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668" r:id="rId1"/>
    <p:sldMasterId id="2147484698" r:id="rId2"/>
    <p:sldMasterId id="2147484706" r:id="rId3"/>
  </p:sldMasterIdLst>
  <p:notesMasterIdLst>
    <p:notesMasterId r:id="rId53"/>
  </p:notesMasterIdLst>
  <p:handoutMasterIdLst>
    <p:handoutMasterId r:id="rId54"/>
  </p:handoutMasterIdLst>
  <p:sldIdLst>
    <p:sldId id="1842" r:id="rId4"/>
    <p:sldId id="1962" r:id="rId5"/>
    <p:sldId id="1963" r:id="rId6"/>
    <p:sldId id="1964" r:id="rId7"/>
    <p:sldId id="1965" r:id="rId8"/>
    <p:sldId id="1966" r:id="rId9"/>
    <p:sldId id="1969" r:id="rId10"/>
    <p:sldId id="1843" r:id="rId11"/>
    <p:sldId id="1844" r:id="rId12"/>
    <p:sldId id="1846" r:id="rId13"/>
    <p:sldId id="1847" r:id="rId14"/>
    <p:sldId id="1978" r:id="rId15"/>
    <p:sldId id="1976" r:id="rId16"/>
    <p:sldId id="1977" r:id="rId17"/>
    <p:sldId id="1855" r:id="rId18"/>
    <p:sldId id="1958" r:id="rId19"/>
    <p:sldId id="1856" r:id="rId20"/>
    <p:sldId id="1944" r:id="rId21"/>
    <p:sldId id="1860" r:id="rId22"/>
    <p:sldId id="1986" r:id="rId23"/>
    <p:sldId id="1987" r:id="rId24"/>
    <p:sldId id="1863" r:id="rId25"/>
    <p:sldId id="1981" r:id="rId26"/>
    <p:sldId id="1988" r:id="rId27"/>
    <p:sldId id="1989" r:id="rId28"/>
    <p:sldId id="1990" r:id="rId29"/>
    <p:sldId id="1991" r:id="rId30"/>
    <p:sldId id="1992" r:id="rId31"/>
    <p:sldId id="1973" r:id="rId32"/>
    <p:sldId id="1870" r:id="rId33"/>
    <p:sldId id="1960" r:id="rId34"/>
    <p:sldId id="1871" r:id="rId35"/>
    <p:sldId id="1974" r:id="rId36"/>
    <p:sldId id="1993" r:id="rId37"/>
    <p:sldId id="1994" r:id="rId38"/>
    <p:sldId id="1995" r:id="rId39"/>
    <p:sldId id="1876" r:id="rId40"/>
    <p:sldId id="1961" r:id="rId41"/>
    <p:sldId id="1982" r:id="rId42"/>
    <p:sldId id="1983" r:id="rId43"/>
    <p:sldId id="1984" r:id="rId44"/>
    <p:sldId id="1985" r:id="rId45"/>
    <p:sldId id="1996" r:id="rId46"/>
    <p:sldId id="1997" r:id="rId47"/>
    <p:sldId id="1999" r:id="rId48"/>
    <p:sldId id="1998" r:id="rId49"/>
    <p:sldId id="2000" r:id="rId50"/>
    <p:sldId id="2001" r:id="rId51"/>
    <p:sldId id="1917" r:id="rId52"/>
  </p:sldIdLst>
  <p:sldSz cx="9906000" cy="6858000" type="A4"/>
  <p:notesSz cx="6883400" cy="9906000"/>
  <p:defaultTextStyle>
    <a:defPPr>
      <a:defRPr lang="en-GB"/>
    </a:defPPr>
    <a:lvl1pPr algn="l" rtl="0" fontAlgn="base">
      <a:spcBef>
        <a:spcPct val="0"/>
      </a:spcBef>
      <a:spcAft>
        <a:spcPct val="0"/>
      </a:spcAft>
      <a:defRPr sz="3200" b="1" kern="1200">
        <a:solidFill>
          <a:schemeClr val="accent2"/>
        </a:solidFill>
        <a:latin typeface="Arial" charset="0"/>
        <a:ea typeface="+mn-ea"/>
        <a:cs typeface="+mn-cs"/>
      </a:defRPr>
    </a:lvl1pPr>
    <a:lvl2pPr marL="457200" algn="l" rtl="0" fontAlgn="base">
      <a:spcBef>
        <a:spcPct val="0"/>
      </a:spcBef>
      <a:spcAft>
        <a:spcPct val="0"/>
      </a:spcAft>
      <a:defRPr sz="3200" b="1" kern="1200">
        <a:solidFill>
          <a:schemeClr val="accent2"/>
        </a:solidFill>
        <a:latin typeface="Arial" charset="0"/>
        <a:ea typeface="+mn-ea"/>
        <a:cs typeface="+mn-cs"/>
      </a:defRPr>
    </a:lvl2pPr>
    <a:lvl3pPr marL="914400" algn="l" rtl="0" fontAlgn="base">
      <a:spcBef>
        <a:spcPct val="0"/>
      </a:spcBef>
      <a:spcAft>
        <a:spcPct val="0"/>
      </a:spcAft>
      <a:defRPr sz="3200" b="1" kern="1200">
        <a:solidFill>
          <a:schemeClr val="accent2"/>
        </a:solidFill>
        <a:latin typeface="Arial" charset="0"/>
        <a:ea typeface="+mn-ea"/>
        <a:cs typeface="+mn-cs"/>
      </a:defRPr>
    </a:lvl3pPr>
    <a:lvl4pPr marL="1371600" algn="l" rtl="0" fontAlgn="base">
      <a:spcBef>
        <a:spcPct val="0"/>
      </a:spcBef>
      <a:spcAft>
        <a:spcPct val="0"/>
      </a:spcAft>
      <a:defRPr sz="3200" b="1" kern="1200">
        <a:solidFill>
          <a:schemeClr val="accent2"/>
        </a:solidFill>
        <a:latin typeface="Arial" charset="0"/>
        <a:ea typeface="+mn-ea"/>
        <a:cs typeface="+mn-cs"/>
      </a:defRPr>
    </a:lvl4pPr>
    <a:lvl5pPr marL="1828800" algn="l" rtl="0" fontAlgn="base">
      <a:spcBef>
        <a:spcPct val="0"/>
      </a:spcBef>
      <a:spcAft>
        <a:spcPct val="0"/>
      </a:spcAft>
      <a:defRPr sz="3200" b="1" kern="1200">
        <a:solidFill>
          <a:schemeClr val="accent2"/>
        </a:solidFill>
        <a:latin typeface="Arial" charset="0"/>
        <a:ea typeface="+mn-ea"/>
        <a:cs typeface="+mn-cs"/>
      </a:defRPr>
    </a:lvl5pPr>
    <a:lvl6pPr marL="2286000" algn="l" defTabSz="914400" rtl="0" eaLnBrk="1" latinLnBrk="0" hangingPunct="1">
      <a:defRPr sz="3200" b="1" kern="1200">
        <a:solidFill>
          <a:schemeClr val="accent2"/>
        </a:solidFill>
        <a:latin typeface="Arial" charset="0"/>
        <a:ea typeface="+mn-ea"/>
        <a:cs typeface="+mn-cs"/>
      </a:defRPr>
    </a:lvl6pPr>
    <a:lvl7pPr marL="2743200" algn="l" defTabSz="914400" rtl="0" eaLnBrk="1" latinLnBrk="0" hangingPunct="1">
      <a:defRPr sz="3200" b="1" kern="1200">
        <a:solidFill>
          <a:schemeClr val="accent2"/>
        </a:solidFill>
        <a:latin typeface="Arial" charset="0"/>
        <a:ea typeface="+mn-ea"/>
        <a:cs typeface="+mn-cs"/>
      </a:defRPr>
    </a:lvl7pPr>
    <a:lvl8pPr marL="3200400" algn="l" defTabSz="914400" rtl="0" eaLnBrk="1" latinLnBrk="0" hangingPunct="1">
      <a:defRPr sz="3200" b="1" kern="1200">
        <a:solidFill>
          <a:schemeClr val="accent2"/>
        </a:solidFill>
        <a:latin typeface="Arial" charset="0"/>
        <a:ea typeface="+mn-ea"/>
        <a:cs typeface="+mn-cs"/>
      </a:defRPr>
    </a:lvl8pPr>
    <a:lvl9pPr marL="3657600" algn="l" defTabSz="914400" rtl="0" eaLnBrk="1" latinLnBrk="0" hangingPunct="1">
      <a:defRPr sz="3200" b="1" kern="1200">
        <a:solidFill>
          <a:schemeClr val="accent2"/>
        </a:solidFill>
        <a:latin typeface="Arial"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120">
          <p15:clr>
            <a:srgbClr val="A4A3A4"/>
          </p15:clr>
        </p15:guide>
      </p15:sldGuideLst>
    </p:ext>
    <p:ext uri="{2D200454-40CA-4A62-9FC3-DE9A4176ACB9}">
      <p15:notesGuideLst xmlns:p15="http://schemas.microsoft.com/office/powerpoint/2012/main" xmlns="">
        <p15:guide id="1" orient="horz" pos="3120">
          <p15:clr>
            <a:srgbClr val="A4A3A4"/>
          </p15:clr>
        </p15:guide>
        <p15:guide id="2" pos="216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FF99FF"/>
    <a:srgbClr val="CCFFCC"/>
    <a:srgbClr val="FF9900"/>
    <a:srgbClr val="4B10F0"/>
    <a:srgbClr val="FF3399"/>
    <a:srgbClr val="0099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615" autoAdjust="0"/>
    <p:restoredTop sz="72527" autoAdjust="0"/>
  </p:normalViewPr>
  <p:slideViewPr>
    <p:cSldViewPr snapToGrid="0">
      <p:cViewPr varScale="1">
        <p:scale>
          <a:sx n="78" d="100"/>
          <a:sy n="78" d="100"/>
        </p:scale>
        <p:origin x="-408" y="-96"/>
      </p:cViewPr>
      <p:guideLst>
        <p:guide orient="horz" pos="2160"/>
        <p:guide pos="3120"/>
      </p:guideLst>
    </p:cSldViewPr>
  </p:slideViewPr>
  <p:outlineViewPr>
    <p:cViewPr>
      <p:scale>
        <a:sx n="33" d="100"/>
        <a:sy n="33" d="100"/>
      </p:scale>
      <p:origin x="0" y="60444"/>
    </p:cViewPr>
  </p:outlineViewPr>
  <p:notesTextViewPr>
    <p:cViewPr>
      <p:scale>
        <a:sx n="100" d="100"/>
        <a:sy n="100" d="100"/>
      </p:scale>
      <p:origin x="0" y="0"/>
    </p:cViewPr>
  </p:notesTextViewPr>
  <p:sorterViewPr>
    <p:cViewPr>
      <p:scale>
        <a:sx n="66" d="100"/>
        <a:sy n="66" d="100"/>
      </p:scale>
      <p:origin x="0" y="14850"/>
    </p:cViewPr>
  </p:sorterViewPr>
  <p:notesViewPr>
    <p:cSldViewPr snapToGrid="0">
      <p:cViewPr varScale="1">
        <p:scale>
          <a:sx n="76" d="100"/>
          <a:sy n="76" d="100"/>
        </p:scale>
        <p:origin x="-2166" y="-108"/>
      </p:cViewPr>
      <p:guideLst>
        <p:guide orient="horz" pos="3120"/>
        <p:guide pos="2169"/>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A8AAB4-0F7D-4F04-8D55-F8DBE65AA0AB}"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GB"/>
        </a:p>
      </dgm:t>
    </dgm:pt>
    <dgm:pt modelId="{2A99E11F-7F09-41AC-BD23-C20C969379D9}">
      <dgm:prSet phldrT="[Text]"/>
      <dgm:spPr/>
      <dgm:t>
        <a:bodyPr/>
        <a:lstStyle/>
        <a:p>
          <a:r>
            <a:rPr lang="en-GB" dirty="0"/>
            <a:t>Excellent Science</a:t>
          </a:r>
        </a:p>
      </dgm:t>
    </dgm:pt>
    <dgm:pt modelId="{D2803653-4A7B-498D-85DA-FDEFAA35111B}" type="parTrans" cxnId="{ECBBAFFF-55C8-4BF9-B5EC-26B5ADAD2D75}">
      <dgm:prSet/>
      <dgm:spPr/>
      <dgm:t>
        <a:bodyPr/>
        <a:lstStyle/>
        <a:p>
          <a:endParaRPr lang="en-GB"/>
        </a:p>
      </dgm:t>
    </dgm:pt>
    <dgm:pt modelId="{4BFF3D61-99F9-4975-8511-53767B01EDC9}" type="sibTrans" cxnId="{ECBBAFFF-55C8-4BF9-B5EC-26B5ADAD2D75}">
      <dgm:prSet/>
      <dgm:spPr/>
      <dgm:t>
        <a:bodyPr/>
        <a:lstStyle/>
        <a:p>
          <a:endParaRPr lang="en-GB"/>
        </a:p>
      </dgm:t>
    </dgm:pt>
    <dgm:pt modelId="{B8534E3E-8ED4-47A5-AAA1-78A873DBCAB5}">
      <dgm:prSet phldrT="[Text]"/>
      <dgm:spPr/>
      <dgm:t>
        <a:bodyPr/>
        <a:lstStyle/>
        <a:p>
          <a:r>
            <a:rPr lang="en-GB" dirty="0"/>
            <a:t>European Research Council (ERC)</a:t>
          </a:r>
        </a:p>
      </dgm:t>
    </dgm:pt>
    <dgm:pt modelId="{409A607A-7D7A-4EB7-9755-84D3E9CC1B26}" type="parTrans" cxnId="{7A2632C9-129F-4C3A-835E-0EF09A750A39}">
      <dgm:prSet/>
      <dgm:spPr/>
      <dgm:t>
        <a:bodyPr/>
        <a:lstStyle/>
        <a:p>
          <a:endParaRPr lang="en-GB"/>
        </a:p>
      </dgm:t>
    </dgm:pt>
    <dgm:pt modelId="{4F628CFB-0A47-481E-93F5-8C89A6C4C1DA}" type="sibTrans" cxnId="{7A2632C9-129F-4C3A-835E-0EF09A750A39}">
      <dgm:prSet/>
      <dgm:spPr/>
      <dgm:t>
        <a:bodyPr/>
        <a:lstStyle/>
        <a:p>
          <a:endParaRPr lang="en-GB"/>
        </a:p>
      </dgm:t>
    </dgm:pt>
    <dgm:pt modelId="{828D13A5-75EB-4215-8483-59217208E222}">
      <dgm:prSet phldrT="[Text]"/>
      <dgm:spPr/>
      <dgm:t>
        <a:bodyPr/>
        <a:lstStyle/>
        <a:p>
          <a:r>
            <a:rPr lang="en-GB"/>
            <a:t>Future and Emerging Technologies (FET)</a:t>
          </a:r>
        </a:p>
      </dgm:t>
    </dgm:pt>
    <dgm:pt modelId="{F27206FC-4C32-459D-989C-81D88B0DAF29}" type="parTrans" cxnId="{12B516AB-EEA2-44A3-B7FC-6B4D95869C78}">
      <dgm:prSet/>
      <dgm:spPr/>
      <dgm:t>
        <a:bodyPr/>
        <a:lstStyle/>
        <a:p>
          <a:endParaRPr lang="en-GB"/>
        </a:p>
      </dgm:t>
    </dgm:pt>
    <dgm:pt modelId="{8146B57A-4BC0-4630-AEF2-1B1DE3D32D01}" type="sibTrans" cxnId="{12B516AB-EEA2-44A3-B7FC-6B4D95869C78}">
      <dgm:prSet/>
      <dgm:spPr/>
      <dgm:t>
        <a:bodyPr/>
        <a:lstStyle/>
        <a:p>
          <a:endParaRPr lang="en-GB"/>
        </a:p>
      </dgm:t>
    </dgm:pt>
    <dgm:pt modelId="{1AF4BE10-1A44-4EF3-A79F-D46736910B49}">
      <dgm:prSet phldrT="[Text]"/>
      <dgm:spPr/>
      <dgm:t>
        <a:bodyPr/>
        <a:lstStyle/>
        <a:p>
          <a:r>
            <a:rPr lang="en-GB" dirty="0"/>
            <a:t>Industrial Leadership</a:t>
          </a:r>
        </a:p>
      </dgm:t>
    </dgm:pt>
    <dgm:pt modelId="{A2BDEEF4-0CB2-4C58-9130-D8371DD8A730}" type="parTrans" cxnId="{E98639CF-60A2-4D5B-AD5A-6D2B86B0480C}">
      <dgm:prSet/>
      <dgm:spPr/>
      <dgm:t>
        <a:bodyPr/>
        <a:lstStyle/>
        <a:p>
          <a:endParaRPr lang="en-GB"/>
        </a:p>
      </dgm:t>
    </dgm:pt>
    <dgm:pt modelId="{67995B5F-8F6B-41F9-B1B9-FB4C3B9E9BB4}" type="sibTrans" cxnId="{E98639CF-60A2-4D5B-AD5A-6D2B86B0480C}">
      <dgm:prSet/>
      <dgm:spPr/>
      <dgm:t>
        <a:bodyPr/>
        <a:lstStyle/>
        <a:p>
          <a:endParaRPr lang="en-GB"/>
        </a:p>
      </dgm:t>
    </dgm:pt>
    <dgm:pt modelId="{AEBEEDDD-60A5-43DB-91E7-CAAE5ED338CF}">
      <dgm:prSet phldrT="[Text]"/>
      <dgm:spPr/>
      <dgm:t>
        <a:bodyPr/>
        <a:lstStyle/>
        <a:p>
          <a:r>
            <a:rPr lang="en-GB"/>
            <a:t>Leadership in Enabling and Industrial Technologies (LEIT) - ICT, KETs, Space</a:t>
          </a:r>
        </a:p>
      </dgm:t>
    </dgm:pt>
    <dgm:pt modelId="{210A7D71-3512-41D8-B830-5C0D41921B60}" type="parTrans" cxnId="{5744AADF-9EFA-4DF7-9A4D-21E5F4839B5E}">
      <dgm:prSet/>
      <dgm:spPr/>
      <dgm:t>
        <a:bodyPr/>
        <a:lstStyle/>
        <a:p>
          <a:endParaRPr lang="en-GB"/>
        </a:p>
      </dgm:t>
    </dgm:pt>
    <dgm:pt modelId="{308CEA6C-C8AA-42CD-B059-1C3D745625FA}" type="sibTrans" cxnId="{5744AADF-9EFA-4DF7-9A4D-21E5F4839B5E}">
      <dgm:prSet/>
      <dgm:spPr/>
      <dgm:t>
        <a:bodyPr/>
        <a:lstStyle/>
        <a:p>
          <a:endParaRPr lang="en-GB"/>
        </a:p>
      </dgm:t>
    </dgm:pt>
    <dgm:pt modelId="{1B46CB00-7678-441F-AA16-6DD4CA001017}">
      <dgm:prSet phldrT="[Text]"/>
      <dgm:spPr/>
      <dgm:t>
        <a:bodyPr/>
        <a:lstStyle/>
        <a:p>
          <a:r>
            <a:rPr lang="en-GB"/>
            <a:t>Innovation in SMEs</a:t>
          </a:r>
        </a:p>
      </dgm:t>
    </dgm:pt>
    <dgm:pt modelId="{64393DCE-33EA-4528-8179-E653F27B8EDB}" type="parTrans" cxnId="{4D21589A-B78A-4866-947C-29BBC9C9C371}">
      <dgm:prSet/>
      <dgm:spPr/>
      <dgm:t>
        <a:bodyPr/>
        <a:lstStyle/>
        <a:p>
          <a:endParaRPr lang="en-GB"/>
        </a:p>
      </dgm:t>
    </dgm:pt>
    <dgm:pt modelId="{F7014B8A-73DE-456E-BF20-B80AB5ED1E1C}" type="sibTrans" cxnId="{4D21589A-B78A-4866-947C-29BBC9C9C371}">
      <dgm:prSet/>
      <dgm:spPr/>
      <dgm:t>
        <a:bodyPr/>
        <a:lstStyle/>
        <a:p>
          <a:endParaRPr lang="en-GB"/>
        </a:p>
      </dgm:t>
    </dgm:pt>
    <dgm:pt modelId="{A7A0EE03-D874-4827-B76C-0674AB02443B}">
      <dgm:prSet phldrT="[Text]"/>
      <dgm:spPr/>
      <dgm:t>
        <a:bodyPr/>
        <a:lstStyle/>
        <a:p>
          <a:r>
            <a:rPr lang="en-GB"/>
            <a:t>Societal Challenges</a:t>
          </a:r>
        </a:p>
      </dgm:t>
    </dgm:pt>
    <dgm:pt modelId="{A1DD3901-CDC7-4528-A1A6-1762B8592651}" type="parTrans" cxnId="{1B1D676E-316C-4C28-957D-DA927F1D316D}">
      <dgm:prSet/>
      <dgm:spPr/>
      <dgm:t>
        <a:bodyPr/>
        <a:lstStyle/>
        <a:p>
          <a:endParaRPr lang="en-GB"/>
        </a:p>
      </dgm:t>
    </dgm:pt>
    <dgm:pt modelId="{34D072E9-9970-48CE-A160-6892F8F154A7}" type="sibTrans" cxnId="{1B1D676E-316C-4C28-957D-DA927F1D316D}">
      <dgm:prSet/>
      <dgm:spPr/>
      <dgm:t>
        <a:bodyPr/>
        <a:lstStyle/>
        <a:p>
          <a:endParaRPr lang="en-GB"/>
        </a:p>
      </dgm:t>
    </dgm:pt>
    <dgm:pt modelId="{E7842B65-EB61-4376-9E64-0E29D6D38453}">
      <dgm:prSet phldrT="[Text]"/>
      <dgm:spPr/>
      <dgm:t>
        <a:bodyPr/>
        <a:lstStyle/>
        <a:p>
          <a:r>
            <a:rPr lang="en-GB"/>
            <a:t>Health and Wellbeing</a:t>
          </a:r>
        </a:p>
      </dgm:t>
    </dgm:pt>
    <dgm:pt modelId="{709C58E8-E90F-45CD-99A2-458BC41F61F8}" type="parTrans" cxnId="{8E2106A5-1512-48AF-B8C6-AB94C9549D5D}">
      <dgm:prSet/>
      <dgm:spPr/>
      <dgm:t>
        <a:bodyPr/>
        <a:lstStyle/>
        <a:p>
          <a:endParaRPr lang="en-GB"/>
        </a:p>
      </dgm:t>
    </dgm:pt>
    <dgm:pt modelId="{35E4ACE0-5646-469E-B5B2-7462B3A7D4EA}" type="sibTrans" cxnId="{8E2106A5-1512-48AF-B8C6-AB94C9549D5D}">
      <dgm:prSet/>
      <dgm:spPr/>
      <dgm:t>
        <a:bodyPr/>
        <a:lstStyle/>
        <a:p>
          <a:endParaRPr lang="en-GB"/>
        </a:p>
      </dgm:t>
    </dgm:pt>
    <dgm:pt modelId="{E5A990F4-55B1-4931-BFAB-3E3B7CEE7AE0}">
      <dgm:prSet phldrT="[Text]"/>
      <dgm:spPr/>
      <dgm:t>
        <a:bodyPr/>
        <a:lstStyle/>
        <a:p>
          <a:r>
            <a:rPr lang="en-GB"/>
            <a:t>Food security</a:t>
          </a:r>
        </a:p>
      </dgm:t>
    </dgm:pt>
    <dgm:pt modelId="{4EEA54EC-C001-4D19-B257-86929E9162F7}" type="parTrans" cxnId="{860C9A95-CAFA-48BF-AC30-B58DDCE7929D}">
      <dgm:prSet/>
      <dgm:spPr/>
      <dgm:t>
        <a:bodyPr/>
        <a:lstStyle/>
        <a:p>
          <a:endParaRPr lang="en-GB"/>
        </a:p>
      </dgm:t>
    </dgm:pt>
    <dgm:pt modelId="{1D0C88BB-A327-420D-AD1E-464722AC1163}" type="sibTrans" cxnId="{860C9A95-CAFA-48BF-AC30-B58DDCE7929D}">
      <dgm:prSet/>
      <dgm:spPr/>
      <dgm:t>
        <a:bodyPr/>
        <a:lstStyle/>
        <a:p>
          <a:endParaRPr lang="en-GB"/>
        </a:p>
      </dgm:t>
    </dgm:pt>
    <dgm:pt modelId="{25C58374-2D04-49AD-B9ED-E15DBEBD4C36}">
      <dgm:prSet phldrT="[Text]"/>
      <dgm:spPr/>
      <dgm:t>
        <a:bodyPr/>
        <a:lstStyle/>
        <a:p>
          <a:r>
            <a:rPr lang="en-GB"/>
            <a:t>Research Infrastructures</a:t>
          </a:r>
        </a:p>
      </dgm:t>
    </dgm:pt>
    <dgm:pt modelId="{2908FBAB-B967-4EF9-A588-296150F0C593}" type="parTrans" cxnId="{5A837B63-0822-4EF8-AE84-2BB15BDC7BB5}">
      <dgm:prSet/>
      <dgm:spPr/>
      <dgm:t>
        <a:bodyPr/>
        <a:lstStyle/>
        <a:p>
          <a:endParaRPr lang="en-GB"/>
        </a:p>
      </dgm:t>
    </dgm:pt>
    <dgm:pt modelId="{54F0135B-6B77-4EE2-8D48-8A1D1B0E2F24}" type="sibTrans" cxnId="{5A837B63-0822-4EF8-AE84-2BB15BDC7BB5}">
      <dgm:prSet/>
      <dgm:spPr/>
      <dgm:t>
        <a:bodyPr/>
        <a:lstStyle/>
        <a:p>
          <a:endParaRPr lang="en-GB"/>
        </a:p>
      </dgm:t>
    </dgm:pt>
    <dgm:pt modelId="{974D850C-2722-4541-BBC6-5EB0091CCFD0}">
      <dgm:prSet phldrT="[Text]"/>
      <dgm:spPr/>
      <dgm:t>
        <a:bodyPr/>
        <a:lstStyle/>
        <a:p>
          <a:r>
            <a:rPr lang="en-GB"/>
            <a:t>Marie Skłodowska-Curie Actions (MSCA)</a:t>
          </a:r>
        </a:p>
      </dgm:t>
    </dgm:pt>
    <dgm:pt modelId="{2D855B8A-DAFE-4A81-A742-B84BC326AD9B}" type="parTrans" cxnId="{D04AE792-FB53-48CD-AD24-A2AA3B801BA3}">
      <dgm:prSet/>
      <dgm:spPr/>
      <dgm:t>
        <a:bodyPr/>
        <a:lstStyle/>
        <a:p>
          <a:endParaRPr lang="en-GB"/>
        </a:p>
      </dgm:t>
    </dgm:pt>
    <dgm:pt modelId="{5548648D-FF41-4A3A-9F42-D81980950191}" type="sibTrans" cxnId="{D04AE792-FB53-48CD-AD24-A2AA3B801BA3}">
      <dgm:prSet/>
      <dgm:spPr/>
      <dgm:t>
        <a:bodyPr/>
        <a:lstStyle/>
        <a:p>
          <a:endParaRPr lang="en-GB"/>
        </a:p>
      </dgm:t>
    </dgm:pt>
    <dgm:pt modelId="{A3498962-A3BC-42D8-87B2-F9B10040ADC7}">
      <dgm:prSet phldrT="[Text]"/>
      <dgm:spPr/>
      <dgm:t>
        <a:bodyPr/>
        <a:lstStyle/>
        <a:p>
          <a:r>
            <a:rPr lang="en-GB"/>
            <a:t>Security</a:t>
          </a:r>
        </a:p>
      </dgm:t>
    </dgm:pt>
    <dgm:pt modelId="{97E40215-CB67-4A12-8AB9-9E86E31CEE42}" type="parTrans" cxnId="{F3B0EDB3-063F-43DE-8069-6D775659D441}">
      <dgm:prSet/>
      <dgm:spPr/>
      <dgm:t>
        <a:bodyPr/>
        <a:lstStyle/>
        <a:p>
          <a:endParaRPr lang="en-GB"/>
        </a:p>
      </dgm:t>
    </dgm:pt>
    <dgm:pt modelId="{AC832B81-5AA7-4F2F-B396-ED41132040A5}" type="sibTrans" cxnId="{F3B0EDB3-063F-43DE-8069-6D775659D441}">
      <dgm:prSet/>
      <dgm:spPr/>
      <dgm:t>
        <a:bodyPr/>
        <a:lstStyle/>
        <a:p>
          <a:endParaRPr lang="en-GB"/>
        </a:p>
      </dgm:t>
    </dgm:pt>
    <dgm:pt modelId="{9485127F-F468-4116-8787-7A0260A997B7}">
      <dgm:prSet phldrT="[Text]"/>
      <dgm:spPr/>
      <dgm:t>
        <a:bodyPr/>
        <a:lstStyle/>
        <a:p>
          <a:r>
            <a:rPr lang="en-GB"/>
            <a:t>Transport</a:t>
          </a:r>
        </a:p>
      </dgm:t>
    </dgm:pt>
    <dgm:pt modelId="{531AEF6F-53DB-40C9-B2E2-A58A2210CA7F}" type="parTrans" cxnId="{136BAA6B-CEAD-44FF-A1B7-49A191FE783D}">
      <dgm:prSet/>
      <dgm:spPr/>
      <dgm:t>
        <a:bodyPr/>
        <a:lstStyle/>
        <a:p>
          <a:endParaRPr lang="en-GB"/>
        </a:p>
      </dgm:t>
    </dgm:pt>
    <dgm:pt modelId="{F32B2B5F-600A-4FAF-A80E-482C9B8CB17D}" type="sibTrans" cxnId="{136BAA6B-CEAD-44FF-A1B7-49A191FE783D}">
      <dgm:prSet/>
      <dgm:spPr/>
      <dgm:t>
        <a:bodyPr/>
        <a:lstStyle/>
        <a:p>
          <a:endParaRPr lang="en-GB"/>
        </a:p>
      </dgm:t>
    </dgm:pt>
    <dgm:pt modelId="{6DFF97F0-EBBC-4D83-86CF-CD4561F7FB89}">
      <dgm:prSet phldrT="[Text]"/>
      <dgm:spPr/>
      <dgm:t>
        <a:bodyPr/>
        <a:lstStyle/>
        <a:p>
          <a:r>
            <a:rPr lang="en-GB"/>
            <a:t>Energy</a:t>
          </a:r>
        </a:p>
      </dgm:t>
    </dgm:pt>
    <dgm:pt modelId="{B968AE80-DF22-4607-B5F4-95E17360AB9B}" type="parTrans" cxnId="{2BCE39D0-3DB5-475B-B745-E94C02E4B570}">
      <dgm:prSet/>
      <dgm:spPr/>
      <dgm:t>
        <a:bodyPr/>
        <a:lstStyle/>
        <a:p>
          <a:endParaRPr lang="en-GB"/>
        </a:p>
      </dgm:t>
    </dgm:pt>
    <dgm:pt modelId="{62ED0C8E-97CA-4DC4-A73E-053E5565E333}" type="sibTrans" cxnId="{2BCE39D0-3DB5-475B-B745-E94C02E4B570}">
      <dgm:prSet/>
      <dgm:spPr/>
      <dgm:t>
        <a:bodyPr/>
        <a:lstStyle/>
        <a:p>
          <a:endParaRPr lang="en-GB"/>
        </a:p>
      </dgm:t>
    </dgm:pt>
    <dgm:pt modelId="{D063B842-996D-46F2-B1BB-EE39C65616D6}">
      <dgm:prSet phldrT="[Text]"/>
      <dgm:spPr/>
      <dgm:t>
        <a:bodyPr/>
        <a:lstStyle/>
        <a:p>
          <a:r>
            <a:rPr lang="en-GB"/>
            <a:t>Climate action</a:t>
          </a:r>
        </a:p>
      </dgm:t>
    </dgm:pt>
    <dgm:pt modelId="{9E3D2F30-E328-46CE-B6CF-53E740044749}" type="parTrans" cxnId="{BFF5406E-B745-43AF-9152-CBDFE49E2766}">
      <dgm:prSet/>
      <dgm:spPr/>
      <dgm:t>
        <a:bodyPr/>
        <a:lstStyle/>
        <a:p>
          <a:endParaRPr lang="en-GB"/>
        </a:p>
      </dgm:t>
    </dgm:pt>
    <dgm:pt modelId="{483D4E5E-5174-4485-BB3C-8DA6510723E1}" type="sibTrans" cxnId="{BFF5406E-B745-43AF-9152-CBDFE49E2766}">
      <dgm:prSet/>
      <dgm:spPr/>
      <dgm:t>
        <a:bodyPr/>
        <a:lstStyle/>
        <a:p>
          <a:endParaRPr lang="en-GB"/>
        </a:p>
      </dgm:t>
    </dgm:pt>
    <dgm:pt modelId="{9C423D85-BD1F-4C1D-91FF-CC85ADB03A25}">
      <dgm:prSet phldrT="[Text]"/>
      <dgm:spPr/>
      <dgm:t>
        <a:bodyPr/>
        <a:lstStyle/>
        <a:p>
          <a:r>
            <a:rPr lang="en-GB"/>
            <a:t>Societies</a:t>
          </a:r>
        </a:p>
      </dgm:t>
    </dgm:pt>
    <dgm:pt modelId="{1AC01D0E-D264-459B-8BE5-EE6A2E1A0A59}" type="parTrans" cxnId="{1550A761-0170-47AD-B9B6-41C855528CEE}">
      <dgm:prSet/>
      <dgm:spPr/>
      <dgm:t>
        <a:bodyPr/>
        <a:lstStyle/>
        <a:p>
          <a:endParaRPr lang="en-GB"/>
        </a:p>
      </dgm:t>
    </dgm:pt>
    <dgm:pt modelId="{E7D91680-7AE6-4A57-B061-5E46AB6EDF25}" type="sibTrans" cxnId="{1550A761-0170-47AD-B9B6-41C855528CEE}">
      <dgm:prSet/>
      <dgm:spPr/>
      <dgm:t>
        <a:bodyPr/>
        <a:lstStyle/>
        <a:p>
          <a:endParaRPr lang="en-GB"/>
        </a:p>
      </dgm:t>
    </dgm:pt>
    <dgm:pt modelId="{B3670F34-DE3F-4DA8-8ED4-5B4B21034101}">
      <dgm:prSet phldrT="[Text]"/>
      <dgm:spPr/>
      <dgm:t>
        <a:bodyPr/>
        <a:lstStyle/>
        <a:p>
          <a:r>
            <a:rPr lang="en-GB"/>
            <a:t>Access to Risk Finance</a:t>
          </a:r>
        </a:p>
      </dgm:t>
    </dgm:pt>
    <dgm:pt modelId="{90084B3E-1265-40B4-B343-125B3DF10316}" type="parTrans" cxnId="{6452B8FB-725A-40C5-8C2E-D17647880420}">
      <dgm:prSet/>
      <dgm:spPr/>
      <dgm:t>
        <a:bodyPr/>
        <a:lstStyle/>
        <a:p>
          <a:endParaRPr lang="en-GB"/>
        </a:p>
      </dgm:t>
    </dgm:pt>
    <dgm:pt modelId="{D75C0713-C7AE-4A9E-9B06-5310DF231E1E}" type="sibTrans" cxnId="{6452B8FB-725A-40C5-8C2E-D17647880420}">
      <dgm:prSet/>
      <dgm:spPr/>
      <dgm:t>
        <a:bodyPr/>
        <a:lstStyle/>
        <a:p>
          <a:endParaRPr lang="en-GB"/>
        </a:p>
      </dgm:t>
    </dgm:pt>
    <dgm:pt modelId="{D0C05203-E715-4490-8EB5-2A13D6A60345}" type="pres">
      <dgm:prSet presAssocID="{17A8AAB4-0F7D-4F04-8D55-F8DBE65AA0AB}" presName="theList" presStyleCnt="0">
        <dgm:presLayoutVars>
          <dgm:dir/>
          <dgm:animLvl val="lvl"/>
          <dgm:resizeHandles val="exact"/>
        </dgm:presLayoutVars>
      </dgm:prSet>
      <dgm:spPr/>
      <dgm:t>
        <a:bodyPr/>
        <a:lstStyle/>
        <a:p>
          <a:endParaRPr lang="en-GB"/>
        </a:p>
      </dgm:t>
    </dgm:pt>
    <dgm:pt modelId="{2F5BEC4F-FCBB-44A4-A382-E8596E28527A}" type="pres">
      <dgm:prSet presAssocID="{2A99E11F-7F09-41AC-BD23-C20C969379D9}" presName="compNode" presStyleCnt="0"/>
      <dgm:spPr/>
    </dgm:pt>
    <dgm:pt modelId="{563DE49F-35A1-4CD9-A787-5E956B18BDDE}" type="pres">
      <dgm:prSet presAssocID="{2A99E11F-7F09-41AC-BD23-C20C969379D9}" presName="aNode" presStyleLbl="bgShp" presStyleIdx="0" presStyleCnt="3" custLinFactNeighborX="-547"/>
      <dgm:spPr/>
      <dgm:t>
        <a:bodyPr/>
        <a:lstStyle/>
        <a:p>
          <a:endParaRPr lang="en-GB"/>
        </a:p>
      </dgm:t>
    </dgm:pt>
    <dgm:pt modelId="{D4D9BF8A-9059-44C7-BE5A-FDE23AFB53B1}" type="pres">
      <dgm:prSet presAssocID="{2A99E11F-7F09-41AC-BD23-C20C969379D9}" presName="textNode" presStyleLbl="bgShp" presStyleIdx="0" presStyleCnt="3"/>
      <dgm:spPr/>
      <dgm:t>
        <a:bodyPr/>
        <a:lstStyle/>
        <a:p>
          <a:endParaRPr lang="en-GB"/>
        </a:p>
      </dgm:t>
    </dgm:pt>
    <dgm:pt modelId="{E535B422-BC06-40CB-868D-E3770BADB624}" type="pres">
      <dgm:prSet presAssocID="{2A99E11F-7F09-41AC-BD23-C20C969379D9}" presName="compChildNode" presStyleCnt="0"/>
      <dgm:spPr/>
    </dgm:pt>
    <dgm:pt modelId="{560D95DD-EF85-4D10-ACF2-3483AA1BA745}" type="pres">
      <dgm:prSet presAssocID="{2A99E11F-7F09-41AC-BD23-C20C969379D9}" presName="theInnerList" presStyleCnt="0"/>
      <dgm:spPr/>
    </dgm:pt>
    <dgm:pt modelId="{552724DC-8A3B-4AC0-9AD2-03FE596F6224}" type="pres">
      <dgm:prSet presAssocID="{B8534E3E-8ED4-47A5-AAA1-78A873DBCAB5}" presName="childNode" presStyleLbl="node1" presStyleIdx="0" presStyleCnt="14">
        <dgm:presLayoutVars>
          <dgm:bulletEnabled val="1"/>
        </dgm:presLayoutVars>
      </dgm:prSet>
      <dgm:spPr/>
      <dgm:t>
        <a:bodyPr/>
        <a:lstStyle/>
        <a:p>
          <a:endParaRPr lang="en-GB"/>
        </a:p>
      </dgm:t>
    </dgm:pt>
    <dgm:pt modelId="{56E31611-0BED-4324-9884-CD4E2405AF41}" type="pres">
      <dgm:prSet presAssocID="{B8534E3E-8ED4-47A5-AAA1-78A873DBCAB5}" presName="aSpace2" presStyleCnt="0"/>
      <dgm:spPr/>
    </dgm:pt>
    <dgm:pt modelId="{8DA8FAB4-3312-4331-9822-1F0B10A52AD8}" type="pres">
      <dgm:prSet presAssocID="{828D13A5-75EB-4215-8483-59217208E222}" presName="childNode" presStyleLbl="node1" presStyleIdx="1" presStyleCnt="14">
        <dgm:presLayoutVars>
          <dgm:bulletEnabled val="1"/>
        </dgm:presLayoutVars>
      </dgm:prSet>
      <dgm:spPr/>
      <dgm:t>
        <a:bodyPr/>
        <a:lstStyle/>
        <a:p>
          <a:endParaRPr lang="en-GB"/>
        </a:p>
      </dgm:t>
    </dgm:pt>
    <dgm:pt modelId="{3211533A-FB1D-4F93-8C2C-A134D1D6DCFE}" type="pres">
      <dgm:prSet presAssocID="{828D13A5-75EB-4215-8483-59217208E222}" presName="aSpace2" presStyleCnt="0"/>
      <dgm:spPr/>
    </dgm:pt>
    <dgm:pt modelId="{F6BFAF5D-51A3-481E-A2E5-C1AD8B01B342}" type="pres">
      <dgm:prSet presAssocID="{974D850C-2722-4541-BBC6-5EB0091CCFD0}" presName="childNode" presStyleLbl="node1" presStyleIdx="2" presStyleCnt="14">
        <dgm:presLayoutVars>
          <dgm:bulletEnabled val="1"/>
        </dgm:presLayoutVars>
      </dgm:prSet>
      <dgm:spPr/>
      <dgm:t>
        <a:bodyPr/>
        <a:lstStyle/>
        <a:p>
          <a:endParaRPr lang="en-GB"/>
        </a:p>
      </dgm:t>
    </dgm:pt>
    <dgm:pt modelId="{15F76D67-1317-4D99-A1AC-3A859D2112FF}" type="pres">
      <dgm:prSet presAssocID="{974D850C-2722-4541-BBC6-5EB0091CCFD0}" presName="aSpace2" presStyleCnt="0"/>
      <dgm:spPr/>
    </dgm:pt>
    <dgm:pt modelId="{7DF625EA-3CAF-40EC-8E5B-E1C961EF62E8}" type="pres">
      <dgm:prSet presAssocID="{25C58374-2D04-49AD-B9ED-E15DBEBD4C36}" presName="childNode" presStyleLbl="node1" presStyleIdx="3" presStyleCnt="14">
        <dgm:presLayoutVars>
          <dgm:bulletEnabled val="1"/>
        </dgm:presLayoutVars>
      </dgm:prSet>
      <dgm:spPr/>
      <dgm:t>
        <a:bodyPr/>
        <a:lstStyle/>
        <a:p>
          <a:endParaRPr lang="en-GB"/>
        </a:p>
      </dgm:t>
    </dgm:pt>
    <dgm:pt modelId="{D1E77190-E6B7-4C30-93B7-75589B62B1D8}" type="pres">
      <dgm:prSet presAssocID="{2A99E11F-7F09-41AC-BD23-C20C969379D9}" presName="aSpace" presStyleCnt="0"/>
      <dgm:spPr/>
    </dgm:pt>
    <dgm:pt modelId="{096538BC-F53C-42E4-BECD-585E61755DD0}" type="pres">
      <dgm:prSet presAssocID="{1AF4BE10-1A44-4EF3-A79F-D46736910B49}" presName="compNode" presStyleCnt="0"/>
      <dgm:spPr/>
    </dgm:pt>
    <dgm:pt modelId="{4ED795A0-B59D-4836-9011-A4D20BD42DCF}" type="pres">
      <dgm:prSet presAssocID="{1AF4BE10-1A44-4EF3-A79F-D46736910B49}" presName="aNode" presStyleLbl="bgShp" presStyleIdx="1" presStyleCnt="3"/>
      <dgm:spPr/>
      <dgm:t>
        <a:bodyPr/>
        <a:lstStyle/>
        <a:p>
          <a:endParaRPr lang="en-GB"/>
        </a:p>
      </dgm:t>
    </dgm:pt>
    <dgm:pt modelId="{D0D59456-B739-4839-B6FE-8CE8D118BA3F}" type="pres">
      <dgm:prSet presAssocID="{1AF4BE10-1A44-4EF3-A79F-D46736910B49}" presName="textNode" presStyleLbl="bgShp" presStyleIdx="1" presStyleCnt="3"/>
      <dgm:spPr/>
      <dgm:t>
        <a:bodyPr/>
        <a:lstStyle/>
        <a:p>
          <a:endParaRPr lang="en-GB"/>
        </a:p>
      </dgm:t>
    </dgm:pt>
    <dgm:pt modelId="{CF1C10F7-4A04-4DA4-91CB-04F41E1F9A7D}" type="pres">
      <dgm:prSet presAssocID="{1AF4BE10-1A44-4EF3-A79F-D46736910B49}" presName="compChildNode" presStyleCnt="0"/>
      <dgm:spPr/>
    </dgm:pt>
    <dgm:pt modelId="{34DAAEF6-286F-4965-9AE7-32FEE0D60E6C}" type="pres">
      <dgm:prSet presAssocID="{1AF4BE10-1A44-4EF3-A79F-D46736910B49}" presName="theInnerList" presStyleCnt="0"/>
      <dgm:spPr/>
    </dgm:pt>
    <dgm:pt modelId="{3B5A5BA6-1805-4BD2-9C62-DAC447ED122D}" type="pres">
      <dgm:prSet presAssocID="{AEBEEDDD-60A5-43DB-91E7-CAAE5ED338CF}" presName="childNode" presStyleLbl="node1" presStyleIdx="4" presStyleCnt="14" custScaleY="135341">
        <dgm:presLayoutVars>
          <dgm:bulletEnabled val="1"/>
        </dgm:presLayoutVars>
      </dgm:prSet>
      <dgm:spPr/>
      <dgm:t>
        <a:bodyPr/>
        <a:lstStyle/>
        <a:p>
          <a:endParaRPr lang="en-GB"/>
        </a:p>
      </dgm:t>
    </dgm:pt>
    <dgm:pt modelId="{A65A3AF1-2E49-408C-9F7B-957CFF8E1938}" type="pres">
      <dgm:prSet presAssocID="{AEBEEDDD-60A5-43DB-91E7-CAAE5ED338CF}" presName="aSpace2" presStyleCnt="0"/>
      <dgm:spPr/>
    </dgm:pt>
    <dgm:pt modelId="{2C83FCDB-50FF-4400-BAC1-A59F2749571C}" type="pres">
      <dgm:prSet presAssocID="{B3670F34-DE3F-4DA8-8ED4-5B4B21034101}" presName="childNode" presStyleLbl="node1" presStyleIdx="5" presStyleCnt="14" custScaleY="24157">
        <dgm:presLayoutVars>
          <dgm:bulletEnabled val="1"/>
        </dgm:presLayoutVars>
      </dgm:prSet>
      <dgm:spPr/>
      <dgm:t>
        <a:bodyPr/>
        <a:lstStyle/>
        <a:p>
          <a:endParaRPr lang="en-GB"/>
        </a:p>
      </dgm:t>
    </dgm:pt>
    <dgm:pt modelId="{4A970342-4FC9-4D86-8C80-8478E726E2FC}" type="pres">
      <dgm:prSet presAssocID="{B3670F34-DE3F-4DA8-8ED4-5B4B21034101}" presName="aSpace2" presStyleCnt="0"/>
      <dgm:spPr/>
    </dgm:pt>
    <dgm:pt modelId="{B68FEFBF-CFDB-4CE6-BC6B-E7ED42B7E930}" type="pres">
      <dgm:prSet presAssocID="{1B46CB00-7678-441F-AA16-6DD4CA001017}" presName="childNode" presStyleLbl="node1" presStyleIdx="6" presStyleCnt="14" custScaleY="24577">
        <dgm:presLayoutVars>
          <dgm:bulletEnabled val="1"/>
        </dgm:presLayoutVars>
      </dgm:prSet>
      <dgm:spPr/>
      <dgm:t>
        <a:bodyPr/>
        <a:lstStyle/>
        <a:p>
          <a:endParaRPr lang="en-GB"/>
        </a:p>
      </dgm:t>
    </dgm:pt>
    <dgm:pt modelId="{D6D23F90-C870-49C2-A410-82AFD969B255}" type="pres">
      <dgm:prSet presAssocID="{1AF4BE10-1A44-4EF3-A79F-D46736910B49}" presName="aSpace" presStyleCnt="0"/>
      <dgm:spPr/>
    </dgm:pt>
    <dgm:pt modelId="{DA7DD441-8689-40CF-93D8-73E6160CC06F}" type="pres">
      <dgm:prSet presAssocID="{A7A0EE03-D874-4827-B76C-0674AB02443B}" presName="compNode" presStyleCnt="0"/>
      <dgm:spPr/>
    </dgm:pt>
    <dgm:pt modelId="{2518BE23-222D-47AD-9F03-D8EFA567F112}" type="pres">
      <dgm:prSet presAssocID="{A7A0EE03-D874-4827-B76C-0674AB02443B}" presName="aNode" presStyleLbl="bgShp" presStyleIdx="2" presStyleCnt="3"/>
      <dgm:spPr/>
      <dgm:t>
        <a:bodyPr/>
        <a:lstStyle/>
        <a:p>
          <a:endParaRPr lang="en-GB"/>
        </a:p>
      </dgm:t>
    </dgm:pt>
    <dgm:pt modelId="{1F37D035-E35D-4D9A-9FAA-64062841E646}" type="pres">
      <dgm:prSet presAssocID="{A7A0EE03-D874-4827-B76C-0674AB02443B}" presName="textNode" presStyleLbl="bgShp" presStyleIdx="2" presStyleCnt="3"/>
      <dgm:spPr/>
      <dgm:t>
        <a:bodyPr/>
        <a:lstStyle/>
        <a:p>
          <a:endParaRPr lang="en-GB"/>
        </a:p>
      </dgm:t>
    </dgm:pt>
    <dgm:pt modelId="{FB864472-EACD-4821-BF7D-45BCBF896A08}" type="pres">
      <dgm:prSet presAssocID="{A7A0EE03-D874-4827-B76C-0674AB02443B}" presName="compChildNode" presStyleCnt="0"/>
      <dgm:spPr/>
    </dgm:pt>
    <dgm:pt modelId="{1DC15797-FE4D-415D-97CF-F122FEA1B273}" type="pres">
      <dgm:prSet presAssocID="{A7A0EE03-D874-4827-B76C-0674AB02443B}" presName="theInnerList" presStyleCnt="0"/>
      <dgm:spPr/>
    </dgm:pt>
    <dgm:pt modelId="{7B31870D-095C-4702-AAC2-DF4E449C1184}" type="pres">
      <dgm:prSet presAssocID="{E7842B65-EB61-4376-9E64-0E29D6D38453}" presName="childNode" presStyleLbl="node1" presStyleIdx="7" presStyleCnt="14">
        <dgm:presLayoutVars>
          <dgm:bulletEnabled val="1"/>
        </dgm:presLayoutVars>
      </dgm:prSet>
      <dgm:spPr/>
      <dgm:t>
        <a:bodyPr/>
        <a:lstStyle/>
        <a:p>
          <a:endParaRPr lang="en-GB"/>
        </a:p>
      </dgm:t>
    </dgm:pt>
    <dgm:pt modelId="{1CF72E98-5901-4544-9D09-53C2F25F263E}" type="pres">
      <dgm:prSet presAssocID="{E7842B65-EB61-4376-9E64-0E29D6D38453}" presName="aSpace2" presStyleCnt="0"/>
      <dgm:spPr/>
    </dgm:pt>
    <dgm:pt modelId="{D7D8251D-EAEF-4E9D-946B-9098E8DBE736}" type="pres">
      <dgm:prSet presAssocID="{E5A990F4-55B1-4931-BFAB-3E3B7CEE7AE0}" presName="childNode" presStyleLbl="node1" presStyleIdx="8" presStyleCnt="14">
        <dgm:presLayoutVars>
          <dgm:bulletEnabled val="1"/>
        </dgm:presLayoutVars>
      </dgm:prSet>
      <dgm:spPr/>
      <dgm:t>
        <a:bodyPr/>
        <a:lstStyle/>
        <a:p>
          <a:endParaRPr lang="en-GB"/>
        </a:p>
      </dgm:t>
    </dgm:pt>
    <dgm:pt modelId="{C3189185-4B69-4A96-A295-F872E587D598}" type="pres">
      <dgm:prSet presAssocID="{E5A990F4-55B1-4931-BFAB-3E3B7CEE7AE0}" presName="aSpace2" presStyleCnt="0"/>
      <dgm:spPr/>
    </dgm:pt>
    <dgm:pt modelId="{FA27F0A9-55FD-4274-8AF9-8F90668D752E}" type="pres">
      <dgm:prSet presAssocID="{9485127F-F468-4116-8787-7A0260A997B7}" presName="childNode" presStyleLbl="node1" presStyleIdx="9" presStyleCnt="14">
        <dgm:presLayoutVars>
          <dgm:bulletEnabled val="1"/>
        </dgm:presLayoutVars>
      </dgm:prSet>
      <dgm:spPr/>
      <dgm:t>
        <a:bodyPr/>
        <a:lstStyle/>
        <a:p>
          <a:endParaRPr lang="en-GB"/>
        </a:p>
      </dgm:t>
    </dgm:pt>
    <dgm:pt modelId="{0C6EA508-4BBB-4C29-B61F-8BFF7C324DDB}" type="pres">
      <dgm:prSet presAssocID="{9485127F-F468-4116-8787-7A0260A997B7}" presName="aSpace2" presStyleCnt="0"/>
      <dgm:spPr/>
    </dgm:pt>
    <dgm:pt modelId="{9AA69073-8D74-4137-AEEF-3853FAB72694}" type="pres">
      <dgm:prSet presAssocID="{6DFF97F0-EBBC-4D83-86CF-CD4561F7FB89}" presName="childNode" presStyleLbl="node1" presStyleIdx="10" presStyleCnt="14">
        <dgm:presLayoutVars>
          <dgm:bulletEnabled val="1"/>
        </dgm:presLayoutVars>
      </dgm:prSet>
      <dgm:spPr/>
      <dgm:t>
        <a:bodyPr/>
        <a:lstStyle/>
        <a:p>
          <a:endParaRPr lang="en-GB"/>
        </a:p>
      </dgm:t>
    </dgm:pt>
    <dgm:pt modelId="{34CE4924-7BAC-4CBD-A399-EAC855FBD4FF}" type="pres">
      <dgm:prSet presAssocID="{6DFF97F0-EBBC-4D83-86CF-CD4561F7FB89}" presName="aSpace2" presStyleCnt="0"/>
      <dgm:spPr/>
    </dgm:pt>
    <dgm:pt modelId="{80B1090E-5E9D-4AE9-A67B-5B8FD3C5650E}" type="pres">
      <dgm:prSet presAssocID="{D063B842-996D-46F2-B1BB-EE39C65616D6}" presName="childNode" presStyleLbl="node1" presStyleIdx="11" presStyleCnt="14">
        <dgm:presLayoutVars>
          <dgm:bulletEnabled val="1"/>
        </dgm:presLayoutVars>
      </dgm:prSet>
      <dgm:spPr/>
      <dgm:t>
        <a:bodyPr/>
        <a:lstStyle/>
        <a:p>
          <a:endParaRPr lang="en-GB"/>
        </a:p>
      </dgm:t>
    </dgm:pt>
    <dgm:pt modelId="{B7CCBE9E-8229-4B5B-9A95-154B4B1F6785}" type="pres">
      <dgm:prSet presAssocID="{D063B842-996D-46F2-B1BB-EE39C65616D6}" presName="aSpace2" presStyleCnt="0"/>
      <dgm:spPr/>
    </dgm:pt>
    <dgm:pt modelId="{F78160EA-47F7-4646-9E3A-28CAD31732B5}" type="pres">
      <dgm:prSet presAssocID="{9C423D85-BD1F-4C1D-91FF-CC85ADB03A25}" presName="childNode" presStyleLbl="node1" presStyleIdx="12" presStyleCnt="14">
        <dgm:presLayoutVars>
          <dgm:bulletEnabled val="1"/>
        </dgm:presLayoutVars>
      </dgm:prSet>
      <dgm:spPr/>
      <dgm:t>
        <a:bodyPr/>
        <a:lstStyle/>
        <a:p>
          <a:endParaRPr lang="en-GB"/>
        </a:p>
      </dgm:t>
    </dgm:pt>
    <dgm:pt modelId="{69392EB9-20AE-4CE6-8998-DEAD8EDCCFF7}" type="pres">
      <dgm:prSet presAssocID="{9C423D85-BD1F-4C1D-91FF-CC85ADB03A25}" presName="aSpace2" presStyleCnt="0"/>
      <dgm:spPr/>
    </dgm:pt>
    <dgm:pt modelId="{55A14460-B99A-4C6F-9C02-732A218D5DD9}" type="pres">
      <dgm:prSet presAssocID="{A3498962-A3BC-42D8-87B2-F9B10040ADC7}" presName="childNode" presStyleLbl="node1" presStyleIdx="13" presStyleCnt="14">
        <dgm:presLayoutVars>
          <dgm:bulletEnabled val="1"/>
        </dgm:presLayoutVars>
      </dgm:prSet>
      <dgm:spPr/>
      <dgm:t>
        <a:bodyPr/>
        <a:lstStyle/>
        <a:p>
          <a:endParaRPr lang="en-GB"/>
        </a:p>
      </dgm:t>
    </dgm:pt>
  </dgm:ptLst>
  <dgm:cxnLst>
    <dgm:cxn modelId="{ECBBAFFF-55C8-4BF9-B5EC-26B5ADAD2D75}" srcId="{17A8AAB4-0F7D-4F04-8D55-F8DBE65AA0AB}" destId="{2A99E11F-7F09-41AC-BD23-C20C969379D9}" srcOrd="0" destOrd="0" parTransId="{D2803653-4A7B-498D-85DA-FDEFAA35111B}" sibTransId="{4BFF3D61-99F9-4975-8511-53767B01EDC9}"/>
    <dgm:cxn modelId="{2BCE39D0-3DB5-475B-B745-E94C02E4B570}" srcId="{A7A0EE03-D874-4827-B76C-0674AB02443B}" destId="{6DFF97F0-EBBC-4D83-86CF-CD4561F7FB89}" srcOrd="3" destOrd="0" parTransId="{B968AE80-DF22-4607-B5F4-95E17360AB9B}" sibTransId="{62ED0C8E-97CA-4DC4-A73E-053E5565E333}"/>
    <dgm:cxn modelId="{7A2632C9-129F-4C3A-835E-0EF09A750A39}" srcId="{2A99E11F-7F09-41AC-BD23-C20C969379D9}" destId="{B8534E3E-8ED4-47A5-AAA1-78A873DBCAB5}" srcOrd="0" destOrd="0" parTransId="{409A607A-7D7A-4EB7-9755-84D3E9CC1B26}" sibTransId="{4F628CFB-0A47-481E-93F5-8C89A6C4C1DA}"/>
    <dgm:cxn modelId="{F3B0EDB3-063F-43DE-8069-6D775659D441}" srcId="{A7A0EE03-D874-4827-B76C-0674AB02443B}" destId="{A3498962-A3BC-42D8-87B2-F9B10040ADC7}" srcOrd="6" destOrd="0" parTransId="{97E40215-CB67-4A12-8AB9-9E86E31CEE42}" sibTransId="{AC832B81-5AA7-4F2F-B396-ED41132040A5}"/>
    <dgm:cxn modelId="{26EEECEF-2C0D-4658-A9B8-C399F0F61DE3}" type="presOf" srcId="{B3670F34-DE3F-4DA8-8ED4-5B4B21034101}" destId="{2C83FCDB-50FF-4400-BAC1-A59F2749571C}" srcOrd="0" destOrd="0" presId="urn:microsoft.com/office/officeart/2005/8/layout/lProcess2"/>
    <dgm:cxn modelId="{D1FA1965-B3FC-4756-88A6-F3D75BFF6E05}" type="presOf" srcId="{1AF4BE10-1A44-4EF3-A79F-D46736910B49}" destId="{D0D59456-B739-4839-B6FE-8CE8D118BA3F}" srcOrd="1" destOrd="0" presId="urn:microsoft.com/office/officeart/2005/8/layout/lProcess2"/>
    <dgm:cxn modelId="{E98639CF-60A2-4D5B-AD5A-6D2B86B0480C}" srcId="{17A8AAB4-0F7D-4F04-8D55-F8DBE65AA0AB}" destId="{1AF4BE10-1A44-4EF3-A79F-D46736910B49}" srcOrd="1" destOrd="0" parTransId="{A2BDEEF4-0CB2-4C58-9130-D8371DD8A730}" sibTransId="{67995B5F-8F6B-41F9-B1B9-FB4C3B9E9BB4}"/>
    <dgm:cxn modelId="{E45A4473-0333-40D9-B72F-9730D2C8C371}" type="presOf" srcId="{17A8AAB4-0F7D-4F04-8D55-F8DBE65AA0AB}" destId="{D0C05203-E715-4490-8EB5-2A13D6A60345}" srcOrd="0" destOrd="0" presId="urn:microsoft.com/office/officeart/2005/8/layout/lProcess2"/>
    <dgm:cxn modelId="{8E2106A5-1512-48AF-B8C6-AB94C9549D5D}" srcId="{A7A0EE03-D874-4827-B76C-0674AB02443B}" destId="{E7842B65-EB61-4376-9E64-0E29D6D38453}" srcOrd="0" destOrd="0" parTransId="{709C58E8-E90F-45CD-99A2-458BC41F61F8}" sibTransId="{35E4ACE0-5646-469E-B5B2-7462B3A7D4EA}"/>
    <dgm:cxn modelId="{B0B142DB-5CF3-4740-B571-4C3399BE3333}" type="presOf" srcId="{828D13A5-75EB-4215-8483-59217208E222}" destId="{8DA8FAB4-3312-4331-9822-1F0B10A52AD8}" srcOrd="0" destOrd="0" presId="urn:microsoft.com/office/officeart/2005/8/layout/lProcess2"/>
    <dgm:cxn modelId="{A978F593-1075-46C0-B034-ADC67B4619B0}" type="presOf" srcId="{B8534E3E-8ED4-47A5-AAA1-78A873DBCAB5}" destId="{552724DC-8A3B-4AC0-9AD2-03FE596F6224}" srcOrd="0" destOrd="0" presId="urn:microsoft.com/office/officeart/2005/8/layout/lProcess2"/>
    <dgm:cxn modelId="{945E53F5-D96E-4935-8B44-EA47E0451073}" type="presOf" srcId="{E5A990F4-55B1-4931-BFAB-3E3B7CEE7AE0}" destId="{D7D8251D-EAEF-4E9D-946B-9098E8DBE736}" srcOrd="0" destOrd="0" presId="urn:microsoft.com/office/officeart/2005/8/layout/lProcess2"/>
    <dgm:cxn modelId="{74A67D6B-8221-4502-92C3-1B8008CCB5F0}" type="presOf" srcId="{974D850C-2722-4541-BBC6-5EB0091CCFD0}" destId="{F6BFAF5D-51A3-481E-A2E5-C1AD8B01B342}" srcOrd="0" destOrd="0" presId="urn:microsoft.com/office/officeart/2005/8/layout/lProcess2"/>
    <dgm:cxn modelId="{783736EA-3A68-4CE7-A763-1327353ABB7D}" type="presOf" srcId="{2A99E11F-7F09-41AC-BD23-C20C969379D9}" destId="{D4D9BF8A-9059-44C7-BE5A-FDE23AFB53B1}" srcOrd="1" destOrd="0" presId="urn:microsoft.com/office/officeart/2005/8/layout/lProcess2"/>
    <dgm:cxn modelId="{D346EE86-6736-4A67-8AC0-35EB8B749677}" type="presOf" srcId="{A7A0EE03-D874-4827-B76C-0674AB02443B}" destId="{2518BE23-222D-47AD-9F03-D8EFA567F112}" srcOrd="0" destOrd="0" presId="urn:microsoft.com/office/officeart/2005/8/layout/lProcess2"/>
    <dgm:cxn modelId="{70138492-39C2-448B-ABDB-2671D2F92BEE}" type="presOf" srcId="{9485127F-F468-4116-8787-7A0260A997B7}" destId="{FA27F0A9-55FD-4274-8AF9-8F90668D752E}" srcOrd="0" destOrd="0" presId="urn:microsoft.com/office/officeart/2005/8/layout/lProcess2"/>
    <dgm:cxn modelId="{4DE0448B-BBCD-4169-909F-E3E38D9B9952}" type="presOf" srcId="{D063B842-996D-46F2-B1BB-EE39C65616D6}" destId="{80B1090E-5E9D-4AE9-A67B-5B8FD3C5650E}" srcOrd="0" destOrd="0" presId="urn:microsoft.com/office/officeart/2005/8/layout/lProcess2"/>
    <dgm:cxn modelId="{1B0CAFCB-D081-4A52-9786-2183DE6B12FC}" type="presOf" srcId="{25C58374-2D04-49AD-B9ED-E15DBEBD4C36}" destId="{7DF625EA-3CAF-40EC-8E5B-E1C961EF62E8}" srcOrd="0" destOrd="0" presId="urn:microsoft.com/office/officeart/2005/8/layout/lProcess2"/>
    <dgm:cxn modelId="{D04AE792-FB53-48CD-AD24-A2AA3B801BA3}" srcId="{2A99E11F-7F09-41AC-BD23-C20C969379D9}" destId="{974D850C-2722-4541-BBC6-5EB0091CCFD0}" srcOrd="2" destOrd="0" parTransId="{2D855B8A-DAFE-4A81-A742-B84BC326AD9B}" sibTransId="{5548648D-FF41-4A3A-9F42-D81980950191}"/>
    <dgm:cxn modelId="{6452B8FB-725A-40C5-8C2E-D17647880420}" srcId="{1AF4BE10-1A44-4EF3-A79F-D46736910B49}" destId="{B3670F34-DE3F-4DA8-8ED4-5B4B21034101}" srcOrd="1" destOrd="0" parTransId="{90084B3E-1265-40B4-B343-125B3DF10316}" sibTransId="{D75C0713-C7AE-4A9E-9B06-5310DF231E1E}"/>
    <dgm:cxn modelId="{136BAA6B-CEAD-44FF-A1B7-49A191FE783D}" srcId="{A7A0EE03-D874-4827-B76C-0674AB02443B}" destId="{9485127F-F468-4116-8787-7A0260A997B7}" srcOrd="2" destOrd="0" parTransId="{531AEF6F-53DB-40C9-B2E2-A58A2210CA7F}" sibTransId="{F32B2B5F-600A-4FAF-A80E-482C9B8CB17D}"/>
    <dgm:cxn modelId="{76602345-0328-45D2-BB4C-33F8932C7026}" type="presOf" srcId="{A7A0EE03-D874-4827-B76C-0674AB02443B}" destId="{1F37D035-E35D-4D9A-9FAA-64062841E646}" srcOrd="1" destOrd="0" presId="urn:microsoft.com/office/officeart/2005/8/layout/lProcess2"/>
    <dgm:cxn modelId="{12B516AB-EEA2-44A3-B7FC-6B4D95869C78}" srcId="{2A99E11F-7F09-41AC-BD23-C20C969379D9}" destId="{828D13A5-75EB-4215-8483-59217208E222}" srcOrd="1" destOrd="0" parTransId="{F27206FC-4C32-459D-989C-81D88B0DAF29}" sibTransId="{8146B57A-4BC0-4630-AEF2-1B1DE3D32D01}"/>
    <dgm:cxn modelId="{015576A7-EE5A-4CB8-A492-D306EEE5AF94}" type="presOf" srcId="{1B46CB00-7678-441F-AA16-6DD4CA001017}" destId="{B68FEFBF-CFDB-4CE6-BC6B-E7ED42B7E930}" srcOrd="0" destOrd="0" presId="urn:microsoft.com/office/officeart/2005/8/layout/lProcess2"/>
    <dgm:cxn modelId="{5744AADF-9EFA-4DF7-9A4D-21E5F4839B5E}" srcId="{1AF4BE10-1A44-4EF3-A79F-D46736910B49}" destId="{AEBEEDDD-60A5-43DB-91E7-CAAE5ED338CF}" srcOrd="0" destOrd="0" parTransId="{210A7D71-3512-41D8-B830-5C0D41921B60}" sibTransId="{308CEA6C-C8AA-42CD-B059-1C3D745625FA}"/>
    <dgm:cxn modelId="{A2D6BF05-A586-41CE-A617-2AF5082A13D8}" type="presOf" srcId="{9C423D85-BD1F-4C1D-91FF-CC85ADB03A25}" destId="{F78160EA-47F7-4646-9E3A-28CAD31732B5}" srcOrd="0" destOrd="0" presId="urn:microsoft.com/office/officeart/2005/8/layout/lProcess2"/>
    <dgm:cxn modelId="{1B1D676E-316C-4C28-957D-DA927F1D316D}" srcId="{17A8AAB4-0F7D-4F04-8D55-F8DBE65AA0AB}" destId="{A7A0EE03-D874-4827-B76C-0674AB02443B}" srcOrd="2" destOrd="0" parTransId="{A1DD3901-CDC7-4528-A1A6-1762B8592651}" sibTransId="{34D072E9-9970-48CE-A160-6892F8F154A7}"/>
    <dgm:cxn modelId="{4D21589A-B78A-4866-947C-29BBC9C9C371}" srcId="{1AF4BE10-1A44-4EF3-A79F-D46736910B49}" destId="{1B46CB00-7678-441F-AA16-6DD4CA001017}" srcOrd="2" destOrd="0" parTransId="{64393DCE-33EA-4528-8179-E653F27B8EDB}" sibTransId="{F7014B8A-73DE-456E-BF20-B80AB5ED1E1C}"/>
    <dgm:cxn modelId="{48870A3F-2382-4506-BE9C-F3AC04D2DD28}" type="presOf" srcId="{6DFF97F0-EBBC-4D83-86CF-CD4561F7FB89}" destId="{9AA69073-8D74-4137-AEEF-3853FAB72694}" srcOrd="0" destOrd="0" presId="urn:microsoft.com/office/officeart/2005/8/layout/lProcess2"/>
    <dgm:cxn modelId="{591D2E00-8F70-45DE-B452-79A651515394}" type="presOf" srcId="{1AF4BE10-1A44-4EF3-A79F-D46736910B49}" destId="{4ED795A0-B59D-4836-9011-A4D20BD42DCF}" srcOrd="0" destOrd="0" presId="urn:microsoft.com/office/officeart/2005/8/layout/lProcess2"/>
    <dgm:cxn modelId="{BFF5406E-B745-43AF-9152-CBDFE49E2766}" srcId="{A7A0EE03-D874-4827-B76C-0674AB02443B}" destId="{D063B842-996D-46F2-B1BB-EE39C65616D6}" srcOrd="4" destOrd="0" parTransId="{9E3D2F30-E328-46CE-B6CF-53E740044749}" sibTransId="{483D4E5E-5174-4485-BB3C-8DA6510723E1}"/>
    <dgm:cxn modelId="{860C9A95-CAFA-48BF-AC30-B58DDCE7929D}" srcId="{A7A0EE03-D874-4827-B76C-0674AB02443B}" destId="{E5A990F4-55B1-4931-BFAB-3E3B7CEE7AE0}" srcOrd="1" destOrd="0" parTransId="{4EEA54EC-C001-4D19-B257-86929E9162F7}" sibTransId="{1D0C88BB-A327-420D-AD1E-464722AC1163}"/>
    <dgm:cxn modelId="{12B0BCDF-9343-4FB4-86F9-4922E0A679DC}" type="presOf" srcId="{AEBEEDDD-60A5-43DB-91E7-CAAE5ED338CF}" destId="{3B5A5BA6-1805-4BD2-9C62-DAC447ED122D}" srcOrd="0" destOrd="0" presId="urn:microsoft.com/office/officeart/2005/8/layout/lProcess2"/>
    <dgm:cxn modelId="{8B976DA5-CF20-46D6-AE64-1EC859DCC36B}" type="presOf" srcId="{E7842B65-EB61-4376-9E64-0E29D6D38453}" destId="{7B31870D-095C-4702-AAC2-DF4E449C1184}" srcOrd="0" destOrd="0" presId="urn:microsoft.com/office/officeart/2005/8/layout/lProcess2"/>
    <dgm:cxn modelId="{5A837B63-0822-4EF8-AE84-2BB15BDC7BB5}" srcId="{2A99E11F-7F09-41AC-BD23-C20C969379D9}" destId="{25C58374-2D04-49AD-B9ED-E15DBEBD4C36}" srcOrd="3" destOrd="0" parTransId="{2908FBAB-B967-4EF9-A588-296150F0C593}" sibTransId="{54F0135B-6B77-4EE2-8D48-8A1D1B0E2F24}"/>
    <dgm:cxn modelId="{D29920B2-84D8-4D18-B4AA-BAD979255956}" type="presOf" srcId="{A3498962-A3BC-42D8-87B2-F9B10040ADC7}" destId="{55A14460-B99A-4C6F-9C02-732A218D5DD9}" srcOrd="0" destOrd="0" presId="urn:microsoft.com/office/officeart/2005/8/layout/lProcess2"/>
    <dgm:cxn modelId="{C93514B6-CB52-42D8-9866-6DED2B9DB065}" type="presOf" srcId="{2A99E11F-7F09-41AC-BD23-C20C969379D9}" destId="{563DE49F-35A1-4CD9-A787-5E956B18BDDE}" srcOrd="0" destOrd="0" presId="urn:microsoft.com/office/officeart/2005/8/layout/lProcess2"/>
    <dgm:cxn modelId="{1550A761-0170-47AD-B9B6-41C855528CEE}" srcId="{A7A0EE03-D874-4827-B76C-0674AB02443B}" destId="{9C423D85-BD1F-4C1D-91FF-CC85ADB03A25}" srcOrd="5" destOrd="0" parTransId="{1AC01D0E-D264-459B-8BE5-EE6A2E1A0A59}" sibTransId="{E7D91680-7AE6-4A57-B061-5E46AB6EDF25}"/>
    <dgm:cxn modelId="{9155C072-315A-43F7-A6A3-F8CC941C5572}" type="presParOf" srcId="{D0C05203-E715-4490-8EB5-2A13D6A60345}" destId="{2F5BEC4F-FCBB-44A4-A382-E8596E28527A}" srcOrd="0" destOrd="0" presId="urn:microsoft.com/office/officeart/2005/8/layout/lProcess2"/>
    <dgm:cxn modelId="{625CE8BF-2931-4562-B15E-4E63866FB14B}" type="presParOf" srcId="{2F5BEC4F-FCBB-44A4-A382-E8596E28527A}" destId="{563DE49F-35A1-4CD9-A787-5E956B18BDDE}" srcOrd="0" destOrd="0" presId="urn:microsoft.com/office/officeart/2005/8/layout/lProcess2"/>
    <dgm:cxn modelId="{E5554164-463C-4D91-BB97-5A40D101D693}" type="presParOf" srcId="{2F5BEC4F-FCBB-44A4-A382-E8596E28527A}" destId="{D4D9BF8A-9059-44C7-BE5A-FDE23AFB53B1}" srcOrd="1" destOrd="0" presId="urn:microsoft.com/office/officeart/2005/8/layout/lProcess2"/>
    <dgm:cxn modelId="{3C966982-873A-4E6F-BBCB-235F5BF5AEF5}" type="presParOf" srcId="{2F5BEC4F-FCBB-44A4-A382-E8596E28527A}" destId="{E535B422-BC06-40CB-868D-E3770BADB624}" srcOrd="2" destOrd="0" presId="urn:microsoft.com/office/officeart/2005/8/layout/lProcess2"/>
    <dgm:cxn modelId="{8C52A19A-5343-4362-8737-CB7B7D9FF274}" type="presParOf" srcId="{E535B422-BC06-40CB-868D-E3770BADB624}" destId="{560D95DD-EF85-4D10-ACF2-3483AA1BA745}" srcOrd="0" destOrd="0" presId="urn:microsoft.com/office/officeart/2005/8/layout/lProcess2"/>
    <dgm:cxn modelId="{736A17AA-97E5-4E6D-B968-4B3E95166909}" type="presParOf" srcId="{560D95DD-EF85-4D10-ACF2-3483AA1BA745}" destId="{552724DC-8A3B-4AC0-9AD2-03FE596F6224}" srcOrd="0" destOrd="0" presId="urn:microsoft.com/office/officeart/2005/8/layout/lProcess2"/>
    <dgm:cxn modelId="{085AF1C0-A529-484E-9CA6-691AD70EA841}" type="presParOf" srcId="{560D95DD-EF85-4D10-ACF2-3483AA1BA745}" destId="{56E31611-0BED-4324-9884-CD4E2405AF41}" srcOrd="1" destOrd="0" presId="urn:microsoft.com/office/officeart/2005/8/layout/lProcess2"/>
    <dgm:cxn modelId="{2317A1CC-47B7-48D3-96B9-F166E2D3F8FE}" type="presParOf" srcId="{560D95DD-EF85-4D10-ACF2-3483AA1BA745}" destId="{8DA8FAB4-3312-4331-9822-1F0B10A52AD8}" srcOrd="2" destOrd="0" presId="urn:microsoft.com/office/officeart/2005/8/layout/lProcess2"/>
    <dgm:cxn modelId="{13CB031B-F451-4E13-9984-DBE2B13EB6F9}" type="presParOf" srcId="{560D95DD-EF85-4D10-ACF2-3483AA1BA745}" destId="{3211533A-FB1D-4F93-8C2C-A134D1D6DCFE}" srcOrd="3" destOrd="0" presId="urn:microsoft.com/office/officeart/2005/8/layout/lProcess2"/>
    <dgm:cxn modelId="{243C2207-4BB2-4C38-9DA1-988347B184C5}" type="presParOf" srcId="{560D95DD-EF85-4D10-ACF2-3483AA1BA745}" destId="{F6BFAF5D-51A3-481E-A2E5-C1AD8B01B342}" srcOrd="4" destOrd="0" presId="urn:microsoft.com/office/officeart/2005/8/layout/lProcess2"/>
    <dgm:cxn modelId="{D0DC2B17-C5CA-47E4-BBA5-BD207D179055}" type="presParOf" srcId="{560D95DD-EF85-4D10-ACF2-3483AA1BA745}" destId="{15F76D67-1317-4D99-A1AC-3A859D2112FF}" srcOrd="5" destOrd="0" presId="urn:microsoft.com/office/officeart/2005/8/layout/lProcess2"/>
    <dgm:cxn modelId="{579F5998-3A60-410C-857E-612C0C7481DA}" type="presParOf" srcId="{560D95DD-EF85-4D10-ACF2-3483AA1BA745}" destId="{7DF625EA-3CAF-40EC-8E5B-E1C961EF62E8}" srcOrd="6" destOrd="0" presId="urn:microsoft.com/office/officeart/2005/8/layout/lProcess2"/>
    <dgm:cxn modelId="{B863C344-5A74-4692-81AC-62CB5D0981DA}" type="presParOf" srcId="{D0C05203-E715-4490-8EB5-2A13D6A60345}" destId="{D1E77190-E6B7-4C30-93B7-75589B62B1D8}" srcOrd="1" destOrd="0" presId="urn:microsoft.com/office/officeart/2005/8/layout/lProcess2"/>
    <dgm:cxn modelId="{96173DF0-9C10-461A-B531-4C339598AFD0}" type="presParOf" srcId="{D0C05203-E715-4490-8EB5-2A13D6A60345}" destId="{096538BC-F53C-42E4-BECD-585E61755DD0}" srcOrd="2" destOrd="0" presId="urn:microsoft.com/office/officeart/2005/8/layout/lProcess2"/>
    <dgm:cxn modelId="{E519EFF3-E39F-4757-B4ED-54462E61A598}" type="presParOf" srcId="{096538BC-F53C-42E4-BECD-585E61755DD0}" destId="{4ED795A0-B59D-4836-9011-A4D20BD42DCF}" srcOrd="0" destOrd="0" presId="urn:microsoft.com/office/officeart/2005/8/layout/lProcess2"/>
    <dgm:cxn modelId="{E077FDE2-FC3B-48A4-91FB-EDF9BBA534F5}" type="presParOf" srcId="{096538BC-F53C-42E4-BECD-585E61755DD0}" destId="{D0D59456-B739-4839-B6FE-8CE8D118BA3F}" srcOrd="1" destOrd="0" presId="urn:microsoft.com/office/officeart/2005/8/layout/lProcess2"/>
    <dgm:cxn modelId="{3A8A3732-FE48-4F43-A476-0A94AE2F1834}" type="presParOf" srcId="{096538BC-F53C-42E4-BECD-585E61755DD0}" destId="{CF1C10F7-4A04-4DA4-91CB-04F41E1F9A7D}" srcOrd="2" destOrd="0" presId="urn:microsoft.com/office/officeart/2005/8/layout/lProcess2"/>
    <dgm:cxn modelId="{96CCC97F-C576-42CA-B317-2A729483A247}" type="presParOf" srcId="{CF1C10F7-4A04-4DA4-91CB-04F41E1F9A7D}" destId="{34DAAEF6-286F-4965-9AE7-32FEE0D60E6C}" srcOrd="0" destOrd="0" presId="urn:microsoft.com/office/officeart/2005/8/layout/lProcess2"/>
    <dgm:cxn modelId="{0675BA1D-8619-42ED-A5A8-491324F2D114}" type="presParOf" srcId="{34DAAEF6-286F-4965-9AE7-32FEE0D60E6C}" destId="{3B5A5BA6-1805-4BD2-9C62-DAC447ED122D}" srcOrd="0" destOrd="0" presId="urn:microsoft.com/office/officeart/2005/8/layout/lProcess2"/>
    <dgm:cxn modelId="{84D1F554-948E-4137-A2A9-5DCD4EC42245}" type="presParOf" srcId="{34DAAEF6-286F-4965-9AE7-32FEE0D60E6C}" destId="{A65A3AF1-2E49-408C-9F7B-957CFF8E1938}" srcOrd="1" destOrd="0" presId="urn:microsoft.com/office/officeart/2005/8/layout/lProcess2"/>
    <dgm:cxn modelId="{CE440A7B-E100-4585-8020-EF48457864FB}" type="presParOf" srcId="{34DAAEF6-286F-4965-9AE7-32FEE0D60E6C}" destId="{2C83FCDB-50FF-4400-BAC1-A59F2749571C}" srcOrd="2" destOrd="0" presId="urn:microsoft.com/office/officeart/2005/8/layout/lProcess2"/>
    <dgm:cxn modelId="{282AA5C2-E545-48A1-AB9E-F1FC5698094E}" type="presParOf" srcId="{34DAAEF6-286F-4965-9AE7-32FEE0D60E6C}" destId="{4A970342-4FC9-4D86-8C80-8478E726E2FC}" srcOrd="3" destOrd="0" presId="urn:microsoft.com/office/officeart/2005/8/layout/lProcess2"/>
    <dgm:cxn modelId="{FEC6D166-3DC3-4D45-9459-D8A9DEA484C7}" type="presParOf" srcId="{34DAAEF6-286F-4965-9AE7-32FEE0D60E6C}" destId="{B68FEFBF-CFDB-4CE6-BC6B-E7ED42B7E930}" srcOrd="4" destOrd="0" presId="urn:microsoft.com/office/officeart/2005/8/layout/lProcess2"/>
    <dgm:cxn modelId="{6F57859B-B96E-404D-9474-67F7767E3126}" type="presParOf" srcId="{D0C05203-E715-4490-8EB5-2A13D6A60345}" destId="{D6D23F90-C870-49C2-A410-82AFD969B255}" srcOrd="3" destOrd="0" presId="urn:microsoft.com/office/officeart/2005/8/layout/lProcess2"/>
    <dgm:cxn modelId="{64347C1E-5A0D-43BA-8036-3AAB42FBAFF7}" type="presParOf" srcId="{D0C05203-E715-4490-8EB5-2A13D6A60345}" destId="{DA7DD441-8689-40CF-93D8-73E6160CC06F}" srcOrd="4" destOrd="0" presId="urn:microsoft.com/office/officeart/2005/8/layout/lProcess2"/>
    <dgm:cxn modelId="{DE0D76D9-2791-4848-9C6A-CFA29D9AE3C2}" type="presParOf" srcId="{DA7DD441-8689-40CF-93D8-73E6160CC06F}" destId="{2518BE23-222D-47AD-9F03-D8EFA567F112}" srcOrd="0" destOrd="0" presId="urn:microsoft.com/office/officeart/2005/8/layout/lProcess2"/>
    <dgm:cxn modelId="{9D771837-9E84-453D-B1BE-7C55444EB2B6}" type="presParOf" srcId="{DA7DD441-8689-40CF-93D8-73E6160CC06F}" destId="{1F37D035-E35D-4D9A-9FAA-64062841E646}" srcOrd="1" destOrd="0" presId="urn:microsoft.com/office/officeart/2005/8/layout/lProcess2"/>
    <dgm:cxn modelId="{3B59ACA0-660E-40C3-9109-E3078F92C93A}" type="presParOf" srcId="{DA7DD441-8689-40CF-93D8-73E6160CC06F}" destId="{FB864472-EACD-4821-BF7D-45BCBF896A08}" srcOrd="2" destOrd="0" presId="urn:microsoft.com/office/officeart/2005/8/layout/lProcess2"/>
    <dgm:cxn modelId="{7A190465-C426-40A6-ADCE-35ED9D9119A2}" type="presParOf" srcId="{FB864472-EACD-4821-BF7D-45BCBF896A08}" destId="{1DC15797-FE4D-415D-97CF-F122FEA1B273}" srcOrd="0" destOrd="0" presId="urn:microsoft.com/office/officeart/2005/8/layout/lProcess2"/>
    <dgm:cxn modelId="{621842E9-9DEB-462C-8541-CCA9BFF9A46E}" type="presParOf" srcId="{1DC15797-FE4D-415D-97CF-F122FEA1B273}" destId="{7B31870D-095C-4702-AAC2-DF4E449C1184}" srcOrd="0" destOrd="0" presId="urn:microsoft.com/office/officeart/2005/8/layout/lProcess2"/>
    <dgm:cxn modelId="{13731D1C-1144-45A7-811A-CB7DBC393B67}" type="presParOf" srcId="{1DC15797-FE4D-415D-97CF-F122FEA1B273}" destId="{1CF72E98-5901-4544-9D09-53C2F25F263E}" srcOrd="1" destOrd="0" presId="urn:microsoft.com/office/officeart/2005/8/layout/lProcess2"/>
    <dgm:cxn modelId="{ED96EC7C-8F95-45CE-9014-F1F0BFE3ADED}" type="presParOf" srcId="{1DC15797-FE4D-415D-97CF-F122FEA1B273}" destId="{D7D8251D-EAEF-4E9D-946B-9098E8DBE736}" srcOrd="2" destOrd="0" presId="urn:microsoft.com/office/officeart/2005/8/layout/lProcess2"/>
    <dgm:cxn modelId="{1AF88B90-D84D-4DCD-853E-655123EFB610}" type="presParOf" srcId="{1DC15797-FE4D-415D-97CF-F122FEA1B273}" destId="{C3189185-4B69-4A96-A295-F872E587D598}" srcOrd="3" destOrd="0" presId="urn:microsoft.com/office/officeart/2005/8/layout/lProcess2"/>
    <dgm:cxn modelId="{33B47DA5-D9C1-4301-847C-175328AB58FD}" type="presParOf" srcId="{1DC15797-FE4D-415D-97CF-F122FEA1B273}" destId="{FA27F0A9-55FD-4274-8AF9-8F90668D752E}" srcOrd="4" destOrd="0" presId="urn:microsoft.com/office/officeart/2005/8/layout/lProcess2"/>
    <dgm:cxn modelId="{B5C46964-8DC1-44BE-8BD7-FDE132137772}" type="presParOf" srcId="{1DC15797-FE4D-415D-97CF-F122FEA1B273}" destId="{0C6EA508-4BBB-4C29-B61F-8BFF7C324DDB}" srcOrd="5" destOrd="0" presId="urn:microsoft.com/office/officeart/2005/8/layout/lProcess2"/>
    <dgm:cxn modelId="{87C5F306-E636-4430-8CD8-7739F12CF16F}" type="presParOf" srcId="{1DC15797-FE4D-415D-97CF-F122FEA1B273}" destId="{9AA69073-8D74-4137-AEEF-3853FAB72694}" srcOrd="6" destOrd="0" presId="urn:microsoft.com/office/officeart/2005/8/layout/lProcess2"/>
    <dgm:cxn modelId="{FE99D597-246B-40F6-B886-761470889B41}" type="presParOf" srcId="{1DC15797-FE4D-415D-97CF-F122FEA1B273}" destId="{34CE4924-7BAC-4CBD-A399-EAC855FBD4FF}" srcOrd="7" destOrd="0" presId="urn:microsoft.com/office/officeart/2005/8/layout/lProcess2"/>
    <dgm:cxn modelId="{3BBED37F-20B8-41A4-865B-400FD904A4D1}" type="presParOf" srcId="{1DC15797-FE4D-415D-97CF-F122FEA1B273}" destId="{80B1090E-5E9D-4AE9-A67B-5B8FD3C5650E}" srcOrd="8" destOrd="0" presId="urn:microsoft.com/office/officeart/2005/8/layout/lProcess2"/>
    <dgm:cxn modelId="{40CDA40E-AD0F-4E18-9E9A-5F8012180B9E}" type="presParOf" srcId="{1DC15797-FE4D-415D-97CF-F122FEA1B273}" destId="{B7CCBE9E-8229-4B5B-9A95-154B4B1F6785}" srcOrd="9" destOrd="0" presId="urn:microsoft.com/office/officeart/2005/8/layout/lProcess2"/>
    <dgm:cxn modelId="{C744A1FA-F6E3-4253-A81A-C0A3919C6227}" type="presParOf" srcId="{1DC15797-FE4D-415D-97CF-F122FEA1B273}" destId="{F78160EA-47F7-4646-9E3A-28CAD31732B5}" srcOrd="10" destOrd="0" presId="urn:microsoft.com/office/officeart/2005/8/layout/lProcess2"/>
    <dgm:cxn modelId="{4DEE0130-0E7E-4474-B34F-D92A410D11BB}" type="presParOf" srcId="{1DC15797-FE4D-415D-97CF-F122FEA1B273}" destId="{69392EB9-20AE-4CE6-8998-DEAD8EDCCFF7}" srcOrd="11" destOrd="0" presId="urn:microsoft.com/office/officeart/2005/8/layout/lProcess2"/>
    <dgm:cxn modelId="{08018CF4-E06E-4392-AAB1-7A9B27A36D6F}" type="presParOf" srcId="{1DC15797-FE4D-415D-97CF-F122FEA1B273}" destId="{55A14460-B99A-4C6F-9C02-732A218D5DD9}" srcOrd="12"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7A8AAB4-0F7D-4F04-8D55-F8DBE65AA0AB}"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GB"/>
        </a:p>
      </dgm:t>
    </dgm:pt>
    <dgm:pt modelId="{2A99E11F-7F09-41AC-BD23-C20C969379D9}">
      <dgm:prSet phldrT="[Text]"/>
      <dgm:spPr>
        <a:ln w="76200">
          <a:solidFill>
            <a:srgbClr val="FF0000"/>
          </a:solidFill>
        </a:ln>
      </dgm:spPr>
      <dgm:t>
        <a:bodyPr/>
        <a:lstStyle/>
        <a:p>
          <a:r>
            <a:rPr lang="en-GB" dirty="0"/>
            <a:t>Excellent Science</a:t>
          </a:r>
        </a:p>
      </dgm:t>
    </dgm:pt>
    <dgm:pt modelId="{D2803653-4A7B-498D-85DA-FDEFAA35111B}" type="parTrans" cxnId="{ECBBAFFF-55C8-4BF9-B5EC-26B5ADAD2D75}">
      <dgm:prSet/>
      <dgm:spPr/>
      <dgm:t>
        <a:bodyPr/>
        <a:lstStyle/>
        <a:p>
          <a:endParaRPr lang="en-GB"/>
        </a:p>
      </dgm:t>
    </dgm:pt>
    <dgm:pt modelId="{4BFF3D61-99F9-4975-8511-53767B01EDC9}" type="sibTrans" cxnId="{ECBBAFFF-55C8-4BF9-B5EC-26B5ADAD2D75}">
      <dgm:prSet/>
      <dgm:spPr/>
      <dgm:t>
        <a:bodyPr/>
        <a:lstStyle/>
        <a:p>
          <a:endParaRPr lang="en-GB"/>
        </a:p>
      </dgm:t>
    </dgm:pt>
    <dgm:pt modelId="{B8534E3E-8ED4-47A5-AAA1-78A873DBCAB5}">
      <dgm:prSet phldrT="[Text]"/>
      <dgm:spPr/>
      <dgm:t>
        <a:bodyPr/>
        <a:lstStyle/>
        <a:p>
          <a:r>
            <a:rPr lang="en-GB" dirty="0"/>
            <a:t>European Research Council (ERC)</a:t>
          </a:r>
        </a:p>
      </dgm:t>
    </dgm:pt>
    <dgm:pt modelId="{409A607A-7D7A-4EB7-9755-84D3E9CC1B26}" type="parTrans" cxnId="{7A2632C9-129F-4C3A-835E-0EF09A750A39}">
      <dgm:prSet/>
      <dgm:spPr/>
      <dgm:t>
        <a:bodyPr/>
        <a:lstStyle/>
        <a:p>
          <a:endParaRPr lang="en-GB"/>
        </a:p>
      </dgm:t>
    </dgm:pt>
    <dgm:pt modelId="{4F628CFB-0A47-481E-93F5-8C89A6C4C1DA}" type="sibTrans" cxnId="{7A2632C9-129F-4C3A-835E-0EF09A750A39}">
      <dgm:prSet/>
      <dgm:spPr/>
      <dgm:t>
        <a:bodyPr/>
        <a:lstStyle/>
        <a:p>
          <a:endParaRPr lang="en-GB"/>
        </a:p>
      </dgm:t>
    </dgm:pt>
    <dgm:pt modelId="{828D13A5-75EB-4215-8483-59217208E222}">
      <dgm:prSet phldrT="[Text]"/>
      <dgm:spPr/>
      <dgm:t>
        <a:bodyPr/>
        <a:lstStyle/>
        <a:p>
          <a:r>
            <a:rPr lang="en-GB" dirty="0"/>
            <a:t>Future and Emerging Technologies (FET)</a:t>
          </a:r>
        </a:p>
      </dgm:t>
    </dgm:pt>
    <dgm:pt modelId="{F27206FC-4C32-459D-989C-81D88B0DAF29}" type="parTrans" cxnId="{12B516AB-EEA2-44A3-B7FC-6B4D95869C78}">
      <dgm:prSet/>
      <dgm:spPr/>
      <dgm:t>
        <a:bodyPr/>
        <a:lstStyle/>
        <a:p>
          <a:endParaRPr lang="en-GB"/>
        </a:p>
      </dgm:t>
    </dgm:pt>
    <dgm:pt modelId="{8146B57A-4BC0-4630-AEF2-1B1DE3D32D01}" type="sibTrans" cxnId="{12B516AB-EEA2-44A3-B7FC-6B4D95869C78}">
      <dgm:prSet/>
      <dgm:spPr/>
      <dgm:t>
        <a:bodyPr/>
        <a:lstStyle/>
        <a:p>
          <a:endParaRPr lang="en-GB"/>
        </a:p>
      </dgm:t>
    </dgm:pt>
    <dgm:pt modelId="{1AF4BE10-1A44-4EF3-A79F-D46736910B49}">
      <dgm:prSet phldrT="[Text]"/>
      <dgm:spPr/>
      <dgm:t>
        <a:bodyPr/>
        <a:lstStyle/>
        <a:p>
          <a:r>
            <a:rPr lang="en-GB" dirty="0"/>
            <a:t>Industrial Leadership</a:t>
          </a:r>
        </a:p>
      </dgm:t>
    </dgm:pt>
    <dgm:pt modelId="{A2BDEEF4-0CB2-4C58-9130-D8371DD8A730}" type="parTrans" cxnId="{E98639CF-60A2-4D5B-AD5A-6D2B86B0480C}">
      <dgm:prSet/>
      <dgm:spPr/>
      <dgm:t>
        <a:bodyPr/>
        <a:lstStyle/>
        <a:p>
          <a:endParaRPr lang="en-GB"/>
        </a:p>
      </dgm:t>
    </dgm:pt>
    <dgm:pt modelId="{67995B5F-8F6B-41F9-B1B9-FB4C3B9E9BB4}" type="sibTrans" cxnId="{E98639CF-60A2-4D5B-AD5A-6D2B86B0480C}">
      <dgm:prSet/>
      <dgm:spPr/>
      <dgm:t>
        <a:bodyPr/>
        <a:lstStyle/>
        <a:p>
          <a:endParaRPr lang="en-GB"/>
        </a:p>
      </dgm:t>
    </dgm:pt>
    <dgm:pt modelId="{AEBEEDDD-60A5-43DB-91E7-CAAE5ED338CF}">
      <dgm:prSet phldrT="[Text]"/>
      <dgm:spPr/>
      <dgm:t>
        <a:bodyPr/>
        <a:lstStyle/>
        <a:p>
          <a:r>
            <a:rPr lang="en-GB"/>
            <a:t>Leadership in Enabling and Industrial Technologies (LEIT) - ICT, KETs, Space</a:t>
          </a:r>
        </a:p>
      </dgm:t>
    </dgm:pt>
    <dgm:pt modelId="{210A7D71-3512-41D8-B830-5C0D41921B60}" type="parTrans" cxnId="{5744AADF-9EFA-4DF7-9A4D-21E5F4839B5E}">
      <dgm:prSet/>
      <dgm:spPr/>
      <dgm:t>
        <a:bodyPr/>
        <a:lstStyle/>
        <a:p>
          <a:endParaRPr lang="en-GB"/>
        </a:p>
      </dgm:t>
    </dgm:pt>
    <dgm:pt modelId="{308CEA6C-C8AA-42CD-B059-1C3D745625FA}" type="sibTrans" cxnId="{5744AADF-9EFA-4DF7-9A4D-21E5F4839B5E}">
      <dgm:prSet/>
      <dgm:spPr/>
      <dgm:t>
        <a:bodyPr/>
        <a:lstStyle/>
        <a:p>
          <a:endParaRPr lang="en-GB"/>
        </a:p>
      </dgm:t>
    </dgm:pt>
    <dgm:pt modelId="{1B46CB00-7678-441F-AA16-6DD4CA001017}">
      <dgm:prSet phldrT="[Text]"/>
      <dgm:spPr/>
      <dgm:t>
        <a:bodyPr/>
        <a:lstStyle/>
        <a:p>
          <a:r>
            <a:rPr lang="en-GB"/>
            <a:t>Innovation in SMEs</a:t>
          </a:r>
        </a:p>
      </dgm:t>
    </dgm:pt>
    <dgm:pt modelId="{64393DCE-33EA-4528-8179-E653F27B8EDB}" type="parTrans" cxnId="{4D21589A-B78A-4866-947C-29BBC9C9C371}">
      <dgm:prSet/>
      <dgm:spPr/>
      <dgm:t>
        <a:bodyPr/>
        <a:lstStyle/>
        <a:p>
          <a:endParaRPr lang="en-GB"/>
        </a:p>
      </dgm:t>
    </dgm:pt>
    <dgm:pt modelId="{F7014B8A-73DE-456E-BF20-B80AB5ED1E1C}" type="sibTrans" cxnId="{4D21589A-B78A-4866-947C-29BBC9C9C371}">
      <dgm:prSet/>
      <dgm:spPr/>
      <dgm:t>
        <a:bodyPr/>
        <a:lstStyle/>
        <a:p>
          <a:endParaRPr lang="en-GB"/>
        </a:p>
      </dgm:t>
    </dgm:pt>
    <dgm:pt modelId="{A7A0EE03-D874-4827-B76C-0674AB02443B}">
      <dgm:prSet phldrT="[Text]"/>
      <dgm:spPr/>
      <dgm:t>
        <a:bodyPr/>
        <a:lstStyle/>
        <a:p>
          <a:r>
            <a:rPr lang="en-GB"/>
            <a:t>Societal Challenges</a:t>
          </a:r>
        </a:p>
      </dgm:t>
    </dgm:pt>
    <dgm:pt modelId="{A1DD3901-CDC7-4528-A1A6-1762B8592651}" type="parTrans" cxnId="{1B1D676E-316C-4C28-957D-DA927F1D316D}">
      <dgm:prSet/>
      <dgm:spPr/>
      <dgm:t>
        <a:bodyPr/>
        <a:lstStyle/>
        <a:p>
          <a:endParaRPr lang="en-GB"/>
        </a:p>
      </dgm:t>
    </dgm:pt>
    <dgm:pt modelId="{34D072E9-9970-48CE-A160-6892F8F154A7}" type="sibTrans" cxnId="{1B1D676E-316C-4C28-957D-DA927F1D316D}">
      <dgm:prSet/>
      <dgm:spPr/>
      <dgm:t>
        <a:bodyPr/>
        <a:lstStyle/>
        <a:p>
          <a:endParaRPr lang="en-GB"/>
        </a:p>
      </dgm:t>
    </dgm:pt>
    <dgm:pt modelId="{E7842B65-EB61-4376-9E64-0E29D6D38453}">
      <dgm:prSet phldrT="[Text]"/>
      <dgm:spPr/>
      <dgm:t>
        <a:bodyPr/>
        <a:lstStyle/>
        <a:p>
          <a:r>
            <a:rPr lang="en-GB"/>
            <a:t>Health and Wellbeing</a:t>
          </a:r>
        </a:p>
      </dgm:t>
    </dgm:pt>
    <dgm:pt modelId="{709C58E8-E90F-45CD-99A2-458BC41F61F8}" type="parTrans" cxnId="{8E2106A5-1512-48AF-B8C6-AB94C9549D5D}">
      <dgm:prSet/>
      <dgm:spPr/>
      <dgm:t>
        <a:bodyPr/>
        <a:lstStyle/>
        <a:p>
          <a:endParaRPr lang="en-GB"/>
        </a:p>
      </dgm:t>
    </dgm:pt>
    <dgm:pt modelId="{35E4ACE0-5646-469E-B5B2-7462B3A7D4EA}" type="sibTrans" cxnId="{8E2106A5-1512-48AF-B8C6-AB94C9549D5D}">
      <dgm:prSet/>
      <dgm:spPr/>
      <dgm:t>
        <a:bodyPr/>
        <a:lstStyle/>
        <a:p>
          <a:endParaRPr lang="en-GB"/>
        </a:p>
      </dgm:t>
    </dgm:pt>
    <dgm:pt modelId="{E5A990F4-55B1-4931-BFAB-3E3B7CEE7AE0}">
      <dgm:prSet phldrT="[Text]"/>
      <dgm:spPr/>
      <dgm:t>
        <a:bodyPr/>
        <a:lstStyle/>
        <a:p>
          <a:r>
            <a:rPr lang="en-GB"/>
            <a:t>Food security</a:t>
          </a:r>
        </a:p>
      </dgm:t>
    </dgm:pt>
    <dgm:pt modelId="{4EEA54EC-C001-4D19-B257-86929E9162F7}" type="parTrans" cxnId="{860C9A95-CAFA-48BF-AC30-B58DDCE7929D}">
      <dgm:prSet/>
      <dgm:spPr/>
      <dgm:t>
        <a:bodyPr/>
        <a:lstStyle/>
        <a:p>
          <a:endParaRPr lang="en-GB"/>
        </a:p>
      </dgm:t>
    </dgm:pt>
    <dgm:pt modelId="{1D0C88BB-A327-420D-AD1E-464722AC1163}" type="sibTrans" cxnId="{860C9A95-CAFA-48BF-AC30-B58DDCE7929D}">
      <dgm:prSet/>
      <dgm:spPr/>
      <dgm:t>
        <a:bodyPr/>
        <a:lstStyle/>
        <a:p>
          <a:endParaRPr lang="en-GB"/>
        </a:p>
      </dgm:t>
    </dgm:pt>
    <dgm:pt modelId="{25C58374-2D04-49AD-B9ED-E15DBEBD4C36}">
      <dgm:prSet phldrT="[Text]"/>
      <dgm:spPr/>
      <dgm:t>
        <a:bodyPr/>
        <a:lstStyle/>
        <a:p>
          <a:r>
            <a:rPr lang="en-GB"/>
            <a:t>Research Infrastructures</a:t>
          </a:r>
        </a:p>
      </dgm:t>
    </dgm:pt>
    <dgm:pt modelId="{2908FBAB-B967-4EF9-A588-296150F0C593}" type="parTrans" cxnId="{5A837B63-0822-4EF8-AE84-2BB15BDC7BB5}">
      <dgm:prSet/>
      <dgm:spPr/>
      <dgm:t>
        <a:bodyPr/>
        <a:lstStyle/>
        <a:p>
          <a:endParaRPr lang="en-GB"/>
        </a:p>
      </dgm:t>
    </dgm:pt>
    <dgm:pt modelId="{54F0135B-6B77-4EE2-8D48-8A1D1B0E2F24}" type="sibTrans" cxnId="{5A837B63-0822-4EF8-AE84-2BB15BDC7BB5}">
      <dgm:prSet/>
      <dgm:spPr/>
      <dgm:t>
        <a:bodyPr/>
        <a:lstStyle/>
        <a:p>
          <a:endParaRPr lang="en-GB"/>
        </a:p>
      </dgm:t>
    </dgm:pt>
    <dgm:pt modelId="{974D850C-2722-4541-BBC6-5EB0091CCFD0}">
      <dgm:prSet phldrT="[Text]"/>
      <dgm:spPr/>
      <dgm:t>
        <a:bodyPr/>
        <a:lstStyle/>
        <a:p>
          <a:r>
            <a:rPr lang="en-GB" dirty="0"/>
            <a:t>Marie </a:t>
          </a:r>
          <a:r>
            <a:rPr lang="en-GB" dirty="0" err="1"/>
            <a:t>Skłodowska</a:t>
          </a:r>
          <a:r>
            <a:rPr lang="en-GB" dirty="0"/>
            <a:t>-Curie Actions (MSCA)</a:t>
          </a:r>
        </a:p>
      </dgm:t>
    </dgm:pt>
    <dgm:pt modelId="{2D855B8A-DAFE-4A81-A742-B84BC326AD9B}" type="parTrans" cxnId="{D04AE792-FB53-48CD-AD24-A2AA3B801BA3}">
      <dgm:prSet/>
      <dgm:spPr/>
      <dgm:t>
        <a:bodyPr/>
        <a:lstStyle/>
        <a:p>
          <a:endParaRPr lang="en-GB"/>
        </a:p>
      </dgm:t>
    </dgm:pt>
    <dgm:pt modelId="{5548648D-FF41-4A3A-9F42-D81980950191}" type="sibTrans" cxnId="{D04AE792-FB53-48CD-AD24-A2AA3B801BA3}">
      <dgm:prSet/>
      <dgm:spPr/>
      <dgm:t>
        <a:bodyPr/>
        <a:lstStyle/>
        <a:p>
          <a:endParaRPr lang="en-GB"/>
        </a:p>
      </dgm:t>
    </dgm:pt>
    <dgm:pt modelId="{A3498962-A3BC-42D8-87B2-F9B10040ADC7}">
      <dgm:prSet phldrT="[Text]"/>
      <dgm:spPr/>
      <dgm:t>
        <a:bodyPr/>
        <a:lstStyle/>
        <a:p>
          <a:r>
            <a:rPr lang="en-GB"/>
            <a:t>Security</a:t>
          </a:r>
        </a:p>
      </dgm:t>
    </dgm:pt>
    <dgm:pt modelId="{97E40215-CB67-4A12-8AB9-9E86E31CEE42}" type="parTrans" cxnId="{F3B0EDB3-063F-43DE-8069-6D775659D441}">
      <dgm:prSet/>
      <dgm:spPr/>
      <dgm:t>
        <a:bodyPr/>
        <a:lstStyle/>
        <a:p>
          <a:endParaRPr lang="en-GB"/>
        </a:p>
      </dgm:t>
    </dgm:pt>
    <dgm:pt modelId="{AC832B81-5AA7-4F2F-B396-ED41132040A5}" type="sibTrans" cxnId="{F3B0EDB3-063F-43DE-8069-6D775659D441}">
      <dgm:prSet/>
      <dgm:spPr/>
      <dgm:t>
        <a:bodyPr/>
        <a:lstStyle/>
        <a:p>
          <a:endParaRPr lang="en-GB"/>
        </a:p>
      </dgm:t>
    </dgm:pt>
    <dgm:pt modelId="{9485127F-F468-4116-8787-7A0260A997B7}">
      <dgm:prSet phldrT="[Text]"/>
      <dgm:spPr/>
      <dgm:t>
        <a:bodyPr/>
        <a:lstStyle/>
        <a:p>
          <a:r>
            <a:rPr lang="en-GB"/>
            <a:t>Transport</a:t>
          </a:r>
        </a:p>
      </dgm:t>
    </dgm:pt>
    <dgm:pt modelId="{531AEF6F-53DB-40C9-B2E2-A58A2210CA7F}" type="parTrans" cxnId="{136BAA6B-CEAD-44FF-A1B7-49A191FE783D}">
      <dgm:prSet/>
      <dgm:spPr/>
      <dgm:t>
        <a:bodyPr/>
        <a:lstStyle/>
        <a:p>
          <a:endParaRPr lang="en-GB"/>
        </a:p>
      </dgm:t>
    </dgm:pt>
    <dgm:pt modelId="{F32B2B5F-600A-4FAF-A80E-482C9B8CB17D}" type="sibTrans" cxnId="{136BAA6B-CEAD-44FF-A1B7-49A191FE783D}">
      <dgm:prSet/>
      <dgm:spPr/>
      <dgm:t>
        <a:bodyPr/>
        <a:lstStyle/>
        <a:p>
          <a:endParaRPr lang="en-GB"/>
        </a:p>
      </dgm:t>
    </dgm:pt>
    <dgm:pt modelId="{6DFF97F0-EBBC-4D83-86CF-CD4561F7FB89}">
      <dgm:prSet phldrT="[Text]"/>
      <dgm:spPr/>
      <dgm:t>
        <a:bodyPr/>
        <a:lstStyle/>
        <a:p>
          <a:r>
            <a:rPr lang="en-GB"/>
            <a:t>Energy</a:t>
          </a:r>
        </a:p>
      </dgm:t>
    </dgm:pt>
    <dgm:pt modelId="{B968AE80-DF22-4607-B5F4-95E17360AB9B}" type="parTrans" cxnId="{2BCE39D0-3DB5-475B-B745-E94C02E4B570}">
      <dgm:prSet/>
      <dgm:spPr/>
      <dgm:t>
        <a:bodyPr/>
        <a:lstStyle/>
        <a:p>
          <a:endParaRPr lang="en-GB"/>
        </a:p>
      </dgm:t>
    </dgm:pt>
    <dgm:pt modelId="{62ED0C8E-97CA-4DC4-A73E-053E5565E333}" type="sibTrans" cxnId="{2BCE39D0-3DB5-475B-B745-E94C02E4B570}">
      <dgm:prSet/>
      <dgm:spPr/>
      <dgm:t>
        <a:bodyPr/>
        <a:lstStyle/>
        <a:p>
          <a:endParaRPr lang="en-GB"/>
        </a:p>
      </dgm:t>
    </dgm:pt>
    <dgm:pt modelId="{D063B842-996D-46F2-B1BB-EE39C65616D6}">
      <dgm:prSet phldrT="[Text]"/>
      <dgm:spPr/>
      <dgm:t>
        <a:bodyPr/>
        <a:lstStyle/>
        <a:p>
          <a:r>
            <a:rPr lang="en-GB"/>
            <a:t>Climate action</a:t>
          </a:r>
        </a:p>
      </dgm:t>
    </dgm:pt>
    <dgm:pt modelId="{9E3D2F30-E328-46CE-B6CF-53E740044749}" type="parTrans" cxnId="{BFF5406E-B745-43AF-9152-CBDFE49E2766}">
      <dgm:prSet/>
      <dgm:spPr/>
      <dgm:t>
        <a:bodyPr/>
        <a:lstStyle/>
        <a:p>
          <a:endParaRPr lang="en-GB"/>
        </a:p>
      </dgm:t>
    </dgm:pt>
    <dgm:pt modelId="{483D4E5E-5174-4485-BB3C-8DA6510723E1}" type="sibTrans" cxnId="{BFF5406E-B745-43AF-9152-CBDFE49E2766}">
      <dgm:prSet/>
      <dgm:spPr/>
      <dgm:t>
        <a:bodyPr/>
        <a:lstStyle/>
        <a:p>
          <a:endParaRPr lang="en-GB"/>
        </a:p>
      </dgm:t>
    </dgm:pt>
    <dgm:pt modelId="{9C423D85-BD1F-4C1D-91FF-CC85ADB03A25}">
      <dgm:prSet phldrT="[Text]"/>
      <dgm:spPr/>
      <dgm:t>
        <a:bodyPr/>
        <a:lstStyle/>
        <a:p>
          <a:r>
            <a:rPr lang="en-GB"/>
            <a:t>Societies</a:t>
          </a:r>
        </a:p>
      </dgm:t>
    </dgm:pt>
    <dgm:pt modelId="{1AC01D0E-D264-459B-8BE5-EE6A2E1A0A59}" type="parTrans" cxnId="{1550A761-0170-47AD-B9B6-41C855528CEE}">
      <dgm:prSet/>
      <dgm:spPr/>
      <dgm:t>
        <a:bodyPr/>
        <a:lstStyle/>
        <a:p>
          <a:endParaRPr lang="en-GB"/>
        </a:p>
      </dgm:t>
    </dgm:pt>
    <dgm:pt modelId="{E7D91680-7AE6-4A57-B061-5E46AB6EDF25}" type="sibTrans" cxnId="{1550A761-0170-47AD-B9B6-41C855528CEE}">
      <dgm:prSet/>
      <dgm:spPr/>
      <dgm:t>
        <a:bodyPr/>
        <a:lstStyle/>
        <a:p>
          <a:endParaRPr lang="en-GB"/>
        </a:p>
      </dgm:t>
    </dgm:pt>
    <dgm:pt modelId="{B3670F34-DE3F-4DA8-8ED4-5B4B21034101}">
      <dgm:prSet phldrT="[Text]"/>
      <dgm:spPr/>
      <dgm:t>
        <a:bodyPr/>
        <a:lstStyle/>
        <a:p>
          <a:r>
            <a:rPr lang="en-GB"/>
            <a:t>Access to Risk Finance</a:t>
          </a:r>
        </a:p>
      </dgm:t>
    </dgm:pt>
    <dgm:pt modelId="{90084B3E-1265-40B4-B343-125B3DF10316}" type="parTrans" cxnId="{6452B8FB-725A-40C5-8C2E-D17647880420}">
      <dgm:prSet/>
      <dgm:spPr/>
      <dgm:t>
        <a:bodyPr/>
        <a:lstStyle/>
        <a:p>
          <a:endParaRPr lang="en-GB"/>
        </a:p>
      </dgm:t>
    </dgm:pt>
    <dgm:pt modelId="{D75C0713-C7AE-4A9E-9B06-5310DF231E1E}" type="sibTrans" cxnId="{6452B8FB-725A-40C5-8C2E-D17647880420}">
      <dgm:prSet/>
      <dgm:spPr/>
      <dgm:t>
        <a:bodyPr/>
        <a:lstStyle/>
        <a:p>
          <a:endParaRPr lang="en-GB"/>
        </a:p>
      </dgm:t>
    </dgm:pt>
    <dgm:pt modelId="{D0C05203-E715-4490-8EB5-2A13D6A60345}" type="pres">
      <dgm:prSet presAssocID="{17A8AAB4-0F7D-4F04-8D55-F8DBE65AA0AB}" presName="theList" presStyleCnt="0">
        <dgm:presLayoutVars>
          <dgm:dir/>
          <dgm:animLvl val="lvl"/>
          <dgm:resizeHandles val="exact"/>
        </dgm:presLayoutVars>
      </dgm:prSet>
      <dgm:spPr/>
      <dgm:t>
        <a:bodyPr/>
        <a:lstStyle/>
        <a:p>
          <a:endParaRPr lang="en-GB"/>
        </a:p>
      </dgm:t>
    </dgm:pt>
    <dgm:pt modelId="{2F5BEC4F-FCBB-44A4-A382-E8596E28527A}" type="pres">
      <dgm:prSet presAssocID="{2A99E11F-7F09-41AC-BD23-C20C969379D9}" presName="compNode" presStyleCnt="0"/>
      <dgm:spPr/>
    </dgm:pt>
    <dgm:pt modelId="{563DE49F-35A1-4CD9-A787-5E956B18BDDE}" type="pres">
      <dgm:prSet presAssocID="{2A99E11F-7F09-41AC-BD23-C20C969379D9}" presName="aNode" presStyleLbl="bgShp" presStyleIdx="0" presStyleCnt="3" custLinFactNeighborX="-547"/>
      <dgm:spPr/>
      <dgm:t>
        <a:bodyPr/>
        <a:lstStyle/>
        <a:p>
          <a:endParaRPr lang="en-GB"/>
        </a:p>
      </dgm:t>
    </dgm:pt>
    <dgm:pt modelId="{D4D9BF8A-9059-44C7-BE5A-FDE23AFB53B1}" type="pres">
      <dgm:prSet presAssocID="{2A99E11F-7F09-41AC-BD23-C20C969379D9}" presName="textNode" presStyleLbl="bgShp" presStyleIdx="0" presStyleCnt="3"/>
      <dgm:spPr/>
      <dgm:t>
        <a:bodyPr/>
        <a:lstStyle/>
        <a:p>
          <a:endParaRPr lang="en-GB"/>
        </a:p>
      </dgm:t>
    </dgm:pt>
    <dgm:pt modelId="{E535B422-BC06-40CB-868D-E3770BADB624}" type="pres">
      <dgm:prSet presAssocID="{2A99E11F-7F09-41AC-BD23-C20C969379D9}" presName="compChildNode" presStyleCnt="0"/>
      <dgm:spPr/>
    </dgm:pt>
    <dgm:pt modelId="{560D95DD-EF85-4D10-ACF2-3483AA1BA745}" type="pres">
      <dgm:prSet presAssocID="{2A99E11F-7F09-41AC-BD23-C20C969379D9}" presName="theInnerList" presStyleCnt="0"/>
      <dgm:spPr/>
    </dgm:pt>
    <dgm:pt modelId="{552724DC-8A3B-4AC0-9AD2-03FE596F6224}" type="pres">
      <dgm:prSet presAssocID="{B8534E3E-8ED4-47A5-AAA1-78A873DBCAB5}" presName="childNode" presStyleLbl="node1" presStyleIdx="0" presStyleCnt="14">
        <dgm:presLayoutVars>
          <dgm:bulletEnabled val="1"/>
        </dgm:presLayoutVars>
      </dgm:prSet>
      <dgm:spPr>
        <a:prstGeom prst="rect">
          <a:avLst/>
        </a:prstGeom>
      </dgm:spPr>
      <dgm:t>
        <a:bodyPr/>
        <a:lstStyle/>
        <a:p>
          <a:endParaRPr lang="en-GB"/>
        </a:p>
      </dgm:t>
    </dgm:pt>
    <dgm:pt modelId="{56E31611-0BED-4324-9884-CD4E2405AF41}" type="pres">
      <dgm:prSet presAssocID="{B8534E3E-8ED4-47A5-AAA1-78A873DBCAB5}" presName="aSpace2" presStyleCnt="0"/>
      <dgm:spPr/>
    </dgm:pt>
    <dgm:pt modelId="{8DA8FAB4-3312-4331-9822-1F0B10A52AD8}" type="pres">
      <dgm:prSet presAssocID="{828D13A5-75EB-4215-8483-59217208E222}" presName="childNode" presStyleLbl="node1" presStyleIdx="1" presStyleCnt="14">
        <dgm:presLayoutVars>
          <dgm:bulletEnabled val="1"/>
        </dgm:presLayoutVars>
      </dgm:prSet>
      <dgm:spPr/>
      <dgm:t>
        <a:bodyPr/>
        <a:lstStyle/>
        <a:p>
          <a:endParaRPr lang="en-GB"/>
        </a:p>
      </dgm:t>
    </dgm:pt>
    <dgm:pt modelId="{3211533A-FB1D-4F93-8C2C-A134D1D6DCFE}" type="pres">
      <dgm:prSet presAssocID="{828D13A5-75EB-4215-8483-59217208E222}" presName="aSpace2" presStyleCnt="0"/>
      <dgm:spPr/>
    </dgm:pt>
    <dgm:pt modelId="{F6BFAF5D-51A3-481E-A2E5-C1AD8B01B342}" type="pres">
      <dgm:prSet presAssocID="{974D850C-2722-4541-BBC6-5EB0091CCFD0}" presName="childNode" presStyleLbl="node1" presStyleIdx="2" presStyleCnt="14">
        <dgm:presLayoutVars>
          <dgm:bulletEnabled val="1"/>
        </dgm:presLayoutVars>
      </dgm:prSet>
      <dgm:spPr/>
      <dgm:t>
        <a:bodyPr/>
        <a:lstStyle/>
        <a:p>
          <a:endParaRPr lang="en-GB"/>
        </a:p>
      </dgm:t>
    </dgm:pt>
    <dgm:pt modelId="{15F76D67-1317-4D99-A1AC-3A859D2112FF}" type="pres">
      <dgm:prSet presAssocID="{974D850C-2722-4541-BBC6-5EB0091CCFD0}" presName="aSpace2" presStyleCnt="0"/>
      <dgm:spPr/>
    </dgm:pt>
    <dgm:pt modelId="{7DF625EA-3CAF-40EC-8E5B-E1C961EF62E8}" type="pres">
      <dgm:prSet presAssocID="{25C58374-2D04-49AD-B9ED-E15DBEBD4C36}" presName="childNode" presStyleLbl="node1" presStyleIdx="3" presStyleCnt="14">
        <dgm:presLayoutVars>
          <dgm:bulletEnabled val="1"/>
        </dgm:presLayoutVars>
      </dgm:prSet>
      <dgm:spPr/>
      <dgm:t>
        <a:bodyPr/>
        <a:lstStyle/>
        <a:p>
          <a:endParaRPr lang="en-GB"/>
        </a:p>
      </dgm:t>
    </dgm:pt>
    <dgm:pt modelId="{D1E77190-E6B7-4C30-93B7-75589B62B1D8}" type="pres">
      <dgm:prSet presAssocID="{2A99E11F-7F09-41AC-BD23-C20C969379D9}" presName="aSpace" presStyleCnt="0"/>
      <dgm:spPr/>
    </dgm:pt>
    <dgm:pt modelId="{096538BC-F53C-42E4-BECD-585E61755DD0}" type="pres">
      <dgm:prSet presAssocID="{1AF4BE10-1A44-4EF3-A79F-D46736910B49}" presName="compNode" presStyleCnt="0"/>
      <dgm:spPr/>
    </dgm:pt>
    <dgm:pt modelId="{4ED795A0-B59D-4836-9011-A4D20BD42DCF}" type="pres">
      <dgm:prSet presAssocID="{1AF4BE10-1A44-4EF3-A79F-D46736910B49}" presName="aNode" presStyleLbl="bgShp" presStyleIdx="1" presStyleCnt="3"/>
      <dgm:spPr/>
      <dgm:t>
        <a:bodyPr/>
        <a:lstStyle/>
        <a:p>
          <a:endParaRPr lang="en-GB"/>
        </a:p>
      </dgm:t>
    </dgm:pt>
    <dgm:pt modelId="{D0D59456-B739-4839-B6FE-8CE8D118BA3F}" type="pres">
      <dgm:prSet presAssocID="{1AF4BE10-1A44-4EF3-A79F-D46736910B49}" presName="textNode" presStyleLbl="bgShp" presStyleIdx="1" presStyleCnt="3"/>
      <dgm:spPr/>
      <dgm:t>
        <a:bodyPr/>
        <a:lstStyle/>
        <a:p>
          <a:endParaRPr lang="en-GB"/>
        </a:p>
      </dgm:t>
    </dgm:pt>
    <dgm:pt modelId="{CF1C10F7-4A04-4DA4-91CB-04F41E1F9A7D}" type="pres">
      <dgm:prSet presAssocID="{1AF4BE10-1A44-4EF3-A79F-D46736910B49}" presName="compChildNode" presStyleCnt="0"/>
      <dgm:spPr/>
    </dgm:pt>
    <dgm:pt modelId="{34DAAEF6-286F-4965-9AE7-32FEE0D60E6C}" type="pres">
      <dgm:prSet presAssocID="{1AF4BE10-1A44-4EF3-A79F-D46736910B49}" presName="theInnerList" presStyleCnt="0"/>
      <dgm:spPr/>
    </dgm:pt>
    <dgm:pt modelId="{3B5A5BA6-1805-4BD2-9C62-DAC447ED122D}" type="pres">
      <dgm:prSet presAssocID="{AEBEEDDD-60A5-43DB-91E7-CAAE5ED338CF}" presName="childNode" presStyleLbl="node1" presStyleIdx="4" presStyleCnt="14" custScaleY="135341">
        <dgm:presLayoutVars>
          <dgm:bulletEnabled val="1"/>
        </dgm:presLayoutVars>
      </dgm:prSet>
      <dgm:spPr/>
      <dgm:t>
        <a:bodyPr/>
        <a:lstStyle/>
        <a:p>
          <a:endParaRPr lang="en-GB"/>
        </a:p>
      </dgm:t>
    </dgm:pt>
    <dgm:pt modelId="{A65A3AF1-2E49-408C-9F7B-957CFF8E1938}" type="pres">
      <dgm:prSet presAssocID="{AEBEEDDD-60A5-43DB-91E7-CAAE5ED338CF}" presName="aSpace2" presStyleCnt="0"/>
      <dgm:spPr/>
    </dgm:pt>
    <dgm:pt modelId="{2C83FCDB-50FF-4400-BAC1-A59F2749571C}" type="pres">
      <dgm:prSet presAssocID="{B3670F34-DE3F-4DA8-8ED4-5B4B21034101}" presName="childNode" presStyleLbl="node1" presStyleIdx="5" presStyleCnt="14" custScaleY="24157">
        <dgm:presLayoutVars>
          <dgm:bulletEnabled val="1"/>
        </dgm:presLayoutVars>
      </dgm:prSet>
      <dgm:spPr/>
      <dgm:t>
        <a:bodyPr/>
        <a:lstStyle/>
        <a:p>
          <a:endParaRPr lang="en-GB"/>
        </a:p>
      </dgm:t>
    </dgm:pt>
    <dgm:pt modelId="{4A970342-4FC9-4D86-8C80-8478E726E2FC}" type="pres">
      <dgm:prSet presAssocID="{B3670F34-DE3F-4DA8-8ED4-5B4B21034101}" presName="aSpace2" presStyleCnt="0"/>
      <dgm:spPr/>
    </dgm:pt>
    <dgm:pt modelId="{B68FEFBF-CFDB-4CE6-BC6B-E7ED42B7E930}" type="pres">
      <dgm:prSet presAssocID="{1B46CB00-7678-441F-AA16-6DD4CA001017}" presName="childNode" presStyleLbl="node1" presStyleIdx="6" presStyleCnt="14" custScaleY="24577">
        <dgm:presLayoutVars>
          <dgm:bulletEnabled val="1"/>
        </dgm:presLayoutVars>
      </dgm:prSet>
      <dgm:spPr/>
      <dgm:t>
        <a:bodyPr/>
        <a:lstStyle/>
        <a:p>
          <a:endParaRPr lang="en-GB"/>
        </a:p>
      </dgm:t>
    </dgm:pt>
    <dgm:pt modelId="{D6D23F90-C870-49C2-A410-82AFD969B255}" type="pres">
      <dgm:prSet presAssocID="{1AF4BE10-1A44-4EF3-A79F-D46736910B49}" presName="aSpace" presStyleCnt="0"/>
      <dgm:spPr/>
    </dgm:pt>
    <dgm:pt modelId="{DA7DD441-8689-40CF-93D8-73E6160CC06F}" type="pres">
      <dgm:prSet presAssocID="{A7A0EE03-D874-4827-B76C-0674AB02443B}" presName="compNode" presStyleCnt="0"/>
      <dgm:spPr/>
    </dgm:pt>
    <dgm:pt modelId="{2518BE23-222D-47AD-9F03-D8EFA567F112}" type="pres">
      <dgm:prSet presAssocID="{A7A0EE03-D874-4827-B76C-0674AB02443B}" presName="aNode" presStyleLbl="bgShp" presStyleIdx="2" presStyleCnt="3"/>
      <dgm:spPr/>
      <dgm:t>
        <a:bodyPr/>
        <a:lstStyle/>
        <a:p>
          <a:endParaRPr lang="en-GB"/>
        </a:p>
      </dgm:t>
    </dgm:pt>
    <dgm:pt modelId="{1F37D035-E35D-4D9A-9FAA-64062841E646}" type="pres">
      <dgm:prSet presAssocID="{A7A0EE03-D874-4827-B76C-0674AB02443B}" presName="textNode" presStyleLbl="bgShp" presStyleIdx="2" presStyleCnt="3"/>
      <dgm:spPr/>
      <dgm:t>
        <a:bodyPr/>
        <a:lstStyle/>
        <a:p>
          <a:endParaRPr lang="en-GB"/>
        </a:p>
      </dgm:t>
    </dgm:pt>
    <dgm:pt modelId="{FB864472-EACD-4821-BF7D-45BCBF896A08}" type="pres">
      <dgm:prSet presAssocID="{A7A0EE03-D874-4827-B76C-0674AB02443B}" presName="compChildNode" presStyleCnt="0"/>
      <dgm:spPr/>
    </dgm:pt>
    <dgm:pt modelId="{1DC15797-FE4D-415D-97CF-F122FEA1B273}" type="pres">
      <dgm:prSet presAssocID="{A7A0EE03-D874-4827-B76C-0674AB02443B}" presName="theInnerList" presStyleCnt="0"/>
      <dgm:spPr/>
    </dgm:pt>
    <dgm:pt modelId="{7B31870D-095C-4702-AAC2-DF4E449C1184}" type="pres">
      <dgm:prSet presAssocID="{E7842B65-EB61-4376-9E64-0E29D6D38453}" presName="childNode" presStyleLbl="node1" presStyleIdx="7" presStyleCnt="14">
        <dgm:presLayoutVars>
          <dgm:bulletEnabled val="1"/>
        </dgm:presLayoutVars>
      </dgm:prSet>
      <dgm:spPr/>
      <dgm:t>
        <a:bodyPr/>
        <a:lstStyle/>
        <a:p>
          <a:endParaRPr lang="en-GB"/>
        </a:p>
      </dgm:t>
    </dgm:pt>
    <dgm:pt modelId="{1CF72E98-5901-4544-9D09-53C2F25F263E}" type="pres">
      <dgm:prSet presAssocID="{E7842B65-EB61-4376-9E64-0E29D6D38453}" presName="aSpace2" presStyleCnt="0"/>
      <dgm:spPr/>
    </dgm:pt>
    <dgm:pt modelId="{D7D8251D-EAEF-4E9D-946B-9098E8DBE736}" type="pres">
      <dgm:prSet presAssocID="{E5A990F4-55B1-4931-BFAB-3E3B7CEE7AE0}" presName="childNode" presStyleLbl="node1" presStyleIdx="8" presStyleCnt="14">
        <dgm:presLayoutVars>
          <dgm:bulletEnabled val="1"/>
        </dgm:presLayoutVars>
      </dgm:prSet>
      <dgm:spPr/>
      <dgm:t>
        <a:bodyPr/>
        <a:lstStyle/>
        <a:p>
          <a:endParaRPr lang="en-GB"/>
        </a:p>
      </dgm:t>
    </dgm:pt>
    <dgm:pt modelId="{C3189185-4B69-4A96-A295-F872E587D598}" type="pres">
      <dgm:prSet presAssocID="{E5A990F4-55B1-4931-BFAB-3E3B7CEE7AE0}" presName="aSpace2" presStyleCnt="0"/>
      <dgm:spPr/>
    </dgm:pt>
    <dgm:pt modelId="{FA27F0A9-55FD-4274-8AF9-8F90668D752E}" type="pres">
      <dgm:prSet presAssocID="{9485127F-F468-4116-8787-7A0260A997B7}" presName="childNode" presStyleLbl="node1" presStyleIdx="9" presStyleCnt="14">
        <dgm:presLayoutVars>
          <dgm:bulletEnabled val="1"/>
        </dgm:presLayoutVars>
      </dgm:prSet>
      <dgm:spPr/>
      <dgm:t>
        <a:bodyPr/>
        <a:lstStyle/>
        <a:p>
          <a:endParaRPr lang="en-GB"/>
        </a:p>
      </dgm:t>
    </dgm:pt>
    <dgm:pt modelId="{0C6EA508-4BBB-4C29-B61F-8BFF7C324DDB}" type="pres">
      <dgm:prSet presAssocID="{9485127F-F468-4116-8787-7A0260A997B7}" presName="aSpace2" presStyleCnt="0"/>
      <dgm:spPr/>
    </dgm:pt>
    <dgm:pt modelId="{9AA69073-8D74-4137-AEEF-3853FAB72694}" type="pres">
      <dgm:prSet presAssocID="{6DFF97F0-EBBC-4D83-86CF-CD4561F7FB89}" presName="childNode" presStyleLbl="node1" presStyleIdx="10" presStyleCnt="14">
        <dgm:presLayoutVars>
          <dgm:bulletEnabled val="1"/>
        </dgm:presLayoutVars>
      </dgm:prSet>
      <dgm:spPr/>
      <dgm:t>
        <a:bodyPr/>
        <a:lstStyle/>
        <a:p>
          <a:endParaRPr lang="en-GB"/>
        </a:p>
      </dgm:t>
    </dgm:pt>
    <dgm:pt modelId="{34CE4924-7BAC-4CBD-A399-EAC855FBD4FF}" type="pres">
      <dgm:prSet presAssocID="{6DFF97F0-EBBC-4D83-86CF-CD4561F7FB89}" presName="aSpace2" presStyleCnt="0"/>
      <dgm:spPr/>
    </dgm:pt>
    <dgm:pt modelId="{80B1090E-5E9D-4AE9-A67B-5B8FD3C5650E}" type="pres">
      <dgm:prSet presAssocID="{D063B842-996D-46F2-B1BB-EE39C65616D6}" presName="childNode" presStyleLbl="node1" presStyleIdx="11" presStyleCnt="14">
        <dgm:presLayoutVars>
          <dgm:bulletEnabled val="1"/>
        </dgm:presLayoutVars>
      </dgm:prSet>
      <dgm:spPr/>
      <dgm:t>
        <a:bodyPr/>
        <a:lstStyle/>
        <a:p>
          <a:endParaRPr lang="en-GB"/>
        </a:p>
      </dgm:t>
    </dgm:pt>
    <dgm:pt modelId="{B7CCBE9E-8229-4B5B-9A95-154B4B1F6785}" type="pres">
      <dgm:prSet presAssocID="{D063B842-996D-46F2-B1BB-EE39C65616D6}" presName="aSpace2" presStyleCnt="0"/>
      <dgm:spPr/>
    </dgm:pt>
    <dgm:pt modelId="{F78160EA-47F7-4646-9E3A-28CAD31732B5}" type="pres">
      <dgm:prSet presAssocID="{9C423D85-BD1F-4C1D-91FF-CC85ADB03A25}" presName="childNode" presStyleLbl="node1" presStyleIdx="12" presStyleCnt="14">
        <dgm:presLayoutVars>
          <dgm:bulletEnabled val="1"/>
        </dgm:presLayoutVars>
      </dgm:prSet>
      <dgm:spPr/>
      <dgm:t>
        <a:bodyPr/>
        <a:lstStyle/>
        <a:p>
          <a:endParaRPr lang="en-GB"/>
        </a:p>
      </dgm:t>
    </dgm:pt>
    <dgm:pt modelId="{69392EB9-20AE-4CE6-8998-DEAD8EDCCFF7}" type="pres">
      <dgm:prSet presAssocID="{9C423D85-BD1F-4C1D-91FF-CC85ADB03A25}" presName="aSpace2" presStyleCnt="0"/>
      <dgm:spPr/>
    </dgm:pt>
    <dgm:pt modelId="{55A14460-B99A-4C6F-9C02-732A218D5DD9}" type="pres">
      <dgm:prSet presAssocID="{A3498962-A3BC-42D8-87B2-F9B10040ADC7}" presName="childNode" presStyleLbl="node1" presStyleIdx="13" presStyleCnt="14">
        <dgm:presLayoutVars>
          <dgm:bulletEnabled val="1"/>
        </dgm:presLayoutVars>
      </dgm:prSet>
      <dgm:spPr/>
      <dgm:t>
        <a:bodyPr/>
        <a:lstStyle/>
        <a:p>
          <a:endParaRPr lang="en-GB"/>
        </a:p>
      </dgm:t>
    </dgm:pt>
  </dgm:ptLst>
  <dgm:cxnLst>
    <dgm:cxn modelId="{ECBBAFFF-55C8-4BF9-B5EC-26B5ADAD2D75}" srcId="{17A8AAB4-0F7D-4F04-8D55-F8DBE65AA0AB}" destId="{2A99E11F-7F09-41AC-BD23-C20C969379D9}" srcOrd="0" destOrd="0" parTransId="{D2803653-4A7B-498D-85DA-FDEFAA35111B}" sibTransId="{4BFF3D61-99F9-4975-8511-53767B01EDC9}"/>
    <dgm:cxn modelId="{55B79FB8-9D67-4569-B0D8-EB88E15015F8}" type="presOf" srcId="{AEBEEDDD-60A5-43DB-91E7-CAAE5ED338CF}" destId="{3B5A5BA6-1805-4BD2-9C62-DAC447ED122D}" srcOrd="0" destOrd="0" presId="urn:microsoft.com/office/officeart/2005/8/layout/lProcess2"/>
    <dgm:cxn modelId="{381A016F-BBE5-4314-B203-A69ED93A7B3C}" type="presOf" srcId="{1B46CB00-7678-441F-AA16-6DD4CA001017}" destId="{B68FEFBF-CFDB-4CE6-BC6B-E7ED42B7E930}" srcOrd="0" destOrd="0" presId="urn:microsoft.com/office/officeart/2005/8/layout/lProcess2"/>
    <dgm:cxn modelId="{2BCE39D0-3DB5-475B-B745-E94C02E4B570}" srcId="{A7A0EE03-D874-4827-B76C-0674AB02443B}" destId="{6DFF97F0-EBBC-4D83-86CF-CD4561F7FB89}" srcOrd="3" destOrd="0" parTransId="{B968AE80-DF22-4607-B5F4-95E17360AB9B}" sibTransId="{62ED0C8E-97CA-4DC4-A73E-053E5565E333}"/>
    <dgm:cxn modelId="{A04E2274-1572-4340-8221-BD62FF10EC4B}" type="presOf" srcId="{E5A990F4-55B1-4931-BFAB-3E3B7CEE7AE0}" destId="{D7D8251D-EAEF-4E9D-946B-9098E8DBE736}" srcOrd="0" destOrd="0" presId="urn:microsoft.com/office/officeart/2005/8/layout/lProcess2"/>
    <dgm:cxn modelId="{7A2632C9-129F-4C3A-835E-0EF09A750A39}" srcId="{2A99E11F-7F09-41AC-BD23-C20C969379D9}" destId="{B8534E3E-8ED4-47A5-AAA1-78A873DBCAB5}" srcOrd="0" destOrd="0" parTransId="{409A607A-7D7A-4EB7-9755-84D3E9CC1B26}" sibTransId="{4F628CFB-0A47-481E-93F5-8C89A6C4C1DA}"/>
    <dgm:cxn modelId="{F3B0EDB3-063F-43DE-8069-6D775659D441}" srcId="{A7A0EE03-D874-4827-B76C-0674AB02443B}" destId="{A3498962-A3BC-42D8-87B2-F9B10040ADC7}" srcOrd="6" destOrd="0" parTransId="{97E40215-CB67-4A12-8AB9-9E86E31CEE42}" sibTransId="{AC832B81-5AA7-4F2F-B396-ED41132040A5}"/>
    <dgm:cxn modelId="{912165C7-EC51-4539-91CF-F7610997AE94}" type="presOf" srcId="{A7A0EE03-D874-4827-B76C-0674AB02443B}" destId="{2518BE23-222D-47AD-9F03-D8EFA567F112}" srcOrd="0" destOrd="0" presId="urn:microsoft.com/office/officeart/2005/8/layout/lProcess2"/>
    <dgm:cxn modelId="{8DBDAB85-FAE9-4BA3-A9C6-D3AB53DE472A}" type="presOf" srcId="{D063B842-996D-46F2-B1BB-EE39C65616D6}" destId="{80B1090E-5E9D-4AE9-A67B-5B8FD3C5650E}" srcOrd="0" destOrd="0" presId="urn:microsoft.com/office/officeart/2005/8/layout/lProcess2"/>
    <dgm:cxn modelId="{E98639CF-60A2-4D5B-AD5A-6D2B86B0480C}" srcId="{17A8AAB4-0F7D-4F04-8D55-F8DBE65AA0AB}" destId="{1AF4BE10-1A44-4EF3-A79F-D46736910B49}" srcOrd="1" destOrd="0" parTransId="{A2BDEEF4-0CB2-4C58-9130-D8371DD8A730}" sibTransId="{67995B5F-8F6B-41F9-B1B9-FB4C3B9E9BB4}"/>
    <dgm:cxn modelId="{317F65BB-7A68-4008-BF16-02C6BF3AE6BD}" type="presOf" srcId="{B8534E3E-8ED4-47A5-AAA1-78A873DBCAB5}" destId="{552724DC-8A3B-4AC0-9AD2-03FE596F6224}" srcOrd="0" destOrd="0" presId="urn:microsoft.com/office/officeart/2005/8/layout/lProcess2"/>
    <dgm:cxn modelId="{D1736EF2-ECF7-4237-B3AF-DB5026BA8792}" type="presOf" srcId="{9485127F-F468-4116-8787-7A0260A997B7}" destId="{FA27F0A9-55FD-4274-8AF9-8F90668D752E}" srcOrd="0" destOrd="0" presId="urn:microsoft.com/office/officeart/2005/8/layout/lProcess2"/>
    <dgm:cxn modelId="{4C9920E2-ADE0-4CF8-B003-8060BA8CF11B}" type="presOf" srcId="{974D850C-2722-4541-BBC6-5EB0091CCFD0}" destId="{F6BFAF5D-51A3-481E-A2E5-C1AD8B01B342}" srcOrd="0" destOrd="0" presId="urn:microsoft.com/office/officeart/2005/8/layout/lProcess2"/>
    <dgm:cxn modelId="{ECDCF57B-68AD-46A9-9AE8-6DA4A3A71E99}" type="presOf" srcId="{25C58374-2D04-49AD-B9ED-E15DBEBD4C36}" destId="{7DF625EA-3CAF-40EC-8E5B-E1C961EF62E8}" srcOrd="0" destOrd="0" presId="urn:microsoft.com/office/officeart/2005/8/layout/lProcess2"/>
    <dgm:cxn modelId="{8E2106A5-1512-48AF-B8C6-AB94C9549D5D}" srcId="{A7A0EE03-D874-4827-B76C-0674AB02443B}" destId="{E7842B65-EB61-4376-9E64-0E29D6D38453}" srcOrd="0" destOrd="0" parTransId="{709C58E8-E90F-45CD-99A2-458BC41F61F8}" sibTransId="{35E4ACE0-5646-469E-B5B2-7462B3A7D4EA}"/>
    <dgm:cxn modelId="{769B2A75-BDD4-4C7F-A4F0-13F410EE8B6D}" type="presOf" srcId="{6DFF97F0-EBBC-4D83-86CF-CD4561F7FB89}" destId="{9AA69073-8D74-4137-AEEF-3853FAB72694}" srcOrd="0" destOrd="0" presId="urn:microsoft.com/office/officeart/2005/8/layout/lProcess2"/>
    <dgm:cxn modelId="{3D91D80B-7253-47D9-AB74-B1FAB5F7CAF9}" type="presOf" srcId="{828D13A5-75EB-4215-8483-59217208E222}" destId="{8DA8FAB4-3312-4331-9822-1F0B10A52AD8}" srcOrd="0" destOrd="0" presId="urn:microsoft.com/office/officeart/2005/8/layout/lProcess2"/>
    <dgm:cxn modelId="{94A59B3F-81F0-441B-ACB9-570F70D8D2C3}" type="presOf" srcId="{B3670F34-DE3F-4DA8-8ED4-5B4B21034101}" destId="{2C83FCDB-50FF-4400-BAC1-A59F2749571C}" srcOrd="0" destOrd="0" presId="urn:microsoft.com/office/officeart/2005/8/layout/lProcess2"/>
    <dgm:cxn modelId="{D04AE792-FB53-48CD-AD24-A2AA3B801BA3}" srcId="{2A99E11F-7F09-41AC-BD23-C20C969379D9}" destId="{974D850C-2722-4541-BBC6-5EB0091CCFD0}" srcOrd="2" destOrd="0" parTransId="{2D855B8A-DAFE-4A81-A742-B84BC326AD9B}" sibTransId="{5548648D-FF41-4A3A-9F42-D81980950191}"/>
    <dgm:cxn modelId="{6452B8FB-725A-40C5-8C2E-D17647880420}" srcId="{1AF4BE10-1A44-4EF3-A79F-D46736910B49}" destId="{B3670F34-DE3F-4DA8-8ED4-5B4B21034101}" srcOrd="1" destOrd="0" parTransId="{90084B3E-1265-40B4-B343-125B3DF10316}" sibTransId="{D75C0713-C7AE-4A9E-9B06-5310DF231E1E}"/>
    <dgm:cxn modelId="{136BAA6B-CEAD-44FF-A1B7-49A191FE783D}" srcId="{A7A0EE03-D874-4827-B76C-0674AB02443B}" destId="{9485127F-F468-4116-8787-7A0260A997B7}" srcOrd="2" destOrd="0" parTransId="{531AEF6F-53DB-40C9-B2E2-A58A2210CA7F}" sibTransId="{F32B2B5F-600A-4FAF-A80E-482C9B8CB17D}"/>
    <dgm:cxn modelId="{12B516AB-EEA2-44A3-B7FC-6B4D95869C78}" srcId="{2A99E11F-7F09-41AC-BD23-C20C969379D9}" destId="{828D13A5-75EB-4215-8483-59217208E222}" srcOrd="1" destOrd="0" parTransId="{F27206FC-4C32-459D-989C-81D88B0DAF29}" sibTransId="{8146B57A-4BC0-4630-AEF2-1B1DE3D32D01}"/>
    <dgm:cxn modelId="{5744AADF-9EFA-4DF7-9A4D-21E5F4839B5E}" srcId="{1AF4BE10-1A44-4EF3-A79F-D46736910B49}" destId="{AEBEEDDD-60A5-43DB-91E7-CAAE5ED338CF}" srcOrd="0" destOrd="0" parTransId="{210A7D71-3512-41D8-B830-5C0D41921B60}" sibTransId="{308CEA6C-C8AA-42CD-B059-1C3D745625FA}"/>
    <dgm:cxn modelId="{1B1D676E-316C-4C28-957D-DA927F1D316D}" srcId="{17A8AAB4-0F7D-4F04-8D55-F8DBE65AA0AB}" destId="{A7A0EE03-D874-4827-B76C-0674AB02443B}" srcOrd="2" destOrd="0" parTransId="{A1DD3901-CDC7-4528-A1A6-1762B8592651}" sibTransId="{34D072E9-9970-48CE-A160-6892F8F154A7}"/>
    <dgm:cxn modelId="{6B2BA13D-68F6-4A26-822E-25B1B135C359}" type="presOf" srcId="{17A8AAB4-0F7D-4F04-8D55-F8DBE65AA0AB}" destId="{D0C05203-E715-4490-8EB5-2A13D6A60345}" srcOrd="0" destOrd="0" presId="urn:microsoft.com/office/officeart/2005/8/layout/lProcess2"/>
    <dgm:cxn modelId="{8CBFC9FF-5378-4824-A271-4DD5DA2E0AAA}" type="presOf" srcId="{1AF4BE10-1A44-4EF3-A79F-D46736910B49}" destId="{4ED795A0-B59D-4836-9011-A4D20BD42DCF}" srcOrd="0" destOrd="0" presId="urn:microsoft.com/office/officeart/2005/8/layout/lProcess2"/>
    <dgm:cxn modelId="{4D21589A-B78A-4866-947C-29BBC9C9C371}" srcId="{1AF4BE10-1A44-4EF3-A79F-D46736910B49}" destId="{1B46CB00-7678-441F-AA16-6DD4CA001017}" srcOrd="2" destOrd="0" parTransId="{64393DCE-33EA-4528-8179-E653F27B8EDB}" sibTransId="{F7014B8A-73DE-456E-BF20-B80AB5ED1E1C}"/>
    <dgm:cxn modelId="{4C70ABCA-F7FB-482C-8189-744769260AC4}" type="presOf" srcId="{A7A0EE03-D874-4827-B76C-0674AB02443B}" destId="{1F37D035-E35D-4D9A-9FAA-64062841E646}" srcOrd="1" destOrd="0" presId="urn:microsoft.com/office/officeart/2005/8/layout/lProcess2"/>
    <dgm:cxn modelId="{BAD773B0-BD05-4828-97A5-9013AACDF9E8}" type="presOf" srcId="{1AF4BE10-1A44-4EF3-A79F-D46736910B49}" destId="{D0D59456-B739-4839-B6FE-8CE8D118BA3F}" srcOrd="1" destOrd="0" presId="urn:microsoft.com/office/officeart/2005/8/layout/lProcess2"/>
    <dgm:cxn modelId="{BFF5406E-B745-43AF-9152-CBDFE49E2766}" srcId="{A7A0EE03-D874-4827-B76C-0674AB02443B}" destId="{D063B842-996D-46F2-B1BB-EE39C65616D6}" srcOrd="4" destOrd="0" parTransId="{9E3D2F30-E328-46CE-B6CF-53E740044749}" sibTransId="{483D4E5E-5174-4485-BB3C-8DA6510723E1}"/>
    <dgm:cxn modelId="{860C9A95-CAFA-48BF-AC30-B58DDCE7929D}" srcId="{A7A0EE03-D874-4827-B76C-0674AB02443B}" destId="{E5A990F4-55B1-4931-BFAB-3E3B7CEE7AE0}" srcOrd="1" destOrd="0" parTransId="{4EEA54EC-C001-4D19-B257-86929E9162F7}" sibTransId="{1D0C88BB-A327-420D-AD1E-464722AC1163}"/>
    <dgm:cxn modelId="{77C89584-558E-4664-9F20-281B10B42DE1}" type="presOf" srcId="{2A99E11F-7F09-41AC-BD23-C20C969379D9}" destId="{D4D9BF8A-9059-44C7-BE5A-FDE23AFB53B1}" srcOrd="1" destOrd="0" presId="urn:microsoft.com/office/officeart/2005/8/layout/lProcess2"/>
    <dgm:cxn modelId="{5A837B63-0822-4EF8-AE84-2BB15BDC7BB5}" srcId="{2A99E11F-7F09-41AC-BD23-C20C969379D9}" destId="{25C58374-2D04-49AD-B9ED-E15DBEBD4C36}" srcOrd="3" destOrd="0" parTransId="{2908FBAB-B967-4EF9-A588-296150F0C593}" sibTransId="{54F0135B-6B77-4EE2-8D48-8A1D1B0E2F24}"/>
    <dgm:cxn modelId="{2A71E195-83EE-4E97-ABA9-D7544D081DEC}" type="presOf" srcId="{E7842B65-EB61-4376-9E64-0E29D6D38453}" destId="{7B31870D-095C-4702-AAC2-DF4E449C1184}" srcOrd="0" destOrd="0" presId="urn:microsoft.com/office/officeart/2005/8/layout/lProcess2"/>
    <dgm:cxn modelId="{C8AB25DC-6EDC-4956-B12F-2A989D249385}" type="presOf" srcId="{A3498962-A3BC-42D8-87B2-F9B10040ADC7}" destId="{55A14460-B99A-4C6F-9C02-732A218D5DD9}" srcOrd="0" destOrd="0" presId="urn:microsoft.com/office/officeart/2005/8/layout/lProcess2"/>
    <dgm:cxn modelId="{517F1A4C-2C43-4341-AD2F-EBEA846E14B2}" type="presOf" srcId="{2A99E11F-7F09-41AC-BD23-C20C969379D9}" destId="{563DE49F-35A1-4CD9-A787-5E956B18BDDE}" srcOrd="0" destOrd="0" presId="urn:microsoft.com/office/officeart/2005/8/layout/lProcess2"/>
    <dgm:cxn modelId="{1550A761-0170-47AD-B9B6-41C855528CEE}" srcId="{A7A0EE03-D874-4827-B76C-0674AB02443B}" destId="{9C423D85-BD1F-4C1D-91FF-CC85ADB03A25}" srcOrd="5" destOrd="0" parTransId="{1AC01D0E-D264-459B-8BE5-EE6A2E1A0A59}" sibTransId="{E7D91680-7AE6-4A57-B061-5E46AB6EDF25}"/>
    <dgm:cxn modelId="{CA78CE50-E2EB-4FD6-B48C-DF0FD5E0D42C}" type="presOf" srcId="{9C423D85-BD1F-4C1D-91FF-CC85ADB03A25}" destId="{F78160EA-47F7-4646-9E3A-28CAD31732B5}" srcOrd="0" destOrd="0" presId="urn:microsoft.com/office/officeart/2005/8/layout/lProcess2"/>
    <dgm:cxn modelId="{CC9638E7-2E84-4F81-BDA9-DD9474B43FAA}" type="presParOf" srcId="{D0C05203-E715-4490-8EB5-2A13D6A60345}" destId="{2F5BEC4F-FCBB-44A4-A382-E8596E28527A}" srcOrd="0" destOrd="0" presId="urn:microsoft.com/office/officeart/2005/8/layout/lProcess2"/>
    <dgm:cxn modelId="{B6918D44-7C64-4E15-8317-B5111E2D9338}" type="presParOf" srcId="{2F5BEC4F-FCBB-44A4-A382-E8596E28527A}" destId="{563DE49F-35A1-4CD9-A787-5E956B18BDDE}" srcOrd="0" destOrd="0" presId="urn:microsoft.com/office/officeart/2005/8/layout/lProcess2"/>
    <dgm:cxn modelId="{7A2855C6-A6A6-485C-995D-48D4828D5E4A}" type="presParOf" srcId="{2F5BEC4F-FCBB-44A4-A382-E8596E28527A}" destId="{D4D9BF8A-9059-44C7-BE5A-FDE23AFB53B1}" srcOrd="1" destOrd="0" presId="urn:microsoft.com/office/officeart/2005/8/layout/lProcess2"/>
    <dgm:cxn modelId="{25BD1EE3-11BF-4724-8F31-C8661C5E8B27}" type="presParOf" srcId="{2F5BEC4F-FCBB-44A4-A382-E8596E28527A}" destId="{E535B422-BC06-40CB-868D-E3770BADB624}" srcOrd="2" destOrd="0" presId="urn:microsoft.com/office/officeart/2005/8/layout/lProcess2"/>
    <dgm:cxn modelId="{5D3B4860-0847-478C-9B22-C021D10CD0B9}" type="presParOf" srcId="{E535B422-BC06-40CB-868D-E3770BADB624}" destId="{560D95DD-EF85-4D10-ACF2-3483AA1BA745}" srcOrd="0" destOrd="0" presId="urn:microsoft.com/office/officeart/2005/8/layout/lProcess2"/>
    <dgm:cxn modelId="{9CB3E353-D5AB-4258-AF37-50BB83516FEA}" type="presParOf" srcId="{560D95DD-EF85-4D10-ACF2-3483AA1BA745}" destId="{552724DC-8A3B-4AC0-9AD2-03FE596F6224}" srcOrd="0" destOrd="0" presId="urn:microsoft.com/office/officeart/2005/8/layout/lProcess2"/>
    <dgm:cxn modelId="{606C0D36-0432-43ED-BF5A-576BBC567F98}" type="presParOf" srcId="{560D95DD-EF85-4D10-ACF2-3483AA1BA745}" destId="{56E31611-0BED-4324-9884-CD4E2405AF41}" srcOrd="1" destOrd="0" presId="urn:microsoft.com/office/officeart/2005/8/layout/lProcess2"/>
    <dgm:cxn modelId="{F0962CC5-AAF1-4E84-8273-F9D14BFC9A55}" type="presParOf" srcId="{560D95DD-EF85-4D10-ACF2-3483AA1BA745}" destId="{8DA8FAB4-3312-4331-9822-1F0B10A52AD8}" srcOrd="2" destOrd="0" presId="urn:microsoft.com/office/officeart/2005/8/layout/lProcess2"/>
    <dgm:cxn modelId="{D20F3F20-6A9C-4DAB-9FD3-E16ECBC905A5}" type="presParOf" srcId="{560D95DD-EF85-4D10-ACF2-3483AA1BA745}" destId="{3211533A-FB1D-4F93-8C2C-A134D1D6DCFE}" srcOrd="3" destOrd="0" presId="urn:microsoft.com/office/officeart/2005/8/layout/lProcess2"/>
    <dgm:cxn modelId="{129CF130-3702-460B-A0D1-24C8187C2413}" type="presParOf" srcId="{560D95DD-EF85-4D10-ACF2-3483AA1BA745}" destId="{F6BFAF5D-51A3-481E-A2E5-C1AD8B01B342}" srcOrd="4" destOrd="0" presId="urn:microsoft.com/office/officeart/2005/8/layout/lProcess2"/>
    <dgm:cxn modelId="{F2A93261-D188-45DC-9123-07E0F635A13C}" type="presParOf" srcId="{560D95DD-EF85-4D10-ACF2-3483AA1BA745}" destId="{15F76D67-1317-4D99-A1AC-3A859D2112FF}" srcOrd="5" destOrd="0" presId="urn:microsoft.com/office/officeart/2005/8/layout/lProcess2"/>
    <dgm:cxn modelId="{1999BFA7-8013-4F16-8AA2-56DB1FFF7B33}" type="presParOf" srcId="{560D95DD-EF85-4D10-ACF2-3483AA1BA745}" destId="{7DF625EA-3CAF-40EC-8E5B-E1C961EF62E8}" srcOrd="6" destOrd="0" presId="urn:microsoft.com/office/officeart/2005/8/layout/lProcess2"/>
    <dgm:cxn modelId="{74D6E3E0-E2D9-4880-B2DE-D69D915D8DBD}" type="presParOf" srcId="{D0C05203-E715-4490-8EB5-2A13D6A60345}" destId="{D1E77190-E6B7-4C30-93B7-75589B62B1D8}" srcOrd="1" destOrd="0" presId="urn:microsoft.com/office/officeart/2005/8/layout/lProcess2"/>
    <dgm:cxn modelId="{4FACAE64-4AA7-45C8-95A0-B5C8849B33E6}" type="presParOf" srcId="{D0C05203-E715-4490-8EB5-2A13D6A60345}" destId="{096538BC-F53C-42E4-BECD-585E61755DD0}" srcOrd="2" destOrd="0" presId="urn:microsoft.com/office/officeart/2005/8/layout/lProcess2"/>
    <dgm:cxn modelId="{F9327FC6-83DB-49FE-8A32-FABA4B05D94C}" type="presParOf" srcId="{096538BC-F53C-42E4-BECD-585E61755DD0}" destId="{4ED795A0-B59D-4836-9011-A4D20BD42DCF}" srcOrd="0" destOrd="0" presId="urn:microsoft.com/office/officeart/2005/8/layout/lProcess2"/>
    <dgm:cxn modelId="{7604291D-EBA3-4DE6-B84D-F8B0ADBB8E0E}" type="presParOf" srcId="{096538BC-F53C-42E4-BECD-585E61755DD0}" destId="{D0D59456-B739-4839-B6FE-8CE8D118BA3F}" srcOrd="1" destOrd="0" presId="urn:microsoft.com/office/officeart/2005/8/layout/lProcess2"/>
    <dgm:cxn modelId="{3FE9F21C-56CA-4460-9FE3-D0E63C0CBF99}" type="presParOf" srcId="{096538BC-F53C-42E4-BECD-585E61755DD0}" destId="{CF1C10F7-4A04-4DA4-91CB-04F41E1F9A7D}" srcOrd="2" destOrd="0" presId="urn:microsoft.com/office/officeart/2005/8/layout/lProcess2"/>
    <dgm:cxn modelId="{13680515-36B2-4CF7-AE69-1DE43B074033}" type="presParOf" srcId="{CF1C10F7-4A04-4DA4-91CB-04F41E1F9A7D}" destId="{34DAAEF6-286F-4965-9AE7-32FEE0D60E6C}" srcOrd="0" destOrd="0" presId="urn:microsoft.com/office/officeart/2005/8/layout/lProcess2"/>
    <dgm:cxn modelId="{44F928AA-6C21-4458-B3EF-A90000D3786F}" type="presParOf" srcId="{34DAAEF6-286F-4965-9AE7-32FEE0D60E6C}" destId="{3B5A5BA6-1805-4BD2-9C62-DAC447ED122D}" srcOrd="0" destOrd="0" presId="urn:microsoft.com/office/officeart/2005/8/layout/lProcess2"/>
    <dgm:cxn modelId="{03188D59-8BE6-4D32-BAF5-A5970074DAEB}" type="presParOf" srcId="{34DAAEF6-286F-4965-9AE7-32FEE0D60E6C}" destId="{A65A3AF1-2E49-408C-9F7B-957CFF8E1938}" srcOrd="1" destOrd="0" presId="urn:microsoft.com/office/officeart/2005/8/layout/lProcess2"/>
    <dgm:cxn modelId="{F75B788E-97FB-4ADD-99AB-8E79248281EA}" type="presParOf" srcId="{34DAAEF6-286F-4965-9AE7-32FEE0D60E6C}" destId="{2C83FCDB-50FF-4400-BAC1-A59F2749571C}" srcOrd="2" destOrd="0" presId="urn:microsoft.com/office/officeart/2005/8/layout/lProcess2"/>
    <dgm:cxn modelId="{47B9B841-5868-456B-A03B-1FA8A87B5E83}" type="presParOf" srcId="{34DAAEF6-286F-4965-9AE7-32FEE0D60E6C}" destId="{4A970342-4FC9-4D86-8C80-8478E726E2FC}" srcOrd="3" destOrd="0" presId="urn:microsoft.com/office/officeart/2005/8/layout/lProcess2"/>
    <dgm:cxn modelId="{4E3B909B-0238-43E9-8119-E5A93CB1139D}" type="presParOf" srcId="{34DAAEF6-286F-4965-9AE7-32FEE0D60E6C}" destId="{B68FEFBF-CFDB-4CE6-BC6B-E7ED42B7E930}" srcOrd="4" destOrd="0" presId="urn:microsoft.com/office/officeart/2005/8/layout/lProcess2"/>
    <dgm:cxn modelId="{61D0BFC7-61E0-44F2-8CC4-237081DCA039}" type="presParOf" srcId="{D0C05203-E715-4490-8EB5-2A13D6A60345}" destId="{D6D23F90-C870-49C2-A410-82AFD969B255}" srcOrd="3" destOrd="0" presId="urn:microsoft.com/office/officeart/2005/8/layout/lProcess2"/>
    <dgm:cxn modelId="{687F7C18-7E4A-466C-89A3-5AC5511139FB}" type="presParOf" srcId="{D0C05203-E715-4490-8EB5-2A13D6A60345}" destId="{DA7DD441-8689-40CF-93D8-73E6160CC06F}" srcOrd="4" destOrd="0" presId="urn:microsoft.com/office/officeart/2005/8/layout/lProcess2"/>
    <dgm:cxn modelId="{1A6BC209-4310-4DBE-84AB-EFD7C4504EC9}" type="presParOf" srcId="{DA7DD441-8689-40CF-93D8-73E6160CC06F}" destId="{2518BE23-222D-47AD-9F03-D8EFA567F112}" srcOrd="0" destOrd="0" presId="urn:microsoft.com/office/officeart/2005/8/layout/lProcess2"/>
    <dgm:cxn modelId="{694567C9-B247-4FFC-B476-220FD16A930F}" type="presParOf" srcId="{DA7DD441-8689-40CF-93D8-73E6160CC06F}" destId="{1F37D035-E35D-4D9A-9FAA-64062841E646}" srcOrd="1" destOrd="0" presId="urn:microsoft.com/office/officeart/2005/8/layout/lProcess2"/>
    <dgm:cxn modelId="{1073E00A-1149-4F9D-B69B-CBCFD0953270}" type="presParOf" srcId="{DA7DD441-8689-40CF-93D8-73E6160CC06F}" destId="{FB864472-EACD-4821-BF7D-45BCBF896A08}" srcOrd="2" destOrd="0" presId="urn:microsoft.com/office/officeart/2005/8/layout/lProcess2"/>
    <dgm:cxn modelId="{270C0631-4BBD-41C1-8057-C0D4A494F186}" type="presParOf" srcId="{FB864472-EACD-4821-BF7D-45BCBF896A08}" destId="{1DC15797-FE4D-415D-97CF-F122FEA1B273}" srcOrd="0" destOrd="0" presId="urn:microsoft.com/office/officeart/2005/8/layout/lProcess2"/>
    <dgm:cxn modelId="{45DDD19A-265E-4F18-990B-8FE3C67BB48A}" type="presParOf" srcId="{1DC15797-FE4D-415D-97CF-F122FEA1B273}" destId="{7B31870D-095C-4702-AAC2-DF4E449C1184}" srcOrd="0" destOrd="0" presId="urn:microsoft.com/office/officeart/2005/8/layout/lProcess2"/>
    <dgm:cxn modelId="{A92207E9-AFA0-4F43-86BB-FAA97F964A11}" type="presParOf" srcId="{1DC15797-FE4D-415D-97CF-F122FEA1B273}" destId="{1CF72E98-5901-4544-9D09-53C2F25F263E}" srcOrd="1" destOrd="0" presId="urn:microsoft.com/office/officeart/2005/8/layout/lProcess2"/>
    <dgm:cxn modelId="{1BC2BEC9-8707-4578-88F6-E572690B78B8}" type="presParOf" srcId="{1DC15797-FE4D-415D-97CF-F122FEA1B273}" destId="{D7D8251D-EAEF-4E9D-946B-9098E8DBE736}" srcOrd="2" destOrd="0" presId="urn:microsoft.com/office/officeart/2005/8/layout/lProcess2"/>
    <dgm:cxn modelId="{FCF53EE5-070D-4419-B917-2E17003A7F63}" type="presParOf" srcId="{1DC15797-FE4D-415D-97CF-F122FEA1B273}" destId="{C3189185-4B69-4A96-A295-F872E587D598}" srcOrd="3" destOrd="0" presId="urn:microsoft.com/office/officeart/2005/8/layout/lProcess2"/>
    <dgm:cxn modelId="{DE9F8105-A0FD-43F8-846F-969799FA3538}" type="presParOf" srcId="{1DC15797-FE4D-415D-97CF-F122FEA1B273}" destId="{FA27F0A9-55FD-4274-8AF9-8F90668D752E}" srcOrd="4" destOrd="0" presId="urn:microsoft.com/office/officeart/2005/8/layout/lProcess2"/>
    <dgm:cxn modelId="{01B9B0D1-84F5-45E0-95D5-64B9ED4D50C4}" type="presParOf" srcId="{1DC15797-FE4D-415D-97CF-F122FEA1B273}" destId="{0C6EA508-4BBB-4C29-B61F-8BFF7C324DDB}" srcOrd="5" destOrd="0" presId="urn:microsoft.com/office/officeart/2005/8/layout/lProcess2"/>
    <dgm:cxn modelId="{C47EB45A-11C0-4630-BCE7-E397789A45DC}" type="presParOf" srcId="{1DC15797-FE4D-415D-97CF-F122FEA1B273}" destId="{9AA69073-8D74-4137-AEEF-3853FAB72694}" srcOrd="6" destOrd="0" presId="urn:microsoft.com/office/officeart/2005/8/layout/lProcess2"/>
    <dgm:cxn modelId="{003F497C-434B-4238-8E1B-615CB71782D2}" type="presParOf" srcId="{1DC15797-FE4D-415D-97CF-F122FEA1B273}" destId="{34CE4924-7BAC-4CBD-A399-EAC855FBD4FF}" srcOrd="7" destOrd="0" presId="urn:microsoft.com/office/officeart/2005/8/layout/lProcess2"/>
    <dgm:cxn modelId="{4936D267-7DC0-40CB-9BF6-4E3F80A57904}" type="presParOf" srcId="{1DC15797-FE4D-415D-97CF-F122FEA1B273}" destId="{80B1090E-5E9D-4AE9-A67B-5B8FD3C5650E}" srcOrd="8" destOrd="0" presId="urn:microsoft.com/office/officeart/2005/8/layout/lProcess2"/>
    <dgm:cxn modelId="{97452447-FF46-4ECF-81AD-6F406CC0DCA2}" type="presParOf" srcId="{1DC15797-FE4D-415D-97CF-F122FEA1B273}" destId="{B7CCBE9E-8229-4B5B-9A95-154B4B1F6785}" srcOrd="9" destOrd="0" presId="urn:microsoft.com/office/officeart/2005/8/layout/lProcess2"/>
    <dgm:cxn modelId="{692CA259-9402-4C23-886C-ADF392E99E44}" type="presParOf" srcId="{1DC15797-FE4D-415D-97CF-F122FEA1B273}" destId="{F78160EA-47F7-4646-9E3A-28CAD31732B5}" srcOrd="10" destOrd="0" presId="urn:microsoft.com/office/officeart/2005/8/layout/lProcess2"/>
    <dgm:cxn modelId="{E6D97F41-4ACE-4724-AD43-963217C49A7D}" type="presParOf" srcId="{1DC15797-FE4D-415D-97CF-F122FEA1B273}" destId="{69392EB9-20AE-4CE6-8998-DEAD8EDCCFF7}" srcOrd="11" destOrd="0" presId="urn:microsoft.com/office/officeart/2005/8/layout/lProcess2"/>
    <dgm:cxn modelId="{4908DCAB-A0A7-44DD-94E5-A30F00B5A411}" type="presParOf" srcId="{1DC15797-FE4D-415D-97CF-F122FEA1B273}" destId="{55A14460-B99A-4C6F-9C02-732A218D5DD9}" srcOrd="12"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63BA722-6E29-4FEE-8A3D-4E7CDA2132DB}"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6D0631D1-17E6-4A7E-A760-FC33F10065D5}">
      <dgm:prSet phldrT="[Text]" custT="1"/>
      <dgm:spPr>
        <a:solidFill>
          <a:schemeClr val="accent6">
            <a:lumMod val="20000"/>
            <a:lumOff val="80000"/>
          </a:schemeClr>
        </a:solidFill>
      </dgm:spPr>
      <dgm:t>
        <a:bodyPr/>
        <a:lstStyle/>
        <a:p>
          <a:r>
            <a:rPr lang="en-GB" sz="1800" dirty="0" smtClean="0">
              <a:solidFill>
                <a:schemeClr val="tx1"/>
              </a:solidFill>
              <a:latin typeface="Arial" pitchFamily="34" charset="0"/>
              <a:cs typeface="Arial" pitchFamily="34" charset="0"/>
            </a:rPr>
            <a:t>Over 880 grants based in around 85 different UK institutions</a:t>
          </a:r>
          <a:endParaRPr lang="en-US" sz="1800" dirty="0">
            <a:solidFill>
              <a:schemeClr val="tx1"/>
            </a:solidFill>
            <a:latin typeface="Arial" pitchFamily="34" charset="0"/>
            <a:cs typeface="Arial" pitchFamily="34" charset="0"/>
          </a:endParaRPr>
        </a:p>
      </dgm:t>
    </dgm:pt>
    <dgm:pt modelId="{5DB8AD17-11E9-466B-BB08-1BD2B5922825}" type="parTrans" cxnId="{3F129625-5668-4EC1-9AF4-8F26EE9E9D23}">
      <dgm:prSet/>
      <dgm:spPr/>
      <dgm:t>
        <a:bodyPr/>
        <a:lstStyle/>
        <a:p>
          <a:endParaRPr lang="en-US"/>
        </a:p>
      </dgm:t>
    </dgm:pt>
    <dgm:pt modelId="{4674BBAE-CD4D-4ACE-88FB-C4743844224F}" type="sibTrans" cxnId="{3F129625-5668-4EC1-9AF4-8F26EE9E9D23}">
      <dgm:prSet/>
      <dgm:spPr/>
      <dgm:t>
        <a:bodyPr/>
        <a:lstStyle/>
        <a:p>
          <a:endParaRPr lang="en-US"/>
        </a:p>
      </dgm:t>
    </dgm:pt>
    <dgm:pt modelId="{BF644A79-65FC-4CFB-A23F-01722D1E1EE0}">
      <dgm:prSet phldrT="[Text]" custT="1"/>
      <dgm:spPr>
        <a:solidFill>
          <a:schemeClr val="accent6">
            <a:lumMod val="20000"/>
            <a:lumOff val="80000"/>
          </a:schemeClr>
        </a:solidFill>
      </dgm:spPr>
      <dgm:t>
        <a:bodyPr/>
        <a:lstStyle/>
        <a:p>
          <a:r>
            <a:rPr lang="en-GB" sz="1800" dirty="0" smtClean="0">
              <a:solidFill>
                <a:schemeClr val="tx1"/>
              </a:solidFill>
              <a:latin typeface="Arial" pitchFamily="34" charset="0"/>
              <a:cs typeface="Arial" pitchFamily="34" charset="0"/>
            </a:rPr>
            <a:t>Around 15% success rate for proposals submitted by UK institutions (about 11% average overall) </a:t>
          </a:r>
          <a:endParaRPr lang="en-US" sz="1800" dirty="0">
            <a:solidFill>
              <a:schemeClr val="tx1"/>
            </a:solidFill>
            <a:latin typeface="Arial" pitchFamily="34" charset="0"/>
            <a:cs typeface="Arial" pitchFamily="34" charset="0"/>
          </a:endParaRPr>
        </a:p>
      </dgm:t>
    </dgm:pt>
    <dgm:pt modelId="{FBEB73EB-29E2-4BB5-B1B7-DADF6CF382EB}" type="parTrans" cxnId="{1E99CA43-31F0-452C-A320-679D410F6F17}">
      <dgm:prSet/>
      <dgm:spPr/>
      <dgm:t>
        <a:bodyPr/>
        <a:lstStyle/>
        <a:p>
          <a:endParaRPr lang="en-US"/>
        </a:p>
      </dgm:t>
    </dgm:pt>
    <dgm:pt modelId="{64D7FFE9-2E51-4756-8E8B-BC58C3F6FE4F}" type="sibTrans" cxnId="{1E99CA43-31F0-452C-A320-679D410F6F17}">
      <dgm:prSet/>
      <dgm:spPr/>
      <dgm:t>
        <a:bodyPr/>
        <a:lstStyle/>
        <a:p>
          <a:endParaRPr lang="en-US"/>
        </a:p>
      </dgm:t>
    </dgm:pt>
    <dgm:pt modelId="{20AD5322-930C-4B5A-AA87-420CD4266A62}">
      <dgm:prSet phldrT="[Text]" custT="1"/>
      <dgm:spPr>
        <a:solidFill>
          <a:schemeClr val="accent6">
            <a:lumMod val="20000"/>
            <a:lumOff val="80000"/>
          </a:schemeClr>
        </a:solidFill>
      </dgm:spPr>
      <dgm:t>
        <a:bodyPr/>
        <a:lstStyle/>
        <a:p>
          <a:r>
            <a:rPr lang="en-GB" sz="1800" dirty="0" smtClean="0">
              <a:solidFill>
                <a:schemeClr val="tx1"/>
              </a:solidFill>
              <a:latin typeface="Arial" pitchFamily="34" charset="0"/>
              <a:cs typeface="Arial" pitchFamily="34" charset="0"/>
            </a:rPr>
            <a:t>Around 20% of all ERC grants based in the UK</a:t>
          </a:r>
          <a:endParaRPr lang="en-US" sz="1800" dirty="0">
            <a:solidFill>
              <a:schemeClr val="tx1"/>
            </a:solidFill>
            <a:latin typeface="Arial" pitchFamily="34" charset="0"/>
            <a:cs typeface="Arial" pitchFamily="34" charset="0"/>
          </a:endParaRPr>
        </a:p>
      </dgm:t>
    </dgm:pt>
    <dgm:pt modelId="{29891B75-6257-4E43-80B5-818A0A5E7B24}" type="parTrans" cxnId="{772B2606-6E9B-4116-9C2F-BDA07FB87C69}">
      <dgm:prSet/>
      <dgm:spPr/>
      <dgm:t>
        <a:bodyPr/>
        <a:lstStyle/>
        <a:p>
          <a:endParaRPr lang="en-US"/>
        </a:p>
      </dgm:t>
    </dgm:pt>
    <dgm:pt modelId="{4D01D305-FEB6-4233-8EF9-7B7D45B0636C}" type="sibTrans" cxnId="{772B2606-6E9B-4116-9C2F-BDA07FB87C69}">
      <dgm:prSet/>
      <dgm:spPr/>
      <dgm:t>
        <a:bodyPr/>
        <a:lstStyle/>
        <a:p>
          <a:endParaRPr lang="en-US"/>
        </a:p>
      </dgm:t>
    </dgm:pt>
    <dgm:pt modelId="{F0400323-703D-4AF6-BC77-9CB284A43871}">
      <dgm:prSet phldrT="[Text]" custT="1"/>
      <dgm:spPr>
        <a:solidFill>
          <a:schemeClr val="accent6">
            <a:lumMod val="20000"/>
            <a:lumOff val="80000"/>
          </a:schemeClr>
        </a:solidFill>
      </dgm:spPr>
      <dgm:t>
        <a:bodyPr/>
        <a:lstStyle/>
        <a:p>
          <a:r>
            <a:rPr lang="en-GB" sz="1800" dirty="0" smtClean="0">
              <a:solidFill>
                <a:schemeClr val="tx1"/>
              </a:solidFill>
              <a:latin typeface="Arial" pitchFamily="34" charset="0"/>
              <a:cs typeface="Arial" pitchFamily="34" charset="0"/>
            </a:rPr>
            <a:t>Slightly higher success rates for Advanced Grants – normally around 12% to 13%</a:t>
          </a:r>
          <a:endParaRPr lang="en-US" sz="1800" dirty="0">
            <a:solidFill>
              <a:schemeClr val="tx1"/>
            </a:solidFill>
            <a:latin typeface="Arial" pitchFamily="34" charset="0"/>
            <a:cs typeface="Arial" pitchFamily="34" charset="0"/>
          </a:endParaRPr>
        </a:p>
      </dgm:t>
    </dgm:pt>
    <dgm:pt modelId="{D118A777-4259-4947-ADFA-64CC7B3297EE}" type="parTrans" cxnId="{36F5F556-A409-4588-B7BF-A34E01B47485}">
      <dgm:prSet/>
      <dgm:spPr/>
      <dgm:t>
        <a:bodyPr/>
        <a:lstStyle/>
        <a:p>
          <a:endParaRPr lang="en-US"/>
        </a:p>
      </dgm:t>
    </dgm:pt>
    <dgm:pt modelId="{1ABBAD73-6269-4FD5-9184-C6C1EBC29D18}" type="sibTrans" cxnId="{36F5F556-A409-4588-B7BF-A34E01B47485}">
      <dgm:prSet/>
      <dgm:spPr/>
      <dgm:t>
        <a:bodyPr/>
        <a:lstStyle/>
        <a:p>
          <a:endParaRPr lang="en-US"/>
        </a:p>
      </dgm:t>
    </dgm:pt>
    <dgm:pt modelId="{44F3908F-AD0C-439A-A146-C86AFF38D65B}" type="pres">
      <dgm:prSet presAssocID="{D63BA722-6E29-4FEE-8A3D-4E7CDA2132DB}" presName="diagram" presStyleCnt="0">
        <dgm:presLayoutVars>
          <dgm:dir/>
          <dgm:resizeHandles val="exact"/>
        </dgm:presLayoutVars>
      </dgm:prSet>
      <dgm:spPr/>
      <dgm:t>
        <a:bodyPr/>
        <a:lstStyle/>
        <a:p>
          <a:endParaRPr lang="en-US"/>
        </a:p>
      </dgm:t>
    </dgm:pt>
    <dgm:pt modelId="{A7C7100E-6D75-41AC-8776-C286C22DEE12}" type="pres">
      <dgm:prSet presAssocID="{6D0631D1-17E6-4A7E-A760-FC33F10065D5}" presName="node" presStyleLbl="node1" presStyleIdx="0" presStyleCnt="4" custLinFactNeighborX="-569">
        <dgm:presLayoutVars>
          <dgm:bulletEnabled val="1"/>
        </dgm:presLayoutVars>
      </dgm:prSet>
      <dgm:spPr/>
      <dgm:t>
        <a:bodyPr/>
        <a:lstStyle/>
        <a:p>
          <a:endParaRPr lang="en-US"/>
        </a:p>
      </dgm:t>
    </dgm:pt>
    <dgm:pt modelId="{DFEF384D-66E3-4BD9-B53A-68430928DC1E}" type="pres">
      <dgm:prSet presAssocID="{4674BBAE-CD4D-4ACE-88FB-C4743844224F}" presName="sibTrans" presStyleCnt="0"/>
      <dgm:spPr/>
    </dgm:pt>
    <dgm:pt modelId="{D1CE54CB-DBB6-497C-A38E-683DBD58DE24}" type="pres">
      <dgm:prSet presAssocID="{BF644A79-65FC-4CFB-A23F-01722D1E1EE0}" presName="node" presStyleLbl="node1" presStyleIdx="1" presStyleCnt="4">
        <dgm:presLayoutVars>
          <dgm:bulletEnabled val="1"/>
        </dgm:presLayoutVars>
      </dgm:prSet>
      <dgm:spPr/>
      <dgm:t>
        <a:bodyPr/>
        <a:lstStyle/>
        <a:p>
          <a:endParaRPr lang="en-US"/>
        </a:p>
      </dgm:t>
    </dgm:pt>
    <dgm:pt modelId="{3AE1814C-E6C4-4FA1-9EED-6171409E1EBF}" type="pres">
      <dgm:prSet presAssocID="{64D7FFE9-2E51-4756-8E8B-BC58C3F6FE4F}" presName="sibTrans" presStyleCnt="0"/>
      <dgm:spPr/>
    </dgm:pt>
    <dgm:pt modelId="{709F35EB-000C-4508-A650-D0BA6C4054D0}" type="pres">
      <dgm:prSet presAssocID="{20AD5322-930C-4B5A-AA87-420CD4266A62}" presName="node" presStyleLbl="node1" presStyleIdx="2" presStyleCnt="4">
        <dgm:presLayoutVars>
          <dgm:bulletEnabled val="1"/>
        </dgm:presLayoutVars>
      </dgm:prSet>
      <dgm:spPr/>
      <dgm:t>
        <a:bodyPr/>
        <a:lstStyle/>
        <a:p>
          <a:endParaRPr lang="en-US"/>
        </a:p>
      </dgm:t>
    </dgm:pt>
    <dgm:pt modelId="{7A32D1D5-67D6-4545-AEAF-8706FA900E85}" type="pres">
      <dgm:prSet presAssocID="{4D01D305-FEB6-4233-8EF9-7B7D45B0636C}" presName="sibTrans" presStyleCnt="0"/>
      <dgm:spPr/>
    </dgm:pt>
    <dgm:pt modelId="{99E8B84C-3943-438F-B44F-D68AA6581498}" type="pres">
      <dgm:prSet presAssocID="{F0400323-703D-4AF6-BC77-9CB284A43871}" presName="node" presStyleLbl="node1" presStyleIdx="3" presStyleCnt="4">
        <dgm:presLayoutVars>
          <dgm:bulletEnabled val="1"/>
        </dgm:presLayoutVars>
      </dgm:prSet>
      <dgm:spPr/>
      <dgm:t>
        <a:bodyPr/>
        <a:lstStyle/>
        <a:p>
          <a:endParaRPr lang="en-US"/>
        </a:p>
      </dgm:t>
    </dgm:pt>
  </dgm:ptLst>
  <dgm:cxnLst>
    <dgm:cxn modelId="{1E99CA43-31F0-452C-A320-679D410F6F17}" srcId="{D63BA722-6E29-4FEE-8A3D-4E7CDA2132DB}" destId="{BF644A79-65FC-4CFB-A23F-01722D1E1EE0}" srcOrd="1" destOrd="0" parTransId="{FBEB73EB-29E2-4BB5-B1B7-DADF6CF382EB}" sibTransId="{64D7FFE9-2E51-4756-8E8B-BC58C3F6FE4F}"/>
    <dgm:cxn modelId="{36F5F556-A409-4588-B7BF-A34E01B47485}" srcId="{D63BA722-6E29-4FEE-8A3D-4E7CDA2132DB}" destId="{F0400323-703D-4AF6-BC77-9CB284A43871}" srcOrd="3" destOrd="0" parTransId="{D118A777-4259-4947-ADFA-64CC7B3297EE}" sibTransId="{1ABBAD73-6269-4FD5-9184-C6C1EBC29D18}"/>
    <dgm:cxn modelId="{0373AC4E-BD0F-40C0-8949-43D5F1A310CF}" type="presOf" srcId="{20AD5322-930C-4B5A-AA87-420CD4266A62}" destId="{709F35EB-000C-4508-A650-D0BA6C4054D0}" srcOrd="0" destOrd="0" presId="urn:microsoft.com/office/officeart/2005/8/layout/default"/>
    <dgm:cxn modelId="{B220C58F-5AF9-41EC-9632-E3CE5E5A45A8}" type="presOf" srcId="{D63BA722-6E29-4FEE-8A3D-4E7CDA2132DB}" destId="{44F3908F-AD0C-439A-A146-C86AFF38D65B}" srcOrd="0" destOrd="0" presId="urn:microsoft.com/office/officeart/2005/8/layout/default"/>
    <dgm:cxn modelId="{3F129625-5668-4EC1-9AF4-8F26EE9E9D23}" srcId="{D63BA722-6E29-4FEE-8A3D-4E7CDA2132DB}" destId="{6D0631D1-17E6-4A7E-A760-FC33F10065D5}" srcOrd="0" destOrd="0" parTransId="{5DB8AD17-11E9-466B-BB08-1BD2B5922825}" sibTransId="{4674BBAE-CD4D-4ACE-88FB-C4743844224F}"/>
    <dgm:cxn modelId="{6D4CE645-F3AA-419E-BA87-76BCE45D0E18}" type="presOf" srcId="{F0400323-703D-4AF6-BC77-9CB284A43871}" destId="{99E8B84C-3943-438F-B44F-D68AA6581498}" srcOrd="0" destOrd="0" presId="urn:microsoft.com/office/officeart/2005/8/layout/default"/>
    <dgm:cxn modelId="{16D860C0-A1C3-4A44-A472-DD261174190D}" type="presOf" srcId="{BF644A79-65FC-4CFB-A23F-01722D1E1EE0}" destId="{D1CE54CB-DBB6-497C-A38E-683DBD58DE24}" srcOrd="0" destOrd="0" presId="urn:microsoft.com/office/officeart/2005/8/layout/default"/>
    <dgm:cxn modelId="{BEDBECBE-EC07-4664-BAF6-AF91AFA4A021}" type="presOf" srcId="{6D0631D1-17E6-4A7E-A760-FC33F10065D5}" destId="{A7C7100E-6D75-41AC-8776-C286C22DEE12}" srcOrd="0" destOrd="0" presId="urn:microsoft.com/office/officeart/2005/8/layout/default"/>
    <dgm:cxn modelId="{772B2606-6E9B-4116-9C2F-BDA07FB87C69}" srcId="{D63BA722-6E29-4FEE-8A3D-4E7CDA2132DB}" destId="{20AD5322-930C-4B5A-AA87-420CD4266A62}" srcOrd="2" destOrd="0" parTransId="{29891B75-6257-4E43-80B5-818A0A5E7B24}" sibTransId="{4D01D305-FEB6-4233-8EF9-7B7D45B0636C}"/>
    <dgm:cxn modelId="{7F082D14-66E8-4A67-BB49-EDE2810CC5B7}" type="presParOf" srcId="{44F3908F-AD0C-439A-A146-C86AFF38D65B}" destId="{A7C7100E-6D75-41AC-8776-C286C22DEE12}" srcOrd="0" destOrd="0" presId="urn:microsoft.com/office/officeart/2005/8/layout/default"/>
    <dgm:cxn modelId="{BEDC35A8-6138-45F8-B79B-3A24AED15291}" type="presParOf" srcId="{44F3908F-AD0C-439A-A146-C86AFF38D65B}" destId="{DFEF384D-66E3-4BD9-B53A-68430928DC1E}" srcOrd="1" destOrd="0" presId="urn:microsoft.com/office/officeart/2005/8/layout/default"/>
    <dgm:cxn modelId="{C75089A0-E851-4014-A5C2-DFFAE4543C78}" type="presParOf" srcId="{44F3908F-AD0C-439A-A146-C86AFF38D65B}" destId="{D1CE54CB-DBB6-497C-A38E-683DBD58DE24}" srcOrd="2" destOrd="0" presId="urn:microsoft.com/office/officeart/2005/8/layout/default"/>
    <dgm:cxn modelId="{96AFD78A-7EA8-40E3-AA3A-433B2E7B3FA6}" type="presParOf" srcId="{44F3908F-AD0C-439A-A146-C86AFF38D65B}" destId="{3AE1814C-E6C4-4FA1-9EED-6171409E1EBF}" srcOrd="3" destOrd="0" presId="urn:microsoft.com/office/officeart/2005/8/layout/default"/>
    <dgm:cxn modelId="{C3507DEC-220C-439F-B2CC-915BA8C4B41F}" type="presParOf" srcId="{44F3908F-AD0C-439A-A146-C86AFF38D65B}" destId="{709F35EB-000C-4508-A650-D0BA6C4054D0}" srcOrd="4" destOrd="0" presId="urn:microsoft.com/office/officeart/2005/8/layout/default"/>
    <dgm:cxn modelId="{92B45D04-C796-48B0-BC75-18A11AD0FBBA}" type="presParOf" srcId="{44F3908F-AD0C-439A-A146-C86AFF38D65B}" destId="{7A32D1D5-67D6-4545-AEAF-8706FA900E85}" srcOrd="5" destOrd="0" presId="urn:microsoft.com/office/officeart/2005/8/layout/default"/>
    <dgm:cxn modelId="{5D444272-C492-42E0-A45B-B9D3A6737653}" type="presParOf" srcId="{44F3908F-AD0C-439A-A146-C86AFF38D65B}" destId="{99E8B84C-3943-438F-B44F-D68AA6581498}" srcOrd="6" destOrd="0" presId="urn:microsoft.com/office/officeart/2005/8/layout/defaul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D6B8FC0-F201-4D45-A776-32B1117217A8}"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3C190FC6-3F2D-4287-B876-CD8129261730}">
      <dgm:prSet phldrT="[Text]"/>
      <dgm:spPr/>
      <dgm:t>
        <a:bodyPr/>
        <a:lstStyle/>
        <a:p>
          <a:r>
            <a:rPr lang="en-GB" dirty="0" smtClean="0"/>
            <a:t>FET Open</a:t>
          </a:r>
        </a:p>
        <a:p>
          <a:r>
            <a:rPr lang="en-GB" dirty="0" smtClean="0"/>
            <a:t>Exploring Novel Ideas</a:t>
          </a:r>
          <a:endParaRPr lang="en-GB" dirty="0"/>
        </a:p>
      </dgm:t>
    </dgm:pt>
    <dgm:pt modelId="{1E7FB9C1-88F6-43A5-8D4A-208C63E4BBA9}" type="parTrans" cxnId="{0D1C627F-E989-4758-8764-2876E8E386C5}">
      <dgm:prSet/>
      <dgm:spPr/>
      <dgm:t>
        <a:bodyPr/>
        <a:lstStyle/>
        <a:p>
          <a:endParaRPr lang="en-GB"/>
        </a:p>
      </dgm:t>
    </dgm:pt>
    <dgm:pt modelId="{0E577DB8-DC86-40E6-AD6B-5C08D7B3EE51}" type="sibTrans" cxnId="{0D1C627F-E989-4758-8764-2876E8E386C5}">
      <dgm:prSet/>
      <dgm:spPr/>
      <dgm:t>
        <a:bodyPr/>
        <a:lstStyle/>
        <a:p>
          <a:endParaRPr lang="en-GB"/>
        </a:p>
      </dgm:t>
    </dgm:pt>
    <dgm:pt modelId="{F8C43795-03E7-4FF0-9C40-6FC19B987E80}">
      <dgm:prSet phldrT="[Text]"/>
      <dgm:spPr/>
      <dgm:t>
        <a:bodyPr/>
        <a:lstStyle/>
        <a:p>
          <a:r>
            <a:rPr lang="en-GB" dirty="0" smtClean="0"/>
            <a:t>Individual research projects</a:t>
          </a:r>
          <a:endParaRPr lang="en-GB" dirty="0"/>
        </a:p>
      </dgm:t>
    </dgm:pt>
    <dgm:pt modelId="{E707FBBE-D8A3-4D37-AFAE-00B2F52A4EAA}" type="parTrans" cxnId="{E41852B0-94C4-4569-9190-1B521B2A39F9}">
      <dgm:prSet/>
      <dgm:spPr/>
      <dgm:t>
        <a:bodyPr/>
        <a:lstStyle/>
        <a:p>
          <a:endParaRPr lang="en-GB"/>
        </a:p>
      </dgm:t>
    </dgm:pt>
    <dgm:pt modelId="{7A8DA637-CDAE-41D3-A8B0-39034C8B9814}" type="sibTrans" cxnId="{E41852B0-94C4-4569-9190-1B521B2A39F9}">
      <dgm:prSet/>
      <dgm:spPr/>
      <dgm:t>
        <a:bodyPr/>
        <a:lstStyle/>
        <a:p>
          <a:endParaRPr lang="en-GB"/>
        </a:p>
      </dgm:t>
    </dgm:pt>
    <dgm:pt modelId="{2AF788DD-65CB-44EC-9819-39CCB6F7A807}">
      <dgm:prSet phldrT="[Text]"/>
      <dgm:spPr/>
      <dgm:t>
        <a:bodyPr/>
        <a:lstStyle/>
        <a:p>
          <a:r>
            <a:rPr lang="en-GB" dirty="0" smtClean="0"/>
            <a:t>FET Proactive</a:t>
          </a:r>
        </a:p>
        <a:p>
          <a:r>
            <a:rPr lang="en-GB" dirty="0" smtClean="0"/>
            <a:t>Developing topics &amp; communities</a:t>
          </a:r>
          <a:endParaRPr lang="en-GB" dirty="0"/>
        </a:p>
      </dgm:t>
    </dgm:pt>
    <dgm:pt modelId="{22DACA5D-DE0A-47A2-A187-3ED325950B46}" type="parTrans" cxnId="{6B617E24-2BBA-4390-802B-F96C261ED4E5}">
      <dgm:prSet/>
      <dgm:spPr/>
      <dgm:t>
        <a:bodyPr/>
        <a:lstStyle/>
        <a:p>
          <a:endParaRPr lang="en-GB"/>
        </a:p>
      </dgm:t>
    </dgm:pt>
    <dgm:pt modelId="{89B22F28-17E3-4238-AE09-8FC40B503096}" type="sibTrans" cxnId="{6B617E24-2BBA-4390-802B-F96C261ED4E5}">
      <dgm:prSet/>
      <dgm:spPr/>
      <dgm:t>
        <a:bodyPr/>
        <a:lstStyle/>
        <a:p>
          <a:endParaRPr lang="en-GB"/>
        </a:p>
      </dgm:t>
    </dgm:pt>
    <dgm:pt modelId="{DA82C977-6CE0-4E94-9D9B-496073646B8F}">
      <dgm:prSet phldrT="[Text]"/>
      <dgm:spPr/>
      <dgm:t>
        <a:bodyPr/>
        <a:lstStyle/>
        <a:p>
          <a:r>
            <a:rPr lang="en-GB" dirty="0" smtClean="0"/>
            <a:t>FET Flagships</a:t>
          </a:r>
        </a:p>
        <a:p>
          <a:r>
            <a:rPr lang="en-GB" dirty="0" smtClean="0"/>
            <a:t>Addressing grand challenges</a:t>
          </a:r>
          <a:endParaRPr lang="en-GB" dirty="0"/>
        </a:p>
      </dgm:t>
    </dgm:pt>
    <dgm:pt modelId="{E10FFBA9-7F29-4F21-8BB5-DAA75824B6B3}" type="parTrans" cxnId="{B64C80EA-4A0D-47DD-AF81-C068F7FD73F1}">
      <dgm:prSet/>
      <dgm:spPr/>
      <dgm:t>
        <a:bodyPr/>
        <a:lstStyle/>
        <a:p>
          <a:endParaRPr lang="en-GB"/>
        </a:p>
      </dgm:t>
    </dgm:pt>
    <dgm:pt modelId="{5B2FF3E1-5FDE-49B7-A695-1A3EF7BB7AA2}" type="sibTrans" cxnId="{B64C80EA-4A0D-47DD-AF81-C068F7FD73F1}">
      <dgm:prSet/>
      <dgm:spPr/>
      <dgm:t>
        <a:bodyPr/>
        <a:lstStyle/>
        <a:p>
          <a:endParaRPr lang="en-GB"/>
        </a:p>
      </dgm:t>
    </dgm:pt>
    <dgm:pt modelId="{37AF2B99-9881-4D3D-992B-F1A283E88DA6}">
      <dgm:prSet phldrT="[Text]"/>
      <dgm:spPr/>
      <dgm:t>
        <a:bodyPr/>
        <a:lstStyle/>
        <a:p>
          <a:r>
            <a:rPr lang="en-GB" dirty="0" err="1" smtClean="0"/>
            <a:t>Graphene</a:t>
          </a:r>
          <a:endParaRPr lang="en-GB" dirty="0"/>
        </a:p>
      </dgm:t>
    </dgm:pt>
    <dgm:pt modelId="{39C85DB6-7DC4-4A04-AC38-70E5A2B8FF45}" type="parTrans" cxnId="{6E007266-93D0-4AC7-9655-81DD17ADBABF}">
      <dgm:prSet/>
      <dgm:spPr/>
      <dgm:t>
        <a:bodyPr/>
        <a:lstStyle/>
        <a:p>
          <a:endParaRPr lang="en-GB"/>
        </a:p>
      </dgm:t>
    </dgm:pt>
    <dgm:pt modelId="{121CB5F7-0E40-4E8B-833B-F7939A8CB55D}" type="sibTrans" cxnId="{6E007266-93D0-4AC7-9655-81DD17ADBABF}">
      <dgm:prSet/>
      <dgm:spPr/>
      <dgm:t>
        <a:bodyPr/>
        <a:lstStyle/>
        <a:p>
          <a:endParaRPr lang="en-GB"/>
        </a:p>
      </dgm:t>
    </dgm:pt>
    <dgm:pt modelId="{FA78473C-1446-40BC-8FE9-CDC3C6584DEF}">
      <dgm:prSet phldrT="[Text]"/>
      <dgm:spPr/>
      <dgm:t>
        <a:bodyPr/>
        <a:lstStyle/>
        <a:p>
          <a:r>
            <a:rPr lang="en-GB" dirty="0" smtClean="0"/>
            <a:t>Human Brain</a:t>
          </a:r>
          <a:endParaRPr lang="en-GB" dirty="0"/>
        </a:p>
      </dgm:t>
    </dgm:pt>
    <dgm:pt modelId="{3B1C251D-75AC-402D-8A46-A293F698A673}" type="parTrans" cxnId="{EFCECFBB-C7CA-402E-A877-9DB07A40AA4E}">
      <dgm:prSet/>
      <dgm:spPr/>
      <dgm:t>
        <a:bodyPr/>
        <a:lstStyle/>
        <a:p>
          <a:endParaRPr lang="en-GB"/>
        </a:p>
      </dgm:t>
    </dgm:pt>
    <dgm:pt modelId="{931FB1FA-4603-469E-BBFB-44B4CE12EE24}" type="sibTrans" cxnId="{EFCECFBB-C7CA-402E-A877-9DB07A40AA4E}">
      <dgm:prSet/>
      <dgm:spPr/>
      <dgm:t>
        <a:bodyPr/>
        <a:lstStyle/>
        <a:p>
          <a:endParaRPr lang="en-GB"/>
        </a:p>
      </dgm:t>
    </dgm:pt>
    <dgm:pt modelId="{EA5D85DA-83A8-4FF5-9AEF-D93ABECC89A1}">
      <dgm:prSet phldrT="[Text]"/>
      <dgm:spPr/>
      <dgm:t>
        <a:bodyPr/>
        <a:lstStyle/>
        <a:p>
          <a:r>
            <a:rPr lang="en-GB" dirty="0" smtClean="0"/>
            <a:t>Support to Flagships</a:t>
          </a:r>
          <a:endParaRPr lang="en-GB" dirty="0"/>
        </a:p>
      </dgm:t>
    </dgm:pt>
    <dgm:pt modelId="{64DB3E18-8519-43D0-AED9-E3744CCF6B6B}" type="parTrans" cxnId="{ED7CD620-48E2-4355-A750-4E01E1CF6CB8}">
      <dgm:prSet/>
      <dgm:spPr/>
      <dgm:t>
        <a:bodyPr/>
        <a:lstStyle/>
        <a:p>
          <a:endParaRPr lang="en-GB"/>
        </a:p>
      </dgm:t>
    </dgm:pt>
    <dgm:pt modelId="{367B3CAA-0A03-4720-9483-A2F474990555}" type="sibTrans" cxnId="{ED7CD620-48E2-4355-A750-4E01E1CF6CB8}">
      <dgm:prSet/>
      <dgm:spPr/>
      <dgm:t>
        <a:bodyPr/>
        <a:lstStyle/>
        <a:p>
          <a:endParaRPr lang="en-GB"/>
        </a:p>
      </dgm:t>
    </dgm:pt>
    <dgm:pt modelId="{5EB3A572-EA81-4B05-9760-27458C5CCB04}">
      <dgm:prSet phldrT="[Text]"/>
      <dgm:spPr/>
      <dgm:t>
        <a:bodyPr/>
        <a:lstStyle/>
        <a:p>
          <a:r>
            <a:rPr lang="en-GB" dirty="0" smtClean="0"/>
            <a:t>Global Systems Science (GSS)</a:t>
          </a:r>
          <a:endParaRPr lang="en-GB" dirty="0"/>
        </a:p>
      </dgm:t>
    </dgm:pt>
    <dgm:pt modelId="{59ACE783-3FDA-4BEC-A014-42AF479F0108}" type="parTrans" cxnId="{F30B71F8-07F7-4F84-8C3A-7466B6F8D06D}">
      <dgm:prSet/>
      <dgm:spPr/>
      <dgm:t>
        <a:bodyPr/>
        <a:lstStyle/>
        <a:p>
          <a:endParaRPr lang="en-GB"/>
        </a:p>
      </dgm:t>
    </dgm:pt>
    <dgm:pt modelId="{ABC10A22-7F9B-40D0-9928-113C2F5838EE}" type="sibTrans" cxnId="{F30B71F8-07F7-4F84-8C3A-7466B6F8D06D}">
      <dgm:prSet/>
      <dgm:spPr/>
      <dgm:t>
        <a:bodyPr/>
        <a:lstStyle/>
        <a:p>
          <a:endParaRPr lang="en-GB"/>
        </a:p>
      </dgm:t>
    </dgm:pt>
    <dgm:pt modelId="{8676A1B9-88C9-4C72-81D1-8C5D33A1754A}">
      <dgm:prSet phldrT="[Text]"/>
      <dgm:spPr/>
      <dgm:t>
        <a:bodyPr/>
        <a:lstStyle/>
        <a:p>
          <a:r>
            <a:rPr lang="en-GB" dirty="0" smtClean="0"/>
            <a:t>Common research agendas</a:t>
          </a:r>
          <a:endParaRPr lang="en-GB" dirty="0"/>
        </a:p>
      </dgm:t>
    </dgm:pt>
    <dgm:pt modelId="{547B0E49-3673-45AE-870D-E86137A77C70}" type="parTrans" cxnId="{9D626CE6-E27C-43FD-8D89-5889DF7C48E4}">
      <dgm:prSet/>
      <dgm:spPr/>
      <dgm:t>
        <a:bodyPr/>
        <a:lstStyle/>
        <a:p>
          <a:endParaRPr lang="en-GB"/>
        </a:p>
      </dgm:t>
    </dgm:pt>
    <dgm:pt modelId="{2C19EB84-D852-480E-8162-8EE62A6C69E4}" type="sibTrans" cxnId="{9D626CE6-E27C-43FD-8D89-5889DF7C48E4}">
      <dgm:prSet/>
      <dgm:spPr/>
      <dgm:t>
        <a:bodyPr/>
        <a:lstStyle/>
        <a:p>
          <a:endParaRPr lang="en-GB"/>
        </a:p>
      </dgm:t>
    </dgm:pt>
    <dgm:pt modelId="{9C20F4D1-66C9-4BCE-9896-A40280357127}">
      <dgm:prSet phldrT="[Text]"/>
      <dgm:spPr/>
      <dgm:t>
        <a:bodyPr/>
        <a:lstStyle/>
        <a:p>
          <a:r>
            <a:rPr lang="en-GB" dirty="0" smtClean="0"/>
            <a:t>Early ideas</a:t>
          </a:r>
          <a:endParaRPr lang="en-GB" dirty="0"/>
        </a:p>
      </dgm:t>
    </dgm:pt>
    <dgm:pt modelId="{7B273208-DF39-49A0-AB3C-593ED562CEB6}" type="parTrans" cxnId="{52727E83-7179-45F0-BF33-0EA4DB583D7D}">
      <dgm:prSet/>
      <dgm:spPr/>
      <dgm:t>
        <a:bodyPr/>
        <a:lstStyle/>
        <a:p>
          <a:endParaRPr lang="en-GB"/>
        </a:p>
      </dgm:t>
    </dgm:pt>
    <dgm:pt modelId="{CB591B11-E479-4B15-9B9A-EC1C5D5552BC}" type="sibTrans" cxnId="{52727E83-7179-45F0-BF33-0EA4DB583D7D}">
      <dgm:prSet/>
      <dgm:spPr/>
      <dgm:t>
        <a:bodyPr/>
        <a:lstStyle/>
        <a:p>
          <a:endParaRPr lang="en-GB"/>
        </a:p>
      </dgm:t>
    </dgm:pt>
    <dgm:pt modelId="{56543560-598B-47BC-8868-7A2BAA39A3B7}">
      <dgm:prSet phldrT="[Text]"/>
      <dgm:spPr/>
      <dgm:t>
        <a:bodyPr/>
        <a:lstStyle/>
        <a:p>
          <a:r>
            <a:rPr lang="en-GB" dirty="0" smtClean="0"/>
            <a:t>Mostly Research &amp; Innovation actions, some Coordination and support activities</a:t>
          </a:r>
          <a:endParaRPr lang="en-GB" dirty="0"/>
        </a:p>
      </dgm:t>
    </dgm:pt>
    <dgm:pt modelId="{C26C3D31-7DA7-432A-8A3F-A9256F318941}" type="parTrans" cxnId="{E2D02C29-A618-4DA5-922B-6444D38ABE67}">
      <dgm:prSet/>
      <dgm:spPr/>
      <dgm:t>
        <a:bodyPr/>
        <a:lstStyle/>
        <a:p>
          <a:endParaRPr lang="en-GB"/>
        </a:p>
      </dgm:t>
    </dgm:pt>
    <dgm:pt modelId="{62851E32-E275-4DCC-9AE9-30EB96A7B2FA}" type="sibTrans" cxnId="{E2D02C29-A618-4DA5-922B-6444D38ABE67}">
      <dgm:prSet/>
      <dgm:spPr/>
      <dgm:t>
        <a:bodyPr/>
        <a:lstStyle/>
        <a:p>
          <a:endParaRPr lang="en-GB"/>
        </a:p>
      </dgm:t>
    </dgm:pt>
    <dgm:pt modelId="{AFEFE9DC-C63B-4383-8D4B-A1273F65A9DB}">
      <dgm:prSet phldrT="[Text]"/>
      <dgm:spPr/>
      <dgm:t>
        <a:bodyPr/>
        <a:lstStyle/>
        <a:p>
          <a:r>
            <a:rPr lang="en-GB" dirty="0" smtClean="0"/>
            <a:t>Knowing, doing being: cognition beyond problem solving</a:t>
          </a:r>
          <a:endParaRPr lang="en-GB" dirty="0"/>
        </a:p>
      </dgm:t>
    </dgm:pt>
    <dgm:pt modelId="{09D06DE7-DBBF-49D7-B2FD-F86EFD99A937}" type="parTrans" cxnId="{4D555906-3977-447F-ABC7-9EBA978EFCAF}">
      <dgm:prSet/>
      <dgm:spPr/>
      <dgm:t>
        <a:bodyPr/>
        <a:lstStyle/>
        <a:p>
          <a:endParaRPr lang="en-GB"/>
        </a:p>
      </dgm:t>
    </dgm:pt>
    <dgm:pt modelId="{358E4788-D2B6-4A3D-8F44-5B85EC3D34F6}" type="sibTrans" cxnId="{4D555906-3977-447F-ABC7-9EBA978EFCAF}">
      <dgm:prSet/>
      <dgm:spPr/>
      <dgm:t>
        <a:bodyPr/>
        <a:lstStyle/>
        <a:p>
          <a:endParaRPr lang="en-GB"/>
        </a:p>
      </dgm:t>
    </dgm:pt>
    <dgm:pt modelId="{FE6FB352-3E0A-4C4F-B86D-FAB8C98B73AB}">
      <dgm:prSet phldrT="[Text]"/>
      <dgm:spPr/>
      <dgm:t>
        <a:bodyPr/>
        <a:lstStyle/>
        <a:p>
          <a:r>
            <a:rPr lang="en-GB" dirty="0" smtClean="0"/>
            <a:t>Towards </a:t>
          </a:r>
          <a:r>
            <a:rPr lang="en-GB" dirty="0" err="1" smtClean="0"/>
            <a:t>exascale</a:t>
          </a:r>
          <a:r>
            <a:rPr lang="en-GB" dirty="0" smtClean="0"/>
            <a:t> high-performance computing (implementing part of the HPC strategy)</a:t>
          </a:r>
          <a:endParaRPr lang="en-GB" dirty="0"/>
        </a:p>
      </dgm:t>
    </dgm:pt>
    <dgm:pt modelId="{24B5A9D6-72DC-4AEF-BCE5-C8F6DCB4AB66}" type="parTrans" cxnId="{848B2D7C-D727-4282-80FE-4D8CBC350D0E}">
      <dgm:prSet/>
      <dgm:spPr/>
      <dgm:t>
        <a:bodyPr/>
        <a:lstStyle/>
        <a:p>
          <a:endParaRPr lang="en-GB"/>
        </a:p>
      </dgm:t>
    </dgm:pt>
    <dgm:pt modelId="{0FD06D57-0A15-4F3B-BA2B-006770EDFC92}" type="sibTrans" cxnId="{848B2D7C-D727-4282-80FE-4D8CBC350D0E}">
      <dgm:prSet/>
      <dgm:spPr/>
      <dgm:t>
        <a:bodyPr/>
        <a:lstStyle/>
        <a:p>
          <a:endParaRPr lang="en-GB"/>
        </a:p>
      </dgm:t>
    </dgm:pt>
    <dgm:pt modelId="{166BBABA-5989-42B0-B3BF-AFB5C71E250C}">
      <dgm:prSet phldrT="[Text]"/>
      <dgm:spPr/>
      <dgm:t>
        <a:bodyPr/>
        <a:lstStyle/>
        <a:p>
          <a:r>
            <a:rPr lang="en-GB" dirty="0" smtClean="0"/>
            <a:t>Quantum Simulation</a:t>
          </a:r>
          <a:endParaRPr lang="en-GB" dirty="0"/>
        </a:p>
      </dgm:t>
    </dgm:pt>
    <dgm:pt modelId="{125CC1FC-2CD8-4534-AA78-18AC15C11DDB}" type="parTrans" cxnId="{37436CB1-8452-4E10-BC3F-1CF9067AA879}">
      <dgm:prSet/>
      <dgm:spPr/>
      <dgm:t>
        <a:bodyPr/>
        <a:lstStyle/>
        <a:p>
          <a:endParaRPr lang="en-GB"/>
        </a:p>
      </dgm:t>
    </dgm:pt>
    <dgm:pt modelId="{DDC3D9F8-A9D3-4ECD-B37E-95BC76C67126}" type="sibTrans" cxnId="{37436CB1-8452-4E10-BC3F-1CF9067AA879}">
      <dgm:prSet/>
      <dgm:spPr/>
      <dgm:t>
        <a:bodyPr/>
        <a:lstStyle/>
        <a:p>
          <a:endParaRPr lang="en-GB"/>
        </a:p>
      </dgm:t>
    </dgm:pt>
    <dgm:pt modelId="{B7D0FAFB-40E6-4317-A2ED-E45AF930A9FC}">
      <dgm:prSet phldrT="[Text]"/>
      <dgm:spPr/>
      <dgm:t>
        <a:bodyPr/>
        <a:lstStyle/>
        <a:p>
          <a:r>
            <a:rPr lang="en-GB" dirty="0" smtClean="0"/>
            <a:t>Topical clusters of research projects</a:t>
          </a:r>
          <a:endParaRPr lang="en-GB" dirty="0"/>
        </a:p>
      </dgm:t>
    </dgm:pt>
    <dgm:pt modelId="{683699CE-8AF2-4232-BFA5-F1361B9040D8}" type="parTrans" cxnId="{2FA785A8-DCDD-4AF9-880E-C14005C5D85D}">
      <dgm:prSet/>
      <dgm:spPr/>
      <dgm:t>
        <a:bodyPr/>
        <a:lstStyle/>
        <a:p>
          <a:endParaRPr lang="en-GB"/>
        </a:p>
      </dgm:t>
    </dgm:pt>
    <dgm:pt modelId="{89D69E37-7F1A-4D4A-92C1-2A5200F720D7}" type="sibTrans" cxnId="{2FA785A8-DCDD-4AF9-880E-C14005C5D85D}">
      <dgm:prSet/>
      <dgm:spPr/>
      <dgm:t>
        <a:bodyPr/>
        <a:lstStyle/>
        <a:p>
          <a:endParaRPr lang="en-GB"/>
        </a:p>
      </dgm:t>
    </dgm:pt>
    <dgm:pt modelId="{77CB0229-3891-448A-A297-6E2B519B0366}" type="pres">
      <dgm:prSet presAssocID="{4D6B8FC0-F201-4D45-A776-32B1117217A8}" presName="Name0" presStyleCnt="0">
        <dgm:presLayoutVars>
          <dgm:dir/>
          <dgm:animLvl val="lvl"/>
          <dgm:resizeHandles val="exact"/>
        </dgm:presLayoutVars>
      </dgm:prSet>
      <dgm:spPr/>
      <dgm:t>
        <a:bodyPr/>
        <a:lstStyle/>
        <a:p>
          <a:endParaRPr lang="en-GB"/>
        </a:p>
      </dgm:t>
    </dgm:pt>
    <dgm:pt modelId="{3A386908-42B0-42F6-86AE-0957F947B192}" type="pres">
      <dgm:prSet presAssocID="{3C190FC6-3F2D-4287-B876-CD8129261730}" presName="composite" presStyleCnt="0"/>
      <dgm:spPr/>
    </dgm:pt>
    <dgm:pt modelId="{871FBD94-B8D0-48DA-9638-6EF71EBCDE24}" type="pres">
      <dgm:prSet presAssocID="{3C190FC6-3F2D-4287-B876-CD8129261730}" presName="parTx" presStyleLbl="alignNode1" presStyleIdx="0" presStyleCnt="3">
        <dgm:presLayoutVars>
          <dgm:chMax val="0"/>
          <dgm:chPref val="0"/>
          <dgm:bulletEnabled val="1"/>
        </dgm:presLayoutVars>
      </dgm:prSet>
      <dgm:spPr/>
      <dgm:t>
        <a:bodyPr/>
        <a:lstStyle/>
        <a:p>
          <a:endParaRPr lang="en-GB"/>
        </a:p>
      </dgm:t>
    </dgm:pt>
    <dgm:pt modelId="{79E3F5B5-A4A6-4034-AF5B-0CD689B068EE}" type="pres">
      <dgm:prSet presAssocID="{3C190FC6-3F2D-4287-B876-CD8129261730}" presName="desTx" presStyleLbl="alignAccFollowNode1" presStyleIdx="0" presStyleCnt="3">
        <dgm:presLayoutVars>
          <dgm:bulletEnabled val="1"/>
        </dgm:presLayoutVars>
      </dgm:prSet>
      <dgm:spPr/>
      <dgm:t>
        <a:bodyPr/>
        <a:lstStyle/>
        <a:p>
          <a:endParaRPr lang="en-GB"/>
        </a:p>
      </dgm:t>
    </dgm:pt>
    <dgm:pt modelId="{550F3329-AEE4-4080-946B-75E87F70F2B7}" type="pres">
      <dgm:prSet presAssocID="{0E577DB8-DC86-40E6-AD6B-5C08D7B3EE51}" presName="space" presStyleCnt="0"/>
      <dgm:spPr/>
    </dgm:pt>
    <dgm:pt modelId="{D11AEF82-3683-4872-A162-9254167E8ED9}" type="pres">
      <dgm:prSet presAssocID="{2AF788DD-65CB-44EC-9819-39CCB6F7A807}" presName="composite" presStyleCnt="0"/>
      <dgm:spPr/>
    </dgm:pt>
    <dgm:pt modelId="{C9B35C81-CBD8-48F3-8A0E-170799CBC65F}" type="pres">
      <dgm:prSet presAssocID="{2AF788DD-65CB-44EC-9819-39CCB6F7A807}" presName="parTx" presStyleLbl="alignNode1" presStyleIdx="1" presStyleCnt="3">
        <dgm:presLayoutVars>
          <dgm:chMax val="0"/>
          <dgm:chPref val="0"/>
          <dgm:bulletEnabled val="1"/>
        </dgm:presLayoutVars>
      </dgm:prSet>
      <dgm:spPr/>
      <dgm:t>
        <a:bodyPr/>
        <a:lstStyle/>
        <a:p>
          <a:endParaRPr lang="en-GB"/>
        </a:p>
      </dgm:t>
    </dgm:pt>
    <dgm:pt modelId="{057D3DAF-2D68-486B-B202-2ED31A5695E3}" type="pres">
      <dgm:prSet presAssocID="{2AF788DD-65CB-44EC-9819-39CCB6F7A807}" presName="desTx" presStyleLbl="alignAccFollowNode1" presStyleIdx="1" presStyleCnt="3">
        <dgm:presLayoutVars>
          <dgm:bulletEnabled val="1"/>
        </dgm:presLayoutVars>
      </dgm:prSet>
      <dgm:spPr/>
      <dgm:t>
        <a:bodyPr/>
        <a:lstStyle/>
        <a:p>
          <a:endParaRPr lang="en-GB"/>
        </a:p>
      </dgm:t>
    </dgm:pt>
    <dgm:pt modelId="{82A125D2-74A5-4E2D-AD67-9634D1158AFD}" type="pres">
      <dgm:prSet presAssocID="{89B22F28-17E3-4238-AE09-8FC40B503096}" presName="space" presStyleCnt="0"/>
      <dgm:spPr/>
    </dgm:pt>
    <dgm:pt modelId="{48E700E7-5B0B-4C37-9672-657B78CD8CE8}" type="pres">
      <dgm:prSet presAssocID="{DA82C977-6CE0-4E94-9D9B-496073646B8F}" presName="composite" presStyleCnt="0"/>
      <dgm:spPr/>
    </dgm:pt>
    <dgm:pt modelId="{BA76C6B9-819E-4292-86EA-32D1262CD9DB}" type="pres">
      <dgm:prSet presAssocID="{DA82C977-6CE0-4E94-9D9B-496073646B8F}" presName="parTx" presStyleLbl="alignNode1" presStyleIdx="2" presStyleCnt="3">
        <dgm:presLayoutVars>
          <dgm:chMax val="0"/>
          <dgm:chPref val="0"/>
          <dgm:bulletEnabled val="1"/>
        </dgm:presLayoutVars>
      </dgm:prSet>
      <dgm:spPr/>
      <dgm:t>
        <a:bodyPr/>
        <a:lstStyle/>
        <a:p>
          <a:endParaRPr lang="en-GB"/>
        </a:p>
      </dgm:t>
    </dgm:pt>
    <dgm:pt modelId="{642D3087-FC96-4C93-850A-3A55D443D6F1}" type="pres">
      <dgm:prSet presAssocID="{DA82C977-6CE0-4E94-9D9B-496073646B8F}" presName="desTx" presStyleLbl="alignAccFollowNode1" presStyleIdx="2" presStyleCnt="3">
        <dgm:presLayoutVars>
          <dgm:bulletEnabled val="1"/>
        </dgm:presLayoutVars>
      </dgm:prSet>
      <dgm:spPr/>
      <dgm:t>
        <a:bodyPr/>
        <a:lstStyle/>
        <a:p>
          <a:endParaRPr lang="en-GB"/>
        </a:p>
      </dgm:t>
    </dgm:pt>
  </dgm:ptLst>
  <dgm:cxnLst>
    <dgm:cxn modelId="{111ABD71-B4CC-4DE5-A39B-CCFE2E5F135F}" type="presOf" srcId="{8676A1B9-88C9-4C72-81D1-8C5D33A1754A}" destId="{642D3087-FC96-4C93-850A-3A55D443D6F1}" srcOrd="0" destOrd="0" presId="urn:microsoft.com/office/officeart/2005/8/layout/hList1"/>
    <dgm:cxn modelId="{9D626CE6-E27C-43FD-8D89-5889DF7C48E4}" srcId="{DA82C977-6CE0-4E94-9D9B-496073646B8F}" destId="{8676A1B9-88C9-4C72-81D1-8C5D33A1754A}" srcOrd="0" destOrd="0" parTransId="{547B0E49-3673-45AE-870D-E86137A77C70}" sibTransId="{2C19EB84-D852-480E-8162-8EE62A6C69E4}"/>
    <dgm:cxn modelId="{8890F998-B312-459E-BEE6-E747A129C91A}" type="presOf" srcId="{4D6B8FC0-F201-4D45-A776-32B1117217A8}" destId="{77CB0229-3891-448A-A297-6E2B519B0366}" srcOrd="0" destOrd="0" presId="urn:microsoft.com/office/officeart/2005/8/layout/hList1"/>
    <dgm:cxn modelId="{7684EA27-0825-4D8A-9FD3-4085D09CCB69}" type="presOf" srcId="{37AF2B99-9881-4D3D-992B-F1A283E88DA6}" destId="{642D3087-FC96-4C93-850A-3A55D443D6F1}" srcOrd="0" destOrd="1" presId="urn:microsoft.com/office/officeart/2005/8/layout/hList1"/>
    <dgm:cxn modelId="{18903E48-7812-4C24-B2C6-CF07C1B691CE}" type="presOf" srcId="{3C190FC6-3F2D-4287-B876-CD8129261730}" destId="{871FBD94-B8D0-48DA-9638-6EF71EBCDE24}" srcOrd="0" destOrd="0" presId="urn:microsoft.com/office/officeart/2005/8/layout/hList1"/>
    <dgm:cxn modelId="{84B8CDFC-6809-4E1D-98EC-F6DD09EEFA22}" type="presOf" srcId="{DA82C977-6CE0-4E94-9D9B-496073646B8F}" destId="{BA76C6B9-819E-4292-86EA-32D1262CD9DB}" srcOrd="0" destOrd="0" presId="urn:microsoft.com/office/officeart/2005/8/layout/hList1"/>
    <dgm:cxn modelId="{6B617E24-2BBA-4390-802B-F96C261ED4E5}" srcId="{4D6B8FC0-F201-4D45-A776-32B1117217A8}" destId="{2AF788DD-65CB-44EC-9819-39CCB6F7A807}" srcOrd="1" destOrd="0" parTransId="{22DACA5D-DE0A-47A2-A187-3ED325950B46}" sibTransId="{89B22F28-17E3-4238-AE09-8FC40B503096}"/>
    <dgm:cxn modelId="{6E007266-93D0-4AC7-9655-81DD17ADBABF}" srcId="{DA82C977-6CE0-4E94-9D9B-496073646B8F}" destId="{37AF2B99-9881-4D3D-992B-F1A283E88DA6}" srcOrd="1" destOrd="0" parTransId="{39C85DB6-7DC4-4A04-AC38-70E5A2B8FF45}" sibTransId="{121CB5F7-0E40-4E8B-833B-F7939A8CB55D}"/>
    <dgm:cxn modelId="{2FA785A8-DCDD-4AF9-880E-C14005C5D85D}" srcId="{2AF788DD-65CB-44EC-9819-39CCB6F7A807}" destId="{B7D0FAFB-40E6-4317-A2ED-E45AF930A9FC}" srcOrd="0" destOrd="0" parTransId="{683699CE-8AF2-4232-BFA5-F1361B9040D8}" sibTransId="{89D69E37-7F1A-4D4A-92C1-2A5200F720D7}"/>
    <dgm:cxn modelId="{22B9D346-71E4-4E02-ADCE-2F30BCCE4A54}" type="presOf" srcId="{F8C43795-03E7-4FF0-9C40-6FC19B987E80}" destId="{79E3F5B5-A4A6-4034-AF5B-0CD689B068EE}" srcOrd="0" destOrd="0" presId="urn:microsoft.com/office/officeart/2005/8/layout/hList1"/>
    <dgm:cxn modelId="{E41852B0-94C4-4569-9190-1B521B2A39F9}" srcId="{3C190FC6-3F2D-4287-B876-CD8129261730}" destId="{F8C43795-03E7-4FF0-9C40-6FC19B987E80}" srcOrd="0" destOrd="0" parTransId="{E707FBBE-D8A3-4D37-AFAE-00B2F52A4EAA}" sibTransId="{7A8DA637-CDAE-41D3-A8B0-39034C8B9814}"/>
    <dgm:cxn modelId="{A315A185-926A-4225-9351-568D7CAEE011}" type="presOf" srcId="{5EB3A572-EA81-4B05-9760-27458C5CCB04}" destId="{057D3DAF-2D68-486B-B202-2ED31A5695E3}" srcOrd="0" destOrd="1" presId="urn:microsoft.com/office/officeart/2005/8/layout/hList1"/>
    <dgm:cxn modelId="{4D555906-3977-447F-ABC7-9EBA978EFCAF}" srcId="{2AF788DD-65CB-44EC-9819-39CCB6F7A807}" destId="{AFEFE9DC-C63B-4383-8D4B-A1273F65A9DB}" srcOrd="2" destOrd="0" parTransId="{09D06DE7-DBBF-49D7-B2FD-F86EFD99A937}" sibTransId="{358E4788-D2B6-4A3D-8F44-5B85EC3D34F6}"/>
    <dgm:cxn modelId="{EE9FA3BB-038A-4D22-B168-BAF0A8AC33F6}" type="presOf" srcId="{56543560-598B-47BC-8868-7A2BAA39A3B7}" destId="{79E3F5B5-A4A6-4034-AF5B-0CD689B068EE}" srcOrd="0" destOrd="2" presId="urn:microsoft.com/office/officeart/2005/8/layout/hList1"/>
    <dgm:cxn modelId="{1A158964-3F64-46EE-B23B-4B3238664028}" type="presOf" srcId="{2AF788DD-65CB-44EC-9819-39CCB6F7A807}" destId="{C9B35C81-CBD8-48F3-8A0E-170799CBC65F}" srcOrd="0" destOrd="0" presId="urn:microsoft.com/office/officeart/2005/8/layout/hList1"/>
    <dgm:cxn modelId="{E2D02C29-A618-4DA5-922B-6444D38ABE67}" srcId="{3C190FC6-3F2D-4287-B876-CD8129261730}" destId="{56543560-598B-47BC-8868-7A2BAA39A3B7}" srcOrd="2" destOrd="0" parTransId="{C26C3D31-7DA7-432A-8A3F-A9256F318941}" sibTransId="{62851E32-E275-4DCC-9AE9-30EB96A7B2FA}"/>
    <dgm:cxn modelId="{96B440C3-7AB8-4C80-A6DA-B0BEAB7A66F0}" type="presOf" srcId="{166BBABA-5989-42B0-B3BF-AFB5C71E250C}" destId="{057D3DAF-2D68-486B-B202-2ED31A5695E3}" srcOrd="0" destOrd="3" presId="urn:microsoft.com/office/officeart/2005/8/layout/hList1"/>
    <dgm:cxn modelId="{37436CB1-8452-4E10-BC3F-1CF9067AA879}" srcId="{2AF788DD-65CB-44EC-9819-39CCB6F7A807}" destId="{166BBABA-5989-42B0-B3BF-AFB5C71E250C}" srcOrd="3" destOrd="0" parTransId="{125CC1FC-2CD8-4534-AA78-18AC15C11DDB}" sibTransId="{DDC3D9F8-A9D3-4ECD-B37E-95BC76C67126}"/>
    <dgm:cxn modelId="{848B2D7C-D727-4282-80FE-4D8CBC350D0E}" srcId="{2AF788DD-65CB-44EC-9819-39CCB6F7A807}" destId="{FE6FB352-3E0A-4C4F-B86D-FAB8C98B73AB}" srcOrd="4" destOrd="0" parTransId="{24B5A9D6-72DC-4AEF-BCE5-C8F6DCB4AB66}" sibTransId="{0FD06D57-0A15-4F3B-BA2B-006770EDFC92}"/>
    <dgm:cxn modelId="{B64C80EA-4A0D-47DD-AF81-C068F7FD73F1}" srcId="{4D6B8FC0-F201-4D45-A776-32B1117217A8}" destId="{DA82C977-6CE0-4E94-9D9B-496073646B8F}" srcOrd="2" destOrd="0" parTransId="{E10FFBA9-7F29-4F21-8BB5-DAA75824B6B3}" sibTransId="{5B2FF3E1-5FDE-49B7-A695-1A3EF7BB7AA2}"/>
    <dgm:cxn modelId="{40A998A2-54CC-4CA6-9803-5E81BF3A8CD3}" type="presOf" srcId="{AFEFE9DC-C63B-4383-8D4B-A1273F65A9DB}" destId="{057D3DAF-2D68-486B-B202-2ED31A5695E3}" srcOrd="0" destOrd="2" presId="urn:microsoft.com/office/officeart/2005/8/layout/hList1"/>
    <dgm:cxn modelId="{CE7202AF-4652-4B25-AB06-85AD81A443C4}" type="presOf" srcId="{9C20F4D1-66C9-4BCE-9896-A40280357127}" destId="{79E3F5B5-A4A6-4034-AF5B-0CD689B068EE}" srcOrd="0" destOrd="1" presId="urn:microsoft.com/office/officeart/2005/8/layout/hList1"/>
    <dgm:cxn modelId="{7BE19FF8-50E9-4D30-BE6F-07FD069D602B}" type="presOf" srcId="{EA5D85DA-83A8-4FF5-9AEF-D93ABECC89A1}" destId="{642D3087-FC96-4C93-850A-3A55D443D6F1}" srcOrd="0" destOrd="3" presId="urn:microsoft.com/office/officeart/2005/8/layout/hList1"/>
    <dgm:cxn modelId="{6E45F3CA-E062-4989-8552-B3BE7C3A2A00}" type="presOf" srcId="{FE6FB352-3E0A-4C4F-B86D-FAB8C98B73AB}" destId="{057D3DAF-2D68-486B-B202-2ED31A5695E3}" srcOrd="0" destOrd="4" presId="urn:microsoft.com/office/officeart/2005/8/layout/hList1"/>
    <dgm:cxn modelId="{ED7CD620-48E2-4355-A750-4E01E1CF6CB8}" srcId="{DA82C977-6CE0-4E94-9D9B-496073646B8F}" destId="{EA5D85DA-83A8-4FF5-9AEF-D93ABECC89A1}" srcOrd="3" destOrd="0" parTransId="{64DB3E18-8519-43D0-AED9-E3744CCF6B6B}" sibTransId="{367B3CAA-0A03-4720-9483-A2F474990555}"/>
    <dgm:cxn modelId="{F30B71F8-07F7-4F84-8C3A-7466B6F8D06D}" srcId="{2AF788DD-65CB-44EC-9819-39CCB6F7A807}" destId="{5EB3A572-EA81-4B05-9760-27458C5CCB04}" srcOrd="1" destOrd="0" parTransId="{59ACE783-3FDA-4BEC-A014-42AF479F0108}" sibTransId="{ABC10A22-7F9B-40D0-9928-113C2F5838EE}"/>
    <dgm:cxn modelId="{0D1C627F-E989-4758-8764-2876E8E386C5}" srcId="{4D6B8FC0-F201-4D45-A776-32B1117217A8}" destId="{3C190FC6-3F2D-4287-B876-CD8129261730}" srcOrd="0" destOrd="0" parTransId="{1E7FB9C1-88F6-43A5-8D4A-208C63E4BBA9}" sibTransId="{0E577DB8-DC86-40E6-AD6B-5C08D7B3EE51}"/>
    <dgm:cxn modelId="{EFCECFBB-C7CA-402E-A877-9DB07A40AA4E}" srcId="{DA82C977-6CE0-4E94-9D9B-496073646B8F}" destId="{FA78473C-1446-40BC-8FE9-CDC3C6584DEF}" srcOrd="2" destOrd="0" parTransId="{3B1C251D-75AC-402D-8A46-A293F698A673}" sibTransId="{931FB1FA-4603-469E-BBFB-44B4CE12EE24}"/>
    <dgm:cxn modelId="{52727E83-7179-45F0-BF33-0EA4DB583D7D}" srcId="{3C190FC6-3F2D-4287-B876-CD8129261730}" destId="{9C20F4D1-66C9-4BCE-9896-A40280357127}" srcOrd="1" destOrd="0" parTransId="{7B273208-DF39-49A0-AB3C-593ED562CEB6}" sibTransId="{CB591B11-E479-4B15-9B9A-EC1C5D5552BC}"/>
    <dgm:cxn modelId="{F164E8A7-80A0-4AE5-9847-4FEAE188CAFB}" type="presOf" srcId="{B7D0FAFB-40E6-4317-A2ED-E45AF930A9FC}" destId="{057D3DAF-2D68-486B-B202-2ED31A5695E3}" srcOrd="0" destOrd="0" presId="urn:microsoft.com/office/officeart/2005/8/layout/hList1"/>
    <dgm:cxn modelId="{B4BCB2E2-CAB3-46D5-87D2-959FC46D46BA}" type="presOf" srcId="{FA78473C-1446-40BC-8FE9-CDC3C6584DEF}" destId="{642D3087-FC96-4C93-850A-3A55D443D6F1}" srcOrd="0" destOrd="2" presId="urn:microsoft.com/office/officeart/2005/8/layout/hList1"/>
    <dgm:cxn modelId="{5698EDE2-9105-4A78-8582-09AB7A763564}" type="presParOf" srcId="{77CB0229-3891-448A-A297-6E2B519B0366}" destId="{3A386908-42B0-42F6-86AE-0957F947B192}" srcOrd="0" destOrd="0" presId="urn:microsoft.com/office/officeart/2005/8/layout/hList1"/>
    <dgm:cxn modelId="{27877293-03C9-4363-8851-63C6F506DF90}" type="presParOf" srcId="{3A386908-42B0-42F6-86AE-0957F947B192}" destId="{871FBD94-B8D0-48DA-9638-6EF71EBCDE24}" srcOrd="0" destOrd="0" presId="urn:microsoft.com/office/officeart/2005/8/layout/hList1"/>
    <dgm:cxn modelId="{57281EB4-2AE9-48E3-9D0C-5DA5476676FF}" type="presParOf" srcId="{3A386908-42B0-42F6-86AE-0957F947B192}" destId="{79E3F5B5-A4A6-4034-AF5B-0CD689B068EE}" srcOrd="1" destOrd="0" presId="urn:microsoft.com/office/officeart/2005/8/layout/hList1"/>
    <dgm:cxn modelId="{A298000D-4F4E-4B2D-AA19-977219419976}" type="presParOf" srcId="{77CB0229-3891-448A-A297-6E2B519B0366}" destId="{550F3329-AEE4-4080-946B-75E87F70F2B7}" srcOrd="1" destOrd="0" presId="urn:microsoft.com/office/officeart/2005/8/layout/hList1"/>
    <dgm:cxn modelId="{B5E98EFF-91A0-4555-A992-506D6BDEED49}" type="presParOf" srcId="{77CB0229-3891-448A-A297-6E2B519B0366}" destId="{D11AEF82-3683-4872-A162-9254167E8ED9}" srcOrd="2" destOrd="0" presId="urn:microsoft.com/office/officeart/2005/8/layout/hList1"/>
    <dgm:cxn modelId="{2510285A-FA91-4094-8E49-2DFEE689138E}" type="presParOf" srcId="{D11AEF82-3683-4872-A162-9254167E8ED9}" destId="{C9B35C81-CBD8-48F3-8A0E-170799CBC65F}" srcOrd="0" destOrd="0" presId="urn:microsoft.com/office/officeart/2005/8/layout/hList1"/>
    <dgm:cxn modelId="{024CF654-4448-4B36-8015-51892A633B3B}" type="presParOf" srcId="{D11AEF82-3683-4872-A162-9254167E8ED9}" destId="{057D3DAF-2D68-486B-B202-2ED31A5695E3}" srcOrd="1" destOrd="0" presId="urn:microsoft.com/office/officeart/2005/8/layout/hList1"/>
    <dgm:cxn modelId="{FF1BB67C-6C96-435F-93D5-63A687B24D16}" type="presParOf" srcId="{77CB0229-3891-448A-A297-6E2B519B0366}" destId="{82A125D2-74A5-4E2D-AD67-9634D1158AFD}" srcOrd="3" destOrd="0" presId="urn:microsoft.com/office/officeart/2005/8/layout/hList1"/>
    <dgm:cxn modelId="{8D2FA792-739B-43EE-A7A0-10202CBD2FD6}" type="presParOf" srcId="{77CB0229-3891-448A-A297-6E2B519B0366}" destId="{48E700E7-5B0B-4C37-9672-657B78CD8CE8}" srcOrd="4" destOrd="0" presId="urn:microsoft.com/office/officeart/2005/8/layout/hList1"/>
    <dgm:cxn modelId="{97C67169-EA62-4AA2-A95F-4CCB4A930526}" type="presParOf" srcId="{48E700E7-5B0B-4C37-9672-657B78CD8CE8}" destId="{BA76C6B9-819E-4292-86EA-32D1262CD9DB}" srcOrd="0" destOrd="0" presId="urn:microsoft.com/office/officeart/2005/8/layout/hList1"/>
    <dgm:cxn modelId="{01373E08-7F91-4E26-B966-4C90D0A1765B}" type="presParOf" srcId="{48E700E7-5B0B-4C37-9672-657B78CD8CE8}" destId="{642D3087-FC96-4C93-850A-3A55D443D6F1}"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7A8AAB4-0F7D-4F04-8D55-F8DBE65AA0AB}"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GB"/>
        </a:p>
      </dgm:t>
    </dgm:pt>
    <dgm:pt modelId="{2A99E11F-7F09-41AC-BD23-C20C969379D9}">
      <dgm:prSet phldrT="[Text]"/>
      <dgm:spPr>
        <a:ln w="76200">
          <a:noFill/>
        </a:ln>
      </dgm:spPr>
      <dgm:t>
        <a:bodyPr/>
        <a:lstStyle/>
        <a:p>
          <a:r>
            <a:rPr lang="en-GB" dirty="0"/>
            <a:t>Excellent Science</a:t>
          </a:r>
        </a:p>
      </dgm:t>
    </dgm:pt>
    <dgm:pt modelId="{D2803653-4A7B-498D-85DA-FDEFAA35111B}" type="parTrans" cxnId="{ECBBAFFF-55C8-4BF9-B5EC-26B5ADAD2D75}">
      <dgm:prSet/>
      <dgm:spPr/>
      <dgm:t>
        <a:bodyPr/>
        <a:lstStyle/>
        <a:p>
          <a:endParaRPr lang="en-GB"/>
        </a:p>
      </dgm:t>
    </dgm:pt>
    <dgm:pt modelId="{4BFF3D61-99F9-4975-8511-53767B01EDC9}" type="sibTrans" cxnId="{ECBBAFFF-55C8-4BF9-B5EC-26B5ADAD2D75}">
      <dgm:prSet/>
      <dgm:spPr/>
      <dgm:t>
        <a:bodyPr/>
        <a:lstStyle/>
        <a:p>
          <a:endParaRPr lang="en-GB"/>
        </a:p>
      </dgm:t>
    </dgm:pt>
    <dgm:pt modelId="{B8534E3E-8ED4-47A5-AAA1-78A873DBCAB5}">
      <dgm:prSet phldrT="[Text]"/>
      <dgm:spPr/>
      <dgm:t>
        <a:bodyPr/>
        <a:lstStyle/>
        <a:p>
          <a:r>
            <a:rPr lang="en-GB" dirty="0"/>
            <a:t>European Research Council (ERC)</a:t>
          </a:r>
        </a:p>
      </dgm:t>
    </dgm:pt>
    <dgm:pt modelId="{409A607A-7D7A-4EB7-9755-84D3E9CC1B26}" type="parTrans" cxnId="{7A2632C9-129F-4C3A-835E-0EF09A750A39}">
      <dgm:prSet/>
      <dgm:spPr/>
      <dgm:t>
        <a:bodyPr/>
        <a:lstStyle/>
        <a:p>
          <a:endParaRPr lang="en-GB"/>
        </a:p>
      </dgm:t>
    </dgm:pt>
    <dgm:pt modelId="{4F628CFB-0A47-481E-93F5-8C89A6C4C1DA}" type="sibTrans" cxnId="{7A2632C9-129F-4C3A-835E-0EF09A750A39}">
      <dgm:prSet/>
      <dgm:spPr/>
      <dgm:t>
        <a:bodyPr/>
        <a:lstStyle/>
        <a:p>
          <a:endParaRPr lang="en-GB"/>
        </a:p>
      </dgm:t>
    </dgm:pt>
    <dgm:pt modelId="{828D13A5-75EB-4215-8483-59217208E222}">
      <dgm:prSet phldrT="[Text]"/>
      <dgm:spPr/>
      <dgm:t>
        <a:bodyPr/>
        <a:lstStyle/>
        <a:p>
          <a:r>
            <a:rPr lang="en-GB" dirty="0"/>
            <a:t>Future and Emerging Technologies (FET)</a:t>
          </a:r>
        </a:p>
      </dgm:t>
    </dgm:pt>
    <dgm:pt modelId="{F27206FC-4C32-459D-989C-81D88B0DAF29}" type="parTrans" cxnId="{12B516AB-EEA2-44A3-B7FC-6B4D95869C78}">
      <dgm:prSet/>
      <dgm:spPr/>
      <dgm:t>
        <a:bodyPr/>
        <a:lstStyle/>
        <a:p>
          <a:endParaRPr lang="en-GB"/>
        </a:p>
      </dgm:t>
    </dgm:pt>
    <dgm:pt modelId="{8146B57A-4BC0-4630-AEF2-1B1DE3D32D01}" type="sibTrans" cxnId="{12B516AB-EEA2-44A3-B7FC-6B4D95869C78}">
      <dgm:prSet/>
      <dgm:spPr/>
      <dgm:t>
        <a:bodyPr/>
        <a:lstStyle/>
        <a:p>
          <a:endParaRPr lang="en-GB"/>
        </a:p>
      </dgm:t>
    </dgm:pt>
    <dgm:pt modelId="{1AF4BE10-1A44-4EF3-A79F-D46736910B49}">
      <dgm:prSet phldrT="[Text]"/>
      <dgm:spPr>
        <a:ln w="76200">
          <a:solidFill>
            <a:srgbClr val="FF0000"/>
          </a:solidFill>
        </a:ln>
      </dgm:spPr>
      <dgm:t>
        <a:bodyPr/>
        <a:lstStyle/>
        <a:p>
          <a:r>
            <a:rPr lang="en-GB" dirty="0"/>
            <a:t>Industrial Leadership</a:t>
          </a:r>
        </a:p>
      </dgm:t>
    </dgm:pt>
    <dgm:pt modelId="{A2BDEEF4-0CB2-4C58-9130-D8371DD8A730}" type="parTrans" cxnId="{E98639CF-60A2-4D5B-AD5A-6D2B86B0480C}">
      <dgm:prSet/>
      <dgm:spPr/>
      <dgm:t>
        <a:bodyPr/>
        <a:lstStyle/>
        <a:p>
          <a:endParaRPr lang="en-GB"/>
        </a:p>
      </dgm:t>
    </dgm:pt>
    <dgm:pt modelId="{67995B5F-8F6B-41F9-B1B9-FB4C3B9E9BB4}" type="sibTrans" cxnId="{E98639CF-60A2-4D5B-AD5A-6D2B86B0480C}">
      <dgm:prSet/>
      <dgm:spPr/>
      <dgm:t>
        <a:bodyPr/>
        <a:lstStyle/>
        <a:p>
          <a:endParaRPr lang="en-GB"/>
        </a:p>
      </dgm:t>
    </dgm:pt>
    <dgm:pt modelId="{AEBEEDDD-60A5-43DB-91E7-CAAE5ED338CF}">
      <dgm:prSet phldrT="[Text]"/>
      <dgm:spPr/>
      <dgm:t>
        <a:bodyPr/>
        <a:lstStyle/>
        <a:p>
          <a:r>
            <a:rPr lang="en-GB"/>
            <a:t>Leadership in Enabling and Industrial Technologies (LEIT) - ICT, KETs, Space</a:t>
          </a:r>
        </a:p>
      </dgm:t>
    </dgm:pt>
    <dgm:pt modelId="{210A7D71-3512-41D8-B830-5C0D41921B60}" type="parTrans" cxnId="{5744AADF-9EFA-4DF7-9A4D-21E5F4839B5E}">
      <dgm:prSet/>
      <dgm:spPr/>
      <dgm:t>
        <a:bodyPr/>
        <a:lstStyle/>
        <a:p>
          <a:endParaRPr lang="en-GB"/>
        </a:p>
      </dgm:t>
    </dgm:pt>
    <dgm:pt modelId="{308CEA6C-C8AA-42CD-B059-1C3D745625FA}" type="sibTrans" cxnId="{5744AADF-9EFA-4DF7-9A4D-21E5F4839B5E}">
      <dgm:prSet/>
      <dgm:spPr/>
      <dgm:t>
        <a:bodyPr/>
        <a:lstStyle/>
        <a:p>
          <a:endParaRPr lang="en-GB"/>
        </a:p>
      </dgm:t>
    </dgm:pt>
    <dgm:pt modelId="{1B46CB00-7678-441F-AA16-6DD4CA001017}">
      <dgm:prSet phldrT="[Text]"/>
      <dgm:spPr/>
      <dgm:t>
        <a:bodyPr/>
        <a:lstStyle/>
        <a:p>
          <a:r>
            <a:rPr lang="en-GB"/>
            <a:t>Innovation in SMEs</a:t>
          </a:r>
        </a:p>
      </dgm:t>
    </dgm:pt>
    <dgm:pt modelId="{64393DCE-33EA-4528-8179-E653F27B8EDB}" type="parTrans" cxnId="{4D21589A-B78A-4866-947C-29BBC9C9C371}">
      <dgm:prSet/>
      <dgm:spPr/>
      <dgm:t>
        <a:bodyPr/>
        <a:lstStyle/>
        <a:p>
          <a:endParaRPr lang="en-GB"/>
        </a:p>
      </dgm:t>
    </dgm:pt>
    <dgm:pt modelId="{F7014B8A-73DE-456E-BF20-B80AB5ED1E1C}" type="sibTrans" cxnId="{4D21589A-B78A-4866-947C-29BBC9C9C371}">
      <dgm:prSet/>
      <dgm:spPr/>
      <dgm:t>
        <a:bodyPr/>
        <a:lstStyle/>
        <a:p>
          <a:endParaRPr lang="en-GB"/>
        </a:p>
      </dgm:t>
    </dgm:pt>
    <dgm:pt modelId="{A7A0EE03-D874-4827-B76C-0674AB02443B}">
      <dgm:prSet phldrT="[Text]"/>
      <dgm:spPr/>
      <dgm:t>
        <a:bodyPr/>
        <a:lstStyle/>
        <a:p>
          <a:r>
            <a:rPr lang="en-GB"/>
            <a:t>Societal Challenges</a:t>
          </a:r>
        </a:p>
      </dgm:t>
    </dgm:pt>
    <dgm:pt modelId="{A1DD3901-CDC7-4528-A1A6-1762B8592651}" type="parTrans" cxnId="{1B1D676E-316C-4C28-957D-DA927F1D316D}">
      <dgm:prSet/>
      <dgm:spPr/>
      <dgm:t>
        <a:bodyPr/>
        <a:lstStyle/>
        <a:p>
          <a:endParaRPr lang="en-GB"/>
        </a:p>
      </dgm:t>
    </dgm:pt>
    <dgm:pt modelId="{34D072E9-9970-48CE-A160-6892F8F154A7}" type="sibTrans" cxnId="{1B1D676E-316C-4C28-957D-DA927F1D316D}">
      <dgm:prSet/>
      <dgm:spPr/>
      <dgm:t>
        <a:bodyPr/>
        <a:lstStyle/>
        <a:p>
          <a:endParaRPr lang="en-GB"/>
        </a:p>
      </dgm:t>
    </dgm:pt>
    <dgm:pt modelId="{E7842B65-EB61-4376-9E64-0E29D6D38453}">
      <dgm:prSet phldrT="[Text]"/>
      <dgm:spPr/>
      <dgm:t>
        <a:bodyPr/>
        <a:lstStyle/>
        <a:p>
          <a:r>
            <a:rPr lang="en-GB"/>
            <a:t>Health and Wellbeing</a:t>
          </a:r>
        </a:p>
      </dgm:t>
    </dgm:pt>
    <dgm:pt modelId="{709C58E8-E90F-45CD-99A2-458BC41F61F8}" type="parTrans" cxnId="{8E2106A5-1512-48AF-B8C6-AB94C9549D5D}">
      <dgm:prSet/>
      <dgm:spPr/>
      <dgm:t>
        <a:bodyPr/>
        <a:lstStyle/>
        <a:p>
          <a:endParaRPr lang="en-GB"/>
        </a:p>
      </dgm:t>
    </dgm:pt>
    <dgm:pt modelId="{35E4ACE0-5646-469E-B5B2-7462B3A7D4EA}" type="sibTrans" cxnId="{8E2106A5-1512-48AF-B8C6-AB94C9549D5D}">
      <dgm:prSet/>
      <dgm:spPr/>
      <dgm:t>
        <a:bodyPr/>
        <a:lstStyle/>
        <a:p>
          <a:endParaRPr lang="en-GB"/>
        </a:p>
      </dgm:t>
    </dgm:pt>
    <dgm:pt modelId="{E5A990F4-55B1-4931-BFAB-3E3B7CEE7AE0}">
      <dgm:prSet phldrT="[Text]"/>
      <dgm:spPr/>
      <dgm:t>
        <a:bodyPr/>
        <a:lstStyle/>
        <a:p>
          <a:r>
            <a:rPr lang="en-GB"/>
            <a:t>Food security</a:t>
          </a:r>
        </a:p>
      </dgm:t>
    </dgm:pt>
    <dgm:pt modelId="{4EEA54EC-C001-4D19-B257-86929E9162F7}" type="parTrans" cxnId="{860C9A95-CAFA-48BF-AC30-B58DDCE7929D}">
      <dgm:prSet/>
      <dgm:spPr/>
      <dgm:t>
        <a:bodyPr/>
        <a:lstStyle/>
        <a:p>
          <a:endParaRPr lang="en-GB"/>
        </a:p>
      </dgm:t>
    </dgm:pt>
    <dgm:pt modelId="{1D0C88BB-A327-420D-AD1E-464722AC1163}" type="sibTrans" cxnId="{860C9A95-CAFA-48BF-AC30-B58DDCE7929D}">
      <dgm:prSet/>
      <dgm:spPr/>
      <dgm:t>
        <a:bodyPr/>
        <a:lstStyle/>
        <a:p>
          <a:endParaRPr lang="en-GB"/>
        </a:p>
      </dgm:t>
    </dgm:pt>
    <dgm:pt modelId="{25C58374-2D04-49AD-B9ED-E15DBEBD4C36}">
      <dgm:prSet phldrT="[Text]"/>
      <dgm:spPr/>
      <dgm:t>
        <a:bodyPr/>
        <a:lstStyle/>
        <a:p>
          <a:r>
            <a:rPr lang="en-GB"/>
            <a:t>Research Infrastructures</a:t>
          </a:r>
        </a:p>
      </dgm:t>
    </dgm:pt>
    <dgm:pt modelId="{2908FBAB-B967-4EF9-A588-296150F0C593}" type="parTrans" cxnId="{5A837B63-0822-4EF8-AE84-2BB15BDC7BB5}">
      <dgm:prSet/>
      <dgm:spPr/>
      <dgm:t>
        <a:bodyPr/>
        <a:lstStyle/>
        <a:p>
          <a:endParaRPr lang="en-GB"/>
        </a:p>
      </dgm:t>
    </dgm:pt>
    <dgm:pt modelId="{54F0135B-6B77-4EE2-8D48-8A1D1B0E2F24}" type="sibTrans" cxnId="{5A837B63-0822-4EF8-AE84-2BB15BDC7BB5}">
      <dgm:prSet/>
      <dgm:spPr/>
      <dgm:t>
        <a:bodyPr/>
        <a:lstStyle/>
        <a:p>
          <a:endParaRPr lang="en-GB"/>
        </a:p>
      </dgm:t>
    </dgm:pt>
    <dgm:pt modelId="{974D850C-2722-4541-BBC6-5EB0091CCFD0}">
      <dgm:prSet phldrT="[Text]"/>
      <dgm:spPr/>
      <dgm:t>
        <a:bodyPr/>
        <a:lstStyle/>
        <a:p>
          <a:r>
            <a:rPr lang="en-GB" dirty="0"/>
            <a:t>Marie </a:t>
          </a:r>
          <a:r>
            <a:rPr lang="en-GB" dirty="0" err="1"/>
            <a:t>Skłodowska</a:t>
          </a:r>
          <a:r>
            <a:rPr lang="en-GB" dirty="0"/>
            <a:t>-Curie Actions (MSCA)</a:t>
          </a:r>
        </a:p>
      </dgm:t>
    </dgm:pt>
    <dgm:pt modelId="{2D855B8A-DAFE-4A81-A742-B84BC326AD9B}" type="parTrans" cxnId="{D04AE792-FB53-48CD-AD24-A2AA3B801BA3}">
      <dgm:prSet/>
      <dgm:spPr/>
      <dgm:t>
        <a:bodyPr/>
        <a:lstStyle/>
        <a:p>
          <a:endParaRPr lang="en-GB"/>
        </a:p>
      </dgm:t>
    </dgm:pt>
    <dgm:pt modelId="{5548648D-FF41-4A3A-9F42-D81980950191}" type="sibTrans" cxnId="{D04AE792-FB53-48CD-AD24-A2AA3B801BA3}">
      <dgm:prSet/>
      <dgm:spPr/>
      <dgm:t>
        <a:bodyPr/>
        <a:lstStyle/>
        <a:p>
          <a:endParaRPr lang="en-GB"/>
        </a:p>
      </dgm:t>
    </dgm:pt>
    <dgm:pt modelId="{A3498962-A3BC-42D8-87B2-F9B10040ADC7}">
      <dgm:prSet phldrT="[Text]"/>
      <dgm:spPr/>
      <dgm:t>
        <a:bodyPr/>
        <a:lstStyle/>
        <a:p>
          <a:r>
            <a:rPr lang="en-GB"/>
            <a:t>Security</a:t>
          </a:r>
        </a:p>
      </dgm:t>
    </dgm:pt>
    <dgm:pt modelId="{97E40215-CB67-4A12-8AB9-9E86E31CEE42}" type="parTrans" cxnId="{F3B0EDB3-063F-43DE-8069-6D775659D441}">
      <dgm:prSet/>
      <dgm:spPr/>
      <dgm:t>
        <a:bodyPr/>
        <a:lstStyle/>
        <a:p>
          <a:endParaRPr lang="en-GB"/>
        </a:p>
      </dgm:t>
    </dgm:pt>
    <dgm:pt modelId="{AC832B81-5AA7-4F2F-B396-ED41132040A5}" type="sibTrans" cxnId="{F3B0EDB3-063F-43DE-8069-6D775659D441}">
      <dgm:prSet/>
      <dgm:spPr/>
      <dgm:t>
        <a:bodyPr/>
        <a:lstStyle/>
        <a:p>
          <a:endParaRPr lang="en-GB"/>
        </a:p>
      </dgm:t>
    </dgm:pt>
    <dgm:pt modelId="{9485127F-F468-4116-8787-7A0260A997B7}">
      <dgm:prSet phldrT="[Text]"/>
      <dgm:spPr/>
      <dgm:t>
        <a:bodyPr/>
        <a:lstStyle/>
        <a:p>
          <a:r>
            <a:rPr lang="en-GB"/>
            <a:t>Transport</a:t>
          </a:r>
        </a:p>
      </dgm:t>
    </dgm:pt>
    <dgm:pt modelId="{531AEF6F-53DB-40C9-B2E2-A58A2210CA7F}" type="parTrans" cxnId="{136BAA6B-CEAD-44FF-A1B7-49A191FE783D}">
      <dgm:prSet/>
      <dgm:spPr/>
      <dgm:t>
        <a:bodyPr/>
        <a:lstStyle/>
        <a:p>
          <a:endParaRPr lang="en-GB"/>
        </a:p>
      </dgm:t>
    </dgm:pt>
    <dgm:pt modelId="{F32B2B5F-600A-4FAF-A80E-482C9B8CB17D}" type="sibTrans" cxnId="{136BAA6B-CEAD-44FF-A1B7-49A191FE783D}">
      <dgm:prSet/>
      <dgm:spPr/>
      <dgm:t>
        <a:bodyPr/>
        <a:lstStyle/>
        <a:p>
          <a:endParaRPr lang="en-GB"/>
        </a:p>
      </dgm:t>
    </dgm:pt>
    <dgm:pt modelId="{6DFF97F0-EBBC-4D83-86CF-CD4561F7FB89}">
      <dgm:prSet phldrT="[Text]"/>
      <dgm:spPr/>
      <dgm:t>
        <a:bodyPr/>
        <a:lstStyle/>
        <a:p>
          <a:r>
            <a:rPr lang="en-GB"/>
            <a:t>Energy</a:t>
          </a:r>
        </a:p>
      </dgm:t>
    </dgm:pt>
    <dgm:pt modelId="{B968AE80-DF22-4607-B5F4-95E17360AB9B}" type="parTrans" cxnId="{2BCE39D0-3DB5-475B-B745-E94C02E4B570}">
      <dgm:prSet/>
      <dgm:spPr/>
      <dgm:t>
        <a:bodyPr/>
        <a:lstStyle/>
        <a:p>
          <a:endParaRPr lang="en-GB"/>
        </a:p>
      </dgm:t>
    </dgm:pt>
    <dgm:pt modelId="{62ED0C8E-97CA-4DC4-A73E-053E5565E333}" type="sibTrans" cxnId="{2BCE39D0-3DB5-475B-B745-E94C02E4B570}">
      <dgm:prSet/>
      <dgm:spPr/>
      <dgm:t>
        <a:bodyPr/>
        <a:lstStyle/>
        <a:p>
          <a:endParaRPr lang="en-GB"/>
        </a:p>
      </dgm:t>
    </dgm:pt>
    <dgm:pt modelId="{D063B842-996D-46F2-B1BB-EE39C65616D6}">
      <dgm:prSet phldrT="[Text]"/>
      <dgm:spPr/>
      <dgm:t>
        <a:bodyPr/>
        <a:lstStyle/>
        <a:p>
          <a:r>
            <a:rPr lang="en-GB"/>
            <a:t>Climate action</a:t>
          </a:r>
        </a:p>
      </dgm:t>
    </dgm:pt>
    <dgm:pt modelId="{9E3D2F30-E328-46CE-B6CF-53E740044749}" type="parTrans" cxnId="{BFF5406E-B745-43AF-9152-CBDFE49E2766}">
      <dgm:prSet/>
      <dgm:spPr/>
      <dgm:t>
        <a:bodyPr/>
        <a:lstStyle/>
        <a:p>
          <a:endParaRPr lang="en-GB"/>
        </a:p>
      </dgm:t>
    </dgm:pt>
    <dgm:pt modelId="{483D4E5E-5174-4485-BB3C-8DA6510723E1}" type="sibTrans" cxnId="{BFF5406E-B745-43AF-9152-CBDFE49E2766}">
      <dgm:prSet/>
      <dgm:spPr/>
      <dgm:t>
        <a:bodyPr/>
        <a:lstStyle/>
        <a:p>
          <a:endParaRPr lang="en-GB"/>
        </a:p>
      </dgm:t>
    </dgm:pt>
    <dgm:pt modelId="{9C423D85-BD1F-4C1D-91FF-CC85ADB03A25}">
      <dgm:prSet phldrT="[Text]"/>
      <dgm:spPr/>
      <dgm:t>
        <a:bodyPr/>
        <a:lstStyle/>
        <a:p>
          <a:r>
            <a:rPr lang="en-GB"/>
            <a:t>Societies</a:t>
          </a:r>
        </a:p>
      </dgm:t>
    </dgm:pt>
    <dgm:pt modelId="{1AC01D0E-D264-459B-8BE5-EE6A2E1A0A59}" type="parTrans" cxnId="{1550A761-0170-47AD-B9B6-41C855528CEE}">
      <dgm:prSet/>
      <dgm:spPr/>
      <dgm:t>
        <a:bodyPr/>
        <a:lstStyle/>
        <a:p>
          <a:endParaRPr lang="en-GB"/>
        </a:p>
      </dgm:t>
    </dgm:pt>
    <dgm:pt modelId="{E7D91680-7AE6-4A57-B061-5E46AB6EDF25}" type="sibTrans" cxnId="{1550A761-0170-47AD-B9B6-41C855528CEE}">
      <dgm:prSet/>
      <dgm:spPr/>
      <dgm:t>
        <a:bodyPr/>
        <a:lstStyle/>
        <a:p>
          <a:endParaRPr lang="en-GB"/>
        </a:p>
      </dgm:t>
    </dgm:pt>
    <dgm:pt modelId="{B3670F34-DE3F-4DA8-8ED4-5B4B21034101}">
      <dgm:prSet phldrT="[Text]"/>
      <dgm:spPr/>
      <dgm:t>
        <a:bodyPr/>
        <a:lstStyle/>
        <a:p>
          <a:r>
            <a:rPr lang="en-GB"/>
            <a:t>Access to Risk Finance</a:t>
          </a:r>
        </a:p>
      </dgm:t>
    </dgm:pt>
    <dgm:pt modelId="{90084B3E-1265-40B4-B343-125B3DF10316}" type="parTrans" cxnId="{6452B8FB-725A-40C5-8C2E-D17647880420}">
      <dgm:prSet/>
      <dgm:spPr/>
      <dgm:t>
        <a:bodyPr/>
        <a:lstStyle/>
        <a:p>
          <a:endParaRPr lang="en-GB"/>
        </a:p>
      </dgm:t>
    </dgm:pt>
    <dgm:pt modelId="{D75C0713-C7AE-4A9E-9B06-5310DF231E1E}" type="sibTrans" cxnId="{6452B8FB-725A-40C5-8C2E-D17647880420}">
      <dgm:prSet/>
      <dgm:spPr/>
      <dgm:t>
        <a:bodyPr/>
        <a:lstStyle/>
        <a:p>
          <a:endParaRPr lang="en-GB"/>
        </a:p>
      </dgm:t>
    </dgm:pt>
    <dgm:pt modelId="{D0C05203-E715-4490-8EB5-2A13D6A60345}" type="pres">
      <dgm:prSet presAssocID="{17A8AAB4-0F7D-4F04-8D55-F8DBE65AA0AB}" presName="theList" presStyleCnt="0">
        <dgm:presLayoutVars>
          <dgm:dir/>
          <dgm:animLvl val="lvl"/>
          <dgm:resizeHandles val="exact"/>
        </dgm:presLayoutVars>
      </dgm:prSet>
      <dgm:spPr/>
      <dgm:t>
        <a:bodyPr/>
        <a:lstStyle/>
        <a:p>
          <a:endParaRPr lang="en-GB"/>
        </a:p>
      </dgm:t>
    </dgm:pt>
    <dgm:pt modelId="{2F5BEC4F-FCBB-44A4-A382-E8596E28527A}" type="pres">
      <dgm:prSet presAssocID="{2A99E11F-7F09-41AC-BD23-C20C969379D9}" presName="compNode" presStyleCnt="0"/>
      <dgm:spPr/>
    </dgm:pt>
    <dgm:pt modelId="{563DE49F-35A1-4CD9-A787-5E956B18BDDE}" type="pres">
      <dgm:prSet presAssocID="{2A99E11F-7F09-41AC-BD23-C20C969379D9}" presName="aNode" presStyleLbl="bgShp" presStyleIdx="0" presStyleCnt="3" custLinFactNeighborX="-547"/>
      <dgm:spPr/>
      <dgm:t>
        <a:bodyPr/>
        <a:lstStyle/>
        <a:p>
          <a:endParaRPr lang="en-GB"/>
        </a:p>
      </dgm:t>
    </dgm:pt>
    <dgm:pt modelId="{D4D9BF8A-9059-44C7-BE5A-FDE23AFB53B1}" type="pres">
      <dgm:prSet presAssocID="{2A99E11F-7F09-41AC-BD23-C20C969379D9}" presName="textNode" presStyleLbl="bgShp" presStyleIdx="0" presStyleCnt="3"/>
      <dgm:spPr/>
      <dgm:t>
        <a:bodyPr/>
        <a:lstStyle/>
        <a:p>
          <a:endParaRPr lang="en-GB"/>
        </a:p>
      </dgm:t>
    </dgm:pt>
    <dgm:pt modelId="{E535B422-BC06-40CB-868D-E3770BADB624}" type="pres">
      <dgm:prSet presAssocID="{2A99E11F-7F09-41AC-BD23-C20C969379D9}" presName="compChildNode" presStyleCnt="0"/>
      <dgm:spPr/>
    </dgm:pt>
    <dgm:pt modelId="{560D95DD-EF85-4D10-ACF2-3483AA1BA745}" type="pres">
      <dgm:prSet presAssocID="{2A99E11F-7F09-41AC-BD23-C20C969379D9}" presName="theInnerList" presStyleCnt="0"/>
      <dgm:spPr/>
    </dgm:pt>
    <dgm:pt modelId="{552724DC-8A3B-4AC0-9AD2-03FE596F6224}" type="pres">
      <dgm:prSet presAssocID="{B8534E3E-8ED4-47A5-AAA1-78A873DBCAB5}" presName="childNode" presStyleLbl="node1" presStyleIdx="0" presStyleCnt="14">
        <dgm:presLayoutVars>
          <dgm:bulletEnabled val="1"/>
        </dgm:presLayoutVars>
      </dgm:prSet>
      <dgm:spPr>
        <a:prstGeom prst="rect">
          <a:avLst/>
        </a:prstGeom>
      </dgm:spPr>
      <dgm:t>
        <a:bodyPr/>
        <a:lstStyle/>
        <a:p>
          <a:endParaRPr lang="en-GB"/>
        </a:p>
      </dgm:t>
    </dgm:pt>
    <dgm:pt modelId="{56E31611-0BED-4324-9884-CD4E2405AF41}" type="pres">
      <dgm:prSet presAssocID="{B8534E3E-8ED4-47A5-AAA1-78A873DBCAB5}" presName="aSpace2" presStyleCnt="0"/>
      <dgm:spPr/>
    </dgm:pt>
    <dgm:pt modelId="{8DA8FAB4-3312-4331-9822-1F0B10A52AD8}" type="pres">
      <dgm:prSet presAssocID="{828D13A5-75EB-4215-8483-59217208E222}" presName="childNode" presStyleLbl="node1" presStyleIdx="1" presStyleCnt="14">
        <dgm:presLayoutVars>
          <dgm:bulletEnabled val="1"/>
        </dgm:presLayoutVars>
      </dgm:prSet>
      <dgm:spPr/>
      <dgm:t>
        <a:bodyPr/>
        <a:lstStyle/>
        <a:p>
          <a:endParaRPr lang="en-GB"/>
        </a:p>
      </dgm:t>
    </dgm:pt>
    <dgm:pt modelId="{3211533A-FB1D-4F93-8C2C-A134D1D6DCFE}" type="pres">
      <dgm:prSet presAssocID="{828D13A5-75EB-4215-8483-59217208E222}" presName="aSpace2" presStyleCnt="0"/>
      <dgm:spPr/>
    </dgm:pt>
    <dgm:pt modelId="{F6BFAF5D-51A3-481E-A2E5-C1AD8B01B342}" type="pres">
      <dgm:prSet presAssocID="{974D850C-2722-4541-BBC6-5EB0091CCFD0}" presName="childNode" presStyleLbl="node1" presStyleIdx="2" presStyleCnt="14">
        <dgm:presLayoutVars>
          <dgm:bulletEnabled val="1"/>
        </dgm:presLayoutVars>
      </dgm:prSet>
      <dgm:spPr/>
      <dgm:t>
        <a:bodyPr/>
        <a:lstStyle/>
        <a:p>
          <a:endParaRPr lang="en-GB"/>
        </a:p>
      </dgm:t>
    </dgm:pt>
    <dgm:pt modelId="{15F76D67-1317-4D99-A1AC-3A859D2112FF}" type="pres">
      <dgm:prSet presAssocID="{974D850C-2722-4541-BBC6-5EB0091CCFD0}" presName="aSpace2" presStyleCnt="0"/>
      <dgm:spPr/>
    </dgm:pt>
    <dgm:pt modelId="{7DF625EA-3CAF-40EC-8E5B-E1C961EF62E8}" type="pres">
      <dgm:prSet presAssocID="{25C58374-2D04-49AD-B9ED-E15DBEBD4C36}" presName="childNode" presStyleLbl="node1" presStyleIdx="3" presStyleCnt="14">
        <dgm:presLayoutVars>
          <dgm:bulletEnabled val="1"/>
        </dgm:presLayoutVars>
      </dgm:prSet>
      <dgm:spPr/>
      <dgm:t>
        <a:bodyPr/>
        <a:lstStyle/>
        <a:p>
          <a:endParaRPr lang="en-GB"/>
        </a:p>
      </dgm:t>
    </dgm:pt>
    <dgm:pt modelId="{D1E77190-E6B7-4C30-93B7-75589B62B1D8}" type="pres">
      <dgm:prSet presAssocID="{2A99E11F-7F09-41AC-BD23-C20C969379D9}" presName="aSpace" presStyleCnt="0"/>
      <dgm:spPr/>
    </dgm:pt>
    <dgm:pt modelId="{096538BC-F53C-42E4-BECD-585E61755DD0}" type="pres">
      <dgm:prSet presAssocID="{1AF4BE10-1A44-4EF3-A79F-D46736910B49}" presName="compNode" presStyleCnt="0"/>
      <dgm:spPr/>
    </dgm:pt>
    <dgm:pt modelId="{4ED795A0-B59D-4836-9011-A4D20BD42DCF}" type="pres">
      <dgm:prSet presAssocID="{1AF4BE10-1A44-4EF3-A79F-D46736910B49}" presName="aNode" presStyleLbl="bgShp" presStyleIdx="1" presStyleCnt="3"/>
      <dgm:spPr/>
      <dgm:t>
        <a:bodyPr/>
        <a:lstStyle/>
        <a:p>
          <a:endParaRPr lang="en-GB"/>
        </a:p>
      </dgm:t>
    </dgm:pt>
    <dgm:pt modelId="{D0D59456-B739-4839-B6FE-8CE8D118BA3F}" type="pres">
      <dgm:prSet presAssocID="{1AF4BE10-1A44-4EF3-A79F-D46736910B49}" presName="textNode" presStyleLbl="bgShp" presStyleIdx="1" presStyleCnt="3"/>
      <dgm:spPr/>
      <dgm:t>
        <a:bodyPr/>
        <a:lstStyle/>
        <a:p>
          <a:endParaRPr lang="en-GB"/>
        </a:p>
      </dgm:t>
    </dgm:pt>
    <dgm:pt modelId="{CF1C10F7-4A04-4DA4-91CB-04F41E1F9A7D}" type="pres">
      <dgm:prSet presAssocID="{1AF4BE10-1A44-4EF3-A79F-D46736910B49}" presName="compChildNode" presStyleCnt="0"/>
      <dgm:spPr/>
    </dgm:pt>
    <dgm:pt modelId="{34DAAEF6-286F-4965-9AE7-32FEE0D60E6C}" type="pres">
      <dgm:prSet presAssocID="{1AF4BE10-1A44-4EF3-A79F-D46736910B49}" presName="theInnerList" presStyleCnt="0"/>
      <dgm:spPr/>
    </dgm:pt>
    <dgm:pt modelId="{3B5A5BA6-1805-4BD2-9C62-DAC447ED122D}" type="pres">
      <dgm:prSet presAssocID="{AEBEEDDD-60A5-43DB-91E7-CAAE5ED338CF}" presName="childNode" presStyleLbl="node1" presStyleIdx="4" presStyleCnt="14" custScaleY="135341">
        <dgm:presLayoutVars>
          <dgm:bulletEnabled val="1"/>
        </dgm:presLayoutVars>
      </dgm:prSet>
      <dgm:spPr/>
      <dgm:t>
        <a:bodyPr/>
        <a:lstStyle/>
        <a:p>
          <a:endParaRPr lang="en-GB"/>
        </a:p>
      </dgm:t>
    </dgm:pt>
    <dgm:pt modelId="{A65A3AF1-2E49-408C-9F7B-957CFF8E1938}" type="pres">
      <dgm:prSet presAssocID="{AEBEEDDD-60A5-43DB-91E7-CAAE5ED338CF}" presName="aSpace2" presStyleCnt="0"/>
      <dgm:spPr/>
    </dgm:pt>
    <dgm:pt modelId="{2C83FCDB-50FF-4400-BAC1-A59F2749571C}" type="pres">
      <dgm:prSet presAssocID="{B3670F34-DE3F-4DA8-8ED4-5B4B21034101}" presName="childNode" presStyleLbl="node1" presStyleIdx="5" presStyleCnt="14" custScaleY="24157">
        <dgm:presLayoutVars>
          <dgm:bulletEnabled val="1"/>
        </dgm:presLayoutVars>
      </dgm:prSet>
      <dgm:spPr/>
      <dgm:t>
        <a:bodyPr/>
        <a:lstStyle/>
        <a:p>
          <a:endParaRPr lang="en-GB"/>
        </a:p>
      </dgm:t>
    </dgm:pt>
    <dgm:pt modelId="{4A970342-4FC9-4D86-8C80-8478E726E2FC}" type="pres">
      <dgm:prSet presAssocID="{B3670F34-DE3F-4DA8-8ED4-5B4B21034101}" presName="aSpace2" presStyleCnt="0"/>
      <dgm:spPr/>
    </dgm:pt>
    <dgm:pt modelId="{B68FEFBF-CFDB-4CE6-BC6B-E7ED42B7E930}" type="pres">
      <dgm:prSet presAssocID="{1B46CB00-7678-441F-AA16-6DD4CA001017}" presName="childNode" presStyleLbl="node1" presStyleIdx="6" presStyleCnt="14" custScaleY="24577">
        <dgm:presLayoutVars>
          <dgm:bulletEnabled val="1"/>
        </dgm:presLayoutVars>
      </dgm:prSet>
      <dgm:spPr/>
      <dgm:t>
        <a:bodyPr/>
        <a:lstStyle/>
        <a:p>
          <a:endParaRPr lang="en-GB"/>
        </a:p>
      </dgm:t>
    </dgm:pt>
    <dgm:pt modelId="{D6D23F90-C870-49C2-A410-82AFD969B255}" type="pres">
      <dgm:prSet presAssocID="{1AF4BE10-1A44-4EF3-A79F-D46736910B49}" presName="aSpace" presStyleCnt="0"/>
      <dgm:spPr/>
    </dgm:pt>
    <dgm:pt modelId="{DA7DD441-8689-40CF-93D8-73E6160CC06F}" type="pres">
      <dgm:prSet presAssocID="{A7A0EE03-D874-4827-B76C-0674AB02443B}" presName="compNode" presStyleCnt="0"/>
      <dgm:spPr/>
    </dgm:pt>
    <dgm:pt modelId="{2518BE23-222D-47AD-9F03-D8EFA567F112}" type="pres">
      <dgm:prSet presAssocID="{A7A0EE03-D874-4827-B76C-0674AB02443B}" presName="aNode" presStyleLbl="bgShp" presStyleIdx="2" presStyleCnt="3"/>
      <dgm:spPr/>
      <dgm:t>
        <a:bodyPr/>
        <a:lstStyle/>
        <a:p>
          <a:endParaRPr lang="en-GB"/>
        </a:p>
      </dgm:t>
    </dgm:pt>
    <dgm:pt modelId="{1F37D035-E35D-4D9A-9FAA-64062841E646}" type="pres">
      <dgm:prSet presAssocID="{A7A0EE03-D874-4827-B76C-0674AB02443B}" presName="textNode" presStyleLbl="bgShp" presStyleIdx="2" presStyleCnt="3"/>
      <dgm:spPr/>
      <dgm:t>
        <a:bodyPr/>
        <a:lstStyle/>
        <a:p>
          <a:endParaRPr lang="en-GB"/>
        </a:p>
      </dgm:t>
    </dgm:pt>
    <dgm:pt modelId="{FB864472-EACD-4821-BF7D-45BCBF896A08}" type="pres">
      <dgm:prSet presAssocID="{A7A0EE03-D874-4827-B76C-0674AB02443B}" presName="compChildNode" presStyleCnt="0"/>
      <dgm:spPr/>
    </dgm:pt>
    <dgm:pt modelId="{1DC15797-FE4D-415D-97CF-F122FEA1B273}" type="pres">
      <dgm:prSet presAssocID="{A7A0EE03-D874-4827-B76C-0674AB02443B}" presName="theInnerList" presStyleCnt="0"/>
      <dgm:spPr/>
    </dgm:pt>
    <dgm:pt modelId="{7B31870D-095C-4702-AAC2-DF4E449C1184}" type="pres">
      <dgm:prSet presAssocID="{E7842B65-EB61-4376-9E64-0E29D6D38453}" presName="childNode" presStyleLbl="node1" presStyleIdx="7" presStyleCnt="14">
        <dgm:presLayoutVars>
          <dgm:bulletEnabled val="1"/>
        </dgm:presLayoutVars>
      </dgm:prSet>
      <dgm:spPr/>
      <dgm:t>
        <a:bodyPr/>
        <a:lstStyle/>
        <a:p>
          <a:endParaRPr lang="en-GB"/>
        </a:p>
      </dgm:t>
    </dgm:pt>
    <dgm:pt modelId="{1CF72E98-5901-4544-9D09-53C2F25F263E}" type="pres">
      <dgm:prSet presAssocID="{E7842B65-EB61-4376-9E64-0E29D6D38453}" presName="aSpace2" presStyleCnt="0"/>
      <dgm:spPr/>
    </dgm:pt>
    <dgm:pt modelId="{D7D8251D-EAEF-4E9D-946B-9098E8DBE736}" type="pres">
      <dgm:prSet presAssocID="{E5A990F4-55B1-4931-BFAB-3E3B7CEE7AE0}" presName="childNode" presStyleLbl="node1" presStyleIdx="8" presStyleCnt="14">
        <dgm:presLayoutVars>
          <dgm:bulletEnabled val="1"/>
        </dgm:presLayoutVars>
      </dgm:prSet>
      <dgm:spPr/>
      <dgm:t>
        <a:bodyPr/>
        <a:lstStyle/>
        <a:p>
          <a:endParaRPr lang="en-GB"/>
        </a:p>
      </dgm:t>
    </dgm:pt>
    <dgm:pt modelId="{C3189185-4B69-4A96-A295-F872E587D598}" type="pres">
      <dgm:prSet presAssocID="{E5A990F4-55B1-4931-BFAB-3E3B7CEE7AE0}" presName="aSpace2" presStyleCnt="0"/>
      <dgm:spPr/>
    </dgm:pt>
    <dgm:pt modelId="{FA27F0A9-55FD-4274-8AF9-8F90668D752E}" type="pres">
      <dgm:prSet presAssocID="{9485127F-F468-4116-8787-7A0260A997B7}" presName="childNode" presStyleLbl="node1" presStyleIdx="9" presStyleCnt="14">
        <dgm:presLayoutVars>
          <dgm:bulletEnabled val="1"/>
        </dgm:presLayoutVars>
      </dgm:prSet>
      <dgm:spPr/>
      <dgm:t>
        <a:bodyPr/>
        <a:lstStyle/>
        <a:p>
          <a:endParaRPr lang="en-GB"/>
        </a:p>
      </dgm:t>
    </dgm:pt>
    <dgm:pt modelId="{0C6EA508-4BBB-4C29-B61F-8BFF7C324DDB}" type="pres">
      <dgm:prSet presAssocID="{9485127F-F468-4116-8787-7A0260A997B7}" presName="aSpace2" presStyleCnt="0"/>
      <dgm:spPr/>
    </dgm:pt>
    <dgm:pt modelId="{9AA69073-8D74-4137-AEEF-3853FAB72694}" type="pres">
      <dgm:prSet presAssocID="{6DFF97F0-EBBC-4D83-86CF-CD4561F7FB89}" presName="childNode" presStyleLbl="node1" presStyleIdx="10" presStyleCnt="14">
        <dgm:presLayoutVars>
          <dgm:bulletEnabled val="1"/>
        </dgm:presLayoutVars>
      </dgm:prSet>
      <dgm:spPr/>
      <dgm:t>
        <a:bodyPr/>
        <a:lstStyle/>
        <a:p>
          <a:endParaRPr lang="en-GB"/>
        </a:p>
      </dgm:t>
    </dgm:pt>
    <dgm:pt modelId="{34CE4924-7BAC-4CBD-A399-EAC855FBD4FF}" type="pres">
      <dgm:prSet presAssocID="{6DFF97F0-EBBC-4D83-86CF-CD4561F7FB89}" presName="aSpace2" presStyleCnt="0"/>
      <dgm:spPr/>
    </dgm:pt>
    <dgm:pt modelId="{80B1090E-5E9D-4AE9-A67B-5B8FD3C5650E}" type="pres">
      <dgm:prSet presAssocID="{D063B842-996D-46F2-B1BB-EE39C65616D6}" presName="childNode" presStyleLbl="node1" presStyleIdx="11" presStyleCnt="14">
        <dgm:presLayoutVars>
          <dgm:bulletEnabled val="1"/>
        </dgm:presLayoutVars>
      </dgm:prSet>
      <dgm:spPr/>
      <dgm:t>
        <a:bodyPr/>
        <a:lstStyle/>
        <a:p>
          <a:endParaRPr lang="en-GB"/>
        </a:p>
      </dgm:t>
    </dgm:pt>
    <dgm:pt modelId="{B7CCBE9E-8229-4B5B-9A95-154B4B1F6785}" type="pres">
      <dgm:prSet presAssocID="{D063B842-996D-46F2-B1BB-EE39C65616D6}" presName="aSpace2" presStyleCnt="0"/>
      <dgm:spPr/>
    </dgm:pt>
    <dgm:pt modelId="{F78160EA-47F7-4646-9E3A-28CAD31732B5}" type="pres">
      <dgm:prSet presAssocID="{9C423D85-BD1F-4C1D-91FF-CC85ADB03A25}" presName="childNode" presStyleLbl="node1" presStyleIdx="12" presStyleCnt="14">
        <dgm:presLayoutVars>
          <dgm:bulletEnabled val="1"/>
        </dgm:presLayoutVars>
      </dgm:prSet>
      <dgm:spPr/>
      <dgm:t>
        <a:bodyPr/>
        <a:lstStyle/>
        <a:p>
          <a:endParaRPr lang="en-GB"/>
        </a:p>
      </dgm:t>
    </dgm:pt>
    <dgm:pt modelId="{69392EB9-20AE-4CE6-8998-DEAD8EDCCFF7}" type="pres">
      <dgm:prSet presAssocID="{9C423D85-BD1F-4C1D-91FF-CC85ADB03A25}" presName="aSpace2" presStyleCnt="0"/>
      <dgm:spPr/>
    </dgm:pt>
    <dgm:pt modelId="{55A14460-B99A-4C6F-9C02-732A218D5DD9}" type="pres">
      <dgm:prSet presAssocID="{A3498962-A3BC-42D8-87B2-F9B10040ADC7}" presName="childNode" presStyleLbl="node1" presStyleIdx="13" presStyleCnt="14">
        <dgm:presLayoutVars>
          <dgm:bulletEnabled val="1"/>
        </dgm:presLayoutVars>
      </dgm:prSet>
      <dgm:spPr/>
      <dgm:t>
        <a:bodyPr/>
        <a:lstStyle/>
        <a:p>
          <a:endParaRPr lang="en-GB"/>
        </a:p>
      </dgm:t>
    </dgm:pt>
  </dgm:ptLst>
  <dgm:cxnLst>
    <dgm:cxn modelId="{ECBBAFFF-55C8-4BF9-B5EC-26B5ADAD2D75}" srcId="{17A8AAB4-0F7D-4F04-8D55-F8DBE65AA0AB}" destId="{2A99E11F-7F09-41AC-BD23-C20C969379D9}" srcOrd="0" destOrd="0" parTransId="{D2803653-4A7B-498D-85DA-FDEFAA35111B}" sibTransId="{4BFF3D61-99F9-4975-8511-53767B01EDC9}"/>
    <dgm:cxn modelId="{4A2F2F22-8BE3-43B0-82E5-FA7AFECE3D22}" type="presOf" srcId="{D063B842-996D-46F2-B1BB-EE39C65616D6}" destId="{80B1090E-5E9D-4AE9-A67B-5B8FD3C5650E}" srcOrd="0" destOrd="0" presId="urn:microsoft.com/office/officeart/2005/8/layout/lProcess2"/>
    <dgm:cxn modelId="{2BCE39D0-3DB5-475B-B745-E94C02E4B570}" srcId="{A7A0EE03-D874-4827-B76C-0674AB02443B}" destId="{6DFF97F0-EBBC-4D83-86CF-CD4561F7FB89}" srcOrd="3" destOrd="0" parTransId="{B968AE80-DF22-4607-B5F4-95E17360AB9B}" sibTransId="{62ED0C8E-97CA-4DC4-A73E-053E5565E333}"/>
    <dgm:cxn modelId="{28909D73-D573-45B8-9788-96D27709D91C}" type="presOf" srcId="{A7A0EE03-D874-4827-B76C-0674AB02443B}" destId="{2518BE23-222D-47AD-9F03-D8EFA567F112}" srcOrd="0" destOrd="0" presId="urn:microsoft.com/office/officeart/2005/8/layout/lProcess2"/>
    <dgm:cxn modelId="{7A2632C9-129F-4C3A-835E-0EF09A750A39}" srcId="{2A99E11F-7F09-41AC-BD23-C20C969379D9}" destId="{B8534E3E-8ED4-47A5-AAA1-78A873DBCAB5}" srcOrd="0" destOrd="0" parTransId="{409A607A-7D7A-4EB7-9755-84D3E9CC1B26}" sibTransId="{4F628CFB-0A47-481E-93F5-8C89A6C4C1DA}"/>
    <dgm:cxn modelId="{92FDC483-210E-4D2C-BBDE-B7DF7BB20768}" type="presOf" srcId="{A3498962-A3BC-42D8-87B2-F9B10040ADC7}" destId="{55A14460-B99A-4C6F-9C02-732A218D5DD9}" srcOrd="0" destOrd="0" presId="urn:microsoft.com/office/officeart/2005/8/layout/lProcess2"/>
    <dgm:cxn modelId="{F3B0EDB3-063F-43DE-8069-6D775659D441}" srcId="{A7A0EE03-D874-4827-B76C-0674AB02443B}" destId="{A3498962-A3BC-42D8-87B2-F9B10040ADC7}" srcOrd="6" destOrd="0" parTransId="{97E40215-CB67-4A12-8AB9-9E86E31CEE42}" sibTransId="{AC832B81-5AA7-4F2F-B396-ED41132040A5}"/>
    <dgm:cxn modelId="{7F31B145-BDC7-429A-A471-7F86C8F858C7}" type="presOf" srcId="{1AF4BE10-1A44-4EF3-A79F-D46736910B49}" destId="{D0D59456-B739-4839-B6FE-8CE8D118BA3F}" srcOrd="1" destOrd="0" presId="urn:microsoft.com/office/officeart/2005/8/layout/lProcess2"/>
    <dgm:cxn modelId="{E98639CF-60A2-4D5B-AD5A-6D2B86B0480C}" srcId="{17A8AAB4-0F7D-4F04-8D55-F8DBE65AA0AB}" destId="{1AF4BE10-1A44-4EF3-A79F-D46736910B49}" srcOrd="1" destOrd="0" parTransId="{A2BDEEF4-0CB2-4C58-9130-D8371DD8A730}" sibTransId="{67995B5F-8F6B-41F9-B1B9-FB4C3B9E9BB4}"/>
    <dgm:cxn modelId="{095C2666-2D71-4A7E-9C68-CCDBCE662527}" type="presOf" srcId="{A7A0EE03-D874-4827-B76C-0674AB02443B}" destId="{1F37D035-E35D-4D9A-9FAA-64062841E646}" srcOrd="1" destOrd="0" presId="urn:microsoft.com/office/officeart/2005/8/layout/lProcess2"/>
    <dgm:cxn modelId="{8E2106A5-1512-48AF-B8C6-AB94C9549D5D}" srcId="{A7A0EE03-D874-4827-B76C-0674AB02443B}" destId="{E7842B65-EB61-4376-9E64-0E29D6D38453}" srcOrd="0" destOrd="0" parTransId="{709C58E8-E90F-45CD-99A2-458BC41F61F8}" sibTransId="{35E4ACE0-5646-469E-B5B2-7462B3A7D4EA}"/>
    <dgm:cxn modelId="{2155F44A-6A8F-4E61-A2E5-51648AB91D3F}" type="presOf" srcId="{828D13A5-75EB-4215-8483-59217208E222}" destId="{8DA8FAB4-3312-4331-9822-1F0B10A52AD8}" srcOrd="0" destOrd="0" presId="urn:microsoft.com/office/officeart/2005/8/layout/lProcess2"/>
    <dgm:cxn modelId="{C308DBF7-AC17-4CC0-945D-3540FFB2ED93}" type="presOf" srcId="{E5A990F4-55B1-4931-BFAB-3E3B7CEE7AE0}" destId="{D7D8251D-EAEF-4E9D-946B-9098E8DBE736}" srcOrd="0" destOrd="0" presId="urn:microsoft.com/office/officeart/2005/8/layout/lProcess2"/>
    <dgm:cxn modelId="{4702F502-3003-4818-A96C-BE95D8E00E68}" type="presOf" srcId="{17A8AAB4-0F7D-4F04-8D55-F8DBE65AA0AB}" destId="{D0C05203-E715-4490-8EB5-2A13D6A60345}" srcOrd="0" destOrd="0" presId="urn:microsoft.com/office/officeart/2005/8/layout/lProcess2"/>
    <dgm:cxn modelId="{3E180735-7ED2-41AB-A45B-44E9E7997401}" type="presOf" srcId="{1B46CB00-7678-441F-AA16-6DD4CA001017}" destId="{B68FEFBF-CFDB-4CE6-BC6B-E7ED42B7E930}" srcOrd="0" destOrd="0" presId="urn:microsoft.com/office/officeart/2005/8/layout/lProcess2"/>
    <dgm:cxn modelId="{8DBA0E3A-6D8B-4C21-B715-1232A63C65AD}" type="presOf" srcId="{9C423D85-BD1F-4C1D-91FF-CC85ADB03A25}" destId="{F78160EA-47F7-4646-9E3A-28CAD31732B5}" srcOrd="0" destOrd="0" presId="urn:microsoft.com/office/officeart/2005/8/layout/lProcess2"/>
    <dgm:cxn modelId="{946DE4DF-A253-47C5-B1B4-82427E645FF9}" type="presOf" srcId="{B8534E3E-8ED4-47A5-AAA1-78A873DBCAB5}" destId="{552724DC-8A3B-4AC0-9AD2-03FE596F6224}" srcOrd="0" destOrd="0" presId="urn:microsoft.com/office/officeart/2005/8/layout/lProcess2"/>
    <dgm:cxn modelId="{B0D1E2BD-144B-449A-8843-0850AB03E196}" type="presOf" srcId="{6DFF97F0-EBBC-4D83-86CF-CD4561F7FB89}" destId="{9AA69073-8D74-4137-AEEF-3853FAB72694}" srcOrd="0" destOrd="0" presId="urn:microsoft.com/office/officeart/2005/8/layout/lProcess2"/>
    <dgm:cxn modelId="{6149D537-8EBD-4A49-941B-3BE34D5C8CC4}" type="presOf" srcId="{AEBEEDDD-60A5-43DB-91E7-CAAE5ED338CF}" destId="{3B5A5BA6-1805-4BD2-9C62-DAC447ED122D}" srcOrd="0" destOrd="0" presId="urn:microsoft.com/office/officeart/2005/8/layout/lProcess2"/>
    <dgm:cxn modelId="{5DF1C128-439F-4738-81A8-A9B8262C182D}" type="presOf" srcId="{974D850C-2722-4541-BBC6-5EB0091CCFD0}" destId="{F6BFAF5D-51A3-481E-A2E5-C1AD8B01B342}" srcOrd="0" destOrd="0" presId="urn:microsoft.com/office/officeart/2005/8/layout/lProcess2"/>
    <dgm:cxn modelId="{D04AE792-FB53-48CD-AD24-A2AA3B801BA3}" srcId="{2A99E11F-7F09-41AC-BD23-C20C969379D9}" destId="{974D850C-2722-4541-BBC6-5EB0091CCFD0}" srcOrd="2" destOrd="0" parTransId="{2D855B8A-DAFE-4A81-A742-B84BC326AD9B}" sibTransId="{5548648D-FF41-4A3A-9F42-D81980950191}"/>
    <dgm:cxn modelId="{6452B8FB-725A-40C5-8C2E-D17647880420}" srcId="{1AF4BE10-1A44-4EF3-A79F-D46736910B49}" destId="{B3670F34-DE3F-4DA8-8ED4-5B4B21034101}" srcOrd="1" destOrd="0" parTransId="{90084B3E-1265-40B4-B343-125B3DF10316}" sibTransId="{D75C0713-C7AE-4A9E-9B06-5310DF231E1E}"/>
    <dgm:cxn modelId="{136BAA6B-CEAD-44FF-A1B7-49A191FE783D}" srcId="{A7A0EE03-D874-4827-B76C-0674AB02443B}" destId="{9485127F-F468-4116-8787-7A0260A997B7}" srcOrd="2" destOrd="0" parTransId="{531AEF6F-53DB-40C9-B2E2-A58A2210CA7F}" sibTransId="{F32B2B5F-600A-4FAF-A80E-482C9B8CB17D}"/>
    <dgm:cxn modelId="{E2ABF6D1-F9DC-4C16-A7C9-DE278735E29C}" type="presOf" srcId="{25C58374-2D04-49AD-B9ED-E15DBEBD4C36}" destId="{7DF625EA-3CAF-40EC-8E5B-E1C961EF62E8}" srcOrd="0" destOrd="0" presId="urn:microsoft.com/office/officeart/2005/8/layout/lProcess2"/>
    <dgm:cxn modelId="{3DBF312F-DF0F-4CEB-8EDD-FE6E0C12A582}" type="presOf" srcId="{9485127F-F468-4116-8787-7A0260A997B7}" destId="{FA27F0A9-55FD-4274-8AF9-8F90668D752E}" srcOrd="0" destOrd="0" presId="urn:microsoft.com/office/officeart/2005/8/layout/lProcess2"/>
    <dgm:cxn modelId="{12B516AB-EEA2-44A3-B7FC-6B4D95869C78}" srcId="{2A99E11F-7F09-41AC-BD23-C20C969379D9}" destId="{828D13A5-75EB-4215-8483-59217208E222}" srcOrd="1" destOrd="0" parTransId="{F27206FC-4C32-459D-989C-81D88B0DAF29}" sibTransId="{8146B57A-4BC0-4630-AEF2-1B1DE3D32D01}"/>
    <dgm:cxn modelId="{5744AADF-9EFA-4DF7-9A4D-21E5F4839B5E}" srcId="{1AF4BE10-1A44-4EF3-A79F-D46736910B49}" destId="{AEBEEDDD-60A5-43DB-91E7-CAAE5ED338CF}" srcOrd="0" destOrd="0" parTransId="{210A7D71-3512-41D8-B830-5C0D41921B60}" sibTransId="{308CEA6C-C8AA-42CD-B059-1C3D745625FA}"/>
    <dgm:cxn modelId="{1B1D676E-316C-4C28-957D-DA927F1D316D}" srcId="{17A8AAB4-0F7D-4F04-8D55-F8DBE65AA0AB}" destId="{A7A0EE03-D874-4827-B76C-0674AB02443B}" srcOrd="2" destOrd="0" parTransId="{A1DD3901-CDC7-4528-A1A6-1762B8592651}" sibTransId="{34D072E9-9970-48CE-A160-6892F8F154A7}"/>
    <dgm:cxn modelId="{4D21589A-B78A-4866-947C-29BBC9C9C371}" srcId="{1AF4BE10-1A44-4EF3-A79F-D46736910B49}" destId="{1B46CB00-7678-441F-AA16-6DD4CA001017}" srcOrd="2" destOrd="0" parTransId="{64393DCE-33EA-4528-8179-E653F27B8EDB}" sibTransId="{F7014B8A-73DE-456E-BF20-B80AB5ED1E1C}"/>
    <dgm:cxn modelId="{0CE9CDDC-9BEB-4794-800F-4FFF290B02F4}" type="presOf" srcId="{2A99E11F-7F09-41AC-BD23-C20C969379D9}" destId="{563DE49F-35A1-4CD9-A787-5E956B18BDDE}" srcOrd="0" destOrd="0" presId="urn:microsoft.com/office/officeart/2005/8/layout/lProcess2"/>
    <dgm:cxn modelId="{C29281FA-A8E9-44FD-B824-F875FF5B0603}" type="presOf" srcId="{1AF4BE10-1A44-4EF3-A79F-D46736910B49}" destId="{4ED795A0-B59D-4836-9011-A4D20BD42DCF}" srcOrd="0" destOrd="0" presId="urn:microsoft.com/office/officeart/2005/8/layout/lProcess2"/>
    <dgm:cxn modelId="{E26628A3-00A2-40F7-B012-A82F6AC92359}" type="presOf" srcId="{B3670F34-DE3F-4DA8-8ED4-5B4B21034101}" destId="{2C83FCDB-50FF-4400-BAC1-A59F2749571C}" srcOrd="0" destOrd="0" presId="urn:microsoft.com/office/officeart/2005/8/layout/lProcess2"/>
    <dgm:cxn modelId="{BFF5406E-B745-43AF-9152-CBDFE49E2766}" srcId="{A7A0EE03-D874-4827-B76C-0674AB02443B}" destId="{D063B842-996D-46F2-B1BB-EE39C65616D6}" srcOrd="4" destOrd="0" parTransId="{9E3D2F30-E328-46CE-B6CF-53E740044749}" sibTransId="{483D4E5E-5174-4485-BB3C-8DA6510723E1}"/>
    <dgm:cxn modelId="{860C9A95-CAFA-48BF-AC30-B58DDCE7929D}" srcId="{A7A0EE03-D874-4827-B76C-0674AB02443B}" destId="{E5A990F4-55B1-4931-BFAB-3E3B7CEE7AE0}" srcOrd="1" destOrd="0" parTransId="{4EEA54EC-C001-4D19-B257-86929E9162F7}" sibTransId="{1D0C88BB-A327-420D-AD1E-464722AC1163}"/>
    <dgm:cxn modelId="{5A837B63-0822-4EF8-AE84-2BB15BDC7BB5}" srcId="{2A99E11F-7F09-41AC-BD23-C20C969379D9}" destId="{25C58374-2D04-49AD-B9ED-E15DBEBD4C36}" srcOrd="3" destOrd="0" parTransId="{2908FBAB-B967-4EF9-A588-296150F0C593}" sibTransId="{54F0135B-6B77-4EE2-8D48-8A1D1B0E2F24}"/>
    <dgm:cxn modelId="{39C486AD-D5A5-4A5D-8915-878EB4124B78}" type="presOf" srcId="{2A99E11F-7F09-41AC-BD23-C20C969379D9}" destId="{D4D9BF8A-9059-44C7-BE5A-FDE23AFB53B1}" srcOrd="1" destOrd="0" presId="urn:microsoft.com/office/officeart/2005/8/layout/lProcess2"/>
    <dgm:cxn modelId="{F2B0C828-58F5-4A6A-BC5E-1128B10B6871}" type="presOf" srcId="{E7842B65-EB61-4376-9E64-0E29D6D38453}" destId="{7B31870D-095C-4702-AAC2-DF4E449C1184}" srcOrd="0" destOrd="0" presId="urn:microsoft.com/office/officeart/2005/8/layout/lProcess2"/>
    <dgm:cxn modelId="{1550A761-0170-47AD-B9B6-41C855528CEE}" srcId="{A7A0EE03-D874-4827-B76C-0674AB02443B}" destId="{9C423D85-BD1F-4C1D-91FF-CC85ADB03A25}" srcOrd="5" destOrd="0" parTransId="{1AC01D0E-D264-459B-8BE5-EE6A2E1A0A59}" sibTransId="{E7D91680-7AE6-4A57-B061-5E46AB6EDF25}"/>
    <dgm:cxn modelId="{7AD16409-76DC-4274-95F0-C14DF23DA544}" type="presParOf" srcId="{D0C05203-E715-4490-8EB5-2A13D6A60345}" destId="{2F5BEC4F-FCBB-44A4-A382-E8596E28527A}" srcOrd="0" destOrd="0" presId="urn:microsoft.com/office/officeart/2005/8/layout/lProcess2"/>
    <dgm:cxn modelId="{9AF5B8F5-2838-4FDE-8CFB-48BF2B2B94C5}" type="presParOf" srcId="{2F5BEC4F-FCBB-44A4-A382-E8596E28527A}" destId="{563DE49F-35A1-4CD9-A787-5E956B18BDDE}" srcOrd="0" destOrd="0" presId="urn:microsoft.com/office/officeart/2005/8/layout/lProcess2"/>
    <dgm:cxn modelId="{9D00872B-0E51-4F3F-A358-D29D7267D954}" type="presParOf" srcId="{2F5BEC4F-FCBB-44A4-A382-E8596E28527A}" destId="{D4D9BF8A-9059-44C7-BE5A-FDE23AFB53B1}" srcOrd="1" destOrd="0" presId="urn:microsoft.com/office/officeart/2005/8/layout/lProcess2"/>
    <dgm:cxn modelId="{1A7C2C19-37D2-4860-A475-E164546E39E1}" type="presParOf" srcId="{2F5BEC4F-FCBB-44A4-A382-E8596E28527A}" destId="{E535B422-BC06-40CB-868D-E3770BADB624}" srcOrd="2" destOrd="0" presId="urn:microsoft.com/office/officeart/2005/8/layout/lProcess2"/>
    <dgm:cxn modelId="{39A2CF34-C49C-46F8-8308-82363D0033EF}" type="presParOf" srcId="{E535B422-BC06-40CB-868D-E3770BADB624}" destId="{560D95DD-EF85-4D10-ACF2-3483AA1BA745}" srcOrd="0" destOrd="0" presId="urn:microsoft.com/office/officeart/2005/8/layout/lProcess2"/>
    <dgm:cxn modelId="{AFF0F061-7F72-41EF-A200-AE2A2BED57F5}" type="presParOf" srcId="{560D95DD-EF85-4D10-ACF2-3483AA1BA745}" destId="{552724DC-8A3B-4AC0-9AD2-03FE596F6224}" srcOrd="0" destOrd="0" presId="urn:microsoft.com/office/officeart/2005/8/layout/lProcess2"/>
    <dgm:cxn modelId="{E0222E6A-8904-4A65-B9D3-0580C4DE4099}" type="presParOf" srcId="{560D95DD-EF85-4D10-ACF2-3483AA1BA745}" destId="{56E31611-0BED-4324-9884-CD4E2405AF41}" srcOrd="1" destOrd="0" presId="urn:microsoft.com/office/officeart/2005/8/layout/lProcess2"/>
    <dgm:cxn modelId="{60CD49CE-15D5-4F23-865A-37E3904FD719}" type="presParOf" srcId="{560D95DD-EF85-4D10-ACF2-3483AA1BA745}" destId="{8DA8FAB4-3312-4331-9822-1F0B10A52AD8}" srcOrd="2" destOrd="0" presId="urn:microsoft.com/office/officeart/2005/8/layout/lProcess2"/>
    <dgm:cxn modelId="{88024624-4D85-4708-8B2D-15ADBC48432E}" type="presParOf" srcId="{560D95DD-EF85-4D10-ACF2-3483AA1BA745}" destId="{3211533A-FB1D-4F93-8C2C-A134D1D6DCFE}" srcOrd="3" destOrd="0" presId="urn:microsoft.com/office/officeart/2005/8/layout/lProcess2"/>
    <dgm:cxn modelId="{D46BBD23-1EE2-45EF-888F-CA77425646BC}" type="presParOf" srcId="{560D95DD-EF85-4D10-ACF2-3483AA1BA745}" destId="{F6BFAF5D-51A3-481E-A2E5-C1AD8B01B342}" srcOrd="4" destOrd="0" presId="urn:microsoft.com/office/officeart/2005/8/layout/lProcess2"/>
    <dgm:cxn modelId="{E877C47A-DF2F-475B-AC1F-BC045AD31454}" type="presParOf" srcId="{560D95DD-EF85-4D10-ACF2-3483AA1BA745}" destId="{15F76D67-1317-4D99-A1AC-3A859D2112FF}" srcOrd="5" destOrd="0" presId="urn:microsoft.com/office/officeart/2005/8/layout/lProcess2"/>
    <dgm:cxn modelId="{013E36E0-5128-4B04-949B-8A2EE2562113}" type="presParOf" srcId="{560D95DD-EF85-4D10-ACF2-3483AA1BA745}" destId="{7DF625EA-3CAF-40EC-8E5B-E1C961EF62E8}" srcOrd="6" destOrd="0" presId="urn:microsoft.com/office/officeart/2005/8/layout/lProcess2"/>
    <dgm:cxn modelId="{800F83D3-F85A-463F-8E93-D540274EA54E}" type="presParOf" srcId="{D0C05203-E715-4490-8EB5-2A13D6A60345}" destId="{D1E77190-E6B7-4C30-93B7-75589B62B1D8}" srcOrd="1" destOrd="0" presId="urn:microsoft.com/office/officeart/2005/8/layout/lProcess2"/>
    <dgm:cxn modelId="{1DB04BEE-EE6F-4126-A59E-FB3407D52D11}" type="presParOf" srcId="{D0C05203-E715-4490-8EB5-2A13D6A60345}" destId="{096538BC-F53C-42E4-BECD-585E61755DD0}" srcOrd="2" destOrd="0" presId="urn:microsoft.com/office/officeart/2005/8/layout/lProcess2"/>
    <dgm:cxn modelId="{25F6C7E3-0E83-4E40-848F-A443DF5ED73E}" type="presParOf" srcId="{096538BC-F53C-42E4-BECD-585E61755DD0}" destId="{4ED795A0-B59D-4836-9011-A4D20BD42DCF}" srcOrd="0" destOrd="0" presId="urn:microsoft.com/office/officeart/2005/8/layout/lProcess2"/>
    <dgm:cxn modelId="{259546B8-D951-4792-976D-A25238F5D65C}" type="presParOf" srcId="{096538BC-F53C-42E4-BECD-585E61755DD0}" destId="{D0D59456-B739-4839-B6FE-8CE8D118BA3F}" srcOrd="1" destOrd="0" presId="urn:microsoft.com/office/officeart/2005/8/layout/lProcess2"/>
    <dgm:cxn modelId="{E2F7C4D0-4A69-44C3-BCEA-2C01A46BCE72}" type="presParOf" srcId="{096538BC-F53C-42E4-BECD-585E61755DD0}" destId="{CF1C10F7-4A04-4DA4-91CB-04F41E1F9A7D}" srcOrd="2" destOrd="0" presId="urn:microsoft.com/office/officeart/2005/8/layout/lProcess2"/>
    <dgm:cxn modelId="{5F6AF31A-19A8-477B-89C9-9C804B67369B}" type="presParOf" srcId="{CF1C10F7-4A04-4DA4-91CB-04F41E1F9A7D}" destId="{34DAAEF6-286F-4965-9AE7-32FEE0D60E6C}" srcOrd="0" destOrd="0" presId="urn:microsoft.com/office/officeart/2005/8/layout/lProcess2"/>
    <dgm:cxn modelId="{D584BE97-0BC6-4D21-B93D-0AABF7141A34}" type="presParOf" srcId="{34DAAEF6-286F-4965-9AE7-32FEE0D60E6C}" destId="{3B5A5BA6-1805-4BD2-9C62-DAC447ED122D}" srcOrd="0" destOrd="0" presId="urn:microsoft.com/office/officeart/2005/8/layout/lProcess2"/>
    <dgm:cxn modelId="{A20F6D49-30F1-414A-AFBA-9469AC63772F}" type="presParOf" srcId="{34DAAEF6-286F-4965-9AE7-32FEE0D60E6C}" destId="{A65A3AF1-2E49-408C-9F7B-957CFF8E1938}" srcOrd="1" destOrd="0" presId="urn:microsoft.com/office/officeart/2005/8/layout/lProcess2"/>
    <dgm:cxn modelId="{45B0D07C-B50D-401C-90DC-1ED9AB7ADCD7}" type="presParOf" srcId="{34DAAEF6-286F-4965-9AE7-32FEE0D60E6C}" destId="{2C83FCDB-50FF-4400-BAC1-A59F2749571C}" srcOrd="2" destOrd="0" presId="urn:microsoft.com/office/officeart/2005/8/layout/lProcess2"/>
    <dgm:cxn modelId="{90BD0DD7-B2FC-4A74-B055-D9583A9743DF}" type="presParOf" srcId="{34DAAEF6-286F-4965-9AE7-32FEE0D60E6C}" destId="{4A970342-4FC9-4D86-8C80-8478E726E2FC}" srcOrd="3" destOrd="0" presId="urn:microsoft.com/office/officeart/2005/8/layout/lProcess2"/>
    <dgm:cxn modelId="{9D2C3E24-0764-4C8E-893A-89E08540F8BB}" type="presParOf" srcId="{34DAAEF6-286F-4965-9AE7-32FEE0D60E6C}" destId="{B68FEFBF-CFDB-4CE6-BC6B-E7ED42B7E930}" srcOrd="4" destOrd="0" presId="urn:microsoft.com/office/officeart/2005/8/layout/lProcess2"/>
    <dgm:cxn modelId="{CCCC6040-1B40-405A-A79F-E4E78128B88B}" type="presParOf" srcId="{D0C05203-E715-4490-8EB5-2A13D6A60345}" destId="{D6D23F90-C870-49C2-A410-82AFD969B255}" srcOrd="3" destOrd="0" presId="urn:microsoft.com/office/officeart/2005/8/layout/lProcess2"/>
    <dgm:cxn modelId="{A6174EBF-BB3A-4F09-A6FC-D75F539EB841}" type="presParOf" srcId="{D0C05203-E715-4490-8EB5-2A13D6A60345}" destId="{DA7DD441-8689-40CF-93D8-73E6160CC06F}" srcOrd="4" destOrd="0" presId="urn:microsoft.com/office/officeart/2005/8/layout/lProcess2"/>
    <dgm:cxn modelId="{181B747A-CAB2-440B-BEB2-E70B8CC8704C}" type="presParOf" srcId="{DA7DD441-8689-40CF-93D8-73E6160CC06F}" destId="{2518BE23-222D-47AD-9F03-D8EFA567F112}" srcOrd="0" destOrd="0" presId="urn:microsoft.com/office/officeart/2005/8/layout/lProcess2"/>
    <dgm:cxn modelId="{6B508295-31C9-4E03-81DF-1E4029D3342A}" type="presParOf" srcId="{DA7DD441-8689-40CF-93D8-73E6160CC06F}" destId="{1F37D035-E35D-4D9A-9FAA-64062841E646}" srcOrd="1" destOrd="0" presId="urn:microsoft.com/office/officeart/2005/8/layout/lProcess2"/>
    <dgm:cxn modelId="{39B13384-F8D7-4847-8AE4-C7F4CEE099A5}" type="presParOf" srcId="{DA7DD441-8689-40CF-93D8-73E6160CC06F}" destId="{FB864472-EACD-4821-BF7D-45BCBF896A08}" srcOrd="2" destOrd="0" presId="urn:microsoft.com/office/officeart/2005/8/layout/lProcess2"/>
    <dgm:cxn modelId="{AF023A8A-3009-4A1F-A59A-E2D8407CAFA2}" type="presParOf" srcId="{FB864472-EACD-4821-BF7D-45BCBF896A08}" destId="{1DC15797-FE4D-415D-97CF-F122FEA1B273}" srcOrd="0" destOrd="0" presId="urn:microsoft.com/office/officeart/2005/8/layout/lProcess2"/>
    <dgm:cxn modelId="{9E2FDF2B-406A-4889-8BCA-BEB9E66DD540}" type="presParOf" srcId="{1DC15797-FE4D-415D-97CF-F122FEA1B273}" destId="{7B31870D-095C-4702-AAC2-DF4E449C1184}" srcOrd="0" destOrd="0" presId="urn:microsoft.com/office/officeart/2005/8/layout/lProcess2"/>
    <dgm:cxn modelId="{05F2BD41-356E-4571-9BF7-E2A7B91326C2}" type="presParOf" srcId="{1DC15797-FE4D-415D-97CF-F122FEA1B273}" destId="{1CF72E98-5901-4544-9D09-53C2F25F263E}" srcOrd="1" destOrd="0" presId="urn:microsoft.com/office/officeart/2005/8/layout/lProcess2"/>
    <dgm:cxn modelId="{52CE0EF0-2EF1-4204-A3FB-59C47C3EE9C8}" type="presParOf" srcId="{1DC15797-FE4D-415D-97CF-F122FEA1B273}" destId="{D7D8251D-EAEF-4E9D-946B-9098E8DBE736}" srcOrd="2" destOrd="0" presId="urn:microsoft.com/office/officeart/2005/8/layout/lProcess2"/>
    <dgm:cxn modelId="{EE7D9DD1-63B4-43CF-97AE-CDD3175C5834}" type="presParOf" srcId="{1DC15797-FE4D-415D-97CF-F122FEA1B273}" destId="{C3189185-4B69-4A96-A295-F872E587D598}" srcOrd="3" destOrd="0" presId="urn:microsoft.com/office/officeart/2005/8/layout/lProcess2"/>
    <dgm:cxn modelId="{6F55A6BA-B916-4DE9-8166-6DDA6469B4BF}" type="presParOf" srcId="{1DC15797-FE4D-415D-97CF-F122FEA1B273}" destId="{FA27F0A9-55FD-4274-8AF9-8F90668D752E}" srcOrd="4" destOrd="0" presId="urn:microsoft.com/office/officeart/2005/8/layout/lProcess2"/>
    <dgm:cxn modelId="{326B86A7-B469-4840-8C6A-DA50A8104702}" type="presParOf" srcId="{1DC15797-FE4D-415D-97CF-F122FEA1B273}" destId="{0C6EA508-4BBB-4C29-B61F-8BFF7C324DDB}" srcOrd="5" destOrd="0" presId="urn:microsoft.com/office/officeart/2005/8/layout/lProcess2"/>
    <dgm:cxn modelId="{20F53A32-0FD9-41A9-AEE8-EF098C154316}" type="presParOf" srcId="{1DC15797-FE4D-415D-97CF-F122FEA1B273}" destId="{9AA69073-8D74-4137-AEEF-3853FAB72694}" srcOrd="6" destOrd="0" presId="urn:microsoft.com/office/officeart/2005/8/layout/lProcess2"/>
    <dgm:cxn modelId="{CDB27B33-C412-464D-9B9B-8947DA07E10C}" type="presParOf" srcId="{1DC15797-FE4D-415D-97CF-F122FEA1B273}" destId="{34CE4924-7BAC-4CBD-A399-EAC855FBD4FF}" srcOrd="7" destOrd="0" presId="urn:microsoft.com/office/officeart/2005/8/layout/lProcess2"/>
    <dgm:cxn modelId="{616C5CC1-1196-40D1-975D-69080D85EEA5}" type="presParOf" srcId="{1DC15797-FE4D-415D-97CF-F122FEA1B273}" destId="{80B1090E-5E9D-4AE9-A67B-5B8FD3C5650E}" srcOrd="8" destOrd="0" presId="urn:microsoft.com/office/officeart/2005/8/layout/lProcess2"/>
    <dgm:cxn modelId="{993545AC-F0C7-4FF3-A973-71147774A7BF}" type="presParOf" srcId="{1DC15797-FE4D-415D-97CF-F122FEA1B273}" destId="{B7CCBE9E-8229-4B5B-9A95-154B4B1F6785}" srcOrd="9" destOrd="0" presId="urn:microsoft.com/office/officeart/2005/8/layout/lProcess2"/>
    <dgm:cxn modelId="{90F037A0-ED88-4FD4-BA5C-39DC50850F87}" type="presParOf" srcId="{1DC15797-FE4D-415D-97CF-F122FEA1B273}" destId="{F78160EA-47F7-4646-9E3A-28CAD31732B5}" srcOrd="10" destOrd="0" presId="urn:microsoft.com/office/officeart/2005/8/layout/lProcess2"/>
    <dgm:cxn modelId="{19335B01-771E-42AC-A66C-6D434E67B93F}" type="presParOf" srcId="{1DC15797-FE4D-415D-97CF-F122FEA1B273}" destId="{69392EB9-20AE-4CE6-8998-DEAD8EDCCFF7}" srcOrd="11" destOrd="0" presId="urn:microsoft.com/office/officeart/2005/8/layout/lProcess2"/>
    <dgm:cxn modelId="{A390CF6B-9D0A-44E2-B2A4-15E59F2C73A9}" type="presParOf" srcId="{1DC15797-FE4D-415D-97CF-F122FEA1B273}" destId="{55A14460-B99A-4C6F-9C02-732A218D5DD9}" srcOrd="1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7A8AAB4-0F7D-4F04-8D55-F8DBE65AA0AB}"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GB"/>
        </a:p>
      </dgm:t>
    </dgm:pt>
    <dgm:pt modelId="{2A99E11F-7F09-41AC-BD23-C20C969379D9}">
      <dgm:prSet phldrT="[Text]"/>
      <dgm:spPr>
        <a:ln w="76200">
          <a:noFill/>
        </a:ln>
      </dgm:spPr>
      <dgm:t>
        <a:bodyPr/>
        <a:lstStyle/>
        <a:p>
          <a:r>
            <a:rPr lang="en-GB" dirty="0"/>
            <a:t>Excellent Science</a:t>
          </a:r>
        </a:p>
      </dgm:t>
    </dgm:pt>
    <dgm:pt modelId="{D2803653-4A7B-498D-85DA-FDEFAA35111B}" type="parTrans" cxnId="{ECBBAFFF-55C8-4BF9-B5EC-26B5ADAD2D75}">
      <dgm:prSet/>
      <dgm:spPr/>
      <dgm:t>
        <a:bodyPr/>
        <a:lstStyle/>
        <a:p>
          <a:endParaRPr lang="en-GB"/>
        </a:p>
      </dgm:t>
    </dgm:pt>
    <dgm:pt modelId="{4BFF3D61-99F9-4975-8511-53767B01EDC9}" type="sibTrans" cxnId="{ECBBAFFF-55C8-4BF9-B5EC-26B5ADAD2D75}">
      <dgm:prSet/>
      <dgm:spPr/>
      <dgm:t>
        <a:bodyPr/>
        <a:lstStyle/>
        <a:p>
          <a:endParaRPr lang="en-GB"/>
        </a:p>
      </dgm:t>
    </dgm:pt>
    <dgm:pt modelId="{B8534E3E-8ED4-47A5-AAA1-78A873DBCAB5}">
      <dgm:prSet phldrT="[Text]"/>
      <dgm:spPr/>
      <dgm:t>
        <a:bodyPr/>
        <a:lstStyle/>
        <a:p>
          <a:r>
            <a:rPr lang="en-GB" dirty="0"/>
            <a:t>European Research Council (ERC)</a:t>
          </a:r>
        </a:p>
      </dgm:t>
    </dgm:pt>
    <dgm:pt modelId="{409A607A-7D7A-4EB7-9755-84D3E9CC1B26}" type="parTrans" cxnId="{7A2632C9-129F-4C3A-835E-0EF09A750A39}">
      <dgm:prSet/>
      <dgm:spPr/>
      <dgm:t>
        <a:bodyPr/>
        <a:lstStyle/>
        <a:p>
          <a:endParaRPr lang="en-GB"/>
        </a:p>
      </dgm:t>
    </dgm:pt>
    <dgm:pt modelId="{4F628CFB-0A47-481E-93F5-8C89A6C4C1DA}" type="sibTrans" cxnId="{7A2632C9-129F-4C3A-835E-0EF09A750A39}">
      <dgm:prSet/>
      <dgm:spPr/>
      <dgm:t>
        <a:bodyPr/>
        <a:lstStyle/>
        <a:p>
          <a:endParaRPr lang="en-GB"/>
        </a:p>
      </dgm:t>
    </dgm:pt>
    <dgm:pt modelId="{828D13A5-75EB-4215-8483-59217208E222}">
      <dgm:prSet phldrT="[Text]"/>
      <dgm:spPr/>
      <dgm:t>
        <a:bodyPr/>
        <a:lstStyle/>
        <a:p>
          <a:r>
            <a:rPr lang="en-GB" dirty="0"/>
            <a:t>Future and Emerging Technologies (FET)</a:t>
          </a:r>
        </a:p>
      </dgm:t>
    </dgm:pt>
    <dgm:pt modelId="{F27206FC-4C32-459D-989C-81D88B0DAF29}" type="parTrans" cxnId="{12B516AB-EEA2-44A3-B7FC-6B4D95869C78}">
      <dgm:prSet/>
      <dgm:spPr/>
      <dgm:t>
        <a:bodyPr/>
        <a:lstStyle/>
        <a:p>
          <a:endParaRPr lang="en-GB"/>
        </a:p>
      </dgm:t>
    </dgm:pt>
    <dgm:pt modelId="{8146B57A-4BC0-4630-AEF2-1B1DE3D32D01}" type="sibTrans" cxnId="{12B516AB-EEA2-44A3-B7FC-6B4D95869C78}">
      <dgm:prSet/>
      <dgm:spPr/>
      <dgm:t>
        <a:bodyPr/>
        <a:lstStyle/>
        <a:p>
          <a:endParaRPr lang="en-GB"/>
        </a:p>
      </dgm:t>
    </dgm:pt>
    <dgm:pt modelId="{1AF4BE10-1A44-4EF3-A79F-D46736910B49}">
      <dgm:prSet phldrT="[Text]"/>
      <dgm:spPr>
        <a:ln w="76200">
          <a:noFill/>
        </a:ln>
      </dgm:spPr>
      <dgm:t>
        <a:bodyPr/>
        <a:lstStyle/>
        <a:p>
          <a:r>
            <a:rPr lang="en-GB" dirty="0"/>
            <a:t>Industrial Leadership</a:t>
          </a:r>
        </a:p>
      </dgm:t>
    </dgm:pt>
    <dgm:pt modelId="{A2BDEEF4-0CB2-4C58-9130-D8371DD8A730}" type="parTrans" cxnId="{E98639CF-60A2-4D5B-AD5A-6D2B86B0480C}">
      <dgm:prSet/>
      <dgm:spPr/>
      <dgm:t>
        <a:bodyPr/>
        <a:lstStyle/>
        <a:p>
          <a:endParaRPr lang="en-GB"/>
        </a:p>
      </dgm:t>
    </dgm:pt>
    <dgm:pt modelId="{67995B5F-8F6B-41F9-B1B9-FB4C3B9E9BB4}" type="sibTrans" cxnId="{E98639CF-60A2-4D5B-AD5A-6D2B86B0480C}">
      <dgm:prSet/>
      <dgm:spPr/>
      <dgm:t>
        <a:bodyPr/>
        <a:lstStyle/>
        <a:p>
          <a:endParaRPr lang="en-GB"/>
        </a:p>
      </dgm:t>
    </dgm:pt>
    <dgm:pt modelId="{AEBEEDDD-60A5-43DB-91E7-CAAE5ED338CF}">
      <dgm:prSet phldrT="[Text]"/>
      <dgm:spPr/>
      <dgm:t>
        <a:bodyPr/>
        <a:lstStyle/>
        <a:p>
          <a:r>
            <a:rPr lang="en-GB"/>
            <a:t>Leadership in Enabling and Industrial Technologies (LEIT) - ICT, KETs, Space</a:t>
          </a:r>
        </a:p>
      </dgm:t>
    </dgm:pt>
    <dgm:pt modelId="{210A7D71-3512-41D8-B830-5C0D41921B60}" type="parTrans" cxnId="{5744AADF-9EFA-4DF7-9A4D-21E5F4839B5E}">
      <dgm:prSet/>
      <dgm:spPr/>
      <dgm:t>
        <a:bodyPr/>
        <a:lstStyle/>
        <a:p>
          <a:endParaRPr lang="en-GB"/>
        </a:p>
      </dgm:t>
    </dgm:pt>
    <dgm:pt modelId="{308CEA6C-C8AA-42CD-B059-1C3D745625FA}" type="sibTrans" cxnId="{5744AADF-9EFA-4DF7-9A4D-21E5F4839B5E}">
      <dgm:prSet/>
      <dgm:spPr/>
      <dgm:t>
        <a:bodyPr/>
        <a:lstStyle/>
        <a:p>
          <a:endParaRPr lang="en-GB"/>
        </a:p>
      </dgm:t>
    </dgm:pt>
    <dgm:pt modelId="{1B46CB00-7678-441F-AA16-6DD4CA001017}">
      <dgm:prSet phldrT="[Text]"/>
      <dgm:spPr/>
      <dgm:t>
        <a:bodyPr/>
        <a:lstStyle/>
        <a:p>
          <a:r>
            <a:rPr lang="en-GB"/>
            <a:t>Innovation in SMEs</a:t>
          </a:r>
        </a:p>
      </dgm:t>
    </dgm:pt>
    <dgm:pt modelId="{64393DCE-33EA-4528-8179-E653F27B8EDB}" type="parTrans" cxnId="{4D21589A-B78A-4866-947C-29BBC9C9C371}">
      <dgm:prSet/>
      <dgm:spPr/>
      <dgm:t>
        <a:bodyPr/>
        <a:lstStyle/>
        <a:p>
          <a:endParaRPr lang="en-GB"/>
        </a:p>
      </dgm:t>
    </dgm:pt>
    <dgm:pt modelId="{F7014B8A-73DE-456E-BF20-B80AB5ED1E1C}" type="sibTrans" cxnId="{4D21589A-B78A-4866-947C-29BBC9C9C371}">
      <dgm:prSet/>
      <dgm:spPr/>
      <dgm:t>
        <a:bodyPr/>
        <a:lstStyle/>
        <a:p>
          <a:endParaRPr lang="en-GB"/>
        </a:p>
      </dgm:t>
    </dgm:pt>
    <dgm:pt modelId="{A7A0EE03-D874-4827-B76C-0674AB02443B}">
      <dgm:prSet phldrT="[Text]"/>
      <dgm:spPr>
        <a:ln w="76200">
          <a:solidFill>
            <a:srgbClr val="FF0000"/>
          </a:solidFill>
        </a:ln>
      </dgm:spPr>
      <dgm:t>
        <a:bodyPr/>
        <a:lstStyle/>
        <a:p>
          <a:r>
            <a:rPr lang="en-GB" dirty="0"/>
            <a:t>Societal Challenges</a:t>
          </a:r>
        </a:p>
      </dgm:t>
    </dgm:pt>
    <dgm:pt modelId="{A1DD3901-CDC7-4528-A1A6-1762B8592651}" type="parTrans" cxnId="{1B1D676E-316C-4C28-957D-DA927F1D316D}">
      <dgm:prSet/>
      <dgm:spPr/>
      <dgm:t>
        <a:bodyPr/>
        <a:lstStyle/>
        <a:p>
          <a:endParaRPr lang="en-GB"/>
        </a:p>
      </dgm:t>
    </dgm:pt>
    <dgm:pt modelId="{34D072E9-9970-48CE-A160-6892F8F154A7}" type="sibTrans" cxnId="{1B1D676E-316C-4C28-957D-DA927F1D316D}">
      <dgm:prSet/>
      <dgm:spPr/>
      <dgm:t>
        <a:bodyPr/>
        <a:lstStyle/>
        <a:p>
          <a:endParaRPr lang="en-GB"/>
        </a:p>
      </dgm:t>
    </dgm:pt>
    <dgm:pt modelId="{E7842B65-EB61-4376-9E64-0E29D6D38453}">
      <dgm:prSet phldrT="[Text]"/>
      <dgm:spPr/>
      <dgm:t>
        <a:bodyPr/>
        <a:lstStyle/>
        <a:p>
          <a:r>
            <a:rPr lang="en-GB"/>
            <a:t>Health and Wellbeing</a:t>
          </a:r>
        </a:p>
      </dgm:t>
    </dgm:pt>
    <dgm:pt modelId="{709C58E8-E90F-45CD-99A2-458BC41F61F8}" type="parTrans" cxnId="{8E2106A5-1512-48AF-B8C6-AB94C9549D5D}">
      <dgm:prSet/>
      <dgm:spPr/>
      <dgm:t>
        <a:bodyPr/>
        <a:lstStyle/>
        <a:p>
          <a:endParaRPr lang="en-GB"/>
        </a:p>
      </dgm:t>
    </dgm:pt>
    <dgm:pt modelId="{35E4ACE0-5646-469E-B5B2-7462B3A7D4EA}" type="sibTrans" cxnId="{8E2106A5-1512-48AF-B8C6-AB94C9549D5D}">
      <dgm:prSet/>
      <dgm:spPr/>
      <dgm:t>
        <a:bodyPr/>
        <a:lstStyle/>
        <a:p>
          <a:endParaRPr lang="en-GB"/>
        </a:p>
      </dgm:t>
    </dgm:pt>
    <dgm:pt modelId="{E5A990F4-55B1-4931-BFAB-3E3B7CEE7AE0}">
      <dgm:prSet phldrT="[Text]"/>
      <dgm:spPr/>
      <dgm:t>
        <a:bodyPr/>
        <a:lstStyle/>
        <a:p>
          <a:r>
            <a:rPr lang="en-GB"/>
            <a:t>Food security</a:t>
          </a:r>
        </a:p>
      </dgm:t>
    </dgm:pt>
    <dgm:pt modelId="{4EEA54EC-C001-4D19-B257-86929E9162F7}" type="parTrans" cxnId="{860C9A95-CAFA-48BF-AC30-B58DDCE7929D}">
      <dgm:prSet/>
      <dgm:spPr/>
      <dgm:t>
        <a:bodyPr/>
        <a:lstStyle/>
        <a:p>
          <a:endParaRPr lang="en-GB"/>
        </a:p>
      </dgm:t>
    </dgm:pt>
    <dgm:pt modelId="{1D0C88BB-A327-420D-AD1E-464722AC1163}" type="sibTrans" cxnId="{860C9A95-CAFA-48BF-AC30-B58DDCE7929D}">
      <dgm:prSet/>
      <dgm:spPr/>
      <dgm:t>
        <a:bodyPr/>
        <a:lstStyle/>
        <a:p>
          <a:endParaRPr lang="en-GB"/>
        </a:p>
      </dgm:t>
    </dgm:pt>
    <dgm:pt modelId="{25C58374-2D04-49AD-B9ED-E15DBEBD4C36}">
      <dgm:prSet phldrT="[Text]"/>
      <dgm:spPr/>
      <dgm:t>
        <a:bodyPr/>
        <a:lstStyle/>
        <a:p>
          <a:r>
            <a:rPr lang="en-GB"/>
            <a:t>Research Infrastructures</a:t>
          </a:r>
        </a:p>
      </dgm:t>
    </dgm:pt>
    <dgm:pt modelId="{2908FBAB-B967-4EF9-A588-296150F0C593}" type="parTrans" cxnId="{5A837B63-0822-4EF8-AE84-2BB15BDC7BB5}">
      <dgm:prSet/>
      <dgm:spPr/>
      <dgm:t>
        <a:bodyPr/>
        <a:lstStyle/>
        <a:p>
          <a:endParaRPr lang="en-GB"/>
        </a:p>
      </dgm:t>
    </dgm:pt>
    <dgm:pt modelId="{54F0135B-6B77-4EE2-8D48-8A1D1B0E2F24}" type="sibTrans" cxnId="{5A837B63-0822-4EF8-AE84-2BB15BDC7BB5}">
      <dgm:prSet/>
      <dgm:spPr/>
      <dgm:t>
        <a:bodyPr/>
        <a:lstStyle/>
        <a:p>
          <a:endParaRPr lang="en-GB"/>
        </a:p>
      </dgm:t>
    </dgm:pt>
    <dgm:pt modelId="{974D850C-2722-4541-BBC6-5EB0091CCFD0}">
      <dgm:prSet phldrT="[Text]"/>
      <dgm:spPr/>
      <dgm:t>
        <a:bodyPr/>
        <a:lstStyle/>
        <a:p>
          <a:r>
            <a:rPr lang="en-GB" dirty="0"/>
            <a:t>Marie </a:t>
          </a:r>
          <a:r>
            <a:rPr lang="en-GB" dirty="0" err="1"/>
            <a:t>Skłodowska</a:t>
          </a:r>
          <a:r>
            <a:rPr lang="en-GB" dirty="0"/>
            <a:t>-Curie Actions (MSCA)</a:t>
          </a:r>
        </a:p>
      </dgm:t>
    </dgm:pt>
    <dgm:pt modelId="{2D855B8A-DAFE-4A81-A742-B84BC326AD9B}" type="parTrans" cxnId="{D04AE792-FB53-48CD-AD24-A2AA3B801BA3}">
      <dgm:prSet/>
      <dgm:spPr/>
      <dgm:t>
        <a:bodyPr/>
        <a:lstStyle/>
        <a:p>
          <a:endParaRPr lang="en-GB"/>
        </a:p>
      </dgm:t>
    </dgm:pt>
    <dgm:pt modelId="{5548648D-FF41-4A3A-9F42-D81980950191}" type="sibTrans" cxnId="{D04AE792-FB53-48CD-AD24-A2AA3B801BA3}">
      <dgm:prSet/>
      <dgm:spPr/>
      <dgm:t>
        <a:bodyPr/>
        <a:lstStyle/>
        <a:p>
          <a:endParaRPr lang="en-GB"/>
        </a:p>
      </dgm:t>
    </dgm:pt>
    <dgm:pt modelId="{A3498962-A3BC-42D8-87B2-F9B10040ADC7}">
      <dgm:prSet phldrT="[Text]"/>
      <dgm:spPr/>
      <dgm:t>
        <a:bodyPr/>
        <a:lstStyle/>
        <a:p>
          <a:r>
            <a:rPr lang="en-GB"/>
            <a:t>Security</a:t>
          </a:r>
        </a:p>
      </dgm:t>
    </dgm:pt>
    <dgm:pt modelId="{97E40215-CB67-4A12-8AB9-9E86E31CEE42}" type="parTrans" cxnId="{F3B0EDB3-063F-43DE-8069-6D775659D441}">
      <dgm:prSet/>
      <dgm:spPr/>
      <dgm:t>
        <a:bodyPr/>
        <a:lstStyle/>
        <a:p>
          <a:endParaRPr lang="en-GB"/>
        </a:p>
      </dgm:t>
    </dgm:pt>
    <dgm:pt modelId="{AC832B81-5AA7-4F2F-B396-ED41132040A5}" type="sibTrans" cxnId="{F3B0EDB3-063F-43DE-8069-6D775659D441}">
      <dgm:prSet/>
      <dgm:spPr/>
      <dgm:t>
        <a:bodyPr/>
        <a:lstStyle/>
        <a:p>
          <a:endParaRPr lang="en-GB"/>
        </a:p>
      </dgm:t>
    </dgm:pt>
    <dgm:pt modelId="{9485127F-F468-4116-8787-7A0260A997B7}">
      <dgm:prSet phldrT="[Text]"/>
      <dgm:spPr/>
      <dgm:t>
        <a:bodyPr/>
        <a:lstStyle/>
        <a:p>
          <a:r>
            <a:rPr lang="en-GB"/>
            <a:t>Transport</a:t>
          </a:r>
        </a:p>
      </dgm:t>
    </dgm:pt>
    <dgm:pt modelId="{531AEF6F-53DB-40C9-B2E2-A58A2210CA7F}" type="parTrans" cxnId="{136BAA6B-CEAD-44FF-A1B7-49A191FE783D}">
      <dgm:prSet/>
      <dgm:spPr/>
      <dgm:t>
        <a:bodyPr/>
        <a:lstStyle/>
        <a:p>
          <a:endParaRPr lang="en-GB"/>
        </a:p>
      </dgm:t>
    </dgm:pt>
    <dgm:pt modelId="{F32B2B5F-600A-4FAF-A80E-482C9B8CB17D}" type="sibTrans" cxnId="{136BAA6B-CEAD-44FF-A1B7-49A191FE783D}">
      <dgm:prSet/>
      <dgm:spPr/>
      <dgm:t>
        <a:bodyPr/>
        <a:lstStyle/>
        <a:p>
          <a:endParaRPr lang="en-GB"/>
        </a:p>
      </dgm:t>
    </dgm:pt>
    <dgm:pt modelId="{6DFF97F0-EBBC-4D83-86CF-CD4561F7FB89}">
      <dgm:prSet phldrT="[Text]"/>
      <dgm:spPr/>
      <dgm:t>
        <a:bodyPr/>
        <a:lstStyle/>
        <a:p>
          <a:r>
            <a:rPr lang="en-GB"/>
            <a:t>Energy</a:t>
          </a:r>
        </a:p>
      </dgm:t>
    </dgm:pt>
    <dgm:pt modelId="{B968AE80-DF22-4607-B5F4-95E17360AB9B}" type="parTrans" cxnId="{2BCE39D0-3DB5-475B-B745-E94C02E4B570}">
      <dgm:prSet/>
      <dgm:spPr/>
      <dgm:t>
        <a:bodyPr/>
        <a:lstStyle/>
        <a:p>
          <a:endParaRPr lang="en-GB"/>
        </a:p>
      </dgm:t>
    </dgm:pt>
    <dgm:pt modelId="{62ED0C8E-97CA-4DC4-A73E-053E5565E333}" type="sibTrans" cxnId="{2BCE39D0-3DB5-475B-B745-E94C02E4B570}">
      <dgm:prSet/>
      <dgm:spPr/>
      <dgm:t>
        <a:bodyPr/>
        <a:lstStyle/>
        <a:p>
          <a:endParaRPr lang="en-GB"/>
        </a:p>
      </dgm:t>
    </dgm:pt>
    <dgm:pt modelId="{D063B842-996D-46F2-B1BB-EE39C65616D6}">
      <dgm:prSet phldrT="[Text]"/>
      <dgm:spPr/>
      <dgm:t>
        <a:bodyPr/>
        <a:lstStyle/>
        <a:p>
          <a:r>
            <a:rPr lang="en-GB"/>
            <a:t>Climate action</a:t>
          </a:r>
        </a:p>
      </dgm:t>
    </dgm:pt>
    <dgm:pt modelId="{9E3D2F30-E328-46CE-B6CF-53E740044749}" type="parTrans" cxnId="{BFF5406E-B745-43AF-9152-CBDFE49E2766}">
      <dgm:prSet/>
      <dgm:spPr/>
      <dgm:t>
        <a:bodyPr/>
        <a:lstStyle/>
        <a:p>
          <a:endParaRPr lang="en-GB"/>
        </a:p>
      </dgm:t>
    </dgm:pt>
    <dgm:pt modelId="{483D4E5E-5174-4485-BB3C-8DA6510723E1}" type="sibTrans" cxnId="{BFF5406E-B745-43AF-9152-CBDFE49E2766}">
      <dgm:prSet/>
      <dgm:spPr/>
      <dgm:t>
        <a:bodyPr/>
        <a:lstStyle/>
        <a:p>
          <a:endParaRPr lang="en-GB"/>
        </a:p>
      </dgm:t>
    </dgm:pt>
    <dgm:pt modelId="{9C423D85-BD1F-4C1D-91FF-CC85ADB03A25}">
      <dgm:prSet phldrT="[Text]"/>
      <dgm:spPr/>
      <dgm:t>
        <a:bodyPr/>
        <a:lstStyle/>
        <a:p>
          <a:r>
            <a:rPr lang="en-GB"/>
            <a:t>Societies</a:t>
          </a:r>
        </a:p>
      </dgm:t>
    </dgm:pt>
    <dgm:pt modelId="{1AC01D0E-D264-459B-8BE5-EE6A2E1A0A59}" type="parTrans" cxnId="{1550A761-0170-47AD-B9B6-41C855528CEE}">
      <dgm:prSet/>
      <dgm:spPr/>
      <dgm:t>
        <a:bodyPr/>
        <a:lstStyle/>
        <a:p>
          <a:endParaRPr lang="en-GB"/>
        </a:p>
      </dgm:t>
    </dgm:pt>
    <dgm:pt modelId="{E7D91680-7AE6-4A57-B061-5E46AB6EDF25}" type="sibTrans" cxnId="{1550A761-0170-47AD-B9B6-41C855528CEE}">
      <dgm:prSet/>
      <dgm:spPr/>
      <dgm:t>
        <a:bodyPr/>
        <a:lstStyle/>
        <a:p>
          <a:endParaRPr lang="en-GB"/>
        </a:p>
      </dgm:t>
    </dgm:pt>
    <dgm:pt modelId="{B3670F34-DE3F-4DA8-8ED4-5B4B21034101}">
      <dgm:prSet phldrT="[Text]"/>
      <dgm:spPr/>
      <dgm:t>
        <a:bodyPr/>
        <a:lstStyle/>
        <a:p>
          <a:r>
            <a:rPr lang="en-GB"/>
            <a:t>Access to Risk Finance</a:t>
          </a:r>
        </a:p>
      </dgm:t>
    </dgm:pt>
    <dgm:pt modelId="{90084B3E-1265-40B4-B343-125B3DF10316}" type="parTrans" cxnId="{6452B8FB-725A-40C5-8C2E-D17647880420}">
      <dgm:prSet/>
      <dgm:spPr/>
      <dgm:t>
        <a:bodyPr/>
        <a:lstStyle/>
        <a:p>
          <a:endParaRPr lang="en-GB"/>
        </a:p>
      </dgm:t>
    </dgm:pt>
    <dgm:pt modelId="{D75C0713-C7AE-4A9E-9B06-5310DF231E1E}" type="sibTrans" cxnId="{6452B8FB-725A-40C5-8C2E-D17647880420}">
      <dgm:prSet/>
      <dgm:spPr/>
      <dgm:t>
        <a:bodyPr/>
        <a:lstStyle/>
        <a:p>
          <a:endParaRPr lang="en-GB"/>
        </a:p>
      </dgm:t>
    </dgm:pt>
    <dgm:pt modelId="{D0C05203-E715-4490-8EB5-2A13D6A60345}" type="pres">
      <dgm:prSet presAssocID="{17A8AAB4-0F7D-4F04-8D55-F8DBE65AA0AB}" presName="theList" presStyleCnt="0">
        <dgm:presLayoutVars>
          <dgm:dir/>
          <dgm:animLvl val="lvl"/>
          <dgm:resizeHandles val="exact"/>
        </dgm:presLayoutVars>
      </dgm:prSet>
      <dgm:spPr/>
      <dgm:t>
        <a:bodyPr/>
        <a:lstStyle/>
        <a:p>
          <a:endParaRPr lang="en-GB"/>
        </a:p>
      </dgm:t>
    </dgm:pt>
    <dgm:pt modelId="{2F5BEC4F-FCBB-44A4-A382-E8596E28527A}" type="pres">
      <dgm:prSet presAssocID="{2A99E11F-7F09-41AC-BD23-C20C969379D9}" presName="compNode" presStyleCnt="0"/>
      <dgm:spPr/>
    </dgm:pt>
    <dgm:pt modelId="{563DE49F-35A1-4CD9-A787-5E956B18BDDE}" type="pres">
      <dgm:prSet presAssocID="{2A99E11F-7F09-41AC-BD23-C20C969379D9}" presName="aNode" presStyleLbl="bgShp" presStyleIdx="0" presStyleCnt="3" custLinFactNeighborX="-547"/>
      <dgm:spPr/>
      <dgm:t>
        <a:bodyPr/>
        <a:lstStyle/>
        <a:p>
          <a:endParaRPr lang="en-GB"/>
        </a:p>
      </dgm:t>
    </dgm:pt>
    <dgm:pt modelId="{D4D9BF8A-9059-44C7-BE5A-FDE23AFB53B1}" type="pres">
      <dgm:prSet presAssocID="{2A99E11F-7F09-41AC-BD23-C20C969379D9}" presName="textNode" presStyleLbl="bgShp" presStyleIdx="0" presStyleCnt="3"/>
      <dgm:spPr/>
      <dgm:t>
        <a:bodyPr/>
        <a:lstStyle/>
        <a:p>
          <a:endParaRPr lang="en-GB"/>
        </a:p>
      </dgm:t>
    </dgm:pt>
    <dgm:pt modelId="{E535B422-BC06-40CB-868D-E3770BADB624}" type="pres">
      <dgm:prSet presAssocID="{2A99E11F-7F09-41AC-BD23-C20C969379D9}" presName="compChildNode" presStyleCnt="0"/>
      <dgm:spPr/>
    </dgm:pt>
    <dgm:pt modelId="{560D95DD-EF85-4D10-ACF2-3483AA1BA745}" type="pres">
      <dgm:prSet presAssocID="{2A99E11F-7F09-41AC-BD23-C20C969379D9}" presName="theInnerList" presStyleCnt="0"/>
      <dgm:spPr/>
    </dgm:pt>
    <dgm:pt modelId="{552724DC-8A3B-4AC0-9AD2-03FE596F6224}" type="pres">
      <dgm:prSet presAssocID="{B8534E3E-8ED4-47A5-AAA1-78A873DBCAB5}" presName="childNode" presStyleLbl="node1" presStyleIdx="0" presStyleCnt="14">
        <dgm:presLayoutVars>
          <dgm:bulletEnabled val="1"/>
        </dgm:presLayoutVars>
      </dgm:prSet>
      <dgm:spPr>
        <a:prstGeom prst="rect">
          <a:avLst/>
        </a:prstGeom>
      </dgm:spPr>
      <dgm:t>
        <a:bodyPr/>
        <a:lstStyle/>
        <a:p>
          <a:endParaRPr lang="en-GB"/>
        </a:p>
      </dgm:t>
    </dgm:pt>
    <dgm:pt modelId="{56E31611-0BED-4324-9884-CD4E2405AF41}" type="pres">
      <dgm:prSet presAssocID="{B8534E3E-8ED4-47A5-AAA1-78A873DBCAB5}" presName="aSpace2" presStyleCnt="0"/>
      <dgm:spPr/>
    </dgm:pt>
    <dgm:pt modelId="{8DA8FAB4-3312-4331-9822-1F0B10A52AD8}" type="pres">
      <dgm:prSet presAssocID="{828D13A5-75EB-4215-8483-59217208E222}" presName="childNode" presStyleLbl="node1" presStyleIdx="1" presStyleCnt="14">
        <dgm:presLayoutVars>
          <dgm:bulletEnabled val="1"/>
        </dgm:presLayoutVars>
      </dgm:prSet>
      <dgm:spPr/>
      <dgm:t>
        <a:bodyPr/>
        <a:lstStyle/>
        <a:p>
          <a:endParaRPr lang="en-GB"/>
        </a:p>
      </dgm:t>
    </dgm:pt>
    <dgm:pt modelId="{3211533A-FB1D-4F93-8C2C-A134D1D6DCFE}" type="pres">
      <dgm:prSet presAssocID="{828D13A5-75EB-4215-8483-59217208E222}" presName="aSpace2" presStyleCnt="0"/>
      <dgm:spPr/>
    </dgm:pt>
    <dgm:pt modelId="{F6BFAF5D-51A3-481E-A2E5-C1AD8B01B342}" type="pres">
      <dgm:prSet presAssocID="{974D850C-2722-4541-BBC6-5EB0091CCFD0}" presName="childNode" presStyleLbl="node1" presStyleIdx="2" presStyleCnt="14">
        <dgm:presLayoutVars>
          <dgm:bulletEnabled val="1"/>
        </dgm:presLayoutVars>
      </dgm:prSet>
      <dgm:spPr/>
      <dgm:t>
        <a:bodyPr/>
        <a:lstStyle/>
        <a:p>
          <a:endParaRPr lang="en-GB"/>
        </a:p>
      </dgm:t>
    </dgm:pt>
    <dgm:pt modelId="{15F76D67-1317-4D99-A1AC-3A859D2112FF}" type="pres">
      <dgm:prSet presAssocID="{974D850C-2722-4541-BBC6-5EB0091CCFD0}" presName="aSpace2" presStyleCnt="0"/>
      <dgm:spPr/>
    </dgm:pt>
    <dgm:pt modelId="{7DF625EA-3CAF-40EC-8E5B-E1C961EF62E8}" type="pres">
      <dgm:prSet presAssocID="{25C58374-2D04-49AD-B9ED-E15DBEBD4C36}" presName="childNode" presStyleLbl="node1" presStyleIdx="3" presStyleCnt="14">
        <dgm:presLayoutVars>
          <dgm:bulletEnabled val="1"/>
        </dgm:presLayoutVars>
      </dgm:prSet>
      <dgm:spPr/>
      <dgm:t>
        <a:bodyPr/>
        <a:lstStyle/>
        <a:p>
          <a:endParaRPr lang="en-GB"/>
        </a:p>
      </dgm:t>
    </dgm:pt>
    <dgm:pt modelId="{D1E77190-E6B7-4C30-93B7-75589B62B1D8}" type="pres">
      <dgm:prSet presAssocID="{2A99E11F-7F09-41AC-BD23-C20C969379D9}" presName="aSpace" presStyleCnt="0"/>
      <dgm:spPr/>
    </dgm:pt>
    <dgm:pt modelId="{096538BC-F53C-42E4-BECD-585E61755DD0}" type="pres">
      <dgm:prSet presAssocID="{1AF4BE10-1A44-4EF3-A79F-D46736910B49}" presName="compNode" presStyleCnt="0"/>
      <dgm:spPr/>
    </dgm:pt>
    <dgm:pt modelId="{4ED795A0-B59D-4836-9011-A4D20BD42DCF}" type="pres">
      <dgm:prSet presAssocID="{1AF4BE10-1A44-4EF3-A79F-D46736910B49}" presName="aNode" presStyleLbl="bgShp" presStyleIdx="1" presStyleCnt="3"/>
      <dgm:spPr/>
      <dgm:t>
        <a:bodyPr/>
        <a:lstStyle/>
        <a:p>
          <a:endParaRPr lang="en-GB"/>
        </a:p>
      </dgm:t>
    </dgm:pt>
    <dgm:pt modelId="{D0D59456-B739-4839-B6FE-8CE8D118BA3F}" type="pres">
      <dgm:prSet presAssocID="{1AF4BE10-1A44-4EF3-A79F-D46736910B49}" presName="textNode" presStyleLbl="bgShp" presStyleIdx="1" presStyleCnt="3"/>
      <dgm:spPr/>
      <dgm:t>
        <a:bodyPr/>
        <a:lstStyle/>
        <a:p>
          <a:endParaRPr lang="en-GB"/>
        </a:p>
      </dgm:t>
    </dgm:pt>
    <dgm:pt modelId="{CF1C10F7-4A04-4DA4-91CB-04F41E1F9A7D}" type="pres">
      <dgm:prSet presAssocID="{1AF4BE10-1A44-4EF3-A79F-D46736910B49}" presName="compChildNode" presStyleCnt="0"/>
      <dgm:spPr/>
    </dgm:pt>
    <dgm:pt modelId="{34DAAEF6-286F-4965-9AE7-32FEE0D60E6C}" type="pres">
      <dgm:prSet presAssocID="{1AF4BE10-1A44-4EF3-A79F-D46736910B49}" presName="theInnerList" presStyleCnt="0"/>
      <dgm:spPr/>
    </dgm:pt>
    <dgm:pt modelId="{3B5A5BA6-1805-4BD2-9C62-DAC447ED122D}" type="pres">
      <dgm:prSet presAssocID="{AEBEEDDD-60A5-43DB-91E7-CAAE5ED338CF}" presName="childNode" presStyleLbl="node1" presStyleIdx="4" presStyleCnt="14" custScaleY="135341">
        <dgm:presLayoutVars>
          <dgm:bulletEnabled val="1"/>
        </dgm:presLayoutVars>
      </dgm:prSet>
      <dgm:spPr/>
      <dgm:t>
        <a:bodyPr/>
        <a:lstStyle/>
        <a:p>
          <a:endParaRPr lang="en-GB"/>
        </a:p>
      </dgm:t>
    </dgm:pt>
    <dgm:pt modelId="{A65A3AF1-2E49-408C-9F7B-957CFF8E1938}" type="pres">
      <dgm:prSet presAssocID="{AEBEEDDD-60A5-43DB-91E7-CAAE5ED338CF}" presName="aSpace2" presStyleCnt="0"/>
      <dgm:spPr/>
    </dgm:pt>
    <dgm:pt modelId="{2C83FCDB-50FF-4400-BAC1-A59F2749571C}" type="pres">
      <dgm:prSet presAssocID="{B3670F34-DE3F-4DA8-8ED4-5B4B21034101}" presName="childNode" presStyleLbl="node1" presStyleIdx="5" presStyleCnt="14" custScaleY="24157">
        <dgm:presLayoutVars>
          <dgm:bulletEnabled val="1"/>
        </dgm:presLayoutVars>
      </dgm:prSet>
      <dgm:spPr/>
      <dgm:t>
        <a:bodyPr/>
        <a:lstStyle/>
        <a:p>
          <a:endParaRPr lang="en-GB"/>
        </a:p>
      </dgm:t>
    </dgm:pt>
    <dgm:pt modelId="{4A970342-4FC9-4D86-8C80-8478E726E2FC}" type="pres">
      <dgm:prSet presAssocID="{B3670F34-DE3F-4DA8-8ED4-5B4B21034101}" presName="aSpace2" presStyleCnt="0"/>
      <dgm:spPr/>
    </dgm:pt>
    <dgm:pt modelId="{B68FEFBF-CFDB-4CE6-BC6B-E7ED42B7E930}" type="pres">
      <dgm:prSet presAssocID="{1B46CB00-7678-441F-AA16-6DD4CA001017}" presName="childNode" presStyleLbl="node1" presStyleIdx="6" presStyleCnt="14" custScaleY="24577">
        <dgm:presLayoutVars>
          <dgm:bulletEnabled val="1"/>
        </dgm:presLayoutVars>
      </dgm:prSet>
      <dgm:spPr/>
      <dgm:t>
        <a:bodyPr/>
        <a:lstStyle/>
        <a:p>
          <a:endParaRPr lang="en-GB"/>
        </a:p>
      </dgm:t>
    </dgm:pt>
    <dgm:pt modelId="{D6D23F90-C870-49C2-A410-82AFD969B255}" type="pres">
      <dgm:prSet presAssocID="{1AF4BE10-1A44-4EF3-A79F-D46736910B49}" presName="aSpace" presStyleCnt="0"/>
      <dgm:spPr/>
    </dgm:pt>
    <dgm:pt modelId="{DA7DD441-8689-40CF-93D8-73E6160CC06F}" type="pres">
      <dgm:prSet presAssocID="{A7A0EE03-D874-4827-B76C-0674AB02443B}" presName="compNode" presStyleCnt="0"/>
      <dgm:spPr/>
    </dgm:pt>
    <dgm:pt modelId="{2518BE23-222D-47AD-9F03-D8EFA567F112}" type="pres">
      <dgm:prSet presAssocID="{A7A0EE03-D874-4827-B76C-0674AB02443B}" presName="aNode" presStyleLbl="bgShp" presStyleIdx="2" presStyleCnt="3"/>
      <dgm:spPr/>
      <dgm:t>
        <a:bodyPr/>
        <a:lstStyle/>
        <a:p>
          <a:endParaRPr lang="en-GB"/>
        </a:p>
      </dgm:t>
    </dgm:pt>
    <dgm:pt modelId="{1F37D035-E35D-4D9A-9FAA-64062841E646}" type="pres">
      <dgm:prSet presAssocID="{A7A0EE03-D874-4827-B76C-0674AB02443B}" presName="textNode" presStyleLbl="bgShp" presStyleIdx="2" presStyleCnt="3"/>
      <dgm:spPr/>
      <dgm:t>
        <a:bodyPr/>
        <a:lstStyle/>
        <a:p>
          <a:endParaRPr lang="en-GB"/>
        </a:p>
      </dgm:t>
    </dgm:pt>
    <dgm:pt modelId="{FB864472-EACD-4821-BF7D-45BCBF896A08}" type="pres">
      <dgm:prSet presAssocID="{A7A0EE03-D874-4827-B76C-0674AB02443B}" presName="compChildNode" presStyleCnt="0"/>
      <dgm:spPr/>
    </dgm:pt>
    <dgm:pt modelId="{1DC15797-FE4D-415D-97CF-F122FEA1B273}" type="pres">
      <dgm:prSet presAssocID="{A7A0EE03-D874-4827-B76C-0674AB02443B}" presName="theInnerList" presStyleCnt="0"/>
      <dgm:spPr/>
    </dgm:pt>
    <dgm:pt modelId="{7B31870D-095C-4702-AAC2-DF4E449C1184}" type="pres">
      <dgm:prSet presAssocID="{E7842B65-EB61-4376-9E64-0E29D6D38453}" presName="childNode" presStyleLbl="node1" presStyleIdx="7" presStyleCnt="14">
        <dgm:presLayoutVars>
          <dgm:bulletEnabled val="1"/>
        </dgm:presLayoutVars>
      </dgm:prSet>
      <dgm:spPr/>
      <dgm:t>
        <a:bodyPr/>
        <a:lstStyle/>
        <a:p>
          <a:endParaRPr lang="en-GB"/>
        </a:p>
      </dgm:t>
    </dgm:pt>
    <dgm:pt modelId="{1CF72E98-5901-4544-9D09-53C2F25F263E}" type="pres">
      <dgm:prSet presAssocID="{E7842B65-EB61-4376-9E64-0E29D6D38453}" presName="aSpace2" presStyleCnt="0"/>
      <dgm:spPr/>
    </dgm:pt>
    <dgm:pt modelId="{D7D8251D-EAEF-4E9D-946B-9098E8DBE736}" type="pres">
      <dgm:prSet presAssocID="{E5A990F4-55B1-4931-BFAB-3E3B7CEE7AE0}" presName="childNode" presStyleLbl="node1" presStyleIdx="8" presStyleCnt="14">
        <dgm:presLayoutVars>
          <dgm:bulletEnabled val="1"/>
        </dgm:presLayoutVars>
      </dgm:prSet>
      <dgm:spPr/>
      <dgm:t>
        <a:bodyPr/>
        <a:lstStyle/>
        <a:p>
          <a:endParaRPr lang="en-GB"/>
        </a:p>
      </dgm:t>
    </dgm:pt>
    <dgm:pt modelId="{C3189185-4B69-4A96-A295-F872E587D598}" type="pres">
      <dgm:prSet presAssocID="{E5A990F4-55B1-4931-BFAB-3E3B7CEE7AE0}" presName="aSpace2" presStyleCnt="0"/>
      <dgm:spPr/>
    </dgm:pt>
    <dgm:pt modelId="{FA27F0A9-55FD-4274-8AF9-8F90668D752E}" type="pres">
      <dgm:prSet presAssocID="{9485127F-F468-4116-8787-7A0260A997B7}" presName="childNode" presStyleLbl="node1" presStyleIdx="9" presStyleCnt="14">
        <dgm:presLayoutVars>
          <dgm:bulletEnabled val="1"/>
        </dgm:presLayoutVars>
      </dgm:prSet>
      <dgm:spPr/>
      <dgm:t>
        <a:bodyPr/>
        <a:lstStyle/>
        <a:p>
          <a:endParaRPr lang="en-GB"/>
        </a:p>
      </dgm:t>
    </dgm:pt>
    <dgm:pt modelId="{0C6EA508-4BBB-4C29-B61F-8BFF7C324DDB}" type="pres">
      <dgm:prSet presAssocID="{9485127F-F468-4116-8787-7A0260A997B7}" presName="aSpace2" presStyleCnt="0"/>
      <dgm:spPr/>
    </dgm:pt>
    <dgm:pt modelId="{9AA69073-8D74-4137-AEEF-3853FAB72694}" type="pres">
      <dgm:prSet presAssocID="{6DFF97F0-EBBC-4D83-86CF-CD4561F7FB89}" presName="childNode" presStyleLbl="node1" presStyleIdx="10" presStyleCnt="14">
        <dgm:presLayoutVars>
          <dgm:bulletEnabled val="1"/>
        </dgm:presLayoutVars>
      </dgm:prSet>
      <dgm:spPr/>
      <dgm:t>
        <a:bodyPr/>
        <a:lstStyle/>
        <a:p>
          <a:endParaRPr lang="en-GB"/>
        </a:p>
      </dgm:t>
    </dgm:pt>
    <dgm:pt modelId="{34CE4924-7BAC-4CBD-A399-EAC855FBD4FF}" type="pres">
      <dgm:prSet presAssocID="{6DFF97F0-EBBC-4D83-86CF-CD4561F7FB89}" presName="aSpace2" presStyleCnt="0"/>
      <dgm:spPr/>
    </dgm:pt>
    <dgm:pt modelId="{80B1090E-5E9D-4AE9-A67B-5B8FD3C5650E}" type="pres">
      <dgm:prSet presAssocID="{D063B842-996D-46F2-B1BB-EE39C65616D6}" presName="childNode" presStyleLbl="node1" presStyleIdx="11" presStyleCnt="14">
        <dgm:presLayoutVars>
          <dgm:bulletEnabled val="1"/>
        </dgm:presLayoutVars>
      </dgm:prSet>
      <dgm:spPr/>
      <dgm:t>
        <a:bodyPr/>
        <a:lstStyle/>
        <a:p>
          <a:endParaRPr lang="en-GB"/>
        </a:p>
      </dgm:t>
    </dgm:pt>
    <dgm:pt modelId="{B7CCBE9E-8229-4B5B-9A95-154B4B1F6785}" type="pres">
      <dgm:prSet presAssocID="{D063B842-996D-46F2-B1BB-EE39C65616D6}" presName="aSpace2" presStyleCnt="0"/>
      <dgm:spPr/>
    </dgm:pt>
    <dgm:pt modelId="{F78160EA-47F7-4646-9E3A-28CAD31732B5}" type="pres">
      <dgm:prSet presAssocID="{9C423D85-BD1F-4C1D-91FF-CC85ADB03A25}" presName="childNode" presStyleLbl="node1" presStyleIdx="12" presStyleCnt="14">
        <dgm:presLayoutVars>
          <dgm:bulletEnabled val="1"/>
        </dgm:presLayoutVars>
      </dgm:prSet>
      <dgm:spPr/>
      <dgm:t>
        <a:bodyPr/>
        <a:lstStyle/>
        <a:p>
          <a:endParaRPr lang="en-GB"/>
        </a:p>
      </dgm:t>
    </dgm:pt>
    <dgm:pt modelId="{69392EB9-20AE-4CE6-8998-DEAD8EDCCFF7}" type="pres">
      <dgm:prSet presAssocID="{9C423D85-BD1F-4C1D-91FF-CC85ADB03A25}" presName="aSpace2" presStyleCnt="0"/>
      <dgm:spPr/>
    </dgm:pt>
    <dgm:pt modelId="{55A14460-B99A-4C6F-9C02-732A218D5DD9}" type="pres">
      <dgm:prSet presAssocID="{A3498962-A3BC-42D8-87B2-F9B10040ADC7}" presName="childNode" presStyleLbl="node1" presStyleIdx="13" presStyleCnt="14">
        <dgm:presLayoutVars>
          <dgm:bulletEnabled val="1"/>
        </dgm:presLayoutVars>
      </dgm:prSet>
      <dgm:spPr/>
      <dgm:t>
        <a:bodyPr/>
        <a:lstStyle/>
        <a:p>
          <a:endParaRPr lang="en-GB"/>
        </a:p>
      </dgm:t>
    </dgm:pt>
  </dgm:ptLst>
  <dgm:cxnLst>
    <dgm:cxn modelId="{ECBBAFFF-55C8-4BF9-B5EC-26B5ADAD2D75}" srcId="{17A8AAB4-0F7D-4F04-8D55-F8DBE65AA0AB}" destId="{2A99E11F-7F09-41AC-BD23-C20C969379D9}" srcOrd="0" destOrd="0" parTransId="{D2803653-4A7B-498D-85DA-FDEFAA35111B}" sibTransId="{4BFF3D61-99F9-4975-8511-53767B01EDC9}"/>
    <dgm:cxn modelId="{3CA25CA1-7F6D-4DFC-B266-0239F7B24473}" type="presOf" srcId="{2A99E11F-7F09-41AC-BD23-C20C969379D9}" destId="{D4D9BF8A-9059-44C7-BE5A-FDE23AFB53B1}" srcOrd="1" destOrd="0" presId="urn:microsoft.com/office/officeart/2005/8/layout/lProcess2"/>
    <dgm:cxn modelId="{EAA49B8C-3EB3-46DA-A504-D9398A522DC0}" type="presOf" srcId="{1AF4BE10-1A44-4EF3-A79F-D46736910B49}" destId="{D0D59456-B739-4839-B6FE-8CE8D118BA3F}" srcOrd="1" destOrd="0" presId="urn:microsoft.com/office/officeart/2005/8/layout/lProcess2"/>
    <dgm:cxn modelId="{2BCE39D0-3DB5-475B-B745-E94C02E4B570}" srcId="{A7A0EE03-D874-4827-B76C-0674AB02443B}" destId="{6DFF97F0-EBBC-4D83-86CF-CD4561F7FB89}" srcOrd="3" destOrd="0" parTransId="{B968AE80-DF22-4607-B5F4-95E17360AB9B}" sibTransId="{62ED0C8E-97CA-4DC4-A73E-053E5565E333}"/>
    <dgm:cxn modelId="{7A2632C9-129F-4C3A-835E-0EF09A750A39}" srcId="{2A99E11F-7F09-41AC-BD23-C20C969379D9}" destId="{B8534E3E-8ED4-47A5-AAA1-78A873DBCAB5}" srcOrd="0" destOrd="0" parTransId="{409A607A-7D7A-4EB7-9755-84D3E9CC1B26}" sibTransId="{4F628CFB-0A47-481E-93F5-8C89A6C4C1DA}"/>
    <dgm:cxn modelId="{21BD54BB-A750-48B8-82B0-D2336A07E7E7}" type="presOf" srcId="{E7842B65-EB61-4376-9E64-0E29D6D38453}" destId="{7B31870D-095C-4702-AAC2-DF4E449C1184}" srcOrd="0" destOrd="0" presId="urn:microsoft.com/office/officeart/2005/8/layout/lProcess2"/>
    <dgm:cxn modelId="{F3B0EDB3-063F-43DE-8069-6D775659D441}" srcId="{A7A0EE03-D874-4827-B76C-0674AB02443B}" destId="{A3498962-A3BC-42D8-87B2-F9B10040ADC7}" srcOrd="6" destOrd="0" parTransId="{97E40215-CB67-4A12-8AB9-9E86E31CEE42}" sibTransId="{AC832B81-5AA7-4F2F-B396-ED41132040A5}"/>
    <dgm:cxn modelId="{8B16BC38-D0C9-46E6-B92B-B13C690BB8C4}" type="presOf" srcId="{2A99E11F-7F09-41AC-BD23-C20C969379D9}" destId="{563DE49F-35A1-4CD9-A787-5E956B18BDDE}" srcOrd="0" destOrd="0" presId="urn:microsoft.com/office/officeart/2005/8/layout/lProcess2"/>
    <dgm:cxn modelId="{5CA2ACE2-B5A2-478F-94AF-9CC59317B2EF}" type="presOf" srcId="{25C58374-2D04-49AD-B9ED-E15DBEBD4C36}" destId="{7DF625EA-3CAF-40EC-8E5B-E1C961EF62E8}" srcOrd="0" destOrd="0" presId="urn:microsoft.com/office/officeart/2005/8/layout/lProcess2"/>
    <dgm:cxn modelId="{DF0125A1-6C46-4591-817D-31F9C0C8E3FF}" type="presOf" srcId="{AEBEEDDD-60A5-43DB-91E7-CAAE5ED338CF}" destId="{3B5A5BA6-1805-4BD2-9C62-DAC447ED122D}" srcOrd="0" destOrd="0" presId="urn:microsoft.com/office/officeart/2005/8/layout/lProcess2"/>
    <dgm:cxn modelId="{0BC46702-8C78-4B54-B0EA-9B149A2E2FC7}" type="presOf" srcId="{B8534E3E-8ED4-47A5-AAA1-78A873DBCAB5}" destId="{552724DC-8A3B-4AC0-9AD2-03FE596F6224}" srcOrd="0" destOrd="0" presId="urn:microsoft.com/office/officeart/2005/8/layout/lProcess2"/>
    <dgm:cxn modelId="{E98639CF-60A2-4D5B-AD5A-6D2B86B0480C}" srcId="{17A8AAB4-0F7D-4F04-8D55-F8DBE65AA0AB}" destId="{1AF4BE10-1A44-4EF3-A79F-D46736910B49}" srcOrd="1" destOrd="0" parTransId="{A2BDEEF4-0CB2-4C58-9130-D8371DD8A730}" sibTransId="{67995B5F-8F6B-41F9-B1B9-FB4C3B9E9BB4}"/>
    <dgm:cxn modelId="{92B16326-B761-4E65-9E65-4D8068C57ACB}" type="presOf" srcId="{A7A0EE03-D874-4827-B76C-0674AB02443B}" destId="{1F37D035-E35D-4D9A-9FAA-64062841E646}" srcOrd="1" destOrd="0" presId="urn:microsoft.com/office/officeart/2005/8/layout/lProcess2"/>
    <dgm:cxn modelId="{411FBDFA-4947-4A18-991B-5C1B71722AA5}" type="presOf" srcId="{B3670F34-DE3F-4DA8-8ED4-5B4B21034101}" destId="{2C83FCDB-50FF-4400-BAC1-A59F2749571C}" srcOrd="0" destOrd="0" presId="urn:microsoft.com/office/officeart/2005/8/layout/lProcess2"/>
    <dgm:cxn modelId="{8E2106A5-1512-48AF-B8C6-AB94C9549D5D}" srcId="{A7A0EE03-D874-4827-B76C-0674AB02443B}" destId="{E7842B65-EB61-4376-9E64-0E29D6D38453}" srcOrd="0" destOrd="0" parTransId="{709C58E8-E90F-45CD-99A2-458BC41F61F8}" sibTransId="{35E4ACE0-5646-469E-B5B2-7462B3A7D4EA}"/>
    <dgm:cxn modelId="{0F31A3FE-00D2-4BC7-9872-89452FC7D6A3}" type="presOf" srcId="{1AF4BE10-1A44-4EF3-A79F-D46736910B49}" destId="{4ED795A0-B59D-4836-9011-A4D20BD42DCF}" srcOrd="0" destOrd="0" presId="urn:microsoft.com/office/officeart/2005/8/layout/lProcess2"/>
    <dgm:cxn modelId="{2D5AF77E-8537-401F-9FD0-FB6633E04A70}" type="presOf" srcId="{E5A990F4-55B1-4931-BFAB-3E3B7CEE7AE0}" destId="{D7D8251D-EAEF-4E9D-946B-9098E8DBE736}" srcOrd="0" destOrd="0" presId="urn:microsoft.com/office/officeart/2005/8/layout/lProcess2"/>
    <dgm:cxn modelId="{D2F1C6ED-B351-472F-B685-1D6CA37C92D6}" type="presOf" srcId="{17A8AAB4-0F7D-4F04-8D55-F8DBE65AA0AB}" destId="{D0C05203-E715-4490-8EB5-2A13D6A60345}" srcOrd="0" destOrd="0" presId="urn:microsoft.com/office/officeart/2005/8/layout/lProcess2"/>
    <dgm:cxn modelId="{A2729E34-A6D3-4994-A091-1C86BE72251E}" type="presOf" srcId="{6DFF97F0-EBBC-4D83-86CF-CD4561F7FB89}" destId="{9AA69073-8D74-4137-AEEF-3853FAB72694}" srcOrd="0" destOrd="0" presId="urn:microsoft.com/office/officeart/2005/8/layout/lProcess2"/>
    <dgm:cxn modelId="{D04AE792-FB53-48CD-AD24-A2AA3B801BA3}" srcId="{2A99E11F-7F09-41AC-BD23-C20C969379D9}" destId="{974D850C-2722-4541-BBC6-5EB0091CCFD0}" srcOrd="2" destOrd="0" parTransId="{2D855B8A-DAFE-4A81-A742-B84BC326AD9B}" sibTransId="{5548648D-FF41-4A3A-9F42-D81980950191}"/>
    <dgm:cxn modelId="{6452B8FB-725A-40C5-8C2E-D17647880420}" srcId="{1AF4BE10-1A44-4EF3-A79F-D46736910B49}" destId="{B3670F34-DE3F-4DA8-8ED4-5B4B21034101}" srcOrd="1" destOrd="0" parTransId="{90084B3E-1265-40B4-B343-125B3DF10316}" sibTransId="{D75C0713-C7AE-4A9E-9B06-5310DF231E1E}"/>
    <dgm:cxn modelId="{97D8B100-AB56-4C7B-AA79-6F5005C155AD}" type="presOf" srcId="{A3498962-A3BC-42D8-87B2-F9B10040ADC7}" destId="{55A14460-B99A-4C6F-9C02-732A218D5DD9}" srcOrd="0" destOrd="0" presId="urn:microsoft.com/office/officeart/2005/8/layout/lProcess2"/>
    <dgm:cxn modelId="{136BAA6B-CEAD-44FF-A1B7-49A191FE783D}" srcId="{A7A0EE03-D874-4827-B76C-0674AB02443B}" destId="{9485127F-F468-4116-8787-7A0260A997B7}" srcOrd="2" destOrd="0" parTransId="{531AEF6F-53DB-40C9-B2E2-A58A2210CA7F}" sibTransId="{F32B2B5F-600A-4FAF-A80E-482C9B8CB17D}"/>
    <dgm:cxn modelId="{12B516AB-EEA2-44A3-B7FC-6B4D95869C78}" srcId="{2A99E11F-7F09-41AC-BD23-C20C969379D9}" destId="{828D13A5-75EB-4215-8483-59217208E222}" srcOrd="1" destOrd="0" parTransId="{F27206FC-4C32-459D-989C-81D88B0DAF29}" sibTransId="{8146B57A-4BC0-4630-AEF2-1B1DE3D32D01}"/>
    <dgm:cxn modelId="{5744AADF-9EFA-4DF7-9A4D-21E5F4839B5E}" srcId="{1AF4BE10-1A44-4EF3-A79F-D46736910B49}" destId="{AEBEEDDD-60A5-43DB-91E7-CAAE5ED338CF}" srcOrd="0" destOrd="0" parTransId="{210A7D71-3512-41D8-B830-5C0D41921B60}" sibTransId="{308CEA6C-C8AA-42CD-B059-1C3D745625FA}"/>
    <dgm:cxn modelId="{FE619326-417F-41AC-B1BB-3AFE6CDEDBE2}" type="presOf" srcId="{A7A0EE03-D874-4827-B76C-0674AB02443B}" destId="{2518BE23-222D-47AD-9F03-D8EFA567F112}" srcOrd="0" destOrd="0" presId="urn:microsoft.com/office/officeart/2005/8/layout/lProcess2"/>
    <dgm:cxn modelId="{1B1D676E-316C-4C28-957D-DA927F1D316D}" srcId="{17A8AAB4-0F7D-4F04-8D55-F8DBE65AA0AB}" destId="{A7A0EE03-D874-4827-B76C-0674AB02443B}" srcOrd="2" destOrd="0" parTransId="{A1DD3901-CDC7-4528-A1A6-1762B8592651}" sibTransId="{34D072E9-9970-48CE-A160-6892F8F154A7}"/>
    <dgm:cxn modelId="{6DD25381-7BB1-4C30-9869-56B08A1FCECA}" type="presOf" srcId="{D063B842-996D-46F2-B1BB-EE39C65616D6}" destId="{80B1090E-5E9D-4AE9-A67B-5B8FD3C5650E}" srcOrd="0" destOrd="0" presId="urn:microsoft.com/office/officeart/2005/8/layout/lProcess2"/>
    <dgm:cxn modelId="{B3C727DA-D079-437F-97DC-5C5C8C0964A2}" type="presOf" srcId="{9485127F-F468-4116-8787-7A0260A997B7}" destId="{FA27F0A9-55FD-4274-8AF9-8F90668D752E}" srcOrd="0" destOrd="0" presId="urn:microsoft.com/office/officeart/2005/8/layout/lProcess2"/>
    <dgm:cxn modelId="{4D21589A-B78A-4866-947C-29BBC9C9C371}" srcId="{1AF4BE10-1A44-4EF3-A79F-D46736910B49}" destId="{1B46CB00-7678-441F-AA16-6DD4CA001017}" srcOrd="2" destOrd="0" parTransId="{64393DCE-33EA-4528-8179-E653F27B8EDB}" sibTransId="{F7014B8A-73DE-456E-BF20-B80AB5ED1E1C}"/>
    <dgm:cxn modelId="{BFF5406E-B745-43AF-9152-CBDFE49E2766}" srcId="{A7A0EE03-D874-4827-B76C-0674AB02443B}" destId="{D063B842-996D-46F2-B1BB-EE39C65616D6}" srcOrd="4" destOrd="0" parTransId="{9E3D2F30-E328-46CE-B6CF-53E740044749}" sibTransId="{483D4E5E-5174-4485-BB3C-8DA6510723E1}"/>
    <dgm:cxn modelId="{860C9A95-CAFA-48BF-AC30-B58DDCE7929D}" srcId="{A7A0EE03-D874-4827-B76C-0674AB02443B}" destId="{E5A990F4-55B1-4931-BFAB-3E3B7CEE7AE0}" srcOrd="1" destOrd="0" parTransId="{4EEA54EC-C001-4D19-B257-86929E9162F7}" sibTransId="{1D0C88BB-A327-420D-AD1E-464722AC1163}"/>
    <dgm:cxn modelId="{7D06107E-F653-4514-B83E-5B5A8E0043BF}" type="presOf" srcId="{9C423D85-BD1F-4C1D-91FF-CC85ADB03A25}" destId="{F78160EA-47F7-4646-9E3A-28CAD31732B5}" srcOrd="0" destOrd="0" presId="urn:microsoft.com/office/officeart/2005/8/layout/lProcess2"/>
    <dgm:cxn modelId="{8883029A-57DC-4EAA-99D4-742DDB5EF0E4}" type="presOf" srcId="{1B46CB00-7678-441F-AA16-6DD4CA001017}" destId="{B68FEFBF-CFDB-4CE6-BC6B-E7ED42B7E930}" srcOrd="0" destOrd="0" presId="urn:microsoft.com/office/officeart/2005/8/layout/lProcess2"/>
    <dgm:cxn modelId="{5A837B63-0822-4EF8-AE84-2BB15BDC7BB5}" srcId="{2A99E11F-7F09-41AC-BD23-C20C969379D9}" destId="{25C58374-2D04-49AD-B9ED-E15DBEBD4C36}" srcOrd="3" destOrd="0" parTransId="{2908FBAB-B967-4EF9-A588-296150F0C593}" sibTransId="{54F0135B-6B77-4EE2-8D48-8A1D1B0E2F24}"/>
    <dgm:cxn modelId="{61C20CDB-9198-4561-A874-DF558469FE85}" type="presOf" srcId="{828D13A5-75EB-4215-8483-59217208E222}" destId="{8DA8FAB4-3312-4331-9822-1F0B10A52AD8}" srcOrd="0" destOrd="0" presId="urn:microsoft.com/office/officeart/2005/8/layout/lProcess2"/>
    <dgm:cxn modelId="{6AE6FD1D-9EBF-4492-8F45-3EC7D3B674ED}" type="presOf" srcId="{974D850C-2722-4541-BBC6-5EB0091CCFD0}" destId="{F6BFAF5D-51A3-481E-A2E5-C1AD8B01B342}" srcOrd="0" destOrd="0" presId="urn:microsoft.com/office/officeart/2005/8/layout/lProcess2"/>
    <dgm:cxn modelId="{1550A761-0170-47AD-B9B6-41C855528CEE}" srcId="{A7A0EE03-D874-4827-B76C-0674AB02443B}" destId="{9C423D85-BD1F-4C1D-91FF-CC85ADB03A25}" srcOrd="5" destOrd="0" parTransId="{1AC01D0E-D264-459B-8BE5-EE6A2E1A0A59}" sibTransId="{E7D91680-7AE6-4A57-B061-5E46AB6EDF25}"/>
    <dgm:cxn modelId="{73A97DDB-ABEA-4A00-99E0-3FD63C7C339B}" type="presParOf" srcId="{D0C05203-E715-4490-8EB5-2A13D6A60345}" destId="{2F5BEC4F-FCBB-44A4-A382-E8596E28527A}" srcOrd="0" destOrd="0" presId="urn:microsoft.com/office/officeart/2005/8/layout/lProcess2"/>
    <dgm:cxn modelId="{D49511A4-944E-4A40-865F-9B957D9C25A9}" type="presParOf" srcId="{2F5BEC4F-FCBB-44A4-A382-E8596E28527A}" destId="{563DE49F-35A1-4CD9-A787-5E956B18BDDE}" srcOrd="0" destOrd="0" presId="urn:microsoft.com/office/officeart/2005/8/layout/lProcess2"/>
    <dgm:cxn modelId="{B377AE41-32BC-4026-90E4-8B7834446E3B}" type="presParOf" srcId="{2F5BEC4F-FCBB-44A4-A382-E8596E28527A}" destId="{D4D9BF8A-9059-44C7-BE5A-FDE23AFB53B1}" srcOrd="1" destOrd="0" presId="urn:microsoft.com/office/officeart/2005/8/layout/lProcess2"/>
    <dgm:cxn modelId="{74320A8B-2099-43A9-BC7B-E706082D0682}" type="presParOf" srcId="{2F5BEC4F-FCBB-44A4-A382-E8596E28527A}" destId="{E535B422-BC06-40CB-868D-E3770BADB624}" srcOrd="2" destOrd="0" presId="urn:microsoft.com/office/officeart/2005/8/layout/lProcess2"/>
    <dgm:cxn modelId="{5D107E5D-ACCF-4FD6-80DF-E3B956E9B1B7}" type="presParOf" srcId="{E535B422-BC06-40CB-868D-E3770BADB624}" destId="{560D95DD-EF85-4D10-ACF2-3483AA1BA745}" srcOrd="0" destOrd="0" presId="urn:microsoft.com/office/officeart/2005/8/layout/lProcess2"/>
    <dgm:cxn modelId="{F17C5692-C690-49C8-8848-1B2F0C7A11E5}" type="presParOf" srcId="{560D95DD-EF85-4D10-ACF2-3483AA1BA745}" destId="{552724DC-8A3B-4AC0-9AD2-03FE596F6224}" srcOrd="0" destOrd="0" presId="urn:microsoft.com/office/officeart/2005/8/layout/lProcess2"/>
    <dgm:cxn modelId="{B09DEA1F-8543-4ED5-B67E-8C5B34B8383F}" type="presParOf" srcId="{560D95DD-EF85-4D10-ACF2-3483AA1BA745}" destId="{56E31611-0BED-4324-9884-CD4E2405AF41}" srcOrd="1" destOrd="0" presId="urn:microsoft.com/office/officeart/2005/8/layout/lProcess2"/>
    <dgm:cxn modelId="{FFCE67FA-B087-4A85-9EF9-521FBA281C07}" type="presParOf" srcId="{560D95DD-EF85-4D10-ACF2-3483AA1BA745}" destId="{8DA8FAB4-3312-4331-9822-1F0B10A52AD8}" srcOrd="2" destOrd="0" presId="urn:microsoft.com/office/officeart/2005/8/layout/lProcess2"/>
    <dgm:cxn modelId="{A95F595A-03CA-4B45-889F-30A620CAFDDB}" type="presParOf" srcId="{560D95DD-EF85-4D10-ACF2-3483AA1BA745}" destId="{3211533A-FB1D-4F93-8C2C-A134D1D6DCFE}" srcOrd="3" destOrd="0" presId="urn:microsoft.com/office/officeart/2005/8/layout/lProcess2"/>
    <dgm:cxn modelId="{C91EC420-4666-49B6-A88E-E0D69E1E56E1}" type="presParOf" srcId="{560D95DD-EF85-4D10-ACF2-3483AA1BA745}" destId="{F6BFAF5D-51A3-481E-A2E5-C1AD8B01B342}" srcOrd="4" destOrd="0" presId="urn:microsoft.com/office/officeart/2005/8/layout/lProcess2"/>
    <dgm:cxn modelId="{D254831F-CC43-4967-BE05-91A36D30D8DC}" type="presParOf" srcId="{560D95DD-EF85-4D10-ACF2-3483AA1BA745}" destId="{15F76D67-1317-4D99-A1AC-3A859D2112FF}" srcOrd="5" destOrd="0" presId="urn:microsoft.com/office/officeart/2005/8/layout/lProcess2"/>
    <dgm:cxn modelId="{41EF6B14-0FB4-497F-BC4E-AD6C4907B2F6}" type="presParOf" srcId="{560D95DD-EF85-4D10-ACF2-3483AA1BA745}" destId="{7DF625EA-3CAF-40EC-8E5B-E1C961EF62E8}" srcOrd="6" destOrd="0" presId="urn:microsoft.com/office/officeart/2005/8/layout/lProcess2"/>
    <dgm:cxn modelId="{226277E6-56BB-408D-BB64-EFCA44F9D280}" type="presParOf" srcId="{D0C05203-E715-4490-8EB5-2A13D6A60345}" destId="{D1E77190-E6B7-4C30-93B7-75589B62B1D8}" srcOrd="1" destOrd="0" presId="urn:microsoft.com/office/officeart/2005/8/layout/lProcess2"/>
    <dgm:cxn modelId="{8EC0230F-772E-4DBB-AA23-2734F6A1D54F}" type="presParOf" srcId="{D0C05203-E715-4490-8EB5-2A13D6A60345}" destId="{096538BC-F53C-42E4-BECD-585E61755DD0}" srcOrd="2" destOrd="0" presId="urn:microsoft.com/office/officeart/2005/8/layout/lProcess2"/>
    <dgm:cxn modelId="{277FB3A1-5CE8-4248-8465-CE9925112443}" type="presParOf" srcId="{096538BC-F53C-42E4-BECD-585E61755DD0}" destId="{4ED795A0-B59D-4836-9011-A4D20BD42DCF}" srcOrd="0" destOrd="0" presId="urn:microsoft.com/office/officeart/2005/8/layout/lProcess2"/>
    <dgm:cxn modelId="{9DFE5374-713C-4E38-8E38-59E4B8E8C1B9}" type="presParOf" srcId="{096538BC-F53C-42E4-BECD-585E61755DD0}" destId="{D0D59456-B739-4839-B6FE-8CE8D118BA3F}" srcOrd="1" destOrd="0" presId="urn:microsoft.com/office/officeart/2005/8/layout/lProcess2"/>
    <dgm:cxn modelId="{AF38CB2D-3C54-457C-837E-764A2D87BB61}" type="presParOf" srcId="{096538BC-F53C-42E4-BECD-585E61755DD0}" destId="{CF1C10F7-4A04-4DA4-91CB-04F41E1F9A7D}" srcOrd="2" destOrd="0" presId="urn:microsoft.com/office/officeart/2005/8/layout/lProcess2"/>
    <dgm:cxn modelId="{98C30220-59D3-4C51-97C6-E7FF824D8F24}" type="presParOf" srcId="{CF1C10F7-4A04-4DA4-91CB-04F41E1F9A7D}" destId="{34DAAEF6-286F-4965-9AE7-32FEE0D60E6C}" srcOrd="0" destOrd="0" presId="urn:microsoft.com/office/officeart/2005/8/layout/lProcess2"/>
    <dgm:cxn modelId="{C7B12A9D-D5F7-4C2B-BF0A-655025573B34}" type="presParOf" srcId="{34DAAEF6-286F-4965-9AE7-32FEE0D60E6C}" destId="{3B5A5BA6-1805-4BD2-9C62-DAC447ED122D}" srcOrd="0" destOrd="0" presId="urn:microsoft.com/office/officeart/2005/8/layout/lProcess2"/>
    <dgm:cxn modelId="{37B07D03-351C-4B2F-8197-636660424BDF}" type="presParOf" srcId="{34DAAEF6-286F-4965-9AE7-32FEE0D60E6C}" destId="{A65A3AF1-2E49-408C-9F7B-957CFF8E1938}" srcOrd="1" destOrd="0" presId="urn:microsoft.com/office/officeart/2005/8/layout/lProcess2"/>
    <dgm:cxn modelId="{E407C566-68DD-4D1B-80BD-D7F313969122}" type="presParOf" srcId="{34DAAEF6-286F-4965-9AE7-32FEE0D60E6C}" destId="{2C83FCDB-50FF-4400-BAC1-A59F2749571C}" srcOrd="2" destOrd="0" presId="urn:microsoft.com/office/officeart/2005/8/layout/lProcess2"/>
    <dgm:cxn modelId="{34EBC4AC-923F-45C2-AF02-77020D0AEE61}" type="presParOf" srcId="{34DAAEF6-286F-4965-9AE7-32FEE0D60E6C}" destId="{4A970342-4FC9-4D86-8C80-8478E726E2FC}" srcOrd="3" destOrd="0" presId="urn:microsoft.com/office/officeart/2005/8/layout/lProcess2"/>
    <dgm:cxn modelId="{7FEC0108-F8BB-4725-9F73-827D65C47953}" type="presParOf" srcId="{34DAAEF6-286F-4965-9AE7-32FEE0D60E6C}" destId="{B68FEFBF-CFDB-4CE6-BC6B-E7ED42B7E930}" srcOrd="4" destOrd="0" presId="urn:microsoft.com/office/officeart/2005/8/layout/lProcess2"/>
    <dgm:cxn modelId="{82C39FF7-E018-4E3F-9175-1824790A2CDB}" type="presParOf" srcId="{D0C05203-E715-4490-8EB5-2A13D6A60345}" destId="{D6D23F90-C870-49C2-A410-82AFD969B255}" srcOrd="3" destOrd="0" presId="urn:microsoft.com/office/officeart/2005/8/layout/lProcess2"/>
    <dgm:cxn modelId="{7BC510DF-91F9-47D8-B0FC-D7572EC061B9}" type="presParOf" srcId="{D0C05203-E715-4490-8EB5-2A13D6A60345}" destId="{DA7DD441-8689-40CF-93D8-73E6160CC06F}" srcOrd="4" destOrd="0" presId="urn:microsoft.com/office/officeart/2005/8/layout/lProcess2"/>
    <dgm:cxn modelId="{8C6FA4FF-BABA-4537-B7C8-49ED28C6C87A}" type="presParOf" srcId="{DA7DD441-8689-40CF-93D8-73E6160CC06F}" destId="{2518BE23-222D-47AD-9F03-D8EFA567F112}" srcOrd="0" destOrd="0" presId="urn:microsoft.com/office/officeart/2005/8/layout/lProcess2"/>
    <dgm:cxn modelId="{CAE2C877-7E3A-43BB-922E-206986F322AA}" type="presParOf" srcId="{DA7DD441-8689-40CF-93D8-73E6160CC06F}" destId="{1F37D035-E35D-4D9A-9FAA-64062841E646}" srcOrd="1" destOrd="0" presId="urn:microsoft.com/office/officeart/2005/8/layout/lProcess2"/>
    <dgm:cxn modelId="{D3EA1111-44CE-4B28-B1E6-7813A6A13CDC}" type="presParOf" srcId="{DA7DD441-8689-40CF-93D8-73E6160CC06F}" destId="{FB864472-EACD-4821-BF7D-45BCBF896A08}" srcOrd="2" destOrd="0" presId="urn:microsoft.com/office/officeart/2005/8/layout/lProcess2"/>
    <dgm:cxn modelId="{BB960759-B0CD-4A19-A4C9-2333907D0307}" type="presParOf" srcId="{FB864472-EACD-4821-BF7D-45BCBF896A08}" destId="{1DC15797-FE4D-415D-97CF-F122FEA1B273}" srcOrd="0" destOrd="0" presId="urn:microsoft.com/office/officeart/2005/8/layout/lProcess2"/>
    <dgm:cxn modelId="{5CCA1908-B0AF-4B03-BC37-5C64C9561ADD}" type="presParOf" srcId="{1DC15797-FE4D-415D-97CF-F122FEA1B273}" destId="{7B31870D-095C-4702-AAC2-DF4E449C1184}" srcOrd="0" destOrd="0" presId="urn:microsoft.com/office/officeart/2005/8/layout/lProcess2"/>
    <dgm:cxn modelId="{E5F7FF62-3FE7-4802-9FE7-31F62C5EA668}" type="presParOf" srcId="{1DC15797-FE4D-415D-97CF-F122FEA1B273}" destId="{1CF72E98-5901-4544-9D09-53C2F25F263E}" srcOrd="1" destOrd="0" presId="urn:microsoft.com/office/officeart/2005/8/layout/lProcess2"/>
    <dgm:cxn modelId="{25F26B5A-825A-4456-AB07-895A412245B3}" type="presParOf" srcId="{1DC15797-FE4D-415D-97CF-F122FEA1B273}" destId="{D7D8251D-EAEF-4E9D-946B-9098E8DBE736}" srcOrd="2" destOrd="0" presId="urn:microsoft.com/office/officeart/2005/8/layout/lProcess2"/>
    <dgm:cxn modelId="{8F2E1CDA-2C24-498F-91DB-3430742AFC2A}" type="presParOf" srcId="{1DC15797-FE4D-415D-97CF-F122FEA1B273}" destId="{C3189185-4B69-4A96-A295-F872E587D598}" srcOrd="3" destOrd="0" presId="urn:microsoft.com/office/officeart/2005/8/layout/lProcess2"/>
    <dgm:cxn modelId="{4D642807-A23C-4429-8BC8-D1819515BC0F}" type="presParOf" srcId="{1DC15797-FE4D-415D-97CF-F122FEA1B273}" destId="{FA27F0A9-55FD-4274-8AF9-8F90668D752E}" srcOrd="4" destOrd="0" presId="urn:microsoft.com/office/officeart/2005/8/layout/lProcess2"/>
    <dgm:cxn modelId="{420A04B9-6894-42BC-A555-8C30AA13075F}" type="presParOf" srcId="{1DC15797-FE4D-415D-97CF-F122FEA1B273}" destId="{0C6EA508-4BBB-4C29-B61F-8BFF7C324DDB}" srcOrd="5" destOrd="0" presId="urn:microsoft.com/office/officeart/2005/8/layout/lProcess2"/>
    <dgm:cxn modelId="{AD2D88C0-EFBB-422B-AEF1-C05D1D8FFA20}" type="presParOf" srcId="{1DC15797-FE4D-415D-97CF-F122FEA1B273}" destId="{9AA69073-8D74-4137-AEEF-3853FAB72694}" srcOrd="6" destOrd="0" presId="urn:microsoft.com/office/officeart/2005/8/layout/lProcess2"/>
    <dgm:cxn modelId="{17F58E36-70FC-4D6C-B312-94943B04F539}" type="presParOf" srcId="{1DC15797-FE4D-415D-97CF-F122FEA1B273}" destId="{34CE4924-7BAC-4CBD-A399-EAC855FBD4FF}" srcOrd="7" destOrd="0" presId="urn:microsoft.com/office/officeart/2005/8/layout/lProcess2"/>
    <dgm:cxn modelId="{4DCE623F-0300-4037-8EA1-A5513544AA57}" type="presParOf" srcId="{1DC15797-FE4D-415D-97CF-F122FEA1B273}" destId="{80B1090E-5E9D-4AE9-A67B-5B8FD3C5650E}" srcOrd="8" destOrd="0" presId="urn:microsoft.com/office/officeart/2005/8/layout/lProcess2"/>
    <dgm:cxn modelId="{5622BBD1-D0BC-43A2-84CB-6546E1A79EB8}" type="presParOf" srcId="{1DC15797-FE4D-415D-97CF-F122FEA1B273}" destId="{B7CCBE9E-8229-4B5B-9A95-154B4B1F6785}" srcOrd="9" destOrd="0" presId="urn:microsoft.com/office/officeart/2005/8/layout/lProcess2"/>
    <dgm:cxn modelId="{26FB0065-AF8C-4656-B1FC-001F8974F029}" type="presParOf" srcId="{1DC15797-FE4D-415D-97CF-F122FEA1B273}" destId="{F78160EA-47F7-4646-9E3A-28CAD31732B5}" srcOrd="10" destOrd="0" presId="urn:microsoft.com/office/officeart/2005/8/layout/lProcess2"/>
    <dgm:cxn modelId="{0E556393-7F20-4B1E-96D3-30A4150153B4}" type="presParOf" srcId="{1DC15797-FE4D-415D-97CF-F122FEA1B273}" destId="{69392EB9-20AE-4CE6-8998-DEAD8EDCCFF7}" srcOrd="11" destOrd="0" presId="urn:microsoft.com/office/officeart/2005/8/layout/lProcess2"/>
    <dgm:cxn modelId="{3B98C69A-1E75-4F6C-9831-34C1B20B4992}" type="presParOf" srcId="{1DC15797-FE4D-415D-97CF-F122FEA1B273}" destId="{55A14460-B99A-4C6F-9C02-732A218D5DD9}" srcOrd="1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E3852BD-2334-4B68-B30D-EC416421C0FE}" type="doc">
      <dgm:prSet loTypeId="urn:microsoft.com/office/officeart/2005/8/layout/default#4" loCatId="list" qsTypeId="urn:microsoft.com/office/officeart/2005/8/quickstyle/simple3" qsCatId="simple" csTypeId="urn:microsoft.com/office/officeart/2005/8/colors/accent1_2" csCatId="accent1" phldr="1"/>
      <dgm:spPr/>
      <dgm:t>
        <a:bodyPr/>
        <a:lstStyle/>
        <a:p>
          <a:endParaRPr lang="en-GB"/>
        </a:p>
      </dgm:t>
    </dgm:pt>
    <dgm:pt modelId="{FE7ABEF2-8F13-4994-A0D4-2BB821406718}">
      <dgm:prSet phldrT="[Text]"/>
      <dgm:spPr/>
      <dgm:t>
        <a:bodyPr/>
        <a:lstStyle/>
        <a:p>
          <a:r>
            <a:rPr lang="en-GB" dirty="0" smtClean="0"/>
            <a:t>Understanding health, aging and diseases</a:t>
          </a:r>
          <a:endParaRPr lang="en-GB" dirty="0"/>
        </a:p>
      </dgm:t>
    </dgm:pt>
    <dgm:pt modelId="{35D7DCE5-039A-4246-8361-C3B3E963856B}" type="parTrans" cxnId="{50A6487D-3098-4D40-877A-CAB4916EF7E0}">
      <dgm:prSet/>
      <dgm:spPr/>
      <dgm:t>
        <a:bodyPr/>
        <a:lstStyle/>
        <a:p>
          <a:endParaRPr lang="en-GB"/>
        </a:p>
      </dgm:t>
    </dgm:pt>
    <dgm:pt modelId="{D1ED8810-72D2-44E2-9998-E3B8C0957417}" type="sibTrans" cxnId="{50A6487D-3098-4D40-877A-CAB4916EF7E0}">
      <dgm:prSet/>
      <dgm:spPr/>
      <dgm:t>
        <a:bodyPr/>
        <a:lstStyle/>
        <a:p>
          <a:endParaRPr lang="en-GB"/>
        </a:p>
      </dgm:t>
    </dgm:pt>
    <dgm:pt modelId="{310216DB-BA3B-45D5-81EE-A3D38C4D4D05}">
      <dgm:prSet phldrT="[Text]"/>
      <dgm:spPr/>
      <dgm:t>
        <a:bodyPr/>
        <a:lstStyle/>
        <a:p>
          <a:r>
            <a:rPr lang="en-GB" dirty="0" smtClean="0"/>
            <a:t>Effective health promotion, diseases prevention, preparedness and screening</a:t>
          </a:r>
          <a:endParaRPr lang="en-GB" dirty="0"/>
        </a:p>
      </dgm:t>
    </dgm:pt>
    <dgm:pt modelId="{E5390E3E-B396-4AE4-B3C7-5683C2886C80}" type="parTrans" cxnId="{57719EE6-84E4-4EF0-BD4F-D471A5832A4B}">
      <dgm:prSet/>
      <dgm:spPr/>
      <dgm:t>
        <a:bodyPr/>
        <a:lstStyle/>
        <a:p>
          <a:endParaRPr lang="en-GB"/>
        </a:p>
      </dgm:t>
    </dgm:pt>
    <dgm:pt modelId="{37417B0E-BE96-4985-B95D-7A756AF25129}" type="sibTrans" cxnId="{57719EE6-84E4-4EF0-BD4F-D471A5832A4B}">
      <dgm:prSet/>
      <dgm:spPr/>
      <dgm:t>
        <a:bodyPr/>
        <a:lstStyle/>
        <a:p>
          <a:endParaRPr lang="en-GB"/>
        </a:p>
      </dgm:t>
    </dgm:pt>
    <dgm:pt modelId="{164F0E63-A226-4037-95C1-B44F4FD4BDCA}">
      <dgm:prSet phldrT="[Text]"/>
      <dgm:spPr/>
      <dgm:t>
        <a:bodyPr/>
        <a:lstStyle/>
        <a:p>
          <a:r>
            <a:rPr lang="en-GB" dirty="0" smtClean="0"/>
            <a:t>Improving diagnosis</a:t>
          </a:r>
          <a:endParaRPr lang="en-GB" dirty="0"/>
        </a:p>
      </dgm:t>
    </dgm:pt>
    <dgm:pt modelId="{7554A21B-7E2A-401E-887E-5CD54DE6A11A}" type="parTrans" cxnId="{8B76DAEC-89F0-4CD8-BDBD-000324259875}">
      <dgm:prSet/>
      <dgm:spPr/>
      <dgm:t>
        <a:bodyPr/>
        <a:lstStyle/>
        <a:p>
          <a:endParaRPr lang="en-GB"/>
        </a:p>
      </dgm:t>
    </dgm:pt>
    <dgm:pt modelId="{ECC48E36-4F10-4550-A47E-00C23D8731EE}" type="sibTrans" cxnId="{8B76DAEC-89F0-4CD8-BDBD-000324259875}">
      <dgm:prSet/>
      <dgm:spPr/>
      <dgm:t>
        <a:bodyPr/>
        <a:lstStyle/>
        <a:p>
          <a:endParaRPr lang="en-GB"/>
        </a:p>
      </dgm:t>
    </dgm:pt>
    <dgm:pt modelId="{6CCAD2A4-7CA5-485B-B6C6-D644E875A267}">
      <dgm:prSet phldrT="[Text]"/>
      <dgm:spPr/>
      <dgm:t>
        <a:bodyPr/>
        <a:lstStyle/>
        <a:p>
          <a:r>
            <a:rPr lang="en-GB" dirty="0" smtClean="0"/>
            <a:t>Innovative treatments and technologies</a:t>
          </a:r>
          <a:endParaRPr lang="en-GB" dirty="0"/>
        </a:p>
      </dgm:t>
    </dgm:pt>
    <dgm:pt modelId="{B9E70503-A5A0-49B4-BD08-81A18901C969}" type="parTrans" cxnId="{2E5EF577-3E70-4C5F-9723-F2E6B179F484}">
      <dgm:prSet/>
      <dgm:spPr/>
      <dgm:t>
        <a:bodyPr/>
        <a:lstStyle/>
        <a:p>
          <a:endParaRPr lang="en-GB"/>
        </a:p>
      </dgm:t>
    </dgm:pt>
    <dgm:pt modelId="{A16D4B2C-4B86-4E1B-B83A-7E88870A7417}" type="sibTrans" cxnId="{2E5EF577-3E70-4C5F-9723-F2E6B179F484}">
      <dgm:prSet/>
      <dgm:spPr/>
      <dgm:t>
        <a:bodyPr/>
        <a:lstStyle/>
        <a:p>
          <a:endParaRPr lang="en-GB"/>
        </a:p>
      </dgm:t>
    </dgm:pt>
    <dgm:pt modelId="{2305EB8E-B78F-43B5-91AA-214CE7927C81}">
      <dgm:prSet phldrT="[Text]"/>
      <dgm:spPr/>
      <dgm:t>
        <a:bodyPr/>
        <a:lstStyle/>
        <a:p>
          <a:r>
            <a:rPr lang="en-GB" dirty="0" smtClean="0"/>
            <a:t>Advancing active and healthy aging</a:t>
          </a:r>
          <a:endParaRPr lang="en-GB" dirty="0"/>
        </a:p>
      </dgm:t>
    </dgm:pt>
    <dgm:pt modelId="{67B112AE-8A02-4602-9753-6BD86CE8DC8A}" type="parTrans" cxnId="{ABD80309-2BAA-401B-B0A8-97E0C47DAAC9}">
      <dgm:prSet/>
      <dgm:spPr/>
      <dgm:t>
        <a:bodyPr/>
        <a:lstStyle/>
        <a:p>
          <a:endParaRPr lang="en-GB"/>
        </a:p>
      </dgm:t>
    </dgm:pt>
    <dgm:pt modelId="{AC3660B6-43A5-433A-B01C-F935E815BCC0}" type="sibTrans" cxnId="{ABD80309-2BAA-401B-B0A8-97E0C47DAAC9}">
      <dgm:prSet/>
      <dgm:spPr/>
      <dgm:t>
        <a:bodyPr/>
        <a:lstStyle/>
        <a:p>
          <a:endParaRPr lang="en-GB"/>
        </a:p>
      </dgm:t>
    </dgm:pt>
    <dgm:pt modelId="{4B35FB1E-2AA0-4F8E-8000-01970CB8F35E}">
      <dgm:prSet phldrT="[Text]"/>
      <dgm:spPr/>
      <dgm:t>
        <a:bodyPr/>
        <a:lstStyle/>
        <a:p>
          <a:r>
            <a:rPr lang="en-GB" dirty="0" smtClean="0"/>
            <a:t>Integrated, sustainable, citizen-centred care</a:t>
          </a:r>
          <a:endParaRPr lang="en-GB" dirty="0"/>
        </a:p>
      </dgm:t>
    </dgm:pt>
    <dgm:pt modelId="{62FECDEF-C604-4980-BDFA-928F01B11B5C}" type="parTrans" cxnId="{DA818031-8EF5-4236-A1CB-228379F18C09}">
      <dgm:prSet/>
      <dgm:spPr/>
      <dgm:t>
        <a:bodyPr/>
        <a:lstStyle/>
        <a:p>
          <a:endParaRPr lang="en-GB"/>
        </a:p>
      </dgm:t>
    </dgm:pt>
    <dgm:pt modelId="{B2D99EC6-3A5B-4ED4-BA12-0B98D552C091}" type="sibTrans" cxnId="{DA818031-8EF5-4236-A1CB-228379F18C09}">
      <dgm:prSet/>
      <dgm:spPr/>
      <dgm:t>
        <a:bodyPr/>
        <a:lstStyle/>
        <a:p>
          <a:endParaRPr lang="en-GB"/>
        </a:p>
      </dgm:t>
    </dgm:pt>
    <dgm:pt modelId="{5EEB61CC-9AFC-4B45-9B7C-5E3F5440EED2}">
      <dgm:prSet phldrT="[Text]"/>
      <dgm:spPr/>
      <dgm:t>
        <a:bodyPr/>
        <a:lstStyle/>
        <a:p>
          <a:r>
            <a:rPr lang="en-GB" dirty="0" smtClean="0"/>
            <a:t>Improving health information, data exploitation and providing an evidence base for health policies an regulation</a:t>
          </a:r>
          <a:endParaRPr lang="en-GB" dirty="0"/>
        </a:p>
      </dgm:t>
    </dgm:pt>
    <dgm:pt modelId="{DFE85DD7-7D7E-4E30-87E1-7D8CAB18395E}" type="parTrans" cxnId="{F5394BA1-4F3D-4278-94D6-B06701F35D68}">
      <dgm:prSet/>
      <dgm:spPr/>
      <dgm:t>
        <a:bodyPr/>
        <a:lstStyle/>
        <a:p>
          <a:endParaRPr lang="en-GB"/>
        </a:p>
      </dgm:t>
    </dgm:pt>
    <dgm:pt modelId="{9BC4B224-FC9C-4370-85A8-B8FA897F8CB4}" type="sibTrans" cxnId="{F5394BA1-4F3D-4278-94D6-B06701F35D68}">
      <dgm:prSet/>
      <dgm:spPr/>
      <dgm:t>
        <a:bodyPr/>
        <a:lstStyle/>
        <a:p>
          <a:endParaRPr lang="en-GB"/>
        </a:p>
      </dgm:t>
    </dgm:pt>
    <dgm:pt modelId="{FDA334BD-4A94-4498-A7C0-EFFFC82EA8B5}">
      <dgm:prSet phldrT="[Text]"/>
      <dgm:spPr/>
      <dgm:t>
        <a:bodyPr/>
        <a:lstStyle/>
        <a:p>
          <a:r>
            <a:rPr lang="en-GB" dirty="0" smtClean="0"/>
            <a:t>Coordination activities e.g. more years better lives JTI</a:t>
          </a:r>
          <a:endParaRPr lang="en-GB" dirty="0"/>
        </a:p>
      </dgm:t>
    </dgm:pt>
    <dgm:pt modelId="{57E2836D-9890-4179-B1D9-DC736E7643FB}" type="parTrans" cxnId="{E2906DFB-1E4C-48CC-9A19-797ED04DCB4C}">
      <dgm:prSet/>
      <dgm:spPr/>
      <dgm:t>
        <a:bodyPr/>
        <a:lstStyle/>
        <a:p>
          <a:endParaRPr lang="en-GB"/>
        </a:p>
      </dgm:t>
    </dgm:pt>
    <dgm:pt modelId="{783C7256-4E00-4229-B8AB-C041534E0509}" type="sibTrans" cxnId="{E2906DFB-1E4C-48CC-9A19-797ED04DCB4C}">
      <dgm:prSet/>
      <dgm:spPr/>
      <dgm:t>
        <a:bodyPr/>
        <a:lstStyle/>
        <a:p>
          <a:endParaRPr lang="en-GB"/>
        </a:p>
      </dgm:t>
    </dgm:pt>
    <dgm:pt modelId="{7B4ABF01-1EE3-4E4C-B79E-50897AEEF64D}" type="pres">
      <dgm:prSet presAssocID="{1E3852BD-2334-4B68-B30D-EC416421C0FE}" presName="diagram" presStyleCnt="0">
        <dgm:presLayoutVars>
          <dgm:dir/>
          <dgm:resizeHandles val="exact"/>
        </dgm:presLayoutVars>
      </dgm:prSet>
      <dgm:spPr/>
      <dgm:t>
        <a:bodyPr/>
        <a:lstStyle/>
        <a:p>
          <a:endParaRPr lang="en-GB"/>
        </a:p>
      </dgm:t>
    </dgm:pt>
    <dgm:pt modelId="{C2CF6B2D-E441-4AB6-AA69-9CA8F97F0320}" type="pres">
      <dgm:prSet presAssocID="{FE7ABEF2-8F13-4994-A0D4-2BB821406718}" presName="node" presStyleLbl="node1" presStyleIdx="0" presStyleCnt="8">
        <dgm:presLayoutVars>
          <dgm:bulletEnabled val="1"/>
        </dgm:presLayoutVars>
      </dgm:prSet>
      <dgm:spPr/>
      <dgm:t>
        <a:bodyPr/>
        <a:lstStyle/>
        <a:p>
          <a:endParaRPr lang="en-GB"/>
        </a:p>
      </dgm:t>
    </dgm:pt>
    <dgm:pt modelId="{4DA28AD4-AA11-4792-A2D4-9FD91ECD2C80}" type="pres">
      <dgm:prSet presAssocID="{D1ED8810-72D2-44E2-9998-E3B8C0957417}" presName="sibTrans" presStyleCnt="0"/>
      <dgm:spPr/>
    </dgm:pt>
    <dgm:pt modelId="{9E085D11-3447-497F-8240-A1966F5F86EA}" type="pres">
      <dgm:prSet presAssocID="{310216DB-BA3B-45D5-81EE-A3D38C4D4D05}" presName="node" presStyleLbl="node1" presStyleIdx="1" presStyleCnt="8" custLinFactNeighborX="-4177">
        <dgm:presLayoutVars>
          <dgm:bulletEnabled val="1"/>
        </dgm:presLayoutVars>
      </dgm:prSet>
      <dgm:spPr/>
      <dgm:t>
        <a:bodyPr/>
        <a:lstStyle/>
        <a:p>
          <a:endParaRPr lang="en-GB"/>
        </a:p>
      </dgm:t>
    </dgm:pt>
    <dgm:pt modelId="{C8ECE401-1B55-426C-BDD6-2609FDD24C44}" type="pres">
      <dgm:prSet presAssocID="{37417B0E-BE96-4985-B95D-7A756AF25129}" presName="sibTrans" presStyleCnt="0"/>
      <dgm:spPr/>
    </dgm:pt>
    <dgm:pt modelId="{D2B76394-2F1C-4C91-BA86-A3E58C338A0F}" type="pres">
      <dgm:prSet presAssocID="{164F0E63-A226-4037-95C1-B44F4FD4BDCA}" presName="node" presStyleLbl="node1" presStyleIdx="2" presStyleCnt="8">
        <dgm:presLayoutVars>
          <dgm:bulletEnabled val="1"/>
        </dgm:presLayoutVars>
      </dgm:prSet>
      <dgm:spPr/>
      <dgm:t>
        <a:bodyPr/>
        <a:lstStyle/>
        <a:p>
          <a:endParaRPr lang="en-GB"/>
        </a:p>
      </dgm:t>
    </dgm:pt>
    <dgm:pt modelId="{6EE89F47-F390-4B46-AC17-6D29701A4DA9}" type="pres">
      <dgm:prSet presAssocID="{ECC48E36-4F10-4550-A47E-00C23D8731EE}" presName="sibTrans" presStyleCnt="0"/>
      <dgm:spPr/>
    </dgm:pt>
    <dgm:pt modelId="{1E752BE5-CB39-45C1-BABE-A2D26766E1ED}" type="pres">
      <dgm:prSet presAssocID="{6CCAD2A4-7CA5-485B-B6C6-D644E875A267}" presName="node" presStyleLbl="node1" presStyleIdx="3" presStyleCnt="8" custLinFactNeighborX="-3133" custLinFactNeighborY="870">
        <dgm:presLayoutVars>
          <dgm:bulletEnabled val="1"/>
        </dgm:presLayoutVars>
      </dgm:prSet>
      <dgm:spPr/>
      <dgm:t>
        <a:bodyPr/>
        <a:lstStyle/>
        <a:p>
          <a:endParaRPr lang="en-GB"/>
        </a:p>
      </dgm:t>
    </dgm:pt>
    <dgm:pt modelId="{260D864E-8394-47BE-8D18-E34AB5BE07EB}" type="pres">
      <dgm:prSet presAssocID="{A16D4B2C-4B86-4E1B-B83A-7E88870A7417}" presName="sibTrans" presStyleCnt="0"/>
      <dgm:spPr/>
    </dgm:pt>
    <dgm:pt modelId="{FCCA3364-F08C-4745-A1C6-AC93498D4A5C}" type="pres">
      <dgm:prSet presAssocID="{2305EB8E-B78F-43B5-91AA-214CE7927C81}" presName="node" presStyleLbl="node1" presStyleIdx="4" presStyleCnt="8">
        <dgm:presLayoutVars>
          <dgm:bulletEnabled val="1"/>
        </dgm:presLayoutVars>
      </dgm:prSet>
      <dgm:spPr/>
      <dgm:t>
        <a:bodyPr/>
        <a:lstStyle/>
        <a:p>
          <a:endParaRPr lang="en-GB"/>
        </a:p>
      </dgm:t>
    </dgm:pt>
    <dgm:pt modelId="{B6B9ADEC-046C-4A2F-85A2-5373E2CC44BE}" type="pres">
      <dgm:prSet presAssocID="{AC3660B6-43A5-433A-B01C-F935E815BCC0}" presName="sibTrans" presStyleCnt="0"/>
      <dgm:spPr/>
    </dgm:pt>
    <dgm:pt modelId="{13377B8A-1BF4-4DA4-A6F8-FD95D9E2A8E3}" type="pres">
      <dgm:prSet presAssocID="{4B35FB1E-2AA0-4F8E-8000-01970CB8F35E}" presName="node" presStyleLbl="node1" presStyleIdx="5" presStyleCnt="8" custLinFactNeighborX="-3738">
        <dgm:presLayoutVars>
          <dgm:bulletEnabled val="1"/>
        </dgm:presLayoutVars>
      </dgm:prSet>
      <dgm:spPr/>
      <dgm:t>
        <a:bodyPr/>
        <a:lstStyle/>
        <a:p>
          <a:endParaRPr lang="en-GB"/>
        </a:p>
      </dgm:t>
    </dgm:pt>
    <dgm:pt modelId="{928DDC2D-F3B2-4FE2-B3A2-F41B24F23ED0}" type="pres">
      <dgm:prSet presAssocID="{B2D99EC6-3A5B-4ED4-BA12-0B98D552C091}" presName="sibTrans" presStyleCnt="0"/>
      <dgm:spPr/>
    </dgm:pt>
    <dgm:pt modelId="{54A121CF-770B-4B5E-8245-7C5C4DF7B538}" type="pres">
      <dgm:prSet presAssocID="{5EEB61CC-9AFC-4B45-9B7C-5E3F5440EED2}" presName="node" presStyleLbl="node1" presStyleIdx="6" presStyleCnt="8" custLinFactNeighborX="-852" custLinFactNeighborY="-843">
        <dgm:presLayoutVars>
          <dgm:bulletEnabled val="1"/>
        </dgm:presLayoutVars>
      </dgm:prSet>
      <dgm:spPr/>
      <dgm:t>
        <a:bodyPr/>
        <a:lstStyle/>
        <a:p>
          <a:endParaRPr lang="en-GB"/>
        </a:p>
      </dgm:t>
    </dgm:pt>
    <dgm:pt modelId="{9AF901E5-93A7-494C-BE14-17C91A8B2E4C}" type="pres">
      <dgm:prSet presAssocID="{9BC4B224-FC9C-4370-85A8-B8FA897F8CB4}" presName="sibTrans" presStyleCnt="0"/>
      <dgm:spPr/>
    </dgm:pt>
    <dgm:pt modelId="{19660CD4-724D-432E-B1C9-BA75CDF9502B}" type="pres">
      <dgm:prSet presAssocID="{FDA334BD-4A94-4498-A7C0-EFFFC82EA8B5}" presName="node" presStyleLbl="node1" presStyleIdx="7" presStyleCnt="8" custLinFactNeighborX="-5624" custLinFactNeighborY="-1572">
        <dgm:presLayoutVars>
          <dgm:bulletEnabled val="1"/>
        </dgm:presLayoutVars>
      </dgm:prSet>
      <dgm:spPr/>
      <dgm:t>
        <a:bodyPr/>
        <a:lstStyle/>
        <a:p>
          <a:endParaRPr lang="en-GB"/>
        </a:p>
      </dgm:t>
    </dgm:pt>
  </dgm:ptLst>
  <dgm:cxnLst>
    <dgm:cxn modelId="{50A6487D-3098-4D40-877A-CAB4916EF7E0}" srcId="{1E3852BD-2334-4B68-B30D-EC416421C0FE}" destId="{FE7ABEF2-8F13-4994-A0D4-2BB821406718}" srcOrd="0" destOrd="0" parTransId="{35D7DCE5-039A-4246-8361-C3B3E963856B}" sibTransId="{D1ED8810-72D2-44E2-9998-E3B8C0957417}"/>
    <dgm:cxn modelId="{E2906DFB-1E4C-48CC-9A19-797ED04DCB4C}" srcId="{1E3852BD-2334-4B68-B30D-EC416421C0FE}" destId="{FDA334BD-4A94-4498-A7C0-EFFFC82EA8B5}" srcOrd="7" destOrd="0" parTransId="{57E2836D-9890-4179-B1D9-DC736E7643FB}" sibTransId="{783C7256-4E00-4229-B8AB-C041534E0509}"/>
    <dgm:cxn modelId="{4D9A92D6-1124-4C43-A123-BD86DA4AC6BC}" type="presOf" srcId="{164F0E63-A226-4037-95C1-B44F4FD4BDCA}" destId="{D2B76394-2F1C-4C91-BA86-A3E58C338A0F}" srcOrd="0" destOrd="0" presId="urn:microsoft.com/office/officeart/2005/8/layout/default#4"/>
    <dgm:cxn modelId="{976B33A2-7535-44B2-87A6-3837AFDAF9B6}" type="presOf" srcId="{FE7ABEF2-8F13-4994-A0D4-2BB821406718}" destId="{C2CF6B2D-E441-4AB6-AA69-9CA8F97F0320}" srcOrd="0" destOrd="0" presId="urn:microsoft.com/office/officeart/2005/8/layout/default#4"/>
    <dgm:cxn modelId="{89B052E1-623D-4069-867E-D6EA1B74E8FC}" type="presOf" srcId="{4B35FB1E-2AA0-4F8E-8000-01970CB8F35E}" destId="{13377B8A-1BF4-4DA4-A6F8-FD95D9E2A8E3}" srcOrd="0" destOrd="0" presId="urn:microsoft.com/office/officeart/2005/8/layout/default#4"/>
    <dgm:cxn modelId="{57719EE6-84E4-4EF0-BD4F-D471A5832A4B}" srcId="{1E3852BD-2334-4B68-B30D-EC416421C0FE}" destId="{310216DB-BA3B-45D5-81EE-A3D38C4D4D05}" srcOrd="1" destOrd="0" parTransId="{E5390E3E-B396-4AE4-B3C7-5683C2886C80}" sibTransId="{37417B0E-BE96-4985-B95D-7A756AF25129}"/>
    <dgm:cxn modelId="{ABD80309-2BAA-401B-B0A8-97E0C47DAAC9}" srcId="{1E3852BD-2334-4B68-B30D-EC416421C0FE}" destId="{2305EB8E-B78F-43B5-91AA-214CE7927C81}" srcOrd="4" destOrd="0" parTransId="{67B112AE-8A02-4602-9753-6BD86CE8DC8A}" sibTransId="{AC3660B6-43A5-433A-B01C-F935E815BCC0}"/>
    <dgm:cxn modelId="{6976432D-337E-47B6-BAC1-841751245B61}" type="presOf" srcId="{1E3852BD-2334-4B68-B30D-EC416421C0FE}" destId="{7B4ABF01-1EE3-4E4C-B79E-50897AEEF64D}" srcOrd="0" destOrd="0" presId="urn:microsoft.com/office/officeart/2005/8/layout/default#4"/>
    <dgm:cxn modelId="{66207CDF-6EFE-4979-B140-8127CC0E3F70}" type="presOf" srcId="{6CCAD2A4-7CA5-485B-B6C6-D644E875A267}" destId="{1E752BE5-CB39-45C1-BABE-A2D26766E1ED}" srcOrd="0" destOrd="0" presId="urn:microsoft.com/office/officeart/2005/8/layout/default#4"/>
    <dgm:cxn modelId="{8B76DAEC-89F0-4CD8-BDBD-000324259875}" srcId="{1E3852BD-2334-4B68-B30D-EC416421C0FE}" destId="{164F0E63-A226-4037-95C1-B44F4FD4BDCA}" srcOrd="2" destOrd="0" parTransId="{7554A21B-7E2A-401E-887E-5CD54DE6A11A}" sibTransId="{ECC48E36-4F10-4550-A47E-00C23D8731EE}"/>
    <dgm:cxn modelId="{2E5EF577-3E70-4C5F-9723-F2E6B179F484}" srcId="{1E3852BD-2334-4B68-B30D-EC416421C0FE}" destId="{6CCAD2A4-7CA5-485B-B6C6-D644E875A267}" srcOrd="3" destOrd="0" parTransId="{B9E70503-A5A0-49B4-BD08-81A18901C969}" sibTransId="{A16D4B2C-4B86-4E1B-B83A-7E88870A7417}"/>
    <dgm:cxn modelId="{DA818031-8EF5-4236-A1CB-228379F18C09}" srcId="{1E3852BD-2334-4B68-B30D-EC416421C0FE}" destId="{4B35FB1E-2AA0-4F8E-8000-01970CB8F35E}" srcOrd="5" destOrd="0" parTransId="{62FECDEF-C604-4980-BDFA-928F01B11B5C}" sibTransId="{B2D99EC6-3A5B-4ED4-BA12-0B98D552C091}"/>
    <dgm:cxn modelId="{820EA1AE-80EF-4167-AFD8-9450D63F1E9F}" type="presOf" srcId="{310216DB-BA3B-45D5-81EE-A3D38C4D4D05}" destId="{9E085D11-3447-497F-8240-A1966F5F86EA}" srcOrd="0" destOrd="0" presId="urn:microsoft.com/office/officeart/2005/8/layout/default#4"/>
    <dgm:cxn modelId="{E00FB570-33EF-43C0-BC4D-687AC5D095B0}" type="presOf" srcId="{5EEB61CC-9AFC-4B45-9B7C-5E3F5440EED2}" destId="{54A121CF-770B-4B5E-8245-7C5C4DF7B538}" srcOrd="0" destOrd="0" presId="urn:microsoft.com/office/officeart/2005/8/layout/default#4"/>
    <dgm:cxn modelId="{A6D11510-9C19-4780-8DD5-0337183B37E9}" type="presOf" srcId="{FDA334BD-4A94-4498-A7C0-EFFFC82EA8B5}" destId="{19660CD4-724D-432E-B1C9-BA75CDF9502B}" srcOrd="0" destOrd="0" presId="urn:microsoft.com/office/officeart/2005/8/layout/default#4"/>
    <dgm:cxn modelId="{F5394BA1-4F3D-4278-94D6-B06701F35D68}" srcId="{1E3852BD-2334-4B68-B30D-EC416421C0FE}" destId="{5EEB61CC-9AFC-4B45-9B7C-5E3F5440EED2}" srcOrd="6" destOrd="0" parTransId="{DFE85DD7-7D7E-4E30-87E1-7D8CAB18395E}" sibTransId="{9BC4B224-FC9C-4370-85A8-B8FA897F8CB4}"/>
    <dgm:cxn modelId="{BB4F2B68-18A6-4EB8-A5E8-9A1EEBE55DA4}" type="presOf" srcId="{2305EB8E-B78F-43B5-91AA-214CE7927C81}" destId="{FCCA3364-F08C-4745-A1C6-AC93498D4A5C}" srcOrd="0" destOrd="0" presId="urn:microsoft.com/office/officeart/2005/8/layout/default#4"/>
    <dgm:cxn modelId="{D4E9722B-3673-4C8F-8BD4-322724476ED7}" type="presParOf" srcId="{7B4ABF01-1EE3-4E4C-B79E-50897AEEF64D}" destId="{C2CF6B2D-E441-4AB6-AA69-9CA8F97F0320}" srcOrd="0" destOrd="0" presId="urn:microsoft.com/office/officeart/2005/8/layout/default#4"/>
    <dgm:cxn modelId="{073C15D9-A142-427C-801D-7961C6EF62A7}" type="presParOf" srcId="{7B4ABF01-1EE3-4E4C-B79E-50897AEEF64D}" destId="{4DA28AD4-AA11-4792-A2D4-9FD91ECD2C80}" srcOrd="1" destOrd="0" presId="urn:microsoft.com/office/officeart/2005/8/layout/default#4"/>
    <dgm:cxn modelId="{4334B571-4CEE-4155-AF34-2C90745D074F}" type="presParOf" srcId="{7B4ABF01-1EE3-4E4C-B79E-50897AEEF64D}" destId="{9E085D11-3447-497F-8240-A1966F5F86EA}" srcOrd="2" destOrd="0" presId="urn:microsoft.com/office/officeart/2005/8/layout/default#4"/>
    <dgm:cxn modelId="{D1D8D0C5-9086-4772-9687-AC7163CDD801}" type="presParOf" srcId="{7B4ABF01-1EE3-4E4C-B79E-50897AEEF64D}" destId="{C8ECE401-1B55-426C-BDD6-2609FDD24C44}" srcOrd="3" destOrd="0" presId="urn:microsoft.com/office/officeart/2005/8/layout/default#4"/>
    <dgm:cxn modelId="{901B2F69-E55F-49BE-A36C-86A12983F545}" type="presParOf" srcId="{7B4ABF01-1EE3-4E4C-B79E-50897AEEF64D}" destId="{D2B76394-2F1C-4C91-BA86-A3E58C338A0F}" srcOrd="4" destOrd="0" presId="urn:microsoft.com/office/officeart/2005/8/layout/default#4"/>
    <dgm:cxn modelId="{27363C76-5F84-431F-A4F0-7B1BF0BA7146}" type="presParOf" srcId="{7B4ABF01-1EE3-4E4C-B79E-50897AEEF64D}" destId="{6EE89F47-F390-4B46-AC17-6D29701A4DA9}" srcOrd="5" destOrd="0" presId="urn:microsoft.com/office/officeart/2005/8/layout/default#4"/>
    <dgm:cxn modelId="{FA06CEAD-B062-418A-89FC-892C185F6797}" type="presParOf" srcId="{7B4ABF01-1EE3-4E4C-B79E-50897AEEF64D}" destId="{1E752BE5-CB39-45C1-BABE-A2D26766E1ED}" srcOrd="6" destOrd="0" presId="urn:microsoft.com/office/officeart/2005/8/layout/default#4"/>
    <dgm:cxn modelId="{E338E811-5D02-4C03-97A0-4A4C925FC2F8}" type="presParOf" srcId="{7B4ABF01-1EE3-4E4C-B79E-50897AEEF64D}" destId="{260D864E-8394-47BE-8D18-E34AB5BE07EB}" srcOrd="7" destOrd="0" presId="urn:microsoft.com/office/officeart/2005/8/layout/default#4"/>
    <dgm:cxn modelId="{6841E23A-5FF2-4F7E-883F-7668DBA9FA43}" type="presParOf" srcId="{7B4ABF01-1EE3-4E4C-B79E-50897AEEF64D}" destId="{FCCA3364-F08C-4745-A1C6-AC93498D4A5C}" srcOrd="8" destOrd="0" presId="urn:microsoft.com/office/officeart/2005/8/layout/default#4"/>
    <dgm:cxn modelId="{5C95089B-E47E-495C-8F53-28281E6090F7}" type="presParOf" srcId="{7B4ABF01-1EE3-4E4C-B79E-50897AEEF64D}" destId="{B6B9ADEC-046C-4A2F-85A2-5373E2CC44BE}" srcOrd="9" destOrd="0" presId="urn:microsoft.com/office/officeart/2005/8/layout/default#4"/>
    <dgm:cxn modelId="{751114CB-7CFF-4DDA-8B5E-85AE9E121B01}" type="presParOf" srcId="{7B4ABF01-1EE3-4E4C-B79E-50897AEEF64D}" destId="{13377B8A-1BF4-4DA4-A6F8-FD95D9E2A8E3}" srcOrd="10" destOrd="0" presId="urn:microsoft.com/office/officeart/2005/8/layout/default#4"/>
    <dgm:cxn modelId="{E0CE15E5-F1CA-4B60-A132-4816C5737EFB}" type="presParOf" srcId="{7B4ABF01-1EE3-4E4C-B79E-50897AEEF64D}" destId="{928DDC2D-F3B2-4FE2-B3A2-F41B24F23ED0}" srcOrd="11" destOrd="0" presId="urn:microsoft.com/office/officeart/2005/8/layout/default#4"/>
    <dgm:cxn modelId="{AD5F4806-5FFF-47BF-857D-6B2CA463CAE2}" type="presParOf" srcId="{7B4ABF01-1EE3-4E4C-B79E-50897AEEF64D}" destId="{54A121CF-770B-4B5E-8245-7C5C4DF7B538}" srcOrd="12" destOrd="0" presId="urn:microsoft.com/office/officeart/2005/8/layout/default#4"/>
    <dgm:cxn modelId="{4824994E-468D-45B9-85AD-10393894A12D}" type="presParOf" srcId="{7B4ABF01-1EE3-4E4C-B79E-50897AEEF64D}" destId="{9AF901E5-93A7-494C-BE14-17C91A8B2E4C}" srcOrd="13" destOrd="0" presId="urn:microsoft.com/office/officeart/2005/8/layout/default#4"/>
    <dgm:cxn modelId="{B0343394-7159-4998-BD66-F695A2EEDA62}" type="presParOf" srcId="{7B4ABF01-1EE3-4E4C-B79E-50897AEEF64D}" destId="{19660CD4-724D-432E-B1C9-BA75CDF9502B}" srcOrd="14" destOrd="0" presId="urn:microsoft.com/office/officeart/2005/8/layout/defaul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3DE49F-35A1-4CD9-A787-5E956B18BDDE}">
      <dsp:nvSpPr>
        <dsp:cNvPr id="0" name=""/>
        <dsp:cNvSpPr/>
      </dsp:nvSpPr>
      <dsp:spPr>
        <a:xfrm>
          <a:off x="0" y="0"/>
          <a:ext cx="2175509" cy="373949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GB" sz="2500" kern="1200" dirty="0"/>
            <a:t>Excellent Science</a:t>
          </a:r>
        </a:p>
      </dsp:txBody>
      <dsp:txXfrm>
        <a:off x="0" y="0"/>
        <a:ext cx="2175509" cy="1121847"/>
      </dsp:txXfrm>
    </dsp:sp>
    <dsp:sp modelId="{552724DC-8A3B-4AC0-9AD2-03FE596F6224}">
      <dsp:nvSpPr>
        <dsp:cNvPr id="0" name=""/>
        <dsp:cNvSpPr/>
      </dsp:nvSpPr>
      <dsp:spPr>
        <a:xfrm>
          <a:off x="218387" y="1121938"/>
          <a:ext cx="1740407" cy="544764"/>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dirty="0"/>
            <a:t>European Research Council (ERC)</a:t>
          </a:r>
        </a:p>
      </dsp:txBody>
      <dsp:txXfrm>
        <a:off x="234343" y="1137894"/>
        <a:ext cx="1708495" cy="512852"/>
      </dsp:txXfrm>
    </dsp:sp>
    <dsp:sp modelId="{8DA8FAB4-3312-4331-9822-1F0B10A52AD8}">
      <dsp:nvSpPr>
        <dsp:cNvPr id="0" name=""/>
        <dsp:cNvSpPr/>
      </dsp:nvSpPr>
      <dsp:spPr>
        <a:xfrm>
          <a:off x="218387" y="1750513"/>
          <a:ext cx="1740407" cy="544764"/>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a:t>Future and Emerging Technologies (FET)</a:t>
          </a:r>
        </a:p>
      </dsp:txBody>
      <dsp:txXfrm>
        <a:off x="234343" y="1766469"/>
        <a:ext cx="1708495" cy="512852"/>
      </dsp:txXfrm>
    </dsp:sp>
    <dsp:sp modelId="{F6BFAF5D-51A3-481E-A2E5-C1AD8B01B342}">
      <dsp:nvSpPr>
        <dsp:cNvPr id="0" name=""/>
        <dsp:cNvSpPr/>
      </dsp:nvSpPr>
      <dsp:spPr>
        <a:xfrm>
          <a:off x="218387" y="2379087"/>
          <a:ext cx="1740407" cy="544764"/>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a:t>Marie Skłodowska-Curie Actions (MSCA)</a:t>
          </a:r>
        </a:p>
      </dsp:txBody>
      <dsp:txXfrm>
        <a:off x="234343" y="2395043"/>
        <a:ext cx="1708495" cy="512852"/>
      </dsp:txXfrm>
    </dsp:sp>
    <dsp:sp modelId="{7DF625EA-3CAF-40EC-8E5B-E1C961EF62E8}">
      <dsp:nvSpPr>
        <dsp:cNvPr id="0" name=""/>
        <dsp:cNvSpPr/>
      </dsp:nvSpPr>
      <dsp:spPr>
        <a:xfrm>
          <a:off x="218387" y="3007661"/>
          <a:ext cx="1740407" cy="544764"/>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a:t>Research Infrastructures</a:t>
          </a:r>
        </a:p>
      </dsp:txBody>
      <dsp:txXfrm>
        <a:off x="234343" y="3023617"/>
        <a:ext cx="1708495" cy="512852"/>
      </dsp:txXfrm>
    </dsp:sp>
    <dsp:sp modelId="{4ED795A0-B59D-4836-9011-A4D20BD42DCF}">
      <dsp:nvSpPr>
        <dsp:cNvPr id="0" name=""/>
        <dsp:cNvSpPr/>
      </dsp:nvSpPr>
      <dsp:spPr>
        <a:xfrm>
          <a:off x="2339508" y="0"/>
          <a:ext cx="2175509" cy="373949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GB" sz="2500" kern="1200" dirty="0"/>
            <a:t>Industrial Leadership</a:t>
          </a:r>
        </a:p>
      </dsp:txBody>
      <dsp:txXfrm>
        <a:off x="2339508" y="0"/>
        <a:ext cx="2175509" cy="1121847"/>
      </dsp:txXfrm>
    </dsp:sp>
    <dsp:sp modelId="{3B5A5BA6-1805-4BD2-9C62-DAC447ED122D}">
      <dsp:nvSpPr>
        <dsp:cNvPr id="0" name=""/>
        <dsp:cNvSpPr/>
      </dsp:nvSpPr>
      <dsp:spPr>
        <a:xfrm>
          <a:off x="2557059" y="1122164"/>
          <a:ext cx="1740407" cy="1530799"/>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a:t>Leadership in Enabling and Industrial Technologies (LEIT) - ICT, KETs, Space</a:t>
          </a:r>
        </a:p>
      </dsp:txBody>
      <dsp:txXfrm>
        <a:off x="2601895" y="1167000"/>
        <a:ext cx="1650735" cy="1441127"/>
      </dsp:txXfrm>
    </dsp:sp>
    <dsp:sp modelId="{2C83FCDB-50FF-4400-BAC1-A59F2749571C}">
      <dsp:nvSpPr>
        <dsp:cNvPr id="0" name=""/>
        <dsp:cNvSpPr/>
      </dsp:nvSpPr>
      <dsp:spPr>
        <a:xfrm>
          <a:off x="2557059" y="2826974"/>
          <a:ext cx="1740407" cy="273232"/>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a:t>Access to Risk Finance</a:t>
          </a:r>
        </a:p>
      </dsp:txBody>
      <dsp:txXfrm>
        <a:off x="2565062" y="2834977"/>
        <a:ext cx="1724401" cy="257226"/>
      </dsp:txXfrm>
    </dsp:sp>
    <dsp:sp modelId="{B68FEFBF-CFDB-4CE6-BC6B-E7ED42B7E930}">
      <dsp:nvSpPr>
        <dsp:cNvPr id="0" name=""/>
        <dsp:cNvSpPr/>
      </dsp:nvSpPr>
      <dsp:spPr>
        <a:xfrm>
          <a:off x="2557059" y="3274217"/>
          <a:ext cx="1740407" cy="277982"/>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a:t>Innovation in SMEs</a:t>
          </a:r>
        </a:p>
      </dsp:txBody>
      <dsp:txXfrm>
        <a:off x="2565201" y="3282359"/>
        <a:ext cx="1724123" cy="261698"/>
      </dsp:txXfrm>
    </dsp:sp>
    <dsp:sp modelId="{2518BE23-222D-47AD-9F03-D8EFA567F112}">
      <dsp:nvSpPr>
        <dsp:cNvPr id="0" name=""/>
        <dsp:cNvSpPr/>
      </dsp:nvSpPr>
      <dsp:spPr>
        <a:xfrm>
          <a:off x="4678181" y="0"/>
          <a:ext cx="2175509" cy="373949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GB" sz="2500" kern="1200"/>
            <a:t>Societal Challenges</a:t>
          </a:r>
        </a:p>
      </dsp:txBody>
      <dsp:txXfrm>
        <a:off x="4678181" y="0"/>
        <a:ext cx="2175509" cy="1121847"/>
      </dsp:txXfrm>
    </dsp:sp>
    <dsp:sp modelId="{7B31870D-095C-4702-AAC2-DF4E449C1184}">
      <dsp:nvSpPr>
        <dsp:cNvPr id="0" name=""/>
        <dsp:cNvSpPr/>
      </dsp:nvSpPr>
      <dsp:spPr>
        <a:xfrm>
          <a:off x="4895732" y="1124130"/>
          <a:ext cx="1740407" cy="306207"/>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a:t>Health and Wellbeing</a:t>
          </a:r>
        </a:p>
      </dsp:txBody>
      <dsp:txXfrm>
        <a:off x="4904700" y="1133098"/>
        <a:ext cx="1722471" cy="288271"/>
      </dsp:txXfrm>
    </dsp:sp>
    <dsp:sp modelId="{D7D8251D-EAEF-4E9D-946B-9098E8DBE736}">
      <dsp:nvSpPr>
        <dsp:cNvPr id="0" name=""/>
        <dsp:cNvSpPr/>
      </dsp:nvSpPr>
      <dsp:spPr>
        <a:xfrm>
          <a:off x="4895732" y="1477446"/>
          <a:ext cx="1740407" cy="306207"/>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a:t>Food security</a:t>
          </a:r>
        </a:p>
      </dsp:txBody>
      <dsp:txXfrm>
        <a:off x="4904700" y="1486414"/>
        <a:ext cx="1722471" cy="288271"/>
      </dsp:txXfrm>
    </dsp:sp>
    <dsp:sp modelId="{FA27F0A9-55FD-4274-8AF9-8F90668D752E}">
      <dsp:nvSpPr>
        <dsp:cNvPr id="0" name=""/>
        <dsp:cNvSpPr/>
      </dsp:nvSpPr>
      <dsp:spPr>
        <a:xfrm>
          <a:off x="4895732" y="1830762"/>
          <a:ext cx="1740407" cy="306207"/>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a:t>Transport</a:t>
          </a:r>
        </a:p>
      </dsp:txBody>
      <dsp:txXfrm>
        <a:off x="4904700" y="1839730"/>
        <a:ext cx="1722471" cy="288271"/>
      </dsp:txXfrm>
    </dsp:sp>
    <dsp:sp modelId="{9AA69073-8D74-4137-AEEF-3853FAB72694}">
      <dsp:nvSpPr>
        <dsp:cNvPr id="0" name=""/>
        <dsp:cNvSpPr/>
      </dsp:nvSpPr>
      <dsp:spPr>
        <a:xfrm>
          <a:off x="4895732" y="2184078"/>
          <a:ext cx="1740407" cy="306207"/>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a:t>Energy</a:t>
          </a:r>
        </a:p>
      </dsp:txBody>
      <dsp:txXfrm>
        <a:off x="4904700" y="2193046"/>
        <a:ext cx="1722471" cy="288271"/>
      </dsp:txXfrm>
    </dsp:sp>
    <dsp:sp modelId="{80B1090E-5E9D-4AE9-A67B-5B8FD3C5650E}">
      <dsp:nvSpPr>
        <dsp:cNvPr id="0" name=""/>
        <dsp:cNvSpPr/>
      </dsp:nvSpPr>
      <dsp:spPr>
        <a:xfrm>
          <a:off x="4895732" y="2537395"/>
          <a:ext cx="1740407" cy="306207"/>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a:t>Climate action</a:t>
          </a:r>
        </a:p>
      </dsp:txBody>
      <dsp:txXfrm>
        <a:off x="4904700" y="2546363"/>
        <a:ext cx="1722471" cy="288271"/>
      </dsp:txXfrm>
    </dsp:sp>
    <dsp:sp modelId="{F78160EA-47F7-4646-9E3A-28CAD31732B5}">
      <dsp:nvSpPr>
        <dsp:cNvPr id="0" name=""/>
        <dsp:cNvSpPr/>
      </dsp:nvSpPr>
      <dsp:spPr>
        <a:xfrm>
          <a:off x="4895732" y="2890711"/>
          <a:ext cx="1740407" cy="306207"/>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a:t>Societies</a:t>
          </a:r>
        </a:p>
      </dsp:txBody>
      <dsp:txXfrm>
        <a:off x="4904700" y="2899679"/>
        <a:ext cx="1722471" cy="288271"/>
      </dsp:txXfrm>
    </dsp:sp>
    <dsp:sp modelId="{55A14460-B99A-4C6F-9C02-732A218D5DD9}">
      <dsp:nvSpPr>
        <dsp:cNvPr id="0" name=""/>
        <dsp:cNvSpPr/>
      </dsp:nvSpPr>
      <dsp:spPr>
        <a:xfrm>
          <a:off x="4895732" y="3244027"/>
          <a:ext cx="1740407" cy="306207"/>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a:t>Security</a:t>
          </a:r>
        </a:p>
      </dsp:txBody>
      <dsp:txXfrm>
        <a:off x="4904700" y="3252995"/>
        <a:ext cx="1722471" cy="28827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3DE49F-35A1-4CD9-A787-5E956B18BDDE}">
      <dsp:nvSpPr>
        <dsp:cNvPr id="0" name=""/>
        <dsp:cNvSpPr/>
      </dsp:nvSpPr>
      <dsp:spPr>
        <a:xfrm>
          <a:off x="0" y="0"/>
          <a:ext cx="2175509" cy="3739492"/>
        </a:xfrm>
        <a:prstGeom prst="roundRect">
          <a:avLst>
            <a:gd name="adj" fmla="val 10000"/>
          </a:avLst>
        </a:prstGeom>
        <a:solidFill>
          <a:schemeClr val="accent1">
            <a:tint val="40000"/>
            <a:hueOff val="0"/>
            <a:satOff val="0"/>
            <a:lumOff val="0"/>
            <a:alphaOff val="0"/>
          </a:schemeClr>
        </a:solidFill>
        <a:ln w="76200">
          <a:solidFill>
            <a:srgbClr val="FF0000"/>
          </a:solidFill>
        </a:ln>
        <a:effectLst/>
      </dsp:spPr>
      <dsp:style>
        <a:lnRef idx="0">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GB" sz="2500" kern="1200" dirty="0"/>
            <a:t>Excellent Science</a:t>
          </a:r>
        </a:p>
      </dsp:txBody>
      <dsp:txXfrm>
        <a:off x="0" y="0"/>
        <a:ext cx="2175509" cy="1121847"/>
      </dsp:txXfrm>
    </dsp:sp>
    <dsp:sp modelId="{552724DC-8A3B-4AC0-9AD2-03FE596F6224}">
      <dsp:nvSpPr>
        <dsp:cNvPr id="0" name=""/>
        <dsp:cNvSpPr/>
      </dsp:nvSpPr>
      <dsp:spPr>
        <a:xfrm>
          <a:off x="218387" y="1121938"/>
          <a:ext cx="1740407" cy="544764"/>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dirty="0"/>
            <a:t>European Research Council (ERC)</a:t>
          </a:r>
        </a:p>
      </dsp:txBody>
      <dsp:txXfrm>
        <a:off x="218387" y="1121938"/>
        <a:ext cx="1740407" cy="544764"/>
      </dsp:txXfrm>
    </dsp:sp>
    <dsp:sp modelId="{8DA8FAB4-3312-4331-9822-1F0B10A52AD8}">
      <dsp:nvSpPr>
        <dsp:cNvPr id="0" name=""/>
        <dsp:cNvSpPr/>
      </dsp:nvSpPr>
      <dsp:spPr>
        <a:xfrm>
          <a:off x="218387" y="1750513"/>
          <a:ext cx="1740407" cy="544764"/>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dirty="0"/>
            <a:t>Future and Emerging Technologies (FET)</a:t>
          </a:r>
        </a:p>
      </dsp:txBody>
      <dsp:txXfrm>
        <a:off x="234343" y="1766469"/>
        <a:ext cx="1708495" cy="512852"/>
      </dsp:txXfrm>
    </dsp:sp>
    <dsp:sp modelId="{F6BFAF5D-51A3-481E-A2E5-C1AD8B01B342}">
      <dsp:nvSpPr>
        <dsp:cNvPr id="0" name=""/>
        <dsp:cNvSpPr/>
      </dsp:nvSpPr>
      <dsp:spPr>
        <a:xfrm>
          <a:off x="218387" y="2379087"/>
          <a:ext cx="1740407" cy="544764"/>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dirty="0"/>
            <a:t>Marie </a:t>
          </a:r>
          <a:r>
            <a:rPr lang="en-GB" sz="1100" kern="1200" dirty="0" err="1"/>
            <a:t>Skłodowska</a:t>
          </a:r>
          <a:r>
            <a:rPr lang="en-GB" sz="1100" kern="1200" dirty="0"/>
            <a:t>-Curie Actions (MSCA)</a:t>
          </a:r>
        </a:p>
      </dsp:txBody>
      <dsp:txXfrm>
        <a:off x="234343" y="2395043"/>
        <a:ext cx="1708495" cy="512852"/>
      </dsp:txXfrm>
    </dsp:sp>
    <dsp:sp modelId="{7DF625EA-3CAF-40EC-8E5B-E1C961EF62E8}">
      <dsp:nvSpPr>
        <dsp:cNvPr id="0" name=""/>
        <dsp:cNvSpPr/>
      </dsp:nvSpPr>
      <dsp:spPr>
        <a:xfrm>
          <a:off x="218387" y="3007661"/>
          <a:ext cx="1740407" cy="544764"/>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a:t>Research Infrastructures</a:t>
          </a:r>
        </a:p>
      </dsp:txBody>
      <dsp:txXfrm>
        <a:off x="234343" y="3023617"/>
        <a:ext cx="1708495" cy="512852"/>
      </dsp:txXfrm>
    </dsp:sp>
    <dsp:sp modelId="{4ED795A0-B59D-4836-9011-A4D20BD42DCF}">
      <dsp:nvSpPr>
        <dsp:cNvPr id="0" name=""/>
        <dsp:cNvSpPr/>
      </dsp:nvSpPr>
      <dsp:spPr>
        <a:xfrm>
          <a:off x="2339508" y="0"/>
          <a:ext cx="2175509" cy="373949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GB" sz="2500" kern="1200" dirty="0"/>
            <a:t>Industrial Leadership</a:t>
          </a:r>
        </a:p>
      </dsp:txBody>
      <dsp:txXfrm>
        <a:off x="2339508" y="0"/>
        <a:ext cx="2175509" cy="1121847"/>
      </dsp:txXfrm>
    </dsp:sp>
    <dsp:sp modelId="{3B5A5BA6-1805-4BD2-9C62-DAC447ED122D}">
      <dsp:nvSpPr>
        <dsp:cNvPr id="0" name=""/>
        <dsp:cNvSpPr/>
      </dsp:nvSpPr>
      <dsp:spPr>
        <a:xfrm>
          <a:off x="2557059" y="1122164"/>
          <a:ext cx="1740407" cy="1530799"/>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a:t>Leadership in Enabling and Industrial Technologies (LEIT) - ICT, KETs, Space</a:t>
          </a:r>
        </a:p>
      </dsp:txBody>
      <dsp:txXfrm>
        <a:off x="2601895" y="1167000"/>
        <a:ext cx="1650735" cy="1441127"/>
      </dsp:txXfrm>
    </dsp:sp>
    <dsp:sp modelId="{2C83FCDB-50FF-4400-BAC1-A59F2749571C}">
      <dsp:nvSpPr>
        <dsp:cNvPr id="0" name=""/>
        <dsp:cNvSpPr/>
      </dsp:nvSpPr>
      <dsp:spPr>
        <a:xfrm>
          <a:off x="2557059" y="2826974"/>
          <a:ext cx="1740407" cy="273232"/>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a:t>Access to Risk Finance</a:t>
          </a:r>
        </a:p>
      </dsp:txBody>
      <dsp:txXfrm>
        <a:off x="2565062" y="2834977"/>
        <a:ext cx="1724401" cy="257226"/>
      </dsp:txXfrm>
    </dsp:sp>
    <dsp:sp modelId="{B68FEFBF-CFDB-4CE6-BC6B-E7ED42B7E930}">
      <dsp:nvSpPr>
        <dsp:cNvPr id="0" name=""/>
        <dsp:cNvSpPr/>
      </dsp:nvSpPr>
      <dsp:spPr>
        <a:xfrm>
          <a:off x="2557059" y="3274217"/>
          <a:ext cx="1740407" cy="277982"/>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a:t>Innovation in SMEs</a:t>
          </a:r>
        </a:p>
      </dsp:txBody>
      <dsp:txXfrm>
        <a:off x="2565201" y="3282359"/>
        <a:ext cx="1724123" cy="261698"/>
      </dsp:txXfrm>
    </dsp:sp>
    <dsp:sp modelId="{2518BE23-222D-47AD-9F03-D8EFA567F112}">
      <dsp:nvSpPr>
        <dsp:cNvPr id="0" name=""/>
        <dsp:cNvSpPr/>
      </dsp:nvSpPr>
      <dsp:spPr>
        <a:xfrm>
          <a:off x="4678181" y="0"/>
          <a:ext cx="2175509" cy="373949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GB" sz="2500" kern="1200"/>
            <a:t>Societal Challenges</a:t>
          </a:r>
        </a:p>
      </dsp:txBody>
      <dsp:txXfrm>
        <a:off x="4678181" y="0"/>
        <a:ext cx="2175509" cy="1121847"/>
      </dsp:txXfrm>
    </dsp:sp>
    <dsp:sp modelId="{7B31870D-095C-4702-AAC2-DF4E449C1184}">
      <dsp:nvSpPr>
        <dsp:cNvPr id="0" name=""/>
        <dsp:cNvSpPr/>
      </dsp:nvSpPr>
      <dsp:spPr>
        <a:xfrm>
          <a:off x="4895732" y="1124130"/>
          <a:ext cx="1740407" cy="306207"/>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a:t>Health and Wellbeing</a:t>
          </a:r>
        </a:p>
      </dsp:txBody>
      <dsp:txXfrm>
        <a:off x="4904700" y="1133098"/>
        <a:ext cx="1722471" cy="288271"/>
      </dsp:txXfrm>
    </dsp:sp>
    <dsp:sp modelId="{D7D8251D-EAEF-4E9D-946B-9098E8DBE736}">
      <dsp:nvSpPr>
        <dsp:cNvPr id="0" name=""/>
        <dsp:cNvSpPr/>
      </dsp:nvSpPr>
      <dsp:spPr>
        <a:xfrm>
          <a:off x="4895732" y="1477446"/>
          <a:ext cx="1740407" cy="306207"/>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a:t>Food security</a:t>
          </a:r>
        </a:p>
      </dsp:txBody>
      <dsp:txXfrm>
        <a:off x="4904700" y="1486414"/>
        <a:ext cx="1722471" cy="288271"/>
      </dsp:txXfrm>
    </dsp:sp>
    <dsp:sp modelId="{FA27F0A9-55FD-4274-8AF9-8F90668D752E}">
      <dsp:nvSpPr>
        <dsp:cNvPr id="0" name=""/>
        <dsp:cNvSpPr/>
      </dsp:nvSpPr>
      <dsp:spPr>
        <a:xfrm>
          <a:off x="4895732" y="1830762"/>
          <a:ext cx="1740407" cy="306207"/>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a:t>Transport</a:t>
          </a:r>
        </a:p>
      </dsp:txBody>
      <dsp:txXfrm>
        <a:off x="4904700" y="1839730"/>
        <a:ext cx="1722471" cy="288271"/>
      </dsp:txXfrm>
    </dsp:sp>
    <dsp:sp modelId="{9AA69073-8D74-4137-AEEF-3853FAB72694}">
      <dsp:nvSpPr>
        <dsp:cNvPr id="0" name=""/>
        <dsp:cNvSpPr/>
      </dsp:nvSpPr>
      <dsp:spPr>
        <a:xfrm>
          <a:off x="4895732" y="2184078"/>
          <a:ext cx="1740407" cy="306207"/>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a:t>Energy</a:t>
          </a:r>
        </a:p>
      </dsp:txBody>
      <dsp:txXfrm>
        <a:off x="4904700" y="2193046"/>
        <a:ext cx="1722471" cy="288271"/>
      </dsp:txXfrm>
    </dsp:sp>
    <dsp:sp modelId="{80B1090E-5E9D-4AE9-A67B-5B8FD3C5650E}">
      <dsp:nvSpPr>
        <dsp:cNvPr id="0" name=""/>
        <dsp:cNvSpPr/>
      </dsp:nvSpPr>
      <dsp:spPr>
        <a:xfrm>
          <a:off x="4895732" y="2537395"/>
          <a:ext cx="1740407" cy="306207"/>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a:t>Climate action</a:t>
          </a:r>
        </a:p>
      </dsp:txBody>
      <dsp:txXfrm>
        <a:off x="4904700" y="2546363"/>
        <a:ext cx="1722471" cy="288271"/>
      </dsp:txXfrm>
    </dsp:sp>
    <dsp:sp modelId="{F78160EA-47F7-4646-9E3A-28CAD31732B5}">
      <dsp:nvSpPr>
        <dsp:cNvPr id="0" name=""/>
        <dsp:cNvSpPr/>
      </dsp:nvSpPr>
      <dsp:spPr>
        <a:xfrm>
          <a:off x="4895732" y="2890711"/>
          <a:ext cx="1740407" cy="306207"/>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a:t>Societies</a:t>
          </a:r>
        </a:p>
      </dsp:txBody>
      <dsp:txXfrm>
        <a:off x="4904700" y="2899679"/>
        <a:ext cx="1722471" cy="288271"/>
      </dsp:txXfrm>
    </dsp:sp>
    <dsp:sp modelId="{55A14460-B99A-4C6F-9C02-732A218D5DD9}">
      <dsp:nvSpPr>
        <dsp:cNvPr id="0" name=""/>
        <dsp:cNvSpPr/>
      </dsp:nvSpPr>
      <dsp:spPr>
        <a:xfrm>
          <a:off x="4895732" y="3244027"/>
          <a:ext cx="1740407" cy="306207"/>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a:t>Security</a:t>
          </a:r>
        </a:p>
      </dsp:txBody>
      <dsp:txXfrm>
        <a:off x="4904700" y="3252995"/>
        <a:ext cx="1722471" cy="28827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default#4">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2370" name="Rectangle 2"/>
          <p:cNvSpPr>
            <a:spLocks noGrp="1" noChangeArrowheads="1"/>
          </p:cNvSpPr>
          <p:nvPr>
            <p:ph type="hdr" sz="quarter"/>
          </p:nvPr>
        </p:nvSpPr>
        <p:spPr bwMode="auto">
          <a:xfrm>
            <a:off x="0" y="0"/>
            <a:ext cx="2982913" cy="4953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solidFill>
                  <a:schemeClr val="tx1"/>
                </a:solidFill>
                <a:latin typeface="Arial" charset="0"/>
              </a:defRPr>
            </a:lvl1pPr>
          </a:lstStyle>
          <a:p>
            <a:pPr>
              <a:defRPr/>
            </a:pPr>
            <a:endParaRPr lang="en-US"/>
          </a:p>
        </p:txBody>
      </p:sp>
      <p:sp>
        <p:nvSpPr>
          <p:cNvPr id="442371" name="Rectangle 3"/>
          <p:cNvSpPr>
            <a:spLocks noGrp="1" noChangeArrowheads="1"/>
          </p:cNvSpPr>
          <p:nvPr>
            <p:ph type="dt" sz="quarter" idx="1"/>
          </p:nvPr>
        </p:nvSpPr>
        <p:spPr bwMode="auto">
          <a:xfrm>
            <a:off x="3898900" y="0"/>
            <a:ext cx="2982913" cy="4953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solidFill>
                  <a:schemeClr val="tx1"/>
                </a:solidFill>
                <a:latin typeface="Arial" charset="0"/>
              </a:defRPr>
            </a:lvl1pPr>
          </a:lstStyle>
          <a:p>
            <a:pPr>
              <a:defRPr/>
            </a:pPr>
            <a:endParaRPr lang="en-US"/>
          </a:p>
        </p:txBody>
      </p:sp>
      <p:sp>
        <p:nvSpPr>
          <p:cNvPr id="442372" name="Rectangle 4"/>
          <p:cNvSpPr>
            <a:spLocks noGrp="1" noChangeArrowheads="1"/>
          </p:cNvSpPr>
          <p:nvPr>
            <p:ph type="ftr" sz="quarter" idx="2"/>
          </p:nvPr>
        </p:nvSpPr>
        <p:spPr bwMode="auto">
          <a:xfrm>
            <a:off x="0" y="9409113"/>
            <a:ext cx="2982913" cy="4953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solidFill>
                  <a:schemeClr val="tx1"/>
                </a:solidFill>
                <a:latin typeface="Arial" charset="0"/>
              </a:defRPr>
            </a:lvl1pPr>
          </a:lstStyle>
          <a:p>
            <a:pPr>
              <a:defRPr/>
            </a:pPr>
            <a:endParaRPr lang="en-US"/>
          </a:p>
        </p:txBody>
      </p:sp>
      <p:sp>
        <p:nvSpPr>
          <p:cNvPr id="442373" name="Rectangle 5"/>
          <p:cNvSpPr>
            <a:spLocks noGrp="1" noChangeArrowheads="1"/>
          </p:cNvSpPr>
          <p:nvPr>
            <p:ph type="sldNum" sz="quarter" idx="3"/>
          </p:nvPr>
        </p:nvSpPr>
        <p:spPr bwMode="auto">
          <a:xfrm>
            <a:off x="3898900" y="9409113"/>
            <a:ext cx="2982913" cy="4953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solidFill>
                  <a:schemeClr val="tx1"/>
                </a:solidFill>
                <a:latin typeface="Arial" charset="0"/>
              </a:defRPr>
            </a:lvl1pPr>
          </a:lstStyle>
          <a:p>
            <a:pPr>
              <a:defRPr/>
            </a:pPr>
            <a:fld id="{45F9E44E-7B63-49A0-845F-FD8FA23992DC}" type="slidenum">
              <a:rPr lang="en-US"/>
              <a:pPr>
                <a:defRPr/>
              </a:pPr>
              <a:t>‹#›</a:t>
            </a:fld>
            <a:endParaRPr lang="en-US" dirty="0"/>
          </a:p>
        </p:txBody>
      </p:sp>
    </p:spTree>
    <p:extLst>
      <p:ext uri="{BB962C8B-B14F-4D97-AF65-F5344CB8AC3E}">
        <p14:creationId xmlns:p14="http://schemas.microsoft.com/office/powerpoint/2010/main" val="39008105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3394" name="Rectangle 2"/>
          <p:cNvSpPr>
            <a:spLocks noGrp="1" noChangeArrowheads="1"/>
          </p:cNvSpPr>
          <p:nvPr>
            <p:ph type="hdr" sz="quarter"/>
          </p:nvPr>
        </p:nvSpPr>
        <p:spPr bwMode="auto">
          <a:xfrm>
            <a:off x="0" y="0"/>
            <a:ext cx="2982913" cy="4953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solidFill>
                  <a:schemeClr val="tx1"/>
                </a:solidFill>
                <a:latin typeface="Arial" charset="0"/>
              </a:defRPr>
            </a:lvl1pPr>
          </a:lstStyle>
          <a:p>
            <a:pPr>
              <a:defRPr/>
            </a:pPr>
            <a:endParaRPr lang="en-US"/>
          </a:p>
        </p:txBody>
      </p:sp>
      <p:sp>
        <p:nvSpPr>
          <p:cNvPr id="443395" name="Rectangle 3"/>
          <p:cNvSpPr>
            <a:spLocks noGrp="1" noChangeArrowheads="1"/>
          </p:cNvSpPr>
          <p:nvPr>
            <p:ph type="dt" idx="1"/>
          </p:nvPr>
        </p:nvSpPr>
        <p:spPr bwMode="auto">
          <a:xfrm>
            <a:off x="3898900" y="0"/>
            <a:ext cx="2982913" cy="4953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solidFill>
                  <a:schemeClr val="tx1"/>
                </a:solidFill>
                <a:latin typeface="Arial" charset="0"/>
              </a:defRPr>
            </a:lvl1pPr>
          </a:lstStyle>
          <a:p>
            <a:pPr>
              <a:defRPr/>
            </a:pPr>
            <a:endParaRPr lang="en-US"/>
          </a:p>
        </p:txBody>
      </p:sp>
      <p:sp>
        <p:nvSpPr>
          <p:cNvPr id="7172" name="Rectangle 4"/>
          <p:cNvSpPr>
            <a:spLocks noGrp="1" noRot="1" noChangeAspect="1" noChangeArrowheads="1" noTextEdit="1"/>
          </p:cNvSpPr>
          <p:nvPr>
            <p:ph type="sldImg" idx="2"/>
          </p:nvPr>
        </p:nvSpPr>
        <p:spPr bwMode="auto">
          <a:xfrm>
            <a:off x="758825" y="742950"/>
            <a:ext cx="5365750" cy="3714750"/>
          </a:xfrm>
          <a:prstGeom prst="rect">
            <a:avLst/>
          </a:prstGeom>
          <a:noFill/>
          <a:ln w="9525">
            <a:solidFill>
              <a:srgbClr val="000000"/>
            </a:solidFill>
            <a:miter lim="800000"/>
            <a:headEnd/>
            <a:tailEnd/>
          </a:ln>
        </p:spPr>
      </p:sp>
      <p:sp>
        <p:nvSpPr>
          <p:cNvPr id="443397" name="Rectangle 5"/>
          <p:cNvSpPr>
            <a:spLocks noGrp="1" noChangeArrowheads="1"/>
          </p:cNvSpPr>
          <p:nvPr>
            <p:ph type="body" sz="quarter" idx="3"/>
          </p:nvPr>
        </p:nvSpPr>
        <p:spPr bwMode="auto">
          <a:xfrm>
            <a:off x="688975" y="4705350"/>
            <a:ext cx="5505450" cy="44577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43398" name="Rectangle 6"/>
          <p:cNvSpPr>
            <a:spLocks noGrp="1" noChangeArrowheads="1"/>
          </p:cNvSpPr>
          <p:nvPr>
            <p:ph type="ftr" sz="quarter" idx="4"/>
          </p:nvPr>
        </p:nvSpPr>
        <p:spPr bwMode="auto">
          <a:xfrm>
            <a:off x="0" y="9409113"/>
            <a:ext cx="2982913" cy="4953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solidFill>
                  <a:schemeClr val="tx1"/>
                </a:solidFill>
                <a:latin typeface="Arial" charset="0"/>
              </a:defRPr>
            </a:lvl1pPr>
          </a:lstStyle>
          <a:p>
            <a:pPr>
              <a:defRPr/>
            </a:pPr>
            <a:endParaRPr lang="en-US"/>
          </a:p>
        </p:txBody>
      </p:sp>
      <p:sp>
        <p:nvSpPr>
          <p:cNvPr id="443399" name="Rectangle 7"/>
          <p:cNvSpPr>
            <a:spLocks noGrp="1" noChangeArrowheads="1"/>
          </p:cNvSpPr>
          <p:nvPr>
            <p:ph type="sldNum" sz="quarter" idx="5"/>
          </p:nvPr>
        </p:nvSpPr>
        <p:spPr bwMode="auto">
          <a:xfrm>
            <a:off x="3898900" y="9409113"/>
            <a:ext cx="2982913" cy="4953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solidFill>
                  <a:schemeClr val="tx1"/>
                </a:solidFill>
                <a:latin typeface="Arial" charset="0"/>
              </a:defRPr>
            </a:lvl1pPr>
          </a:lstStyle>
          <a:p>
            <a:pPr>
              <a:defRPr/>
            </a:pPr>
            <a:fld id="{680F0500-94CD-414E-A561-6F460FBBC9E6}" type="slidenum">
              <a:rPr lang="en-US"/>
              <a:pPr>
                <a:defRPr/>
              </a:pPr>
              <a:t>‹#›</a:t>
            </a:fld>
            <a:endParaRPr lang="en-US" dirty="0"/>
          </a:p>
        </p:txBody>
      </p:sp>
    </p:spTree>
    <p:extLst>
      <p:ext uri="{BB962C8B-B14F-4D97-AF65-F5344CB8AC3E}">
        <p14:creationId xmlns:p14="http://schemas.microsoft.com/office/powerpoint/2010/main" val="404137956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680F0500-94CD-414E-A561-6F460FBBC9E6}" type="slidenum">
              <a:rPr lang="en-US" smtClean="0"/>
              <a:pPr>
                <a:defRPr/>
              </a:pPr>
              <a:t>1</a:t>
            </a:fld>
            <a:endParaRPr lang="en-US" dirty="0"/>
          </a:p>
        </p:txBody>
      </p:sp>
    </p:spTree>
    <p:extLst>
      <p:ext uri="{BB962C8B-B14F-4D97-AF65-F5344CB8AC3E}">
        <p14:creationId xmlns:p14="http://schemas.microsoft.com/office/powerpoint/2010/main" val="30777537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400" b="1">
                <a:solidFill>
                  <a:schemeClr val="accent2"/>
                </a:solidFill>
                <a:latin typeface="Arial" charset="0"/>
              </a:defRPr>
            </a:lvl1pPr>
            <a:lvl2pPr marL="779409" indent="-299773" eaLnBrk="0" hangingPunct="0">
              <a:defRPr sz="3400" b="1">
                <a:solidFill>
                  <a:schemeClr val="accent2"/>
                </a:solidFill>
                <a:latin typeface="Arial" charset="0"/>
              </a:defRPr>
            </a:lvl2pPr>
            <a:lvl3pPr marL="1199091" indent="-239818" eaLnBrk="0" hangingPunct="0">
              <a:defRPr sz="3400" b="1">
                <a:solidFill>
                  <a:schemeClr val="accent2"/>
                </a:solidFill>
                <a:latin typeface="Arial" charset="0"/>
              </a:defRPr>
            </a:lvl3pPr>
            <a:lvl4pPr marL="1678727" indent="-239818" eaLnBrk="0" hangingPunct="0">
              <a:defRPr sz="3400" b="1">
                <a:solidFill>
                  <a:schemeClr val="accent2"/>
                </a:solidFill>
                <a:latin typeface="Arial" charset="0"/>
              </a:defRPr>
            </a:lvl4pPr>
            <a:lvl5pPr marL="2158363" indent="-239818" eaLnBrk="0" hangingPunct="0">
              <a:defRPr sz="3400" b="1">
                <a:solidFill>
                  <a:schemeClr val="accent2"/>
                </a:solidFill>
                <a:latin typeface="Arial" charset="0"/>
              </a:defRPr>
            </a:lvl5pPr>
            <a:lvl6pPr marL="2638000" indent="-239818" eaLnBrk="0" fontAlgn="base" hangingPunct="0">
              <a:spcBef>
                <a:spcPct val="0"/>
              </a:spcBef>
              <a:spcAft>
                <a:spcPct val="0"/>
              </a:spcAft>
              <a:defRPr sz="3400" b="1">
                <a:solidFill>
                  <a:schemeClr val="accent2"/>
                </a:solidFill>
                <a:latin typeface="Arial" charset="0"/>
              </a:defRPr>
            </a:lvl6pPr>
            <a:lvl7pPr marL="3117637" indent="-239818" eaLnBrk="0" fontAlgn="base" hangingPunct="0">
              <a:spcBef>
                <a:spcPct val="0"/>
              </a:spcBef>
              <a:spcAft>
                <a:spcPct val="0"/>
              </a:spcAft>
              <a:defRPr sz="3400" b="1">
                <a:solidFill>
                  <a:schemeClr val="accent2"/>
                </a:solidFill>
                <a:latin typeface="Arial" charset="0"/>
              </a:defRPr>
            </a:lvl7pPr>
            <a:lvl8pPr marL="3597273" indent="-239818" eaLnBrk="0" fontAlgn="base" hangingPunct="0">
              <a:spcBef>
                <a:spcPct val="0"/>
              </a:spcBef>
              <a:spcAft>
                <a:spcPct val="0"/>
              </a:spcAft>
              <a:defRPr sz="3400" b="1">
                <a:solidFill>
                  <a:schemeClr val="accent2"/>
                </a:solidFill>
                <a:latin typeface="Arial" charset="0"/>
              </a:defRPr>
            </a:lvl8pPr>
            <a:lvl9pPr marL="4076909" indent="-239818" eaLnBrk="0" fontAlgn="base" hangingPunct="0">
              <a:spcBef>
                <a:spcPct val="0"/>
              </a:spcBef>
              <a:spcAft>
                <a:spcPct val="0"/>
              </a:spcAft>
              <a:defRPr sz="3400" b="1">
                <a:solidFill>
                  <a:schemeClr val="accent2"/>
                </a:solidFill>
                <a:latin typeface="Arial" charset="0"/>
              </a:defRPr>
            </a:lvl9pPr>
          </a:lstStyle>
          <a:p>
            <a:pPr eaLnBrk="1" hangingPunct="1"/>
            <a:fld id="{01147D7E-1FE4-4971-8D55-EEC206D8BB81}" type="slidenum">
              <a:rPr lang="en-US" sz="1300" b="0">
                <a:solidFill>
                  <a:schemeClr val="tx1"/>
                </a:solidFill>
              </a:rPr>
              <a:pPr eaLnBrk="1" hangingPunct="1"/>
              <a:t>13</a:t>
            </a:fld>
            <a:endParaRPr lang="en-US" sz="1300" b="0">
              <a:solidFill>
                <a:schemeClr val="tx1"/>
              </a:solidFill>
            </a:endParaRPr>
          </a:p>
        </p:txBody>
      </p:sp>
      <p:sp>
        <p:nvSpPr>
          <p:cNvPr id="118787" name="Rectangle 2"/>
          <p:cNvSpPr>
            <a:spLocks noGrp="1" noRot="1" noChangeAspect="1" noChangeArrowheads="1" noTextEdit="1"/>
          </p:cNvSpPr>
          <p:nvPr>
            <p:ph type="sldImg"/>
          </p:nvPr>
        </p:nvSpPr>
        <p:spPr>
          <a:xfrm>
            <a:off x="354013" y="293688"/>
            <a:ext cx="4567237" cy="3162300"/>
          </a:xfrm>
          <a:ln/>
        </p:spPr>
      </p:sp>
      <p:sp>
        <p:nvSpPr>
          <p:cNvPr id="118788" name="Rectangle 3"/>
          <p:cNvSpPr>
            <a:spLocks noGrp="1" noChangeArrowheads="1"/>
          </p:cNvSpPr>
          <p:nvPr>
            <p:ph type="body" idx="1"/>
          </p:nvPr>
        </p:nvSpPr>
        <p:spPr>
          <a:xfrm>
            <a:off x="299556" y="3520415"/>
            <a:ext cx="6190280" cy="607774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txBox="1">
            <a:spLocks noGrp="1" noChangeArrowheads="1"/>
          </p:cNvSpPr>
          <p:nvPr/>
        </p:nvSpPr>
        <p:spPr bwMode="auto">
          <a:xfrm>
            <a:off x="3902188" y="9410700"/>
            <a:ext cx="2981213"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27" tIns="47514" rIns="95027" bIns="47514" anchor="b"/>
          <a:lstStyle>
            <a:lvl1pPr defTabSz="904875" eaLnBrk="0" hangingPunct="0">
              <a:defRPr sz="3200" b="1">
                <a:solidFill>
                  <a:schemeClr val="accent2"/>
                </a:solidFill>
                <a:latin typeface="Arial" charset="0"/>
              </a:defRPr>
            </a:lvl1pPr>
            <a:lvl2pPr marL="742950" indent="-285750" defTabSz="904875" eaLnBrk="0" hangingPunct="0">
              <a:defRPr sz="3200" b="1">
                <a:solidFill>
                  <a:schemeClr val="accent2"/>
                </a:solidFill>
                <a:latin typeface="Arial" charset="0"/>
              </a:defRPr>
            </a:lvl2pPr>
            <a:lvl3pPr marL="1143000" indent="-228600" defTabSz="904875" eaLnBrk="0" hangingPunct="0">
              <a:defRPr sz="3200" b="1">
                <a:solidFill>
                  <a:schemeClr val="accent2"/>
                </a:solidFill>
                <a:latin typeface="Arial" charset="0"/>
              </a:defRPr>
            </a:lvl3pPr>
            <a:lvl4pPr marL="1600200" indent="-228600" defTabSz="904875" eaLnBrk="0" hangingPunct="0">
              <a:defRPr sz="3200" b="1">
                <a:solidFill>
                  <a:schemeClr val="accent2"/>
                </a:solidFill>
                <a:latin typeface="Arial" charset="0"/>
              </a:defRPr>
            </a:lvl4pPr>
            <a:lvl5pPr marL="2057400" indent="-228600" defTabSz="904875" eaLnBrk="0" hangingPunct="0">
              <a:defRPr sz="3200" b="1">
                <a:solidFill>
                  <a:schemeClr val="accent2"/>
                </a:solidFill>
                <a:latin typeface="Arial" charset="0"/>
              </a:defRPr>
            </a:lvl5pPr>
            <a:lvl6pPr marL="2514600" indent="-228600" defTabSz="904875" eaLnBrk="0" fontAlgn="base" hangingPunct="0">
              <a:spcBef>
                <a:spcPct val="0"/>
              </a:spcBef>
              <a:spcAft>
                <a:spcPct val="0"/>
              </a:spcAft>
              <a:defRPr sz="3200" b="1">
                <a:solidFill>
                  <a:schemeClr val="accent2"/>
                </a:solidFill>
                <a:latin typeface="Arial" charset="0"/>
              </a:defRPr>
            </a:lvl6pPr>
            <a:lvl7pPr marL="2971800" indent="-228600" defTabSz="904875" eaLnBrk="0" fontAlgn="base" hangingPunct="0">
              <a:spcBef>
                <a:spcPct val="0"/>
              </a:spcBef>
              <a:spcAft>
                <a:spcPct val="0"/>
              </a:spcAft>
              <a:defRPr sz="3200" b="1">
                <a:solidFill>
                  <a:schemeClr val="accent2"/>
                </a:solidFill>
                <a:latin typeface="Arial" charset="0"/>
              </a:defRPr>
            </a:lvl7pPr>
            <a:lvl8pPr marL="3429000" indent="-228600" defTabSz="904875" eaLnBrk="0" fontAlgn="base" hangingPunct="0">
              <a:spcBef>
                <a:spcPct val="0"/>
              </a:spcBef>
              <a:spcAft>
                <a:spcPct val="0"/>
              </a:spcAft>
              <a:defRPr sz="3200" b="1">
                <a:solidFill>
                  <a:schemeClr val="accent2"/>
                </a:solidFill>
                <a:latin typeface="Arial" charset="0"/>
              </a:defRPr>
            </a:lvl8pPr>
            <a:lvl9pPr marL="3886200" indent="-228600" defTabSz="904875" eaLnBrk="0" fontAlgn="base" hangingPunct="0">
              <a:spcBef>
                <a:spcPct val="0"/>
              </a:spcBef>
              <a:spcAft>
                <a:spcPct val="0"/>
              </a:spcAft>
              <a:defRPr sz="3200" b="1">
                <a:solidFill>
                  <a:schemeClr val="accent2"/>
                </a:solidFill>
                <a:latin typeface="Arial" charset="0"/>
              </a:defRPr>
            </a:lvl9pPr>
          </a:lstStyle>
          <a:p>
            <a:pPr algn="r"/>
            <a:fld id="{FEE4A773-0B51-48E7-911B-C7C885C8143D}" type="slidenum">
              <a:rPr lang="en-GB" sz="1300" b="0">
                <a:solidFill>
                  <a:srgbClr val="000000"/>
                </a:solidFill>
                <a:latin typeface="Times" pitchFamily="18" charset="0"/>
                <a:ea typeface="MS PGothic" pitchFamily="34" charset="-128"/>
                <a:cs typeface="Arial" charset="0"/>
              </a:rPr>
              <a:pPr algn="r"/>
              <a:t>14</a:t>
            </a:fld>
            <a:endParaRPr lang="en-GB" sz="1300" b="0">
              <a:solidFill>
                <a:srgbClr val="000000"/>
              </a:solidFill>
              <a:latin typeface="Times" pitchFamily="18" charset="0"/>
              <a:ea typeface="MS PGothic" pitchFamily="34" charset="-128"/>
              <a:cs typeface="Arial" charset="0"/>
            </a:endParaRPr>
          </a:p>
        </p:txBody>
      </p:sp>
      <p:sp>
        <p:nvSpPr>
          <p:cNvPr id="119811" name="Rectangle 2"/>
          <p:cNvSpPr>
            <a:spLocks noGrp="1" noRot="1" noChangeAspect="1" noChangeArrowheads="1" noTextEdit="1"/>
          </p:cNvSpPr>
          <p:nvPr>
            <p:ph type="sldImg"/>
          </p:nvPr>
        </p:nvSpPr>
        <p:spPr>
          <a:xfrm>
            <a:off x="760413" y="742950"/>
            <a:ext cx="5362575" cy="3713163"/>
          </a:xfrm>
          <a:ln/>
        </p:spPr>
      </p:sp>
      <p:sp>
        <p:nvSpPr>
          <p:cNvPr id="1198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spcBef>
                <a:spcPct val="15000"/>
              </a:spcBef>
            </a:pPr>
            <a:r>
              <a:rPr lang="en-US" sz="1500" b="1" dirty="0" smtClean="0">
                <a:solidFill>
                  <a:schemeClr val="bg1"/>
                </a:solidFill>
                <a:ea typeface="MS PGothic" pitchFamily="34" charset="-128"/>
              </a:rPr>
              <a:t>Legal entities based anywhere in the world can apply.</a:t>
            </a:r>
            <a:endParaRPr lang="en-US" sz="1500" b="1" dirty="0">
              <a:solidFill>
                <a:schemeClr val="bg1"/>
              </a:solidFill>
              <a:ea typeface="MS PGothic"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RI – ESFRI with a focus on integrating and opening up national research facilities to contribute to ERA.</a:t>
            </a:r>
            <a:endParaRPr lang="en-GB" dirty="0"/>
          </a:p>
        </p:txBody>
      </p:sp>
      <p:sp>
        <p:nvSpPr>
          <p:cNvPr id="4" name="Slide Number Placeholder 3"/>
          <p:cNvSpPr>
            <a:spLocks noGrp="1"/>
          </p:cNvSpPr>
          <p:nvPr>
            <p:ph type="sldNum" sz="quarter" idx="10"/>
          </p:nvPr>
        </p:nvSpPr>
        <p:spPr/>
        <p:txBody>
          <a:bodyPr/>
          <a:lstStyle/>
          <a:p>
            <a:pPr>
              <a:defRPr/>
            </a:pPr>
            <a:fld id="{680F0500-94CD-414E-A561-6F460FBBC9E6}" type="slidenum">
              <a:rPr lang="en-US" smtClean="0"/>
              <a:pPr>
                <a:defRPr/>
              </a:pPr>
              <a:t>16</a:t>
            </a:fld>
            <a:endParaRPr lang="en-US" dirty="0"/>
          </a:p>
        </p:txBody>
      </p:sp>
    </p:spTree>
    <p:extLst>
      <p:ext uri="{BB962C8B-B14F-4D97-AF65-F5344CB8AC3E}">
        <p14:creationId xmlns:p14="http://schemas.microsoft.com/office/powerpoint/2010/main" val="16973668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accent2"/>
                </a:solidFill>
                <a:latin typeface="Arial" charset="0"/>
              </a:defRPr>
            </a:lvl1pPr>
            <a:lvl2pPr marL="742861" indent="-285715" eaLnBrk="0" hangingPunct="0">
              <a:defRPr sz="3200" b="1">
                <a:solidFill>
                  <a:schemeClr val="accent2"/>
                </a:solidFill>
                <a:latin typeface="Arial" charset="0"/>
              </a:defRPr>
            </a:lvl2pPr>
            <a:lvl3pPr marL="1142862" indent="-228573" eaLnBrk="0" hangingPunct="0">
              <a:defRPr sz="3200" b="1">
                <a:solidFill>
                  <a:schemeClr val="accent2"/>
                </a:solidFill>
                <a:latin typeface="Arial" charset="0"/>
              </a:defRPr>
            </a:lvl3pPr>
            <a:lvl4pPr marL="1600007" indent="-228573" eaLnBrk="0" hangingPunct="0">
              <a:defRPr sz="3200" b="1">
                <a:solidFill>
                  <a:schemeClr val="accent2"/>
                </a:solidFill>
                <a:latin typeface="Arial" charset="0"/>
              </a:defRPr>
            </a:lvl4pPr>
            <a:lvl5pPr marL="2057152" indent="-228573" eaLnBrk="0" hangingPunct="0">
              <a:defRPr sz="3200" b="1">
                <a:solidFill>
                  <a:schemeClr val="accent2"/>
                </a:solidFill>
                <a:latin typeface="Arial" charset="0"/>
              </a:defRPr>
            </a:lvl5pPr>
            <a:lvl6pPr marL="2514297" indent="-228573" eaLnBrk="0" fontAlgn="base" hangingPunct="0">
              <a:spcBef>
                <a:spcPct val="0"/>
              </a:spcBef>
              <a:spcAft>
                <a:spcPct val="0"/>
              </a:spcAft>
              <a:defRPr sz="3200" b="1">
                <a:solidFill>
                  <a:schemeClr val="accent2"/>
                </a:solidFill>
                <a:latin typeface="Arial" charset="0"/>
              </a:defRPr>
            </a:lvl6pPr>
            <a:lvl7pPr marL="2971441" indent="-228573" eaLnBrk="0" fontAlgn="base" hangingPunct="0">
              <a:spcBef>
                <a:spcPct val="0"/>
              </a:spcBef>
              <a:spcAft>
                <a:spcPct val="0"/>
              </a:spcAft>
              <a:defRPr sz="3200" b="1">
                <a:solidFill>
                  <a:schemeClr val="accent2"/>
                </a:solidFill>
                <a:latin typeface="Arial" charset="0"/>
              </a:defRPr>
            </a:lvl7pPr>
            <a:lvl8pPr marL="3428587" indent="-228573" eaLnBrk="0" fontAlgn="base" hangingPunct="0">
              <a:spcBef>
                <a:spcPct val="0"/>
              </a:spcBef>
              <a:spcAft>
                <a:spcPct val="0"/>
              </a:spcAft>
              <a:defRPr sz="3200" b="1">
                <a:solidFill>
                  <a:schemeClr val="accent2"/>
                </a:solidFill>
                <a:latin typeface="Arial" charset="0"/>
              </a:defRPr>
            </a:lvl8pPr>
            <a:lvl9pPr marL="3885731" indent="-228573" eaLnBrk="0" fontAlgn="base" hangingPunct="0">
              <a:spcBef>
                <a:spcPct val="0"/>
              </a:spcBef>
              <a:spcAft>
                <a:spcPct val="0"/>
              </a:spcAft>
              <a:defRPr sz="3200" b="1">
                <a:solidFill>
                  <a:schemeClr val="accent2"/>
                </a:solidFill>
                <a:latin typeface="Arial" charset="0"/>
              </a:defRPr>
            </a:lvl9pPr>
          </a:lstStyle>
          <a:p>
            <a:pPr eaLnBrk="1" hangingPunct="1"/>
            <a:endParaRPr lang="en-US" sz="1200" b="0">
              <a:solidFill>
                <a:schemeClr val="tx1"/>
              </a:solidFill>
            </a:endParaRPr>
          </a:p>
        </p:txBody>
      </p:sp>
      <p:sp>
        <p:nvSpPr>
          <p:cNvPr id="83971" name="Rectangle 2"/>
          <p:cNvSpPr>
            <a:spLocks noGrp="1" noRot="1" noChangeAspect="1" noChangeArrowheads="1" noTextEdit="1"/>
          </p:cNvSpPr>
          <p:nvPr>
            <p:ph type="sldImg"/>
          </p:nvPr>
        </p:nvSpPr>
        <p:spPr>
          <a:xfrm>
            <a:off x="760413" y="742950"/>
            <a:ext cx="5362575" cy="3713163"/>
          </a:xfrm>
          <a:ln/>
        </p:spPr>
      </p:sp>
      <p:sp>
        <p:nvSpPr>
          <p:cNvPr id="83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ERC covered in more detail</a:t>
            </a:r>
            <a:r>
              <a:rPr lang="en-GB" baseline="0" dirty="0" smtClean="0"/>
              <a:t> during the afternoon session.</a:t>
            </a:r>
            <a:endParaRPr lang="en-GB" dirty="0"/>
          </a:p>
        </p:txBody>
      </p:sp>
      <p:sp>
        <p:nvSpPr>
          <p:cNvPr id="4" name="Slide Number Placeholder 3"/>
          <p:cNvSpPr>
            <a:spLocks noGrp="1"/>
          </p:cNvSpPr>
          <p:nvPr>
            <p:ph type="sldNum" sz="quarter" idx="10"/>
          </p:nvPr>
        </p:nvSpPr>
        <p:spPr/>
        <p:txBody>
          <a:bodyPr/>
          <a:lstStyle/>
          <a:p>
            <a:pPr>
              <a:defRPr/>
            </a:pPr>
            <a:fld id="{680F0500-94CD-414E-A561-6F460FBBC9E6}" type="slidenum">
              <a:rPr lang="en-US" smtClean="0"/>
              <a:pPr>
                <a:defRPr/>
              </a:pPr>
              <a:t>19</a:t>
            </a:fld>
            <a:endParaRPr lang="en-US" dirty="0"/>
          </a:p>
        </p:txBody>
      </p:sp>
    </p:spTree>
    <p:extLst>
      <p:ext uri="{BB962C8B-B14F-4D97-AF65-F5344CB8AC3E}">
        <p14:creationId xmlns:p14="http://schemas.microsoft.com/office/powerpoint/2010/main" val="3236165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58825" y="742950"/>
            <a:ext cx="5365750" cy="3714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F7661C2-A681-47F3-8E0D-70FFF1CB06C3}" type="slidenum">
              <a:rPr lang="en-GB" smtClean="0"/>
              <a:pPr>
                <a:defRPr/>
              </a:pPr>
              <a:t>20</a:t>
            </a:fld>
            <a:endParaRPr lang="en-GB" dirty="0"/>
          </a:p>
        </p:txBody>
      </p:sp>
    </p:spTree>
    <p:extLst>
      <p:ext uri="{BB962C8B-B14F-4D97-AF65-F5344CB8AC3E}">
        <p14:creationId xmlns:p14="http://schemas.microsoft.com/office/powerpoint/2010/main" val="8213818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a:xfrm>
            <a:off x="758825" y="742950"/>
            <a:ext cx="5365750" cy="3714750"/>
          </a:xfrm>
          <a:ln/>
        </p:spPr>
      </p:sp>
      <p:sp>
        <p:nvSpPr>
          <p:cNvPr id="1034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aseline="0" dirty="0" smtClean="0"/>
          </a:p>
          <a:p>
            <a:endParaRPr lang="en-US" altLang="en-US" baseline="0" dirty="0" smtClean="0"/>
          </a:p>
        </p:txBody>
      </p:sp>
      <p:sp>
        <p:nvSpPr>
          <p:cNvPr id="1034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6463" eaLnBrk="0" hangingPunct="0">
              <a:spcBef>
                <a:spcPct val="30000"/>
              </a:spcBef>
              <a:defRPr sz="1200">
                <a:solidFill>
                  <a:schemeClr val="tx1"/>
                </a:solidFill>
                <a:latin typeface="Arial" charset="0"/>
                <a:cs typeface="Arial" charset="0"/>
              </a:defRPr>
            </a:lvl1pPr>
            <a:lvl2pPr marL="742950" indent="-285750" defTabSz="906463" eaLnBrk="0" hangingPunct="0">
              <a:spcBef>
                <a:spcPct val="30000"/>
              </a:spcBef>
              <a:defRPr sz="1200">
                <a:solidFill>
                  <a:schemeClr val="tx1"/>
                </a:solidFill>
                <a:latin typeface="Arial" charset="0"/>
                <a:cs typeface="Arial" charset="0"/>
              </a:defRPr>
            </a:lvl2pPr>
            <a:lvl3pPr marL="1143000" indent="-228600" defTabSz="906463" eaLnBrk="0" hangingPunct="0">
              <a:spcBef>
                <a:spcPct val="30000"/>
              </a:spcBef>
              <a:defRPr sz="1200">
                <a:solidFill>
                  <a:schemeClr val="tx1"/>
                </a:solidFill>
                <a:latin typeface="Arial" charset="0"/>
                <a:cs typeface="Arial" charset="0"/>
              </a:defRPr>
            </a:lvl3pPr>
            <a:lvl4pPr marL="1600200" indent="-228600" defTabSz="906463" eaLnBrk="0" hangingPunct="0">
              <a:spcBef>
                <a:spcPct val="30000"/>
              </a:spcBef>
              <a:defRPr sz="1200">
                <a:solidFill>
                  <a:schemeClr val="tx1"/>
                </a:solidFill>
                <a:latin typeface="Arial" charset="0"/>
                <a:cs typeface="Arial" charset="0"/>
              </a:defRPr>
            </a:lvl4pPr>
            <a:lvl5pPr marL="2057400" indent="-228600" defTabSz="906463" eaLnBrk="0" hangingPunct="0">
              <a:spcBef>
                <a:spcPct val="30000"/>
              </a:spcBef>
              <a:defRPr sz="1200">
                <a:solidFill>
                  <a:schemeClr val="tx1"/>
                </a:solidFill>
                <a:latin typeface="Arial" charset="0"/>
                <a:cs typeface="Arial" charset="0"/>
              </a:defRPr>
            </a:lvl5pPr>
            <a:lvl6pPr marL="2514600" indent="-228600" defTabSz="906463" eaLnBrk="0" fontAlgn="base" hangingPunct="0">
              <a:spcBef>
                <a:spcPct val="30000"/>
              </a:spcBef>
              <a:spcAft>
                <a:spcPct val="0"/>
              </a:spcAft>
              <a:defRPr sz="1200">
                <a:solidFill>
                  <a:schemeClr val="tx1"/>
                </a:solidFill>
                <a:latin typeface="Arial" charset="0"/>
                <a:cs typeface="Arial" charset="0"/>
              </a:defRPr>
            </a:lvl6pPr>
            <a:lvl7pPr marL="2971800" indent="-228600" defTabSz="906463" eaLnBrk="0" fontAlgn="base" hangingPunct="0">
              <a:spcBef>
                <a:spcPct val="30000"/>
              </a:spcBef>
              <a:spcAft>
                <a:spcPct val="0"/>
              </a:spcAft>
              <a:defRPr sz="1200">
                <a:solidFill>
                  <a:schemeClr val="tx1"/>
                </a:solidFill>
                <a:latin typeface="Arial" charset="0"/>
                <a:cs typeface="Arial" charset="0"/>
              </a:defRPr>
            </a:lvl7pPr>
            <a:lvl8pPr marL="3429000" indent="-228600" defTabSz="906463" eaLnBrk="0" fontAlgn="base" hangingPunct="0">
              <a:spcBef>
                <a:spcPct val="30000"/>
              </a:spcBef>
              <a:spcAft>
                <a:spcPct val="0"/>
              </a:spcAft>
              <a:defRPr sz="1200">
                <a:solidFill>
                  <a:schemeClr val="tx1"/>
                </a:solidFill>
                <a:latin typeface="Arial" charset="0"/>
                <a:cs typeface="Arial" charset="0"/>
              </a:defRPr>
            </a:lvl8pPr>
            <a:lvl9pPr marL="3886200" indent="-228600" defTabSz="906463"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4EB6AC2D-1FF1-488C-ACF0-2ABAE9985196}" type="slidenum">
              <a:rPr lang="en-GB" altLang="en-US" smtClean="0"/>
              <a:pPr eaLnBrk="1" hangingPunct="1">
                <a:spcBef>
                  <a:spcPct val="0"/>
                </a:spcBef>
              </a:pPr>
              <a:t>21</a:t>
            </a:fld>
            <a:endParaRPr lang="en-GB" alt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Mobility,</a:t>
            </a:r>
            <a:r>
              <a:rPr lang="en-GB" baseline="0" dirty="0" smtClean="0"/>
              <a:t> skills and training!</a:t>
            </a:r>
            <a:endParaRPr lang="en-GB" dirty="0"/>
          </a:p>
        </p:txBody>
      </p:sp>
      <p:sp>
        <p:nvSpPr>
          <p:cNvPr id="4" name="Slide Number Placeholder 3"/>
          <p:cNvSpPr>
            <a:spLocks noGrp="1"/>
          </p:cNvSpPr>
          <p:nvPr>
            <p:ph type="sldNum" sz="quarter" idx="10"/>
          </p:nvPr>
        </p:nvSpPr>
        <p:spPr/>
        <p:txBody>
          <a:bodyPr/>
          <a:lstStyle/>
          <a:p>
            <a:pPr>
              <a:defRPr/>
            </a:pPr>
            <a:fld id="{680F0500-94CD-414E-A561-6F460FBBC9E6}" type="slidenum">
              <a:rPr lang="en-US" smtClean="0"/>
              <a:pPr>
                <a:defRPr/>
              </a:pPr>
              <a:t>22</a:t>
            </a:fld>
            <a:endParaRPr lang="en-US" dirty="0"/>
          </a:p>
        </p:txBody>
      </p:sp>
    </p:spTree>
    <p:extLst>
      <p:ext uri="{BB962C8B-B14F-4D97-AF65-F5344CB8AC3E}">
        <p14:creationId xmlns:p14="http://schemas.microsoft.com/office/powerpoint/2010/main" val="5847368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58825" y="742950"/>
            <a:ext cx="5365750" cy="37147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FF7661C2-A681-47F3-8E0D-70FFF1CB06C3}" type="slidenum">
              <a:rPr lang="en-GB" smtClean="0"/>
              <a:pPr>
                <a:defRPr/>
              </a:pPr>
              <a:t>23</a:t>
            </a:fld>
            <a:endParaRPr lang="en-GB" dirty="0"/>
          </a:p>
        </p:txBody>
      </p:sp>
    </p:spTree>
    <p:extLst>
      <p:ext uri="{BB962C8B-B14F-4D97-AF65-F5344CB8AC3E}">
        <p14:creationId xmlns:p14="http://schemas.microsoft.com/office/powerpoint/2010/main" val="9645997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58825" y="742950"/>
            <a:ext cx="5365750" cy="3714750"/>
          </a:xfrm>
        </p:spPr>
      </p:sp>
      <p:sp>
        <p:nvSpPr>
          <p:cNvPr id="3" name="Notes Placeholder 2"/>
          <p:cNvSpPr>
            <a:spLocks noGrp="1"/>
          </p:cNvSpPr>
          <p:nvPr>
            <p:ph type="body" idx="1"/>
          </p:nvPr>
        </p:nvSpPr>
        <p:spPr/>
        <p:txBody>
          <a:bodyPr/>
          <a:lstStyle/>
          <a:p>
            <a:r>
              <a:rPr lang="en-GB" dirty="0" smtClean="0"/>
              <a:t>FET more about frontier research for collaborations,</a:t>
            </a:r>
            <a:r>
              <a:rPr lang="en-GB" baseline="0" dirty="0" smtClean="0"/>
              <a:t> whereas ERC is for individuals</a:t>
            </a:r>
            <a:endParaRPr lang="en-GB" dirty="0" smtClean="0"/>
          </a:p>
          <a:p>
            <a:r>
              <a:rPr lang="en-GB" dirty="0" smtClean="0"/>
              <a:t>FET Open 2</a:t>
            </a:r>
            <a:r>
              <a:rPr lang="en-GB" baseline="0" dirty="0" smtClean="0"/>
              <a:t> deadlines/year – early detection of promising areas and ideas. Makes up 40% of FET budget.</a:t>
            </a:r>
          </a:p>
          <a:p>
            <a:r>
              <a:rPr lang="en-GB" baseline="0" dirty="0" smtClean="0"/>
              <a:t>FET Proactive – building critical mass of researchers and building on proof of concept. Following consultation, areas agreed, such as Global Systems Science where global systems can be used to aid health (pandemic), financial crisis, climate change, etc.  </a:t>
            </a:r>
          </a:p>
          <a:p>
            <a:endParaRPr lang="en-GB" b="0" baseline="0" dirty="0" smtClean="0"/>
          </a:p>
        </p:txBody>
      </p:sp>
      <p:sp>
        <p:nvSpPr>
          <p:cNvPr id="4" name="Slide Number Placeholder 3"/>
          <p:cNvSpPr>
            <a:spLocks noGrp="1"/>
          </p:cNvSpPr>
          <p:nvPr>
            <p:ph type="sldNum" sz="quarter" idx="10"/>
          </p:nvPr>
        </p:nvSpPr>
        <p:spPr/>
        <p:txBody>
          <a:bodyPr/>
          <a:lstStyle/>
          <a:p>
            <a:pPr>
              <a:defRPr/>
            </a:pPr>
            <a:fld id="{680F0500-94CD-414E-A561-6F460FBBC9E6}" type="slidenum">
              <a:rPr lang="en-US" smtClean="0"/>
              <a:pPr>
                <a:defRPr/>
              </a:pPr>
              <a:t>28</a:t>
            </a:fld>
            <a:endParaRPr lang="en-US" dirty="0"/>
          </a:p>
        </p:txBody>
      </p:sp>
    </p:spTree>
    <p:extLst>
      <p:ext uri="{BB962C8B-B14F-4D97-AF65-F5344CB8AC3E}">
        <p14:creationId xmlns:p14="http://schemas.microsoft.com/office/powerpoint/2010/main" val="4802268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B9761C7C-9219-43C9-B25F-293AAA799594}" type="slidenum">
              <a:rPr lang="en-GB" smtClean="0">
                <a:cs typeface="Arial" charset="0"/>
              </a:rPr>
              <a:pPr/>
              <a:t>2</a:t>
            </a:fld>
            <a:endParaRPr lang="en-GB" smtClean="0">
              <a:cs typeface="Arial" charset="0"/>
            </a:endParaRPr>
          </a:p>
        </p:txBody>
      </p:sp>
      <p:sp>
        <p:nvSpPr>
          <p:cNvPr id="8195" name="Rectangle 2"/>
          <p:cNvSpPr>
            <a:spLocks noGrp="1" noRot="1" noChangeAspect="1" noChangeArrowheads="1" noTextEdit="1"/>
          </p:cNvSpPr>
          <p:nvPr>
            <p:ph type="sldImg"/>
          </p:nvPr>
        </p:nvSpPr>
        <p:spPr>
          <a:xfrm>
            <a:off x="1044575" y="741363"/>
            <a:ext cx="4568825" cy="3162300"/>
          </a:xfrm>
          <a:ln/>
        </p:spPr>
      </p:sp>
      <p:sp>
        <p:nvSpPr>
          <p:cNvPr id="8196" name="Rectangle 3"/>
          <p:cNvSpPr>
            <a:spLocks noGrp="1" noChangeArrowheads="1"/>
          </p:cNvSpPr>
          <p:nvPr>
            <p:ph type="body" idx="1"/>
          </p:nvPr>
        </p:nvSpPr>
        <p:spPr>
          <a:noFill/>
          <a:ln/>
        </p:spPr>
        <p:txBody>
          <a:bodyPr/>
          <a:lstStyle/>
          <a:p>
            <a:pPr defTabSz="914315">
              <a:lnSpc>
                <a:spcPct val="90000"/>
              </a:lnSpc>
              <a:defRPr/>
            </a:pPr>
            <a:r>
              <a:rPr lang="en-US" b="0" dirty="0" smtClean="0">
                <a:solidFill>
                  <a:srgbClr val="800000"/>
                </a:solidFill>
              </a:rPr>
              <a:t>Objective: to provide an overview of</a:t>
            </a:r>
            <a:r>
              <a:rPr lang="en-US" b="0" baseline="0" dirty="0" smtClean="0">
                <a:solidFill>
                  <a:srgbClr val="800000"/>
                </a:solidFill>
              </a:rPr>
              <a:t> the structure of H2020. Aim is enable navigation of Work </a:t>
            </a:r>
            <a:r>
              <a:rPr lang="en-US" b="0" baseline="0" dirty="0" err="1" smtClean="0">
                <a:solidFill>
                  <a:srgbClr val="800000"/>
                </a:solidFill>
              </a:rPr>
              <a:t>Programme</a:t>
            </a:r>
            <a:r>
              <a:rPr lang="en-US" b="0" baseline="0" dirty="0" smtClean="0">
                <a:solidFill>
                  <a:srgbClr val="800000"/>
                </a:solidFill>
              </a:rPr>
              <a:t>, not read out every topic.</a:t>
            </a:r>
            <a:endParaRPr lang="en-US" b="0" dirty="0" smtClean="0">
              <a:solidFill>
                <a:srgbClr val="800000"/>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58825" y="742950"/>
            <a:ext cx="5365750" cy="3714750"/>
          </a:xfrm>
        </p:spPr>
      </p:sp>
      <p:sp>
        <p:nvSpPr>
          <p:cNvPr id="3" name="Notes Placeholder 2"/>
          <p:cNvSpPr>
            <a:spLocks noGrp="1"/>
          </p:cNvSpPr>
          <p:nvPr>
            <p:ph type="body" idx="1"/>
          </p:nvPr>
        </p:nvSpPr>
        <p:spPr/>
        <p:txBody>
          <a:bodyPr/>
          <a:lstStyle/>
          <a:p>
            <a:r>
              <a:rPr lang="en-GB" dirty="0" smtClean="0"/>
              <a:t>ESFRI – European Strategy</a:t>
            </a:r>
            <a:r>
              <a:rPr lang="en-GB" baseline="0" dirty="0" smtClean="0"/>
              <a:t> Forum on Research Infrastructures</a:t>
            </a:r>
            <a:endParaRPr lang="en-GB" dirty="0"/>
          </a:p>
        </p:txBody>
      </p:sp>
      <p:sp>
        <p:nvSpPr>
          <p:cNvPr id="4" name="Slide Number Placeholder 3"/>
          <p:cNvSpPr>
            <a:spLocks noGrp="1"/>
          </p:cNvSpPr>
          <p:nvPr>
            <p:ph type="sldNum" sz="quarter" idx="10"/>
          </p:nvPr>
        </p:nvSpPr>
        <p:spPr/>
        <p:txBody>
          <a:bodyPr/>
          <a:lstStyle/>
          <a:p>
            <a:fld id="{73D03879-4E2E-4159-A693-FC70C7A03900}" type="slidenum">
              <a:rPr lang="en-GB" smtClean="0"/>
              <a:t>29</a:t>
            </a:fld>
            <a:endParaRPr lang="en-GB"/>
          </a:p>
        </p:txBody>
      </p:sp>
    </p:spTree>
    <p:extLst>
      <p:ext uri="{BB962C8B-B14F-4D97-AF65-F5344CB8AC3E}">
        <p14:creationId xmlns:p14="http://schemas.microsoft.com/office/powerpoint/2010/main" val="3995199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accent2"/>
                </a:solidFill>
                <a:latin typeface="Arial" charset="0"/>
              </a:defRPr>
            </a:lvl1pPr>
            <a:lvl2pPr marL="742772" indent="-285680" eaLnBrk="0" hangingPunct="0">
              <a:defRPr sz="3200" b="1">
                <a:solidFill>
                  <a:schemeClr val="accent2"/>
                </a:solidFill>
                <a:latin typeface="Arial" charset="0"/>
              </a:defRPr>
            </a:lvl2pPr>
            <a:lvl3pPr marL="1142724" indent="-228546" eaLnBrk="0" hangingPunct="0">
              <a:defRPr sz="3200" b="1">
                <a:solidFill>
                  <a:schemeClr val="accent2"/>
                </a:solidFill>
                <a:latin typeface="Arial" charset="0"/>
              </a:defRPr>
            </a:lvl3pPr>
            <a:lvl4pPr marL="1599814" indent="-228546" eaLnBrk="0" hangingPunct="0">
              <a:defRPr sz="3200" b="1">
                <a:solidFill>
                  <a:schemeClr val="accent2"/>
                </a:solidFill>
                <a:latin typeface="Arial" charset="0"/>
              </a:defRPr>
            </a:lvl4pPr>
            <a:lvl5pPr marL="2056904" indent="-228546" eaLnBrk="0" hangingPunct="0">
              <a:defRPr sz="3200" b="1">
                <a:solidFill>
                  <a:schemeClr val="accent2"/>
                </a:solidFill>
                <a:latin typeface="Arial" charset="0"/>
              </a:defRPr>
            </a:lvl5pPr>
            <a:lvl6pPr marL="2513994" indent="-228546" eaLnBrk="0" fontAlgn="base" hangingPunct="0">
              <a:spcBef>
                <a:spcPct val="0"/>
              </a:spcBef>
              <a:spcAft>
                <a:spcPct val="0"/>
              </a:spcAft>
              <a:defRPr sz="3200" b="1">
                <a:solidFill>
                  <a:schemeClr val="accent2"/>
                </a:solidFill>
                <a:latin typeface="Arial" charset="0"/>
              </a:defRPr>
            </a:lvl6pPr>
            <a:lvl7pPr marL="2971083" indent="-228546" eaLnBrk="0" fontAlgn="base" hangingPunct="0">
              <a:spcBef>
                <a:spcPct val="0"/>
              </a:spcBef>
              <a:spcAft>
                <a:spcPct val="0"/>
              </a:spcAft>
              <a:defRPr sz="3200" b="1">
                <a:solidFill>
                  <a:schemeClr val="accent2"/>
                </a:solidFill>
                <a:latin typeface="Arial" charset="0"/>
              </a:defRPr>
            </a:lvl7pPr>
            <a:lvl8pPr marL="3428173" indent="-228546" eaLnBrk="0" fontAlgn="base" hangingPunct="0">
              <a:spcBef>
                <a:spcPct val="0"/>
              </a:spcBef>
              <a:spcAft>
                <a:spcPct val="0"/>
              </a:spcAft>
              <a:defRPr sz="3200" b="1">
                <a:solidFill>
                  <a:schemeClr val="accent2"/>
                </a:solidFill>
                <a:latin typeface="Arial" charset="0"/>
              </a:defRPr>
            </a:lvl8pPr>
            <a:lvl9pPr marL="3885263" indent="-228546" eaLnBrk="0" fontAlgn="base" hangingPunct="0">
              <a:spcBef>
                <a:spcPct val="0"/>
              </a:spcBef>
              <a:spcAft>
                <a:spcPct val="0"/>
              </a:spcAft>
              <a:defRPr sz="3200" b="1">
                <a:solidFill>
                  <a:schemeClr val="accent2"/>
                </a:solidFill>
                <a:latin typeface="Arial" charset="0"/>
              </a:defRPr>
            </a:lvl9pPr>
          </a:lstStyle>
          <a:p>
            <a:pPr eaLnBrk="1" hangingPunct="1"/>
            <a:endParaRPr lang="en-US" sz="1200" b="0">
              <a:solidFill>
                <a:schemeClr val="tx1"/>
              </a:solidFill>
            </a:endParaRPr>
          </a:p>
        </p:txBody>
      </p:sp>
      <p:sp>
        <p:nvSpPr>
          <p:cNvPr id="91139" name="Rectangle 2"/>
          <p:cNvSpPr>
            <a:spLocks noGrp="1" noRot="1" noChangeAspect="1" noChangeArrowheads="1" noTextEdit="1"/>
          </p:cNvSpPr>
          <p:nvPr>
            <p:ph type="sldImg"/>
          </p:nvPr>
        </p:nvSpPr>
        <p:spPr>
          <a:xfrm>
            <a:off x="760413" y="742950"/>
            <a:ext cx="5362575" cy="3713163"/>
          </a:xfrm>
          <a:ln/>
        </p:spPr>
      </p:sp>
      <p:sp>
        <p:nvSpPr>
          <p:cNvPr id="911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t>New to framework </a:t>
            </a:r>
            <a:r>
              <a:rPr lang="en-US" dirty="0" err="1" smtClean="0"/>
              <a:t>programmes</a:t>
            </a:r>
            <a:r>
              <a:rPr lang="en-US" dirty="0" smtClean="0"/>
              <a:t>, did not</a:t>
            </a:r>
            <a:r>
              <a:rPr lang="en-US" baseline="0" dirty="0" smtClean="0"/>
              <a:t> have such a large dedicated amount under FP7, for example. </a:t>
            </a:r>
            <a:endParaRPr lang="en-US" dirty="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a:xfrm>
            <a:off x="760413" y="742950"/>
            <a:ext cx="5362575" cy="3713163"/>
          </a:xfrm>
          <a:ln/>
        </p:spPr>
      </p:sp>
      <p:sp>
        <p:nvSpPr>
          <p:cNvPr id="931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931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100" b="1">
                <a:solidFill>
                  <a:schemeClr val="accent2"/>
                </a:solidFill>
                <a:latin typeface="Arial" charset="0"/>
              </a:defRPr>
            </a:lvl1pPr>
            <a:lvl2pPr marL="742945" indent="-285748" eaLnBrk="0" hangingPunct="0">
              <a:defRPr sz="3100" b="1">
                <a:solidFill>
                  <a:schemeClr val="accent2"/>
                </a:solidFill>
                <a:latin typeface="Arial" charset="0"/>
              </a:defRPr>
            </a:lvl2pPr>
            <a:lvl3pPr marL="1142991" indent="-228599" eaLnBrk="0" hangingPunct="0">
              <a:defRPr sz="3100" b="1">
                <a:solidFill>
                  <a:schemeClr val="accent2"/>
                </a:solidFill>
                <a:latin typeface="Arial" charset="0"/>
              </a:defRPr>
            </a:lvl3pPr>
            <a:lvl4pPr marL="1600188" indent="-228599" eaLnBrk="0" hangingPunct="0">
              <a:defRPr sz="3100" b="1">
                <a:solidFill>
                  <a:schemeClr val="accent2"/>
                </a:solidFill>
                <a:latin typeface="Arial" charset="0"/>
              </a:defRPr>
            </a:lvl4pPr>
            <a:lvl5pPr marL="2057385" indent="-228599" eaLnBrk="0" hangingPunct="0">
              <a:defRPr sz="3100" b="1">
                <a:solidFill>
                  <a:schemeClr val="accent2"/>
                </a:solidFill>
                <a:latin typeface="Arial" charset="0"/>
              </a:defRPr>
            </a:lvl5pPr>
            <a:lvl6pPr marL="2514581" indent="-228599" eaLnBrk="0" fontAlgn="base" hangingPunct="0">
              <a:spcBef>
                <a:spcPct val="0"/>
              </a:spcBef>
              <a:spcAft>
                <a:spcPct val="0"/>
              </a:spcAft>
              <a:defRPr sz="3100" b="1">
                <a:solidFill>
                  <a:schemeClr val="accent2"/>
                </a:solidFill>
                <a:latin typeface="Arial" charset="0"/>
              </a:defRPr>
            </a:lvl6pPr>
            <a:lvl7pPr marL="2971778" indent="-228599" eaLnBrk="0" fontAlgn="base" hangingPunct="0">
              <a:spcBef>
                <a:spcPct val="0"/>
              </a:spcBef>
              <a:spcAft>
                <a:spcPct val="0"/>
              </a:spcAft>
              <a:defRPr sz="3100" b="1">
                <a:solidFill>
                  <a:schemeClr val="accent2"/>
                </a:solidFill>
                <a:latin typeface="Arial" charset="0"/>
              </a:defRPr>
            </a:lvl7pPr>
            <a:lvl8pPr marL="3428974" indent="-228599" eaLnBrk="0" fontAlgn="base" hangingPunct="0">
              <a:spcBef>
                <a:spcPct val="0"/>
              </a:spcBef>
              <a:spcAft>
                <a:spcPct val="0"/>
              </a:spcAft>
              <a:defRPr sz="3100" b="1">
                <a:solidFill>
                  <a:schemeClr val="accent2"/>
                </a:solidFill>
                <a:latin typeface="Arial" charset="0"/>
              </a:defRPr>
            </a:lvl8pPr>
            <a:lvl9pPr marL="3886171" indent="-228599" eaLnBrk="0" fontAlgn="base" hangingPunct="0">
              <a:spcBef>
                <a:spcPct val="0"/>
              </a:spcBef>
              <a:spcAft>
                <a:spcPct val="0"/>
              </a:spcAft>
              <a:defRPr sz="3100" b="1">
                <a:solidFill>
                  <a:schemeClr val="accent2"/>
                </a:solidFill>
                <a:latin typeface="Arial" charset="0"/>
              </a:defRPr>
            </a:lvl9pPr>
          </a:lstStyle>
          <a:p>
            <a:pPr eaLnBrk="1" hangingPunct="1"/>
            <a:fld id="{462CC2AB-C3B1-4038-BDDD-B087DC5AEDEC}" type="slidenum">
              <a:rPr lang="en-US" sz="1200" b="0">
                <a:solidFill>
                  <a:schemeClr val="tx1"/>
                </a:solidFill>
              </a:rPr>
              <a:pPr eaLnBrk="1" hangingPunct="1"/>
              <a:t>34</a:t>
            </a:fld>
            <a:endParaRPr lang="en-US" sz="1200" b="0">
              <a:solidFill>
                <a:schemeClr val="tx1"/>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58825" y="742950"/>
            <a:ext cx="5365750" cy="3714750"/>
          </a:xfrm>
        </p:spPr>
      </p:sp>
      <p:sp>
        <p:nvSpPr>
          <p:cNvPr id="3" name="Notes Placeholder 2"/>
          <p:cNvSpPr>
            <a:spLocks noGrp="1"/>
          </p:cNvSpPr>
          <p:nvPr>
            <p:ph type="body" idx="1"/>
          </p:nvPr>
        </p:nvSpPr>
        <p:spPr/>
        <p:txBody>
          <a:bodyPr/>
          <a:lstStyle/>
          <a:p>
            <a:r>
              <a:rPr lang="en-GB" sz="2400" dirty="0" smtClean="0"/>
              <a:t>See this UKRO portal article for more details: http://www.ukro.ac.uk/subscriber/Pages/130308_h2020_financial_instruments_seminar.aspx  </a:t>
            </a:r>
          </a:p>
          <a:p>
            <a:endParaRPr lang="en-GB" sz="2400" dirty="0" smtClean="0"/>
          </a:p>
          <a:p>
            <a:r>
              <a:rPr lang="en-GB" sz="2400" dirty="0" smtClean="0"/>
              <a:t>See this webpage for</a:t>
            </a:r>
            <a:r>
              <a:rPr lang="en-GB" sz="2400" baseline="0" dirty="0" smtClean="0"/>
              <a:t> information on the RSFF funds available to universities:  http://www.eib.org/products/rsff/who-can-be-financed/universities.htm</a:t>
            </a:r>
          </a:p>
          <a:p>
            <a:endParaRPr lang="en-GB" sz="2400" baseline="0" dirty="0" smtClean="0"/>
          </a:p>
          <a:p>
            <a:r>
              <a:rPr lang="en-GB" sz="2400" baseline="0" dirty="0" smtClean="0"/>
              <a:t>Funding is likely to be around €150,000 plus per loan. </a:t>
            </a:r>
            <a:endParaRPr lang="en-US" sz="2400" dirty="0"/>
          </a:p>
        </p:txBody>
      </p:sp>
      <p:sp>
        <p:nvSpPr>
          <p:cNvPr id="4" name="Slide Number Placeholder 3"/>
          <p:cNvSpPr>
            <a:spLocks noGrp="1"/>
          </p:cNvSpPr>
          <p:nvPr>
            <p:ph type="sldNum" sz="quarter" idx="10"/>
          </p:nvPr>
        </p:nvSpPr>
        <p:spPr/>
        <p:txBody>
          <a:bodyPr/>
          <a:lstStyle/>
          <a:p>
            <a:pPr>
              <a:defRPr/>
            </a:pPr>
            <a:fld id="{FF7661C2-A681-47F3-8E0D-70FFF1CB06C3}" type="slidenum">
              <a:rPr lang="en-GB" smtClean="0"/>
              <a:pPr>
                <a:defRPr/>
              </a:pPr>
              <a:t>35</a:t>
            </a:fld>
            <a:endParaRPr lang="en-GB" dirty="0"/>
          </a:p>
        </p:txBody>
      </p:sp>
    </p:spTree>
    <p:extLst>
      <p:ext uri="{BB962C8B-B14F-4D97-AF65-F5344CB8AC3E}">
        <p14:creationId xmlns:p14="http://schemas.microsoft.com/office/powerpoint/2010/main" val="37503386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58825" y="742950"/>
            <a:ext cx="5365750" cy="3714750"/>
          </a:xfrm>
        </p:spPr>
      </p:sp>
      <p:sp>
        <p:nvSpPr>
          <p:cNvPr id="3" name="Notes Placeholder 2"/>
          <p:cNvSpPr>
            <a:spLocks noGrp="1"/>
          </p:cNvSpPr>
          <p:nvPr>
            <p:ph type="body" idx="1"/>
          </p:nvPr>
        </p:nvSpPr>
        <p:spPr/>
        <p:txBody>
          <a:bodyPr/>
          <a:lstStyle/>
          <a:p>
            <a:endParaRPr lang="en-GB" baseline="0" dirty="0" smtClean="0"/>
          </a:p>
        </p:txBody>
      </p:sp>
      <p:sp>
        <p:nvSpPr>
          <p:cNvPr id="4" name="Slide Number Placeholder 3"/>
          <p:cNvSpPr>
            <a:spLocks noGrp="1"/>
          </p:cNvSpPr>
          <p:nvPr>
            <p:ph type="sldNum" sz="quarter" idx="10"/>
          </p:nvPr>
        </p:nvSpPr>
        <p:spPr/>
        <p:txBody>
          <a:bodyPr/>
          <a:lstStyle/>
          <a:p>
            <a:fld id="{E665AD0A-FFED-474E-B02D-B9380546E5E8}" type="slidenum">
              <a:rPr lang="en-GB" smtClean="0"/>
              <a:pPr/>
              <a:t>41</a:t>
            </a:fld>
            <a:endParaRPr lang="en-GB"/>
          </a:p>
        </p:txBody>
      </p:sp>
    </p:spTree>
    <p:extLst>
      <p:ext uri="{BB962C8B-B14F-4D97-AF65-F5344CB8AC3E}">
        <p14:creationId xmlns:p14="http://schemas.microsoft.com/office/powerpoint/2010/main" val="22072409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58825" y="742950"/>
            <a:ext cx="5365750" cy="37147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8EC0462-802D-4A40-A0A9-8D35F4288610}" type="slidenum">
              <a:rPr lang="en-GB" smtClean="0"/>
              <a:t>42</a:t>
            </a:fld>
            <a:endParaRPr lang="en-GB"/>
          </a:p>
        </p:txBody>
      </p:sp>
    </p:spTree>
    <p:extLst>
      <p:ext uri="{BB962C8B-B14F-4D97-AF65-F5344CB8AC3E}">
        <p14:creationId xmlns:p14="http://schemas.microsoft.com/office/powerpoint/2010/main" val="30047102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58825" y="742950"/>
            <a:ext cx="5365750" cy="37147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680F0500-94CD-414E-A561-6F460FBBC9E6}" type="slidenum">
              <a:rPr lang="en-US" smtClean="0"/>
              <a:pPr>
                <a:defRPr/>
              </a:pPr>
              <a:t>46</a:t>
            </a:fld>
            <a:endParaRPr lang="en-US" dirty="0"/>
          </a:p>
        </p:txBody>
      </p:sp>
    </p:spTree>
    <p:extLst>
      <p:ext uri="{BB962C8B-B14F-4D97-AF65-F5344CB8AC3E}">
        <p14:creationId xmlns:p14="http://schemas.microsoft.com/office/powerpoint/2010/main" val="9562046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1FFEB8F4-B728-469D-B283-CEDC8CF80346}" type="slidenum">
              <a:rPr lang="en-US" smtClean="0"/>
              <a:pPr>
                <a:defRPr/>
              </a:pPr>
              <a:t>49</a:t>
            </a:fld>
            <a:endParaRPr lang="en-US"/>
          </a:p>
        </p:txBody>
      </p:sp>
    </p:spTree>
    <p:extLst>
      <p:ext uri="{BB962C8B-B14F-4D97-AF65-F5344CB8AC3E}">
        <p14:creationId xmlns:p14="http://schemas.microsoft.com/office/powerpoint/2010/main" val="35102755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680F0500-94CD-414E-A561-6F460FBBC9E6}" type="slidenum">
              <a:rPr lang="en-US" smtClean="0"/>
              <a:pPr>
                <a:defRPr/>
              </a:pPr>
              <a:t>3</a:t>
            </a:fld>
            <a:endParaRPr lang="en-US" dirty="0"/>
          </a:p>
        </p:txBody>
      </p:sp>
    </p:spTree>
    <p:extLst>
      <p:ext uri="{BB962C8B-B14F-4D97-AF65-F5344CB8AC3E}">
        <p14:creationId xmlns:p14="http://schemas.microsoft.com/office/powerpoint/2010/main" val="17736332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B9761C7C-9219-43C9-B25F-293AAA799594}" type="slidenum">
              <a:rPr lang="en-GB" smtClean="0">
                <a:cs typeface="Arial" charset="0"/>
              </a:rPr>
              <a:pPr/>
              <a:t>4</a:t>
            </a:fld>
            <a:endParaRPr lang="en-GB" smtClean="0">
              <a:cs typeface="Arial" charset="0"/>
            </a:endParaRPr>
          </a:p>
        </p:txBody>
      </p:sp>
      <p:sp>
        <p:nvSpPr>
          <p:cNvPr id="8195" name="Rectangle 2"/>
          <p:cNvSpPr>
            <a:spLocks noGrp="1" noRot="1" noChangeAspect="1" noChangeArrowheads="1" noTextEdit="1"/>
          </p:cNvSpPr>
          <p:nvPr>
            <p:ph type="sldImg"/>
          </p:nvPr>
        </p:nvSpPr>
        <p:spPr>
          <a:xfrm>
            <a:off x="1044575" y="741363"/>
            <a:ext cx="4568825" cy="3162300"/>
          </a:xfrm>
          <a:ln/>
        </p:spPr>
      </p:sp>
      <p:sp>
        <p:nvSpPr>
          <p:cNvPr id="8196" name="Rectangle 3"/>
          <p:cNvSpPr>
            <a:spLocks noGrp="1" noChangeArrowheads="1"/>
          </p:cNvSpPr>
          <p:nvPr>
            <p:ph type="body" idx="1"/>
          </p:nvPr>
        </p:nvSpPr>
        <p:spPr>
          <a:noFill/>
          <a:ln/>
        </p:spPr>
        <p:txBody>
          <a:bodyPr/>
          <a:lstStyle/>
          <a:p>
            <a:pPr>
              <a:lnSpc>
                <a:spcPct val="90000"/>
              </a:lnSpc>
            </a:pPr>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680F0500-94CD-414E-A561-6F460FBBC9E6}" type="slidenum">
              <a:rPr lang="en-US" smtClean="0"/>
              <a:pPr>
                <a:defRPr/>
              </a:pPr>
              <a:t>5</a:t>
            </a:fld>
            <a:endParaRPr lang="en-US" dirty="0"/>
          </a:p>
        </p:txBody>
      </p:sp>
    </p:spTree>
    <p:extLst>
      <p:ext uri="{BB962C8B-B14F-4D97-AF65-F5344CB8AC3E}">
        <p14:creationId xmlns:p14="http://schemas.microsoft.com/office/powerpoint/2010/main" val="15119698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680F0500-94CD-414E-A561-6F460FBBC9E6}" type="slidenum">
              <a:rPr lang="en-US" smtClean="0"/>
              <a:pPr>
                <a:defRPr/>
              </a:pPr>
              <a:t>7</a:t>
            </a:fld>
            <a:endParaRPr lang="en-US" dirty="0"/>
          </a:p>
        </p:txBody>
      </p:sp>
    </p:spTree>
    <p:extLst>
      <p:ext uri="{BB962C8B-B14F-4D97-AF65-F5344CB8AC3E}">
        <p14:creationId xmlns:p14="http://schemas.microsoft.com/office/powerpoint/2010/main" val="17736332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680F0500-94CD-414E-A561-6F460FBBC9E6}" type="slidenum">
              <a:rPr lang="en-US" smtClean="0"/>
              <a:pPr>
                <a:defRPr/>
              </a:pPr>
              <a:t>8</a:t>
            </a:fld>
            <a:endParaRPr lang="en-US" dirty="0"/>
          </a:p>
        </p:txBody>
      </p:sp>
    </p:spTree>
    <p:extLst>
      <p:ext uri="{BB962C8B-B14F-4D97-AF65-F5344CB8AC3E}">
        <p14:creationId xmlns:p14="http://schemas.microsoft.com/office/powerpoint/2010/main" val="22277904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B" dirty="0" smtClean="0"/>
              <a:t>Widening participation, capacity building across Europe, e.g. ERA-chairs</a:t>
            </a:r>
          </a:p>
          <a:p>
            <a:pPr marL="171450" indent="-171450">
              <a:buFontTx/>
              <a:buChar char="-"/>
            </a:pPr>
            <a:r>
              <a:rPr lang="en-GB" dirty="0" smtClean="0"/>
              <a:t>Science with and for society</a:t>
            </a:r>
            <a:r>
              <a:rPr lang="en-GB" baseline="0" dirty="0" smtClean="0"/>
              <a:t> – aims to connect science with society, engage young people, the public, etc. Responsible Research &amp; Innovation (RRI). </a:t>
            </a:r>
            <a:endParaRPr lang="en-GB" dirty="0" smtClean="0"/>
          </a:p>
          <a:p>
            <a:pPr marL="171450" indent="-171450">
              <a:buFontTx/>
              <a:buChar char="-"/>
            </a:pPr>
            <a:r>
              <a:rPr lang="en-GB" dirty="0" smtClean="0"/>
              <a:t>EIIT – EU body based in Budapest, Hungary. Educational institute</a:t>
            </a:r>
            <a:r>
              <a:rPr lang="en-GB" baseline="0" dirty="0" smtClean="0"/>
              <a:t> established to aid innovation. </a:t>
            </a:r>
          </a:p>
          <a:p>
            <a:pPr marL="171450" indent="-171450">
              <a:buFontTx/>
              <a:buChar char="-"/>
            </a:pPr>
            <a:r>
              <a:rPr lang="en-GB" baseline="0" dirty="0" smtClean="0"/>
              <a:t>EURATOM – 2014-18 as it operates under the EURATOM treaty. Funds nuclear research and training. </a:t>
            </a:r>
          </a:p>
          <a:p>
            <a:pPr marL="171450" indent="-171450">
              <a:buFontTx/>
              <a:buChar char="-"/>
            </a:pPr>
            <a:r>
              <a:rPr lang="en-GB" baseline="0" dirty="0" smtClean="0"/>
              <a:t>JRC – Scientific and technical arm of the Commission providing scientific and technical advice to support a wide range of EU policies.</a:t>
            </a:r>
          </a:p>
          <a:p>
            <a:pPr marL="171450" indent="-171450">
              <a:buFontTx/>
              <a:buChar char="-"/>
            </a:pPr>
            <a:endParaRPr lang="en-GB" baseline="0" dirty="0" smtClean="0"/>
          </a:p>
          <a:p>
            <a:pPr marL="171450" indent="-171450">
              <a:buFontTx/>
              <a:buChar char="-"/>
            </a:pPr>
            <a:r>
              <a:rPr lang="en-GB" baseline="0" dirty="0" smtClean="0"/>
              <a:t>Budget split, </a:t>
            </a:r>
            <a:endParaRPr lang="en-GB" dirty="0"/>
          </a:p>
        </p:txBody>
      </p:sp>
      <p:sp>
        <p:nvSpPr>
          <p:cNvPr id="4" name="Slide Number Placeholder 3"/>
          <p:cNvSpPr>
            <a:spLocks noGrp="1"/>
          </p:cNvSpPr>
          <p:nvPr>
            <p:ph type="sldNum" sz="quarter" idx="10"/>
          </p:nvPr>
        </p:nvSpPr>
        <p:spPr/>
        <p:txBody>
          <a:bodyPr/>
          <a:lstStyle/>
          <a:p>
            <a:pPr>
              <a:defRPr/>
            </a:pPr>
            <a:fld id="{680F0500-94CD-414E-A561-6F460FBBC9E6}" type="slidenum">
              <a:rPr lang="en-US" smtClean="0"/>
              <a:pPr>
                <a:defRPr/>
              </a:pPr>
              <a:t>9</a:t>
            </a:fld>
            <a:endParaRPr lang="en-US" dirty="0"/>
          </a:p>
        </p:txBody>
      </p:sp>
    </p:spTree>
    <p:extLst>
      <p:ext uri="{BB962C8B-B14F-4D97-AF65-F5344CB8AC3E}">
        <p14:creationId xmlns:p14="http://schemas.microsoft.com/office/powerpoint/2010/main" val="13750632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We currently have the 2014-15</a:t>
            </a:r>
            <a:r>
              <a:rPr lang="en-GB" baseline="0" dirty="0" smtClean="0"/>
              <a:t> WPs, with 2014 approved and in motion and 2015 ‘indicative’, for the most part, unlikely to change significantly. 2016-17 will be developed soon.</a:t>
            </a:r>
            <a:endParaRPr lang="en-GB" dirty="0"/>
          </a:p>
        </p:txBody>
      </p:sp>
      <p:sp>
        <p:nvSpPr>
          <p:cNvPr id="4" name="Slide Number Placeholder 3"/>
          <p:cNvSpPr>
            <a:spLocks noGrp="1"/>
          </p:cNvSpPr>
          <p:nvPr>
            <p:ph type="sldNum" sz="quarter" idx="10"/>
          </p:nvPr>
        </p:nvSpPr>
        <p:spPr/>
        <p:txBody>
          <a:bodyPr/>
          <a:lstStyle/>
          <a:p>
            <a:pPr>
              <a:defRPr/>
            </a:pPr>
            <a:fld id="{680F0500-94CD-414E-A561-6F460FBBC9E6}" type="slidenum">
              <a:rPr lang="en-US" smtClean="0"/>
              <a:pPr>
                <a:defRPr/>
              </a:pPr>
              <a:t>11</a:t>
            </a:fld>
            <a:endParaRPr lang="en-US" dirty="0"/>
          </a:p>
        </p:txBody>
      </p:sp>
    </p:spTree>
    <p:extLst>
      <p:ext uri="{BB962C8B-B14F-4D97-AF65-F5344CB8AC3E}">
        <p14:creationId xmlns:p14="http://schemas.microsoft.com/office/powerpoint/2010/main" val="22664822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91368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742950" y="1752758"/>
            <a:ext cx="8420100" cy="1829761"/>
          </a:xfrm>
        </p:spPr>
        <p:txBody>
          <a:bodyPr vert="horz" anchor="b">
            <a:normAutofit/>
            <a:scene3d>
              <a:camera prst="orthographicFront"/>
              <a:lightRig rig="soft" dir="t"/>
            </a:scene3d>
            <a:sp3d prstMaterial="softEdge">
              <a:bevelT w="25400" h="25400"/>
            </a:sp3d>
          </a:bodyPr>
          <a:lstStyle>
            <a:lvl1pPr algn="r">
              <a:defRPr sz="4000" b="1">
                <a:solidFill>
                  <a:schemeClr val="tx1"/>
                </a:solidFill>
                <a:effectLst/>
                <a:latin typeface="Verdana" pitchFamily="34" charset="0"/>
              </a:defRPr>
            </a:lvl1pPr>
            <a:extLst/>
          </a:lstStyle>
          <a:p>
            <a:r>
              <a:rPr kumimoji="0" lang="en-US" smtClean="0"/>
              <a:t>Click to edit Master title style</a:t>
            </a:r>
            <a:endParaRPr kumimoji="0" lang="en-US" dirty="0"/>
          </a:p>
        </p:txBody>
      </p:sp>
      <p:sp>
        <p:nvSpPr>
          <p:cNvPr id="17" name="Subtitle 16"/>
          <p:cNvSpPr>
            <a:spLocks noGrp="1"/>
          </p:cNvSpPr>
          <p:nvPr>
            <p:ph type="subTitle" idx="1"/>
          </p:nvPr>
        </p:nvSpPr>
        <p:spPr>
          <a:xfrm>
            <a:off x="742950" y="3611607"/>
            <a:ext cx="8420100" cy="1199704"/>
          </a:xfrm>
        </p:spPr>
        <p:txBody>
          <a:bodyPr lIns="45720" rIns="45720">
            <a:normAutofit/>
          </a:bodyPr>
          <a:lstStyle>
            <a:lvl1pPr marL="0" marR="64008" indent="0" algn="r">
              <a:buNone/>
              <a:defRPr sz="2400">
                <a:solidFill>
                  <a:schemeClr val="tx2"/>
                </a:solidFill>
                <a:latin typeface="Verdana" pitchFamily="34" charset="0"/>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dirty="0"/>
          </a:p>
        </p:txBody>
      </p:sp>
      <p:sp>
        <p:nvSpPr>
          <p:cNvPr id="7" name="Freeform 6"/>
          <p:cNvSpPr>
            <a:spLocks/>
          </p:cNvSpPr>
          <p:nvPr/>
        </p:nvSpPr>
        <p:spPr bwMode="auto">
          <a:xfrm>
            <a:off x="1828224" y="4953000"/>
            <a:ext cx="8077861" cy="488154"/>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8477" y="5237744"/>
            <a:ext cx="9867603" cy="788662"/>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chemeClr val="accent2"/>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5000978"/>
            <a:ext cx="9906000" cy="186411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no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4068" y="4997671"/>
            <a:ext cx="9910079" cy="790302"/>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pic>
        <p:nvPicPr>
          <p:cNvPr id="13" name="Picture 10" descr="ukrohighres"/>
          <p:cNvPicPr>
            <a:picLocks noChangeAspect="1" noChangeArrowheads="1"/>
          </p:cNvPicPr>
          <p:nvPr/>
        </p:nvPicPr>
        <p:blipFill>
          <a:blip r:embed="rId2" cstate="print"/>
          <a:srcRect/>
          <a:stretch>
            <a:fillRect/>
          </a:stretch>
        </p:blipFill>
        <p:spPr bwMode="auto">
          <a:xfrm>
            <a:off x="8385388" y="116632"/>
            <a:ext cx="1362183" cy="642392"/>
          </a:xfrm>
          <a:prstGeom prst="rect">
            <a:avLst/>
          </a:prstGeom>
          <a:noFill/>
          <a:ln w="9525">
            <a:noFill/>
            <a:miter lim="800000"/>
            <a:headEnd/>
            <a:tailEnd/>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14354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sp>
        <p:nvSpPr>
          <p:cNvPr id="527365" name="Rectangle 5"/>
          <p:cNvSpPr>
            <a:spLocks noGrp="1" noChangeArrowheads="1"/>
          </p:cNvSpPr>
          <p:nvPr>
            <p:ph type="ctrTitle"/>
          </p:nvPr>
        </p:nvSpPr>
        <p:spPr>
          <a:xfrm>
            <a:off x="5" y="3429000"/>
            <a:ext cx="7696200" cy="2590800"/>
          </a:xfrm>
        </p:spPr>
        <p:txBody>
          <a:bodyPr/>
          <a:lstStyle>
            <a:lvl1pPr algn="r">
              <a:defRPr>
                <a:solidFill>
                  <a:schemeClr val="bg1"/>
                </a:solidFill>
              </a:defRPr>
            </a:lvl1pPr>
          </a:lstStyle>
          <a:p>
            <a:r>
              <a:rPr lang="en-US" smtClean="0"/>
              <a:t>Click to edit Master title style</a:t>
            </a:r>
            <a:endParaRPr lang="en-US"/>
          </a:p>
        </p:txBody>
      </p:sp>
      <p:sp>
        <p:nvSpPr>
          <p:cNvPr id="3" name="Footer Placeholder 4"/>
          <p:cNvSpPr>
            <a:spLocks noGrp="1" noChangeArrowheads="1"/>
          </p:cNvSpPr>
          <p:nvPr>
            <p:ph type="ftr" sz="quarter" idx="10"/>
          </p:nvPr>
        </p:nvSpPr>
        <p:spPr bwMode="auto">
          <a:xfrm>
            <a:off x="4541838" y="6143625"/>
            <a:ext cx="31369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2000">
                <a:solidFill>
                  <a:schemeClr val="bg1"/>
                </a:solidFill>
                <a:latin typeface="Arial" charset="0"/>
              </a:defRPr>
            </a:lvl1pPr>
          </a:lstStyle>
          <a:p>
            <a:pPr>
              <a:defRPr/>
            </a:pPr>
            <a:r>
              <a:rPr lang="en-US">
                <a:solidFill>
                  <a:prstClr val="white"/>
                </a:solidFill>
              </a:rPr>
              <a:t>http://www.ukro.ac.uk</a:t>
            </a:r>
          </a:p>
        </p:txBody>
      </p:sp>
    </p:spTree>
    <p:extLst>
      <p:ext uri="{BB962C8B-B14F-4D97-AF65-F5344CB8AC3E}">
        <p14:creationId xmlns:p14="http://schemas.microsoft.com/office/powerpoint/2010/main" val="1153204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219201" y="257175"/>
            <a:ext cx="6477000" cy="685800"/>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1219201" y="1219200"/>
            <a:ext cx="8458200" cy="5414963"/>
          </a:xfrm>
        </p:spPr>
        <p:txBody>
          <a:bodyPr>
            <a:normAutofit/>
          </a:bodyPr>
          <a:lstStyle/>
          <a:p>
            <a:pPr lvl="0"/>
            <a:endParaRPr lang="en-GB" noProof="0" dirty="0" smtClean="0"/>
          </a:p>
        </p:txBody>
      </p:sp>
    </p:spTree>
    <p:extLst>
      <p:ext uri="{BB962C8B-B14F-4D97-AF65-F5344CB8AC3E}">
        <p14:creationId xmlns:p14="http://schemas.microsoft.com/office/powerpoint/2010/main" val="14490940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Slide Number Placeholder 3"/>
          <p:cNvSpPr>
            <a:spLocks noGrp="1"/>
          </p:cNvSpPr>
          <p:nvPr>
            <p:ph type="sldNum" sz="quarter" idx="10"/>
          </p:nvPr>
        </p:nvSpPr>
        <p:spPr/>
        <p:txBody>
          <a:bodyPr/>
          <a:lstStyle>
            <a:lvl1pPr>
              <a:defRPr sz="3200"/>
            </a:lvl1pPr>
          </a:lstStyle>
          <a:p>
            <a:pPr>
              <a:defRPr/>
            </a:pPr>
            <a:fld id="{9CCDE689-BBCE-401E-8F2A-7A9007E5E36D}" type="slidenum">
              <a:rPr lang="en-US"/>
              <a:pPr>
                <a:defRPr/>
              </a:pPr>
              <a:t>‹#›</a:t>
            </a:fld>
            <a:endParaRPr lang="en-US"/>
          </a:p>
        </p:txBody>
      </p:sp>
    </p:spTree>
    <p:extLst>
      <p:ext uri="{BB962C8B-B14F-4D97-AF65-F5344CB8AC3E}">
        <p14:creationId xmlns:p14="http://schemas.microsoft.com/office/powerpoint/2010/main" val="1054219561"/>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p:txBody>
      </p:sp>
      <p:sp>
        <p:nvSpPr>
          <p:cNvPr id="7" name="Title 6"/>
          <p:cNvSpPr>
            <a:spLocks noGrp="1"/>
          </p:cNvSpPr>
          <p:nvPr>
            <p:ph type="title"/>
          </p:nvPr>
        </p:nvSpPr>
        <p:spPr>
          <a:xfrm>
            <a:off x="495302" y="274638"/>
            <a:ext cx="7812073" cy="1143000"/>
          </a:xfrm>
        </p:spPr>
        <p:txBody>
          <a:bodyPr rtlCol="0">
            <a:normAutofit/>
          </a:bodyPr>
          <a:lstStyle>
            <a:lvl1pPr>
              <a:defRPr sz="3200">
                <a:solidFill>
                  <a:schemeClr val="tx1"/>
                </a:solidFill>
                <a:latin typeface="Verdana" pitchFamily="34" charset="0"/>
              </a:defRPr>
            </a:lvl1pPr>
            <a:extLst/>
          </a:lstStyle>
          <a:p>
            <a:r>
              <a:rPr kumimoji="0" lang="en-US" smtClean="0"/>
              <a:t>Click to edit Master title style</a:t>
            </a:r>
            <a:endParaRPr kumimoji="0" lang="en-US" dirty="0"/>
          </a:p>
        </p:txBody>
      </p:sp>
      <p:pic>
        <p:nvPicPr>
          <p:cNvPr id="8" name="Picture 10" descr="ukrohighres"/>
          <p:cNvPicPr>
            <a:picLocks noChangeAspect="1" noChangeArrowheads="1"/>
          </p:cNvPicPr>
          <p:nvPr/>
        </p:nvPicPr>
        <p:blipFill>
          <a:blip r:embed="rId2" cstate="print"/>
          <a:srcRect/>
          <a:stretch>
            <a:fillRect/>
          </a:stretch>
        </p:blipFill>
        <p:spPr bwMode="auto">
          <a:xfrm>
            <a:off x="8385388" y="122312"/>
            <a:ext cx="1362183" cy="642392"/>
          </a:xfrm>
          <a:prstGeom prst="rect">
            <a:avLst/>
          </a:prstGeom>
          <a:noFill/>
          <a:ln w="9525">
            <a:noFill/>
            <a:miter lim="800000"/>
            <a:headEnd/>
            <a:tailEnd/>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74" y="1059712"/>
            <a:ext cx="84201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defRPr>
            </a:lvl1pPr>
            <a:extLst/>
          </a:lstStyle>
          <a:p>
            <a:r>
              <a:rPr kumimoji="0" lang="en-US" smtClean="0"/>
              <a:t>Click to edit Master title style</a:t>
            </a:r>
            <a:endParaRPr kumimoji="0" lang="en-US" dirty="0"/>
          </a:p>
        </p:txBody>
      </p:sp>
      <p:sp>
        <p:nvSpPr>
          <p:cNvPr id="3" name="Text Placeholder 2"/>
          <p:cNvSpPr>
            <a:spLocks noGrp="1"/>
          </p:cNvSpPr>
          <p:nvPr>
            <p:ph type="body" idx="1"/>
          </p:nvPr>
        </p:nvSpPr>
        <p:spPr>
          <a:xfrm>
            <a:off x="4249606" y="2931712"/>
            <a:ext cx="4953000" cy="1454888"/>
          </a:xfrm>
        </p:spPr>
        <p:txBody>
          <a:bodyPr lIns="91440" rIns="91440" anchor="t">
            <a:normAutofit/>
          </a:bodyPr>
          <a:lstStyle>
            <a:lvl1pPr marL="0" marR="64008" indent="0" algn="l" rtl="0" eaLnBrk="1" latinLnBrk="0" hangingPunct="1">
              <a:spcBef>
                <a:spcPts val="400"/>
              </a:spcBef>
              <a:spcAft>
                <a:spcPts val="0"/>
              </a:spcAft>
              <a:buClr>
                <a:schemeClr val="accent1"/>
              </a:buClr>
              <a:buSzPct val="68000"/>
              <a:buFont typeface="Wingdings 3"/>
              <a:buNone/>
              <a:defRPr kumimoji="0" lang="en-US" sz="2400" kern="1200" dirty="0" smtClean="0">
                <a:solidFill>
                  <a:schemeClr val="tx2"/>
                </a:solidFill>
                <a:latin typeface="Verdana" pitchFamily="34" charset="0"/>
                <a:ea typeface="+mn-ea"/>
                <a:cs typeface="Arial" pitchFamily="34" charset="0"/>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7" name="Chevron 6"/>
          <p:cNvSpPr/>
          <p:nvPr/>
        </p:nvSpPr>
        <p:spPr>
          <a:xfrm>
            <a:off x="3939737" y="3005472"/>
            <a:ext cx="19812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737786" y="3005472"/>
            <a:ext cx="19812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2" y="273050"/>
            <a:ext cx="7812073"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506506" y="1412776"/>
            <a:ext cx="4376870" cy="762000"/>
          </a:xfrm>
          <a:solidFill>
            <a:schemeClr val="accent1"/>
          </a:solidFill>
          <a:ln w="9652">
            <a:solidFill>
              <a:schemeClr val="accent1"/>
            </a:solidFill>
            <a:miter lim="800000"/>
          </a:ln>
        </p:spPr>
        <p:txBody>
          <a:bodyPr lIns="182880" anchor="ctr"/>
          <a:lstStyle>
            <a:lvl1pPr marL="0" indent="0">
              <a:buNone/>
              <a:defRPr sz="2400" b="0">
                <a:solidFill>
                  <a:schemeClr val="bg1"/>
                </a:solidFill>
                <a:latin typeface="Verdana" pitchFamily="34" charset="0"/>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5043321" y="1412776"/>
            <a:ext cx="4378590" cy="762000"/>
          </a:xfrm>
          <a:solidFill>
            <a:schemeClr val="accent1"/>
          </a:solidFill>
          <a:ln w="9652">
            <a:solidFill>
              <a:schemeClr val="accent1"/>
            </a:solidFill>
            <a:miter lim="800000"/>
          </a:ln>
        </p:spPr>
        <p:txBody>
          <a:bodyPr lIns="182880" anchor="ctr"/>
          <a:lstStyle>
            <a:lvl1pPr marL="0" indent="0">
              <a:buNone/>
              <a:defRPr sz="2400" b="0">
                <a:solidFill>
                  <a:schemeClr val="bg1"/>
                </a:solidFill>
                <a:latin typeface="Verdana" pitchFamily="34" charset="0"/>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95300" y="2204865"/>
            <a:ext cx="4376870"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p:txBody>
      </p:sp>
      <p:sp>
        <p:nvSpPr>
          <p:cNvPr id="6" name="Content Placeholder 5"/>
          <p:cNvSpPr>
            <a:spLocks noGrp="1"/>
          </p:cNvSpPr>
          <p:nvPr>
            <p:ph sz="quarter" idx="4"/>
          </p:nvPr>
        </p:nvSpPr>
        <p:spPr>
          <a:xfrm>
            <a:off x="5032115" y="2204865"/>
            <a:ext cx="4378590"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p:txBody>
      </p:sp>
      <p:pic>
        <p:nvPicPr>
          <p:cNvPr id="11" name="Picture 10" descr="ukrohighres"/>
          <p:cNvPicPr>
            <a:picLocks noChangeAspect="1" noChangeArrowheads="1"/>
          </p:cNvPicPr>
          <p:nvPr/>
        </p:nvPicPr>
        <p:blipFill>
          <a:blip r:embed="rId2" cstate="print"/>
          <a:srcRect/>
          <a:stretch>
            <a:fillRect/>
          </a:stretch>
        </p:blipFill>
        <p:spPr bwMode="auto">
          <a:xfrm>
            <a:off x="8385388" y="122312"/>
            <a:ext cx="1362183" cy="642392"/>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ight Triangle 3"/>
          <p:cNvSpPr/>
          <p:nvPr/>
        </p:nvSpPr>
        <p:spPr>
          <a:xfrm>
            <a:off x="0" y="4664075"/>
            <a:ext cx="9913938"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solidFill>
                <a:prstClr val="white"/>
              </a:solidFill>
            </a:endParaRPr>
          </a:p>
        </p:txBody>
      </p:sp>
      <p:sp>
        <p:nvSpPr>
          <p:cNvPr id="5" name="Freeform 4"/>
          <p:cNvSpPr>
            <a:spLocks/>
          </p:cNvSpPr>
          <p:nvPr/>
        </p:nvSpPr>
        <p:spPr bwMode="auto">
          <a:xfrm>
            <a:off x="1828808" y="4953122"/>
            <a:ext cx="8077200" cy="487363"/>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solidFill>
                <a:srgbClr val="68007F"/>
              </a:solidFill>
            </a:endParaRPr>
          </a:p>
        </p:txBody>
      </p:sp>
      <p:sp>
        <p:nvSpPr>
          <p:cNvPr id="6" name="Freeform 16"/>
          <p:cNvSpPr>
            <a:spLocks/>
          </p:cNvSpPr>
          <p:nvPr/>
        </p:nvSpPr>
        <p:spPr bwMode="auto">
          <a:xfrm>
            <a:off x="38100" y="5237285"/>
            <a:ext cx="9867900" cy="788987"/>
          </a:xfrm>
          <a:custGeom>
            <a:avLst/>
            <a:gdLst>
              <a:gd name="T0" fmla="*/ 0 w 5760"/>
              <a:gd name="T1" fmla="*/ 0 h 528"/>
              <a:gd name="T2" fmla="*/ 9867900 w 5760"/>
              <a:gd name="T3" fmla="*/ 0 h 528"/>
              <a:gd name="T4" fmla="*/ 9867900 w 5760"/>
              <a:gd name="T5" fmla="*/ 788987 h 528"/>
              <a:gd name="T6" fmla="*/ 82233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0" y="0"/>
                </a:moveTo>
                <a:lnTo>
                  <a:pt x="5760" y="0"/>
                </a:lnTo>
                <a:lnTo>
                  <a:pt x="5760" y="528"/>
                </a:lnTo>
                <a:lnTo>
                  <a:pt x="48" y="0"/>
                </a:lnTo>
              </a:path>
            </a:pathLst>
          </a:custGeom>
          <a:solidFill>
            <a:schemeClr val="accent2"/>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GB">
              <a:solidFill>
                <a:srgbClr val="68007F"/>
              </a:solidFill>
            </a:endParaRPr>
          </a:p>
        </p:txBody>
      </p:sp>
      <p:sp>
        <p:nvSpPr>
          <p:cNvPr id="7" name="Freeform 6"/>
          <p:cNvSpPr>
            <a:spLocks/>
          </p:cNvSpPr>
          <p:nvPr/>
        </p:nvSpPr>
        <p:spPr bwMode="auto">
          <a:xfrm>
            <a:off x="0" y="5000978"/>
            <a:ext cx="9906000" cy="186411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no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solidFill>
                <a:prstClr val="white"/>
              </a:solidFill>
            </a:endParaRPr>
          </a:p>
        </p:txBody>
      </p:sp>
      <p:cxnSp>
        <p:nvCxnSpPr>
          <p:cNvPr id="8" name="Straight Connector 7"/>
          <p:cNvCxnSpPr/>
          <p:nvPr/>
        </p:nvCxnSpPr>
        <p:spPr>
          <a:xfrm>
            <a:off x="-4068" y="4997671"/>
            <a:ext cx="9910079" cy="790302"/>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pic>
        <p:nvPicPr>
          <p:cNvPr id="10" name="Picture 10" descr="ukrohighre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5182" y="115889"/>
            <a:ext cx="1362075"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8"/>
          <p:cNvSpPr>
            <a:spLocks noGrp="1"/>
          </p:cNvSpPr>
          <p:nvPr>
            <p:ph type="ctrTitle"/>
          </p:nvPr>
        </p:nvSpPr>
        <p:spPr>
          <a:xfrm>
            <a:off x="742950" y="1752724"/>
            <a:ext cx="8420100" cy="1829761"/>
          </a:xfrm>
        </p:spPr>
        <p:txBody>
          <a:bodyPr anchor="b"/>
          <a:lstStyle>
            <a:lvl1pPr algn="r">
              <a:defRPr sz="4000" b="1">
                <a:solidFill>
                  <a:schemeClr val="tx1"/>
                </a:solidFill>
                <a:effectLst/>
                <a:latin typeface="Verdana" pitchFamily="34" charset="0"/>
              </a:defRPr>
            </a:lvl1pPr>
            <a:extLst/>
          </a:lstStyle>
          <a:p>
            <a:r>
              <a:rPr lang="en-US" smtClean="0"/>
              <a:t>Click to edit Master title style</a:t>
            </a:r>
            <a:endParaRPr lang="en-US" dirty="0"/>
          </a:p>
        </p:txBody>
      </p:sp>
      <p:sp>
        <p:nvSpPr>
          <p:cNvPr id="17" name="Subtitle 16"/>
          <p:cNvSpPr>
            <a:spLocks noGrp="1"/>
          </p:cNvSpPr>
          <p:nvPr>
            <p:ph type="subTitle" idx="1"/>
          </p:nvPr>
        </p:nvSpPr>
        <p:spPr>
          <a:xfrm>
            <a:off x="742950" y="3611607"/>
            <a:ext cx="8420100" cy="1199704"/>
          </a:xfrm>
        </p:spPr>
        <p:txBody>
          <a:bodyPr lIns="45720" rIns="45720">
            <a:normAutofit/>
          </a:bodyPr>
          <a:lstStyle>
            <a:lvl1pPr marL="0" marR="64008" indent="0" algn="r">
              <a:buNone/>
              <a:defRPr sz="2400">
                <a:solidFill>
                  <a:schemeClr val="tx2"/>
                </a:solidFill>
                <a:latin typeface="Verdana" pitchFamily="34" charset="0"/>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dirty="0"/>
          </a:p>
        </p:txBody>
      </p:sp>
    </p:spTree>
    <p:extLst>
      <p:ext uri="{BB962C8B-B14F-4D97-AF65-F5344CB8AC3E}">
        <p14:creationId xmlns:p14="http://schemas.microsoft.com/office/powerpoint/2010/main" val="10470844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10" descr="ukrohighre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5182" y="122239"/>
            <a:ext cx="1362075"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extLst/>
          </a:lstStyle>
          <a:p>
            <a:pPr lvl="0"/>
            <a:r>
              <a:rPr lang="en-US" smtClean="0"/>
              <a:t>Click to edit Master text styles</a:t>
            </a:r>
          </a:p>
          <a:p>
            <a:pPr lvl="1"/>
            <a:r>
              <a:rPr lang="en-US" smtClean="0"/>
              <a:t>Second level</a:t>
            </a:r>
          </a:p>
          <a:p>
            <a:pPr lvl="2"/>
            <a:r>
              <a:rPr lang="en-US" smtClean="0"/>
              <a:t>Third level</a:t>
            </a:r>
          </a:p>
        </p:txBody>
      </p:sp>
      <p:sp>
        <p:nvSpPr>
          <p:cNvPr id="7" name="Title 6"/>
          <p:cNvSpPr>
            <a:spLocks noGrp="1"/>
          </p:cNvSpPr>
          <p:nvPr>
            <p:ph type="title"/>
          </p:nvPr>
        </p:nvSpPr>
        <p:spPr>
          <a:xfrm>
            <a:off x="495302" y="274638"/>
            <a:ext cx="7812073" cy="1143000"/>
          </a:xfrm>
        </p:spPr>
        <p:txBody>
          <a:bodyPr rtlCol="0"/>
          <a:lstStyle>
            <a:lvl1pPr>
              <a:defRPr sz="3200">
                <a:solidFill>
                  <a:schemeClr val="tx1"/>
                </a:solidFill>
                <a:latin typeface="Verdana" pitchFamily="34" charset="0"/>
              </a:defRPr>
            </a:lvl1pPr>
            <a:extLst/>
          </a:lstStyle>
          <a:p>
            <a:r>
              <a:rPr lang="en-US" smtClean="0"/>
              <a:t>Click to edit Master title style</a:t>
            </a:r>
            <a:endParaRPr lang="en-US" dirty="0"/>
          </a:p>
        </p:txBody>
      </p:sp>
    </p:spTree>
    <p:extLst>
      <p:ext uri="{BB962C8B-B14F-4D97-AF65-F5344CB8AC3E}">
        <p14:creationId xmlns:p14="http://schemas.microsoft.com/office/powerpoint/2010/main" val="592917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Chevron 3"/>
          <p:cNvSpPr/>
          <p:nvPr/>
        </p:nvSpPr>
        <p:spPr>
          <a:xfrm>
            <a:off x="3940174" y="3005138"/>
            <a:ext cx="198439"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solidFill>
                <a:prstClr val="white"/>
              </a:solidFill>
            </a:endParaRPr>
          </a:p>
        </p:txBody>
      </p:sp>
      <p:sp>
        <p:nvSpPr>
          <p:cNvPr id="5" name="Chevron 4"/>
          <p:cNvSpPr/>
          <p:nvPr/>
        </p:nvSpPr>
        <p:spPr>
          <a:xfrm>
            <a:off x="3738563" y="3005138"/>
            <a:ext cx="1968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solidFill>
                <a:prstClr val="white"/>
              </a:solidFill>
            </a:endParaRPr>
          </a:p>
        </p:txBody>
      </p:sp>
      <p:sp>
        <p:nvSpPr>
          <p:cNvPr id="2" name="Title 1"/>
          <p:cNvSpPr>
            <a:spLocks noGrp="1"/>
          </p:cNvSpPr>
          <p:nvPr>
            <p:ph type="title"/>
          </p:nvPr>
        </p:nvSpPr>
        <p:spPr>
          <a:xfrm>
            <a:off x="782574" y="1059712"/>
            <a:ext cx="8420100" cy="1828800"/>
          </a:xfrm>
        </p:spPr>
        <p:txBody>
          <a:bodyPr anchor="b"/>
          <a:lstStyle>
            <a:lvl1pPr algn="r">
              <a:buNone/>
              <a:defRPr sz="4800" b="1" cap="none" baseline="0">
                <a:effectLst/>
              </a:defRPr>
            </a:lvl1pPr>
            <a:extLst/>
          </a:lstStyle>
          <a:p>
            <a:r>
              <a:rPr lang="en-US" smtClean="0"/>
              <a:t>Click to edit Master title style</a:t>
            </a:r>
            <a:endParaRPr lang="en-US" dirty="0"/>
          </a:p>
        </p:txBody>
      </p:sp>
      <p:sp>
        <p:nvSpPr>
          <p:cNvPr id="3" name="Text Placeholder 2"/>
          <p:cNvSpPr>
            <a:spLocks noGrp="1"/>
          </p:cNvSpPr>
          <p:nvPr>
            <p:ph type="body" idx="1"/>
          </p:nvPr>
        </p:nvSpPr>
        <p:spPr>
          <a:xfrm>
            <a:off x="4249606" y="2931712"/>
            <a:ext cx="4953000" cy="1454888"/>
          </a:xfrm>
        </p:spPr>
        <p:txBody>
          <a:bodyPr>
            <a:normAutofit/>
          </a:bodyPr>
          <a:lstStyle>
            <a:lvl1pPr marL="0" marR="64008" indent="0" algn="l" rtl="0" eaLnBrk="1" latinLnBrk="0" hangingPunct="1">
              <a:spcBef>
                <a:spcPts val="400"/>
              </a:spcBef>
              <a:spcAft>
                <a:spcPts val="0"/>
              </a:spcAft>
              <a:buClr>
                <a:schemeClr val="accent1"/>
              </a:buClr>
              <a:buSzPct val="68000"/>
              <a:buFont typeface="Wingdings 3"/>
              <a:buNone/>
              <a:defRPr kumimoji="0" lang="en-US" sz="2400" kern="1200" dirty="0" smtClean="0">
                <a:solidFill>
                  <a:schemeClr val="tx2"/>
                </a:solidFill>
                <a:latin typeface="Verdana" pitchFamily="34" charset="0"/>
                <a:ea typeface="+mn-ea"/>
                <a:cs typeface="Arial" pitchFamily="34" charset="0"/>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Tree>
    <p:extLst>
      <p:ext uri="{BB962C8B-B14F-4D97-AF65-F5344CB8AC3E}">
        <p14:creationId xmlns:p14="http://schemas.microsoft.com/office/powerpoint/2010/main" val="26527399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7" name="Picture 9" descr="ukrohighre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5182" y="122239"/>
            <a:ext cx="1362075"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95302" y="273050"/>
            <a:ext cx="7812073" cy="1143000"/>
          </a:xfrm>
        </p:spPr>
        <p:txBody>
          <a:bodyPr/>
          <a:lstStyle>
            <a:lvl1pPr>
              <a:defRPr/>
            </a:lvl1pPr>
            <a:extLst/>
          </a:lstStyle>
          <a:p>
            <a:r>
              <a:rPr lang="en-US" smtClean="0"/>
              <a:t>Click to edit Master title style</a:t>
            </a:r>
            <a:endParaRPr lang="en-US"/>
          </a:p>
        </p:txBody>
      </p:sp>
      <p:sp>
        <p:nvSpPr>
          <p:cNvPr id="3" name="Text Placeholder 2"/>
          <p:cNvSpPr>
            <a:spLocks noGrp="1"/>
          </p:cNvSpPr>
          <p:nvPr>
            <p:ph type="body" idx="1"/>
          </p:nvPr>
        </p:nvSpPr>
        <p:spPr>
          <a:xfrm>
            <a:off x="506506" y="1412776"/>
            <a:ext cx="4376870" cy="762000"/>
          </a:xfrm>
          <a:solidFill>
            <a:schemeClr val="accent1"/>
          </a:solidFill>
          <a:ln w="9652">
            <a:solidFill>
              <a:schemeClr val="accent1"/>
            </a:solidFill>
            <a:miter lim="800000"/>
          </a:ln>
        </p:spPr>
        <p:txBody>
          <a:bodyPr lIns="182880" anchor="ctr"/>
          <a:lstStyle>
            <a:lvl1pPr marL="0" indent="0">
              <a:buNone/>
              <a:defRPr sz="2400" b="0">
                <a:solidFill>
                  <a:schemeClr val="bg1"/>
                </a:solidFill>
                <a:latin typeface="Verdana" pitchFamily="34" charset="0"/>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5043321" y="1412776"/>
            <a:ext cx="4378590" cy="762000"/>
          </a:xfrm>
          <a:solidFill>
            <a:schemeClr val="accent1"/>
          </a:solidFill>
          <a:ln w="9652">
            <a:solidFill>
              <a:schemeClr val="accent1"/>
            </a:solidFill>
            <a:miter lim="800000"/>
          </a:ln>
        </p:spPr>
        <p:txBody>
          <a:bodyPr lIns="182880" anchor="ctr"/>
          <a:lstStyle>
            <a:lvl1pPr marL="0" indent="0">
              <a:buNone/>
              <a:defRPr sz="2400" b="0">
                <a:solidFill>
                  <a:schemeClr val="bg1"/>
                </a:solidFill>
                <a:latin typeface="Verdana" pitchFamily="34" charset="0"/>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495300" y="2204865"/>
            <a:ext cx="4376870"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p:txBody>
      </p:sp>
      <p:sp>
        <p:nvSpPr>
          <p:cNvPr id="6" name="Content Placeholder 5"/>
          <p:cNvSpPr>
            <a:spLocks noGrp="1"/>
          </p:cNvSpPr>
          <p:nvPr>
            <p:ph sz="quarter" idx="4"/>
          </p:nvPr>
        </p:nvSpPr>
        <p:spPr>
          <a:xfrm>
            <a:off x="5032115" y="2204865"/>
            <a:ext cx="4378590"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p:txBody>
      </p:sp>
    </p:spTree>
    <p:extLst>
      <p:ext uri="{BB962C8B-B14F-4D97-AF65-F5344CB8AC3E}">
        <p14:creationId xmlns:p14="http://schemas.microsoft.com/office/powerpoint/2010/main" val="4283606079"/>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8.xml"/><Relationship Id="rId7" Type="http://schemas.openxmlformats.org/officeDocument/2006/relationships/slideLayout" Target="../slideLayouts/slideLayout1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 Id="rId9"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540880" y="5944936"/>
            <a:ext cx="5352343"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26229" y="5939011"/>
            <a:ext cx="3997989"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chemeClr val="accent2"/>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545" y="5791253"/>
            <a:ext cx="3685840" cy="1080868"/>
          </a:xfrm>
          <a:prstGeom prst="rtTriangle">
            <a:avLst/>
          </a:prstGeom>
          <a:no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987" y="5787895"/>
            <a:ext cx="3689301"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95302" y="274638"/>
            <a:ext cx="7812073"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dirty="0"/>
          </a:p>
        </p:txBody>
      </p:sp>
      <p:sp>
        <p:nvSpPr>
          <p:cNvPr id="30" name="Text Placeholder 29"/>
          <p:cNvSpPr>
            <a:spLocks noGrp="1"/>
          </p:cNvSpPr>
          <p:nvPr>
            <p:ph type="body" idx="1"/>
          </p:nvPr>
        </p:nvSpPr>
        <p:spPr>
          <a:xfrm>
            <a:off x="495300" y="1481336"/>
            <a:ext cx="8915400" cy="4525963"/>
          </a:xfrm>
          <a:prstGeom prst="rect">
            <a:avLst/>
          </a:prstGeom>
        </p:spPr>
        <p:txBody>
          <a:bodyPr vert="horz">
            <a:normAutofit/>
          </a:bodyPr>
          <a:lstStyle>
            <a:extLst/>
          </a:lstStyle>
          <a:p>
            <a:pPr lvl="0" eaLnBrk="1" latinLnBrk="0" hangingPunct="1"/>
            <a:r>
              <a:rPr kumimoji="0" lang="en-US" dirty="0" smtClean="0"/>
              <a:t>Click to edit Master text styles</a:t>
            </a:r>
          </a:p>
          <a:p>
            <a:pPr lvl="1" eaLnBrk="1" latinLnBrk="0" hangingPunct="1"/>
            <a:r>
              <a:rPr kumimoji="0" lang="en-US" dirty="0" smtClean="0"/>
              <a:t>Second level</a:t>
            </a:r>
          </a:p>
          <a:p>
            <a:pPr lvl="2" eaLnBrk="1" latinLnBrk="0" hangingPunct="1"/>
            <a:r>
              <a:rPr kumimoji="0" lang="en-US" dirty="0" smtClean="0"/>
              <a:t>Third level</a:t>
            </a:r>
            <a:endParaRPr kumimoji="0" lang="en-US" dirty="0"/>
          </a:p>
        </p:txBody>
      </p:sp>
      <p:pic>
        <p:nvPicPr>
          <p:cNvPr id="11" name="Picture 10" descr="ukrohighres"/>
          <p:cNvPicPr>
            <a:picLocks noChangeAspect="1" noChangeArrowheads="1"/>
          </p:cNvPicPr>
          <p:nvPr/>
        </p:nvPicPr>
        <p:blipFill>
          <a:blip r:embed="rId7" cstate="print"/>
          <a:srcRect/>
          <a:stretch>
            <a:fillRect/>
          </a:stretch>
        </p:blipFill>
        <p:spPr bwMode="auto">
          <a:xfrm>
            <a:off x="8385388" y="122312"/>
            <a:ext cx="1362183" cy="64239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669" r:id="rId1"/>
    <p:sldLayoutId id="2147484670" r:id="rId2"/>
    <p:sldLayoutId id="2147484671" r:id="rId3"/>
    <p:sldLayoutId id="2147484672" r:id="rId4"/>
    <p:sldLayoutId id="2147484673" r:id="rId5"/>
  </p:sldLayoutIdLst>
  <p:txStyles>
    <p:titleStyle>
      <a:lvl1pPr algn="l" rtl="0" eaLnBrk="1" latinLnBrk="0" hangingPunct="1">
        <a:spcBef>
          <a:spcPct val="0"/>
        </a:spcBef>
        <a:buNone/>
        <a:defRPr kumimoji="0" sz="3200" b="1" kern="1200">
          <a:solidFill>
            <a:schemeClr val="tx1"/>
          </a:solidFill>
          <a:effectLst/>
          <a:latin typeface="Verdana" pitchFamily="34" charset="0"/>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Arial" pitchFamily="34" charset="0"/>
          <a:ea typeface="+mn-ea"/>
          <a:cs typeface="Arial" pitchFamily="34" charset="0"/>
        </a:defRPr>
      </a:lvl1pPr>
      <a:lvl2pPr marL="621792" indent="-228600" algn="l" rtl="0" eaLnBrk="1" latinLnBrk="0" hangingPunct="1">
        <a:spcBef>
          <a:spcPts val="324"/>
        </a:spcBef>
        <a:buClr>
          <a:schemeClr val="accent2"/>
        </a:buClr>
        <a:buFont typeface="Arial" pitchFamily="34" charset="0"/>
        <a:buChar char="•"/>
        <a:defRPr kumimoji="0" sz="2300" kern="1200">
          <a:solidFill>
            <a:schemeClr val="tx1"/>
          </a:solidFill>
          <a:latin typeface="Arial" pitchFamily="34" charset="0"/>
          <a:ea typeface="+mn-ea"/>
          <a:cs typeface="Arial" pitchFamily="34" charset="0"/>
        </a:defRPr>
      </a:lvl2pPr>
      <a:lvl3pPr marL="859536" indent="-228600" algn="l" rtl="0" eaLnBrk="1" latinLnBrk="0" hangingPunct="1">
        <a:spcBef>
          <a:spcPts val="350"/>
        </a:spcBef>
        <a:buClr>
          <a:schemeClr val="accent3"/>
        </a:buClr>
        <a:buSzPct val="100000"/>
        <a:buFont typeface="Wingdings" pitchFamily="2" charset="2"/>
        <a:buChar char="§"/>
        <a:defRPr kumimoji="0" sz="2100" kern="1200">
          <a:solidFill>
            <a:schemeClr val="tx1"/>
          </a:solidFill>
          <a:latin typeface="Arial" pitchFamily="34" charset="0"/>
          <a:ea typeface="+mn-ea"/>
          <a:cs typeface="Arial" pitchFamily="34" charset="0"/>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Arial" pitchFamily="34" charset="0"/>
          <a:ea typeface="+mn-ea"/>
          <a:cs typeface="Arial" pitchFamily="34" charset="0"/>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Arial" pitchFamily="34" charset="0"/>
          <a:ea typeface="+mn-ea"/>
          <a:cs typeface="Arial" pitchFamily="34" charset="0"/>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541341" y="5945188"/>
            <a:ext cx="5351462"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solidFill>
                <a:srgbClr val="68007F"/>
              </a:solidFill>
            </a:endParaRPr>
          </a:p>
        </p:txBody>
      </p:sp>
      <p:sp>
        <p:nvSpPr>
          <p:cNvPr id="3075" name="Freeform 11"/>
          <p:cNvSpPr>
            <a:spLocks/>
          </p:cNvSpPr>
          <p:nvPr/>
        </p:nvSpPr>
        <p:spPr bwMode="auto">
          <a:xfrm>
            <a:off x="525470" y="5938838"/>
            <a:ext cx="3998912" cy="933450"/>
          </a:xfrm>
          <a:custGeom>
            <a:avLst/>
            <a:gdLst>
              <a:gd name="T0" fmla="*/ 0 w 5591"/>
              <a:gd name="T1" fmla="*/ 0 h 588"/>
              <a:gd name="T2" fmla="*/ 4119788 w 5591"/>
              <a:gd name="T3" fmla="*/ 0 h 588"/>
              <a:gd name="T4" fmla="*/ 4119788 w 5591"/>
              <a:gd name="T5" fmla="*/ 838200 h 588"/>
              <a:gd name="T6" fmla="*/ 34332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chemeClr val="accent2"/>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GB">
              <a:solidFill>
                <a:srgbClr val="68007F"/>
              </a:solidFill>
            </a:endParaRPr>
          </a:p>
        </p:txBody>
      </p:sp>
      <p:sp>
        <p:nvSpPr>
          <p:cNvPr id="14" name="Right Triangle 13"/>
          <p:cNvSpPr>
            <a:spLocks/>
          </p:cNvSpPr>
          <p:nvPr/>
        </p:nvSpPr>
        <p:spPr bwMode="auto">
          <a:xfrm>
            <a:off x="-6545" y="5791253"/>
            <a:ext cx="3685840" cy="1080868"/>
          </a:xfrm>
          <a:prstGeom prst="rtTriangle">
            <a:avLst/>
          </a:prstGeom>
          <a:no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solidFill>
                <a:prstClr val="white"/>
              </a:solidFill>
            </a:endParaRPr>
          </a:p>
        </p:txBody>
      </p:sp>
      <p:cxnSp>
        <p:nvCxnSpPr>
          <p:cNvPr id="15" name="Straight Connector 14"/>
          <p:cNvCxnSpPr/>
          <p:nvPr/>
        </p:nvCxnSpPr>
        <p:spPr>
          <a:xfrm>
            <a:off x="-9987" y="5787861"/>
            <a:ext cx="3689301"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95300" y="274638"/>
            <a:ext cx="7812088"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en-US" smtClean="0"/>
              <a:t>Click to edit Master title style</a:t>
            </a:r>
            <a:endParaRPr lang="en-US" dirty="0"/>
          </a:p>
        </p:txBody>
      </p:sp>
      <p:sp>
        <p:nvSpPr>
          <p:cNvPr id="3081" name="Text Placeholder 29"/>
          <p:cNvSpPr>
            <a:spLocks noGrp="1"/>
          </p:cNvSpPr>
          <p:nvPr>
            <p:ph type="body" idx="1"/>
          </p:nvPr>
        </p:nvSpPr>
        <p:spPr bwMode="auto">
          <a:xfrm>
            <a:off x="495300" y="1481138"/>
            <a:ext cx="89154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p:txBody>
      </p:sp>
      <p:pic>
        <p:nvPicPr>
          <p:cNvPr id="3082" name="Picture 10" descr="ukrohighres"/>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385182" y="122239"/>
            <a:ext cx="1362075"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43990032"/>
      </p:ext>
    </p:extLst>
  </p:cSld>
  <p:clrMap bg1="lt1" tx1="dk1" bg2="lt2" tx2="dk2" accent1="accent1" accent2="accent2" accent3="accent3" accent4="accent4" accent5="accent5" accent6="accent6" hlink="hlink" folHlink="folHlink"/>
  <p:sldLayoutIdLst>
    <p:sldLayoutId id="2147484699" r:id="rId1"/>
    <p:sldLayoutId id="2147484700" r:id="rId2"/>
    <p:sldLayoutId id="2147484701" r:id="rId3"/>
    <p:sldLayoutId id="2147484702" r:id="rId4"/>
    <p:sldLayoutId id="2147484703" r:id="rId5"/>
    <p:sldLayoutId id="2147484704" r:id="rId6"/>
    <p:sldLayoutId id="2147484705" r:id="rId7"/>
  </p:sldLayoutIdLst>
  <p:txStyles>
    <p:titleStyle>
      <a:lvl1pPr algn="l" rtl="0" eaLnBrk="0" fontAlgn="base" hangingPunct="0">
        <a:spcBef>
          <a:spcPct val="0"/>
        </a:spcBef>
        <a:spcAft>
          <a:spcPct val="0"/>
        </a:spcAft>
        <a:defRPr sz="3200" b="1" kern="1200">
          <a:solidFill>
            <a:schemeClr val="tx1"/>
          </a:solidFill>
          <a:latin typeface="Verdana" pitchFamily="34" charset="0"/>
          <a:ea typeface="+mj-ea"/>
          <a:cs typeface="+mj-cs"/>
        </a:defRPr>
      </a:lvl1pPr>
      <a:lvl2pPr algn="l" rtl="0" eaLnBrk="0" fontAlgn="base" hangingPunct="0">
        <a:spcBef>
          <a:spcPct val="0"/>
        </a:spcBef>
        <a:spcAft>
          <a:spcPct val="0"/>
        </a:spcAft>
        <a:defRPr sz="3200" b="1">
          <a:solidFill>
            <a:schemeClr val="tx1"/>
          </a:solidFill>
          <a:latin typeface="Verdana" pitchFamily="34" charset="0"/>
        </a:defRPr>
      </a:lvl2pPr>
      <a:lvl3pPr algn="l" rtl="0" eaLnBrk="0" fontAlgn="base" hangingPunct="0">
        <a:spcBef>
          <a:spcPct val="0"/>
        </a:spcBef>
        <a:spcAft>
          <a:spcPct val="0"/>
        </a:spcAft>
        <a:defRPr sz="3200" b="1">
          <a:solidFill>
            <a:schemeClr val="tx1"/>
          </a:solidFill>
          <a:latin typeface="Verdana" pitchFamily="34" charset="0"/>
        </a:defRPr>
      </a:lvl3pPr>
      <a:lvl4pPr algn="l" rtl="0" eaLnBrk="0" fontAlgn="base" hangingPunct="0">
        <a:spcBef>
          <a:spcPct val="0"/>
        </a:spcBef>
        <a:spcAft>
          <a:spcPct val="0"/>
        </a:spcAft>
        <a:defRPr sz="3200" b="1">
          <a:solidFill>
            <a:schemeClr val="tx1"/>
          </a:solidFill>
          <a:latin typeface="Verdana" pitchFamily="34" charset="0"/>
        </a:defRPr>
      </a:lvl4pPr>
      <a:lvl5pPr algn="l" rtl="0" eaLnBrk="0" fontAlgn="base" hangingPunct="0">
        <a:spcBef>
          <a:spcPct val="0"/>
        </a:spcBef>
        <a:spcAft>
          <a:spcPct val="0"/>
        </a:spcAft>
        <a:defRPr sz="3200" b="1">
          <a:solidFill>
            <a:schemeClr val="tx1"/>
          </a:solidFill>
          <a:latin typeface="Verdana" pitchFamily="34" charset="0"/>
        </a:defRPr>
      </a:lvl5pPr>
      <a:lvl6pPr marL="457200" algn="l" rtl="0" fontAlgn="base">
        <a:spcBef>
          <a:spcPct val="0"/>
        </a:spcBef>
        <a:spcAft>
          <a:spcPct val="0"/>
        </a:spcAft>
        <a:defRPr sz="3200" b="1">
          <a:solidFill>
            <a:schemeClr val="tx1"/>
          </a:solidFill>
          <a:latin typeface="Verdana" pitchFamily="34" charset="0"/>
        </a:defRPr>
      </a:lvl6pPr>
      <a:lvl7pPr marL="914400" algn="l" rtl="0" fontAlgn="base">
        <a:spcBef>
          <a:spcPct val="0"/>
        </a:spcBef>
        <a:spcAft>
          <a:spcPct val="0"/>
        </a:spcAft>
        <a:defRPr sz="3200" b="1">
          <a:solidFill>
            <a:schemeClr val="tx1"/>
          </a:solidFill>
          <a:latin typeface="Verdana" pitchFamily="34" charset="0"/>
        </a:defRPr>
      </a:lvl7pPr>
      <a:lvl8pPr marL="1371600" algn="l" rtl="0" fontAlgn="base">
        <a:spcBef>
          <a:spcPct val="0"/>
        </a:spcBef>
        <a:spcAft>
          <a:spcPct val="0"/>
        </a:spcAft>
        <a:defRPr sz="3200" b="1">
          <a:solidFill>
            <a:schemeClr val="tx1"/>
          </a:solidFill>
          <a:latin typeface="Verdana" pitchFamily="34" charset="0"/>
        </a:defRPr>
      </a:lvl8pPr>
      <a:lvl9pPr marL="1828800" algn="l" rtl="0" fontAlgn="base">
        <a:spcBef>
          <a:spcPct val="0"/>
        </a:spcBef>
        <a:spcAft>
          <a:spcPct val="0"/>
        </a:spcAft>
        <a:defRPr sz="3200" b="1">
          <a:solidFill>
            <a:schemeClr val="tx1"/>
          </a:solidFill>
          <a:latin typeface="Verdana"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Arial" pitchFamily="34" charset="0"/>
          <a:ea typeface="+mn-ea"/>
          <a:cs typeface="Arial" pitchFamily="34" charset="0"/>
        </a:defRPr>
      </a:lvl1pPr>
      <a:lvl2pPr marL="620713" indent="-228600" algn="l" rtl="0" eaLnBrk="0" fontAlgn="base" hangingPunct="0">
        <a:spcBef>
          <a:spcPts val="325"/>
        </a:spcBef>
        <a:spcAft>
          <a:spcPct val="0"/>
        </a:spcAft>
        <a:buClr>
          <a:schemeClr val="accent2"/>
        </a:buClr>
        <a:buFont typeface="Arial" charset="0"/>
        <a:buChar char="•"/>
        <a:defRPr sz="2300" kern="1200">
          <a:solidFill>
            <a:schemeClr val="tx1"/>
          </a:solidFill>
          <a:latin typeface="Arial" pitchFamily="34" charset="0"/>
          <a:ea typeface="+mn-ea"/>
          <a:cs typeface="Arial" pitchFamily="34" charset="0"/>
        </a:defRPr>
      </a:lvl2pPr>
      <a:lvl3pPr marL="858838" indent="-228600" algn="l" rtl="0" eaLnBrk="0" fontAlgn="base" hangingPunct="0">
        <a:spcBef>
          <a:spcPts val="350"/>
        </a:spcBef>
        <a:spcAft>
          <a:spcPct val="0"/>
        </a:spcAft>
        <a:buClr>
          <a:srgbClr val="9C007F"/>
        </a:buClr>
        <a:buSzPct val="100000"/>
        <a:buFont typeface="Wingdings" pitchFamily="2" charset="2"/>
        <a:buChar char="§"/>
        <a:defRPr sz="2100" kern="1200">
          <a:solidFill>
            <a:schemeClr val="tx1"/>
          </a:solidFill>
          <a:latin typeface="Arial" pitchFamily="34" charset="0"/>
          <a:ea typeface="+mn-ea"/>
          <a:cs typeface="Arial" pitchFamily="34" charset="0"/>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Arial" pitchFamily="34" charset="0"/>
          <a:ea typeface="+mn-ea"/>
          <a:cs typeface="Arial" pitchFamily="34" charset="0"/>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Arial" pitchFamily="34" charset="0"/>
          <a:ea typeface="+mn-ea"/>
          <a:cs typeface="Arial" pitchFamily="34" charset="0"/>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4"/>
          <p:cNvSpPr>
            <a:spLocks noGrp="1" noChangeArrowheads="1"/>
          </p:cNvSpPr>
          <p:nvPr>
            <p:ph type="title"/>
          </p:nvPr>
        </p:nvSpPr>
        <p:spPr bwMode="auto">
          <a:xfrm>
            <a:off x="893763" y="709613"/>
            <a:ext cx="84201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smtClean="0"/>
              <a:t>Click to edit Master title style</a:t>
            </a:r>
          </a:p>
        </p:txBody>
      </p:sp>
      <p:sp>
        <p:nvSpPr>
          <p:cNvPr id="3075" name="Rectangle 5"/>
          <p:cNvSpPr>
            <a:spLocks noGrp="1" noChangeArrowheads="1"/>
          </p:cNvSpPr>
          <p:nvPr>
            <p:ph type="body" idx="1"/>
          </p:nvPr>
        </p:nvSpPr>
        <p:spPr bwMode="auto">
          <a:xfrm>
            <a:off x="893765" y="1809750"/>
            <a:ext cx="8480425" cy="367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smtClean="0"/>
              <a:t>Click to edit Master text styles</a:t>
            </a:r>
          </a:p>
          <a:p>
            <a:pPr lvl="1"/>
            <a:r>
              <a:rPr lang="fr-FR" smtClean="0"/>
              <a:t>Second level</a:t>
            </a:r>
          </a:p>
          <a:p>
            <a:pPr lvl="2"/>
            <a:r>
              <a:rPr lang="fr-FR" smtClean="0"/>
              <a:t>Third level</a:t>
            </a:r>
          </a:p>
          <a:p>
            <a:pPr lvl="3"/>
            <a:r>
              <a:rPr lang="fr-FR" smtClean="0"/>
              <a:t>Fourth level</a:t>
            </a:r>
          </a:p>
          <a:p>
            <a:pPr lvl="4"/>
            <a:r>
              <a:rPr lang="fr-FR" smtClean="0"/>
              <a:t>Fifth level</a:t>
            </a:r>
          </a:p>
        </p:txBody>
      </p:sp>
      <p:sp>
        <p:nvSpPr>
          <p:cNvPr id="4" name="Slide Number Placeholder 3"/>
          <p:cNvSpPr>
            <a:spLocks noGrp="1"/>
          </p:cNvSpPr>
          <p:nvPr>
            <p:ph type="sldNum" sz="quarter" idx="4"/>
          </p:nvPr>
        </p:nvSpPr>
        <p:spPr>
          <a:xfrm>
            <a:off x="8742365" y="333375"/>
            <a:ext cx="769937" cy="457200"/>
          </a:xfrm>
          <a:prstGeom prst="rect">
            <a:avLst/>
          </a:prstGeom>
        </p:spPr>
        <p:txBody>
          <a:bodyPr vert="horz" wrap="square" lIns="91440" tIns="45720" rIns="91440" bIns="45720" numCol="1" anchor="t" anchorCtr="0" compatLnSpc="1">
            <a:prstTxWarp prst="textNoShape">
              <a:avLst/>
            </a:prstTxWarp>
          </a:bodyPr>
          <a:lstStyle>
            <a:lvl1pPr algn="ctr" eaLnBrk="1" hangingPunct="1">
              <a:spcBef>
                <a:spcPct val="15000"/>
              </a:spcBef>
              <a:defRPr sz="1400">
                <a:solidFill>
                  <a:srgbClr val="FFFFFF"/>
                </a:solidFill>
                <a:latin typeface="Arial" charset="0"/>
                <a:ea typeface="ＭＳ Ｐゴシック" pitchFamily="34" charset="-128"/>
              </a:defRPr>
            </a:lvl1pPr>
          </a:lstStyle>
          <a:p>
            <a:pPr>
              <a:defRPr/>
            </a:pPr>
            <a:fld id="{5E82A5D8-EEA7-4734-B59F-07A6A3F8BC9E}" type="slidenum">
              <a:rPr lang="en-US"/>
              <a:pPr>
                <a:defRPr/>
              </a:pPr>
              <a:t>‹#›</a:t>
            </a:fld>
            <a:endParaRPr lang="en-US"/>
          </a:p>
        </p:txBody>
      </p:sp>
    </p:spTree>
    <p:extLst>
      <p:ext uri="{BB962C8B-B14F-4D97-AF65-F5344CB8AC3E}">
        <p14:creationId xmlns:p14="http://schemas.microsoft.com/office/powerpoint/2010/main" val="2668628217"/>
      </p:ext>
    </p:extLst>
  </p:cSld>
  <p:clrMap bg1="lt1" tx1="dk1" bg2="lt2" tx2="dk2" accent1="accent1" accent2="accent2" accent3="accent3" accent4="accent4" accent5="accent5" accent6="accent6" hlink="hlink" folHlink="folHlink"/>
  <p:sldLayoutIdLst>
    <p:sldLayoutId id="2147484707" r:id="rId1"/>
  </p:sldLayoutIdLst>
  <p:transition>
    <p:fade/>
  </p:transition>
  <p:timing>
    <p:tnLst>
      <p:par>
        <p:cTn id="1" dur="indefinite" restart="never" nodeType="tmRoot"/>
      </p:par>
    </p:tnLst>
  </p:timing>
  <p:hf hdr="0" ftr="0" dt="0"/>
  <p:txStyles>
    <p:titleStyle>
      <a:lvl1pPr algn="l" rtl="0" eaLnBrk="0" fontAlgn="base" hangingPunct="0">
        <a:lnSpc>
          <a:spcPct val="98000"/>
        </a:lnSpc>
        <a:spcBef>
          <a:spcPct val="0"/>
        </a:spcBef>
        <a:spcAft>
          <a:spcPct val="0"/>
        </a:spcAft>
        <a:defRPr sz="2300">
          <a:solidFill>
            <a:srgbClr val="17588A"/>
          </a:solidFill>
          <a:latin typeface="Arial" charset="0"/>
          <a:ea typeface="MS PGothic" pitchFamily="34" charset="-128"/>
          <a:cs typeface="+mj-cs"/>
        </a:defRPr>
      </a:lvl1pPr>
      <a:lvl2pPr algn="l" rtl="0" eaLnBrk="0" fontAlgn="base" hangingPunct="0">
        <a:lnSpc>
          <a:spcPct val="98000"/>
        </a:lnSpc>
        <a:spcBef>
          <a:spcPct val="0"/>
        </a:spcBef>
        <a:spcAft>
          <a:spcPct val="0"/>
        </a:spcAft>
        <a:defRPr sz="2300">
          <a:solidFill>
            <a:srgbClr val="17588A"/>
          </a:solidFill>
          <a:latin typeface="Arial" pitchFamily="-112" charset="0"/>
          <a:ea typeface="MS PGothic" pitchFamily="34" charset="-128"/>
        </a:defRPr>
      </a:lvl2pPr>
      <a:lvl3pPr algn="l" rtl="0" eaLnBrk="0" fontAlgn="base" hangingPunct="0">
        <a:lnSpc>
          <a:spcPct val="98000"/>
        </a:lnSpc>
        <a:spcBef>
          <a:spcPct val="0"/>
        </a:spcBef>
        <a:spcAft>
          <a:spcPct val="0"/>
        </a:spcAft>
        <a:defRPr sz="2300">
          <a:solidFill>
            <a:srgbClr val="17588A"/>
          </a:solidFill>
          <a:latin typeface="Arial" pitchFamily="-112" charset="0"/>
          <a:ea typeface="MS PGothic" pitchFamily="34" charset="-128"/>
        </a:defRPr>
      </a:lvl3pPr>
      <a:lvl4pPr algn="l" rtl="0" eaLnBrk="0" fontAlgn="base" hangingPunct="0">
        <a:lnSpc>
          <a:spcPct val="98000"/>
        </a:lnSpc>
        <a:spcBef>
          <a:spcPct val="0"/>
        </a:spcBef>
        <a:spcAft>
          <a:spcPct val="0"/>
        </a:spcAft>
        <a:defRPr sz="2300">
          <a:solidFill>
            <a:srgbClr val="17588A"/>
          </a:solidFill>
          <a:latin typeface="Arial" pitchFamily="-112" charset="0"/>
          <a:ea typeface="MS PGothic" pitchFamily="34" charset="-128"/>
        </a:defRPr>
      </a:lvl4pPr>
      <a:lvl5pPr algn="l" rtl="0" eaLnBrk="0" fontAlgn="base" hangingPunct="0">
        <a:lnSpc>
          <a:spcPct val="98000"/>
        </a:lnSpc>
        <a:spcBef>
          <a:spcPct val="0"/>
        </a:spcBef>
        <a:spcAft>
          <a:spcPct val="0"/>
        </a:spcAft>
        <a:defRPr sz="2300">
          <a:solidFill>
            <a:srgbClr val="17588A"/>
          </a:solidFill>
          <a:latin typeface="Arial" pitchFamily="-112" charset="0"/>
          <a:ea typeface="MS PGothic" pitchFamily="34" charset="-128"/>
        </a:defRPr>
      </a:lvl5pPr>
      <a:lvl6pPr marL="457200" algn="l" rtl="0" fontAlgn="base">
        <a:lnSpc>
          <a:spcPct val="98000"/>
        </a:lnSpc>
        <a:spcBef>
          <a:spcPct val="0"/>
        </a:spcBef>
        <a:spcAft>
          <a:spcPct val="0"/>
        </a:spcAft>
        <a:defRPr sz="2300">
          <a:solidFill>
            <a:srgbClr val="17588A"/>
          </a:solidFill>
          <a:latin typeface="Arial" pitchFamily="-112" charset="0"/>
        </a:defRPr>
      </a:lvl6pPr>
      <a:lvl7pPr marL="914400" algn="l" rtl="0" fontAlgn="base">
        <a:lnSpc>
          <a:spcPct val="98000"/>
        </a:lnSpc>
        <a:spcBef>
          <a:spcPct val="0"/>
        </a:spcBef>
        <a:spcAft>
          <a:spcPct val="0"/>
        </a:spcAft>
        <a:defRPr sz="2300">
          <a:solidFill>
            <a:srgbClr val="17588A"/>
          </a:solidFill>
          <a:latin typeface="Arial" pitchFamily="-112" charset="0"/>
        </a:defRPr>
      </a:lvl7pPr>
      <a:lvl8pPr marL="1371600" algn="l" rtl="0" fontAlgn="base">
        <a:lnSpc>
          <a:spcPct val="98000"/>
        </a:lnSpc>
        <a:spcBef>
          <a:spcPct val="0"/>
        </a:spcBef>
        <a:spcAft>
          <a:spcPct val="0"/>
        </a:spcAft>
        <a:defRPr sz="2300">
          <a:solidFill>
            <a:srgbClr val="17588A"/>
          </a:solidFill>
          <a:latin typeface="Arial" pitchFamily="-112" charset="0"/>
        </a:defRPr>
      </a:lvl8pPr>
      <a:lvl9pPr marL="1828800" algn="l" rtl="0" fontAlgn="base">
        <a:lnSpc>
          <a:spcPct val="98000"/>
        </a:lnSpc>
        <a:spcBef>
          <a:spcPct val="0"/>
        </a:spcBef>
        <a:spcAft>
          <a:spcPct val="0"/>
        </a:spcAft>
        <a:defRPr sz="2300">
          <a:solidFill>
            <a:srgbClr val="17588A"/>
          </a:solidFill>
          <a:latin typeface="Arial" pitchFamily="-112" charset="0"/>
        </a:defRPr>
      </a:lvl9pPr>
    </p:titleStyle>
    <p:bodyStyle>
      <a:lvl1pPr marL="342900" indent="-342900" algn="l" rtl="0" eaLnBrk="0" fontAlgn="base" hangingPunct="0">
        <a:spcBef>
          <a:spcPct val="15000"/>
        </a:spcBef>
        <a:spcAft>
          <a:spcPct val="0"/>
        </a:spcAft>
        <a:buClr>
          <a:srgbClr val="17588A"/>
        </a:buClr>
        <a:buFont typeface="Arial" charset="0"/>
        <a:buChar char=" "/>
        <a:defRPr sz="3200">
          <a:solidFill>
            <a:schemeClr val="tx1"/>
          </a:solidFill>
          <a:latin typeface="Arial" charset="0"/>
          <a:ea typeface="MS PGothic" pitchFamily="34" charset="-128"/>
          <a:cs typeface="+mn-cs"/>
        </a:defRPr>
      </a:lvl1pPr>
      <a:lvl2pPr marL="179388" indent="265113" algn="l" rtl="0" eaLnBrk="0" fontAlgn="base" hangingPunct="0">
        <a:spcBef>
          <a:spcPct val="15000"/>
        </a:spcBef>
        <a:spcAft>
          <a:spcPct val="0"/>
        </a:spcAft>
        <a:buClr>
          <a:schemeClr val="tx1"/>
        </a:buClr>
        <a:buFont typeface="Wingdings" pitchFamily="2" charset="2"/>
        <a:buChar char="ª"/>
        <a:defRPr sz="1600">
          <a:solidFill>
            <a:schemeClr val="tx2"/>
          </a:solidFill>
          <a:latin typeface="Arial" charset="0"/>
          <a:ea typeface="MS PGothic" pitchFamily="34" charset="-128"/>
        </a:defRPr>
      </a:lvl2pPr>
      <a:lvl3pPr marL="623888" indent="188913" algn="l" rtl="0" eaLnBrk="0" fontAlgn="base" hangingPunct="0">
        <a:spcBef>
          <a:spcPct val="15000"/>
        </a:spcBef>
        <a:spcAft>
          <a:spcPct val="0"/>
        </a:spcAft>
        <a:buClr>
          <a:schemeClr val="tx1"/>
        </a:buClr>
        <a:buChar char="•"/>
        <a:defRPr sz="1400">
          <a:solidFill>
            <a:schemeClr val="tx2"/>
          </a:solidFill>
          <a:latin typeface="Arial" charset="0"/>
          <a:ea typeface="MS PGothic" pitchFamily="34" charset="-128"/>
        </a:defRPr>
      </a:lvl3pPr>
      <a:lvl4pPr marL="992188" indent="176213" algn="l" rtl="0" eaLnBrk="0" fontAlgn="base" hangingPunct="0">
        <a:spcBef>
          <a:spcPct val="15000"/>
        </a:spcBef>
        <a:spcAft>
          <a:spcPct val="0"/>
        </a:spcAft>
        <a:buClr>
          <a:schemeClr val="tx1"/>
        </a:buClr>
        <a:buFont typeface="Arial" charset="0"/>
        <a:buChar char="•"/>
        <a:defRPr sz="1400">
          <a:solidFill>
            <a:schemeClr val="tx2"/>
          </a:solidFill>
          <a:latin typeface="Arial" charset="0"/>
          <a:ea typeface="MS PGothic" pitchFamily="34" charset="-128"/>
        </a:defRPr>
      </a:lvl4pPr>
      <a:lvl5pPr marL="1347788" indent="176213" algn="l" rtl="0" eaLnBrk="0" fontAlgn="base" hangingPunct="0">
        <a:spcBef>
          <a:spcPct val="15000"/>
        </a:spcBef>
        <a:spcAft>
          <a:spcPct val="0"/>
        </a:spcAft>
        <a:buClr>
          <a:schemeClr val="tx1"/>
        </a:buClr>
        <a:buFont typeface="Arial" charset="0"/>
        <a:buChar char="•"/>
        <a:defRPr sz="1400">
          <a:solidFill>
            <a:schemeClr val="tx2"/>
          </a:solidFill>
          <a:latin typeface="Arial" charset="0"/>
          <a:ea typeface="MS PGothic" pitchFamily="34" charset="-128"/>
        </a:defRPr>
      </a:lvl5pPr>
      <a:lvl6pPr marL="1804988" indent="176213" algn="l" rtl="0" fontAlgn="base">
        <a:spcBef>
          <a:spcPct val="15000"/>
        </a:spcBef>
        <a:spcAft>
          <a:spcPct val="0"/>
        </a:spcAft>
        <a:buClr>
          <a:schemeClr val="tx1"/>
        </a:buClr>
        <a:buFont typeface="Arial" pitchFamily="-112" charset="0"/>
        <a:buChar char="•"/>
        <a:defRPr sz="1400">
          <a:solidFill>
            <a:schemeClr val="tx2"/>
          </a:solidFill>
          <a:latin typeface="+mn-lt"/>
          <a:ea typeface="+mn-ea"/>
        </a:defRPr>
      </a:lvl6pPr>
      <a:lvl7pPr marL="2262188" indent="176213" algn="l" rtl="0" fontAlgn="base">
        <a:spcBef>
          <a:spcPct val="15000"/>
        </a:spcBef>
        <a:spcAft>
          <a:spcPct val="0"/>
        </a:spcAft>
        <a:buClr>
          <a:schemeClr val="tx1"/>
        </a:buClr>
        <a:buFont typeface="Arial" pitchFamily="-112" charset="0"/>
        <a:buChar char="•"/>
        <a:defRPr sz="1400">
          <a:solidFill>
            <a:schemeClr val="tx2"/>
          </a:solidFill>
          <a:latin typeface="+mn-lt"/>
          <a:ea typeface="+mn-ea"/>
        </a:defRPr>
      </a:lvl7pPr>
      <a:lvl8pPr marL="2719388" indent="176213" algn="l" rtl="0" fontAlgn="base">
        <a:spcBef>
          <a:spcPct val="15000"/>
        </a:spcBef>
        <a:spcAft>
          <a:spcPct val="0"/>
        </a:spcAft>
        <a:buClr>
          <a:schemeClr val="tx1"/>
        </a:buClr>
        <a:buFont typeface="Arial" pitchFamily="-112" charset="0"/>
        <a:buChar char="•"/>
        <a:defRPr sz="1400">
          <a:solidFill>
            <a:schemeClr val="tx2"/>
          </a:solidFill>
          <a:latin typeface="+mn-lt"/>
          <a:ea typeface="+mn-ea"/>
        </a:defRPr>
      </a:lvl8pPr>
      <a:lvl9pPr marL="3176588" indent="176213" algn="l" rtl="0" fontAlgn="base">
        <a:spcBef>
          <a:spcPct val="15000"/>
        </a:spcBef>
        <a:spcAft>
          <a:spcPct val="0"/>
        </a:spcAft>
        <a:buClr>
          <a:schemeClr val="tx1"/>
        </a:buClr>
        <a:buFont typeface="Arial" pitchFamily="-112" charset="0"/>
        <a:buChar char="•"/>
        <a:defRPr sz="1400">
          <a:solidFill>
            <a:schemeClr val="tx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ec.europa.eu/research/participants/data/ref/h2020/wp/2014_2015/annexes/h2020-wp1415-annex-ga_en.pdf"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hyperlink" Target="http://erc.europa.eu/erc-funded-projects" TargetMode="External"/><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 Id="rId9" Type="http://schemas.openxmlformats.org/officeDocument/2006/relationships/image" Target="../media/image9.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hyperlink" Target="http://ec.europa.eu/research/participants/data/ref/h2020/wp/2014_2015/main/h2020-wp1415-health_en.pdf" TargetMode="External"/><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ukro.ac.uk/" TargetMode="Externa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Horizon 2020</a:t>
            </a:r>
            <a:endParaRPr lang="en-US" dirty="0"/>
          </a:p>
        </p:txBody>
      </p:sp>
      <p:sp>
        <p:nvSpPr>
          <p:cNvPr id="3" name="Subtitle 2"/>
          <p:cNvSpPr>
            <a:spLocks noGrp="1"/>
          </p:cNvSpPr>
          <p:nvPr>
            <p:ph type="subTitle" idx="1"/>
          </p:nvPr>
        </p:nvSpPr>
        <p:spPr/>
        <p:txBody>
          <a:bodyPr/>
          <a:lstStyle/>
          <a:p>
            <a:r>
              <a:rPr lang="en-US" dirty="0" smtClean="0"/>
              <a:t>Introduction</a:t>
            </a:r>
            <a:endParaRPr lang="en-US" dirty="0"/>
          </a:p>
        </p:txBody>
      </p:sp>
      <p:sp>
        <p:nvSpPr>
          <p:cNvPr id="4" name="TextBox 3"/>
          <p:cNvSpPr txBox="1"/>
          <p:nvPr/>
        </p:nvSpPr>
        <p:spPr>
          <a:xfrm>
            <a:off x="154089" y="5529429"/>
            <a:ext cx="9096375" cy="1015663"/>
          </a:xfrm>
          <a:prstGeom prst="rect">
            <a:avLst/>
          </a:prstGeom>
          <a:noFill/>
        </p:spPr>
        <p:txBody>
          <a:bodyPr wrap="square" rtlCol="0">
            <a:spAutoFit/>
          </a:bodyPr>
          <a:lstStyle>
            <a:defPPr>
              <a:defRPr lang="en-GB"/>
            </a:defPPr>
            <a:lvl1pPr algn="l" rtl="0" fontAlgn="base">
              <a:spcBef>
                <a:spcPct val="0"/>
              </a:spcBef>
              <a:spcAft>
                <a:spcPct val="0"/>
              </a:spcAft>
              <a:defRPr sz="3200" b="1" kern="1200">
                <a:solidFill>
                  <a:schemeClr val="accent2"/>
                </a:solidFill>
                <a:latin typeface="Arial" charset="0"/>
                <a:ea typeface="+mn-ea"/>
                <a:cs typeface="+mn-cs"/>
              </a:defRPr>
            </a:lvl1pPr>
            <a:lvl2pPr marL="457200" algn="l" rtl="0" fontAlgn="base">
              <a:spcBef>
                <a:spcPct val="0"/>
              </a:spcBef>
              <a:spcAft>
                <a:spcPct val="0"/>
              </a:spcAft>
              <a:defRPr sz="3200" b="1" kern="1200">
                <a:solidFill>
                  <a:schemeClr val="accent2"/>
                </a:solidFill>
                <a:latin typeface="Arial" charset="0"/>
                <a:ea typeface="+mn-ea"/>
                <a:cs typeface="+mn-cs"/>
              </a:defRPr>
            </a:lvl2pPr>
            <a:lvl3pPr marL="914400" algn="l" rtl="0" fontAlgn="base">
              <a:spcBef>
                <a:spcPct val="0"/>
              </a:spcBef>
              <a:spcAft>
                <a:spcPct val="0"/>
              </a:spcAft>
              <a:defRPr sz="3200" b="1" kern="1200">
                <a:solidFill>
                  <a:schemeClr val="accent2"/>
                </a:solidFill>
                <a:latin typeface="Arial" charset="0"/>
                <a:ea typeface="+mn-ea"/>
                <a:cs typeface="+mn-cs"/>
              </a:defRPr>
            </a:lvl3pPr>
            <a:lvl4pPr marL="1371600" algn="l" rtl="0" fontAlgn="base">
              <a:spcBef>
                <a:spcPct val="0"/>
              </a:spcBef>
              <a:spcAft>
                <a:spcPct val="0"/>
              </a:spcAft>
              <a:defRPr sz="3200" b="1" kern="1200">
                <a:solidFill>
                  <a:schemeClr val="accent2"/>
                </a:solidFill>
                <a:latin typeface="Arial" charset="0"/>
                <a:ea typeface="+mn-ea"/>
                <a:cs typeface="+mn-cs"/>
              </a:defRPr>
            </a:lvl4pPr>
            <a:lvl5pPr marL="1828800" algn="l" rtl="0" fontAlgn="base">
              <a:spcBef>
                <a:spcPct val="0"/>
              </a:spcBef>
              <a:spcAft>
                <a:spcPct val="0"/>
              </a:spcAft>
              <a:defRPr sz="3200" b="1" kern="1200">
                <a:solidFill>
                  <a:schemeClr val="accent2"/>
                </a:solidFill>
                <a:latin typeface="Arial" charset="0"/>
                <a:ea typeface="+mn-ea"/>
                <a:cs typeface="+mn-cs"/>
              </a:defRPr>
            </a:lvl5pPr>
            <a:lvl6pPr marL="2286000" algn="l" defTabSz="914400" rtl="0" eaLnBrk="1" latinLnBrk="0" hangingPunct="1">
              <a:defRPr sz="3200" b="1" kern="1200">
                <a:solidFill>
                  <a:schemeClr val="accent2"/>
                </a:solidFill>
                <a:latin typeface="Arial" charset="0"/>
                <a:ea typeface="+mn-ea"/>
                <a:cs typeface="+mn-cs"/>
              </a:defRPr>
            </a:lvl6pPr>
            <a:lvl7pPr marL="2743200" algn="l" defTabSz="914400" rtl="0" eaLnBrk="1" latinLnBrk="0" hangingPunct="1">
              <a:defRPr sz="3200" b="1" kern="1200">
                <a:solidFill>
                  <a:schemeClr val="accent2"/>
                </a:solidFill>
                <a:latin typeface="Arial" charset="0"/>
                <a:ea typeface="+mn-ea"/>
                <a:cs typeface="+mn-cs"/>
              </a:defRPr>
            </a:lvl7pPr>
            <a:lvl8pPr marL="3200400" algn="l" defTabSz="914400" rtl="0" eaLnBrk="1" latinLnBrk="0" hangingPunct="1">
              <a:defRPr sz="3200" b="1" kern="1200">
                <a:solidFill>
                  <a:schemeClr val="accent2"/>
                </a:solidFill>
                <a:latin typeface="Arial" charset="0"/>
                <a:ea typeface="+mn-ea"/>
                <a:cs typeface="+mn-cs"/>
              </a:defRPr>
            </a:lvl8pPr>
            <a:lvl9pPr marL="3657600" algn="l" defTabSz="914400" rtl="0" eaLnBrk="1" latinLnBrk="0" hangingPunct="1">
              <a:defRPr sz="3200" b="1" kern="1200">
                <a:solidFill>
                  <a:schemeClr val="accent2"/>
                </a:solidFill>
                <a:latin typeface="Arial" charset="0"/>
                <a:ea typeface="+mn-ea"/>
                <a:cs typeface="+mn-cs"/>
              </a:defRPr>
            </a:lvl9pPr>
          </a:lstStyle>
          <a:p>
            <a:r>
              <a:rPr lang="en-GB" sz="2000" dirty="0" smtClean="0">
                <a:solidFill>
                  <a:schemeClr val="bg1"/>
                </a:solidFill>
              </a:rPr>
              <a:t>Ian Devine</a:t>
            </a:r>
          </a:p>
          <a:p>
            <a:r>
              <a:rPr lang="en-GB" sz="2000" dirty="0" smtClean="0">
                <a:solidFill>
                  <a:schemeClr val="bg1"/>
                </a:solidFill>
              </a:rPr>
              <a:t>European Advisor – UK Research Office</a:t>
            </a:r>
          </a:p>
          <a:p>
            <a:r>
              <a:rPr lang="en-GB" sz="2000" dirty="0" smtClean="0">
                <a:solidFill>
                  <a:schemeClr val="bg1"/>
                </a:solidFill>
              </a:rPr>
              <a:t>University of Manchester, 11 September 2014</a:t>
            </a:r>
            <a:endParaRPr lang="en-GB" sz="2000" dirty="0">
              <a:solidFill>
                <a:schemeClr val="bg1"/>
              </a:solidFill>
            </a:endParaRPr>
          </a:p>
        </p:txBody>
      </p:sp>
    </p:spTree>
    <p:extLst>
      <p:ext uri="{BB962C8B-B14F-4D97-AF65-F5344CB8AC3E}">
        <p14:creationId xmlns:p14="http://schemas.microsoft.com/office/powerpoint/2010/main" val="40290329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GB" dirty="0" smtClean="0"/>
              <a:t>Challenge-based, aims to allow freedom </a:t>
            </a:r>
            <a:r>
              <a:rPr lang="en-GB" dirty="0"/>
              <a:t>to come up with innovative solutions </a:t>
            </a:r>
          </a:p>
          <a:p>
            <a:r>
              <a:rPr lang="en-GB" dirty="0"/>
              <a:t>F</a:t>
            </a:r>
            <a:r>
              <a:rPr lang="en-GB" dirty="0" smtClean="0"/>
              <a:t>ewer topics, but broader and less prescriptive</a:t>
            </a:r>
          </a:p>
          <a:p>
            <a:r>
              <a:rPr lang="en-GB" dirty="0" smtClean="0"/>
              <a:t>Cross-cutting issues embedded (e.g. social sciences, gender)</a:t>
            </a:r>
          </a:p>
          <a:p>
            <a:r>
              <a:rPr lang="en-GB" dirty="0" smtClean="0"/>
              <a:t>Simplified presentation (“common look and feel”)</a:t>
            </a:r>
          </a:p>
          <a:p>
            <a:r>
              <a:rPr lang="en-GB" dirty="0" smtClean="0"/>
              <a:t>Aim to be relevant to wider range of participants and to provide easy access to newcomers</a:t>
            </a:r>
            <a:endParaRPr lang="en-GB" dirty="0"/>
          </a:p>
          <a:p>
            <a:endParaRPr lang="en-GB" dirty="0"/>
          </a:p>
        </p:txBody>
      </p:sp>
      <p:sp>
        <p:nvSpPr>
          <p:cNvPr id="3" name="Title 2"/>
          <p:cNvSpPr>
            <a:spLocks noGrp="1"/>
          </p:cNvSpPr>
          <p:nvPr>
            <p:ph type="title"/>
          </p:nvPr>
        </p:nvSpPr>
        <p:spPr/>
        <p:txBody>
          <a:bodyPr/>
          <a:lstStyle/>
          <a:p>
            <a:r>
              <a:rPr lang="en-GB" dirty="0" smtClean="0"/>
              <a:t>Horizon 2020 approach</a:t>
            </a:r>
            <a:endParaRPr lang="en-GB" dirty="0"/>
          </a:p>
        </p:txBody>
      </p:sp>
    </p:spTree>
    <p:extLst>
      <p:ext uri="{BB962C8B-B14F-4D97-AF65-F5344CB8AC3E}">
        <p14:creationId xmlns:p14="http://schemas.microsoft.com/office/powerpoint/2010/main" val="32819641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495299" y="1481336"/>
            <a:ext cx="9230592" cy="4525963"/>
          </a:xfrm>
        </p:spPr>
        <p:txBody>
          <a:bodyPr/>
          <a:lstStyle/>
          <a:p>
            <a:r>
              <a:rPr lang="en-GB" dirty="0" smtClean="0"/>
              <a:t>Two-year work programmes for </a:t>
            </a:r>
            <a:r>
              <a:rPr lang="en-GB" dirty="0" smtClean="0"/>
              <a:t>2014-15/2016-2017, etc.</a:t>
            </a:r>
            <a:endParaRPr lang="en-GB" dirty="0" smtClean="0"/>
          </a:p>
          <a:p>
            <a:endParaRPr lang="en-GB" dirty="0" smtClean="0"/>
          </a:p>
          <a:p>
            <a:r>
              <a:rPr lang="en-GB" dirty="0" smtClean="0"/>
              <a:t>Harmonised structure across all EC Directorate-Generals</a:t>
            </a:r>
          </a:p>
          <a:p>
            <a:endParaRPr lang="en-GB" dirty="0" smtClean="0"/>
          </a:p>
          <a:p>
            <a:r>
              <a:rPr lang="en-GB" dirty="0" smtClean="0"/>
              <a:t>Strategic Programme defines overall focus areas</a:t>
            </a:r>
          </a:p>
          <a:p>
            <a:endParaRPr lang="en-GB" dirty="0" smtClean="0"/>
          </a:p>
          <a:p>
            <a:r>
              <a:rPr lang="en-GB" dirty="0" smtClean="0"/>
              <a:t>Topics structure: “Specific challenge”, “Scope”, “Expected Impact”</a:t>
            </a:r>
            <a:endParaRPr lang="en-GB" dirty="0"/>
          </a:p>
        </p:txBody>
      </p:sp>
      <p:sp>
        <p:nvSpPr>
          <p:cNvPr id="7" name="Title 6"/>
          <p:cNvSpPr>
            <a:spLocks noGrp="1"/>
          </p:cNvSpPr>
          <p:nvPr>
            <p:ph type="title"/>
          </p:nvPr>
        </p:nvSpPr>
        <p:spPr/>
        <p:txBody>
          <a:bodyPr/>
          <a:lstStyle/>
          <a:p>
            <a:r>
              <a:rPr lang="en-GB" dirty="0" smtClean="0"/>
              <a:t>Work Programmes</a:t>
            </a:r>
            <a:endParaRPr lang="en-GB" dirty="0"/>
          </a:p>
        </p:txBody>
      </p:sp>
    </p:spTree>
    <p:extLst>
      <p:ext uri="{BB962C8B-B14F-4D97-AF65-F5344CB8AC3E}">
        <p14:creationId xmlns:p14="http://schemas.microsoft.com/office/powerpoint/2010/main" val="27521198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Focus </a:t>
            </a:r>
            <a:r>
              <a:rPr lang="en-GB" dirty="0"/>
              <a:t>A</a:t>
            </a:r>
            <a:r>
              <a:rPr lang="en-GB" dirty="0" smtClean="0"/>
              <a:t>reas</a:t>
            </a:r>
            <a:endParaRPr lang="en-GB" dirty="0"/>
          </a:p>
        </p:txBody>
      </p:sp>
      <p:sp>
        <p:nvSpPr>
          <p:cNvPr id="5" name="Content Placeholder 4"/>
          <p:cNvSpPr>
            <a:spLocks noGrp="1"/>
          </p:cNvSpPr>
          <p:nvPr>
            <p:ph idx="1"/>
          </p:nvPr>
        </p:nvSpPr>
        <p:spPr>
          <a:xfrm>
            <a:off x="547136" y="1465711"/>
            <a:ext cx="8915400" cy="4525963"/>
          </a:xfrm>
        </p:spPr>
        <p:txBody>
          <a:bodyPr/>
          <a:lstStyle/>
          <a:p>
            <a:pPr lvl="0"/>
            <a:endParaRPr lang="en-GB" dirty="0"/>
          </a:p>
          <a:p>
            <a:pPr marL="109728" indent="0">
              <a:buNone/>
            </a:pPr>
            <a:endParaRPr lang="en-GB" dirty="0"/>
          </a:p>
        </p:txBody>
      </p:sp>
      <p:sp>
        <p:nvSpPr>
          <p:cNvPr id="11" name="Oval 10"/>
          <p:cNvSpPr/>
          <p:nvPr/>
        </p:nvSpPr>
        <p:spPr>
          <a:xfrm>
            <a:off x="4718974" y="2518301"/>
            <a:ext cx="1404156" cy="914400"/>
          </a:xfrm>
          <a:prstGeom prst="ellipse">
            <a:avLst/>
          </a:prstGeom>
          <a:solidFill>
            <a:srgbClr val="FFC000">
              <a:alpha val="7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GB" sz="1000" dirty="0" smtClean="0">
                <a:solidFill>
                  <a:prstClr val="black"/>
                </a:solidFill>
              </a:rPr>
              <a:t>Energy Challenge</a:t>
            </a:r>
            <a:endParaRPr lang="en-GB" sz="1000" dirty="0">
              <a:solidFill>
                <a:prstClr val="black"/>
              </a:solidFill>
            </a:endParaRPr>
          </a:p>
        </p:txBody>
      </p:sp>
      <p:sp>
        <p:nvSpPr>
          <p:cNvPr id="12" name="Oval 11"/>
          <p:cNvSpPr/>
          <p:nvPr/>
        </p:nvSpPr>
        <p:spPr>
          <a:xfrm>
            <a:off x="5585294" y="4427874"/>
            <a:ext cx="1404156" cy="914400"/>
          </a:xfrm>
          <a:prstGeom prst="ellips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GB" sz="1000" dirty="0" smtClean="0">
                <a:solidFill>
                  <a:prstClr val="black"/>
                </a:solidFill>
              </a:rPr>
              <a:t>Health Challenge</a:t>
            </a:r>
            <a:endParaRPr lang="en-GB" sz="1000" dirty="0">
              <a:solidFill>
                <a:prstClr val="black"/>
              </a:solidFill>
            </a:endParaRPr>
          </a:p>
        </p:txBody>
      </p:sp>
      <p:sp>
        <p:nvSpPr>
          <p:cNvPr id="13" name="Oval 12"/>
          <p:cNvSpPr/>
          <p:nvPr/>
        </p:nvSpPr>
        <p:spPr>
          <a:xfrm>
            <a:off x="3236809" y="2758785"/>
            <a:ext cx="1404156" cy="914400"/>
          </a:xfrm>
          <a:prstGeom prst="ellipse">
            <a:avLst/>
          </a:prstGeom>
          <a:solidFill>
            <a:srgbClr val="7030A0">
              <a:alpha val="3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GB" sz="1000" dirty="0" smtClean="0">
                <a:solidFill>
                  <a:prstClr val="black"/>
                </a:solidFill>
              </a:rPr>
              <a:t>Food Challenge</a:t>
            </a:r>
            <a:endParaRPr lang="en-GB" sz="1000" dirty="0">
              <a:solidFill>
                <a:prstClr val="black"/>
              </a:solidFill>
            </a:endParaRPr>
          </a:p>
        </p:txBody>
      </p:sp>
      <p:sp>
        <p:nvSpPr>
          <p:cNvPr id="14" name="Oval 13"/>
          <p:cNvSpPr/>
          <p:nvPr/>
        </p:nvSpPr>
        <p:spPr>
          <a:xfrm>
            <a:off x="4408546" y="5058919"/>
            <a:ext cx="1404156" cy="914400"/>
          </a:xfrm>
          <a:prstGeom prst="ellipse">
            <a:avLst/>
          </a:prstGeom>
          <a:solidFill>
            <a:srgbClr val="FFFF00">
              <a:alpha val="27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GB" sz="1000" dirty="0" smtClean="0">
                <a:solidFill>
                  <a:prstClr val="black"/>
                </a:solidFill>
              </a:rPr>
              <a:t>IIR</a:t>
            </a:r>
          </a:p>
          <a:p>
            <a:pPr algn="ctr" fontAlgn="auto">
              <a:spcBef>
                <a:spcPts val="0"/>
              </a:spcBef>
              <a:spcAft>
                <a:spcPts val="0"/>
              </a:spcAft>
            </a:pPr>
            <a:r>
              <a:rPr lang="en-GB" sz="1000" dirty="0" smtClean="0">
                <a:solidFill>
                  <a:prstClr val="black"/>
                </a:solidFill>
              </a:rPr>
              <a:t>Challenge</a:t>
            </a:r>
            <a:endParaRPr lang="en-GB" sz="1000" dirty="0">
              <a:solidFill>
                <a:prstClr val="black"/>
              </a:solidFill>
            </a:endParaRPr>
          </a:p>
        </p:txBody>
      </p:sp>
      <p:sp>
        <p:nvSpPr>
          <p:cNvPr id="15" name="Oval 14"/>
          <p:cNvSpPr/>
          <p:nvPr/>
        </p:nvSpPr>
        <p:spPr>
          <a:xfrm>
            <a:off x="5577069" y="3381409"/>
            <a:ext cx="1404156" cy="914400"/>
          </a:xfrm>
          <a:prstGeom prst="ellipse">
            <a:avLst/>
          </a:prstGeom>
          <a:solidFill>
            <a:srgbClr val="00B0F0">
              <a:alpha val="37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GB" sz="1000" dirty="0" smtClean="0">
                <a:solidFill>
                  <a:prstClr val="black"/>
                </a:solidFill>
              </a:rPr>
              <a:t>Transport</a:t>
            </a:r>
          </a:p>
          <a:p>
            <a:pPr algn="ctr" fontAlgn="auto">
              <a:spcBef>
                <a:spcPts val="0"/>
              </a:spcBef>
              <a:spcAft>
                <a:spcPts val="0"/>
              </a:spcAft>
            </a:pPr>
            <a:r>
              <a:rPr lang="en-GB" sz="1000" dirty="0" smtClean="0">
                <a:solidFill>
                  <a:prstClr val="black"/>
                </a:solidFill>
              </a:rPr>
              <a:t>Challenge</a:t>
            </a:r>
            <a:endParaRPr lang="en-GB" sz="1000" dirty="0">
              <a:solidFill>
                <a:prstClr val="black"/>
              </a:solidFill>
            </a:endParaRPr>
          </a:p>
        </p:txBody>
      </p:sp>
      <p:sp>
        <p:nvSpPr>
          <p:cNvPr id="19" name="Oval 18"/>
          <p:cNvSpPr/>
          <p:nvPr/>
        </p:nvSpPr>
        <p:spPr>
          <a:xfrm>
            <a:off x="2625531" y="3667973"/>
            <a:ext cx="1404156" cy="914400"/>
          </a:xfrm>
          <a:prstGeom prst="ellipse">
            <a:avLst/>
          </a:prstGeom>
          <a:solidFill>
            <a:srgbClr val="00B050">
              <a:alpha val="3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GB" sz="1000" dirty="0" smtClean="0">
                <a:solidFill>
                  <a:prstClr val="black"/>
                </a:solidFill>
              </a:rPr>
              <a:t>Climate Challenge</a:t>
            </a:r>
            <a:endParaRPr lang="en-GB" sz="1000" dirty="0">
              <a:solidFill>
                <a:prstClr val="black"/>
              </a:solidFill>
            </a:endParaRPr>
          </a:p>
        </p:txBody>
      </p:sp>
      <p:sp>
        <p:nvSpPr>
          <p:cNvPr id="20" name="Oval 19"/>
          <p:cNvSpPr/>
          <p:nvPr/>
        </p:nvSpPr>
        <p:spPr>
          <a:xfrm>
            <a:off x="3043926" y="4673191"/>
            <a:ext cx="1404156" cy="914400"/>
          </a:xfrm>
          <a:prstGeom prst="ellipse">
            <a:avLst/>
          </a:prstGeom>
          <a:solidFill>
            <a:srgbClr val="FF0000">
              <a:alpha val="28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GB" sz="1000" dirty="0" smtClean="0">
                <a:solidFill>
                  <a:prstClr val="black"/>
                </a:solidFill>
              </a:rPr>
              <a:t>Security</a:t>
            </a:r>
          </a:p>
          <a:p>
            <a:pPr algn="ctr" fontAlgn="auto">
              <a:spcBef>
                <a:spcPts val="0"/>
              </a:spcBef>
              <a:spcAft>
                <a:spcPts val="0"/>
              </a:spcAft>
            </a:pPr>
            <a:r>
              <a:rPr lang="en-GB" sz="1000" dirty="0" smtClean="0">
                <a:solidFill>
                  <a:prstClr val="black"/>
                </a:solidFill>
              </a:rPr>
              <a:t>Challenge</a:t>
            </a:r>
            <a:endParaRPr lang="en-GB" sz="1000" dirty="0">
              <a:solidFill>
                <a:prstClr val="black"/>
              </a:solidFill>
            </a:endParaRPr>
          </a:p>
        </p:txBody>
      </p:sp>
      <p:sp>
        <p:nvSpPr>
          <p:cNvPr id="28" name="Rectangle 27"/>
          <p:cNvSpPr>
            <a:spLocks noChangeAspect="1"/>
          </p:cNvSpPr>
          <p:nvPr/>
        </p:nvSpPr>
        <p:spPr>
          <a:xfrm rot="157102">
            <a:off x="6924647" y="5394153"/>
            <a:ext cx="2582037" cy="920438"/>
          </a:xfrm>
          <a:prstGeom prst="rect">
            <a:avLst/>
          </a:prstGeom>
          <a:noFill/>
        </p:spPr>
        <p:txBody>
          <a:bodyPr wrap="square" lIns="91440" tIns="45720" rIns="91440" bIns="45720">
            <a:normAutofit fontScale="47500" lnSpcReduction="20000"/>
          </a:bodyPr>
          <a:lstStyle/>
          <a:p>
            <a:pPr algn="ctr" fontAlgn="auto">
              <a:spcBef>
                <a:spcPts val="0"/>
              </a:spcBef>
              <a:spcAft>
                <a:spcPts val="0"/>
              </a:spcAft>
            </a:pPr>
            <a:r>
              <a:rPr lang="en-US" sz="5400" dirty="0" err="1" smtClean="0">
                <a:ln w="12700">
                  <a:solidFill>
                    <a:srgbClr val="666666">
                      <a:satMod val="155000"/>
                    </a:srgbClr>
                  </a:solidFill>
                  <a:prstDash val="solid"/>
                </a:ln>
                <a:solidFill>
                  <a:srgbClr val="00B0F0"/>
                </a:solidFill>
                <a:effectLst>
                  <a:outerShdw blurRad="41275" dist="20320" dir="1800000" algn="tl" rotWithShape="0">
                    <a:srgbClr val="000000">
                      <a:alpha val="40000"/>
                    </a:srgbClr>
                  </a:outerShdw>
                </a:effectLst>
                <a:latin typeface="Lucida Sans Unicode"/>
              </a:rPr>
              <a:t>Personalising</a:t>
            </a:r>
            <a:r>
              <a:rPr lang="en-US" sz="5400" dirty="0" smtClean="0">
                <a:ln w="12700">
                  <a:solidFill>
                    <a:srgbClr val="666666">
                      <a:satMod val="155000"/>
                    </a:srgbClr>
                  </a:solidFill>
                  <a:prstDash val="solid"/>
                </a:ln>
                <a:solidFill>
                  <a:srgbClr val="00B0F0"/>
                </a:solidFill>
                <a:effectLst>
                  <a:outerShdw blurRad="41275" dist="20320" dir="1800000" algn="tl" rotWithShape="0">
                    <a:srgbClr val="000000">
                      <a:alpha val="40000"/>
                    </a:srgbClr>
                  </a:outerShdw>
                </a:effectLst>
                <a:latin typeface="Lucida Sans Unicode"/>
              </a:rPr>
              <a:t> Health Care</a:t>
            </a:r>
            <a:endParaRPr lang="en-US" sz="5400" dirty="0">
              <a:ln w="12700">
                <a:solidFill>
                  <a:srgbClr val="666666">
                    <a:satMod val="155000"/>
                  </a:srgbClr>
                </a:solidFill>
                <a:prstDash val="solid"/>
              </a:ln>
              <a:solidFill>
                <a:srgbClr val="00B0F0"/>
              </a:solidFill>
              <a:effectLst>
                <a:outerShdw blurRad="41275" dist="20320" dir="1800000" algn="tl" rotWithShape="0">
                  <a:srgbClr val="000000">
                    <a:alpha val="40000"/>
                  </a:srgbClr>
                </a:outerShdw>
              </a:effectLst>
              <a:latin typeface="Lucida Sans Unicode"/>
            </a:endParaRPr>
          </a:p>
        </p:txBody>
      </p:sp>
      <p:sp>
        <p:nvSpPr>
          <p:cNvPr id="32" name="Rectangle 31"/>
          <p:cNvSpPr>
            <a:spLocks noChangeAspect="1"/>
          </p:cNvSpPr>
          <p:nvPr/>
        </p:nvSpPr>
        <p:spPr>
          <a:xfrm>
            <a:off x="3043926" y="1609651"/>
            <a:ext cx="2262251" cy="878038"/>
          </a:xfrm>
          <a:prstGeom prst="rect">
            <a:avLst/>
          </a:prstGeom>
          <a:noFill/>
        </p:spPr>
        <p:txBody>
          <a:bodyPr wrap="square" lIns="91440" tIns="45720" rIns="91440" bIns="45720">
            <a:normAutofit fontScale="40000" lnSpcReduction="20000"/>
          </a:bodyPr>
          <a:lstStyle/>
          <a:p>
            <a:pPr algn="ctr" fontAlgn="auto">
              <a:spcBef>
                <a:spcPts val="0"/>
              </a:spcBef>
              <a:spcAft>
                <a:spcPts val="0"/>
              </a:spcAft>
            </a:pPr>
            <a:r>
              <a:rPr lang="en-US" sz="5400" dirty="0" smtClean="0">
                <a:ln w="12700">
                  <a:solidFill>
                    <a:srgbClr val="666666">
                      <a:satMod val="155000"/>
                    </a:srgbClr>
                  </a:solidFill>
                  <a:prstDash val="solid"/>
                </a:ln>
                <a:solidFill>
                  <a:srgbClr val="00B0F0"/>
                </a:solidFill>
                <a:effectLst>
                  <a:outerShdw blurRad="41275" dist="20320" dir="1800000" algn="tl" rotWithShape="0">
                    <a:srgbClr val="000000">
                      <a:alpha val="40000"/>
                    </a:srgbClr>
                  </a:outerShdw>
                </a:effectLst>
                <a:latin typeface="Lucida Sans Unicode"/>
              </a:rPr>
              <a:t>Sustainable food security</a:t>
            </a:r>
            <a:endParaRPr lang="en-US" sz="5400" dirty="0">
              <a:ln w="12700">
                <a:solidFill>
                  <a:srgbClr val="666666">
                    <a:satMod val="155000"/>
                  </a:srgbClr>
                </a:solidFill>
                <a:prstDash val="solid"/>
              </a:ln>
              <a:solidFill>
                <a:srgbClr val="00B0F0"/>
              </a:solidFill>
              <a:effectLst>
                <a:outerShdw blurRad="41275" dist="20320" dir="1800000" algn="tl" rotWithShape="0">
                  <a:srgbClr val="000000">
                    <a:alpha val="40000"/>
                  </a:srgbClr>
                </a:outerShdw>
              </a:effectLst>
              <a:latin typeface="Lucida Sans Unicode"/>
            </a:endParaRPr>
          </a:p>
        </p:txBody>
      </p:sp>
      <p:sp>
        <p:nvSpPr>
          <p:cNvPr id="33" name="Rectangle 32"/>
          <p:cNvSpPr>
            <a:spLocks noChangeAspect="1"/>
          </p:cNvSpPr>
          <p:nvPr/>
        </p:nvSpPr>
        <p:spPr>
          <a:xfrm rot="21314138">
            <a:off x="1198834" y="1697851"/>
            <a:ext cx="1996237" cy="774791"/>
          </a:xfrm>
          <a:prstGeom prst="rect">
            <a:avLst/>
          </a:prstGeom>
          <a:noFill/>
        </p:spPr>
        <p:txBody>
          <a:bodyPr wrap="square" lIns="91440" tIns="45720" rIns="91440" bIns="45720">
            <a:normAutofit fontScale="47500" lnSpcReduction="20000"/>
          </a:bodyPr>
          <a:lstStyle/>
          <a:p>
            <a:pPr algn="ctr" fontAlgn="auto">
              <a:spcBef>
                <a:spcPts val="0"/>
              </a:spcBef>
              <a:spcAft>
                <a:spcPts val="0"/>
              </a:spcAft>
            </a:pPr>
            <a:r>
              <a:rPr lang="en-US" sz="5400" dirty="0" smtClean="0">
                <a:ln w="12700">
                  <a:solidFill>
                    <a:srgbClr val="666666">
                      <a:satMod val="155000"/>
                    </a:srgbClr>
                  </a:solidFill>
                  <a:prstDash val="solid"/>
                </a:ln>
                <a:solidFill>
                  <a:srgbClr val="00B0F0"/>
                </a:solidFill>
                <a:effectLst>
                  <a:outerShdw blurRad="41275" dist="20320" dir="1800000" algn="tl" rotWithShape="0">
                    <a:srgbClr val="000000">
                      <a:alpha val="40000"/>
                    </a:srgbClr>
                  </a:outerShdw>
                </a:effectLst>
                <a:latin typeface="Lucida Sans Unicode"/>
              </a:rPr>
              <a:t>Blue Growth</a:t>
            </a:r>
            <a:endParaRPr lang="en-US" sz="5400" dirty="0">
              <a:ln w="12700">
                <a:solidFill>
                  <a:srgbClr val="666666">
                    <a:satMod val="155000"/>
                  </a:srgbClr>
                </a:solidFill>
                <a:prstDash val="solid"/>
              </a:ln>
              <a:solidFill>
                <a:srgbClr val="00B0F0"/>
              </a:solidFill>
              <a:effectLst>
                <a:outerShdw blurRad="41275" dist="20320" dir="1800000" algn="tl" rotWithShape="0">
                  <a:srgbClr val="000000">
                    <a:alpha val="40000"/>
                  </a:srgbClr>
                </a:outerShdw>
              </a:effectLst>
              <a:latin typeface="Lucida Sans Unicode"/>
            </a:endParaRPr>
          </a:p>
        </p:txBody>
      </p:sp>
      <p:sp>
        <p:nvSpPr>
          <p:cNvPr id="34" name="Rectangle 33"/>
          <p:cNvSpPr>
            <a:spLocks noChangeAspect="1"/>
          </p:cNvSpPr>
          <p:nvPr/>
        </p:nvSpPr>
        <p:spPr>
          <a:xfrm rot="403067">
            <a:off x="7467400" y="3215985"/>
            <a:ext cx="2042400" cy="792708"/>
          </a:xfrm>
          <a:prstGeom prst="rect">
            <a:avLst/>
          </a:prstGeom>
          <a:noFill/>
        </p:spPr>
        <p:txBody>
          <a:bodyPr wrap="square" lIns="91440" tIns="45720" rIns="91440" bIns="45720">
            <a:normAutofit fontScale="47500" lnSpcReduction="20000"/>
          </a:bodyPr>
          <a:lstStyle/>
          <a:p>
            <a:pPr algn="ctr" fontAlgn="auto">
              <a:spcBef>
                <a:spcPts val="0"/>
              </a:spcBef>
              <a:spcAft>
                <a:spcPts val="0"/>
              </a:spcAft>
            </a:pPr>
            <a:r>
              <a:rPr lang="en-US" sz="5400" dirty="0" smtClean="0">
                <a:ln w="12700">
                  <a:solidFill>
                    <a:srgbClr val="666666">
                      <a:satMod val="155000"/>
                    </a:srgbClr>
                  </a:solidFill>
                  <a:prstDash val="solid"/>
                </a:ln>
                <a:solidFill>
                  <a:srgbClr val="00B0F0"/>
                </a:solidFill>
                <a:effectLst>
                  <a:outerShdw blurRad="41275" dist="20320" dir="1800000" algn="tl" rotWithShape="0">
                    <a:srgbClr val="000000">
                      <a:alpha val="40000"/>
                    </a:srgbClr>
                  </a:outerShdw>
                </a:effectLst>
                <a:latin typeface="Lucida Sans Unicode"/>
              </a:rPr>
              <a:t>Smart Cities</a:t>
            </a:r>
            <a:endParaRPr lang="en-US" sz="5400" dirty="0">
              <a:ln w="12700">
                <a:solidFill>
                  <a:srgbClr val="666666">
                    <a:satMod val="155000"/>
                  </a:srgbClr>
                </a:solidFill>
                <a:prstDash val="solid"/>
              </a:ln>
              <a:solidFill>
                <a:srgbClr val="00B0F0"/>
              </a:solidFill>
              <a:effectLst>
                <a:outerShdw blurRad="41275" dist="20320" dir="1800000" algn="tl" rotWithShape="0">
                  <a:srgbClr val="000000">
                    <a:alpha val="40000"/>
                  </a:srgbClr>
                </a:outerShdw>
              </a:effectLst>
              <a:latin typeface="Lucida Sans Unicode"/>
            </a:endParaRPr>
          </a:p>
        </p:txBody>
      </p:sp>
      <p:sp>
        <p:nvSpPr>
          <p:cNvPr id="35" name="Rectangle 34"/>
          <p:cNvSpPr>
            <a:spLocks noChangeAspect="1"/>
          </p:cNvSpPr>
          <p:nvPr/>
        </p:nvSpPr>
        <p:spPr>
          <a:xfrm rot="255311">
            <a:off x="6618046" y="2250986"/>
            <a:ext cx="3003218" cy="784350"/>
          </a:xfrm>
          <a:prstGeom prst="rect">
            <a:avLst/>
          </a:prstGeom>
          <a:noFill/>
        </p:spPr>
        <p:txBody>
          <a:bodyPr wrap="square" lIns="91440" tIns="45720" rIns="91440" bIns="45720">
            <a:normAutofit fontScale="47500" lnSpcReduction="20000"/>
          </a:bodyPr>
          <a:lstStyle/>
          <a:p>
            <a:pPr algn="ctr" fontAlgn="auto">
              <a:spcBef>
                <a:spcPts val="0"/>
              </a:spcBef>
              <a:spcAft>
                <a:spcPts val="0"/>
              </a:spcAft>
            </a:pPr>
            <a:r>
              <a:rPr lang="en-US" sz="5400" dirty="0" smtClean="0">
                <a:ln w="12700">
                  <a:solidFill>
                    <a:srgbClr val="666666">
                      <a:satMod val="155000"/>
                    </a:srgbClr>
                  </a:solidFill>
                  <a:prstDash val="solid"/>
                </a:ln>
                <a:solidFill>
                  <a:srgbClr val="00B0F0"/>
                </a:solidFill>
                <a:effectLst>
                  <a:outerShdw blurRad="41275" dist="20320" dir="1800000" algn="tl" rotWithShape="0">
                    <a:srgbClr val="000000">
                      <a:alpha val="40000"/>
                    </a:srgbClr>
                  </a:outerShdw>
                </a:effectLst>
                <a:latin typeface="Lucida Sans Unicode"/>
              </a:rPr>
              <a:t>Low carbon energy</a:t>
            </a:r>
            <a:endParaRPr lang="en-US" sz="5400" dirty="0">
              <a:ln w="12700">
                <a:solidFill>
                  <a:srgbClr val="666666">
                    <a:satMod val="155000"/>
                  </a:srgbClr>
                </a:solidFill>
                <a:prstDash val="solid"/>
              </a:ln>
              <a:solidFill>
                <a:srgbClr val="00B0F0"/>
              </a:solidFill>
              <a:effectLst>
                <a:outerShdw blurRad="41275" dist="20320" dir="1800000" algn="tl" rotWithShape="0">
                  <a:srgbClr val="000000">
                    <a:alpha val="40000"/>
                  </a:srgbClr>
                </a:outerShdw>
              </a:effectLst>
              <a:latin typeface="Lucida Sans Unicode"/>
            </a:endParaRPr>
          </a:p>
        </p:txBody>
      </p:sp>
      <p:sp>
        <p:nvSpPr>
          <p:cNvPr id="36" name="Rectangle 35"/>
          <p:cNvSpPr>
            <a:spLocks noChangeAspect="1"/>
          </p:cNvSpPr>
          <p:nvPr/>
        </p:nvSpPr>
        <p:spPr>
          <a:xfrm rot="240772">
            <a:off x="5346901" y="1697667"/>
            <a:ext cx="2691559" cy="579134"/>
          </a:xfrm>
          <a:prstGeom prst="rect">
            <a:avLst/>
          </a:prstGeom>
          <a:noFill/>
        </p:spPr>
        <p:txBody>
          <a:bodyPr wrap="square" lIns="91440" tIns="45720" rIns="91440" bIns="45720">
            <a:normAutofit fontScale="40000" lnSpcReduction="20000"/>
          </a:bodyPr>
          <a:lstStyle/>
          <a:p>
            <a:pPr algn="ctr" fontAlgn="auto">
              <a:spcBef>
                <a:spcPts val="0"/>
              </a:spcBef>
              <a:spcAft>
                <a:spcPts val="0"/>
              </a:spcAft>
            </a:pPr>
            <a:r>
              <a:rPr lang="en-US" sz="5400" dirty="0" smtClean="0">
                <a:ln w="12700">
                  <a:solidFill>
                    <a:srgbClr val="666666">
                      <a:satMod val="155000"/>
                    </a:srgbClr>
                  </a:solidFill>
                  <a:prstDash val="solid"/>
                </a:ln>
                <a:solidFill>
                  <a:srgbClr val="00B0F0"/>
                </a:solidFill>
                <a:effectLst>
                  <a:outerShdw blurRad="41275" dist="20320" dir="1800000" algn="tl" rotWithShape="0">
                    <a:srgbClr val="000000">
                      <a:alpha val="40000"/>
                    </a:srgbClr>
                  </a:outerShdw>
                </a:effectLst>
                <a:latin typeface="Lucida Sans Unicode"/>
              </a:rPr>
              <a:t>Energy efficiency</a:t>
            </a:r>
            <a:endParaRPr lang="en-US" sz="5400" dirty="0">
              <a:ln w="12700">
                <a:solidFill>
                  <a:srgbClr val="666666">
                    <a:satMod val="155000"/>
                  </a:srgbClr>
                </a:solidFill>
                <a:prstDash val="solid"/>
              </a:ln>
              <a:solidFill>
                <a:srgbClr val="00B0F0"/>
              </a:solidFill>
              <a:effectLst>
                <a:outerShdw blurRad="41275" dist="20320" dir="1800000" algn="tl" rotWithShape="0">
                  <a:srgbClr val="000000">
                    <a:alpha val="40000"/>
                  </a:srgbClr>
                </a:outerShdw>
              </a:effectLst>
              <a:latin typeface="Lucida Sans Unicode"/>
            </a:endParaRPr>
          </a:p>
        </p:txBody>
      </p:sp>
      <p:sp>
        <p:nvSpPr>
          <p:cNvPr id="37" name="Rectangle 36"/>
          <p:cNvSpPr>
            <a:spLocks noChangeAspect="1"/>
          </p:cNvSpPr>
          <p:nvPr/>
        </p:nvSpPr>
        <p:spPr>
          <a:xfrm rot="199239">
            <a:off x="7416157" y="4306913"/>
            <a:ext cx="2118458" cy="822228"/>
          </a:xfrm>
          <a:prstGeom prst="rect">
            <a:avLst/>
          </a:prstGeom>
          <a:noFill/>
        </p:spPr>
        <p:txBody>
          <a:bodyPr wrap="square" lIns="91440" tIns="45720" rIns="91440" bIns="45720">
            <a:normAutofit fontScale="47500" lnSpcReduction="20000"/>
          </a:bodyPr>
          <a:lstStyle/>
          <a:p>
            <a:pPr algn="ctr" fontAlgn="auto">
              <a:spcBef>
                <a:spcPts val="0"/>
              </a:spcBef>
              <a:spcAft>
                <a:spcPts val="0"/>
              </a:spcAft>
            </a:pPr>
            <a:r>
              <a:rPr lang="en-US" sz="5400" dirty="0" smtClean="0">
                <a:ln w="12700">
                  <a:solidFill>
                    <a:srgbClr val="666666">
                      <a:satMod val="155000"/>
                    </a:srgbClr>
                  </a:solidFill>
                  <a:prstDash val="solid"/>
                </a:ln>
                <a:solidFill>
                  <a:srgbClr val="00B0F0"/>
                </a:solidFill>
                <a:effectLst>
                  <a:outerShdw blurRad="41275" dist="20320" dir="1800000" algn="tl" rotWithShape="0">
                    <a:srgbClr val="000000">
                      <a:alpha val="40000"/>
                    </a:srgbClr>
                  </a:outerShdw>
                </a:effectLst>
                <a:latin typeface="Lucida Sans Unicode"/>
              </a:rPr>
              <a:t>Mobility for growth</a:t>
            </a:r>
            <a:endParaRPr lang="en-US" sz="5400" dirty="0">
              <a:ln w="12700">
                <a:solidFill>
                  <a:srgbClr val="666666">
                    <a:satMod val="155000"/>
                  </a:srgbClr>
                </a:solidFill>
                <a:prstDash val="solid"/>
              </a:ln>
              <a:solidFill>
                <a:srgbClr val="00B0F0"/>
              </a:solidFill>
              <a:effectLst>
                <a:outerShdw blurRad="41275" dist="20320" dir="1800000" algn="tl" rotWithShape="0">
                  <a:srgbClr val="000000">
                    <a:alpha val="40000"/>
                  </a:srgbClr>
                </a:outerShdw>
              </a:effectLst>
              <a:latin typeface="Lucida Sans Unicode"/>
            </a:endParaRPr>
          </a:p>
        </p:txBody>
      </p:sp>
      <p:sp>
        <p:nvSpPr>
          <p:cNvPr id="38" name="Rectangle 37"/>
          <p:cNvSpPr>
            <a:spLocks noChangeAspect="1"/>
          </p:cNvSpPr>
          <p:nvPr/>
        </p:nvSpPr>
        <p:spPr>
          <a:xfrm>
            <a:off x="203713" y="3468087"/>
            <a:ext cx="1909286" cy="741043"/>
          </a:xfrm>
          <a:prstGeom prst="rect">
            <a:avLst/>
          </a:prstGeom>
          <a:noFill/>
        </p:spPr>
        <p:txBody>
          <a:bodyPr wrap="square" lIns="91440" tIns="45720" rIns="91440" bIns="45720">
            <a:normAutofit fontScale="47500" lnSpcReduction="20000"/>
          </a:bodyPr>
          <a:lstStyle/>
          <a:p>
            <a:pPr algn="ctr" fontAlgn="auto">
              <a:spcBef>
                <a:spcPts val="0"/>
              </a:spcBef>
              <a:spcAft>
                <a:spcPts val="0"/>
              </a:spcAft>
            </a:pPr>
            <a:r>
              <a:rPr lang="en-US" sz="5400" dirty="0" smtClean="0">
                <a:ln w="12700">
                  <a:solidFill>
                    <a:srgbClr val="666666">
                      <a:satMod val="155000"/>
                    </a:srgbClr>
                  </a:solidFill>
                  <a:prstDash val="solid"/>
                </a:ln>
                <a:solidFill>
                  <a:srgbClr val="00B0F0"/>
                </a:solidFill>
                <a:effectLst>
                  <a:outerShdw blurRad="41275" dist="20320" dir="1800000" algn="tl" rotWithShape="0">
                    <a:srgbClr val="000000">
                      <a:alpha val="40000"/>
                    </a:srgbClr>
                  </a:outerShdw>
                </a:effectLst>
                <a:latin typeface="Lucida Sans Unicode"/>
              </a:rPr>
              <a:t>Waste: a resource</a:t>
            </a:r>
            <a:endParaRPr lang="en-US" sz="5400" dirty="0">
              <a:ln w="12700">
                <a:solidFill>
                  <a:srgbClr val="666666">
                    <a:satMod val="155000"/>
                  </a:srgbClr>
                </a:solidFill>
                <a:prstDash val="solid"/>
              </a:ln>
              <a:solidFill>
                <a:srgbClr val="00B0F0"/>
              </a:solidFill>
              <a:effectLst>
                <a:outerShdw blurRad="41275" dist="20320" dir="1800000" algn="tl" rotWithShape="0">
                  <a:srgbClr val="000000">
                    <a:alpha val="40000"/>
                  </a:srgbClr>
                </a:outerShdw>
              </a:effectLst>
              <a:latin typeface="Lucida Sans Unicode"/>
            </a:endParaRPr>
          </a:p>
        </p:txBody>
      </p:sp>
      <p:sp>
        <p:nvSpPr>
          <p:cNvPr id="39" name="Rectangle 38"/>
          <p:cNvSpPr>
            <a:spLocks noChangeAspect="1"/>
          </p:cNvSpPr>
          <p:nvPr/>
        </p:nvSpPr>
        <p:spPr>
          <a:xfrm rot="266304">
            <a:off x="290948" y="2440833"/>
            <a:ext cx="2033814" cy="789376"/>
          </a:xfrm>
          <a:prstGeom prst="rect">
            <a:avLst/>
          </a:prstGeom>
          <a:noFill/>
        </p:spPr>
        <p:txBody>
          <a:bodyPr wrap="square" lIns="91440" tIns="45720" rIns="91440" bIns="45720">
            <a:normAutofit fontScale="47500" lnSpcReduction="20000"/>
          </a:bodyPr>
          <a:lstStyle/>
          <a:p>
            <a:pPr algn="ctr" fontAlgn="auto">
              <a:spcBef>
                <a:spcPts val="0"/>
              </a:spcBef>
              <a:spcAft>
                <a:spcPts val="0"/>
              </a:spcAft>
            </a:pPr>
            <a:r>
              <a:rPr lang="en-US" sz="5400" dirty="0" smtClean="0">
                <a:ln w="12700">
                  <a:solidFill>
                    <a:srgbClr val="666666">
                      <a:satMod val="155000"/>
                    </a:srgbClr>
                  </a:solidFill>
                  <a:prstDash val="solid"/>
                </a:ln>
                <a:solidFill>
                  <a:srgbClr val="00B0F0"/>
                </a:solidFill>
                <a:effectLst>
                  <a:outerShdw blurRad="41275" dist="20320" dir="1800000" algn="tl" rotWithShape="0">
                    <a:srgbClr val="000000">
                      <a:alpha val="40000"/>
                    </a:srgbClr>
                  </a:outerShdw>
                </a:effectLst>
                <a:latin typeface="Lucida Sans Unicode"/>
              </a:rPr>
              <a:t>Water innovation</a:t>
            </a:r>
            <a:endParaRPr lang="en-US" sz="5400" dirty="0">
              <a:ln w="12700">
                <a:solidFill>
                  <a:srgbClr val="666666">
                    <a:satMod val="155000"/>
                  </a:srgbClr>
                </a:solidFill>
                <a:prstDash val="solid"/>
              </a:ln>
              <a:solidFill>
                <a:srgbClr val="00B0F0"/>
              </a:solidFill>
              <a:effectLst>
                <a:outerShdw blurRad="41275" dist="20320" dir="1800000" algn="tl" rotWithShape="0">
                  <a:srgbClr val="000000">
                    <a:alpha val="40000"/>
                  </a:srgbClr>
                </a:outerShdw>
              </a:effectLst>
              <a:latin typeface="Lucida Sans Unicode"/>
            </a:endParaRPr>
          </a:p>
        </p:txBody>
      </p:sp>
      <p:sp>
        <p:nvSpPr>
          <p:cNvPr id="40" name="Rectangle 39"/>
          <p:cNvSpPr>
            <a:spLocks noChangeAspect="1"/>
          </p:cNvSpPr>
          <p:nvPr/>
        </p:nvSpPr>
        <p:spPr>
          <a:xfrm>
            <a:off x="3549388" y="6165305"/>
            <a:ext cx="4071815" cy="680192"/>
          </a:xfrm>
          <a:prstGeom prst="rect">
            <a:avLst/>
          </a:prstGeom>
          <a:noFill/>
        </p:spPr>
        <p:txBody>
          <a:bodyPr wrap="square" lIns="91440" tIns="45720" rIns="91440" bIns="45720">
            <a:normAutofit fontScale="47500" lnSpcReduction="20000"/>
          </a:bodyPr>
          <a:lstStyle/>
          <a:p>
            <a:pPr algn="ctr" fontAlgn="auto">
              <a:spcBef>
                <a:spcPts val="0"/>
              </a:spcBef>
              <a:spcAft>
                <a:spcPts val="0"/>
              </a:spcAft>
            </a:pPr>
            <a:r>
              <a:rPr lang="en-US" sz="5400" dirty="0" smtClean="0">
                <a:ln w="12700">
                  <a:solidFill>
                    <a:srgbClr val="666666">
                      <a:satMod val="155000"/>
                    </a:srgbClr>
                  </a:solidFill>
                  <a:prstDash val="solid"/>
                </a:ln>
                <a:solidFill>
                  <a:srgbClr val="00B0F0"/>
                </a:solidFill>
                <a:effectLst>
                  <a:outerShdw blurRad="41275" dist="20320" dir="1800000" algn="tl" rotWithShape="0">
                    <a:srgbClr val="000000">
                      <a:alpha val="40000"/>
                    </a:srgbClr>
                  </a:outerShdw>
                </a:effectLst>
                <a:latin typeface="Lucida Sans Unicode"/>
              </a:rPr>
              <a:t>Overcoming the crisis</a:t>
            </a:r>
            <a:endParaRPr lang="en-US" sz="5400" dirty="0">
              <a:ln w="12700">
                <a:solidFill>
                  <a:srgbClr val="666666">
                    <a:satMod val="155000"/>
                  </a:srgbClr>
                </a:solidFill>
                <a:prstDash val="solid"/>
              </a:ln>
              <a:solidFill>
                <a:srgbClr val="00B0F0"/>
              </a:solidFill>
              <a:effectLst>
                <a:outerShdw blurRad="41275" dist="20320" dir="1800000" algn="tl" rotWithShape="0">
                  <a:srgbClr val="000000">
                    <a:alpha val="40000"/>
                  </a:srgbClr>
                </a:outerShdw>
              </a:effectLst>
              <a:latin typeface="Lucida Sans Unicode"/>
            </a:endParaRPr>
          </a:p>
        </p:txBody>
      </p:sp>
      <p:sp>
        <p:nvSpPr>
          <p:cNvPr id="41" name="Rectangle 40"/>
          <p:cNvSpPr>
            <a:spLocks noChangeAspect="1"/>
          </p:cNvSpPr>
          <p:nvPr/>
        </p:nvSpPr>
        <p:spPr>
          <a:xfrm rot="21441430">
            <a:off x="116482" y="4468634"/>
            <a:ext cx="1958909" cy="760303"/>
          </a:xfrm>
          <a:prstGeom prst="rect">
            <a:avLst/>
          </a:prstGeom>
          <a:noFill/>
        </p:spPr>
        <p:txBody>
          <a:bodyPr wrap="square" lIns="91440" tIns="45720" rIns="91440" bIns="45720">
            <a:normAutofit fontScale="47500" lnSpcReduction="20000"/>
          </a:bodyPr>
          <a:lstStyle/>
          <a:p>
            <a:pPr algn="ctr" fontAlgn="auto">
              <a:spcBef>
                <a:spcPts val="0"/>
              </a:spcBef>
              <a:spcAft>
                <a:spcPts val="0"/>
              </a:spcAft>
            </a:pPr>
            <a:r>
              <a:rPr lang="en-US" sz="5400" dirty="0" smtClean="0">
                <a:ln w="12700">
                  <a:solidFill>
                    <a:srgbClr val="666666">
                      <a:satMod val="155000"/>
                    </a:srgbClr>
                  </a:solidFill>
                  <a:prstDash val="solid"/>
                </a:ln>
                <a:solidFill>
                  <a:srgbClr val="00B0F0"/>
                </a:solidFill>
                <a:effectLst>
                  <a:outerShdw blurRad="41275" dist="20320" dir="1800000" algn="tl" rotWithShape="0">
                    <a:srgbClr val="000000">
                      <a:alpha val="40000"/>
                    </a:srgbClr>
                  </a:outerShdw>
                </a:effectLst>
                <a:latin typeface="Lucida Sans Unicode"/>
              </a:rPr>
              <a:t>Disaster resilience</a:t>
            </a:r>
            <a:endParaRPr lang="en-US" sz="5400" dirty="0">
              <a:ln w="12700">
                <a:solidFill>
                  <a:srgbClr val="666666">
                    <a:satMod val="155000"/>
                  </a:srgbClr>
                </a:solidFill>
                <a:prstDash val="solid"/>
              </a:ln>
              <a:solidFill>
                <a:srgbClr val="00B0F0"/>
              </a:solidFill>
              <a:effectLst>
                <a:outerShdw blurRad="41275" dist="20320" dir="1800000" algn="tl" rotWithShape="0">
                  <a:srgbClr val="000000">
                    <a:alpha val="40000"/>
                  </a:srgbClr>
                </a:outerShdw>
              </a:effectLst>
              <a:latin typeface="Lucida Sans Unicode"/>
            </a:endParaRPr>
          </a:p>
        </p:txBody>
      </p:sp>
      <p:sp>
        <p:nvSpPr>
          <p:cNvPr id="42" name="Rectangle 41"/>
          <p:cNvSpPr>
            <a:spLocks noChangeAspect="1"/>
          </p:cNvSpPr>
          <p:nvPr/>
        </p:nvSpPr>
        <p:spPr>
          <a:xfrm>
            <a:off x="1192843" y="5373219"/>
            <a:ext cx="1851083" cy="718453"/>
          </a:xfrm>
          <a:prstGeom prst="rect">
            <a:avLst/>
          </a:prstGeom>
          <a:noFill/>
        </p:spPr>
        <p:txBody>
          <a:bodyPr wrap="square" lIns="91440" tIns="45720" rIns="91440" bIns="45720">
            <a:normAutofit fontScale="40000" lnSpcReduction="20000"/>
          </a:bodyPr>
          <a:lstStyle/>
          <a:p>
            <a:pPr algn="ctr" fontAlgn="auto">
              <a:spcBef>
                <a:spcPts val="0"/>
              </a:spcBef>
              <a:spcAft>
                <a:spcPts val="0"/>
              </a:spcAft>
            </a:pPr>
            <a:r>
              <a:rPr lang="en-US" sz="5400" dirty="0" smtClean="0">
                <a:ln w="12700">
                  <a:solidFill>
                    <a:srgbClr val="666666">
                      <a:satMod val="155000"/>
                    </a:srgbClr>
                  </a:solidFill>
                  <a:prstDash val="solid"/>
                </a:ln>
                <a:solidFill>
                  <a:srgbClr val="00B0F0"/>
                </a:solidFill>
                <a:effectLst>
                  <a:outerShdw blurRad="41275" dist="20320" dir="1800000" algn="tl" rotWithShape="0">
                    <a:srgbClr val="000000">
                      <a:alpha val="40000"/>
                    </a:srgbClr>
                  </a:outerShdw>
                </a:effectLst>
                <a:latin typeface="Lucida Sans Unicode"/>
              </a:rPr>
              <a:t>Digital security</a:t>
            </a:r>
            <a:endParaRPr lang="en-US" sz="5400" dirty="0">
              <a:ln w="12700">
                <a:solidFill>
                  <a:srgbClr val="666666">
                    <a:satMod val="155000"/>
                  </a:srgbClr>
                </a:solidFill>
                <a:prstDash val="solid"/>
              </a:ln>
              <a:solidFill>
                <a:srgbClr val="00B0F0"/>
              </a:solidFill>
              <a:effectLst>
                <a:outerShdw blurRad="41275" dist="20320" dir="1800000" algn="tl" rotWithShape="0">
                  <a:srgbClr val="000000">
                    <a:alpha val="40000"/>
                  </a:srgbClr>
                </a:outerShdw>
              </a:effectLst>
              <a:latin typeface="Lucida Sans Unicode"/>
            </a:endParaRPr>
          </a:p>
        </p:txBody>
      </p:sp>
      <p:cxnSp>
        <p:nvCxnSpPr>
          <p:cNvPr id="43" name="Straight Arrow Connector 42"/>
          <p:cNvCxnSpPr/>
          <p:nvPr/>
        </p:nvCxnSpPr>
        <p:spPr>
          <a:xfrm>
            <a:off x="5110624" y="5805264"/>
            <a:ext cx="0" cy="360040"/>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flipH="1">
            <a:off x="2846766" y="5196170"/>
            <a:ext cx="390043" cy="177049"/>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a:endCxn id="41" idx="3"/>
          </p:cNvCxnSpPr>
          <p:nvPr/>
        </p:nvCxnSpPr>
        <p:spPr>
          <a:xfrm flipH="1" flipV="1">
            <a:off x="2074349" y="4807095"/>
            <a:ext cx="1253261" cy="251826"/>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flipH="1">
            <a:off x="2072431" y="4295812"/>
            <a:ext cx="852344" cy="328129"/>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flipH="1" flipV="1">
            <a:off x="2072431" y="3673185"/>
            <a:ext cx="852344" cy="250178"/>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flipH="1" flipV="1">
            <a:off x="2222697" y="3215985"/>
            <a:ext cx="1104912" cy="707378"/>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flipH="1" flipV="1">
            <a:off x="2498604" y="2363028"/>
            <a:ext cx="829007" cy="1435249"/>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p:nvPr/>
        </p:nvCxnSpPr>
        <p:spPr>
          <a:xfrm flipH="1" flipV="1">
            <a:off x="2913107" y="2369375"/>
            <a:ext cx="832898" cy="606126"/>
          </a:xfrm>
          <a:prstGeom prst="straightConnector1">
            <a:avLst/>
          </a:prstGeom>
          <a:ln w="25400">
            <a:solidFill>
              <a:schemeClr val="accent1"/>
            </a:solidFill>
            <a:tailEnd type="arrow"/>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p:nvPr/>
        </p:nvCxnSpPr>
        <p:spPr>
          <a:xfrm flipV="1">
            <a:off x="3860880" y="2276875"/>
            <a:ext cx="78009" cy="558649"/>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p:nvPr/>
        </p:nvCxnSpPr>
        <p:spPr>
          <a:xfrm flipV="1">
            <a:off x="5306177" y="2085249"/>
            <a:ext cx="582927" cy="673539"/>
          </a:xfrm>
          <a:prstGeom prst="straightConnector1">
            <a:avLst/>
          </a:prstGeom>
          <a:ln w="2540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p:nvPr/>
        </p:nvCxnSpPr>
        <p:spPr>
          <a:xfrm flipV="1">
            <a:off x="5889106" y="2722115"/>
            <a:ext cx="1503033" cy="113406"/>
          </a:xfrm>
          <a:prstGeom prst="straightConnector1">
            <a:avLst/>
          </a:prstGeom>
          <a:ln w="2540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1025" name="Straight Arrow Connector 1024"/>
          <p:cNvCxnSpPr/>
          <p:nvPr/>
        </p:nvCxnSpPr>
        <p:spPr>
          <a:xfrm>
            <a:off x="6045121" y="3108436"/>
            <a:ext cx="1716191" cy="193232"/>
          </a:xfrm>
          <a:prstGeom prst="straightConnector1">
            <a:avLst/>
          </a:prstGeom>
          <a:ln w="2540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1028" name="Straight Arrow Connector 1027"/>
          <p:cNvCxnSpPr/>
          <p:nvPr/>
        </p:nvCxnSpPr>
        <p:spPr>
          <a:xfrm flipV="1">
            <a:off x="6747200" y="3569677"/>
            <a:ext cx="1014114" cy="353689"/>
          </a:xfrm>
          <a:prstGeom prst="straightConnector1">
            <a:avLst/>
          </a:prstGeom>
          <a:ln w="2540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030" name="Straight Arrow Connector 1029"/>
          <p:cNvCxnSpPr/>
          <p:nvPr/>
        </p:nvCxnSpPr>
        <p:spPr>
          <a:xfrm>
            <a:off x="6591183" y="4125173"/>
            <a:ext cx="663073" cy="302174"/>
          </a:xfrm>
          <a:prstGeom prst="straightConnector1">
            <a:avLst/>
          </a:prstGeom>
          <a:ln w="2540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032" name="Straight Arrow Connector 1031"/>
          <p:cNvCxnSpPr/>
          <p:nvPr/>
        </p:nvCxnSpPr>
        <p:spPr>
          <a:xfrm>
            <a:off x="6747198" y="5058919"/>
            <a:ext cx="676984" cy="225772"/>
          </a:xfrm>
          <a:prstGeom prst="straightConnector1">
            <a:avLst/>
          </a:prstGeom>
          <a:ln w="25400">
            <a:solidFill>
              <a:schemeClr val="accent5">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034" name="Straight Arrow Connector 1033"/>
          <p:cNvCxnSpPr/>
          <p:nvPr/>
        </p:nvCxnSpPr>
        <p:spPr>
          <a:xfrm flipH="1">
            <a:off x="2072432" y="3301671"/>
            <a:ext cx="1257122" cy="310671"/>
          </a:xfrm>
          <a:prstGeom prst="straightConnector1">
            <a:avLst/>
          </a:prstGeom>
          <a:ln w="25400">
            <a:solidFill>
              <a:schemeClr val="accent1"/>
            </a:solidFill>
            <a:tailEnd type="arrow"/>
          </a:ln>
        </p:spPr>
        <p:style>
          <a:lnRef idx="1">
            <a:schemeClr val="accent1"/>
          </a:lnRef>
          <a:fillRef idx="0">
            <a:schemeClr val="accent1"/>
          </a:fillRef>
          <a:effectRef idx="0">
            <a:schemeClr val="accent1"/>
          </a:effectRef>
          <a:fontRef idx="minor">
            <a:schemeClr val="tx1"/>
          </a:fontRef>
        </p:style>
      </p:cxnSp>
      <p:cxnSp>
        <p:nvCxnSpPr>
          <p:cNvPr id="1037" name="Curved Connector 1036"/>
          <p:cNvCxnSpPr/>
          <p:nvPr/>
        </p:nvCxnSpPr>
        <p:spPr>
          <a:xfrm rot="10800000">
            <a:off x="3176971" y="2399648"/>
            <a:ext cx="2730299" cy="1560336"/>
          </a:xfrm>
          <a:prstGeom prst="curvedConnector3">
            <a:avLst>
              <a:gd name="adj1" fmla="val 44364"/>
            </a:avLst>
          </a:prstGeom>
          <a:ln w="2540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051" name="Straight Arrow Connector 1050"/>
          <p:cNvCxnSpPr/>
          <p:nvPr/>
        </p:nvCxnSpPr>
        <p:spPr>
          <a:xfrm flipV="1">
            <a:off x="6435165" y="2835521"/>
            <a:ext cx="819090" cy="776818"/>
          </a:xfrm>
          <a:prstGeom prst="straightConnector1">
            <a:avLst/>
          </a:prstGeom>
          <a:ln w="2540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1104" name="Curved Connector 1103"/>
          <p:cNvCxnSpPr/>
          <p:nvPr/>
        </p:nvCxnSpPr>
        <p:spPr>
          <a:xfrm flipV="1">
            <a:off x="3860880" y="3468087"/>
            <a:ext cx="3812571" cy="491898"/>
          </a:xfrm>
          <a:prstGeom prst="curvedConnector3">
            <a:avLst>
              <a:gd name="adj1" fmla="val 50000"/>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137" name="Curved Connector 1136"/>
          <p:cNvCxnSpPr/>
          <p:nvPr/>
        </p:nvCxnSpPr>
        <p:spPr>
          <a:xfrm flipV="1">
            <a:off x="3746005" y="2615204"/>
            <a:ext cx="3508250" cy="1460288"/>
          </a:xfrm>
          <a:prstGeom prst="curvedConnector3">
            <a:avLst>
              <a:gd name="adj1" fmla="val 50000"/>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144" name="Curved Connector 1143"/>
          <p:cNvCxnSpPr/>
          <p:nvPr/>
        </p:nvCxnSpPr>
        <p:spPr>
          <a:xfrm rot="5400000" flipH="1" flipV="1">
            <a:off x="3520689" y="2023000"/>
            <a:ext cx="2006531" cy="1794199"/>
          </a:xfrm>
          <a:prstGeom prst="curvedConnector3">
            <a:avLst>
              <a:gd name="adj1" fmla="val 31417"/>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146" name="Curved Connector 1145"/>
          <p:cNvCxnSpPr/>
          <p:nvPr/>
        </p:nvCxnSpPr>
        <p:spPr>
          <a:xfrm>
            <a:off x="4328931" y="3468087"/>
            <a:ext cx="2515778" cy="2048032"/>
          </a:xfrm>
          <a:prstGeom prst="curvedConnector3">
            <a:avLst/>
          </a:prstGeom>
          <a:ln w="254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81192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idx="1"/>
          </p:nvPr>
        </p:nvSpPr>
        <p:spPr>
          <a:xfrm>
            <a:off x="524258" y="1353312"/>
            <a:ext cx="9381744" cy="5303520"/>
          </a:xfrm>
        </p:spPr>
        <p:txBody>
          <a:bodyPr>
            <a:normAutofit fontScale="47500" lnSpcReduction="20000"/>
          </a:bodyPr>
          <a:lstStyle/>
          <a:p>
            <a:pPr marL="0" indent="0" fontAlgn="auto">
              <a:lnSpc>
                <a:spcPct val="120000"/>
              </a:lnSpc>
              <a:spcBef>
                <a:spcPts val="0"/>
              </a:spcBef>
              <a:buFontTx/>
              <a:buNone/>
              <a:defRPr/>
            </a:pPr>
            <a:r>
              <a:rPr lang="en-GB" sz="4200" b="1" dirty="0" smtClean="0"/>
              <a:t>EU-28</a:t>
            </a:r>
          </a:p>
          <a:p>
            <a:pPr marL="0" indent="0" fontAlgn="auto">
              <a:lnSpc>
                <a:spcPct val="120000"/>
              </a:lnSpc>
              <a:spcBef>
                <a:spcPts val="0"/>
              </a:spcBef>
              <a:buFontTx/>
              <a:buNone/>
              <a:defRPr/>
            </a:pPr>
            <a:r>
              <a:rPr lang="en-GB" sz="4200" dirty="0" smtClean="0">
                <a:solidFill>
                  <a:srgbClr val="009900"/>
                </a:solidFill>
              </a:rPr>
              <a:t>Austria, Belgium, Bulgaria , </a:t>
            </a:r>
            <a:r>
              <a:rPr lang="en-GB" sz="4200" i="1" dirty="0" smtClean="0">
                <a:solidFill>
                  <a:srgbClr val="009900"/>
                </a:solidFill>
              </a:rPr>
              <a:t>Croatia</a:t>
            </a:r>
            <a:r>
              <a:rPr lang="en-GB" sz="4200" dirty="0" smtClean="0">
                <a:solidFill>
                  <a:srgbClr val="009900"/>
                </a:solidFill>
              </a:rPr>
              <a:t>, Cyprus, Czech Republic, Denmark, Estonia, Finland, France, Germany, Greece, Hungary, Italy, Ireland, Latvia, Lithuania, Luxemburg, Malta, Netherlands, Poland, Portugal, Romania, Slovakia, Slovenia, Spain, Sweden, UK</a:t>
            </a:r>
          </a:p>
          <a:p>
            <a:pPr marL="0" indent="0" fontAlgn="auto">
              <a:lnSpc>
                <a:spcPct val="120000"/>
              </a:lnSpc>
              <a:spcBef>
                <a:spcPts val="0"/>
              </a:spcBef>
              <a:buFontTx/>
              <a:buNone/>
              <a:defRPr/>
            </a:pPr>
            <a:endParaRPr lang="en-GB" sz="4200" dirty="0">
              <a:solidFill>
                <a:schemeClr val="accent2"/>
              </a:solidFill>
            </a:endParaRPr>
          </a:p>
          <a:p>
            <a:pPr marL="0" indent="0" fontAlgn="auto">
              <a:lnSpc>
                <a:spcPct val="120000"/>
              </a:lnSpc>
              <a:spcBef>
                <a:spcPts val="0"/>
              </a:spcBef>
              <a:buFontTx/>
              <a:buNone/>
              <a:defRPr/>
            </a:pPr>
            <a:r>
              <a:rPr lang="en-GB" sz="4200" b="1" dirty="0" smtClean="0"/>
              <a:t>Associated Countries to Horizon 2020 </a:t>
            </a:r>
            <a:r>
              <a:rPr lang="en-GB" sz="4200" dirty="0" smtClean="0"/>
              <a:t>(</a:t>
            </a:r>
            <a:r>
              <a:rPr lang="en-GB" sz="4200" i="1" dirty="0" smtClean="0"/>
              <a:t>under negotiation</a:t>
            </a:r>
            <a:r>
              <a:rPr lang="en-GB" sz="4200" dirty="0" smtClean="0"/>
              <a:t>)</a:t>
            </a:r>
          </a:p>
          <a:p>
            <a:pPr marL="0" indent="0">
              <a:lnSpc>
                <a:spcPct val="120000"/>
              </a:lnSpc>
              <a:spcBef>
                <a:spcPts val="0"/>
              </a:spcBef>
              <a:buNone/>
              <a:tabLst>
                <a:tab pos="90488" algn="l"/>
              </a:tabLst>
              <a:defRPr/>
            </a:pPr>
            <a:r>
              <a:rPr lang="en-GB" sz="4200" dirty="0" smtClean="0">
                <a:solidFill>
                  <a:schemeClr val="accent5">
                    <a:lumMod val="50000"/>
                  </a:schemeClr>
                </a:solidFill>
              </a:rPr>
              <a:t>Israel</a:t>
            </a:r>
            <a:r>
              <a:rPr lang="en-GB" sz="4200" dirty="0">
                <a:solidFill>
                  <a:schemeClr val="accent5">
                    <a:lumMod val="50000"/>
                  </a:schemeClr>
                </a:solidFill>
              </a:rPr>
              <a:t>, Norway, Iceland, Turkey, Former Yugoslav Republic of Macedonia (FYROM), Serbia, Albania, Montenegro, Bosnia &amp; Herzegovina, Faroe Islands, Republic of </a:t>
            </a:r>
            <a:r>
              <a:rPr lang="en-GB" sz="4200" dirty="0" smtClean="0">
                <a:solidFill>
                  <a:schemeClr val="accent5">
                    <a:lumMod val="50000"/>
                  </a:schemeClr>
                </a:solidFill>
              </a:rPr>
              <a:t>Moldova</a:t>
            </a:r>
          </a:p>
          <a:p>
            <a:pPr marL="0" indent="0">
              <a:lnSpc>
                <a:spcPct val="120000"/>
              </a:lnSpc>
              <a:spcBef>
                <a:spcPts val="0"/>
              </a:spcBef>
              <a:buNone/>
              <a:tabLst>
                <a:tab pos="90488" algn="l"/>
              </a:tabLst>
              <a:defRPr/>
            </a:pPr>
            <a:endParaRPr lang="en-GB" sz="4200" dirty="0">
              <a:solidFill>
                <a:schemeClr val="accent5">
                  <a:lumMod val="50000"/>
                </a:schemeClr>
              </a:solidFill>
            </a:endParaRPr>
          </a:p>
          <a:p>
            <a:pPr marL="0" indent="0">
              <a:lnSpc>
                <a:spcPct val="120000"/>
              </a:lnSpc>
              <a:spcBef>
                <a:spcPts val="0"/>
              </a:spcBef>
              <a:buNone/>
              <a:tabLst>
                <a:tab pos="90488" algn="l"/>
              </a:tabLst>
              <a:defRPr/>
            </a:pPr>
            <a:r>
              <a:rPr lang="en-GB" sz="4200" b="1" dirty="0" smtClean="0"/>
              <a:t>Other Third Countries </a:t>
            </a:r>
            <a:r>
              <a:rPr lang="en-GB" sz="4200" dirty="0"/>
              <a:t>(</a:t>
            </a:r>
            <a:r>
              <a:rPr lang="en-GB" sz="4200" i="1" dirty="0"/>
              <a:t>funding will depend on </a:t>
            </a:r>
            <a:r>
              <a:rPr lang="en-GB" sz="4200" i="1" dirty="0" smtClean="0"/>
              <a:t>income status</a:t>
            </a:r>
            <a:r>
              <a:rPr lang="en-GB" sz="4200" dirty="0" smtClean="0"/>
              <a:t>)</a:t>
            </a:r>
          </a:p>
          <a:p>
            <a:pPr marL="0" indent="0">
              <a:lnSpc>
                <a:spcPct val="120000"/>
              </a:lnSpc>
              <a:spcBef>
                <a:spcPts val="0"/>
              </a:spcBef>
              <a:buNone/>
              <a:tabLst>
                <a:tab pos="90488" algn="l"/>
              </a:tabLst>
              <a:defRPr/>
            </a:pPr>
            <a:r>
              <a:rPr lang="en-GB" sz="4200" dirty="0" smtClean="0">
                <a:solidFill>
                  <a:srgbClr val="FFC000"/>
                </a:solidFill>
              </a:rPr>
              <a:t>List </a:t>
            </a:r>
            <a:r>
              <a:rPr lang="en-GB" sz="4200" dirty="0">
                <a:solidFill>
                  <a:srgbClr val="FFC000"/>
                </a:solidFill>
              </a:rPr>
              <a:t>of eligible third countries in Horizon 2020 ‘General Annexes’: </a:t>
            </a:r>
            <a:r>
              <a:rPr lang="en-GB" sz="2900" dirty="0">
                <a:hlinkClick r:id="rId3"/>
              </a:rPr>
              <a:t>http://ec.europa.eu/research/participants/data/ref/h2020/wp/2014_2015/annexes/h2020-wp1415-annex-ga_en.pdf</a:t>
            </a:r>
            <a:r>
              <a:rPr lang="en-GB" sz="2900" dirty="0"/>
              <a:t> </a:t>
            </a:r>
            <a:endParaRPr lang="en-GB" sz="2900" dirty="0" smtClean="0"/>
          </a:p>
          <a:p>
            <a:pPr marL="0" lvl="1" indent="0">
              <a:lnSpc>
                <a:spcPct val="120000"/>
              </a:lnSpc>
              <a:spcBef>
                <a:spcPts val="0"/>
              </a:spcBef>
              <a:buClr>
                <a:schemeClr val="accent1"/>
              </a:buClr>
              <a:buSzPct val="68000"/>
              <a:buNone/>
              <a:tabLst>
                <a:tab pos="90488" algn="l"/>
              </a:tabLst>
              <a:defRPr/>
            </a:pPr>
            <a:r>
              <a:rPr lang="en-GB" sz="4200" b="1" i="1" dirty="0" smtClean="0">
                <a:solidFill>
                  <a:srgbClr val="FFC000"/>
                </a:solidFill>
              </a:rPr>
              <a:t>Note:</a:t>
            </a:r>
            <a:r>
              <a:rPr lang="en-GB" sz="4200" dirty="0" smtClean="0">
                <a:solidFill>
                  <a:srgbClr val="FFC000"/>
                </a:solidFill>
              </a:rPr>
              <a:t> </a:t>
            </a:r>
            <a:r>
              <a:rPr lang="en-GB" sz="4200" dirty="0">
                <a:solidFill>
                  <a:srgbClr val="FFC000"/>
                </a:solidFill>
              </a:rPr>
              <a:t>BRIC + Mexico </a:t>
            </a:r>
            <a:r>
              <a:rPr lang="en-GB" sz="4200" b="1" dirty="0">
                <a:solidFill>
                  <a:srgbClr val="FFC000"/>
                </a:solidFill>
              </a:rPr>
              <a:t>no longer eligible </a:t>
            </a:r>
            <a:r>
              <a:rPr lang="en-GB" sz="4200" dirty="0">
                <a:solidFill>
                  <a:srgbClr val="FFC000"/>
                </a:solidFill>
              </a:rPr>
              <a:t>for funding </a:t>
            </a:r>
          </a:p>
          <a:p>
            <a:pPr marL="0" indent="0">
              <a:lnSpc>
                <a:spcPct val="120000"/>
              </a:lnSpc>
              <a:spcBef>
                <a:spcPts val="0"/>
              </a:spcBef>
              <a:buNone/>
              <a:tabLst>
                <a:tab pos="90488" algn="l"/>
              </a:tabLst>
              <a:defRPr/>
            </a:pPr>
            <a:endParaRPr lang="en-GB" sz="4200" dirty="0"/>
          </a:p>
          <a:p>
            <a:pPr marL="0" indent="0">
              <a:lnSpc>
                <a:spcPct val="120000"/>
              </a:lnSpc>
              <a:spcBef>
                <a:spcPts val="0"/>
              </a:spcBef>
              <a:buNone/>
              <a:tabLst>
                <a:tab pos="90488" algn="l"/>
              </a:tabLst>
              <a:defRPr/>
            </a:pPr>
            <a:endParaRPr lang="en-GB" sz="3600" i="1" dirty="0" smtClean="0">
              <a:solidFill>
                <a:schemeClr val="accent5">
                  <a:lumMod val="50000"/>
                </a:schemeClr>
              </a:solidFill>
            </a:endParaRPr>
          </a:p>
          <a:p>
            <a:pPr marL="365760" indent="-256032" algn="r" fontAlgn="auto">
              <a:spcBef>
                <a:spcPct val="0"/>
              </a:spcBef>
              <a:spcAft>
                <a:spcPts val="0"/>
              </a:spcAft>
              <a:buFontTx/>
              <a:buNone/>
              <a:defRPr/>
            </a:pPr>
            <a:r>
              <a:rPr lang="en-GB" sz="2400" i="1" dirty="0" smtClean="0">
                <a:solidFill>
                  <a:schemeClr val="accent2"/>
                </a:solidFill>
              </a:rPr>
              <a:t>	</a:t>
            </a:r>
          </a:p>
        </p:txBody>
      </p:sp>
      <p:sp>
        <p:nvSpPr>
          <p:cNvPr id="11266" name="Rectangle 2"/>
          <p:cNvSpPr>
            <a:spLocks noGrp="1" noChangeArrowheads="1"/>
          </p:cNvSpPr>
          <p:nvPr>
            <p:ph type="title"/>
          </p:nvPr>
        </p:nvSpPr>
        <p:spPr>
          <a:xfrm>
            <a:off x="495300" y="274638"/>
            <a:ext cx="8075676" cy="1143000"/>
          </a:xfrm>
        </p:spPr>
        <p:txBody>
          <a:bodyPr>
            <a:normAutofit/>
          </a:bodyPr>
          <a:lstStyle/>
          <a:p>
            <a:pPr fontAlgn="auto">
              <a:spcAft>
                <a:spcPts val="0"/>
              </a:spcAft>
              <a:defRPr/>
            </a:pPr>
            <a:r>
              <a:rPr lang="en-GB" sz="2800" dirty="0" smtClean="0"/>
              <a:t>Who is eligible for Horizon 2020 funding?</a:t>
            </a:r>
          </a:p>
        </p:txBody>
      </p:sp>
      <p:sp>
        <p:nvSpPr>
          <p:cNvPr id="2" name="TextBox 1"/>
          <p:cNvSpPr txBox="1"/>
          <p:nvPr/>
        </p:nvSpPr>
        <p:spPr>
          <a:xfrm>
            <a:off x="3596640" y="5987087"/>
            <a:ext cx="6181344" cy="461665"/>
          </a:xfrm>
          <a:prstGeom prst="rect">
            <a:avLst/>
          </a:prstGeom>
          <a:noFill/>
        </p:spPr>
        <p:txBody>
          <a:bodyPr wrap="square" rtlCol="0">
            <a:spAutoFit/>
          </a:bodyPr>
          <a:lstStyle/>
          <a:p>
            <a:r>
              <a:rPr lang="en-GB" sz="2400" dirty="0" smtClean="0">
                <a:solidFill>
                  <a:srgbClr val="FF0000"/>
                </a:solidFill>
              </a:rPr>
              <a:t>Switzerland currently 3</a:t>
            </a:r>
            <a:r>
              <a:rPr lang="en-GB" sz="2400" baseline="30000" dirty="0" smtClean="0">
                <a:solidFill>
                  <a:srgbClr val="FF0000"/>
                </a:solidFill>
              </a:rPr>
              <a:t>rd</a:t>
            </a:r>
            <a:r>
              <a:rPr lang="en-GB" sz="2400" dirty="0" smtClean="0">
                <a:solidFill>
                  <a:srgbClr val="FF0000"/>
                </a:solidFill>
              </a:rPr>
              <a:t> Country!</a:t>
            </a:r>
            <a:endParaRPr lang="en-GB" sz="2400" dirty="0">
              <a:solidFill>
                <a:srgbClr val="FF0000"/>
              </a:solidFill>
            </a:endParaRPr>
          </a:p>
        </p:txBody>
      </p:sp>
    </p:spTree>
    <p:extLst>
      <p:ext uri="{BB962C8B-B14F-4D97-AF65-F5344CB8AC3E}">
        <p14:creationId xmlns:p14="http://schemas.microsoft.com/office/powerpoint/2010/main" val="41232865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1164185" y="-469901"/>
            <a:ext cx="11968163" cy="8010526"/>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ct val="15000"/>
              </a:spcBef>
            </a:pPr>
            <a:endParaRPr lang="en-US" sz="1400" smtClean="0">
              <a:solidFill>
                <a:srgbClr val="FFFFFF"/>
              </a:solidFill>
            </a:endParaRPr>
          </a:p>
        </p:txBody>
      </p:sp>
      <p:sp>
        <p:nvSpPr>
          <p:cNvPr id="2051" name="Freeform 321"/>
          <p:cNvSpPr>
            <a:spLocks/>
          </p:cNvSpPr>
          <p:nvPr/>
        </p:nvSpPr>
        <p:spPr bwMode="auto">
          <a:xfrm rot="730076">
            <a:off x="4579940" y="3382967"/>
            <a:ext cx="390525" cy="282575"/>
          </a:xfrm>
          <a:custGeom>
            <a:avLst/>
            <a:gdLst>
              <a:gd name="T0" fmla="*/ 2147483647 w 10000"/>
              <a:gd name="T1" fmla="*/ 2147483647 h 10009"/>
              <a:gd name="T2" fmla="*/ 2147483647 w 10000"/>
              <a:gd name="T3" fmla="*/ 2147483647 h 10009"/>
              <a:gd name="T4" fmla="*/ 2147483647 w 10000"/>
              <a:gd name="T5" fmla="*/ 2147483647 h 10009"/>
              <a:gd name="T6" fmla="*/ 2147483647 w 10000"/>
              <a:gd name="T7" fmla="*/ 2147483647 h 10009"/>
              <a:gd name="T8" fmla="*/ 2147483647 w 10000"/>
              <a:gd name="T9" fmla="*/ 2147483647 h 10009"/>
              <a:gd name="T10" fmla="*/ 2147483647 w 10000"/>
              <a:gd name="T11" fmla="*/ 2147483647 h 10009"/>
              <a:gd name="T12" fmla="*/ 2147483647 w 10000"/>
              <a:gd name="T13" fmla="*/ 161364554 h 10009"/>
              <a:gd name="T14" fmla="*/ 2147483647 w 10000"/>
              <a:gd name="T15" fmla="*/ 2147483647 h 10009"/>
              <a:gd name="T16" fmla="*/ 2147483647 w 10000"/>
              <a:gd name="T17" fmla="*/ 161364554 h 10009"/>
              <a:gd name="T18" fmla="*/ 2147483647 w 10000"/>
              <a:gd name="T19" fmla="*/ 2147483647 h 10009"/>
              <a:gd name="T20" fmla="*/ 0 w 10000"/>
              <a:gd name="T21" fmla="*/ 2147483647 h 10009"/>
              <a:gd name="T22" fmla="*/ 2147483647 w 10000"/>
              <a:gd name="T23" fmla="*/ 2147483647 h 10009"/>
              <a:gd name="T24" fmla="*/ 2147483647 w 10000"/>
              <a:gd name="T25" fmla="*/ 2147483647 h 10009"/>
              <a:gd name="T26" fmla="*/ 2147483647 w 10000"/>
              <a:gd name="T27" fmla="*/ 2147483647 h 10009"/>
              <a:gd name="T28" fmla="*/ 2147483647 w 10000"/>
              <a:gd name="T29" fmla="*/ 2147483647 h 10009"/>
              <a:gd name="T30" fmla="*/ 2147483647 w 10000"/>
              <a:gd name="T31" fmla="*/ 2147483647 h 10009"/>
              <a:gd name="T32" fmla="*/ 2147483647 w 10000"/>
              <a:gd name="T33" fmla="*/ 2147483647 h 10009"/>
              <a:gd name="T34" fmla="*/ 2147483647 w 10000"/>
              <a:gd name="T35" fmla="*/ 2147483647 h 10009"/>
              <a:gd name="T36" fmla="*/ 2147483647 w 10000"/>
              <a:gd name="T37" fmla="*/ 2147483647 h 10009"/>
              <a:gd name="T38" fmla="*/ 2147483647 w 10000"/>
              <a:gd name="T39" fmla="*/ 2147483647 h 10009"/>
              <a:gd name="T40" fmla="*/ 2147483647 w 10000"/>
              <a:gd name="T41" fmla="*/ 2147483647 h 10009"/>
              <a:gd name="T42" fmla="*/ 2147483647 w 10000"/>
              <a:gd name="T43" fmla="*/ 2147483647 h 10009"/>
              <a:gd name="T44" fmla="*/ 2147483647 w 10000"/>
              <a:gd name="T45" fmla="*/ 2147483647 h 10009"/>
              <a:gd name="T46" fmla="*/ 2147483647 w 10000"/>
              <a:gd name="T47" fmla="*/ 2147483647 h 10009"/>
              <a:gd name="T48" fmla="*/ 2147483647 w 10000"/>
              <a:gd name="T49" fmla="*/ 2147483647 h 10009"/>
              <a:gd name="T50" fmla="*/ 2147483647 w 10000"/>
              <a:gd name="T51" fmla="*/ 2147483647 h 10009"/>
              <a:gd name="T52" fmla="*/ 2147483647 w 10000"/>
              <a:gd name="T53" fmla="*/ 2147483647 h 10009"/>
              <a:gd name="T54" fmla="*/ 2147483647 w 10000"/>
              <a:gd name="T55" fmla="*/ 2147483647 h 10009"/>
              <a:gd name="T56" fmla="*/ 2147483647 w 10000"/>
              <a:gd name="T57" fmla="*/ 2147483647 h 10009"/>
              <a:gd name="T58" fmla="*/ 2147483647 w 10000"/>
              <a:gd name="T59" fmla="*/ 2147483647 h 10009"/>
              <a:gd name="T60" fmla="*/ 2147483647 w 10000"/>
              <a:gd name="T61" fmla="*/ 2147483647 h 10009"/>
              <a:gd name="T62" fmla="*/ 2147483647 w 10000"/>
              <a:gd name="T63" fmla="*/ 2147483647 h 10009"/>
              <a:gd name="T64" fmla="*/ 2147483647 w 10000"/>
              <a:gd name="T65" fmla="*/ 2147483647 h 10009"/>
              <a:gd name="T66" fmla="*/ 2147483647 w 10000"/>
              <a:gd name="T67" fmla="*/ 2147483647 h 10009"/>
              <a:gd name="T68" fmla="*/ 2147483647 w 10000"/>
              <a:gd name="T69" fmla="*/ 2147483647 h 10009"/>
              <a:gd name="T70" fmla="*/ 2147483647 w 10000"/>
              <a:gd name="T71" fmla="*/ 2147483647 h 10009"/>
              <a:gd name="T72" fmla="*/ 2147483647 w 10000"/>
              <a:gd name="T73" fmla="*/ 2147483647 h 10009"/>
              <a:gd name="T74" fmla="*/ 2147483647 w 10000"/>
              <a:gd name="T75" fmla="*/ 2147483647 h 10009"/>
              <a:gd name="T76" fmla="*/ 2147483647 w 10000"/>
              <a:gd name="T77" fmla="*/ 2147483647 h 10009"/>
              <a:gd name="T78" fmla="*/ 2147483647 w 10000"/>
              <a:gd name="T79" fmla="*/ 2147483647 h 10009"/>
              <a:gd name="T80" fmla="*/ 2147483647 w 10000"/>
              <a:gd name="T81" fmla="*/ 2147483647 h 1000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0000" h="10009">
                <a:moveTo>
                  <a:pt x="9121" y="1479"/>
                </a:moveTo>
                <a:cubicBezTo>
                  <a:pt x="8949" y="1545"/>
                  <a:pt x="8960" y="1470"/>
                  <a:pt x="8734" y="1437"/>
                </a:cubicBezTo>
                <a:cubicBezTo>
                  <a:pt x="8508" y="1404"/>
                  <a:pt x="8010" y="1295"/>
                  <a:pt x="7765" y="1279"/>
                </a:cubicBezTo>
                <a:cubicBezTo>
                  <a:pt x="7520" y="1263"/>
                  <a:pt x="7390" y="1332"/>
                  <a:pt x="7261" y="1342"/>
                </a:cubicBezTo>
                <a:cubicBezTo>
                  <a:pt x="7132" y="1353"/>
                  <a:pt x="7098" y="1443"/>
                  <a:pt x="6991" y="1342"/>
                </a:cubicBezTo>
                <a:cubicBezTo>
                  <a:pt x="6884" y="1241"/>
                  <a:pt x="6742" y="937"/>
                  <a:pt x="6618" y="734"/>
                </a:cubicBezTo>
                <a:cubicBezTo>
                  <a:pt x="5577" y="492"/>
                  <a:pt x="4284" y="74"/>
                  <a:pt x="3495" y="9"/>
                </a:cubicBezTo>
                <a:cubicBezTo>
                  <a:pt x="2706" y="-56"/>
                  <a:pt x="2420" y="231"/>
                  <a:pt x="1882" y="342"/>
                </a:cubicBezTo>
                <a:lnTo>
                  <a:pt x="1345" y="9"/>
                </a:lnTo>
                <a:lnTo>
                  <a:pt x="806" y="342"/>
                </a:lnTo>
                <a:cubicBezTo>
                  <a:pt x="806" y="342"/>
                  <a:pt x="268" y="1009"/>
                  <a:pt x="0" y="1009"/>
                </a:cubicBezTo>
                <a:lnTo>
                  <a:pt x="538" y="2676"/>
                </a:lnTo>
                <a:lnTo>
                  <a:pt x="1076" y="2009"/>
                </a:lnTo>
                <a:lnTo>
                  <a:pt x="2151" y="2342"/>
                </a:lnTo>
                <a:lnTo>
                  <a:pt x="2421" y="2676"/>
                </a:lnTo>
                <a:lnTo>
                  <a:pt x="2688" y="3009"/>
                </a:lnTo>
                <a:cubicBezTo>
                  <a:pt x="2600" y="3342"/>
                  <a:pt x="2510" y="3676"/>
                  <a:pt x="2421" y="4009"/>
                </a:cubicBezTo>
                <a:cubicBezTo>
                  <a:pt x="2330" y="4565"/>
                  <a:pt x="2241" y="5120"/>
                  <a:pt x="2151" y="5676"/>
                </a:cubicBezTo>
                <a:cubicBezTo>
                  <a:pt x="2062" y="6009"/>
                  <a:pt x="1971" y="6343"/>
                  <a:pt x="1882" y="6676"/>
                </a:cubicBezTo>
                <a:lnTo>
                  <a:pt x="1882" y="7342"/>
                </a:lnTo>
                <a:cubicBezTo>
                  <a:pt x="1882" y="7482"/>
                  <a:pt x="1889" y="7241"/>
                  <a:pt x="1884" y="7517"/>
                </a:cubicBezTo>
                <a:cubicBezTo>
                  <a:pt x="1879" y="7793"/>
                  <a:pt x="1882" y="7594"/>
                  <a:pt x="1882" y="7676"/>
                </a:cubicBezTo>
                <a:lnTo>
                  <a:pt x="1882" y="8009"/>
                </a:lnTo>
                <a:cubicBezTo>
                  <a:pt x="1792" y="8342"/>
                  <a:pt x="1703" y="8676"/>
                  <a:pt x="1613" y="9009"/>
                </a:cubicBezTo>
                <a:lnTo>
                  <a:pt x="2151" y="9009"/>
                </a:lnTo>
                <a:lnTo>
                  <a:pt x="3227" y="10009"/>
                </a:lnTo>
                <a:lnTo>
                  <a:pt x="4840" y="9342"/>
                </a:lnTo>
                <a:lnTo>
                  <a:pt x="6453" y="9009"/>
                </a:lnTo>
                <a:lnTo>
                  <a:pt x="7261" y="7676"/>
                </a:lnTo>
                <a:lnTo>
                  <a:pt x="8067" y="6342"/>
                </a:lnTo>
                <a:cubicBezTo>
                  <a:pt x="8067" y="6120"/>
                  <a:pt x="7941" y="6082"/>
                  <a:pt x="8067" y="5676"/>
                </a:cubicBezTo>
                <a:cubicBezTo>
                  <a:pt x="8193" y="5270"/>
                  <a:pt x="8503" y="4112"/>
                  <a:pt x="8822" y="3908"/>
                </a:cubicBezTo>
                <a:cubicBezTo>
                  <a:pt x="9185" y="3676"/>
                  <a:pt x="9126" y="3756"/>
                  <a:pt x="9189" y="3701"/>
                </a:cubicBezTo>
                <a:cubicBezTo>
                  <a:pt x="9252" y="3646"/>
                  <a:pt x="9284" y="3569"/>
                  <a:pt x="9318" y="3593"/>
                </a:cubicBezTo>
                <a:cubicBezTo>
                  <a:pt x="9388" y="3534"/>
                  <a:pt x="9296" y="3577"/>
                  <a:pt x="9415" y="3493"/>
                </a:cubicBezTo>
                <a:cubicBezTo>
                  <a:pt x="9534" y="3409"/>
                  <a:pt x="9908" y="3137"/>
                  <a:pt x="9969" y="2847"/>
                </a:cubicBezTo>
                <a:cubicBezTo>
                  <a:pt x="10030" y="2557"/>
                  <a:pt x="10018" y="1949"/>
                  <a:pt x="9783" y="1752"/>
                </a:cubicBezTo>
                <a:cubicBezTo>
                  <a:pt x="9774" y="1701"/>
                  <a:pt x="9763" y="1649"/>
                  <a:pt x="9754" y="1598"/>
                </a:cubicBezTo>
                <a:cubicBezTo>
                  <a:pt x="9738" y="1593"/>
                  <a:pt x="9576" y="1599"/>
                  <a:pt x="9561" y="1594"/>
                </a:cubicBezTo>
                <a:lnTo>
                  <a:pt x="9121" y="1479"/>
                </a:lnTo>
                <a:close/>
              </a:path>
            </a:pathLst>
          </a:custGeom>
          <a:solidFill>
            <a:schemeClr val="accent1">
              <a:lumMod val="75000"/>
            </a:schemeClr>
          </a:solidFill>
          <a:ln w="9525">
            <a:solidFill>
              <a:schemeClr val="bg2"/>
            </a:solidFill>
            <a:round/>
            <a:headEnd/>
            <a:tailEnd/>
          </a:ln>
        </p:spPr>
        <p:txBody>
          <a:bodyPr/>
          <a:lstStyle/>
          <a:p>
            <a:pPr eaLnBrk="0" hangingPunct="0">
              <a:defRPr/>
            </a:pPr>
            <a:endParaRPr lang="en-GB" sz="1400">
              <a:solidFill>
                <a:srgbClr val="FFFFFF"/>
              </a:solidFill>
              <a:latin typeface="Arial" pitchFamily="34" charset="0"/>
            </a:endParaRPr>
          </a:p>
        </p:txBody>
      </p:sp>
      <p:sp>
        <p:nvSpPr>
          <p:cNvPr id="2052" name="Freeform 322"/>
          <p:cNvSpPr>
            <a:spLocks/>
          </p:cNvSpPr>
          <p:nvPr/>
        </p:nvSpPr>
        <p:spPr bwMode="auto">
          <a:xfrm rot="926903">
            <a:off x="4589465" y="3402016"/>
            <a:ext cx="98425" cy="198437"/>
          </a:xfrm>
          <a:custGeom>
            <a:avLst/>
            <a:gdLst>
              <a:gd name="T0" fmla="*/ 426029799 w 10000"/>
              <a:gd name="T1" fmla="*/ 2147483647 h 10437"/>
              <a:gd name="T2" fmla="*/ 426029799 w 10000"/>
              <a:gd name="T3" fmla="*/ 2147483647 h 10437"/>
              <a:gd name="T4" fmla="*/ 441127138 w 10000"/>
              <a:gd name="T5" fmla="*/ 2147483647 h 10437"/>
              <a:gd name="T6" fmla="*/ 486896829 w 10000"/>
              <a:gd name="T7" fmla="*/ 2147483647 h 10437"/>
              <a:gd name="T8" fmla="*/ 486896829 w 10000"/>
              <a:gd name="T9" fmla="*/ 2147483647 h 10437"/>
              <a:gd name="T10" fmla="*/ 505393367 w 10000"/>
              <a:gd name="T11" fmla="*/ 2147483647 h 10437"/>
              <a:gd name="T12" fmla="*/ 547757218 w 10000"/>
              <a:gd name="T13" fmla="*/ 2147483647 h 10437"/>
              <a:gd name="T14" fmla="*/ 556948788 w 10000"/>
              <a:gd name="T15" fmla="*/ 2147483647 h 10437"/>
              <a:gd name="T16" fmla="*/ 608617535 w 10000"/>
              <a:gd name="T17" fmla="*/ 2147483647 h 10437"/>
              <a:gd name="T18" fmla="*/ 547757218 w 10000"/>
              <a:gd name="T19" fmla="*/ 2147483647 h 10437"/>
              <a:gd name="T20" fmla="*/ 486896829 w 10000"/>
              <a:gd name="T21" fmla="*/ 1175804211 h 10437"/>
              <a:gd name="T22" fmla="*/ 304309174 w 10000"/>
              <a:gd name="T23" fmla="*/ 0 h 10437"/>
              <a:gd name="T24" fmla="*/ 182587736 w 10000"/>
              <a:gd name="T25" fmla="*/ 1175804211 h 10437"/>
              <a:gd name="T26" fmla="*/ 121720705 w 10000"/>
              <a:gd name="T27" fmla="*/ 2147483647 h 10437"/>
              <a:gd name="T28" fmla="*/ 75167108 w 10000"/>
              <a:gd name="T29" fmla="*/ 2147483647 h 10437"/>
              <a:gd name="T30" fmla="*/ 121720705 w 10000"/>
              <a:gd name="T31" fmla="*/ 2147483647 h 10437"/>
              <a:gd name="T32" fmla="*/ 121720705 w 10000"/>
              <a:gd name="T33" fmla="*/ 2147483647 h 10437"/>
              <a:gd name="T34" fmla="*/ 13937767 w 10000"/>
              <a:gd name="T35" fmla="*/ 2147483647 h 10437"/>
              <a:gd name="T36" fmla="*/ 0 w 10000"/>
              <a:gd name="T37" fmla="*/ 2147483647 h 10437"/>
              <a:gd name="T38" fmla="*/ 39560971 w 10000"/>
              <a:gd name="T39" fmla="*/ 2147483647 h 10437"/>
              <a:gd name="T40" fmla="*/ 121720705 w 10000"/>
              <a:gd name="T41" fmla="*/ 2147483647 h 10437"/>
              <a:gd name="T42" fmla="*/ 68959129 w 10000"/>
              <a:gd name="T43" fmla="*/ 2147483647 h 10437"/>
              <a:gd name="T44" fmla="*/ 394566826 w 10000"/>
              <a:gd name="T45" fmla="*/ 2147483647 h 10437"/>
              <a:gd name="T46" fmla="*/ 436863210 w 10000"/>
              <a:gd name="T47" fmla="*/ 2147483647 h 10437"/>
              <a:gd name="T48" fmla="*/ 426029799 w 10000"/>
              <a:gd name="T49" fmla="*/ 2147483647 h 10437"/>
              <a:gd name="T50" fmla="*/ 426029799 w 10000"/>
              <a:gd name="T51" fmla="*/ 2147483647 h 1043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000" h="10437">
                <a:moveTo>
                  <a:pt x="7000" y="8110"/>
                </a:moveTo>
                <a:lnTo>
                  <a:pt x="7000" y="7638"/>
                </a:lnTo>
                <a:cubicBezTo>
                  <a:pt x="7083" y="7334"/>
                  <a:pt x="7165" y="7030"/>
                  <a:pt x="7248" y="6726"/>
                </a:cubicBezTo>
                <a:lnTo>
                  <a:pt x="8000" y="5748"/>
                </a:lnTo>
                <a:lnTo>
                  <a:pt x="8000" y="5276"/>
                </a:lnTo>
                <a:cubicBezTo>
                  <a:pt x="8101" y="4899"/>
                  <a:pt x="8203" y="4522"/>
                  <a:pt x="8304" y="4145"/>
                </a:cubicBezTo>
                <a:lnTo>
                  <a:pt x="9000" y="3386"/>
                </a:lnTo>
                <a:cubicBezTo>
                  <a:pt x="9050" y="3079"/>
                  <a:pt x="9101" y="2772"/>
                  <a:pt x="9151" y="2465"/>
                </a:cubicBezTo>
                <a:lnTo>
                  <a:pt x="10000" y="1496"/>
                </a:lnTo>
                <a:lnTo>
                  <a:pt x="9000" y="1024"/>
                </a:lnTo>
                <a:lnTo>
                  <a:pt x="8000" y="472"/>
                </a:lnTo>
                <a:lnTo>
                  <a:pt x="5000" y="0"/>
                </a:lnTo>
                <a:lnTo>
                  <a:pt x="3000" y="472"/>
                </a:lnTo>
                <a:lnTo>
                  <a:pt x="2000" y="1024"/>
                </a:lnTo>
                <a:lnTo>
                  <a:pt x="1235" y="1429"/>
                </a:lnTo>
                <a:lnTo>
                  <a:pt x="2000" y="2913"/>
                </a:lnTo>
                <a:lnTo>
                  <a:pt x="2000" y="4803"/>
                </a:lnTo>
                <a:lnTo>
                  <a:pt x="229" y="6206"/>
                </a:lnTo>
                <a:cubicBezTo>
                  <a:pt x="153" y="6526"/>
                  <a:pt x="76" y="6845"/>
                  <a:pt x="0" y="7165"/>
                </a:cubicBezTo>
                <a:lnTo>
                  <a:pt x="650" y="7719"/>
                </a:lnTo>
                <a:lnTo>
                  <a:pt x="2000" y="7638"/>
                </a:lnTo>
                <a:lnTo>
                  <a:pt x="1133" y="10397"/>
                </a:lnTo>
                <a:lnTo>
                  <a:pt x="6483" y="10437"/>
                </a:lnTo>
                <a:cubicBezTo>
                  <a:pt x="6656" y="10000"/>
                  <a:pt x="7005" y="9867"/>
                  <a:pt x="7178" y="9430"/>
                </a:cubicBezTo>
                <a:cubicBezTo>
                  <a:pt x="7119" y="9305"/>
                  <a:pt x="7059" y="9180"/>
                  <a:pt x="7000" y="9055"/>
                </a:cubicBezTo>
                <a:lnTo>
                  <a:pt x="7000" y="8110"/>
                </a:lnTo>
                <a:close/>
              </a:path>
            </a:pathLst>
          </a:custGeom>
          <a:solidFill>
            <a:schemeClr val="accent1">
              <a:lumMod val="75000"/>
            </a:schemeClr>
          </a:solidFill>
          <a:ln w="9525">
            <a:solidFill>
              <a:schemeClr val="bg2"/>
            </a:solidFill>
            <a:round/>
            <a:headEnd/>
            <a:tailEnd/>
          </a:ln>
        </p:spPr>
        <p:txBody>
          <a:bodyPr/>
          <a:lstStyle/>
          <a:p>
            <a:pPr eaLnBrk="0" hangingPunct="0">
              <a:defRPr/>
            </a:pPr>
            <a:endParaRPr lang="en-GB" sz="1400">
              <a:solidFill>
                <a:srgbClr val="FFFFFF"/>
              </a:solidFill>
              <a:latin typeface="Arial" pitchFamily="34" charset="0"/>
            </a:endParaRPr>
          </a:p>
        </p:txBody>
      </p:sp>
      <p:sp>
        <p:nvSpPr>
          <p:cNvPr id="2053" name="Freeform 341"/>
          <p:cNvSpPr>
            <a:spLocks/>
          </p:cNvSpPr>
          <p:nvPr/>
        </p:nvSpPr>
        <p:spPr bwMode="auto">
          <a:xfrm>
            <a:off x="5164138" y="3276600"/>
            <a:ext cx="206375" cy="84138"/>
          </a:xfrm>
          <a:custGeom>
            <a:avLst/>
            <a:gdLst>
              <a:gd name="T0" fmla="*/ 2147483647 w 10000"/>
              <a:gd name="T1" fmla="*/ 230353942 h 10000"/>
              <a:gd name="T2" fmla="*/ 2147483647 w 10000"/>
              <a:gd name="T3" fmla="*/ 153542679 h 10000"/>
              <a:gd name="T4" fmla="*/ 2147483647 w 10000"/>
              <a:gd name="T5" fmla="*/ 153542679 h 10000"/>
              <a:gd name="T6" fmla="*/ 2147483647 w 10000"/>
              <a:gd name="T7" fmla="*/ 76771339 h 10000"/>
              <a:gd name="T8" fmla="*/ 2147483647 w 10000"/>
              <a:gd name="T9" fmla="*/ 38383015 h 10000"/>
              <a:gd name="T10" fmla="*/ 2147483647 w 10000"/>
              <a:gd name="T11" fmla="*/ 38383015 h 10000"/>
              <a:gd name="T12" fmla="*/ 2147483647 w 10000"/>
              <a:gd name="T13" fmla="*/ 0 h 10000"/>
              <a:gd name="T14" fmla="*/ 2147483647 w 10000"/>
              <a:gd name="T15" fmla="*/ 38383015 h 10000"/>
              <a:gd name="T16" fmla="*/ 2147483647 w 10000"/>
              <a:gd name="T17" fmla="*/ 38383015 h 10000"/>
              <a:gd name="T18" fmla="*/ 2147483647 w 10000"/>
              <a:gd name="T19" fmla="*/ 76771339 h 10000"/>
              <a:gd name="T20" fmla="*/ 2147483647 w 10000"/>
              <a:gd name="T21" fmla="*/ 115154355 h 10000"/>
              <a:gd name="T22" fmla="*/ 2147483647 w 10000"/>
              <a:gd name="T23" fmla="*/ 191925686 h 10000"/>
              <a:gd name="T24" fmla="*/ 2147483647 w 10000"/>
              <a:gd name="T25" fmla="*/ 230353942 h 10000"/>
              <a:gd name="T26" fmla="*/ 2147483647 w 10000"/>
              <a:gd name="T27" fmla="*/ 230353942 h 10000"/>
              <a:gd name="T28" fmla="*/ 2147483647 w 10000"/>
              <a:gd name="T29" fmla="*/ 268737521 h 10000"/>
              <a:gd name="T30" fmla="*/ 2147483647 w 10000"/>
              <a:gd name="T31" fmla="*/ 268737521 h 10000"/>
              <a:gd name="T32" fmla="*/ 1048843394 w 10000"/>
              <a:gd name="T33" fmla="*/ 268737521 h 10000"/>
              <a:gd name="T34" fmla="*/ 0 w 10000"/>
              <a:gd name="T35" fmla="*/ 268737521 h 10000"/>
              <a:gd name="T36" fmla="*/ 1048843394 w 10000"/>
              <a:gd name="T37" fmla="*/ 307125281 h 10000"/>
              <a:gd name="T38" fmla="*/ 2147483647 w 10000"/>
              <a:gd name="T39" fmla="*/ 383896612 h 10000"/>
              <a:gd name="T40" fmla="*/ 2147483647 w 10000"/>
              <a:gd name="T41" fmla="*/ 422280200 h 10000"/>
              <a:gd name="T42" fmla="*/ 2147483647 w 10000"/>
              <a:gd name="T43" fmla="*/ 383896612 h 10000"/>
              <a:gd name="T44" fmla="*/ 2147483647 w 10000"/>
              <a:gd name="T45" fmla="*/ 383896612 h 10000"/>
              <a:gd name="T46" fmla="*/ 2147483647 w 10000"/>
              <a:gd name="T47" fmla="*/ 422280200 h 10000"/>
              <a:gd name="T48" fmla="*/ 2147483647 w 10000"/>
              <a:gd name="T49" fmla="*/ 422280200 h 10000"/>
              <a:gd name="T50" fmla="*/ 2147483647 w 10000"/>
              <a:gd name="T51" fmla="*/ 422280200 h 10000"/>
              <a:gd name="T52" fmla="*/ 2147483647 w 10000"/>
              <a:gd name="T53" fmla="*/ 345508860 h 10000"/>
              <a:gd name="T54" fmla="*/ 2147483647 w 10000"/>
              <a:gd name="T55" fmla="*/ 345508860 h 10000"/>
              <a:gd name="T56" fmla="*/ 2147483647 w 10000"/>
              <a:gd name="T57" fmla="*/ 230353942 h 1000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0000" h="10000">
                <a:moveTo>
                  <a:pt x="9583" y="5455"/>
                </a:moveTo>
                <a:lnTo>
                  <a:pt x="10000" y="3636"/>
                </a:lnTo>
                <a:lnTo>
                  <a:pt x="9583" y="1818"/>
                </a:lnTo>
                <a:lnTo>
                  <a:pt x="9583" y="909"/>
                </a:lnTo>
                <a:lnTo>
                  <a:pt x="9167" y="909"/>
                </a:lnTo>
                <a:lnTo>
                  <a:pt x="7500" y="0"/>
                </a:lnTo>
                <a:lnTo>
                  <a:pt x="7083" y="909"/>
                </a:lnTo>
                <a:lnTo>
                  <a:pt x="5833" y="909"/>
                </a:lnTo>
                <a:lnTo>
                  <a:pt x="5417" y="1818"/>
                </a:lnTo>
                <a:lnTo>
                  <a:pt x="4583" y="2727"/>
                </a:lnTo>
                <a:lnTo>
                  <a:pt x="5000" y="4545"/>
                </a:lnTo>
                <a:cubicBezTo>
                  <a:pt x="5000" y="4545"/>
                  <a:pt x="5000" y="5455"/>
                  <a:pt x="4583" y="5455"/>
                </a:cubicBezTo>
                <a:lnTo>
                  <a:pt x="4167" y="5455"/>
                </a:lnTo>
                <a:lnTo>
                  <a:pt x="2500" y="6364"/>
                </a:lnTo>
                <a:lnTo>
                  <a:pt x="1667" y="6364"/>
                </a:lnTo>
                <a:lnTo>
                  <a:pt x="417" y="6364"/>
                </a:lnTo>
                <a:lnTo>
                  <a:pt x="0" y="6364"/>
                </a:lnTo>
                <a:lnTo>
                  <a:pt x="417" y="7273"/>
                </a:lnTo>
                <a:lnTo>
                  <a:pt x="1250" y="9091"/>
                </a:lnTo>
                <a:lnTo>
                  <a:pt x="1667" y="10000"/>
                </a:lnTo>
                <a:lnTo>
                  <a:pt x="2083" y="9091"/>
                </a:lnTo>
                <a:lnTo>
                  <a:pt x="3750" y="9091"/>
                </a:lnTo>
                <a:lnTo>
                  <a:pt x="5417" y="10000"/>
                </a:lnTo>
                <a:lnTo>
                  <a:pt x="5833" y="10000"/>
                </a:lnTo>
                <a:lnTo>
                  <a:pt x="7500" y="10000"/>
                </a:lnTo>
                <a:lnTo>
                  <a:pt x="8750" y="8182"/>
                </a:lnTo>
                <a:lnTo>
                  <a:pt x="9167" y="8182"/>
                </a:lnTo>
                <a:cubicBezTo>
                  <a:pt x="9306" y="7273"/>
                  <a:pt x="9444" y="6364"/>
                  <a:pt x="9583" y="5455"/>
                </a:cubicBezTo>
                <a:close/>
              </a:path>
            </a:pathLst>
          </a:custGeom>
          <a:solidFill>
            <a:schemeClr val="accent1">
              <a:lumMod val="75000"/>
            </a:schemeClr>
          </a:solidFill>
          <a:ln w="9525">
            <a:solidFill>
              <a:schemeClr val="bg2"/>
            </a:solidFill>
            <a:round/>
            <a:headEnd/>
            <a:tailEnd/>
          </a:ln>
        </p:spPr>
        <p:txBody>
          <a:bodyPr/>
          <a:lstStyle/>
          <a:p>
            <a:pPr eaLnBrk="0" hangingPunct="0">
              <a:defRPr/>
            </a:pPr>
            <a:endParaRPr lang="en-GB" sz="1400">
              <a:solidFill>
                <a:srgbClr val="FFFFFF"/>
              </a:solidFill>
              <a:latin typeface="Arial" pitchFamily="34" charset="0"/>
            </a:endParaRPr>
          </a:p>
        </p:txBody>
      </p:sp>
      <p:sp>
        <p:nvSpPr>
          <p:cNvPr id="2054" name="Freeform 342"/>
          <p:cNvSpPr>
            <a:spLocks/>
          </p:cNvSpPr>
          <p:nvPr/>
        </p:nvSpPr>
        <p:spPr bwMode="auto">
          <a:xfrm rot="471028">
            <a:off x="4810125" y="3171825"/>
            <a:ext cx="330200" cy="293688"/>
          </a:xfrm>
          <a:custGeom>
            <a:avLst/>
            <a:gdLst>
              <a:gd name="T0" fmla="*/ 2147483647 w 10043"/>
              <a:gd name="T1" fmla="*/ 2147483647 h 10000"/>
              <a:gd name="T2" fmla="*/ 2147483647 w 10043"/>
              <a:gd name="T3" fmla="*/ 2147483647 h 10000"/>
              <a:gd name="T4" fmla="*/ 2147483647 w 10043"/>
              <a:gd name="T5" fmla="*/ 2147483647 h 10000"/>
              <a:gd name="T6" fmla="*/ 2147483647 w 10043"/>
              <a:gd name="T7" fmla="*/ 2147483647 h 10000"/>
              <a:gd name="T8" fmla="*/ 2147483647 w 10043"/>
              <a:gd name="T9" fmla="*/ 2147483647 h 10000"/>
              <a:gd name="T10" fmla="*/ 2147483647 w 10043"/>
              <a:gd name="T11" fmla="*/ 2147483647 h 10000"/>
              <a:gd name="T12" fmla="*/ 2147483647 w 10043"/>
              <a:gd name="T13" fmla="*/ 2147483647 h 10000"/>
              <a:gd name="T14" fmla="*/ 2147483647 w 10043"/>
              <a:gd name="T15" fmla="*/ 2147483647 h 10000"/>
              <a:gd name="T16" fmla="*/ 2147483647 w 10043"/>
              <a:gd name="T17" fmla="*/ 2147483647 h 10000"/>
              <a:gd name="T18" fmla="*/ 2147483647 w 10043"/>
              <a:gd name="T19" fmla="*/ 2147483647 h 10000"/>
              <a:gd name="T20" fmla="*/ 2147483647 w 10043"/>
              <a:gd name="T21" fmla="*/ 2147483647 h 10000"/>
              <a:gd name="T22" fmla="*/ 2147483647 w 10043"/>
              <a:gd name="T23" fmla="*/ 2147483647 h 10000"/>
              <a:gd name="T24" fmla="*/ 2147483647 w 10043"/>
              <a:gd name="T25" fmla="*/ 2147483647 h 10000"/>
              <a:gd name="T26" fmla="*/ 2147483647 w 10043"/>
              <a:gd name="T27" fmla="*/ 2147483647 h 10000"/>
              <a:gd name="T28" fmla="*/ 2147483647 w 10043"/>
              <a:gd name="T29" fmla="*/ 2147483647 h 10000"/>
              <a:gd name="T30" fmla="*/ 2147483647 w 10043"/>
              <a:gd name="T31" fmla="*/ 2147483647 h 10000"/>
              <a:gd name="T32" fmla="*/ 2147483647 w 10043"/>
              <a:gd name="T33" fmla="*/ 2147483647 h 10000"/>
              <a:gd name="T34" fmla="*/ 2147483647 w 10043"/>
              <a:gd name="T35" fmla="*/ 2147483647 h 10000"/>
              <a:gd name="T36" fmla="*/ 2147483647 w 10043"/>
              <a:gd name="T37" fmla="*/ 2147483647 h 10000"/>
              <a:gd name="T38" fmla="*/ 2147483647 w 10043"/>
              <a:gd name="T39" fmla="*/ 2147483647 h 10000"/>
              <a:gd name="T40" fmla="*/ 2147483647 w 10043"/>
              <a:gd name="T41" fmla="*/ 0 h 10000"/>
              <a:gd name="T42" fmla="*/ 2147483647 w 10043"/>
              <a:gd name="T43" fmla="*/ 2147483647 h 10000"/>
              <a:gd name="T44" fmla="*/ 2147483647 w 10043"/>
              <a:gd name="T45" fmla="*/ 2147483647 h 10000"/>
              <a:gd name="T46" fmla="*/ 2147483647 w 10043"/>
              <a:gd name="T47" fmla="*/ 2147483647 h 10000"/>
              <a:gd name="T48" fmla="*/ 2147483647 w 10043"/>
              <a:gd name="T49" fmla="*/ 2147483647 h 10000"/>
              <a:gd name="T50" fmla="*/ 2147483647 w 10043"/>
              <a:gd name="T51" fmla="*/ 2147483647 h 10000"/>
              <a:gd name="T52" fmla="*/ 2147483647 w 10043"/>
              <a:gd name="T53" fmla="*/ 2147483647 h 10000"/>
              <a:gd name="T54" fmla="*/ 2147483647 w 10043"/>
              <a:gd name="T55" fmla="*/ 2147483647 h 10000"/>
              <a:gd name="T56" fmla="*/ 2147483647 w 10043"/>
              <a:gd name="T57" fmla="*/ 2147483647 h 10000"/>
              <a:gd name="T58" fmla="*/ 2147483647 w 10043"/>
              <a:gd name="T59" fmla="*/ 2147483647 h 10000"/>
              <a:gd name="T60" fmla="*/ 2147483647 w 10043"/>
              <a:gd name="T61" fmla="*/ 2147483647 h 10000"/>
              <a:gd name="T62" fmla="*/ 2147483647 w 10043"/>
              <a:gd name="T63" fmla="*/ 2147483647 h 10000"/>
              <a:gd name="T64" fmla="*/ 2147483647 w 10043"/>
              <a:gd name="T65" fmla="*/ 2147483647 h 10000"/>
              <a:gd name="T66" fmla="*/ 852645632 w 10043"/>
              <a:gd name="T67" fmla="*/ 2147483647 h 10000"/>
              <a:gd name="T68" fmla="*/ 2147483647 w 10043"/>
              <a:gd name="T69" fmla="*/ 2147483647 h 10000"/>
              <a:gd name="T70" fmla="*/ 2147483647 w 10043"/>
              <a:gd name="T71" fmla="*/ 2147483647 h 10000"/>
              <a:gd name="T72" fmla="*/ 2147483647 w 10043"/>
              <a:gd name="T73" fmla="*/ 2147483647 h 10000"/>
              <a:gd name="T74" fmla="*/ 2147483647 w 10043"/>
              <a:gd name="T75" fmla="*/ 2147483647 h 10000"/>
              <a:gd name="T76" fmla="*/ 2147483647 w 10043"/>
              <a:gd name="T77" fmla="*/ 2147483647 h 10000"/>
              <a:gd name="T78" fmla="*/ 2147483647 w 10043"/>
              <a:gd name="T79" fmla="*/ 2147483647 h 10000"/>
              <a:gd name="T80" fmla="*/ 2147483647 w 10043"/>
              <a:gd name="T81" fmla="*/ 2147483647 h 10000"/>
              <a:gd name="T82" fmla="*/ 2147483647 w 10043"/>
              <a:gd name="T83" fmla="*/ 2147483647 h 10000"/>
              <a:gd name="T84" fmla="*/ 2147483647 w 10043"/>
              <a:gd name="T85" fmla="*/ 2147483647 h 10000"/>
              <a:gd name="T86" fmla="*/ 2147483647 w 10043"/>
              <a:gd name="T87" fmla="*/ 2147483647 h 10000"/>
              <a:gd name="T88" fmla="*/ 2147483647 w 10043"/>
              <a:gd name="T89" fmla="*/ 2147483647 h 10000"/>
              <a:gd name="T90" fmla="*/ 2147483647 w 10043"/>
              <a:gd name="T91" fmla="*/ 2147483647 h 10000"/>
              <a:gd name="T92" fmla="*/ 2147483647 w 10043"/>
              <a:gd name="T93" fmla="*/ 2147483647 h 10000"/>
              <a:gd name="T94" fmla="*/ 2147483647 w 10043"/>
              <a:gd name="T95" fmla="*/ 2147483647 h 10000"/>
              <a:gd name="T96" fmla="*/ 2147483647 w 10043"/>
              <a:gd name="T97" fmla="*/ 2147483647 h 10000"/>
              <a:gd name="T98" fmla="*/ 2147483647 w 10043"/>
              <a:gd name="T99" fmla="*/ 2147483647 h 10000"/>
              <a:gd name="T100" fmla="*/ 2147483647 w 10043"/>
              <a:gd name="T101" fmla="*/ 2147483647 h 10000"/>
              <a:gd name="T102" fmla="*/ 2147483647 w 10043"/>
              <a:gd name="T103" fmla="*/ 2147483647 h 10000"/>
              <a:gd name="T104" fmla="*/ 2147483647 w 10043"/>
              <a:gd name="T105" fmla="*/ 2147483647 h 10000"/>
              <a:gd name="T106" fmla="*/ 2147483647 w 10043"/>
              <a:gd name="T107" fmla="*/ 2147483647 h 10000"/>
              <a:gd name="T108" fmla="*/ 2147483647 w 10043"/>
              <a:gd name="T109" fmla="*/ 2147483647 h 10000"/>
              <a:gd name="T110" fmla="*/ 2147483647 w 10043"/>
              <a:gd name="T111" fmla="*/ 2147483647 h 10000"/>
              <a:gd name="T112" fmla="*/ 2147483647 w 10043"/>
              <a:gd name="T113" fmla="*/ 2147483647 h 10000"/>
              <a:gd name="T114" fmla="*/ 2147483647 w 10043"/>
              <a:gd name="T115" fmla="*/ 2147483647 h 10000"/>
              <a:gd name="T116" fmla="*/ 2147483647 w 10043"/>
              <a:gd name="T117" fmla="*/ 2147483647 h 10000"/>
              <a:gd name="T118" fmla="*/ 2147483647 w 10043"/>
              <a:gd name="T119" fmla="*/ 2147483647 h 10000"/>
              <a:gd name="T120" fmla="*/ 2147483647 w 10043"/>
              <a:gd name="T121" fmla="*/ 2147483647 h 1000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0043" h="10000">
                <a:moveTo>
                  <a:pt x="9119" y="7195"/>
                </a:moveTo>
                <a:cubicBezTo>
                  <a:pt x="9204" y="7033"/>
                  <a:pt x="9249" y="6746"/>
                  <a:pt x="9276" y="6559"/>
                </a:cubicBezTo>
                <a:cubicBezTo>
                  <a:pt x="9302" y="6372"/>
                  <a:pt x="9276" y="6235"/>
                  <a:pt x="9276" y="6074"/>
                </a:cubicBezTo>
                <a:cubicBezTo>
                  <a:pt x="9191" y="5911"/>
                  <a:pt x="9105" y="5750"/>
                  <a:pt x="9020" y="5588"/>
                </a:cubicBezTo>
                <a:cubicBezTo>
                  <a:pt x="8849" y="5588"/>
                  <a:pt x="8579" y="5641"/>
                  <a:pt x="8508" y="5588"/>
                </a:cubicBezTo>
                <a:cubicBezTo>
                  <a:pt x="8437" y="5534"/>
                  <a:pt x="8566" y="5375"/>
                  <a:pt x="8596" y="5268"/>
                </a:cubicBezTo>
                <a:cubicBezTo>
                  <a:pt x="8822" y="4969"/>
                  <a:pt x="9120" y="4562"/>
                  <a:pt x="9276" y="4373"/>
                </a:cubicBezTo>
                <a:cubicBezTo>
                  <a:pt x="9431" y="4183"/>
                  <a:pt x="9446" y="4210"/>
                  <a:pt x="9531" y="4129"/>
                </a:cubicBezTo>
                <a:lnTo>
                  <a:pt x="9531" y="3158"/>
                </a:lnTo>
                <a:lnTo>
                  <a:pt x="10043" y="2672"/>
                </a:lnTo>
                <a:lnTo>
                  <a:pt x="9276" y="2429"/>
                </a:lnTo>
                <a:lnTo>
                  <a:pt x="8764" y="2186"/>
                </a:lnTo>
                <a:lnTo>
                  <a:pt x="7996" y="1943"/>
                </a:lnTo>
                <a:lnTo>
                  <a:pt x="7741" y="1700"/>
                </a:lnTo>
                <a:lnTo>
                  <a:pt x="7229" y="1457"/>
                </a:lnTo>
                <a:lnTo>
                  <a:pt x="6717" y="1215"/>
                </a:lnTo>
                <a:lnTo>
                  <a:pt x="6461" y="729"/>
                </a:lnTo>
                <a:lnTo>
                  <a:pt x="5950" y="486"/>
                </a:lnTo>
                <a:lnTo>
                  <a:pt x="5694" y="0"/>
                </a:lnTo>
                <a:lnTo>
                  <a:pt x="5182" y="243"/>
                </a:lnTo>
                <a:lnTo>
                  <a:pt x="4671" y="1215"/>
                </a:lnTo>
                <a:cubicBezTo>
                  <a:pt x="4586" y="1296"/>
                  <a:pt x="4545" y="1311"/>
                  <a:pt x="4415" y="1457"/>
                </a:cubicBezTo>
                <a:cubicBezTo>
                  <a:pt x="4285" y="1603"/>
                  <a:pt x="4129" y="1996"/>
                  <a:pt x="3890" y="2092"/>
                </a:cubicBezTo>
                <a:cubicBezTo>
                  <a:pt x="3651" y="2188"/>
                  <a:pt x="3168" y="2108"/>
                  <a:pt x="2979" y="2034"/>
                </a:cubicBezTo>
                <a:cubicBezTo>
                  <a:pt x="2790" y="1960"/>
                  <a:pt x="2862" y="1718"/>
                  <a:pt x="2757" y="1649"/>
                </a:cubicBezTo>
                <a:cubicBezTo>
                  <a:pt x="2652" y="1580"/>
                  <a:pt x="2418" y="1522"/>
                  <a:pt x="2348" y="1621"/>
                </a:cubicBezTo>
                <a:cubicBezTo>
                  <a:pt x="2279" y="1720"/>
                  <a:pt x="2337" y="2029"/>
                  <a:pt x="2340" y="2245"/>
                </a:cubicBezTo>
                <a:cubicBezTo>
                  <a:pt x="2343" y="2461"/>
                  <a:pt x="2491" y="2803"/>
                  <a:pt x="2368" y="2915"/>
                </a:cubicBezTo>
                <a:cubicBezTo>
                  <a:pt x="2245" y="3027"/>
                  <a:pt x="1781" y="2985"/>
                  <a:pt x="1601" y="2915"/>
                </a:cubicBezTo>
                <a:cubicBezTo>
                  <a:pt x="1421" y="2845"/>
                  <a:pt x="1442" y="2545"/>
                  <a:pt x="1289" y="2497"/>
                </a:cubicBezTo>
                <a:cubicBezTo>
                  <a:pt x="1136" y="2449"/>
                  <a:pt x="893" y="2584"/>
                  <a:pt x="684" y="2625"/>
                </a:cubicBezTo>
                <a:cubicBezTo>
                  <a:pt x="475" y="2666"/>
                  <a:pt x="131" y="2638"/>
                  <a:pt x="33" y="2742"/>
                </a:cubicBezTo>
                <a:cubicBezTo>
                  <a:pt x="-65" y="2846"/>
                  <a:pt x="82" y="3088"/>
                  <a:pt x="94" y="3251"/>
                </a:cubicBezTo>
                <a:cubicBezTo>
                  <a:pt x="106" y="3414"/>
                  <a:pt x="-17" y="3533"/>
                  <a:pt x="105" y="3720"/>
                </a:cubicBezTo>
                <a:cubicBezTo>
                  <a:pt x="228" y="3907"/>
                  <a:pt x="584" y="4264"/>
                  <a:pt x="833" y="4373"/>
                </a:cubicBezTo>
                <a:cubicBezTo>
                  <a:pt x="1082" y="4481"/>
                  <a:pt x="1345" y="4373"/>
                  <a:pt x="1601" y="4373"/>
                </a:cubicBezTo>
                <a:lnTo>
                  <a:pt x="1856" y="4616"/>
                </a:lnTo>
                <a:lnTo>
                  <a:pt x="1856" y="4859"/>
                </a:lnTo>
                <a:lnTo>
                  <a:pt x="2112" y="5345"/>
                </a:lnTo>
                <a:cubicBezTo>
                  <a:pt x="2197" y="5588"/>
                  <a:pt x="2283" y="5831"/>
                  <a:pt x="2368" y="6074"/>
                </a:cubicBezTo>
                <a:lnTo>
                  <a:pt x="2624" y="6316"/>
                </a:lnTo>
                <a:cubicBezTo>
                  <a:pt x="2624" y="6559"/>
                  <a:pt x="2696" y="6675"/>
                  <a:pt x="2624" y="7045"/>
                </a:cubicBezTo>
                <a:cubicBezTo>
                  <a:pt x="2551" y="7414"/>
                  <a:pt x="2272" y="8240"/>
                  <a:pt x="2188" y="8533"/>
                </a:cubicBezTo>
                <a:cubicBezTo>
                  <a:pt x="2104" y="8826"/>
                  <a:pt x="2064" y="8649"/>
                  <a:pt x="2118" y="8804"/>
                </a:cubicBezTo>
                <a:cubicBezTo>
                  <a:pt x="2173" y="8958"/>
                  <a:pt x="2390" y="9351"/>
                  <a:pt x="2516" y="9462"/>
                </a:cubicBezTo>
                <a:cubicBezTo>
                  <a:pt x="2643" y="9574"/>
                  <a:pt x="2734" y="9472"/>
                  <a:pt x="2880" y="9474"/>
                </a:cubicBezTo>
                <a:cubicBezTo>
                  <a:pt x="3025" y="9476"/>
                  <a:pt x="3220" y="9474"/>
                  <a:pt x="3391" y="9474"/>
                </a:cubicBezTo>
                <a:lnTo>
                  <a:pt x="4159" y="9717"/>
                </a:lnTo>
                <a:lnTo>
                  <a:pt x="4671" y="9717"/>
                </a:lnTo>
                <a:lnTo>
                  <a:pt x="5438" y="9960"/>
                </a:lnTo>
                <a:cubicBezTo>
                  <a:pt x="5609" y="9960"/>
                  <a:pt x="5793" y="10051"/>
                  <a:pt x="5950" y="9960"/>
                </a:cubicBezTo>
                <a:cubicBezTo>
                  <a:pt x="6106" y="9870"/>
                  <a:pt x="6222" y="9506"/>
                  <a:pt x="6375" y="9413"/>
                </a:cubicBezTo>
                <a:cubicBezTo>
                  <a:pt x="6529" y="9321"/>
                  <a:pt x="6594" y="9367"/>
                  <a:pt x="6869" y="9401"/>
                </a:cubicBezTo>
                <a:cubicBezTo>
                  <a:pt x="7143" y="9436"/>
                  <a:pt x="7722" y="9569"/>
                  <a:pt x="8022" y="9625"/>
                </a:cubicBezTo>
                <a:cubicBezTo>
                  <a:pt x="8322" y="9682"/>
                  <a:pt x="8393" y="9858"/>
                  <a:pt x="8668" y="9743"/>
                </a:cubicBezTo>
                <a:cubicBezTo>
                  <a:pt x="8942" y="9628"/>
                  <a:pt x="9580" y="8937"/>
                  <a:pt x="9665" y="8937"/>
                </a:cubicBezTo>
                <a:lnTo>
                  <a:pt x="9079" y="8091"/>
                </a:lnTo>
                <a:cubicBezTo>
                  <a:pt x="9008" y="7886"/>
                  <a:pt x="8985" y="7957"/>
                  <a:pt x="8942" y="7836"/>
                </a:cubicBezTo>
                <a:cubicBezTo>
                  <a:pt x="8899" y="7714"/>
                  <a:pt x="9114" y="7387"/>
                  <a:pt x="9119" y="7195"/>
                </a:cubicBezTo>
                <a:close/>
              </a:path>
            </a:pathLst>
          </a:custGeom>
          <a:solidFill>
            <a:schemeClr val="accent1">
              <a:lumMod val="75000"/>
            </a:schemeClr>
          </a:solidFill>
          <a:ln w="9525">
            <a:solidFill>
              <a:schemeClr val="bg2"/>
            </a:solidFill>
            <a:round/>
            <a:headEnd/>
            <a:tailEnd/>
          </a:ln>
        </p:spPr>
        <p:txBody>
          <a:bodyPr/>
          <a:lstStyle/>
          <a:p>
            <a:pPr eaLnBrk="0" hangingPunct="0">
              <a:defRPr/>
            </a:pPr>
            <a:endParaRPr lang="en-GB" sz="1400">
              <a:solidFill>
                <a:srgbClr val="FFFFFF"/>
              </a:solidFill>
              <a:latin typeface="Arial" pitchFamily="34" charset="0"/>
            </a:endParaRPr>
          </a:p>
        </p:txBody>
      </p:sp>
      <p:sp>
        <p:nvSpPr>
          <p:cNvPr id="2055" name="Freeform 343"/>
          <p:cNvSpPr>
            <a:spLocks/>
          </p:cNvSpPr>
          <p:nvPr/>
        </p:nvSpPr>
        <p:spPr bwMode="auto">
          <a:xfrm>
            <a:off x="5091114" y="3348038"/>
            <a:ext cx="336551" cy="315912"/>
          </a:xfrm>
          <a:custGeom>
            <a:avLst/>
            <a:gdLst>
              <a:gd name="T0" fmla="*/ 2147483647 w 154"/>
              <a:gd name="T1" fmla="*/ 2147483647 h 154"/>
              <a:gd name="T2" fmla="*/ 2147483647 w 154"/>
              <a:gd name="T3" fmla="*/ 0 h 154"/>
              <a:gd name="T4" fmla="*/ 2147483647 w 154"/>
              <a:gd name="T5" fmla="*/ 0 h 154"/>
              <a:gd name="T6" fmla="*/ 2147483647 w 154"/>
              <a:gd name="T7" fmla="*/ 2147483647 h 154"/>
              <a:gd name="T8" fmla="*/ 2147483647 w 154"/>
              <a:gd name="T9" fmla="*/ 2147483647 h 154"/>
              <a:gd name="T10" fmla="*/ 2147483647 w 154"/>
              <a:gd name="T11" fmla="*/ 2147483647 h 154"/>
              <a:gd name="T12" fmla="*/ 2147483647 w 154"/>
              <a:gd name="T13" fmla="*/ 2147483647 h 154"/>
              <a:gd name="T14" fmla="*/ 2147483647 w 154"/>
              <a:gd name="T15" fmla="*/ 2147483647 h 154"/>
              <a:gd name="T16" fmla="*/ 2147483647 w 154"/>
              <a:gd name="T17" fmla="*/ 2147483647 h 154"/>
              <a:gd name="T18" fmla="*/ 2147483647 w 154"/>
              <a:gd name="T19" fmla="*/ 2147483647 h 154"/>
              <a:gd name="T20" fmla="*/ 2147483647 w 154"/>
              <a:gd name="T21" fmla="*/ 2147483647 h 154"/>
              <a:gd name="T22" fmla="*/ 0 w 154"/>
              <a:gd name="T23" fmla="*/ 2147483647 h 154"/>
              <a:gd name="T24" fmla="*/ 2147483647 w 154"/>
              <a:gd name="T25" fmla="*/ 2147483647 h 154"/>
              <a:gd name="T26" fmla="*/ 2147483647 w 154"/>
              <a:gd name="T27" fmla="*/ 2147483647 h 154"/>
              <a:gd name="T28" fmla="*/ 2147483647 w 154"/>
              <a:gd name="T29" fmla="*/ 2147483647 h 154"/>
              <a:gd name="T30" fmla="*/ 2147483647 w 154"/>
              <a:gd name="T31" fmla="*/ 2147483647 h 154"/>
              <a:gd name="T32" fmla="*/ 2147483647 w 154"/>
              <a:gd name="T33" fmla="*/ 2147483647 h 154"/>
              <a:gd name="T34" fmla="*/ 2147483647 w 154"/>
              <a:gd name="T35" fmla="*/ 2147483647 h 154"/>
              <a:gd name="T36" fmla="*/ 2147483647 w 154"/>
              <a:gd name="T37" fmla="*/ 2147483647 h 154"/>
              <a:gd name="T38" fmla="*/ 2147483647 w 154"/>
              <a:gd name="T39" fmla="*/ 2147483647 h 154"/>
              <a:gd name="T40" fmla="*/ 2147483647 w 154"/>
              <a:gd name="T41" fmla="*/ 2147483647 h 154"/>
              <a:gd name="T42" fmla="*/ 2147483647 w 154"/>
              <a:gd name="T43" fmla="*/ 2147483647 h 154"/>
              <a:gd name="T44" fmla="*/ 2147483647 w 154"/>
              <a:gd name="T45" fmla="*/ 2147483647 h 154"/>
              <a:gd name="T46" fmla="*/ 2147483647 w 154"/>
              <a:gd name="T47" fmla="*/ 2147483647 h 154"/>
              <a:gd name="T48" fmla="*/ 2147483647 w 154"/>
              <a:gd name="T49" fmla="*/ 2147483647 h 154"/>
              <a:gd name="T50" fmla="*/ 2147483647 w 154"/>
              <a:gd name="T51" fmla="*/ 2147483647 h 154"/>
              <a:gd name="T52" fmla="*/ 2147483647 w 154"/>
              <a:gd name="T53" fmla="*/ 2147483647 h 154"/>
              <a:gd name="T54" fmla="*/ 2147483647 w 154"/>
              <a:gd name="T55" fmla="*/ 2147483647 h 154"/>
              <a:gd name="T56" fmla="*/ 2147483647 w 154"/>
              <a:gd name="T57" fmla="*/ 2147483647 h 154"/>
              <a:gd name="T58" fmla="*/ 2147483647 w 154"/>
              <a:gd name="T59" fmla="*/ 2147483647 h 154"/>
              <a:gd name="T60" fmla="*/ 2147483647 w 154"/>
              <a:gd name="T61" fmla="*/ 2147483647 h 154"/>
              <a:gd name="T62" fmla="*/ 2147483647 w 154"/>
              <a:gd name="T63" fmla="*/ 2147483647 h 154"/>
              <a:gd name="T64" fmla="*/ 2147483647 w 154"/>
              <a:gd name="T65" fmla="*/ 2147483647 h 154"/>
              <a:gd name="T66" fmla="*/ 2147483647 w 154"/>
              <a:gd name="T67" fmla="*/ 2147483647 h 15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54" h="154">
                <a:moveTo>
                  <a:pt x="87" y="4"/>
                </a:moveTo>
                <a:lnTo>
                  <a:pt x="71" y="0"/>
                </a:lnTo>
                <a:lnTo>
                  <a:pt x="54" y="0"/>
                </a:lnTo>
                <a:lnTo>
                  <a:pt x="50" y="4"/>
                </a:lnTo>
                <a:lnTo>
                  <a:pt x="46" y="4"/>
                </a:lnTo>
                <a:lnTo>
                  <a:pt x="37" y="8"/>
                </a:lnTo>
                <a:lnTo>
                  <a:pt x="25" y="12"/>
                </a:lnTo>
                <a:lnTo>
                  <a:pt x="21" y="8"/>
                </a:lnTo>
                <a:lnTo>
                  <a:pt x="8" y="16"/>
                </a:lnTo>
                <a:lnTo>
                  <a:pt x="4" y="16"/>
                </a:lnTo>
                <a:lnTo>
                  <a:pt x="4" y="25"/>
                </a:lnTo>
                <a:lnTo>
                  <a:pt x="0" y="33"/>
                </a:lnTo>
                <a:lnTo>
                  <a:pt x="4" y="45"/>
                </a:lnTo>
                <a:lnTo>
                  <a:pt x="12" y="54"/>
                </a:lnTo>
                <a:lnTo>
                  <a:pt x="21" y="45"/>
                </a:lnTo>
                <a:lnTo>
                  <a:pt x="42" y="54"/>
                </a:lnTo>
                <a:lnTo>
                  <a:pt x="54" y="78"/>
                </a:lnTo>
                <a:lnTo>
                  <a:pt x="67" y="95"/>
                </a:lnTo>
                <a:lnTo>
                  <a:pt x="96" y="112"/>
                </a:lnTo>
                <a:lnTo>
                  <a:pt x="114" y="126"/>
                </a:lnTo>
                <a:lnTo>
                  <a:pt x="106" y="154"/>
                </a:lnTo>
                <a:lnTo>
                  <a:pt x="133" y="133"/>
                </a:lnTo>
                <a:lnTo>
                  <a:pt x="133" y="120"/>
                </a:lnTo>
                <a:lnTo>
                  <a:pt x="146" y="124"/>
                </a:lnTo>
                <a:lnTo>
                  <a:pt x="154" y="124"/>
                </a:lnTo>
                <a:lnTo>
                  <a:pt x="133" y="104"/>
                </a:lnTo>
                <a:lnTo>
                  <a:pt x="117" y="91"/>
                </a:lnTo>
                <a:lnTo>
                  <a:pt x="104" y="87"/>
                </a:lnTo>
                <a:lnTo>
                  <a:pt x="87" y="58"/>
                </a:lnTo>
                <a:lnTo>
                  <a:pt x="79" y="41"/>
                </a:lnTo>
                <a:lnTo>
                  <a:pt x="83" y="25"/>
                </a:lnTo>
                <a:lnTo>
                  <a:pt x="87" y="25"/>
                </a:lnTo>
                <a:lnTo>
                  <a:pt x="87" y="16"/>
                </a:lnTo>
                <a:lnTo>
                  <a:pt x="87" y="4"/>
                </a:lnTo>
                <a:close/>
              </a:path>
            </a:pathLst>
          </a:custGeom>
          <a:solidFill>
            <a:schemeClr val="accent1">
              <a:lumMod val="75000"/>
            </a:schemeClr>
          </a:solidFill>
          <a:ln w="9525">
            <a:solidFill>
              <a:schemeClr val="bg2"/>
            </a:solidFill>
            <a:round/>
            <a:headEnd/>
            <a:tailEnd/>
          </a:ln>
        </p:spPr>
        <p:txBody>
          <a:bodyPr/>
          <a:lstStyle/>
          <a:p>
            <a:pPr eaLnBrk="0" hangingPunct="0">
              <a:defRPr/>
            </a:pPr>
            <a:endParaRPr lang="en-GB" sz="1400">
              <a:solidFill>
                <a:srgbClr val="FFFFFF"/>
              </a:solidFill>
              <a:latin typeface="Arial" pitchFamily="34" charset="0"/>
            </a:endParaRPr>
          </a:p>
        </p:txBody>
      </p:sp>
      <p:sp>
        <p:nvSpPr>
          <p:cNvPr id="2056" name="Freeform 344"/>
          <p:cNvSpPr>
            <a:spLocks/>
          </p:cNvSpPr>
          <p:nvPr/>
        </p:nvSpPr>
        <p:spPr bwMode="auto">
          <a:xfrm>
            <a:off x="5081590" y="3040063"/>
            <a:ext cx="217487" cy="292100"/>
          </a:xfrm>
          <a:custGeom>
            <a:avLst/>
            <a:gdLst>
              <a:gd name="T0" fmla="*/ 2147483647 w 10045"/>
              <a:gd name="T1" fmla="*/ 2147483647 h 10019"/>
              <a:gd name="T2" fmla="*/ 2147483647 w 10045"/>
              <a:gd name="T3" fmla="*/ 2147483647 h 10019"/>
              <a:gd name="T4" fmla="*/ 2147483647 w 10045"/>
              <a:gd name="T5" fmla="*/ 2147483647 h 10019"/>
              <a:gd name="T6" fmla="*/ 2147483647 w 10045"/>
              <a:gd name="T7" fmla="*/ 2147483647 h 10019"/>
              <a:gd name="T8" fmla="*/ 2147483647 w 10045"/>
              <a:gd name="T9" fmla="*/ 2147483647 h 10019"/>
              <a:gd name="T10" fmla="*/ 1081275730 w 10045"/>
              <a:gd name="T11" fmla="*/ 2147483647 h 10019"/>
              <a:gd name="T12" fmla="*/ 1081275730 w 10045"/>
              <a:gd name="T13" fmla="*/ 2147483647 h 10019"/>
              <a:gd name="T14" fmla="*/ 2147483647 w 10045"/>
              <a:gd name="T15" fmla="*/ 2147483647 h 10019"/>
              <a:gd name="T16" fmla="*/ 1081275730 w 10045"/>
              <a:gd name="T17" fmla="*/ 2147483647 h 10019"/>
              <a:gd name="T18" fmla="*/ 0 w 10045"/>
              <a:gd name="T19" fmla="*/ 2147483647 h 10019"/>
              <a:gd name="T20" fmla="*/ 2147483647 w 10045"/>
              <a:gd name="T21" fmla="*/ 2147483647 h 10019"/>
              <a:gd name="T22" fmla="*/ 2147483647 w 10045"/>
              <a:gd name="T23" fmla="*/ 2147483647 h 10019"/>
              <a:gd name="T24" fmla="*/ 2147483647 w 10045"/>
              <a:gd name="T25" fmla="*/ 2147483647 h 10019"/>
              <a:gd name="T26" fmla="*/ 2147483647 w 10045"/>
              <a:gd name="T27" fmla="*/ 2147483647 h 10019"/>
              <a:gd name="T28" fmla="*/ 2147483647 w 10045"/>
              <a:gd name="T29" fmla="*/ 2147483647 h 10019"/>
              <a:gd name="T30" fmla="*/ 2147483647 w 10045"/>
              <a:gd name="T31" fmla="*/ 2147483647 h 10019"/>
              <a:gd name="T32" fmla="*/ 2147483647 w 10045"/>
              <a:gd name="T33" fmla="*/ 2147483647 h 10019"/>
              <a:gd name="T34" fmla="*/ 2147483647 w 10045"/>
              <a:gd name="T35" fmla="*/ 2147483647 h 10019"/>
              <a:gd name="T36" fmla="*/ 2147483647 w 10045"/>
              <a:gd name="T37" fmla="*/ 2147483647 h 10019"/>
              <a:gd name="T38" fmla="*/ 2147483647 w 10045"/>
              <a:gd name="T39" fmla="*/ 2147483647 h 10019"/>
              <a:gd name="T40" fmla="*/ 2147483647 w 10045"/>
              <a:gd name="T41" fmla="*/ 2147483647 h 10019"/>
              <a:gd name="T42" fmla="*/ 2147483647 w 10045"/>
              <a:gd name="T43" fmla="*/ 2147483647 h 10019"/>
              <a:gd name="T44" fmla="*/ 2147483647 w 10045"/>
              <a:gd name="T45" fmla="*/ 2147483647 h 10019"/>
              <a:gd name="T46" fmla="*/ 2147483647 w 10045"/>
              <a:gd name="T47" fmla="*/ 2147483647 h 10019"/>
              <a:gd name="T48" fmla="*/ 2147483647 w 10045"/>
              <a:gd name="T49" fmla="*/ 2147483647 h 10019"/>
              <a:gd name="T50" fmla="*/ 2147483647 w 10045"/>
              <a:gd name="T51" fmla="*/ 2147483647 h 10019"/>
              <a:gd name="T52" fmla="*/ 2147483647 w 10045"/>
              <a:gd name="T53" fmla="*/ 2147483647 h 10019"/>
              <a:gd name="T54" fmla="*/ 2147483647 w 10045"/>
              <a:gd name="T55" fmla="*/ 2147483647 h 10019"/>
              <a:gd name="T56" fmla="*/ 2147483647 w 10045"/>
              <a:gd name="T57" fmla="*/ 2147483647 h 10019"/>
              <a:gd name="T58" fmla="*/ 2147483647 w 10045"/>
              <a:gd name="T59" fmla="*/ 2147483647 h 10019"/>
              <a:gd name="T60" fmla="*/ 2147483647 w 10045"/>
              <a:gd name="T61" fmla="*/ 2147483647 h 10019"/>
              <a:gd name="T62" fmla="*/ 2147483647 w 10045"/>
              <a:gd name="T63" fmla="*/ 2147483647 h 10019"/>
              <a:gd name="T64" fmla="*/ 2147483647 w 10045"/>
              <a:gd name="T65" fmla="*/ 2147483647 h 10019"/>
              <a:gd name="T66" fmla="*/ 2147483647 w 10045"/>
              <a:gd name="T67" fmla="*/ 2147483647 h 10019"/>
              <a:gd name="T68" fmla="*/ 2147483647 w 10045"/>
              <a:gd name="T69" fmla="*/ 2147483647 h 10019"/>
              <a:gd name="T70" fmla="*/ 2147483647 w 10045"/>
              <a:gd name="T71" fmla="*/ 2147483647 h 10019"/>
              <a:gd name="T72" fmla="*/ 2147483647 w 10045"/>
              <a:gd name="T73" fmla="*/ 2147483647 h 10019"/>
              <a:gd name="T74" fmla="*/ 2147483647 w 10045"/>
              <a:gd name="T75" fmla="*/ 2147483647 h 10019"/>
              <a:gd name="T76" fmla="*/ 2147483647 w 10045"/>
              <a:gd name="T77" fmla="*/ 2147483647 h 10019"/>
              <a:gd name="T78" fmla="*/ 2147483647 w 10045"/>
              <a:gd name="T79" fmla="*/ 2147483647 h 10019"/>
              <a:gd name="T80" fmla="*/ 2147483647 w 10045"/>
              <a:gd name="T81" fmla="*/ 2147483647 h 10019"/>
              <a:gd name="T82" fmla="*/ 2147483647 w 10045"/>
              <a:gd name="T83" fmla="*/ 2147483647 h 10019"/>
              <a:gd name="T84" fmla="*/ 2147483647 w 10045"/>
              <a:gd name="T85" fmla="*/ 2147483647 h 10019"/>
              <a:gd name="T86" fmla="*/ 2147483647 w 10045"/>
              <a:gd name="T87" fmla="*/ 2147483647 h 10019"/>
              <a:gd name="T88" fmla="*/ 2147483647 w 10045"/>
              <a:gd name="T89" fmla="*/ 2147483647 h 10019"/>
              <a:gd name="T90" fmla="*/ 2147483647 w 10045"/>
              <a:gd name="T91" fmla="*/ 2147483647 h 10019"/>
              <a:gd name="T92" fmla="*/ 2147483647 w 10045"/>
              <a:gd name="T93" fmla="*/ 2147483647 h 10019"/>
              <a:gd name="T94" fmla="*/ 2147483647 w 10045"/>
              <a:gd name="T95" fmla="*/ 2147483647 h 10019"/>
              <a:gd name="T96" fmla="*/ 2147483647 w 10045"/>
              <a:gd name="T97" fmla="*/ 2147483647 h 10019"/>
              <a:gd name="T98" fmla="*/ 2147483647 w 10045"/>
              <a:gd name="T99" fmla="*/ 2147483647 h 10019"/>
              <a:gd name="T100" fmla="*/ 2147483647 w 10045"/>
              <a:gd name="T101" fmla="*/ 2147483647 h 10019"/>
              <a:gd name="T102" fmla="*/ 2147483647 w 10045"/>
              <a:gd name="T103" fmla="*/ 0 h 10019"/>
              <a:gd name="T104" fmla="*/ 2147483647 w 10045"/>
              <a:gd name="T105" fmla="*/ 2147483647 h 10019"/>
              <a:gd name="T106" fmla="*/ 2147483647 w 10045"/>
              <a:gd name="T107" fmla="*/ 2147483647 h 10019"/>
              <a:gd name="T108" fmla="*/ 2147483647 w 10045"/>
              <a:gd name="T109" fmla="*/ 2147483647 h 10019"/>
              <a:gd name="T110" fmla="*/ 2147483647 w 10045"/>
              <a:gd name="T111" fmla="*/ 2147483647 h 10019"/>
              <a:gd name="T112" fmla="*/ 2147483647 w 10045"/>
              <a:gd name="T113" fmla="*/ 2147483647 h 10019"/>
              <a:gd name="T114" fmla="*/ 2147483647 w 10045"/>
              <a:gd name="T115" fmla="*/ 2147483647 h 10019"/>
              <a:gd name="T116" fmla="*/ 2147483647 w 10045"/>
              <a:gd name="T117" fmla="*/ 2147483647 h 10019"/>
              <a:gd name="T118" fmla="*/ 2147483647 w 10045"/>
              <a:gd name="T119" fmla="*/ 2147483647 h 1001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0045" h="10019">
                <a:moveTo>
                  <a:pt x="1724" y="2609"/>
                </a:moveTo>
                <a:lnTo>
                  <a:pt x="1379" y="3132"/>
                </a:lnTo>
                <a:lnTo>
                  <a:pt x="1379" y="3915"/>
                </a:lnTo>
                <a:lnTo>
                  <a:pt x="690" y="4436"/>
                </a:lnTo>
                <a:lnTo>
                  <a:pt x="690" y="5219"/>
                </a:lnTo>
                <a:lnTo>
                  <a:pt x="345" y="5741"/>
                </a:lnTo>
                <a:lnTo>
                  <a:pt x="690" y="6263"/>
                </a:lnTo>
                <a:lnTo>
                  <a:pt x="345" y="6786"/>
                </a:lnTo>
                <a:lnTo>
                  <a:pt x="0" y="7306"/>
                </a:lnTo>
                <a:lnTo>
                  <a:pt x="1034" y="7568"/>
                </a:lnTo>
                <a:lnTo>
                  <a:pt x="1724" y="7829"/>
                </a:lnTo>
                <a:cubicBezTo>
                  <a:pt x="2069" y="7916"/>
                  <a:pt x="2675" y="8005"/>
                  <a:pt x="2759" y="8090"/>
                </a:cubicBezTo>
                <a:cubicBezTo>
                  <a:pt x="2843" y="8175"/>
                  <a:pt x="2382" y="8117"/>
                  <a:pt x="2230" y="8339"/>
                </a:cubicBezTo>
                <a:cubicBezTo>
                  <a:pt x="2078" y="8560"/>
                  <a:pt x="1874" y="9189"/>
                  <a:pt x="1848" y="9422"/>
                </a:cubicBezTo>
                <a:cubicBezTo>
                  <a:pt x="1822" y="9656"/>
                  <a:pt x="1806" y="9700"/>
                  <a:pt x="2073" y="9738"/>
                </a:cubicBezTo>
                <a:cubicBezTo>
                  <a:pt x="2340" y="9777"/>
                  <a:pt x="3104" y="9626"/>
                  <a:pt x="3448" y="9656"/>
                </a:cubicBezTo>
                <a:cubicBezTo>
                  <a:pt x="3792" y="9686"/>
                  <a:pt x="3969" y="9858"/>
                  <a:pt x="4138" y="9917"/>
                </a:cubicBezTo>
                <a:cubicBezTo>
                  <a:pt x="4307" y="9976"/>
                  <a:pt x="4368" y="9999"/>
                  <a:pt x="4463" y="10013"/>
                </a:cubicBezTo>
                <a:cubicBezTo>
                  <a:pt x="4558" y="10027"/>
                  <a:pt x="4532" y="10015"/>
                  <a:pt x="4708" y="9999"/>
                </a:cubicBezTo>
                <a:cubicBezTo>
                  <a:pt x="4884" y="9983"/>
                  <a:pt x="5267" y="9931"/>
                  <a:pt x="5517" y="9917"/>
                </a:cubicBezTo>
                <a:cubicBezTo>
                  <a:pt x="5767" y="9903"/>
                  <a:pt x="5977" y="9917"/>
                  <a:pt x="6207" y="9917"/>
                </a:cubicBezTo>
                <a:cubicBezTo>
                  <a:pt x="6667" y="9830"/>
                  <a:pt x="7228" y="9704"/>
                  <a:pt x="7586" y="9656"/>
                </a:cubicBezTo>
                <a:cubicBezTo>
                  <a:pt x="7944" y="9608"/>
                  <a:pt x="8185" y="9677"/>
                  <a:pt x="8353" y="9629"/>
                </a:cubicBezTo>
                <a:cubicBezTo>
                  <a:pt x="8521" y="9581"/>
                  <a:pt x="8604" y="9494"/>
                  <a:pt x="8597" y="9368"/>
                </a:cubicBezTo>
                <a:cubicBezTo>
                  <a:pt x="8590" y="9242"/>
                  <a:pt x="8278" y="8989"/>
                  <a:pt x="8312" y="8872"/>
                </a:cubicBezTo>
                <a:cubicBezTo>
                  <a:pt x="8346" y="8755"/>
                  <a:pt x="8653" y="8734"/>
                  <a:pt x="8802" y="8668"/>
                </a:cubicBezTo>
                <a:cubicBezTo>
                  <a:pt x="8951" y="8602"/>
                  <a:pt x="9106" y="8518"/>
                  <a:pt x="9207" y="8474"/>
                </a:cubicBezTo>
                <a:cubicBezTo>
                  <a:pt x="9308" y="8430"/>
                  <a:pt x="9462" y="8479"/>
                  <a:pt x="9408" y="8406"/>
                </a:cubicBezTo>
                <a:cubicBezTo>
                  <a:pt x="9354" y="8333"/>
                  <a:pt x="9101" y="8223"/>
                  <a:pt x="8882" y="8035"/>
                </a:cubicBezTo>
                <a:cubicBezTo>
                  <a:pt x="8663" y="7847"/>
                  <a:pt x="8352" y="7492"/>
                  <a:pt x="8092" y="7279"/>
                </a:cubicBezTo>
                <a:cubicBezTo>
                  <a:pt x="7832" y="7066"/>
                  <a:pt x="7487" y="6889"/>
                  <a:pt x="7321" y="6759"/>
                </a:cubicBezTo>
                <a:cubicBezTo>
                  <a:pt x="7155" y="6629"/>
                  <a:pt x="7054" y="6580"/>
                  <a:pt x="7098" y="6497"/>
                </a:cubicBezTo>
                <a:cubicBezTo>
                  <a:pt x="7142" y="6414"/>
                  <a:pt x="7390" y="6345"/>
                  <a:pt x="7586" y="6263"/>
                </a:cubicBezTo>
                <a:cubicBezTo>
                  <a:pt x="7782" y="6181"/>
                  <a:pt x="8026" y="6082"/>
                  <a:pt x="8276" y="6002"/>
                </a:cubicBezTo>
                <a:cubicBezTo>
                  <a:pt x="8526" y="5922"/>
                  <a:pt x="8900" y="5853"/>
                  <a:pt x="9086" y="5782"/>
                </a:cubicBezTo>
                <a:cubicBezTo>
                  <a:pt x="9272" y="5711"/>
                  <a:pt x="9238" y="5584"/>
                  <a:pt x="9390" y="5577"/>
                </a:cubicBezTo>
                <a:cubicBezTo>
                  <a:pt x="9542" y="5570"/>
                  <a:pt x="9898" y="5757"/>
                  <a:pt x="10000" y="5741"/>
                </a:cubicBezTo>
                <a:cubicBezTo>
                  <a:pt x="10102" y="5725"/>
                  <a:pt x="10000" y="5568"/>
                  <a:pt x="10000" y="5481"/>
                </a:cubicBezTo>
                <a:lnTo>
                  <a:pt x="10000" y="4697"/>
                </a:lnTo>
                <a:cubicBezTo>
                  <a:pt x="9655" y="4697"/>
                  <a:pt x="9655" y="3654"/>
                  <a:pt x="9655" y="3654"/>
                </a:cubicBezTo>
                <a:lnTo>
                  <a:pt x="9655" y="2871"/>
                </a:lnTo>
                <a:lnTo>
                  <a:pt x="9655" y="2609"/>
                </a:lnTo>
                <a:lnTo>
                  <a:pt x="9310" y="1827"/>
                </a:lnTo>
                <a:lnTo>
                  <a:pt x="9310" y="1305"/>
                </a:lnTo>
                <a:lnTo>
                  <a:pt x="7931" y="783"/>
                </a:lnTo>
                <a:lnTo>
                  <a:pt x="6552" y="1305"/>
                </a:lnTo>
                <a:cubicBezTo>
                  <a:pt x="6552" y="1305"/>
                  <a:pt x="6207" y="1305"/>
                  <a:pt x="5862" y="1044"/>
                </a:cubicBezTo>
                <a:lnTo>
                  <a:pt x="5862" y="522"/>
                </a:lnTo>
                <a:lnTo>
                  <a:pt x="4828" y="261"/>
                </a:lnTo>
                <a:lnTo>
                  <a:pt x="4138" y="0"/>
                </a:lnTo>
                <a:lnTo>
                  <a:pt x="3793" y="261"/>
                </a:lnTo>
                <a:lnTo>
                  <a:pt x="3448" y="1305"/>
                </a:lnTo>
                <a:lnTo>
                  <a:pt x="3103" y="1827"/>
                </a:lnTo>
                <a:lnTo>
                  <a:pt x="2414" y="1827"/>
                </a:lnTo>
                <a:lnTo>
                  <a:pt x="1724" y="1827"/>
                </a:lnTo>
                <a:lnTo>
                  <a:pt x="1724" y="2088"/>
                </a:lnTo>
                <a:lnTo>
                  <a:pt x="1724" y="2609"/>
                </a:lnTo>
                <a:close/>
              </a:path>
            </a:pathLst>
          </a:custGeom>
          <a:solidFill>
            <a:schemeClr val="accent1">
              <a:lumMod val="75000"/>
            </a:schemeClr>
          </a:solidFill>
          <a:ln w="9525">
            <a:solidFill>
              <a:schemeClr val="bg2"/>
            </a:solidFill>
            <a:round/>
            <a:headEnd/>
            <a:tailEnd/>
          </a:ln>
        </p:spPr>
        <p:txBody>
          <a:bodyPr/>
          <a:lstStyle/>
          <a:p>
            <a:pPr eaLnBrk="0" hangingPunct="0">
              <a:defRPr/>
            </a:pPr>
            <a:endParaRPr lang="en-GB" sz="1400">
              <a:solidFill>
                <a:srgbClr val="FFFFFF"/>
              </a:solidFill>
              <a:latin typeface="Arial" pitchFamily="34" charset="0"/>
            </a:endParaRPr>
          </a:p>
        </p:txBody>
      </p:sp>
      <p:sp>
        <p:nvSpPr>
          <p:cNvPr id="2057" name="Freeform 345"/>
          <p:cNvSpPr>
            <a:spLocks/>
          </p:cNvSpPr>
          <p:nvPr/>
        </p:nvSpPr>
        <p:spPr bwMode="auto">
          <a:xfrm>
            <a:off x="5054600" y="3100388"/>
            <a:ext cx="82550" cy="101600"/>
          </a:xfrm>
          <a:custGeom>
            <a:avLst/>
            <a:gdLst>
              <a:gd name="T0" fmla="*/ 2147483647 w 66"/>
              <a:gd name="T1" fmla="*/ 2147483647 h 90"/>
              <a:gd name="T2" fmla="*/ 2147483647 w 66"/>
              <a:gd name="T3" fmla="*/ 2147483647 h 90"/>
              <a:gd name="T4" fmla="*/ 2147483647 w 66"/>
              <a:gd name="T5" fmla="*/ 2147483647 h 90"/>
              <a:gd name="T6" fmla="*/ 2147483647 w 66"/>
              <a:gd name="T7" fmla="*/ 2147483647 h 90"/>
              <a:gd name="T8" fmla="*/ 2147483647 w 66"/>
              <a:gd name="T9" fmla="*/ 2147483647 h 90"/>
              <a:gd name="T10" fmla="*/ 2147483647 w 66"/>
              <a:gd name="T11" fmla="*/ 2147483647 h 90"/>
              <a:gd name="T12" fmla="*/ 2147483647 w 66"/>
              <a:gd name="T13" fmla="*/ 2147483647 h 90"/>
              <a:gd name="T14" fmla="*/ 2147483647 w 66"/>
              <a:gd name="T15" fmla="*/ 2147483647 h 90"/>
              <a:gd name="T16" fmla="*/ 2147483647 w 66"/>
              <a:gd name="T17" fmla="*/ 2147483647 h 90"/>
              <a:gd name="T18" fmla="*/ 2147483647 w 66"/>
              <a:gd name="T19" fmla="*/ 2147483647 h 90"/>
              <a:gd name="T20" fmla="*/ 2147483647 w 66"/>
              <a:gd name="T21" fmla="*/ 0 h 90"/>
              <a:gd name="T22" fmla="*/ 2147483647 w 66"/>
              <a:gd name="T23" fmla="*/ 2147483647 h 90"/>
              <a:gd name="T24" fmla="*/ 2147483647 w 66"/>
              <a:gd name="T25" fmla="*/ 2147483647 h 90"/>
              <a:gd name="T26" fmla="*/ 2147483647 w 66"/>
              <a:gd name="T27" fmla="*/ 2147483647 h 90"/>
              <a:gd name="T28" fmla="*/ 2147483647 w 66"/>
              <a:gd name="T29" fmla="*/ 2147483647 h 90"/>
              <a:gd name="T30" fmla="*/ 2147483647 w 66"/>
              <a:gd name="T31" fmla="*/ 2147483647 h 90"/>
              <a:gd name="T32" fmla="*/ 0 w 66"/>
              <a:gd name="T33" fmla="*/ 2147483647 h 90"/>
              <a:gd name="T34" fmla="*/ 2147483647 w 66"/>
              <a:gd name="T35" fmla="*/ 2147483647 h 90"/>
              <a:gd name="T36" fmla="*/ 2147483647 w 66"/>
              <a:gd name="T37" fmla="*/ 2147483647 h 9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66" h="90">
                <a:moveTo>
                  <a:pt x="18" y="72"/>
                </a:moveTo>
                <a:lnTo>
                  <a:pt x="30" y="78"/>
                </a:lnTo>
                <a:lnTo>
                  <a:pt x="36" y="84"/>
                </a:lnTo>
                <a:lnTo>
                  <a:pt x="42" y="90"/>
                </a:lnTo>
                <a:lnTo>
                  <a:pt x="48" y="78"/>
                </a:lnTo>
                <a:lnTo>
                  <a:pt x="48" y="60"/>
                </a:lnTo>
                <a:lnTo>
                  <a:pt x="60" y="48"/>
                </a:lnTo>
                <a:lnTo>
                  <a:pt x="60" y="30"/>
                </a:lnTo>
                <a:lnTo>
                  <a:pt x="66" y="18"/>
                </a:lnTo>
                <a:lnTo>
                  <a:pt x="66" y="6"/>
                </a:lnTo>
                <a:lnTo>
                  <a:pt x="66" y="0"/>
                </a:lnTo>
                <a:lnTo>
                  <a:pt x="54" y="6"/>
                </a:lnTo>
                <a:lnTo>
                  <a:pt x="36" y="12"/>
                </a:lnTo>
                <a:lnTo>
                  <a:pt x="36" y="30"/>
                </a:lnTo>
                <a:lnTo>
                  <a:pt x="24" y="18"/>
                </a:lnTo>
                <a:lnTo>
                  <a:pt x="12" y="54"/>
                </a:lnTo>
                <a:lnTo>
                  <a:pt x="0" y="66"/>
                </a:lnTo>
                <a:lnTo>
                  <a:pt x="6" y="72"/>
                </a:lnTo>
                <a:lnTo>
                  <a:pt x="18" y="72"/>
                </a:lnTo>
                <a:close/>
              </a:path>
            </a:pathLst>
          </a:custGeom>
          <a:solidFill>
            <a:schemeClr val="accent1">
              <a:lumMod val="75000"/>
            </a:schemeClr>
          </a:solidFill>
          <a:ln w="9525">
            <a:solidFill>
              <a:schemeClr val="bg2"/>
            </a:solidFill>
            <a:round/>
            <a:headEnd/>
            <a:tailEnd/>
          </a:ln>
        </p:spPr>
        <p:txBody>
          <a:bodyPr/>
          <a:lstStyle/>
          <a:p>
            <a:pPr eaLnBrk="0" hangingPunct="0">
              <a:defRPr/>
            </a:pPr>
            <a:endParaRPr lang="en-GB" sz="1400">
              <a:solidFill>
                <a:srgbClr val="FFFFFF"/>
              </a:solidFill>
              <a:latin typeface="Arial" pitchFamily="34" charset="0"/>
            </a:endParaRPr>
          </a:p>
        </p:txBody>
      </p:sp>
      <p:sp>
        <p:nvSpPr>
          <p:cNvPr id="2058" name="Freeform 346"/>
          <p:cNvSpPr>
            <a:spLocks/>
          </p:cNvSpPr>
          <p:nvPr/>
        </p:nvSpPr>
        <p:spPr bwMode="auto">
          <a:xfrm rot="-633815">
            <a:off x="5467349" y="3533779"/>
            <a:ext cx="171451" cy="163513"/>
          </a:xfrm>
          <a:custGeom>
            <a:avLst/>
            <a:gdLst>
              <a:gd name="T0" fmla="*/ 2147483647 w 9874"/>
              <a:gd name="T1" fmla="*/ 861456484 h 10000"/>
              <a:gd name="T2" fmla="*/ 2147483647 w 9874"/>
              <a:gd name="T3" fmla="*/ 573160271 h 10000"/>
              <a:gd name="T4" fmla="*/ 2147483647 w 9874"/>
              <a:gd name="T5" fmla="*/ 571945092 h 10000"/>
              <a:gd name="T6" fmla="*/ 2147483647 w 9874"/>
              <a:gd name="T7" fmla="*/ 0 h 10000"/>
              <a:gd name="T8" fmla="*/ 2147483647 w 9874"/>
              <a:gd name="T9" fmla="*/ 350414474 h 10000"/>
              <a:gd name="T10" fmla="*/ 2147483647 w 9874"/>
              <a:gd name="T11" fmla="*/ 1282208266 h 10000"/>
              <a:gd name="T12" fmla="*/ 1792679761 w 9874"/>
              <a:gd name="T13" fmla="*/ 1861231051 h 10000"/>
              <a:gd name="T14" fmla="*/ 1792679761 w 9874"/>
              <a:gd name="T15" fmla="*/ 2147483647 h 10000"/>
              <a:gd name="T16" fmla="*/ 1194741583 w 9874"/>
              <a:gd name="T17" fmla="*/ 2147483647 h 10000"/>
              <a:gd name="T18" fmla="*/ 0 w 9874"/>
              <a:gd name="T19" fmla="*/ 2147483647 h 10000"/>
              <a:gd name="T20" fmla="*/ 1194741583 w 9874"/>
              <a:gd name="T21" fmla="*/ 2147483647 h 10000"/>
              <a:gd name="T22" fmla="*/ 2147483647 w 9874"/>
              <a:gd name="T23" fmla="*/ 2147483647 h 10000"/>
              <a:gd name="T24" fmla="*/ 2147483647 w 9874"/>
              <a:gd name="T25" fmla="*/ 2147483647 h 10000"/>
              <a:gd name="T26" fmla="*/ 2147483647 w 9874"/>
              <a:gd name="T27" fmla="*/ 2147483647 h 10000"/>
              <a:gd name="T28" fmla="*/ 2147483647 w 9874"/>
              <a:gd name="T29" fmla="*/ 2147483647 h 10000"/>
              <a:gd name="T30" fmla="*/ 2147483647 w 9874"/>
              <a:gd name="T31" fmla="*/ 2147483647 h 10000"/>
              <a:gd name="T32" fmla="*/ 2147483647 w 9874"/>
              <a:gd name="T33" fmla="*/ 2147483647 h 10000"/>
              <a:gd name="T34" fmla="*/ 2147483647 w 9874"/>
              <a:gd name="T35" fmla="*/ 2147483647 h 10000"/>
              <a:gd name="T36" fmla="*/ 2147483647 w 9874"/>
              <a:gd name="T37" fmla="*/ 2147483647 h 10000"/>
              <a:gd name="T38" fmla="*/ 2147483647 w 9874"/>
              <a:gd name="T39" fmla="*/ 2147483647 h 10000"/>
              <a:gd name="T40" fmla="*/ 2147483647 w 9874"/>
              <a:gd name="T41" fmla="*/ 2147483647 h 10000"/>
              <a:gd name="T42" fmla="*/ 2147483647 w 9874"/>
              <a:gd name="T43" fmla="*/ 2147483647 h 10000"/>
              <a:gd name="T44" fmla="*/ 2147483647 w 9874"/>
              <a:gd name="T45" fmla="*/ 2083902531 h 10000"/>
              <a:gd name="T46" fmla="*/ 2147483647 w 9874"/>
              <a:gd name="T47" fmla="*/ 1331460655 h 10000"/>
              <a:gd name="T48" fmla="*/ 2147483647 w 9874"/>
              <a:gd name="T49" fmla="*/ 1056034845 h 10000"/>
              <a:gd name="T50" fmla="*/ 2147483647 w 9874"/>
              <a:gd name="T51" fmla="*/ 861456484 h 1000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9874" h="10000">
                <a:moveTo>
                  <a:pt x="9677" y="735"/>
                </a:moveTo>
                <a:lnTo>
                  <a:pt x="9874" y="489"/>
                </a:lnTo>
                <a:lnTo>
                  <a:pt x="9223" y="488"/>
                </a:lnTo>
                <a:lnTo>
                  <a:pt x="8813" y="0"/>
                </a:lnTo>
                <a:lnTo>
                  <a:pt x="5802" y="299"/>
                </a:lnTo>
                <a:lnTo>
                  <a:pt x="3889" y="1094"/>
                </a:lnTo>
                <a:lnTo>
                  <a:pt x="1667" y="1588"/>
                </a:lnTo>
                <a:lnTo>
                  <a:pt x="1667" y="2083"/>
                </a:lnTo>
                <a:lnTo>
                  <a:pt x="1111" y="3073"/>
                </a:lnTo>
                <a:lnTo>
                  <a:pt x="0" y="4062"/>
                </a:lnTo>
                <a:lnTo>
                  <a:pt x="1111" y="5547"/>
                </a:lnTo>
                <a:lnTo>
                  <a:pt x="3333" y="6042"/>
                </a:lnTo>
                <a:lnTo>
                  <a:pt x="2222" y="7031"/>
                </a:lnTo>
                <a:lnTo>
                  <a:pt x="2222" y="9010"/>
                </a:lnTo>
                <a:lnTo>
                  <a:pt x="4445" y="10000"/>
                </a:lnTo>
                <a:lnTo>
                  <a:pt x="5555" y="9010"/>
                </a:lnTo>
                <a:lnTo>
                  <a:pt x="5555" y="8021"/>
                </a:lnTo>
                <a:lnTo>
                  <a:pt x="7777" y="7031"/>
                </a:lnTo>
                <a:lnTo>
                  <a:pt x="5555" y="5052"/>
                </a:lnTo>
                <a:lnTo>
                  <a:pt x="5555" y="4062"/>
                </a:lnTo>
                <a:lnTo>
                  <a:pt x="4445" y="2578"/>
                </a:lnTo>
                <a:lnTo>
                  <a:pt x="7777" y="2083"/>
                </a:lnTo>
                <a:lnTo>
                  <a:pt x="9152" y="1778"/>
                </a:lnTo>
                <a:lnTo>
                  <a:pt x="9179" y="1136"/>
                </a:lnTo>
                <a:lnTo>
                  <a:pt x="9413" y="901"/>
                </a:lnTo>
                <a:lnTo>
                  <a:pt x="9677" y="735"/>
                </a:lnTo>
                <a:close/>
              </a:path>
            </a:pathLst>
          </a:custGeom>
          <a:solidFill>
            <a:schemeClr val="accent1">
              <a:lumMod val="75000"/>
            </a:schemeClr>
          </a:solidFill>
          <a:ln w="9525">
            <a:solidFill>
              <a:schemeClr val="bg2"/>
            </a:solidFill>
            <a:round/>
            <a:headEnd/>
            <a:tailEnd/>
          </a:ln>
        </p:spPr>
        <p:txBody>
          <a:bodyPr/>
          <a:lstStyle/>
          <a:p>
            <a:pPr eaLnBrk="0" hangingPunct="0">
              <a:defRPr/>
            </a:pPr>
            <a:endParaRPr lang="en-GB" sz="1400">
              <a:solidFill>
                <a:srgbClr val="FFFFFF"/>
              </a:solidFill>
              <a:latin typeface="Arial" pitchFamily="34" charset="0"/>
            </a:endParaRPr>
          </a:p>
        </p:txBody>
      </p:sp>
      <p:sp>
        <p:nvSpPr>
          <p:cNvPr id="2059" name="Freeform 351"/>
          <p:cNvSpPr>
            <a:spLocks/>
          </p:cNvSpPr>
          <p:nvPr/>
        </p:nvSpPr>
        <p:spPr bwMode="auto">
          <a:xfrm>
            <a:off x="5456238" y="3279779"/>
            <a:ext cx="222250" cy="168275"/>
          </a:xfrm>
          <a:custGeom>
            <a:avLst/>
            <a:gdLst>
              <a:gd name="T0" fmla="*/ 2147483647 w 10000"/>
              <a:gd name="T1" fmla="*/ 2147483647 h 10000"/>
              <a:gd name="T2" fmla="*/ 2147483647 w 10000"/>
              <a:gd name="T3" fmla="*/ 2147483647 h 10000"/>
              <a:gd name="T4" fmla="*/ 2147483647 w 10000"/>
              <a:gd name="T5" fmla="*/ 2147483647 h 10000"/>
              <a:gd name="T6" fmla="*/ 2147483647 w 10000"/>
              <a:gd name="T7" fmla="*/ 0 h 10000"/>
              <a:gd name="T8" fmla="*/ 2147483647 w 10000"/>
              <a:gd name="T9" fmla="*/ 962987830 h 10000"/>
              <a:gd name="T10" fmla="*/ 2147483647 w 10000"/>
              <a:gd name="T11" fmla="*/ 1505821189 h 10000"/>
              <a:gd name="T12" fmla="*/ 2147483647 w 10000"/>
              <a:gd name="T13" fmla="*/ 962987830 h 10000"/>
              <a:gd name="T14" fmla="*/ 2147483647 w 10000"/>
              <a:gd name="T15" fmla="*/ 2147483647 h 10000"/>
              <a:gd name="T16" fmla="*/ 1839321513 w 10000"/>
              <a:gd name="T17" fmla="*/ 2147483647 h 10000"/>
              <a:gd name="T18" fmla="*/ 1728171895 w 10000"/>
              <a:gd name="T19" fmla="*/ 2147483647 h 10000"/>
              <a:gd name="T20" fmla="*/ 1513069159 w 10000"/>
              <a:gd name="T21" fmla="*/ 2147483647 h 10000"/>
              <a:gd name="T22" fmla="*/ 7214134 w 10000"/>
              <a:gd name="T23" fmla="*/ 2147483647 h 10000"/>
              <a:gd name="T24" fmla="*/ 2147483647 w 10000"/>
              <a:gd name="T25" fmla="*/ 2147483647 h 10000"/>
              <a:gd name="T26" fmla="*/ 2147483647 w 10000"/>
              <a:gd name="T27" fmla="*/ 2147483647 h 10000"/>
              <a:gd name="T28" fmla="*/ 2147483647 w 10000"/>
              <a:gd name="T29" fmla="*/ 2147483647 h 10000"/>
              <a:gd name="T30" fmla="*/ 2147483647 w 10000"/>
              <a:gd name="T31" fmla="*/ 2147483647 h 10000"/>
              <a:gd name="T32" fmla="*/ 2147483647 w 10000"/>
              <a:gd name="T33" fmla="*/ 2147483647 h 10000"/>
              <a:gd name="T34" fmla="*/ 2147483647 w 10000"/>
              <a:gd name="T35" fmla="*/ 2147483647 h 10000"/>
              <a:gd name="T36" fmla="*/ 2147483647 w 10000"/>
              <a:gd name="T37" fmla="*/ 2147483647 h 10000"/>
              <a:gd name="T38" fmla="*/ 2147483647 w 10000"/>
              <a:gd name="T39" fmla="*/ 2147483647 h 10000"/>
              <a:gd name="T40" fmla="*/ 2147483647 w 10000"/>
              <a:gd name="T41" fmla="*/ 2147483647 h 1000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000" h="10000">
                <a:moveTo>
                  <a:pt x="8952" y="4746"/>
                </a:moveTo>
                <a:cubicBezTo>
                  <a:pt x="8952" y="4746"/>
                  <a:pt x="9789" y="4438"/>
                  <a:pt x="9789" y="4036"/>
                </a:cubicBezTo>
                <a:cubicBezTo>
                  <a:pt x="10125" y="3229"/>
                  <a:pt x="10054" y="3000"/>
                  <a:pt x="9628" y="2328"/>
                </a:cubicBezTo>
                <a:cubicBezTo>
                  <a:pt x="9201" y="1655"/>
                  <a:pt x="8028" y="776"/>
                  <a:pt x="7229" y="0"/>
                </a:cubicBezTo>
                <a:cubicBezTo>
                  <a:pt x="6677" y="239"/>
                  <a:pt x="6358" y="529"/>
                  <a:pt x="5576" y="715"/>
                </a:cubicBezTo>
                <a:cubicBezTo>
                  <a:pt x="4794" y="901"/>
                  <a:pt x="3551" y="983"/>
                  <a:pt x="2539" y="1118"/>
                </a:cubicBezTo>
                <a:lnTo>
                  <a:pt x="2201" y="715"/>
                </a:lnTo>
                <a:lnTo>
                  <a:pt x="1188" y="2730"/>
                </a:lnTo>
                <a:cubicBezTo>
                  <a:pt x="963" y="3268"/>
                  <a:pt x="631" y="4031"/>
                  <a:pt x="513" y="4343"/>
                </a:cubicBezTo>
                <a:cubicBezTo>
                  <a:pt x="396" y="4654"/>
                  <a:pt x="496" y="4524"/>
                  <a:pt x="482" y="4603"/>
                </a:cubicBezTo>
                <a:cubicBezTo>
                  <a:pt x="467" y="4681"/>
                  <a:pt x="503" y="4723"/>
                  <a:pt x="422" y="4817"/>
                </a:cubicBezTo>
                <a:cubicBezTo>
                  <a:pt x="342" y="4911"/>
                  <a:pt x="-28" y="5153"/>
                  <a:pt x="2" y="5165"/>
                </a:cubicBezTo>
                <a:cubicBezTo>
                  <a:pt x="871" y="6361"/>
                  <a:pt x="1309" y="7628"/>
                  <a:pt x="1789" y="8230"/>
                </a:cubicBezTo>
                <a:cubicBezTo>
                  <a:pt x="2266" y="8832"/>
                  <a:pt x="2645" y="8558"/>
                  <a:pt x="2875" y="8776"/>
                </a:cubicBezTo>
                <a:cubicBezTo>
                  <a:pt x="3105" y="8994"/>
                  <a:pt x="2722" y="9336"/>
                  <a:pt x="3174" y="9539"/>
                </a:cubicBezTo>
                <a:cubicBezTo>
                  <a:pt x="3626" y="9742"/>
                  <a:pt x="4682" y="10053"/>
                  <a:pt x="5588" y="9993"/>
                </a:cubicBezTo>
                <a:cubicBezTo>
                  <a:pt x="6494" y="9933"/>
                  <a:pt x="8055" y="9717"/>
                  <a:pt x="8615" y="9179"/>
                </a:cubicBezTo>
                <a:cubicBezTo>
                  <a:pt x="9175" y="8641"/>
                  <a:pt x="8840" y="7567"/>
                  <a:pt x="8952" y="6761"/>
                </a:cubicBezTo>
                <a:lnTo>
                  <a:pt x="9628" y="6358"/>
                </a:lnTo>
                <a:cubicBezTo>
                  <a:pt x="9591" y="6168"/>
                  <a:pt x="9555" y="5977"/>
                  <a:pt x="9518" y="5787"/>
                </a:cubicBezTo>
                <a:cubicBezTo>
                  <a:pt x="9629" y="5384"/>
                  <a:pt x="8840" y="5149"/>
                  <a:pt x="8952" y="4746"/>
                </a:cubicBezTo>
                <a:close/>
              </a:path>
            </a:pathLst>
          </a:custGeom>
          <a:solidFill>
            <a:schemeClr val="accent1">
              <a:lumMod val="75000"/>
            </a:schemeClr>
          </a:solidFill>
          <a:ln w="9525">
            <a:solidFill>
              <a:schemeClr val="bg2"/>
            </a:solidFill>
            <a:round/>
            <a:headEnd/>
            <a:tailEnd/>
          </a:ln>
        </p:spPr>
        <p:txBody>
          <a:bodyPr/>
          <a:lstStyle/>
          <a:p>
            <a:pPr eaLnBrk="0" hangingPunct="0">
              <a:defRPr/>
            </a:pPr>
            <a:endParaRPr lang="en-GB" sz="1400">
              <a:solidFill>
                <a:srgbClr val="FFFFFF"/>
              </a:solidFill>
              <a:latin typeface="Arial" pitchFamily="34" charset="0"/>
            </a:endParaRPr>
          </a:p>
        </p:txBody>
      </p:sp>
      <p:sp>
        <p:nvSpPr>
          <p:cNvPr id="2060" name="Freeform 353"/>
          <p:cNvSpPr>
            <a:spLocks/>
          </p:cNvSpPr>
          <p:nvPr/>
        </p:nvSpPr>
        <p:spPr bwMode="auto">
          <a:xfrm>
            <a:off x="5233987" y="3201988"/>
            <a:ext cx="171451" cy="82550"/>
          </a:xfrm>
          <a:custGeom>
            <a:avLst/>
            <a:gdLst>
              <a:gd name="T0" fmla="*/ 2147483647 w 10569"/>
              <a:gd name="T1" fmla="*/ 218132199 h 10092"/>
              <a:gd name="T2" fmla="*/ 2147483647 w 10569"/>
              <a:gd name="T3" fmla="*/ 122706788 h 10092"/>
              <a:gd name="T4" fmla="*/ 2147483647 w 10569"/>
              <a:gd name="T5" fmla="*/ 61371189 h 10092"/>
              <a:gd name="T6" fmla="*/ 2147483647 w 10569"/>
              <a:gd name="T7" fmla="*/ 0 h 10092"/>
              <a:gd name="T8" fmla="*/ 2147483647 w 10569"/>
              <a:gd name="T9" fmla="*/ 30665321 h 10092"/>
              <a:gd name="T10" fmla="*/ 2147483647 w 10569"/>
              <a:gd name="T11" fmla="*/ 0 h 10092"/>
              <a:gd name="T12" fmla="*/ 2097951320 w 10569"/>
              <a:gd name="T13" fmla="*/ 30665321 h 10092"/>
              <a:gd name="T14" fmla="*/ 1401434486 w 10569"/>
              <a:gd name="T15" fmla="*/ 61371189 h 10092"/>
              <a:gd name="T16" fmla="*/ 704917667 w 10569"/>
              <a:gd name="T17" fmla="*/ 92041467 h 10092"/>
              <a:gd name="T18" fmla="*/ 8448222 w 10569"/>
              <a:gd name="T19" fmla="*/ 122706788 h 10092"/>
              <a:gd name="T20" fmla="*/ 357065685 w 10569"/>
              <a:gd name="T21" fmla="*/ 164160932 h 10092"/>
              <a:gd name="T22" fmla="*/ 1012965140 w 10569"/>
              <a:gd name="T23" fmla="*/ 220119984 h 10092"/>
              <a:gd name="T24" fmla="*/ 1750099564 w 10569"/>
              <a:gd name="T25" fmla="*/ 306784830 h 10092"/>
              <a:gd name="T26" fmla="*/ 2097951320 w 10569"/>
              <a:gd name="T27" fmla="*/ 337490632 h 10092"/>
              <a:gd name="T28" fmla="*/ 2147483647 w 10569"/>
              <a:gd name="T29" fmla="*/ 371544855 h 10092"/>
              <a:gd name="T30" fmla="*/ 2147483647 w 10569"/>
              <a:gd name="T31" fmla="*/ 367936564 h 10092"/>
              <a:gd name="T32" fmla="*/ 2147483647 w 10569"/>
              <a:gd name="T33" fmla="*/ 337230696 h 10092"/>
              <a:gd name="T34" fmla="*/ 2147483647 w 10569"/>
              <a:gd name="T35" fmla="*/ 346435062 h 10092"/>
              <a:gd name="T36" fmla="*/ 2147483647 w 10569"/>
              <a:gd name="T37" fmla="*/ 347321125 h 10092"/>
              <a:gd name="T38" fmla="*/ 2147483647 w 10569"/>
              <a:gd name="T39" fmla="*/ 353615522 h 10092"/>
              <a:gd name="T40" fmla="*/ 2147483647 w 10569"/>
              <a:gd name="T41" fmla="*/ 369740943 h 10092"/>
              <a:gd name="T42" fmla="*/ 2147483647 w 10569"/>
              <a:gd name="T43" fmla="*/ 344411753 h 10092"/>
              <a:gd name="T44" fmla="*/ 2147483647 w 10569"/>
              <a:gd name="T45" fmla="*/ 359211597 h 1009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0569" h="10092">
                <a:moveTo>
                  <a:pt x="10569" y="5925"/>
                </a:moveTo>
                <a:cubicBezTo>
                  <a:pt x="10249" y="5077"/>
                  <a:pt x="8682" y="4197"/>
                  <a:pt x="7738" y="3333"/>
                </a:cubicBezTo>
                <a:lnTo>
                  <a:pt x="5920" y="1667"/>
                </a:lnTo>
                <a:lnTo>
                  <a:pt x="4102" y="0"/>
                </a:lnTo>
                <a:lnTo>
                  <a:pt x="4102" y="833"/>
                </a:lnTo>
                <a:lnTo>
                  <a:pt x="3193" y="0"/>
                </a:lnTo>
                <a:lnTo>
                  <a:pt x="2738" y="833"/>
                </a:lnTo>
                <a:lnTo>
                  <a:pt x="1829" y="1667"/>
                </a:lnTo>
                <a:lnTo>
                  <a:pt x="920" y="2500"/>
                </a:lnTo>
                <a:cubicBezTo>
                  <a:pt x="617" y="2778"/>
                  <a:pt x="87" y="3007"/>
                  <a:pt x="11" y="3333"/>
                </a:cubicBezTo>
                <a:cubicBezTo>
                  <a:pt x="-65" y="3659"/>
                  <a:pt x="248" y="4018"/>
                  <a:pt x="466" y="4459"/>
                </a:cubicBezTo>
                <a:cubicBezTo>
                  <a:pt x="684" y="4900"/>
                  <a:pt x="1019" y="5333"/>
                  <a:pt x="1322" y="5979"/>
                </a:cubicBezTo>
                <a:cubicBezTo>
                  <a:pt x="1625" y="6625"/>
                  <a:pt x="2048" y="7802"/>
                  <a:pt x="2284" y="8333"/>
                </a:cubicBezTo>
                <a:cubicBezTo>
                  <a:pt x="2520" y="8864"/>
                  <a:pt x="2583" y="8874"/>
                  <a:pt x="2738" y="9167"/>
                </a:cubicBezTo>
                <a:cubicBezTo>
                  <a:pt x="2893" y="9460"/>
                  <a:pt x="3217" y="10092"/>
                  <a:pt x="3217" y="10092"/>
                </a:cubicBezTo>
                <a:cubicBezTo>
                  <a:pt x="4581" y="10092"/>
                  <a:pt x="4900" y="9994"/>
                  <a:pt x="4900" y="9994"/>
                </a:cubicBezTo>
                <a:cubicBezTo>
                  <a:pt x="4785" y="9440"/>
                  <a:pt x="5654" y="9714"/>
                  <a:pt x="5539" y="9160"/>
                </a:cubicBezTo>
                <a:cubicBezTo>
                  <a:pt x="5853" y="9260"/>
                  <a:pt x="6250" y="9364"/>
                  <a:pt x="6402" y="9410"/>
                </a:cubicBezTo>
                <a:cubicBezTo>
                  <a:pt x="6554" y="9456"/>
                  <a:pt x="6377" y="9434"/>
                  <a:pt x="6453" y="9434"/>
                </a:cubicBezTo>
                <a:cubicBezTo>
                  <a:pt x="6529" y="9434"/>
                  <a:pt x="6505" y="9504"/>
                  <a:pt x="6723" y="9605"/>
                </a:cubicBezTo>
                <a:cubicBezTo>
                  <a:pt x="6941" y="9707"/>
                  <a:pt x="7421" y="10085"/>
                  <a:pt x="7759" y="10043"/>
                </a:cubicBezTo>
                <a:cubicBezTo>
                  <a:pt x="8097" y="10001"/>
                  <a:pt x="8436" y="9626"/>
                  <a:pt x="8753" y="9355"/>
                </a:cubicBezTo>
                <a:cubicBezTo>
                  <a:pt x="9070" y="9084"/>
                  <a:pt x="8347" y="9964"/>
                  <a:pt x="10391" y="9757"/>
                </a:cubicBezTo>
              </a:path>
            </a:pathLst>
          </a:custGeom>
          <a:solidFill>
            <a:schemeClr val="accent1">
              <a:lumMod val="75000"/>
            </a:schemeClr>
          </a:solidFill>
          <a:ln w="9525">
            <a:solidFill>
              <a:schemeClr val="bg2"/>
            </a:solidFill>
            <a:round/>
            <a:headEnd/>
            <a:tailEnd/>
          </a:ln>
        </p:spPr>
        <p:txBody>
          <a:bodyPr/>
          <a:lstStyle/>
          <a:p>
            <a:pPr eaLnBrk="0" hangingPunct="0">
              <a:defRPr/>
            </a:pPr>
            <a:endParaRPr lang="en-GB" sz="1400">
              <a:solidFill>
                <a:srgbClr val="FFFFFF"/>
              </a:solidFill>
              <a:latin typeface="Arial" pitchFamily="34" charset="0"/>
            </a:endParaRPr>
          </a:p>
        </p:txBody>
      </p:sp>
      <p:sp>
        <p:nvSpPr>
          <p:cNvPr id="2061" name="Freeform 354"/>
          <p:cNvSpPr>
            <a:spLocks/>
          </p:cNvSpPr>
          <p:nvPr/>
        </p:nvSpPr>
        <p:spPr bwMode="auto">
          <a:xfrm>
            <a:off x="5356225" y="3287713"/>
            <a:ext cx="149225" cy="95250"/>
          </a:xfrm>
          <a:custGeom>
            <a:avLst/>
            <a:gdLst>
              <a:gd name="T0" fmla="*/ 2147483647 w 9980"/>
              <a:gd name="T1" fmla="*/ 0 h 10000"/>
              <a:gd name="T2" fmla="*/ 2147483647 w 9980"/>
              <a:gd name="T3" fmla="*/ 120347451 h 10000"/>
              <a:gd name="T4" fmla="*/ 2048295641 w 9980"/>
              <a:gd name="T5" fmla="*/ 174854502 h 10000"/>
              <a:gd name="T6" fmla="*/ 1295790420 w 9980"/>
              <a:gd name="T7" fmla="*/ 229369258 h 10000"/>
              <a:gd name="T8" fmla="*/ 794318046 w 9980"/>
              <a:gd name="T9" fmla="*/ 209556601 h 10000"/>
              <a:gd name="T10" fmla="*/ 543839063 w 9980"/>
              <a:gd name="T11" fmla="*/ 174854502 h 10000"/>
              <a:gd name="T12" fmla="*/ 292843180 w 9980"/>
              <a:gd name="T13" fmla="*/ 283793289 h 10000"/>
              <a:gd name="T14" fmla="*/ 41849789 w 9980"/>
              <a:gd name="T15" fmla="*/ 447321156 h 10000"/>
              <a:gd name="T16" fmla="*/ 11224449 w 9980"/>
              <a:gd name="T17" fmla="*/ 470376980 h 10000"/>
              <a:gd name="T18" fmla="*/ 159185930 w 9980"/>
              <a:gd name="T19" fmla="*/ 536612402 h 10000"/>
              <a:gd name="T20" fmla="*/ 838699122 w 9980"/>
              <a:gd name="T21" fmla="*/ 744424260 h 10000"/>
              <a:gd name="T22" fmla="*/ 1841683506 w 9980"/>
              <a:gd name="T23" fmla="*/ 792279756 h 10000"/>
              <a:gd name="T24" fmla="*/ 2147483647 w 9980"/>
              <a:gd name="T25" fmla="*/ 746169002 h 10000"/>
              <a:gd name="T26" fmla="*/ 2147483647 w 9980"/>
              <a:gd name="T27" fmla="*/ 678509460 h 10000"/>
              <a:gd name="T28" fmla="*/ 2147483647 w 9980"/>
              <a:gd name="T29" fmla="*/ 678509460 h 10000"/>
              <a:gd name="T30" fmla="*/ 2147483647 w 9980"/>
              <a:gd name="T31" fmla="*/ 610766908 h 10000"/>
              <a:gd name="T32" fmla="*/ 2147483647 w 9980"/>
              <a:gd name="T33" fmla="*/ 392815010 h 10000"/>
              <a:gd name="T34" fmla="*/ 2147483647 w 9980"/>
              <a:gd name="T35" fmla="*/ 120347451 h 10000"/>
              <a:gd name="T36" fmla="*/ 2147483647 w 9980"/>
              <a:gd name="T37" fmla="*/ 9902428 h 10000"/>
              <a:gd name="T38" fmla="*/ 2147483647 w 9980"/>
              <a:gd name="T39" fmla="*/ 26306802 h 10000"/>
              <a:gd name="T40" fmla="*/ 2147483647 w 9980"/>
              <a:gd name="T41" fmla="*/ 0 h 1000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980" h="10000">
                <a:moveTo>
                  <a:pt x="7338" y="0"/>
                </a:moveTo>
                <a:cubicBezTo>
                  <a:pt x="6885" y="506"/>
                  <a:pt x="6535" y="1151"/>
                  <a:pt x="5980" y="1519"/>
                </a:cubicBezTo>
                <a:cubicBezTo>
                  <a:pt x="5426" y="1887"/>
                  <a:pt x="4670" y="1978"/>
                  <a:pt x="4015" y="2207"/>
                </a:cubicBezTo>
                <a:cubicBezTo>
                  <a:pt x="2540" y="2895"/>
                  <a:pt x="2950" y="2822"/>
                  <a:pt x="2540" y="2895"/>
                </a:cubicBezTo>
                <a:cubicBezTo>
                  <a:pt x="2130" y="2968"/>
                  <a:pt x="1557" y="2645"/>
                  <a:pt x="1557" y="2645"/>
                </a:cubicBezTo>
                <a:cubicBezTo>
                  <a:pt x="1066" y="1958"/>
                  <a:pt x="1230" y="2051"/>
                  <a:pt x="1066" y="2207"/>
                </a:cubicBezTo>
                <a:cubicBezTo>
                  <a:pt x="902" y="2363"/>
                  <a:pt x="574" y="3582"/>
                  <a:pt x="574" y="3582"/>
                </a:cubicBezTo>
                <a:cubicBezTo>
                  <a:pt x="409" y="4270"/>
                  <a:pt x="174" y="5254"/>
                  <a:pt x="82" y="5646"/>
                </a:cubicBezTo>
                <a:cubicBezTo>
                  <a:pt x="-10" y="6038"/>
                  <a:pt x="-16" y="5749"/>
                  <a:pt x="22" y="5937"/>
                </a:cubicBezTo>
                <a:cubicBezTo>
                  <a:pt x="60" y="6125"/>
                  <a:pt x="42" y="6197"/>
                  <a:pt x="312" y="6773"/>
                </a:cubicBezTo>
                <a:cubicBezTo>
                  <a:pt x="583" y="7349"/>
                  <a:pt x="1094" y="8858"/>
                  <a:pt x="1644" y="9396"/>
                </a:cubicBezTo>
                <a:cubicBezTo>
                  <a:pt x="2194" y="9934"/>
                  <a:pt x="3153" y="9997"/>
                  <a:pt x="3610" y="10000"/>
                </a:cubicBezTo>
                <a:cubicBezTo>
                  <a:pt x="4068" y="10003"/>
                  <a:pt x="3989" y="9657"/>
                  <a:pt x="4389" y="9418"/>
                </a:cubicBezTo>
                <a:cubicBezTo>
                  <a:pt x="4788" y="9179"/>
                  <a:pt x="5720" y="8707"/>
                  <a:pt x="6009" y="8564"/>
                </a:cubicBezTo>
                <a:cubicBezTo>
                  <a:pt x="6298" y="8421"/>
                  <a:pt x="5883" y="8706"/>
                  <a:pt x="6124" y="8564"/>
                </a:cubicBezTo>
                <a:cubicBezTo>
                  <a:pt x="6364" y="8422"/>
                  <a:pt x="7069" y="8310"/>
                  <a:pt x="7455" y="7709"/>
                </a:cubicBezTo>
                <a:cubicBezTo>
                  <a:pt x="7841" y="7109"/>
                  <a:pt x="8111" y="5875"/>
                  <a:pt x="8438" y="4958"/>
                </a:cubicBezTo>
                <a:cubicBezTo>
                  <a:pt x="8929" y="3812"/>
                  <a:pt x="9701" y="2324"/>
                  <a:pt x="9913" y="1519"/>
                </a:cubicBezTo>
                <a:cubicBezTo>
                  <a:pt x="10125" y="713"/>
                  <a:pt x="9778" y="589"/>
                  <a:pt x="9710" y="125"/>
                </a:cubicBezTo>
                <a:lnTo>
                  <a:pt x="9128" y="332"/>
                </a:lnTo>
                <a:lnTo>
                  <a:pt x="7338" y="0"/>
                </a:lnTo>
                <a:close/>
              </a:path>
            </a:pathLst>
          </a:custGeom>
          <a:solidFill>
            <a:schemeClr val="accent1">
              <a:lumMod val="75000"/>
            </a:schemeClr>
          </a:solidFill>
          <a:ln w="9525">
            <a:solidFill>
              <a:schemeClr val="bg2"/>
            </a:solidFill>
            <a:round/>
            <a:headEnd/>
            <a:tailEnd/>
          </a:ln>
        </p:spPr>
        <p:txBody>
          <a:bodyPr/>
          <a:lstStyle/>
          <a:p>
            <a:pPr eaLnBrk="0" hangingPunct="0">
              <a:defRPr/>
            </a:pPr>
            <a:endParaRPr lang="en-GB" sz="1400">
              <a:solidFill>
                <a:srgbClr val="FFFFFF"/>
              </a:solidFill>
              <a:latin typeface="Arial" pitchFamily="34" charset="0"/>
            </a:endParaRPr>
          </a:p>
        </p:txBody>
      </p:sp>
      <p:sp>
        <p:nvSpPr>
          <p:cNvPr id="2062" name="Freeform 355"/>
          <p:cNvSpPr>
            <a:spLocks/>
          </p:cNvSpPr>
          <p:nvPr/>
        </p:nvSpPr>
        <p:spPr bwMode="auto">
          <a:xfrm>
            <a:off x="5360987" y="3248025"/>
            <a:ext cx="144463" cy="69850"/>
          </a:xfrm>
          <a:custGeom>
            <a:avLst/>
            <a:gdLst>
              <a:gd name="T0" fmla="*/ 2147483647 w 10000"/>
              <a:gd name="T1" fmla="*/ 11717197 h 9595"/>
              <a:gd name="T2" fmla="*/ 2117831042 w 10000"/>
              <a:gd name="T3" fmla="*/ 1864984 h 9595"/>
              <a:gd name="T4" fmla="*/ 1670018673 w 10000"/>
              <a:gd name="T5" fmla="*/ 1985706 h 9595"/>
              <a:gd name="T6" fmla="*/ 1192608324 w 10000"/>
              <a:gd name="T7" fmla="*/ 11717197 h 9595"/>
              <a:gd name="T8" fmla="*/ 954346452 w 10000"/>
              <a:gd name="T9" fmla="*/ 56295023 h 9595"/>
              <a:gd name="T10" fmla="*/ 0 w 10000"/>
              <a:gd name="T11" fmla="*/ 100895271 h 9595"/>
              <a:gd name="T12" fmla="*/ 238705181 w 10000"/>
              <a:gd name="T13" fmla="*/ 145472777 h 9595"/>
              <a:gd name="T14" fmla="*/ 413599734 w 10000"/>
              <a:gd name="T15" fmla="*/ 172255509 h 9595"/>
              <a:gd name="T16" fmla="*/ 852527046 w 10000"/>
              <a:gd name="T17" fmla="*/ 192499706 h 9595"/>
              <a:gd name="T18" fmla="*/ 1872358309 w 10000"/>
              <a:gd name="T19" fmla="*/ 165736637 h 9595"/>
              <a:gd name="T20" fmla="*/ 2147483647 w 10000"/>
              <a:gd name="T21" fmla="*/ 153539079 h 9595"/>
              <a:gd name="T22" fmla="*/ 2147483647 w 10000"/>
              <a:gd name="T23" fmla="*/ 109902201 h 9595"/>
              <a:gd name="T24" fmla="*/ 2147483647 w 10000"/>
              <a:gd name="T25" fmla="*/ 118909553 h 9595"/>
              <a:gd name="T26" fmla="*/ 2147483647 w 10000"/>
              <a:gd name="T27" fmla="*/ 99771804 h 9595"/>
              <a:gd name="T28" fmla="*/ 2147483647 w 10000"/>
              <a:gd name="T29" fmla="*/ 78603679 h 9595"/>
              <a:gd name="T30" fmla="*/ 2147483647 w 10000"/>
              <a:gd name="T31" fmla="*/ 43215616 h 9595"/>
              <a:gd name="T32" fmla="*/ 2147483647 w 10000"/>
              <a:gd name="T33" fmla="*/ 24356051 h 9595"/>
              <a:gd name="T34" fmla="*/ 2147483647 w 10000"/>
              <a:gd name="T35" fmla="*/ 11717197 h 9595"/>
              <a:gd name="T36" fmla="*/ 2147483647 w 10000"/>
              <a:gd name="T37" fmla="*/ 11717197 h 959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0000" h="9595">
                <a:moveTo>
                  <a:pt x="6210" y="584"/>
                </a:moveTo>
                <a:cubicBezTo>
                  <a:pt x="5554" y="325"/>
                  <a:pt x="5389" y="258"/>
                  <a:pt x="5013" y="93"/>
                </a:cubicBezTo>
                <a:cubicBezTo>
                  <a:pt x="4637" y="-72"/>
                  <a:pt x="4318" y="17"/>
                  <a:pt x="3953" y="99"/>
                </a:cubicBezTo>
                <a:lnTo>
                  <a:pt x="2823" y="584"/>
                </a:lnTo>
                <a:lnTo>
                  <a:pt x="2259" y="2806"/>
                </a:lnTo>
                <a:lnTo>
                  <a:pt x="0" y="5029"/>
                </a:lnTo>
                <a:lnTo>
                  <a:pt x="565" y="7251"/>
                </a:lnTo>
                <a:lnTo>
                  <a:pt x="979" y="8586"/>
                </a:lnTo>
                <a:lnTo>
                  <a:pt x="2018" y="9595"/>
                </a:lnTo>
                <a:lnTo>
                  <a:pt x="4432" y="8261"/>
                </a:lnTo>
                <a:lnTo>
                  <a:pt x="6240" y="7653"/>
                </a:lnTo>
                <a:lnTo>
                  <a:pt x="7130" y="5478"/>
                </a:lnTo>
                <a:lnTo>
                  <a:pt x="9214" y="5927"/>
                </a:lnTo>
                <a:lnTo>
                  <a:pt x="9803" y="4973"/>
                </a:lnTo>
                <a:cubicBezTo>
                  <a:pt x="9735" y="4622"/>
                  <a:pt x="9905" y="4270"/>
                  <a:pt x="9837" y="3918"/>
                </a:cubicBezTo>
                <a:cubicBezTo>
                  <a:pt x="9758" y="2807"/>
                  <a:pt x="10067" y="3265"/>
                  <a:pt x="9987" y="2154"/>
                </a:cubicBezTo>
                <a:cubicBezTo>
                  <a:pt x="9527" y="1653"/>
                  <a:pt x="9037" y="1714"/>
                  <a:pt x="8578" y="1214"/>
                </a:cubicBezTo>
                <a:cubicBezTo>
                  <a:pt x="8542" y="1004"/>
                  <a:pt x="8505" y="794"/>
                  <a:pt x="8469" y="584"/>
                </a:cubicBezTo>
                <a:lnTo>
                  <a:pt x="6210" y="584"/>
                </a:lnTo>
                <a:close/>
              </a:path>
            </a:pathLst>
          </a:custGeom>
          <a:solidFill>
            <a:schemeClr val="accent1">
              <a:lumMod val="75000"/>
            </a:schemeClr>
          </a:solidFill>
          <a:ln w="9525">
            <a:solidFill>
              <a:schemeClr val="bg2"/>
            </a:solidFill>
            <a:round/>
            <a:headEnd/>
            <a:tailEnd/>
          </a:ln>
        </p:spPr>
        <p:txBody>
          <a:bodyPr/>
          <a:lstStyle/>
          <a:p>
            <a:pPr eaLnBrk="0" hangingPunct="0">
              <a:defRPr/>
            </a:pPr>
            <a:endParaRPr lang="en-GB" sz="1400">
              <a:solidFill>
                <a:srgbClr val="FFFFFF"/>
              </a:solidFill>
              <a:latin typeface="Arial" pitchFamily="34" charset="0"/>
            </a:endParaRPr>
          </a:p>
        </p:txBody>
      </p:sp>
      <p:sp>
        <p:nvSpPr>
          <p:cNvPr id="2063" name="Freeform 356"/>
          <p:cNvSpPr>
            <a:spLocks/>
          </p:cNvSpPr>
          <p:nvPr/>
        </p:nvSpPr>
        <p:spPr bwMode="auto">
          <a:xfrm>
            <a:off x="5522913" y="3429000"/>
            <a:ext cx="196850" cy="141288"/>
          </a:xfrm>
          <a:custGeom>
            <a:avLst/>
            <a:gdLst>
              <a:gd name="T0" fmla="*/ 2147483647 w 10000"/>
              <a:gd name="T1" fmla="*/ 293810106 h 10000"/>
              <a:gd name="T2" fmla="*/ 1846282842 w 10000"/>
              <a:gd name="T3" fmla="*/ 293810106 h 10000"/>
              <a:gd name="T4" fmla="*/ 0 w 10000"/>
              <a:gd name="T5" fmla="*/ 0 h 10000"/>
              <a:gd name="T6" fmla="*/ 0 w 10000"/>
              <a:gd name="T7" fmla="*/ 587019553 h 10000"/>
              <a:gd name="T8" fmla="*/ 924200281 w 10000"/>
              <a:gd name="T9" fmla="*/ 1468447271 h 10000"/>
              <a:gd name="T10" fmla="*/ 1379187541 w 10000"/>
              <a:gd name="T11" fmla="*/ 2147483647 h 10000"/>
              <a:gd name="T12" fmla="*/ 924200281 w 10000"/>
              <a:gd name="T13" fmla="*/ 2147483647 h 10000"/>
              <a:gd name="T14" fmla="*/ 1846282842 w 10000"/>
              <a:gd name="T15" fmla="*/ 2147483647 h 10000"/>
              <a:gd name="T16" fmla="*/ 2147483647 w 10000"/>
              <a:gd name="T17" fmla="*/ 2147483647 h 10000"/>
              <a:gd name="T18" fmla="*/ 2147483647 w 10000"/>
              <a:gd name="T19" fmla="*/ 2147483647 h 10000"/>
              <a:gd name="T20" fmla="*/ 2147483647 w 10000"/>
              <a:gd name="T21" fmla="*/ 2147483647 h 10000"/>
              <a:gd name="T22" fmla="*/ 2147483647 w 10000"/>
              <a:gd name="T23" fmla="*/ 2147483647 h 10000"/>
              <a:gd name="T24" fmla="*/ 2147483647 w 10000"/>
              <a:gd name="T25" fmla="*/ 2147483647 h 10000"/>
              <a:gd name="T26" fmla="*/ 2147483647 w 10000"/>
              <a:gd name="T27" fmla="*/ 2147483647 h 10000"/>
              <a:gd name="T28" fmla="*/ 2147483647 w 10000"/>
              <a:gd name="T29" fmla="*/ 2147483647 h 10000"/>
              <a:gd name="T30" fmla="*/ 2147483647 w 10000"/>
              <a:gd name="T31" fmla="*/ 2147483647 h 10000"/>
              <a:gd name="T32" fmla="*/ 2147483647 w 10000"/>
              <a:gd name="T33" fmla="*/ 2147483647 h 10000"/>
              <a:gd name="T34" fmla="*/ 2147483647 w 10000"/>
              <a:gd name="T35" fmla="*/ 2147483647 h 10000"/>
              <a:gd name="T36" fmla="*/ 2147483647 w 10000"/>
              <a:gd name="T37" fmla="*/ 2147483647 h 10000"/>
              <a:gd name="T38" fmla="*/ 2147483647 w 10000"/>
              <a:gd name="T39" fmla="*/ 2147483647 h 10000"/>
              <a:gd name="T40" fmla="*/ 2147483647 w 10000"/>
              <a:gd name="T41" fmla="*/ 1761659502 h 10000"/>
              <a:gd name="T42" fmla="*/ 2147483647 w 10000"/>
              <a:gd name="T43" fmla="*/ 587019553 h 10000"/>
              <a:gd name="T44" fmla="*/ 2147483647 w 10000"/>
              <a:gd name="T45" fmla="*/ 0 h 10000"/>
              <a:gd name="T46" fmla="*/ 2147483647 w 10000"/>
              <a:gd name="T47" fmla="*/ 293810106 h 1000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0000" h="10000">
                <a:moveTo>
                  <a:pt x="3636" y="522"/>
                </a:moveTo>
                <a:lnTo>
                  <a:pt x="909" y="522"/>
                </a:lnTo>
                <a:lnTo>
                  <a:pt x="0" y="0"/>
                </a:lnTo>
                <a:lnTo>
                  <a:pt x="0" y="1043"/>
                </a:lnTo>
                <a:lnTo>
                  <a:pt x="455" y="2609"/>
                </a:lnTo>
                <a:cubicBezTo>
                  <a:pt x="530" y="3171"/>
                  <a:pt x="604" y="3733"/>
                  <a:pt x="679" y="4295"/>
                </a:cubicBezTo>
                <a:cubicBezTo>
                  <a:pt x="604" y="4631"/>
                  <a:pt x="530" y="4968"/>
                  <a:pt x="455" y="5304"/>
                </a:cubicBezTo>
                <a:lnTo>
                  <a:pt x="909" y="6348"/>
                </a:lnTo>
                <a:lnTo>
                  <a:pt x="1598" y="7682"/>
                </a:lnTo>
                <a:cubicBezTo>
                  <a:pt x="2779" y="7328"/>
                  <a:pt x="2976" y="7157"/>
                  <a:pt x="4110" y="6712"/>
                </a:cubicBezTo>
                <a:lnTo>
                  <a:pt x="4448" y="7069"/>
                </a:lnTo>
                <a:lnTo>
                  <a:pt x="5010" y="7076"/>
                </a:lnTo>
                <a:cubicBezTo>
                  <a:pt x="5007" y="7181"/>
                  <a:pt x="5003" y="7286"/>
                  <a:pt x="5000" y="7391"/>
                </a:cubicBezTo>
                <a:lnTo>
                  <a:pt x="4545" y="7913"/>
                </a:lnTo>
                <a:lnTo>
                  <a:pt x="5000" y="10000"/>
                </a:lnTo>
                <a:lnTo>
                  <a:pt x="6818" y="8435"/>
                </a:lnTo>
                <a:lnTo>
                  <a:pt x="8636" y="8435"/>
                </a:lnTo>
                <a:lnTo>
                  <a:pt x="9545" y="6870"/>
                </a:lnTo>
                <a:lnTo>
                  <a:pt x="10000" y="6870"/>
                </a:lnTo>
                <a:lnTo>
                  <a:pt x="7273" y="5826"/>
                </a:lnTo>
                <a:cubicBezTo>
                  <a:pt x="7121" y="4927"/>
                  <a:pt x="6970" y="4029"/>
                  <a:pt x="6818" y="3130"/>
                </a:cubicBezTo>
                <a:lnTo>
                  <a:pt x="8636" y="1043"/>
                </a:lnTo>
                <a:lnTo>
                  <a:pt x="5909" y="0"/>
                </a:lnTo>
                <a:lnTo>
                  <a:pt x="3636" y="522"/>
                </a:lnTo>
                <a:close/>
              </a:path>
            </a:pathLst>
          </a:custGeom>
          <a:solidFill>
            <a:schemeClr val="accent1">
              <a:lumMod val="75000"/>
            </a:schemeClr>
          </a:solidFill>
          <a:ln w="9525">
            <a:solidFill>
              <a:schemeClr val="bg2"/>
            </a:solidFill>
            <a:round/>
            <a:headEnd/>
            <a:tailEnd/>
          </a:ln>
        </p:spPr>
        <p:txBody>
          <a:bodyPr/>
          <a:lstStyle/>
          <a:p>
            <a:pPr eaLnBrk="0" hangingPunct="0">
              <a:defRPr/>
            </a:pPr>
            <a:endParaRPr lang="en-GB" sz="1400">
              <a:solidFill>
                <a:srgbClr val="FFFFFF"/>
              </a:solidFill>
              <a:latin typeface="Arial" pitchFamily="34" charset="0"/>
            </a:endParaRPr>
          </a:p>
        </p:txBody>
      </p:sp>
      <p:sp>
        <p:nvSpPr>
          <p:cNvPr id="2064" name="Freeform 361"/>
          <p:cNvSpPr>
            <a:spLocks/>
          </p:cNvSpPr>
          <p:nvPr/>
        </p:nvSpPr>
        <p:spPr bwMode="auto">
          <a:xfrm>
            <a:off x="5081588" y="3314700"/>
            <a:ext cx="123825" cy="65088"/>
          </a:xfrm>
          <a:custGeom>
            <a:avLst/>
            <a:gdLst>
              <a:gd name="T0" fmla="*/ 1523412940 w 10000"/>
              <a:gd name="T1" fmla="*/ 20703172 h 11466"/>
              <a:gd name="T2" fmla="*/ 1384973249 w 10000"/>
              <a:gd name="T3" fmla="*/ 13260037 h 11466"/>
              <a:gd name="T4" fmla="*/ 1107889269 w 10000"/>
              <a:gd name="T5" fmla="*/ 5816929 h 11466"/>
              <a:gd name="T6" fmla="*/ 705952907 w 10000"/>
              <a:gd name="T7" fmla="*/ 11598732 h 11466"/>
              <a:gd name="T8" fmla="*/ 629180878 w 10000"/>
              <a:gd name="T9" fmla="*/ 0 h 11466"/>
              <a:gd name="T10" fmla="*/ 415505657 w 10000"/>
              <a:gd name="T11" fmla="*/ 11182239 h 11466"/>
              <a:gd name="T12" fmla="*/ 0 w 10000"/>
              <a:gd name="T13" fmla="*/ 35589387 h 11466"/>
              <a:gd name="T14" fmla="*/ 0 w 10000"/>
              <a:gd name="T15" fmla="*/ 50474506 h 11466"/>
              <a:gd name="T16" fmla="*/ 277065955 w 10000"/>
              <a:gd name="T17" fmla="*/ 50474506 h 11466"/>
              <a:gd name="T18" fmla="*/ 408729233 w 10000"/>
              <a:gd name="T19" fmla="*/ 68272305 h 11466"/>
              <a:gd name="T20" fmla="*/ 553945349 w 10000"/>
              <a:gd name="T21" fmla="*/ 65360750 h 11466"/>
              <a:gd name="T22" fmla="*/ 860112323 w 10000"/>
              <a:gd name="T23" fmla="*/ 53797304 h 11466"/>
              <a:gd name="T24" fmla="*/ 1019100903 w 10000"/>
              <a:gd name="T25" fmla="*/ 60412870 h 11466"/>
              <a:gd name="T26" fmla="*/ 1523412940 w 10000"/>
              <a:gd name="T27" fmla="*/ 50474506 h 11466"/>
              <a:gd name="T28" fmla="*/ 1800478906 w 10000"/>
              <a:gd name="T29" fmla="*/ 43031399 h 11466"/>
              <a:gd name="T30" fmla="*/ 1938918597 w 10000"/>
              <a:gd name="T31" fmla="*/ 43031399 h 11466"/>
              <a:gd name="T32" fmla="*/ 1800478906 w 10000"/>
              <a:gd name="T33" fmla="*/ 35589387 h 11466"/>
              <a:gd name="T34" fmla="*/ 1523412940 w 10000"/>
              <a:gd name="T35" fmla="*/ 20703172 h 1146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0000" h="11466">
                <a:moveTo>
                  <a:pt x="7857" y="3477"/>
                </a:moveTo>
                <a:lnTo>
                  <a:pt x="7143" y="2227"/>
                </a:lnTo>
                <a:lnTo>
                  <a:pt x="5714" y="977"/>
                </a:lnTo>
                <a:lnTo>
                  <a:pt x="3641" y="1948"/>
                </a:lnTo>
                <a:cubicBezTo>
                  <a:pt x="3532" y="1206"/>
                  <a:pt x="3354" y="742"/>
                  <a:pt x="3245" y="0"/>
                </a:cubicBezTo>
                <a:lnTo>
                  <a:pt x="2143" y="1878"/>
                </a:lnTo>
                <a:lnTo>
                  <a:pt x="0" y="5977"/>
                </a:lnTo>
                <a:lnTo>
                  <a:pt x="0" y="8477"/>
                </a:lnTo>
                <a:lnTo>
                  <a:pt x="1429" y="8477"/>
                </a:lnTo>
                <a:lnTo>
                  <a:pt x="2108" y="11466"/>
                </a:lnTo>
                <a:lnTo>
                  <a:pt x="2857" y="10977"/>
                </a:lnTo>
                <a:lnTo>
                  <a:pt x="4436" y="9035"/>
                </a:lnTo>
                <a:lnTo>
                  <a:pt x="5256" y="10146"/>
                </a:lnTo>
                <a:lnTo>
                  <a:pt x="7857" y="8477"/>
                </a:lnTo>
                <a:lnTo>
                  <a:pt x="9286" y="7227"/>
                </a:lnTo>
                <a:lnTo>
                  <a:pt x="10000" y="7227"/>
                </a:lnTo>
                <a:lnTo>
                  <a:pt x="9286" y="5977"/>
                </a:lnTo>
                <a:lnTo>
                  <a:pt x="7857" y="3477"/>
                </a:lnTo>
                <a:close/>
              </a:path>
            </a:pathLst>
          </a:custGeom>
          <a:solidFill>
            <a:schemeClr val="bg1"/>
          </a:solidFill>
          <a:ln w="9525">
            <a:solidFill>
              <a:schemeClr val="bg2"/>
            </a:solidFill>
            <a:round/>
            <a:headEnd/>
            <a:tailEnd/>
          </a:ln>
        </p:spPr>
        <p:txBody>
          <a:bodyPr/>
          <a:lstStyle/>
          <a:p>
            <a:pPr eaLnBrk="0" hangingPunct="0">
              <a:defRPr/>
            </a:pPr>
            <a:endParaRPr lang="en-GB" sz="1400">
              <a:solidFill>
                <a:srgbClr val="FFFFFF"/>
              </a:solidFill>
              <a:latin typeface="Arial" pitchFamily="34" charset="0"/>
            </a:endParaRPr>
          </a:p>
        </p:txBody>
      </p:sp>
      <p:sp>
        <p:nvSpPr>
          <p:cNvPr id="2065" name="Freeform 363"/>
          <p:cNvSpPr>
            <a:spLocks/>
          </p:cNvSpPr>
          <p:nvPr/>
        </p:nvSpPr>
        <p:spPr bwMode="auto">
          <a:xfrm>
            <a:off x="5019675" y="3168654"/>
            <a:ext cx="77788" cy="74613"/>
          </a:xfrm>
          <a:custGeom>
            <a:avLst/>
            <a:gdLst>
              <a:gd name="T0" fmla="*/ 43091458 w 10056"/>
              <a:gd name="T1" fmla="*/ 105833347 h 10000"/>
              <a:gd name="T2" fmla="*/ 60516545 w 10056"/>
              <a:gd name="T3" fmla="*/ 148181948 h 10000"/>
              <a:gd name="T4" fmla="*/ 95382098 w 10056"/>
              <a:gd name="T5" fmla="*/ 169343381 h 10000"/>
              <a:gd name="T6" fmla="*/ 127165973 w 10056"/>
              <a:gd name="T7" fmla="*/ 196710131 h 10000"/>
              <a:gd name="T8" fmla="*/ 159904912 w 10056"/>
              <a:gd name="T9" fmla="*/ 231533339 h 10000"/>
              <a:gd name="T10" fmla="*/ 180375846 w 10056"/>
              <a:gd name="T11" fmla="*/ 174299266 h 10000"/>
              <a:gd name="T12" fmla="*/ 168237950 w 10056"/>
              <a:gd name="T13" fmla="*/ 131951061 h 10000"/>
              <a:gd name="T14" fmla="*/ 181386826 w 10056"/>
              <a:gd name="T15" fmla="*/ 75990916 h 10000"/>
              <a:gd name="T16" fmla="*/ 155827284 w 10056"/>
              <a:gd name="T17" fmla="*/ 54825744 h 10000"/>
              <a:gd name="T18" fmla="*/ 130232265 w 10056"/>
              <a:gd name="T19" fmla="*/ 42323709 h 10000"/>
              <a:gd name="T20" fmla="*/ 95382098 w 10056"/>
              <a:gd name="T21" fmla="*/ 21161829 h 10000"/>
              <a:gd name="T22" fmla="*/ 60516545 w 10056"/>
              <a:gd name="T23" fmla="*/ 21161829 h 10000"/>
              <a:gd name="T24" fmla="*/ 43091458 w 10056"/>
              <a:gd name="T25" fmla="*/ 0 h 10000"/>
              <a:gd name="T26" fmla="*/ 8243820 w 10056"/>
              <a:gd name="T27" fmla="*/ 21161829 h 10000"/>
              <a:gd name="T28" fmla="*/ 0 w 10056"/>
              <a:gd name="T29" fmla="*/ 22481897 h 10000"/>
              <a:gd name="T30" fmla="*/ 16414107 w 10056"/>
              <a:gd name="T31" fmla="*/ 79716022 h 10000"/>
              <a:gd name="T32" fmla="*/ 43091458 w 10056"/>
              <a:gd name="T33" fmla="*/ 105833347 h 100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056" h="10000">
                <a:moveTo>
                  <a:pt x="2389" y="4571"/>
                </a:moveTo>
                <a:lnTo>
                  <a:pt x="3355" y="6400"/>
                </a:lnTo>
                <a:lnTo>
                  <a:pt x="5288" y="7314"/>
                </a:lnTo>
                <a:lnTo>
                  <a:pt x="7050" y="8496"/>
                </a:lnTo>
                <a:lnTo>
                  <a:pt x="8865" y="10000"/>
                </a:lnTo>
                <a:cubicBezTo>
                  <a:pt x="8961" y="9105"/>
                  <a:pt x="9904" y="8423"/>
                  <a:pt x="10000" y="7528"/>
                </a:cubicBezTo>
                <a:lnTo>
                  <a:pt x="9327" y="5699"/>
                </a:lnTo>
                <a:cubicBezTo>
                  <a:pt x="9382" y="4965"/>
                  <a:pt x="10001" y="4016"/>
                  <a:pt x="10056" y="3282"/>
                </a:cubicBezTo>
                <a:lnTo>
                  <a:pt x="8639" y="2368"/>
                </a:lnTo>
                <a:lnTo>
                  <a:pt x="7220" y="1828"/>
                </a:lnTo>
                <a:lnTo>
                  <a:pt x="5288" y="914"/>
                </a:lnTo>
                <a:lnTo>
                  <a:pt x="3355" y="914"/>
                </a:lnTo>
                <a:lnTo>
                  <a:pt x="2389" y="0"/>
                </a:lnTo>
                <a:lnTo>
                  <a:pt x="457" y="914"/>
                </a:lnTo>
                <a:lnTo>
                  <a:pt x="0" y="971"/>
                </a:lnTo>
                <a:cubicBezTo>
                  <a:pt x="152" y="1866"/>
                  <a:pt x="757" y="2548"/>
                  <a:pt x="910" y="3443"/>
                </a:cubicBezTo>
                <a:lnTo>
                  <a:pt x="2389" y="4571"/>
                </a:lnTo>
                <a:close/>
              </a:path>
            </a:pathLst>
          </a:custGeom>
          <a:solidFill>
            <a:schemeClr val="accent1">
              <a:lumMod val="75000"/>
            </a:schemeClr>
          </a:solidFill>
          <a:ln w="9525">
            <a:solidFill>
              <a:schemeClr val="bg2"/>
            </a:solidFill>
            <a:round/>
            <a:headEnd/>
            <a:tailEnd/>
          </a:ln>
        </p:spPr>
        <p:txBody>
          <a:bodyPr/>
          <a:lstStyle/>
          <a:p>
            <a:pPr eaLnBrk="0" hangingPunct="0">
              <a:defRPr/>
            </a:pPr>
            <a:endParaRPr lang="en-GB" sz="1400">
              <a:solidFill>
                <a:srgbClr val="FFFFFF"/>
              </a:solidFill>
              <a:latin typeface="Arial" pitchFamily="34" charset="0"/>
            </a:endParaRPr>
          </a:p>
        </p:txBody>
      </p:sp>
      <p:sp>
        <p:nvSpPr>
          <p:cNvPr id="2066" name="Freeform 252"/>
          <p:cNvSpPr>
            <a:spLocks/>
          </p:cNvSpPr>
          <p:nvPr/>
        </p:nvSpPr>
        <p:spPr bwMode="auto">
          <a:xfrm rot="-466474">
            <a:off x="5270502" y="3344867"/>
            <a:ext cx="96838" cy="47625"/>
          </a:xfrm>
          <a:custGeom>
            <a:avLst/>
            <a:gdLst>
              <a:gd name="T0" fmla="*/ 0 w 1912593"/>
              <a:gd name="T1" fmla="*/ 0 h 1229193"/>
              <a:gd name="T2" fmla="*/ 0 w 1912593"/>
              <a:gd name="T3" fmla="*/ 0 h 1229193"/>
              <a:gd name="T4" fmla="*/ 0 w 1912593"/>
              <a:gd name="T5" fmla="*/ 0 h 1229193"/>
              <a:gd name="T6" fmla="*/ 0 w 1912593"/>
              <a:gd name="T7" fmla="*/ 0 h 1229193"/>
              <a:gd name="T8" fmla="*/ 0 w 1912593"/>
              <a:gd name="T9" fmla="*/ 0 h 1229193"/>
              <a:gd name="T10" fmla="*/ 0 w 1912593"/>
              <a:gd name="T11" fmla="*/ 0 h 1229193"/>
              <a:gd name="T12" fmla="*/ 0 w 1912593"/>
              <a:gd name="T13" fmla="*/ 0 h 1229193"/>
              <a:gd name="T14" fmla="*/ 0 w 1912593"/>
              <a:gd name="T15" fmla="*/ 0 h 1229193"/>
              <a:gd name="T16" fmla="*/ 0 w 1912593"/>
              <a:gd name="T17" fmla="*/ 0 h 12291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12593" h="1229193">
                <a:moveTo>
                  <a:pt x="0" y="233280"/>
                </a:moveTo>
                <a:lnTo>
                  <a:pt x="83793" y="1154242"/>
                </a:lnTo>
                <a:lnTo>
                  <a:pt x="1103124" y="1229193"/>
                </a:lnTo>
                <a:lnTo>
                  <a:pt x="1912593" y="314793"/>
                </a:lnTo>
                <a:lnTo>
                  <a:pt x="1792672" y="0"/>
                </a:lnTo>
                <a:lnTo>
                  <a:pt x="1124055" y="252554"/>
                </a:lnTo>
                <a:cubicBezTo>
                  <a:pt x="892871" y="224853"/>
                  <a:pt x="379360" y="273001"/>
                  <a:pt x="148176" y="245300"/>
                </a:cubicBezTo>
                <a:lnTo>
                  <a:pt x="128763" y="242675"/>
                </a:lnTo>
                <a:lnTo>
                  <a:pt x="0" y="233280"/>
                </a:lnTo>
                <a:close/>
              </a:path>
            </a:pathLst>
          </a:custGeom>
          <a:solidFill>
            <a:schemeClr val="accent1">
              <a:lumMod val="75000"/>
            </a:schemeClr>
          </a:solidFill>
          <a:ln w="9525">
            <a:solidFill>
              <a:schemeClr val="bg2"/>
            </a:solidFill>
            <a:round/>
            <a:headEnd/>
            <a:tailEnd/>
          </a:ln>
        </p:spPr>
        <p:txBody>
          <a:bodyPr/>
          <a:lstStyle/>
          <a:p>
            <a:pPr eaLnBrk="0" hangingPunct="0">
              <a:defRPr/>
            </a:pPr>
            <a:endParaRPr lang="en-GB" sz="1400">
              <a:solidFill>
                <a:srgbClr val="FFFFFF"/>
              </a:solidFill>
              <a:latin typeface="Arial" pitchFamily="34" charset="0"/>
            </a:endParaRPr>
          </a:p>
        </p:txBody>
      </p:sp>
      <p:sp>
        <p:nvSpPr>
          <p:cNvPr id="2067" name="Freeform 253"/>
          <p:cNvSpPr>
            <a:spLocks/>
          </p:cNvSpPr>
          <p:nvPr/>
        </p:nvSpPr>
        <p:spPr bwMode="auto">
          <a:xfrm>
            <a:off x="5276850" y="3354391"/>
            <a:ext cx="153988" cy="149225"/>
          </a:xfrm>
          <a:custGeom>
            <a:avLst/>
            <a:gdLst>
              <a:gd name="T0" fmla="*/ 0 w 3644175"/>
              <a:gd name="T1" fmla="*/ 0 h 3780713"/>
              <a:gd name="T2" fmla="*/ 0 w 3644175"/>
              <a:gd name="T3" fmla="*/ 0 h 3780713"/>
              <a:gd name="T4" fmla="*/ 0 w 3644175"/>
              <a:gd name="T5" fmla="*/ 0 h 3780713"/>
              <a:gd name="T6" fmla="*/ 0 w 3644175"/>
              <a:gd name="T7" fmla="*/ 0 h 3780713"/>
              <a:gd name="T8" fmla="*/ 0 w 3644175"/>
              <a:gd name="T9" fmla="*/ 0 h 3780713"/>
              <a:gd name="T10" fmla="*/ 0 w 3644175"/>
              <a:gd name="T11" fmla="*/ 0 h 3780713"/>
              <a:gd name="T12" fmla="*/ 0 w 3644175"/>
              <a:gd name="T13" fmla="*/ 0 h 3780713"/>
              <a:gd name="T14" fmla="*/ 0 w 3644175"/>
              <a:gd name="T15" fmla="*/ 0 h 3780713"/>
              <a:gd name="T16" fmla="*/ 0 w 3644175"/>
              <a:gd name="T17" fmla="*/ 0 h 3780713"/>
              <a:gd name="T18" fmla="*/ 0 w 3644175"/>
              <a:gd name="T19" fmla="*/ 0 h 3780713"/>
              <a:gd name="T20" fmla="*/ 0 w 3644175"/>
              <a:gd name="T21" fmla="*/ 0 h 3780713"/>
              <a:gd name="T22" fmla="*/ 0 w 3644175"/>
              <a:gd name="T23" fmla="*/ 0 h 3780713"/>
              <a:gd name="T24" fmla="*/ 0 w 3644175"/>
              <a:gd name="T25" fmla="*/ 0 h 3780713"/>
              <a:gd name="T26" fmla="*/ 0 w 3644175"/>
              <a:gd name="T27" fmla="*/ 0 h 3780713"/>
              <a:gd name="T28" fmla="*/ 0 w 3644175"/>
              <a:gd name="T29" fmla="*/ 0 h 3780713"/>
              <a:gd name="T30" fmla="*/ 0 w 3644175"/>
              <a:gd name="T31" fmla="*/ 0 h 3780713"/>
              <a:gd name="T32" fmla="*/ 0 w 3644175"/>
              <a:gd name="T33" fmla="*/ 0 h 3780713"/>
              <a:gd name="T34" fmla="*/ 0 w 3644175"/>
              <a:gd name="T35" fmla="*/ 0 h 3780713"/>
              <a:gd name="T36" fmla="*/ 0 w 3644175"/>
              <a:gd name="T37" fmla="*/ 0 h 3780713"/>
              <a:gd name="T38" fmla="*/ 0 w 3644175"/>
              <a:gd name="T39" fmla="*/ 0 h 378071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644175" h="3780713">
                <a:moveTo>
                  <a:pt x="2018109" y="0"/>
                </a:moveTo>
                <a:lnTo>
                  <a:pt x="1131347" y="970851"/>
                </a:lnTo>
                <a:lnTo>
                  <a:pt x="106496" y="992543"/>
                </a:lnTo>
                <a:lnTo>
                  <a:pt x="0" y="1285960"/>
                </a:lnTo>
                <a:lnTo>
                  <a:pt x="250657" y="1838746"/>
                </a:lnTo>
                <a:lnTo>
                  <a:pt x="476240" y="1522355"/>
                </a:lnTo>
                <a:lnTo>
                  <a:pt x="637449" y="1360281"/>
                </a:lnTo>
                <a:lnTo>
                  <a:pt x="900975" y="1622129"/>
                </a:lnTo>
                <a:lnTo>
                  <a:pt x="1125827" y="2401618"/>
                </a:lnTo>
                <a:lnTo>
                  <a:pt x="1614428" y="2951232"/>
                </a:lnTo>
                <a:cubicBezTo>
                  <a:pt x="2156362" y="3074631"/>
                  <a:pt x="2677783" y="3504219"/>
                  <a:pt x="3209460" y="3780713"/>
                </a:cubicBezTo>
                <a:lnTo>
                  <a:pt x="1455611" y="1667100"/>
                </a:lnTo>
                <a:lnTo>
                  <a:pt x="1543203" y="1366330"/>
                </a:lnTo>
                <a:lnTo>
                  <a:pt x="1755414" y="1517198"/>
                </a:lnTo>
                <a:lnTo>
                  <a:pt x="3644175" y="1622129"/>
                </a:lnTo>
                <a:lnTo>
                  <a:pt x="3394079" y="610450"/>
                </a:lnTo>
                <a:lnTo>
                  <a:pt x="3170007" y="750786"/>
                </a:lnTo>
                <a:lnTo>
                  <a:pt x="2480463" y="641709"/>
                </a:lnTo>
                <a:lnTo>
                  <a:pt x="2078068" y="137463"/>
                </a:lnTo>
                <a:lnTo>
                  <a:pt x="2018109" y="0"/>
                </a:lnTo>
                <a:close/>
              </a:path>
            </a:pathLst>
          </a:custGeom>
          <a:solidFill>
            <a:schemeClr val="accent1">
              <a:lumMod val="75000"/>
            </a:schemeClr>
          </a:solidFill>
          <a:ln w="9525">
            <a:solidFill>
              <a:schemeClr val="bg2"/>
            </a:solidFill>
            <a:round/>
            <a:headEnd/>
            <a:tailEnd/>
          </a:ln>
        </p:spPr>
        <p:txBody>
          <a:bodyPr/>
          <a:lstStyle/>
          <a:p>
            <a:pPr eaLnBrk="0" hangingPunct="0">
              <a:defRPr/>
            </a:pPr>
            <a:endParaRPr lang="en-GB" sz="1400">
              <a:solidFill>
                <a:srgbClr val="FFFFFF"/>
              </a:solidFill>
              <a:latin typeface="Arial" pitchFamily="34" charset="0"/>
            </a:endParaRPr>
          </a:p>
        </p:txBody>
      </p:sp>
      <p:sp>
        <p:nvSpPr>
          <p:cNvPr id="17428" name="Freeform 254"/>
          <p:cNvSpPr>
            <a:spLocks/>
          </p:cNvSpPr>
          <p:nvPr/>
        </p:nvSpPr>
        <p:spPr bwMode="auto">
          <a:xfrm>
            <a:off x="5340352" y="3406779"/>
            <a:ext cx="106363" cy="98425"/>
          </a:xfrm>
          <a:custGeom>
            <a:avLst/>
            <a:gdLst>
              <a:gd name="T0" fmla="*/ 0 w 2398426"/>
              <a:gd name="T1" fmla="*/ 0 h 2488994"/>
              <a:gd name="T2" fmla="*/ 0 w 2398426"/>
              <a:gd name="T3" fmla="*/ 0 h 2488994"/>
              <a:gd name="T4" fmla="*/ 0 w 2398426"/>
              <a:gd name="T5" fmla="*/ 0 h 2488994"/>
              <a:gd name="T6" fmla="*/ 0 w 2398426"/>
              <a:gd name="T7" fmla="*/ 0 h 2488994"/>
              <a:gd name="T8" fmla="*/ 0 w 2398426"/>
              <a:gd name="T9" fmla="*/ 0 h 2488994"/>
              <a:gd name="T10" fmla="*/ 0 w 2398426"/>
              <a:gd name="T11" fmla="*/ 0 h 2488994"/>
              <a:gd name="T12" fmla="*/ 0 w 2398426"/>
              <a:gd name="T13" fmla="*/ 0 h 2488994"/>
              <a:gd name="T14" fmla="*/ 0 w 2398426"/>
              <a:gd name="T15" fmla="*/ 0 h 248899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398426" h="2488994">
                <a:moveTo>
                  <a:pt x="2113613" y="269822"/>
                </a:moveTo>
                <a:lnTo>
                  <a:pt x="254833" y="149901"/>
                </a:lnTo>
                <a:lnTo>
                  <a:pt x="74951" y="0"/>
                </a:lnTo>
                <a:lnTo>
                  <a:pt x="0" y="329783"/>
                </a:lnTo>
                <a:lnTo>
                  <a:pt x="1691048" y="2488994"/>
                </a:lnTo>
                <a:lnTo>
                  <a:pt x="2177788" y="1556144"/>
                </a:lnTo>
                <a:lnTo>
                  <a:pt x="2398426" y="1439055"/>
                </a:lnTo>
                <a:lnTo>
                  <a:pt x="2113613" y="269822"/>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429" name="Freeform 255"/>
          <p:cNvSpPr>
            <a:spLocks/>
          </p:cNvSpPr>
          <p:nvPr/>
        </p:nvSpPr>
        <p:spPr bwMode="auto">
          <a:xfrm rot="286500">
            <a:off x="5418138" y="3467100"/>
            <a:ext cx="47626" cy="58738"/>
          </a:xfrm>
          <a:custGeom>
            <a:avLst/>
            <a:gdLst>
              <a:gd name="T0" fmla="*/ 0 w 1259245"/>
              <a:gd name="T1" fmla="*/ 0 h 1506961"/>
              <a:gd name="T2" fmla="*/ 0 w 1259245"/>
              <a:gd name="T3" fmla="*/ 0 h 1506961"/>
              <a:gd name="T4" fmla="*/ 0 w 1259245"/>
              <a:gd name="T5" fmla="*/ 0 h 1506961"/>
              <a:gd name="T6" fmla="*/ 0 w 1259245"/>
              <a:gd name="T7" fmla="*/ 0 h 1506961"/>
              <a:gd name="T8" fmla="*/ 0 w 1259245"/>
              <a:gd name="T9" fmla="*/ 0 h 15069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59245" h="1506961">
                <a:moveTo>
                  <a:pt x="459998" y="0"/>
                </a:moveTo>
                <a:lnTo>
                  <a:pt x="0" y="967315"/>
                </a:lnTo>
                <a:lnTo>
                  <a:pt x="599606" y="1506961"/>
                </a:lnTo>
                <a:lnTo>
                  <a:pt x="1259243" y="571259"/>
                </a:lnTo>
                <a:lnTo>
                  <a:pt x="459998" y="0"/>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430" name="Freeform 256"/>
          <p:cNvSpPr>
            <a:spLocks/>
          </p:cNvSpPr>
          <p:nvPr/>
        </p:nvSpPr>
        <p:spPr bwMode="auto">
          <a:xfrm>
            <a:off x="5419725" y="3365500"/>
            <a:ext cx="76200" cy="57150"/>
          </a:xfrm>
          <a:custGeom>
            <a:avLst/>
            <a:gdLst>
              <a:gd name="T0" fmla="*/ 0 w 1678899"/>
              <a:gd name="T1" fmla="*/ 0 h 1259174"/>
              <a:gd name="T2" fmla="*/ 0 w 1678899"/>
              <a:gd name="T3" fmla="*/ 0 h 1259174"/>
              <a:gd name="T4" fmla="*/ 0 w 1678899"/>
              <a:gd name="T5" fmla="*/ 0 h 1259174"/>
              <a:gd name="T6" fmla="*/ 0 w 1678899"/>
              <a:gd name="T7" fmla="*/ 0 h 1259174"/>
              <a:gd name="T8" fmla="*/ 0 w 1678899"/>
              <a:gd name="T9" fmla="*/ 0 h 1259174"/>
              <a:gd name="T10" fmla="*/ 0 w 1678899"/>
              <a:gd name="T11" fmla="*/ 0 h 12591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78899" h="1259174">
                <a:moveTo>
                  <a:pt x="209862" y="1154242"/>
                </a:moveTo>
                <a:lnTo>
                  <a:pt x="1678899" y="1259174"/>
                </a:lnTo>
                <a:lnTo>
                  <a:pt x="1663908" y="899410"/>
                </a:lnTo>
                <a:lnTo>
                  <a:pt x="854439" y="0"/>
                </a:lnTo>
                <a:lnTo>
                  <a:pt x="0" y="269823"/>
                </a:lnTo>
                <a:lnTo>
                  <a:pt x="209862" y="1154242"/>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431" name="Freeform 257"/>
          <p:cNvSpPr>
            <a:spLocks/>
          </p:cNvSpPr>
          <p:nvPr/>
        </p:nvSpPr>
        <p:spPr bwMode="auto">
          <a:xfrm>
            <a:off x="5432425" y="3417892"/>
            <a:ext cx="109538" cy="96837"/>
          </a:xfrm>
          <a:custGeom>
            <a:avLst/>
            <a:gdLst>
              <a:gd name="T0" fmla="*/ 0 w 2578308"/>
              <a:gd name="T1" fmla="*/ 0 h 2368446"/>
              <a:gd name="T2" fmla="*/ 0 w 2578308"/>
              <a:gd name="T3" fmla="*/ 0 h 2368446"/>
              <a:gd name="T4" fmla="*/ 0 w 2578308"/>
              <a:gd name="T5" fmla="*/ 0 h 2368446"/>
              <a:gd name="T6" fmla="*/ 0 w 2578308"/>
              <a:gd name="T7" fmla="*/ 0 h 2368446"/>
              <a:gd name="T8" fmla="*/ 0 w 2578308"/>
              <a:gd name="T9" fmla="*/ 0 h 2368446"/>
              <a:gd name="T10" fmla="*/ 0 w 2578308"/>
              <a:gd name="T11" fmla="*/ 0 h 2368446"/>
              <a:gd name="T12" fmla="*/ 0 w 2578308"/>
              <a:gd name="T13" fmla="*/ 0 h 2368446"/>
              <a:gd name="T14" fmla="*/ 0 w 2578308"/>
              <a:gd name="T15" fmla="*/ 0 h 2368446"/>
              <a:gd name="T16" fmla="*/ 0 w 2578308"/>
              <a:gd name="T17" fmla="*/ 0 h 2368446"/>
              <a:gd name="T18" fmla="*/ 0 w 2578308"/>
              <a:gd name="T19" fmla="*/ 0 h 2368446"/>
              <a:gd name="T20" fmla="*/ 0 w 2578308"/>
              <a:gd name="T21" fmla="*/ 0 h 2368446"/>
              <a:gd name="T22" fmla="*/ 0 w 2578308"/>
              <a:gd name="T23" fmla="*/ 0 h 23684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578308" h="2368446">
                <a:moveTo>
                  <a:pt x="0" y="0"/>
                </a:moveTo>
                <a:lnTo>
                  <a:pt x="254833" y="1154242"/>
                </a:lnTo>
                <a:lnTo>
                  <a:pt x="104931" y="1259173"/>
                </a:lnTo>
                <a:lnTo>
                  <a:pt x="855821" y="1873287"/>
                </a:lnTo>
                <a:lnTo>
                  <a:pt x="1111621" y="1524299"/>
                </a:lnTo>
                <a:lnTo>
                  <a:pt x="1734645" y="2033965"/>
                </a:lnTo>
                <a:lnTo>
                  <a:pt x="1633928" y="2368446"/>
                </a:lnTo>
                <a:lnTo>
                  <a:pt x="2338465" y="2263514"/>
                </a:lnTo>
                <a:lnTo>
                  <a:pt x="2578308" y="1514006"/>
                </a:lnTo>
                <a:lnTo>
                  <a:pt x="2113613" y="224852"/>
                </a:lnTo>
                <a:lnTo>
                  <a:pt x="1439056" y="14990"/>
                </a:lnTo>
                <a:lnTo>
                  <a:pt x="0" y="0"/>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432" name="Freeform 258"/>
          <p:cNvSpPr>
            <a:spLocks/>
          </p:cNvSpPr>
          <p:nvPr/>
        </p:nvSpPr>
        <p:spPr bwMode="auto">
          <a:xfrm>
            <a:off x="5462590" y="3478213"/>
            <a:ext cx="42862" cy="49212"/>
          </a:xfrm>
          <a:custGeom>
            <a:avLst/>
            <a:gdLst>
              <a:gd name="T0" fmla="*/ 0 w 1097536"/>
              <a:gd name="T1" fmla="*/ 0 h 1184223"/>
              <a:gd name="T2" fmla="*/ 0 w 1097536"/>
              <a:gd name="T3" fmla="*/ 0 h 1184223"/>
              <a:gd name="T4" fmla="*/ 0 w 1097536"/>
              <a:gd name="T5" fmla="*/ 0 h 1184223"/>
              <a:gd name="T6" fmla="*/ 0 w 1097536"/>
              <a:gd name="T7" fmla="*/ 0 h 1184223"/>
              <a:gd name="T8" fmla="*/ 0 w 1097536"/>
              <a:gd name="T9" fmla="*/ 0 h 1184223"/>
              <a:gd name="T10" fmla="*/ 0 w 1097536"/>
              <a:gd name="T11" fmla="*/ 0 h 11842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97536" h="1184223">
                <a:moveTo>
                  <a:pt x="482939" y="0"/>
                </a:moveTo>
                <a:lnTo>
                  <a:pt x="0" y="416160"/>
                </a:lnTo>
                <a:lnTo>
                  <a:pt x="452959" y="1184223"/>
                </a:lnTo>
                <a:lnTo>
                  <a:pt x="1067555" y="824459"/>
                </a:lnTo>
                <a:lnTo>
                  <a:pt x="1097536" y="509666"/>
                </a:lnTo>
                <a:lnTo>
                  <a:pt x="482939" y="0"/>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2073" name="Freeform 259"/>
          <p:cNvSpPr>
            <a:spLocks/>
          </p:cNvSpPr>
          <p:nvPr/>
        </p:nvSpPr>
        <p:spPr bwMode="auto">
          <a:xfrm>
            <a:off x="5481639" y="3505204"/>
            <a:ext cx="69850" cy="60325"/>
          </a:xfrm>
          <a:custGeom>
            <a:avLst/>
            <a:gdLst>
              <a:gd name="T0" fmla="*/ 0 w 1852882"/>
              <a:gd name="T1" fmla="*/ 0 h 1521018"/>
              <a:gd name="T2" fmla="*/ 0 w 1852882"/>
              <a:gd name="T3" fmla="*/ 0 h 1521018"/>
              <a:gd name="T4" fmla="*/ 0 w 1852882"/>
              <a:gd name="T5" fmla="*/ 0 h 1521018"/>
              <a:gd name="T6" fmla="*/ 0 w 1852882"/>
              <a:gd name="T7" fmla="*/ 0 h 1521018"/>
              <a:gd name="T8" fmla="*/ 0 w 1852882"/>
              <a:gd name="T9" fmla="*/ 0 h 1521018"/>
              <a:gd name="T10" fmla="*/ 0 w 1852882"/>
              <a:gd name="T11" fmla="*/ 0 h 1521018"/>
              <a:gd name="T12" fmla="*/ 0 w 1852882"/>
              <a:gd name="T13" fmla="*/ 0 h 1521018"/>
              <a:gd name="T14" fmla="*/ 0 w 1852882"/>
              <a:gd name="T15" fmla="*/ 0 h 1521018"/>
              <a:gd name="T16" fmla="*/ 0 w 1852882"/>
              <a:gd name="T17" fmla="*/ 0 h 1521018"/>
              <a:gd name="T18" fmla="*/ 0 w 1852882"/>
              <a:gd name="T19" fmla="*/ 0 h 1521018"/>
              <a:gd name="T20" fmla="*/ 0 w 1852882"/>
              <a:gd name="T21" fmla="*/ 0 h 15210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852882" h="1521018">
                <a:moveTo>
                  <a:pt x="0" y="507061"/>
                </a:moveTo>
                <a:lnTo>
                  <a:pt x="0" y="1211599"/>
                </a:lnTo>
                <a:lnTo>
                  <a:pt x="435424" y="1521018"/>
                </a:lnTo>
                <a:lnTo>
                  <a:pt x="839449" y="1391481"/>
                </a:lnTo>
                <a:lnTo>
                  <a:pt x="1763339" y="952692"/>
                </a:lnTo>
                <a:lnTo>
                  <a:pt x="1852882" y="743963"/>
                </a:lnTo>
                <a:lnTo>
                  <a:pt x="1756379" y="372784"/>
                </a:lnTo>
                <a:lnTo>
                  <a:pt x="1563372" y="307281"/>
                </a:lnTo>
                <a:lnTo>
                  <a:pt x="1370668" y="0"/>
                </a:lnTo>
                <a:lnTo>
                  <a:pt x="644577" y="177278"/>
                </a:lnTo>
                <a:lnTo>
                  <a:pt x="0" y="507061"/>
                </a:lnTo>
                <a:close/>
              </a:path>
            </a:pathLst>
          </a:custGeom>
          <a:solidFill>
            <a:schemeClr val="accent6">
              <a:lumMod val="60000"/>
              <a:lumOff val="40000"/>
            </a:schemeClr>
          </a:solidFill>
          <a:ln w="9525">
            <a:solidFill>
              <a:schemeClr val="bg2"/>
            </a:solidFill>
            <a:round/>
            <a:headEnd/>
            <a:tailEnd/>
          </a:ln>
        </p:spPr>
        <p:txBody>
          <a:bodyPr/>
          <a:lstStyle/>
          <a:p>
            <a:pPr eaLnBrk="0" hangingPunct="0">
              <a:defRPr/>
            </a:pPr>
            <a:endParaRPr lang="en-GB" sz="1400">
              <a:solidFill>
                <a:srgbClr val="FFFFFF"/>
              </a:solidFill>
              <a:latin typeface="Arial" pitchFamily="34" charset="0"/>
            </a:endParaRPr>
          </a:p>
        </p:txBody>
      </p:sp>
      <p:sp>
        <p:nvSpPr>
          <p:cNvPr id="17434" name="Freeform 260"/>
          <p:cNvSpPr>
            <a:spLocks/>
          </p:cNvSpPr>
          <p:nvPr/>
        </p:nvSpPr>
        <p:spPr bwMode="auto">
          <a:xfrm>
            <a:off x="5438775" y="3495675"/>
            <a:ext cx="57150" cy="109538"/>
          </a:xfrm>
          <a:custGeom>
            <a:avLst/>
            <a:gdLst>
              <a:gd name="T0" fmla="*/ 0 w 444747"/>
              <a:gd name="T1" fmla="*/ 1 h 900169"/>
              <a:gd name="T2" fmla="*/ 0 w 444747"/>
              <a:gd name="T3" fmla="*/ 1 h 900169"/>
              <a:gd name="T4" fmla="*/ 0 w 444747"/>
              <a:gd name="T5" fmla="*/ 2 h 900169"/>
              <a:gd name="T6" fmla="*/ 1 w 444747"/>
              <a:gd name="T7" fmla="*/ 3 h 900169"/>
              <a:gd name="T8" fmla="*/ 1 w 444747"/>
              <a:gd name="T9" fmla="*/ 3 h 900169"/>
              <a:gd name="T10" fmla="*/ 1 w 444747"/>
              <a:gd name="T11" fmla="*/ 2 h 900169"/>
              <a:gd name="T12" fmla="*/ 1 w 444747"/>
              <a:gd name="T13" fmla="*/ 2 h 900169"/>
              <a:gd name="T14" fmla="*/ 2 w 444747"/>
              <a:gd name="T15" fmla="*/ 2 h 900169"/>
              <a:gd name="T16" fmla="*/ 1 w 444747"/>
              <a:gd name="T17" fmla="*/ 2 h 900169"/>
              <a:gd name="T18" fmla="*/ 1 w 444747"/>
              <a:gd name="T19" fmla="*/ 1 h 900169"/>
              <a:gd name="T20" fmla="*/ 1 w 444747"/>
              <a:gd name="T21" fmla="*/ 0 h 900169"/>
              <a:gd name="T22" fmla="*/ 0 w 444747"/>
              <a:gd name="T23" fmla="*/ 1 h 90016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44747" h="900169">
                <a:moveTo>
                  <a:pt x="0" y="238385"/>
                </a:moveTo>
                <a:lnTo>
                  <a:pt x="99623" y="298870"/>
                </a:lnTo>
                <a:lnTo>
                  <a:pt x="99623" y="715154"/>
                </a:lnTo>
                <a:lnTo>
                  <a:pt x="263290" y="900169"/>
                </a:lnTo>
                <a:lnTo>
                  <a:pt x="327333" y="836125"/>
                </a:lnTo>
                <a:lnTo>
                  <a:pt x="384261" y="683132"/>
                </a:lnTo>
                <a:lnTo>
                  <a:pt x="362913" y="608414"/>
                </a:lnTo>
                <a:lnTo>
                  <a:pt x="444747" y="576393"/>
                </a:lnTo>
                <a:lnTo>
                  <a:pt x="327333" y="476769"/>
                </a:lnTo>
                <a:lnTo>
                  <a:pt x="327333" y="266849"/>
                </a:lnTo>
                <a:lnTo>
                  <a:pt x="185014" y="0"/>
                </a:lnTo>
                <a:lnTo>
                  <a:pt x="0" y="238385"/>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2078" name="Freeform 257"/>
          <p:cNvSpPr>
            <a:spLocks/>
          </p:cNvSpPr>
          <p:nvPr/>
        </p:nvSpPr>
        <p:spPr bwMode="auto">
          <a:xfrm>
            <a:off x="4606927" y="3009904"/>
            <a:ext cx="119063" cy="163513"/>
          </a:xfrm>
          <a:custGeom>
            <a:avLst/>
            <a:gdLst>
              <a:gd name="T0" fmla="*/ 2147483647 w 84"/>
              <a:gd name="T1" fmla="*/ 2147483647 h 126"/>
              <a:gd name="T2" fmla="*/ 0 w 84"/>
              <a:gd name="T3" fmla="*/ 2147483647 h 126"/>
              <a:gd name="T4" fmla="*/ 0 w 84"/>
              <a:gd name="T5" fmla="*/ 2147483647 h 126"/>
              <a:gd name="T6" fmla="*/ 2147483647 w 84"/>
              <a:gd name="T7" fmla="*/ 2147483647 h 126"/>
              <a:gd name="T8" fmla="*/ 2147483647 w 84"/>
              <a:gd name="T9" fmla="*/ 2147483647 h 126"/>
              <a:gd name="T10" fmla="*/ 2147483647 w 84"/>
              <a:gd name="T11" fmla="*/ 2147483647 h 126"/>
              <a:gd name="T12" fmla="*/ 2147483647 w 84"/>
              <a:gd name="T13" fmla="*/ 2147483647 h 126"/>
              <a:gd name="T14" fmla="*/ 2147483647 w 84"/>
              <a:gd name="T15" fmla="*/ 2147483647 h 126"/>
              <a:gd name="T16" fmla="*/ 2147483647 w 84"/>
              <a:gd name="T17" fmla="*/ 2147483647 h 126"/>
              <a:gd name="T18" fmla="*/ 2147483647 w 84"/>
              <a:gd name="T19" fmla="*/ 2147483647 h 126"/>
              <a:gd name="T20" fmla="*/ 2147483647 w 84"/>
              <a:gd name="T21" fmla="*/ 2147483647 h 126"/>
              <a:gd name="T22" fmla="*/ 2147483647 w 84"/>
              <a:gd name="T23" fmla="*/ 0 h 126"/>
              <a:gd name="T24" fmla="*/ 2147483647 w 84"/>
              <a:gd name="T25" fmla="*/ 2147483647 h 126"/>
              <a:gd name="T26" fmla="*/ 2147483647 w 84"/>
              <a:gd name="T27" fmla="*/ 2147483647 h 126"/>
              <a:gd name="T28" fmla="*/ 2147483647 w 84"/>
              <a:gd name="T29" fmla="*/ 2147483647 h 126"/>
              <a:gd name="T30" fmla="*/ 2147483647 w 84"/>
              <a:gd name="T31" fmla="*/ 2147483647 h 126"/>
              <a:gd name="T32" fmla="*/ 2147483647 w 84"/>
              <a:gd name="T33" fmla="*/ 2147483647 h 126"/>
              <a:gd name="T34" fmla="*/ 2147483647 w 84"/>
              <a:gd name="T35" fmla="*/ 2147483647 h 126"/>
              <a:gd name="T36" fmla="*/ 2147483647 w 84"/>
              <a:gd name="T37" fmla="*/ 2147483647 h 126"/>
              <a:gd name="T38" fmla="*/ 2147483647 w 84"/>
              <a:gd name="T39" fmla="*/ 2147483647 h 126"/>
              <a:gd name="T40" fmla="*/ 2147483647 w 84"/>
              <a:gd name="T41" fmla="*/ 2147483647 h 12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4" h="126">
                <a:moveTo>
                  <a:pt x="18" y="126"/>
                </a:moveTo>
                <a:lnTo>
                  <a:pt x="0" y="114"/>
                </a:lnTo>
                <a:lnTo>
                  <a:pt x="0" y="102"/>
                </a:lnTo>
                <a:lnTo>
                  <a:pt x="6" y="96"/>
                </a:lnTo>
                <a:lnTo>
                  <a:pt x="12" y="84"/>
                </a:lnTo>
                <a:lnTo>
                  <a:pt x="12" y="66"/>
                </a:lnTo>
                <a:lnTo>
                  <a:pt x="6" y="60"/>
                </a:lnTo>
                <a:lnTo>
                  <a:pt x="12" y="54"/>
                </a:lnTo>
                <a:lnTo>
                  <a:pt x="6" y="36"/>
                </a:lnTo>
                <a:lnTo>
                  <a:pt x="30" y="30"/>
                </a:lnTo>
                <a:lnTo>
                  <a:pt x="30" y="18"/>
                </a:lnTo>
                <a:lnTo>
                  <a:pt x="54" y="0"/>
                </a:lnTo>
                <a:lnTo>
                  <a:pt x="60" y="6"/>
                </a:lnTo>
                <a:lnTo>
                  <a:pt x="72" y="6"/>
                </a:lnTo>
                <a:lnTo>
                  <a:pt x="78" y="18"/>
                </a:lnTo>
                <a:lnTo>
                  <a:pt x="84" y="30"/>
                </a:lnTo>
                <a:lnTo>
                  <a:pt x="72" y="42"/>
                </a:lnTo>
                <a:lnTo>
                  <a:pt x="78" y="66"/>
                </a:lnTo>
                <a:lnTo>
                  <a:pt x="72" y="96"/>
                </a:lnTo>
                <a:lnTo>
                  <a:pt x="54" y="102"/>
                </a:lnTo>
                <a:lnTo>
                  <a:pt x="18" y="126"/>
                </a:lnTo>
                <a:close/>
              </a:path>
            </a:pathLst>
          </a:custGeom>
          <a:solidFill>
            <a:schemeClr val="accent1">
              <a:lumMod val="75000"/>
            </a:schemeClr>
          </a:solidFill>
          <a:ln w="9525">
            <a:solidFill>
              <a:schemeClr val="bg2"/>
            </a:solidFill>
            <a:round/>
            <a:headEnd/>
            <a:tailEnd/>
          </a:ln>
        </p:spPr>
        <p:txBody>
          <a:bodyPr/>
          <a:lstStyle/>
          <a:p>
            <a:pPr eaLnBrk="0" hangingPunct="0">
              <a:defRPr/>
            </a:pPr>
            <a:endParaRPr lang="en-GB" sz="1400">
              <a:solidFill>
                <a:srgbClr val="FFFFFF"/>
              </a:solidFill>
              <a:latin typeface="Arial" pitchFamily="34" charset="0"/>
            </a:endParaRPr>
          </a:p>
        </p:txBody>
      </p:sp>
      <p:sp>
        <p:nvSpPr>
          <p:cNvPr id="17436" name="Freeform 258"/>
          <p:cNvSpPr>
            <a:spLocks/>
          </p:cNvSpPr>
          <p:nvPr/>
        </p:nvSpPr>
        <p:spPr bwMode="auto">
          <a:xfrm>
            <a:off x="6316665" y="1674813"/>
            <a:ext cx="473075" cy="557212"/>
          </a:xfrm>
          <a:custGeom>
            <a:avLst/>
            <a:gdLst>
              <a:gd name="T0" fmla="*/ 2147483647 w 336"/>
              <a:gd name="T1" fmla="*/ 2147483647 h 427"/>
              <a:gd name="T2" fmla="*/ 2147483647 w 336"/>
              <a:gd name="T3" fmla="*/ 2147483647 h 427"/>
              <a:gd name="T4" fmla="*/ 2147483647 w 336"/>
              <a:gd name="T5" fmla="*/ 2147483647 h 427"/>
              <a:gd name="T6" fmla="*/ 2147483647 w 336"/>
              <a:gd name="T7" fmla="*/ 2147483647 h 427"/>
              <a:gd name="T8" fmla="*/ 2147483647 w 336"/>
              <a:gd name="T9" fmla="*/ 2147483647 h 427"/>
              <a:gd name="T10" fmla="*/ 2147483647 w 336"/>
              <a:gd name="T11" fmla="*/ 2147483647 h 427"/>
              <a:gd name="T12" fmla="*/ 2147483647 w 336"/>
              <a:gd name="T13" fmla="*/ 2147483647 h 427"/>
              <a:gd name="T14" fmla="*/ 2147483647 w 336"/>
              <a:gd name="T15" fmla="*/ 2147483647 h 427"/>
              <a:gd name="T16" fmla="*/ 2147483647 w 336"/>
              <a:gd name="T17" fmla="*/ 2147483647 h 427"/>
              <a:gd name="T18" fmla="*/ 2147483647 w 336"/>
              <a:gd name="T19" fmla="*/ 2147483647 h 427"/>
              <a:gd name="T20" fmla="*/ 2147483647 w 336"/>
              <a:gd name="T21" fmla="*/ 2147483647 h 427"/>
              <a:gd name="T22" fmla="*/ 2147483647 w 336"/>
              <a:gd name="T23" fmla="*/ 0 h 427"/>
              <a:gd name="T24" fmla="*/ 2147483647 w 336"/>
              <a:gd name="T25" fmla="*/ 2147483647 h 427"/>
              <a:gd name="T26" fmla="*/ 2147483647 w 336"/>
              <a:gd name="T27" fmla="*/ 2147483647 h 427"/>
              <a:gd name="T28" fmla="*/ 2147483647 w 336"/>
              <a:gd name="T29" fmla="*/ 2147483647 h 427"/>
              <a:gd name="T30" fmla="*/ 2147483647 w 336"/>
              <a:gd name="T31" fmla="*/ 2147483647 h 427"/>
              <a:gd name="T32" fmla="*/ 2147483647 w 336"/>
              <a:gd name="T33" fmla="*/ 2147483647 h 427"/>
              <a:gd name="T34" fmla="*/ 2147483647 w 336"/>
              <a:gd name="T35" fmla="*/ 2147483647 h 427"/>
              <a:gd name="T36" fmla="*/ 2147483647 w 336"/>
              <a:gd name="T37" fmla="*/ 2147483647 h 427"/>
              <a:gd name="T38" fmla="*/ 2147483647 w 336"/>
              <a:gd name="T39" fmla="*/ 2147483647 h 427"/>
              <a:gd name="T40" fmla="*/ 2147483647 w 336"/>
              <a:gd name="T41" fmla="*/ 2147483647 h 427"/>
              <a:gd name="T42" fmla="*/ 2147483647 w 336"/>
              <a:gd name="T43" fmla="*/ 2147483647 h 427"/>
              <a:gd name="T44" fmla="*/ 2147483647 w 336"/>
              <a:gd name="T45" fmla="*/ 2147483647 h 427"/>
              <a:gd name="T46" fmla="*/ 2147483647 w 336"/>
              <a:gd name="T47" fmla="*/ 2147483647 h 427"/>
              <a:gd name="T48" fmla="*/ 2147483647 w 336"/>
              <a:gd name="T49" fmla="*/ 2147483647 h 427"/>
              <a:gd name="T50" fmla="*/ 2147483647 w 336"/>
              <a:gd name="T51" fmla="*/ 2147483647 h 427"/>
              <a:gd name="T52" fmla="*/ 2147483647 w 336"/>
              <a:gd name="T53" fmla="*/ 2147483647 h 427"/>
              <a:gd name="T54" fmla="*/ 0 w 336"/>
              <a:gd name="T55" fmla="*/ 2147483647 h 427"/>
              <a:gd name="T56" fmla="*/ 2147483647 w 336"/>
              <a:gd name="T57" fmla="*/ 2147483647 h 427"/>
              <a:gd name="T58" fmla="*/ 2147483647 w 336"/>
              <a:gd name="T59" fmla="*/ 2147483647 h 427"/>
              <a:gd name="T60" fmla="*/ 2147483647 w 336"/>
              <a:gd name="T61" fmla="*/ 2147483647 h 427"/>
              <a:gd name="T62" fmla="*/ 2147483647 w 336"/>
              <a:gd name="T63" fmla="*/ 2147483647 h 427"/>
              <a:gd name="T64" fmla="*/ 2147483647 w 336"/>
              <a:gd name="T65" fmla="*/ 2147483647 h 42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36" h="427">
                <a:moveTo>
                  <a:pt x="120" y="427"/>
                </a:moveTo>
                <a:lnTo>
                  <a:pt x="96" y="397"/>
                </a:lnTo>
                <a:lnTo>
                  <a:pt x="78" y="325"/>
                </a:lnTo>
                <a:lnTo>
                  <a:pt x="96" y="282"/>
                </a:lnTo>
                <a:lnTo>
                  <a:pt x="144" y="180"/>
                </a:lnTo>
                <a:lnTo>
                  <a:pt x="192" y="150"/>
                </a:lnTo>
                <a:lnTo>
                  <a:pt x="222" y="114"/>
                </a:lnTo>
                <a:lnTo>
                  <a:pt x="252" y="96"/>
                </a:lnTo>
                <a:lnTo>
                  <a:pt x="294" y="72"/>
                </a:lnTo>
                <a:lnTo>
                  <a:pt x="336" y="30"/>
                </a:lnTo>
                <a:lnTo>
                  <a:pt x="330" y="6"/>
                </a:lnTo>
                <a:lnTo>
                  <a:pt x="294" y="0"/>
                </a:lnTo>
                <a:lnTo>
                  <a:pt x="270" y="24"/>
                </a:lnTo>
                <a:lnTo>
                  <a:pt x="252" y="42"/>
                </a:lnTo>
                <a:lnTo>
                  <a:pt x="222" y="48"/>
                </a:lnTo>
                <a:lnTo>
                  <a:pt x="186" y="48"/>
                </a:lnTo>
                <a:lnTo>
                  <a:pt x="174" y="60"/>
                </a:lnTo>
                <a:lnTo>
                  <a:pt x="162" y="78"/>
                </a:lnTo>
                <a:lnTo>
                  <a:pt x="114" y="126"/>
                </a:lnTo>
                <a:lnTo>
                  <a:pt x="90" y="138"/>
                </a:lnTo>
                <a:lnTo>
                  <a:pt x="84" y="168"/>
                </a:lnTo>
                <a:lnTo>
                  <a:pt x="66" y="186"/>
                </a:lnTo>
                <a:lnTo>
                  <a:pt x="42" y="216"/>
                </a:lnTo>
                <a:lnTo>
                  <a:pt x="42" y="240"/>
                </a:lnTo>
                <a:lnTo>
                  <a:pt x="30" y="270"/>
                </a:lnTo>
                <a:lnTo>
                  <a:pt x="12" y="295"/>
                </a:lnTo>
                <a:lnTo>
                  <a:pt x="18" y="325"/>
                </a:lnTo>
                <a:lnTo>
                  <a:pt x="0" y="349"/>
                </a:lnTo>
                <a:lnTo>
                  <a:pt x="18" y="391"/>
                </a:lnTo>
                <a:lnTo>
                  <a:pt x="48" y="403"/>
                </a:lnTo>
                <a:lnTo>
                  <a:pt x="54" y="415"/>
                </a:lnTo>
                <a:lnTo>
                  <a:pt x="72" y="421"/>
                </a:lnTo>
                <a:lnTo>
                  <a:pt x="120" y="427"/>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437" name="Freeform 259"/>
          <p:cNvSpPr>
            <a:spLocks/>
          </p:cNvSpPr>
          <p:nvPr/>
        </p:nvSpPr>
        <p:spPr bwMode="auto">
          <a:xfrm>
            <a:off x="6037265" y="4953004"/>
            <a:ext cx="179387" cy="346075"/>
          </a:xfrm>
          <a:custGeom>
            <a:avLst/>
            <a:gdLst>
              <a:gd name="T0" fmla="*/ 2147483647 w 126"/>
              <a:gd name="T1" fmla="*/ 2147483647 h 265"/>
              <a:gd name="T2" fmla="*/ 0 w 126"/>
              <a:gd name="T3" fmla="*/ 2147483647 h 265"/>
              <a:gd name="T4" fmla="*/ 2147483647 w 126"/>
              <a:gd name="T5" fmla="*/ 2147483647 h 265"/>
              <a:gd name="T6" fmla="*/ 2147483647 w 126"/>
              <a:gd name="T7" fmla="*/ 2147483647 h 265"/>
              <a:gd name="T8" fmla="*/ 2147483647 w 126"/>
              <a:gd name="T9" fmla="*/ 2147483647 h 265"/>
              <a:gd name="T10" fmla="*/ 2147483647 w 126"/>
              <a:gd name="T11" fmla="*/ 2147483647 h 265"/>
              <a:gd name="T12" fmla="*/ 2147483647 w 126"/>
              <a:gd name="T13" fmla="*/ 2147483647 h 265"/>
              <a:gd name="T14" fmla="*/ 2147483647 w 126"/>
              <a:gd name="T15" fmla="*/ 2147483647 h 265"/>
              <a:gd name="T16" fmla="*/ 2147483647 w 126"/>
              <a:gd name="T17" fmla="*/ 0 h 265"/>
              <a:gd name="T18" fmla="*/ 2147483647 w 126"/>
              <a:gd name="T19" fmla="*/ 2147483647 h 265"/>
              <a:gd name="T20" fmla="*/ 2147483647 w 126"/>
              <a:gd name="T21" fmla="*/ 2147483647 h 265"/>
              <a:gd name="T22" fmla="*/ 2147483647 w 126"/>
              <a:gd name="T23" fmla="*/ 2147483647 h 265"/>
              <a:gd name="T24" fmla="*/ 2147483647 w 126"/>
              <a:gd name="T25" fmla="*/ 2147483647 h 265"/>
              <a:gd name="T26" fmla="*/ 2147483647 w 126"/>
              <a:gd name="T27" fmla="*/ 2147483647 h 265"/>
              <a:gd name="T28" fmla="*/ 2147483647 w 126"/>
              <a:gd name="T29" fmla="*/ 2147483647 h 265"/>
              <a:gd name="T30" fmla="*/ 2147483647 w 126"/>
              <a:gd name="T31" fmla="*/ 2147483647 h 265"/>
              <a:gd name="T32" fmla="*/ 2147483647 w 126"/>
              <a:gd name="T33" fmla="*/ 2147483647 h 26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6" h="265">
                <a:moveTo>
                  <a:pt x="6" y="217"/>
                </a:moveTo>
                <a:lnTo>
                  <a:pt x="0" y="193"/>
                </a:lnTo>
                <a:lnTo>
                  <a:pt x="12" y="169"/>
                </a:lnTo>
                <a:lnTo>
                  <a:pt x="24" y="139"/>
                </a:lnTo>
                <a:lnTo>
                  <a:pt x="12" y="91"/>
                </a:lnTo>
                <a:lnTo>
                  <a:pt x="30" y="78"/>
                </a:lnTo>
                <a:lnTo>
                  <a:pt x="54" y="60"/>
                </a:lnTo>
                <a:lnTo>
                  <a:pt x="78" y="24"/>
                </a:lnTo>
                <a:lnTo>
                  <a:pt x="108" y="0"/>
                </a:lnTo>
                <a:lnTo>
                  <a:pt x="126" y="24"/>
                </a:lnTo>
                <a:lnTo>
                  <a:pt x="126" y="66"/>
                </a:lnTo>
                <a:lnTo>
                  <a:pt x="126" y="91"/>
                </a:lnTo>
                <a:lnTo>
                  <a:pt x="78" y="253"/>
                </a:lnTo>
                <a:lnTo>
                  <a:pt x="54" y="259"/>
                </a:lnTo>
                <a:lnTo>
                  <a:pt x="30" y="265"/>
                </a:lnTo>
                <a:lnTo>
                  <a:pt x="6" y="247"/>
                </a:lnTo>
                <a:lnTo>
                  <a:pt x="6" y="217"/>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438" name="Freeform 266"/>
          <p:cNvSpPr>
            <a:spLocks/>
          </p:cNvSpPr>
          <p:nvPr/>
        </p:nvSpPr>
        <p:spPr bwMode="auto">
          <a:xfrm>
            <a:off x="9371013" y="5749925"/>
            <a:ext cx="195262" cy="204788"/>
          </a:xfrm>
          <a:custGeom>
            <a:avLst/>
            <a:gdLst>
              <a:gd name="T0" fmla="*/ 0 w 138"/>
              <a:gd name="T1" fmla="*/ 2147483647 h 157"/>
              <a:gd name="T2" fmla="*/ 2147483647 w 138"/>
              <a:gd name="T3" fmla="*/ 2147483647 h 157"/>
              <a:gd name="T4" fmla="*/ 2147483647 w 138"/>
              <a:gd name="T5" fmla="*/ 2147483647 h 157"/>
              <a:gd name="T6" fmla="*/ 2147483647 w 138"/>
              <a:gd name="T7" fmla="*/ 2147483647 h 157"/>
              <a:gd name="T8" fmla="*/ 2147483647 w 138"/>
              <a:gd name="T9" fmla="*/ 2147483647 h 157"/>
              <a:gd name="T10" fmla="*/ 2147483647 w 138"/>
              <a:gd name="T11" fmla="*/ 2147483647 h 157"/>
              <a:gd name="T12" fmla="*/ 2147483647 w 138"/>
              <a:gd name="T13" fmla="*/ 0 h 157"/>
              <a:gd name="T14" fmla="*/ 2147483647 w 138"/>
              <a:gd name="T15" fmla="*/ 2147483647 h 157"/>
              <a:gd name="T16" fmla="*/ 2147483647 w 138"/>
              <a:gd name="T17" fmla="*/ 2147483647 h 157"/>
              <a:gd name="T18" fmla="*/ 2147483647 w 138"/>
              <a:gd name="T19" fmla="*/ 2147483647 h 157"/>
              <a:gd name="T20" fmla="*/ 2147483647 w 138"/>
              <a:gd name="T21" fmla="*/ 2147483647 h 157"/>
              <a:gd name="T22" fmla="*/ 2147483647 w 138"/>
              <a:gd name="T23" fmla="*/ 2147483647 h 157"/>
              <a:gd name="T24" fmla="*/ 2147483647 w 138"/>
              <a:gd name="T25" fmla="*/ 2147483647 h 157"/>
              <a:gd name="T26" fmla="*/ 2147483647 w 138"/>
              <a:gd name="T27" fmla="*/ 2147483647 h 157"/>
              <a:gd name="T28" fmla="*/ 2147483647 w 138"/>
              <a:gd name="T29" fmla="*/ 2147483647 h 157"/>
              <a:gd name="T30" fmla="*/ 2147483647 w 138"/>
              <a:gd name="T31" fmla="*/ 2147483647 h 157"/>
              <a:gd name="T32" fmla="*/ 2147483647 w 138"/>
              <a:gd name="T33" fmla="*/ 2147483647 h 157"/>
              <a:gd name="T34" fmla="*/ 0 w 138"/>
              <a:gd name="T35" fmla="*/ 2147483647 h 1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38" h="157">
                <a:moveTo>
                  <a:pt x="0" y="133"/>
                </a:moveTo>
                <a:lnTo>
                  <a:pt x="18" y="97"/>
                </a:lnTo>
                <a:lnTo>
                  <a:pt x="30" y="79"/>
                </a:lnTo>
                <a:lnTo>
                  <a:pt x="66" y="60"/>
                </a:lnTo>
                <a:lnTo>
                  <a:pt x="78" y="54"/>
                </a:lnTo>
                <a:lnTo>
                  <a:pt x="90" y="30"/>
                </a:lnTo>
                <a:lnTo>
                  <a:pt x="102" y="0"/>
                </a:lnTo>
                <a:lnTo>
                  <a:pt x="114" y="12"/>
                </a:lnTo>
                <a:lnTo>
                  <a:pt x="138" y="18"/>
                </a:lnTo>
                <a:lnTo>
                  <a:pt x="138" y="36"/>
                </a:lnTo>
                <a:lnTo>
                  <a:pt x="114" y="54"/>
                </a:lnTo>
                <a:lnTo>
                  <a:pt x="102" y="67"/>
                </a:lnTo>
                <a:lnTo>
                  <a:pt x="78" y="91"/>
                </a:lnTo>
                <a:lnTo>
                  <a:pt x="72" y="115"/>
                </a:lnTo>
                <a:lnTo>
                  <a:pt x="66" y="151"/>
                </a:lnTo>
                <a:lnTo>
                  <a:pt x="36" y="157"/>
                </a:lnTo>
                <a:lnTo>
                  <a:pt x="18" y="151"/>
                </a:lnTo>
                <a:lnTo>
                  <a:pt x="0" y="133"/>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439" name="Freeform 267"/>
          <p:cNvSpPr>
            <a:spLocks/>
          </p:cNvSpPr>
          <p:nvPr/>
        </p:nvSpPr>
        <p:spPr bwMode="auto">
          <a:xfrm>
            <a:off x="9539290" y="5565779"/>
            <a:ext cx="136525" cy="201613"/>
          </a:xfrm>
          <a:custGeom>
            <a:avLst/>
            <a:gdLst>
              <a:gd name="T0" fmla="*/ 2147483647 w 96"/>
              <a:gd name="T1" fmla="*/ 2147483647 h 156"/>
              <a:gd name="T2" fmla="*/ 2147483647 w 96"/>
              <a:gd name="T3" fmla="*/ 2147483647 h 156"/>
              <a:gd name="T4" fmla="*/ 2147483647 w 96"/>
              <a:gd name="T5" fmla="*/ 2147483647 h 156"/>
              <a:gd name="T6" fmla="*/ 0 w 96"/>
              <a:gd name="T7" fmla="*/ 0 h 156"/>
              <a:gd name="T8" fmla="*/ 2147483647 w 96"/>
              <a:gd name="T9" fmla="*/ 2147483647 h 156"/>
              <a:gd name="T10" fmla="*/ 2147483647 w 96"/>
              <a:gd name="T11" fmla="*/ 2147483647 h 156"/>
              <a:gd name="T12" fmla="*/ 2147483647 w 96"/>
              <a:gd name="T13" fmla="*/ 2147483647 h 156"/>
              <a:gd name="T14" fmla="*/ 2147483647 w 96"/>
              <a:gd name="T15" fmla="*/ 2147483647 h 156"/>
              <a:gd name="T16" fmla="*/ 2147483647 w 96"/>
              <a:gd name="T17" fmla="*/ 2147483647 h 156"/>
              <a:gd name="T18" fmla="*/ 2147483647 w 96"/>
              <a:gd name="T19" fmla="*/ 2147483647 h 156"/>
              <a:gd name="T20" fmla="*/ 2147483647 w 96"/>
              <a:gd name="T21" fmla="*/ 2147483647 h 156"/>
              <a:gd name="T22" fmla="*/ 2147483647 w 96"/>
              <a:gd name="T23" fmla="*/ 2147483647 h 156"/>
              <a:gd name="T24" fmla="*/ 2147483647 w 96"/>
              <a:gd name="T25" fmla="*/ 2147483647 h 156"/>
              <a:gd name="T26" fmla="*/ 2147483647 w 96"/>
              <a:gd name="T27" fmla="*/ 2147483647 h 156"/>
              <a:gd name="T28" fmla="*/ 2147483647 w 96"/>
              <a:gd name="T29" fmla="*/ 2147483647 h 156"/>
              <a:gd name="T30" fmla="*/ 2147483647 w 96"/>
              <a:gd name="T31" fmla="*/ 2147483647 h 156"/>
              <a:gd name="T32" fmla="*/ 2147483647 w 96"/>
              <a:gd name="T33" fmla="*/ 2147483647 h 156"/>
              <a:gd name="T34" fmla="*/ 2147483647 w 96"/>
              <a:gd name="T35" fmla="*/ 2147483647 h 15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96" h="156">
                <a:moveTo>
                  <a:pt x="6" y="108"/>
                </a:moveTo>
                <a:lnTo>
                  <a:pt x="24" y="78"/>
                </a:lnTo>
                <a:lnTo>
                  <a:pt x="24" y="54"/>
                </a:lnTo>
                <a:lnTo>
                  <a:pt x="0" y="0"/>
                </a:lnTo>
                <a:lnTo>
                  <a:pt x="30" y="12"/>
                </a:lnTo>
                <a:lnTo>
                  <a:pt x="30" y="42"/>
                </a:lnTo>
                <a:lnTo>
                  <a:pt x="42" y="60"/>
                </a:lnTo>
                <a:lnTo>
                  <a:pt x="60" y="78"/>
                </a:lnTo>
                <a:lnTo>
                  <a:pt x="84" y="66"/>
                </a:lnTo>
                <a:lnTo>
                  <a:pt x="96" y="78"/>
                </a:lnTo>
                <a:lnTo>
                  <a:pt x="90" y="90"/>
                </a:lnTo>
                <a:lnTo>
                  <a:pt x="78" y="102"/>
                </a:lnTo>
                <a:lnTo>
                  <a:pt x="66" y="114"/>
                </a:lnTo>
                <a:lnTo>
                  <a:pt x="60" y="132"/>
                </a:lnTo>
                <a:lnTo>
                  <a:pt x="42" y="156"/>
                </a:lnTo>
                <a:lnTo>
                  <a:pt x="24" y="144"/>
                </a:lnTo>
                <a:lnTo>
                  <a:pt x="30" y="126"/>
                </a:lnTo>
                <a:lnTo>
                  <a:pt x="6" y="108"/>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440" name="Freeform 268"/>
          <p:cNvSpPr>
            <a:spLocks/>
          </p:cNvSpPr>
          <p:nvPr/>
        </p:nvSpPr>
        <p:spPr bwMode="auto">
          <a:xfrm>
            <a:off x="7932738" y="4938717"/>
            <a:ext cx="1071562" cy="750887"/>
          </a:xfrm>
          <a:custGeom>
            <a:avLst/>
            <a:gdLst>
              <a:gd name="T0" fmla="*/ 2147483647 w 757"/>
              <a:gd name="T1" fmla="*/ 2147483647 h 577"/>
              <a:gd name="T2" fmla="*/ 2147483647 w 757"/>
              <a:gd name="T3" fmla="*/ 2147483647 h 577"/>
              <a:gd name="T4" fmla="*/ 0 w 757"/>
              <a:gd name="T5" fmla="*/ 2147483647 h 577"/>
              <a:gd name="T6" fmla="*/ 2147483647 w 757"/>
              <a:gd name="T7" fmla="*/ 2147483647 h 577"/>
              <a:gd name="T8" fmla="*/ 2147483647 w 757"/>
              <a:gd name="T9" fmla="*/ 2147483647 h 577"/>
              <a:gd name="T10" fmla="*/ 2147483647 w 757"/>
              <a:gd name="T11" fmla="*/ 2147483647 h 577"/>
              <a:gd name="T12" fmla="*/ 2147483647 w 757"/>
              <a:gd name="T13" fmla="*/ 2147483647 h 577"/>
              <a:gd name="T14" fmla="*/ 2147483647 w 757"/>
              <a:gd name="T15" fmla="*/ 2147483647 h 577"/>
              <a:gd name="T16" fmla="*/ 2147483647 w 757"/>
              <a:gd name="T17" fmla="*/ 2147483647 h 577"/>
              <a:gd name="T18" fmla="*/ 2147483647 w 757"/>
              <a:gd name="T19" fmla="*/ 2147483647 h 577"/>
              <a:gd name="T20" fmla="*/ 2147483647 w 757"/>
              <a:gd name="T21" fmla="*/ 0 h 577"/>
              <a:gd name="T22" fmla="*/ 2147483647 w 757"/>
              <a:gd name="T23" fmla="*/ 2147483647 h 577"/>
              <a:gd name="T24" fmla="*/ 2147483647 w 757"/>
              <a:gd name="T25" fmla="*/ 2147483647 h 577"/>
              <a:gd name="T26" fmla="*/ 2147483647 w 757"/>
              <a:gd name="T27" fmla="*/ 2147483647 h 577"/>
              <a:gd name="T28" fmla="*/ 2147483647 w 757"/>
              <a:gd name="T29" fmla="*/ 2147483647 h 577"/>
              <a:gd name="T30" fmla="*/ 2147483647 w 757"/>
              <a:gd name="T31" fmla="*/ 2147483647 h 577"/>
              <a:gd name="T32" fmla="*/ 2147483647 w 757"/>
              <a:gd name="T33" fmla="*/ 2147483647 h 577"/>
              <a:gd name="T34" fmla="*/ 2147483647 w 757"/>
              <a:gd name="T35" fmla="*/ 2147483647 h 577"/>
              <a:gd name="T36" fmla="*/ 2147483647 w 757"/>
              <a:gd name="T37" fmla="*/ 2147483647 h 577"/>
              <a:gd name="T38" fmla="*/ 2147483647 w 757"/>
              <a:gd name="T39" fmla="*/ 2147483647 h 577"/>
              <a:gd name="T40" fmla="*/ 2147483647 w 757"/>
              <a:gd name="T41" fmla="*/ 2147483647 h 577"/>
              <a:gd name="T42" fmla="*/ 2147483647 w 757"/>
              <a:gd name="T43" fmla="*/ 2147483647 h 577"/>
              <a:gd name="T44" fmla="*/ 2147483647 w 757"/>
              <a:gd name="T45" fmla="*/ 2147483647 h 577"/>
              <a:gd name="T46" fmla="*/ 2147483647 w 757"/>
              <a:gd name="T47" fmla="*/ 2147483647 h 577"/>
              <a:gd name="T48" fmla="*/ 2147483647 w 757"/>
              <a:gd name="T49" fmla="*/ 2147483647 h 577"/>
              <a:gd name="T50" fmla="*/ 2147483647 w 757"/>
              <a:gd name="T51" fmla="*/ 2147483647 h 577"/>
              <a:gd name="T52" fmla="*/ 2147483647 w 757"/>
              <a:gd name="T53" fmla="*/ 2147483647 h 577"/>
              <a:gd name="T54" fmla="*/ 2147483647 w 757"/>
              <a:gd name="T55" fmla="*/ 2147483647 h 577"/>
              <a:gd name="T56" fmla="*/ 2147483647 w 757"/>
              <a:gd name="T57" fmla="*/ 2147483647 h 577"/>
              <a:gd name="T58" fmla="*/ 2147483647 w 757"/>
              <a:gd name="T59" fmla="*/ 2147483647 h 577"/>
              <a:gd name="T60" fmla="*/ 2147483647 w 757"/>
              <a:gd name="T61" fmla="*/ 2147483647 h 577"/>
              <a:gd name="T62" fmla="*/ 2147483647 w 757"/>
              <a:gd name="T63" fmla="*/ 2147483647 h 577"/>
              <a:gd name="T64" fmla="*/ 2147483647 w 757"/>
              <a:gd name="T65" fmla="*/ 2147483647 h 577"/>
              <a:gd name="T66" fmla="*/ 2147483647 w 757"/>
              <a:gd name="T67" fmla="*/ 2147483647 h 577"/>
              <a:gd name="T68" fmla="*/ 2147483647 w 757"/>
              <a:gd name="T69" fmla="*/ 2147483647 h 577"/>
              <a:gd name="T70" fmla="*/ 2147483647 w 757"/>
              <a:gd name="T71" fmla="*/ 2147483647 h 57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757" h="577">
                <a:moveTo>
                  <a:pt x="30" y="463"/>
                </a:moveTo>
                <a:lnTo>
                  <a:pt x="36" y="415"/>
                </a:lnTo>
                <a:lnTo>
                  <a:pt x="30" y="385"/>
                </a:lnTo>
                <a:lnTo>
                  <a:pt x="6" y="307"/>
                </a:lnTo>
                <a:lnTo>
                  <a:pt x="6" y="283"/>
                </a:lnTo>
                <a:lnTo>
                  <a:pt x="0" y="247"/>
                </a:lnTo>
                <a:lnTo>
                  <a:pt x="6" y="217"/>
                </a:lnTo>
                <a:lnTo>
                  <a:pt x="30" y="193"/>
                </a:lnTo>
                <a:lnTo>
                  <a:pt x="78" y="175"/>
                </a:lnTo>
                <a:lnTo>
                  <a:pt x="114" y="151"/>
                </a:lnTo>
                <a:lnTo>
                  <a:pt x="144" y="145"/>
                </a:lnTo>
                <a:lnTo>
                  <a:pt x="156" y="109"/>
                </a:lnTo>
                <a:lnTo>
                  <a:pt x="180" y="97"/>
                </a:lnTo>
                <a:lnTo>
                  <a:pt x="204" y="90"/>
                </a:lnTo>
                <a:lnTo>
                  <a:pt x="240" y="60"/>
                </a:lnTo>
                <a:lnTo>
                  <a:pt x="264" y="48"/>
                </a:lnTo>
                <a:lnTo>
                  <a:pt x="282" y="60"/>
                </a:lnTo>
                <a:lnTo>
                  <a:pt x="300" y="66"/>
                </a:lnTo>
                <a:lnTo>
                  <a:pt x="312" y="42"/>
                </a:lnTo>
                <a:lnTo>
                  <a:pt x="330" y="24"/>
                </a:lnTo>
                <a:lnTo>
                  <a:pt x="360" y="18"/>
                </a:lnTo>
                <a:lnTo>
                  <a:pt x="372" y="0"/>
                </a:lnTo>
                <a:lnTo>
                  <a:pt x="396" y="6"/>
                </a:lnTo>
                <a:lnTo>
                  <a:pt x="438" y="12"/>
                </a:lnTo>
                <a:lnTo>
                  <a:pt x="432" y="36"/>
                </a:lnTo>
                <a:lnTo>
                  <a:pt x="420" y="66"/>
                </a:lnTo>
                <a:lnTo>
                  <a:pt x="438" y="78"/>
                </a:lnTo>
                <a:lnTo>
                  <a:pt x="468" y="78"/>
                </a:lnTo>
                <a:lnTo>
                  <a:pt x="492" y="115"/>
                </a:lnTo>
                <a:lnTo>
                  <a:pt x="510" y="109"/>
                </a:lnTo>
                <a:lnTo>
                  <a:pt x="540" y="90"/>
                </a:lnTo>
                <a:lnTo>
                  <a:pt x="540" y="30"/>
                </a:lnTo>
                <a:lnTo>
                  <a:pt x="564" y="0"/>
                </a:lnTo>
                <a:lnTo>
                  <a:pt x="576" y="42"/>
                </a:lnTo>
                <a:lnTo>
                  <a:pt x="582" y="54"/>
                </a:lnTo>
                <a:lnTo>
                  <a:pt x="594" y="60"/>
                </a:lnTo>
                <a:lnTo>
                  <a:pt x="612" y="121"/>
                </a:lnTo>
                <a:lnTo>
                  <a:pt x="642" y="151"/>
                </a:lnTo>
                <a:lnTo>
                  <a:pt x="678" y="163"/>
                </a:lnTo>
                <a:lnTo>
                  <a:pt x="690" y="199"/>
                </a:lnTo>
                <a:lnTo>
                  <a:pt x="708" y="211"/>
                </a:lnTo>
                <a:lnTo>
                  <a:pt x="714" y="241"/>
                </a:lnTo>
                <a:lnTo>
                  <a:pt x="751" y="265"/>
                </a:lnTo>
                <a:lnTo>
                  <a:pt x="751" y="289"/>
                </a:lnTo>
                <a:lnTo>
                  <a:pt x="757" y="325"/>
                </a:lnTo>
                <a:lnTo>
                  <a:pt x="757" y="379"/>
                </a:lnTo>
                <a:lnTo>
                  <a:pt x="714" y="469"/>
                </a:lnTo>
                <a:lnTo>
                  <a:pt x="696" y="523"/>
                </a:lnTo>
                <a:lnTo>
                  <a:pt x="696" y="547"/>
                </a:lnTo>
                <a:lnTo>
                  <a:pt x="684" y="547"/>
                </a:lnTo>
                <a:lnTo>
                  <a:pt x="660" y="559"/>
                </a:lnTo>
                <a:lnTo>
                  <a:pt x="636" y="577"/>
                </a:lnTo>
                <a:lnTo>
                  <a:pt x="618" y="577"/>
                </a:lnTo>
                <a:lnTo>
                  <a:pt x="594" y="559"/>
                </a:lnTo>
                <a:lnTo>
                  <a:pt x="576" y="571"/>
                </a:lnTo>
                <a:lnTo>
                  <a:pt x="534" y="553"/>
                </a:lnTo>
                <a:lnTo>
                  <a:pt x="498" y="535"/>
                </a:lnTo>
                <a:lnTo>
                  <a:pt x="480" y="505"/>
                </a:lnTo>
                <a:lnTo>
                  <a:pt x="468" y="481"/>
                </a:lnTo>
                <a:lnTo>
                  <a:pt x="444" y="487"/>
                </a:lnTo>
                <a:lnTo>
                  <a:pt x="420" y="463"/>
                </a:lnTo>
                <a:lnTo>
                  <a:pt x="378" y="421"/>
                </a:lnTo>
                <a:lnTo>
                  <a:pt x="312" y="409"/>
                </a:lnTo>
                <a:lnTo>
                  <a:pt x="264" y="415"/>
                </a:lnTo>
                <a:lnTo>
                  <a:pt x="204" y="433"/>
                </a:lnTo>
                <a:lnTo>
                  <a:pt x="198" y="451"/>
                </a:lnTo>
                <a:lnTo>
                  <a:pt x="162" y="457"/>
                </a:lnTo>
                <a:lnTo>
                  <a:pt x="138" y="457"/>
                </a:lnTo>
                <a:lnTo>
                  <a:pt x="120" y="475"/>
                </a:lnTo>
                <a:lnTo>
                  <a:pt x="84" y="487"/>
                </a:lnTo>
                <a:lnTo>
                  <a:pt x="60" y="487"/>
                </a:lnTo>
                <a:lnTo>
                  <a:pt x="30" y="463"/>
                </a:lnTo>
                <a:close/>
              </a:path>
            </a:pathLst>
          </a:custGeom>
          <a:solidFill>
            <a:schemeClr val="bg1"/>
          </a:solidFill>
          <a:ln w="9525" cap="flat" cmpd="sng">
            <a:solidFill>
              <a:schemeClr val="bg2"/>
            </a:solidFill>
            <a:prstDash val="solid"/>
            <a:round/>
            <a:headEnd type="none" w="med" len="med"/>
            <a:tailEnd type="none" w="med" len="med"/>
          </a:ln>
        </p:spPr>
        <p:txBody>
          <a:bodyPr/>
          <a:lstStyle/>
          <a:p>
            <a:endParaRPr lang="en-GB" smtClean="0">
              <a:solidFill>
                <a:srgbClr val="FF99CC"/>
              </a:solidFill>
            </a:endParaRPr>
          </a:p>
        </p:txBody>
      </p:sp>
      <p:sp>
        <p:nvSpPr>
          <p:cNvPr id="17441" name="Freeform 269"/>
          <p:cNvSpPr>
            <a:spLocks/>
          </p:cNvSpPr>
          <p:nvPr/>
        </p:nvSpPr>
        <p:spPr bwMode="auto">
          <a:xfrm>
            <a:off x="8774113" y="5734054"/>
            <a:ext cx="95250" cy="119063"/>
          </a:xfrm>
          <a:custGeom>
            <a:avLst/>
            <a:gdLst>
              <a:gd name="T0" fmla="*/ 0 w 66"/>
              <a:gd name="T1" fmla="*/ 2147483647 h 91"/>
              <a:gd name="T2" fmla="*/ 2147483647 w 66"/>
              <a:gd name="T3" fmla="*/ 2147483647 h 91"/>
              <a:gd name="T4" fmla="*/ 2147483647 w 66"/>
              <a:gd name="T5" fmla="*/ 2147483647 h 91"/>
              <a:gd name="T6" fmla="*/ 2147483647 w 66"/>
              <a:gd name="T7" fmla="*/ 2147483647 h 91"/>
              <a:gd name="T8" fmla="*/ 2147483647 w 66"/>
              <a:gd name="T9" fmla="*/ 2147483647 h 91"/>
              <a:gd name="T10" fmla="*/ 2147483647 w 66"/>
              <a:gd name="T11" fmla="*/ 2147483647 h 91"/>
              <a:gd name="T12" fmla="*/ 2147483647 w 66"/>
              <a:gd name="T13" fmla="*/ 0 h 91"/>
              <a:gd name="T14" fmla="*/ 2147483647 w 66"/>
              <a:gd name="T15" fmla="*/ 2147483647 h 91"/>
              <a:gd name="T16" fmla="*/ 0 w 66"/>
              <a:gd name="T17" fmla="*/ 2147483647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6" h="91">
                <a:moveTo>
                  <a:pt x="0" y="18"/>
                </a:moveTo>
                <a:lnTo>
                  <a:pt x="12" y="48"/>
                </a:lnTo>
                <a:lnTo>
                  <a:pt x="18" y="72"/>
                </a:lnTo>
                <a:lnTo>
                  <a:pt x="36" y="91"/>
                </a:lnTo>
                <a:lnTo>
                  <a:pt x="48" y="66"/>
                </a:lnTo>
                <a:lnTo>
                  <a:pt x="66" y="30"/>
                </a:lnTo>
                <a:lnTo>
                  <a:pt x="66" y="0"/>
                </a:lnTo>
                <a:lnTo>
                  <a:pt x="42" y="12"/>
                </a:lnTo>
                <a:lnTo>
                  <a:pt x="0" y="18"/>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442" name="Freeform 271"/>
          <p:cNvSpPr>
            <a:spLocks/>
          </p:cNvSpPr>
          <p:nvPr/>
        </p:nvSpPr>
        <p:spPr bwMode="auto">
          <a:xfrm>
            <a:off x="7864477" y="4486279"/>
            <a:ext cx="246063" cy="265113"/>
          </a:xfrm>
          <a:custGeom>
            <a:avLst/>
            <a:gdLst>
              <a:gd name="T0" fmla="*/ 2147483647 w 174"/>
              <a:gd name="T1" fmla="*/ 2147483647 h 204"/>
              <a:gd name="T2" fmla="*/ 0 w 174"/>
              <a:gd name="T3" fmla="*/ 2147483647 h 204"/>
              <a:gd name="T4" fmla="*/ 0 w 174"/>
              <a:gd name="T5" fmla="*/ 2147483647 h 204"/>
              <a:gd name="T6" fmla="*/ 2147483647 w 174"/>
              <a:gd name="T7" fmla="*/ 2147483647 h 204"/>
              <a:gd name="T8" fmla="*/ 2147483647 w 174"/>
              <a:gd name="T9" fmla="*/ 2147483647 h 204"/>
              <a:gd name="T10" fmla="*/ 2147483647 w 174"/>
              <a:gd name="T11" fmla="*/ 2147483647 h 204"/>
              <a:gd name="T12" fmla="*/ 2147483647 w 174"/>
              <a:gd name="T13" fmla="*/ 2147483647 h 204"/>
              <a:gd name="T14" fmla="*/ 2147483647 w 174"/>
              <a:gd name="T15" fmla="*/ 0 h 204"/>
              <a:gd name="T16" fmla="*/ 2147483647 w 174"/>
              <a:gd name="T17" fmla="*/ 2147483647 h 204"/>
              <a:gd name="T18" fmla="*/ 2147483647 w 174"/>
              <a:gd name="T19" fmla="*/ 2147483647 h 204"/>
              <a:gd name="T20" fmla="*/ 2147483647 w 174"/>
              <a:gd name="T21" fmla="*/ 2147483647 h 204"/>
              <a:gd name="T22" fmla="*/ 2147483647 w 174"/>
              <a:gd name="T23" fmla="*/ 2147483647 h 204"/>
              <a:gd name="T24" fmla="*/ 2147483647 w 174"/>
              <a:gd name="T25" fmla="*/ 2147483647 h 204"/>
              <a:gd name="T26" fmla="*/ 2147483647 w 174"/>
              <a:gd name="T27" fmla="*/ 2147483647 h 204"/>
              <a:gd name="T28" fmla="*/ 2147483647 w 174"/>
              <a:gd name="T29" fmla="*/ 2147483647 h 204"/>
              <a:gd name="T30" fmla="*/ 2147483647 w 174"/>
              <a:gd name="T31" fmla="*/ 2147483647 h 204"/>
              <a:gd name="T32" fmla="*/ 2147483647 w 174"/>
              <a:gd name="T33" fmla="*/ 2147483647 h 204"/>
              <a:gd name="T34" fmla="*/ 2147483647 w 174"/>
              <a:gd name="T35" fmla="*/ 2147483647 h 204"/>
              <a:gd name="T36" fmla="*/ 2147483647 w 174"/>
              <a:gd name="T37" fmla="*/ 2147483647 h 204"/>
              <a:gd name="T38" fmla="*/ 2147483647 w 174"/>
              <a:gd name="T39" fmla="*/ 2147483647 h 204"/>
              <a:gd name="T40" fmla="*/ 2147483647 w 174"/>
              <a:gd name="T41" fmla="*/ 2147483647 h 204"/>
              <a:gd name="T42" fmla="*/ 2147483647 w 174"/>
              <a:gd name="T43" fmla="*/ 2147483647 h 204"/>
              <a:gd name="T44" fmla="*/ 2147483647 w 174"/>
              <a:gd name="T45" fmla="*/ 2147483647 h 204"/>
              <a:gd name="T46" fmla="*/ 2147483647 w 174"/>
              <a:gd name="T47" fmla="*/ 2147483647 h 20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74" h="204">
                <a:moveTo>
                  <a:pt x="12" y="168"/>
                </a:moveTo>
                <a:lnTo>
                  <a:pt x="0" y="144"/>
                </a:lnTo>
                <a:lnTo>
                  <a:pt x="0" y="108"/>
                </a:lnTo>
                <a:lnTo>
                  <a:pt x="12" y="90"/>
                </a:lnTo>
                <a:lnTo>
                  <a:pt x="36" y="84"/>
                </a:lnTo>
                <a:lnTo>
                  <a:pt x="60" y="66"/>
                </a:lnTo>
                <a:lnTo>
                  <a:pt x="96" y="24"/>
                </a:lnTo>
                <a:lnTo>
                  <a:pt x="138" y="0"/>
                </a:lnTo>
                <a:lnTo>
                  <a:pt x="162" y="12"/>
                </a:lnTo>
                <a:lnTo>
                  <a:pt x="174" y="30"/>
                </a:lnTo>
                <a:lnTo>
                  <a:pt x="156" y="48"/>
                </a:lnTo>
                <a:lnTo>
                  <a:pt x="150" y="66"/>
                </a:lnTo>
                <a:lnTo>
                  <a:pt x="156" y="90"/>
                </a:lnTo>
                <a:lnTo>
                  <a:pt x="174" y="108"/>
                </a:lnTo>
                <a:lnTo>
                  <a:pt x="156" y="120"/>
                </a:lnTo>
                <a:lnTo>
                  <a:pt x="150" y="132"/>
                </a:lnTo>
                <a:lnTo>
                  <a:pt x="138" y="150"/>
                </a:lnTo>
                <a:lnTo>
                  <a:pt x="126" y="168"/>
                </a:lnTo>
                <a:lnTo>
                  <a:pt x="114" y="198"/>
                </a:lnTo>
                <a:lnTo>
                  <a:pt x="90" y="204"/>
                </a:lnTo>
                <a:lnTo>
                  <a:pt x="72" y="192"/>
                </a:lnTo>
                <a:lnTo>
                  <a:pt x="42" y="192"/>
                </a:lnTo>
                <a:lnTo>
                  <a:pt x="24" y="192"/>
                </a:lnTo>
                <a:lnTo>
                  <a:pt x="12" y="168"/>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443" name="Freeform 274"/>
          <p:cNvSpPr>
            <a:spLocks/>
          </p:cNvSpPr>
          <p:nvPr/>
        </p:nvSpPr>
        <p:spPr bwMode="auto">
          <a:xfrm>
            <a:off x="8077202" y="4618042"/>
            <a:ext cx="153988" cy="173037"/>
          </a:xfrm>
          <a:custGeom>
            <a:avLst/>
            <a:gdLst>
              <a:gd name="T0" fmla="*/ 2147483647 w 108"/>
              <a:gd name="T1" fmla="*/ 2147483647 h 132"/>
              <a:gd name="T2" fmla="*/ 2147483647 w 108"/>
              <a:gd name="T3" fmla="*/ 2147483647 h 132"/>
              <a:gd name="T4" fmla="*/ 0 w 108"/>
              <a:gd name="T5" fmla="*/ 2147483647 h 132"/>
              <a:gd name="T6" fmla="*/ 2147483647 w 108"/>
              <a:gd name="T7" fmla="*/ 2147483647 h 132"/>
              <a:gd name="T8" fmla="*/ 2147483647 w 108"/>
              <a:gd name="T9" fmla="*/ 2147483647 h 132"/>
              <a:gd name="T10" fmla="*/ 2147483647 w 108"/>
              <a:gd name="T11" fmla="*/ 2147483647 h 132"/>
              <a:gd name="T12" fmla="*/ 2147483647 w 108"/>
              <a:gd name="T13" fmla="*/ 2147483647 h 132"/>
              <a:gd name="T14" fmla="*/ 2147483647 w 108"/>
              <a:gd name="T15" fmla="*/ 0 h 132"/>
              <a:gd name="T16" fmla="*/ 2147483647 w 108"/>
              <a:gd name="T17" fmla="*/ 2147483647 h 132"/>
              <a:gd name="T18" fmla="*/ 2147483647 w 108"/>
              <a:gd name="T19" fmla="*/ 2147483647 h 132"/>
              <a:gd name="T20" fmla="*/ 2147483647 w 108"/>
              <a:gd name="T21" fmla="*/ 2147483647 h 132"/>
              <a:gd name="T22" fmla="*/ 2147483647 w 108"/>
              <a:gd name="T23" fmla="*/ 2147483647 h 132"/>
              <a:gd name="T24" fmla="*/ 2147483647 w 108"/>
              <a:gd name="T25" fmla="*/ 2147483647 h 132"/>
              <a:gd name="T26" fmla="*/ 2147483647 w 108"/>
              <a:gd name="T27" fmla="*/ 2147483647 h 132"/>
              <a:gd name="T28" fmla="*/ 2147483647 w 108"/>
              <a:gd name="T29" fmla="*/ 2147483647 h 132"/>
              <a:gd name="T30" fmla="*/ 2147483647 w 108"/>
              <a:gd name="T31" fmla="*/ 2147483647 h 132"/>
              <a:gd name="T32" fmla="*/ 2147483647 w 108"/>
              <a:gd name="T33" fmla="*/ 2147483647 h 132"/>
              <a:gd name="T34" fmla="*/ 2147483647 w 108"/>
              <a:gd name="T35" fmla="*/ 2147483647 h 132"/>
              <a:gd name="T36" fmla="*/ 2147483647 w 108"/>
              <a:gd name="T37" fmla="*/ 2147483647 h 132"/>
              <a:gd name="T38" fmla="*/ 2147483647 w 108"/>
              <a:gd name="T39" fmla="*/ 2147483647 h 132"/>
              <a:gd name="T40" fmla="*/ 2147483647 w 108"/>
              <a:gd name="T41" fmla="*/ 2147483647 h 132"/>
              <a:gd name="T42" fmla="*/ 2147483647 w 108"/>
              <a:gd name="T43" fmla="*/ 2147483647 h 132"/>
              <a:gd name="T44" fmla="*/ 2147483647 w 108"/>
              <a:gd name="T45" fmla="*/ 2147483647 h 132"/>
              <a:gd name="T46" fmla="*/ 2147483647 w 108"/>
              <a:gd name="T47" fmla="*/ 2147483647 h 13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08" h="132">
                <a:moveTo>
                  <a:pt x="12" y="126"/>
                </a:moveTo>
                <a:lnTo>
                  <a:pt x="12" y="108"/>
                </a:lnTo>
                <a:lnTo>
                  <a:pt x="0" y="84"/>
                </a:lnTo>
                <a:lnTo>
                  <a:pt x="6" y="66"/>
                </a:lnTo>
                <a:lnTo>
                  <a:pt x="24" y="24"/>
                </a:lnTo>
                <a:lnTo>
                  <a:pt x="36" y="12"/>
                </a:lnTo>
                <a:lnTo>
                  <a:pt x="66" y="6"/>
                </a:lnTo>
                <a:lnTo>
                  <a:pt x="108" y="0"/>
                </a:lnTo>
                <a:lnTo>
                  <a:pt x="108" y="12"/>
                </a:lnTo>
                <a:lnTo>
                  <a:pt x="90" y="12"/>
                </a:lnTo>
                <a:lnTo>
                  <a:pt x="54" y="24"/>
                </a:lnTo>
                <a:lnTo>
                  <a:pt x="42" y="42"/>
                </a:lnTo>
                <a:lnTo>
                  <a:pt x="84" y="42"/>
                </a:lnTo>
                <a:lnTo>
                  <a:pt x="90" y="60"/>
                </a:lnTo>
                <a:lnTo>
                  <a:pt x="78" y="66"/>
                </a:lnTo>
                <a:lnTo>
                  <a:pt x="66" y="78"/>
                </a:lnTo>
                <a:lnTo>
                  <a:pt x="90" y="102"/>
                </a:lnTo>
                <a:lnTo>
                  <a:pt x="96" y="126"/>
                </a:lnTo>
                <a:lnTo>
                  <a:pt x="72" y="126"/>
                </a:lnTo>
                <a:lnTo>
                  <a:pt x="54" y="108"/>
                </a:lnTo>
                <a:lnTo>
                  <a:pt x="36" y="84"/>
                </a:lnTo>
                <a:lnTo>
                  <a:pt x="36" y="114"/>
                </a:lnTo>
                <a:lnTo>
                  <a:pt x="36" y="132"/>
                </a:lnTo>
                <a:lnTo>
                  <a:pt x="12" y="126"/>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444" name="Freeform 275"/>
          <p:cNvSpPr>
            <a:spLocks/>
          </p:cNvSpPr>
          <p:nvPr/>
        </p:nvSpPr>
        <p:spPr bwMode="auto">
          <a:xfrm>
            <a:off x="7731125" y="4814892"/>
            <a:ext cx="287338" cy="60325"/>
          </a:xfrm>
          <a:custGeom>
            <a:avLst/>
            <a:gdLst>
              <a:gd name="T0" fmla="*/ 0 w 34"/>
              <a:gd name="T1" fmla="*/ 2147483647 h 8"/>
              <a:gd name="T2" fmla="*/ 2147483647 w 34"/>
              <a:gd name="T3" fmla="*/ 0 h 8"/>
              <a:gd name="T4" fmla="*/ 2147483647 w 34"/>
              <a:gd name="T5" fmla="*/ 0 h 8"/>
              <a:gd name="T6" fmla="*/ 2147483647 w 34"/>
              <a:gd name="T7" fmla="*/ 2147483647 h 8"/>
              <a:gd name="T8" fmla="*/ 2147483647 w 34"/>
              <a:gd name="T9" fmla="*/ 2147483647 h 8"/>
              <a:gd name="T10" fmla="*/ 2147483647 w 34"/>
              <a:gd name="T11" fmla="*/ 2147483647 h 8"/>
              <a:gd name="T12" fmla="*/ 2147483647 w 34"/>
              <a:gd name="T13" fmla="*/ 2147483647 h 8"/>
              <a:gd name="T14" fmla="*/ 2147483647 w 34"/>
              <a:gd name="T15" fmla="*/ 2147483647 h 8"/>
              <a:gd name="T16" fmla="*/ 2147483647 w 34"/>
              <a:gd name="T17" fmla="*/ 2147483647 h 8"/>
              <a:gd name="T18" fmla="*/ 2147483647 w 34"/>
              <a:gd name="T19" fmla="*/ 2147483647 h 8"/>
              <a:gd name="T20" fmla="*/ 0 w 34"/>
              <a:gd name="T21" fmla="*/ 2147483647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4" h="8">
                <a:moveTo>
                  <a:pt x="0" y="1"/>
                </a:moveTo>
                <a:cubicBezTo>
                  <a:pt x="9" y="0"/>
                  <a:pt x="9" y="0"/>
                  <a:pt x="9" y="0"/>
                </a:cubicBezTo>
                <a:cubicBezTo>
                  <a:pt x="16" y="0"/>
                  <a:pt x="16" y="0"/>
                  <a:pt x="16" y="0"/>
                </a:cubicBezTo>
                <a:cubicBezTo>
                  <a:pt x="20" y="1"/>
                  <a:pt x="20" y="1"/>
                  <a:pt x="20" y="1"/>
                </a:cubicBezTo>
                <a:cubicBezTo>
                  <a:pt x="23" y="3"/>
                  <a:pt x="23" y="3"/>
                  <a:pt x="23" y="3"/>
                </a:cubicBezTo>
                <a:cubicBezTo>
                  <a:pt x="31" y="5"/>
                  <a:pt x="31" y="5"/>
                  <a:pt x="31" y="5"/>
                </a:cubicBezTo>
                <a:cubicBezTo>
                  <a:pt x="34" y="8"/>
                  <a:pt x="34" y="8"/>
                  <a:pt x="34" y="8"/>
                </a:cubicBezTo>
                <a:cubicBezTo>
                  <a:pt x="26" y="7"/>
                  <a:pt x="26" y="7"/>
                  <a:pt x="26" y="7"/>
                </a:cubicBezTo>
                <a:cubicBezTo>
                  <a:pt x="19" y="6"/>
                  <a:pt x="19" y="6"/>
                  <a:pt x="19" y="6"/>
                </a:cubicBezTo>
                <a:cubicBezTo>
                  <a:pt x="19" y="6"/>
                  <a:pt x="10" y="4"/>
                  <a:pt x="8" y="4"/>
                </a:cubicBezTo>
                <a:cubicBezTo>
                  <a:pt x="7" y="3"/>
                  <a:pt x="0" y="1"/>
                  <a:pt x="0" y="1"/>
                </a:cubicBez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445" name="Freeform 276"/>
          <p:cNvSpPr>
            <a:spLocks/>
          </p:cNvSpPr>
          <p:nvPr/>
        </p:nvSpPr>
        <p:spPr bwMode="auto">
          <a:xfrm>
            <a:off x="3173412" y="3178175"/>
            <a:ext cx="171451" cy="179388"/>
          </a:xfrm>
          <a:custGeom>
            <a:avLst/>
            <a:gdLst>
              <a:gd name="T0" fmla="*/ 0 w 120"/>
              <a:gd name="T1" fmla="*/ 2147483647 h 138"/>
              <a:gd name="T2" fmla="*/ 0 w 120"/>
              <a:gd name="T3" fmla="*/ 2147483647 h 138"/>
              <a:gd name="T4" fmla="*/ 2147483647 w 120"/>
              <a:gd name="T5" fmla="*/ 2147483647 h 138"/>
              <a:gd name="T6" fmla="*/ 2147483647 w 120"/>
              <a:gd name="T7" fmla="*/ 2147483647 h 138"/>
              <a:gd name="T8" fmla="*/ 2147483647 w 120"/>
              <a:gd name="T9" fmla="*/ 0 h 138"/>
              <a:gd name="T10" fmla="*/ 2147483647 w 120"/>
              <a:gd name="T11" fmla="*/ 2147483647 h 138"/>
              <a:gd name="T12" fmla="*/ 2147483647 w 120"/>
              <a:gd name="T13" fmla="*/ 2147483647 h 138"/>
              <a:gd name="T14" fmla="*/ 2147483647 w 120"/>
              <a:gd name="T15" fmla="*/ 2147483647 h 138"/>
              <a:gd name="T16" fmla="*/ 2147483647 w 120"/>
              <a:gd name="T17" fmla="*/ 2147483647 h 138"/>
              <a:gd name="T18" fmla="*/ 2147483647 w 120"/>
              <a:gd name="T19" fmla="*/ 2147483647 h 138"/>
              <a:gd name="T20" fmla="*/ 2147483647 w 120"/>
              <a:gd name="T21" fmla="*/ 2147483647 h 138"/>
              <a:gd name="T22" fmla="*/ 2147483647 w 120"/>
              <a:gd name="T23" fmla="*/ 2147483647 h 138"/>
              <a:gd name="T24" fmla="*/ 2147483647 w 120"/>
              <a:gd name="T25" fmla="*/ 2147483647 h 138"/>
              <a:gd name="T26" fmla="*/ 2147483647 w 120"/>
              <a:gd name="T27" fmla="*/ 2147483647 h 138"/>
              <a:gd name="T28" fmla="*/ 2147483647 w 120"/>
              <a:gd name="T29" fmla="*/ 2147483647 h 138"/>
              <a:gd name="T30" fmla="*/ 2147483647 w 120"/>
              <a:gd name="T31" fmla="*/ 2147483647 h 138"/>
              <a:gd name="T32" fmla="*/ 0 w 120"/>
              <a:gd name="T33" fmla="*/ 2147483647 h 13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0" h="138">
                <a:moveTo>
                  <a:pt x="0" y="114"/>
                </a:moveTo>
                <a:lnTo>
                  <a:pt x="0" y="90"/>
                </a:lnTo>
                <a:lnTo>
                  <a:pt x="6" y="72"/>
                </a:lnTo>
                <a:lnTo>
                  <a:pt x="36" y="24"/>
                </a:lnTo>
                <a:lnTo>
                  <a:pt x="66" y="0"/>
                </a:lnTo>
                <a:lnTo>
                  <a:pt x="66" y="18"/>
                </a:lnTo>
                <a:lnTo>
                  <a:pt x="54" y="42"/>
                </a:lnTo>
                <a:lnTo>
                  <a:pt x="60" y="54"/>
                </a:lnTo>
                <a:lnTo>
                  <a:pt x="108" y="78"/>
                </a:lnTo>
                <a:lnTo>
                  <a:pt x="120" y="108"/>
                </a:lnTo>
                <a:lnTo>
                  <a:pt x="120" y="132"/>
                </a:lnTo>
                <a:lnTo>
                  <a:pt x="96" y="138"/>
                </a:lnTo>
                <a:lnTo>
                  <a:pt x="84" y="120"/>
                </a:lnTo>
                <a:lnTo>
                  <a:pt x="66" y="126"/>
                </a:lnTo>
                <a:lnTo>
                  <a:pt x="48" y="114"/>
                </a:lnTo>
                <a:lnTo>
                  <a:pt x="18" y="108"/>
                </a:lnTo>
                <a:lnTo>
                  <a:pt x="0" y="114"/>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446" name="Freeform 277"/>
          <p:cNvSpPr>
            <a:spLocks/>
          </p:cNvSpPr>
          <p:nvPr/>
        </p:nvSpPr>
        <p:spPr bwMode="auto">
          <a:xfrm>
            <a:off x="2466975" y="4084642"/>
            <a:ext cx="298450" cy="77787"/>
          </a:xfrm>
          <a:custGeom>
            <a:avLst/>
            <a:gdLst>
              <a:gd name="T0" fmla="*/ 2147483647 w 35"/>
              <a:gd name="T1" fmla="*/ 2147483647 h 10"/>
              <a:gd name="T2" fmla="*/ 2147483647 w 35"/>
              <a:gd name="T3" fmla="*/ 0 h 10"/>
              <a:gd name="T4" fmla="*/ 2147483647 w 35"/>
              <a:gd name="T5" fmla="*/ 0 h 10"/>
              <a:gd name="T6" fmla="*/ 2147483647 w 35"/>
              <a:gd name="T7" fmla="*/ 2147483647 h 10"/>
              <a:gd name="T8" fmla="*/ 2147483647 w 35"/>
              <a:gd name="T9" fmla="*/ 2147483647 h 10"/>
              <a:gd name="T10" fmla="*/ 2147483647 w 35"/>
              <a:gd name="T11" fmla="*/ 2147483647 h 10"/>
              <a:gd name="T12" fmla="*/ 2147483647 w 35"/>
              <a:gd name="T13" fmla="*/ 2147483647 h 10"/>
              <a:gd name="T14" fmla="*/ 2147483647 w 35"/>
              <a:gd name="T15" fmla="*/ 2147483647 h 10"/>
              <a:gd name="T16" fmla="*/ 2147483647 w 35"/>
              <a:gd name="T17" fmla="*/ 2147483647 h 10"/>
              <a:gd name="T18" fmla="*/ 2147483647 w 35"/>
              <a:gd name="T19" fmla="*/ 2147483647 h 10"/>
              <a:gd name="T20" fmla="*/ 2147483647 w 35"/>
              <a:gd name="T21" fmla="*/ 2147483647 h 10"/>
              <a:gd name="T22" fmla="*/ 2147483647 w 35"/>
              <a:gd name="T23" fmla="*/ 2147483647 h 10"/>
              <a:gd name="T24" fmla="*/ 2147483647 w 35"/>
              <a:gd name="T25" fmla="*/ 2147483647 h 10"/>
              <a:gd name="T26" fmla="*/ 2147483647 w 35"/>
              <a:gd name="T27" fmla="*/ 2147483647 h 10"/>
              <a:gd name="T28" fmla="*/ 0 w 35"/>
              <a:gd name="T29" fmla="*/ 2147483647 h 10"/>
              <a:gd name="T30" fmla="*/ 2147483647 w 35"/>
              <a:gd name="T31" fmla="*/ 2147483647 h 1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5" h="10">
                <a:moveTo>
                  <a:pt x="2" y="1"/>
                </a:moveTo>
                <a:cubicBezTo>
                  <a:pt x="8" y="0"/>
                  <a:pt x="8" y="0"/>
                  <a:pt x="8" y="0"/>
                </a:cubicBezTo>
                <a:cubicBezTo>
                  <a:pt x="19" y="0"/>
                  <a:pt x="19" y="0"/>
                  <a:pt x="19" y="0"/>
                </a:cubicBezTo>
                <a:cubicBezTo>
                  <a:pt x="26" y="3"/>
                  <a:pt x="26" y="3"/>
                  <a:pt x="26" y="3"/>
                </a:cubicBezTo>
                <a:cubicBezTo>
                  <a:pt x="26" y="3"/>
                  <a:pt x="27" y="5"/>
                  <a:pt x="28" y="6"/>
                </a:cubicBezTo>
                <a:cubicBezTo>
                  <a:pt x="30" y="7"/>
                  <a:pt x="33" y="7"/>
                  <a:pt x="33" y="7"/>
                </a:cubicBezTo>
                <a:cubicBezTo>
                  <a:pt x="35" y="9"/>
                  <a:pt x="35" y="9"/>
                  <a:pt x="35" y="9"/>
                </a:cubicBezTo>
                <a:cubicBezTo>
                  <a:pt x="35" y="9"/>
                  <a:pt x="35" y="10"/>
                  <a:pt x="33" y="10"/>
                </a:cubicBezTo>
                <a:cubicBezTo>
                  <a:pt x="31" y="10"/>
                  <a:pt x="25" y="10"/>
                  <a:pt x="25" y="10"/>
                </a:cubicBezTo>
                <a:cubicBezTo>
                  <a:pt x="23" y="8"/>
                  <a:pt x="23" y="8"/>
                  <a:pt x="23" y="8"/>
                </a:cubicBezTo>
                <a:cubicBezTo>
                  <a:pt x="21" y="5"/>
                  <a:pt x="21" y="5"/>
                  <a:pt x="21" y="5"/>
                </a:cubicBezTo>
                <a:cubicBezTo>
                  <a:pt x="15" y="4"/>
                  <a:pt x="15" y="4"/>
                  <a:pt x="15" y="4"/>
                </a:cubicBezTo>
                <a:cubicBezTo>
                  <a:pt x="9" y="4"/>
                  <a:pt x="9" y="4"/>
                  <a:pt x="9" y="4"/>
                </a:cubicBezTo>
                <a:cubicBezTo>
                  <a:pt x="5" y="4"/>
                  <a:pt x="5" y="4"/>
                  <a:pt x="5" y="4"/>
                </a:cubicBezTo>
                <a:cubicBezTo>
                  <a:pt x="0" y="3"/>
                  <a:pt x="0" y="3"/>
                  <a:pt x="0" y="3"/>
                </a:cubicBezTo>
                <a:lnTo>
                  <a:pt x="2" y="1"/>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447" name="Freeform 278"/>
          <p:cNvSpPr>
            <a:spLocks/>
          </p:cNvSpPr>
          <p:nvPr/>
        </p:nvSpPr>
        <p:spPr bwMode="auto">
          <a:xfrm>
            <a:off x="2765425" y="4170363"/>
            <a:ext cx="185738" cy="47625"/>
          </a:xfrm>
          <a:custGeom>
            <a:avLst/>
            <a:gdLst>
              <a:gd name="T0" fmla="*/ 2147483647 w 132"/>
              <a:gd name="T1" fmla="*/ 0 h 36"/>
              <a:gd name="T2" fmla="*/ 2147483647 w 132"/>
              <a:gd name="T3" fmla="*/ 2147483647 h 36"/>
              <a:gd name="T4" fmla="*/ 0 w 132"/>
              <a:gd name="T5" fmla="*/ 2147483647 h 36"/>
              <a:gd name="T6" fmla="*/ 2147483647 w 132"/>
              <a:gd name="T7" fmla="*/ 2147483647 h 36"/>
              <a:gd name="T8" fmla="*/ 2147483647 w 132"/>
              <a:gd name="T9" fmla="*/ 2147483647 h 36"/>
              <a:gd name="T10" fmla="*/ 2147483647 w 132"/>
              <a:gd name="T11" fmla="*/ 2147483647 h 36"/>
              <a:gd name="T12" fmla="*/ 2147483647 w 132"/>
              <a:gd name="T13" fmla="*/ 2147483647 h 36"/>
              <a:gd name="T14" fmla="*/ 2147483647 w 132"/>
              <a:gd name="T15" fmla="*/ 2147483647 h 36"/>
              <a:gd name="T16" fmla="*/ 2147483647 w 132"/>
              <a:gd name="T17" fmla="*/ 2147483647 h 36"/>
              <a:gd name="T18" fmla="*/ 2147483647 w 132"/>
              <a:gd name="T19" fmla="*/ 0 h 36"/>
              <a:gd name="T20" fmla="*/ 2147483647 w 132"/>
              <a:gd name="T21" fmla="*/ 0 h 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2" h="36">
                <a:moveTo>
                  <a:pt x="24" y="0"/>
                </a:moveTo>
                <a:lnTo>
                  <a:pt x="24" y="12"/>
                </a:lnTo>
                <a:lnTo>
                  <a:pt x="0" y="18"/>
                </a:lnTo>
                <a:lnTo>
                  <a:pt x="30" y="30"/>
                </a:lnTo>
                <a:lnTo>
                  <a:pt x="42" y="36"/>
                </a:lnTo>
                <a:lnTo>
                  <a:pt x="66" y="36"/>
                </a:lnTo>
                <a:lnTo>
                  <a:pt x="84" y="24"/>
                </a:lnTo>
                <a:lnTo>
                  <a:pt x="132" y="30"/>
                </a:lnTo>
                <a:lnTo>
                  <a:pt x="108" y="18"/>
                </a:lnTo>
                <a:lnTo>
                  <a:pt x="72" y="0"/>
                </a:lnTo>
                <a:lnTo>
                  <a:pt x="24" y="0"/>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2091" name="Freeform 279"/>
          <p:cNvSpPr>
            <a:spLocks/>
          </p:cNvSpPr>
          <p:nvPr/>
        </p:nvSpPr>
        <p:spPr bwMode="auto">
          <a:xfrm>
            <a:off x="5216525" y="3643317"/>
            <a:ext cx="84138" cy="46037"/>
          </a:xfrm>
          <a:custGeom>
            <a:avLst/>
            <a:gdLst>
              <a:gd name="T0" fmla="*/ 0 w 60"/>
              <a:gd name="T1" fmla="*/ 2147483647 h 36"/>
              <a:gd name="T2" fmla="*/ 2147483647 w 60"/>
              <a:gd name="T3" fmla="*/ 0 h 36"/>
              <a:gd name="T4" fmla="*/ 2147483647 w 60"/>
              <a:gd name="T5" fmla="*/ 2147483647 h 36"/>
              <a:gd name="T6" fmla="*/ 2147483647 w 60"/>
              <a:gd name="T7" fmla="*/ 2147483647 h 36"/>
              <a:gd name="T8" fmla="*/ 2147483647 w 60"/>
              <a:gd name="T9" fmla="*/ 2147483647 h 36"/>
              <a:gd name="T10" fmla="*/ 2147483647 w 60"/>
              <a:gd name="T11" fmla="*/ 2147483647 h 36"/>
              <a:gd name="T12" fmla="*/ 0 w 60"/>
              <a:gd name="T13" fmla="*/ 2147483647 h 3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 h="36">
                <a:moveTo>
                  <a:pt x="0" y="12"/>
                </a:moveTo>
                <a:lnTo>
                  <a:pt x="36" y="0"/>
                </a:lnTo>
                <a:lnTo>
                  <a:pt x="60" y="6"/>
                </a:lnTo>
                <a:lnTo>
                  <a:pt x="60" y="18"/>
                </a:lnTo>
                <a:lnTo>
                  <a:pt x="54" y="36"/>
                </a:lnTo>
                <a:lnTo>
                  <a:pt x="30" y="24"/>
                </a:lnTo>
                <a:lnTo>
                  <a:pt x="0" y="12"/>
                </a:lnTo>
                <a:close/>
              </a:path>
            </a:pathLst>
          </a:custGeom>
          <a:solidFill>
            <a:schemeClr val="accent1">
              <a:lumMod val="75000"/>
            </a:schemeClr>
          </a:solidFill>
          <a:ln w="9525">
            <a:solidFill>
              <a:schemeClr val="bg2"/>
            </a:solidFill>
            <a:round/>
            <a:headEnd/>
            <a:tailEnd/>
          </a:ln>
        </p:spPr>
        <p:txBody>
          <a:bodyPr/>
          <a:lstStyle/>
          <a:p>
            <a:pPr eaLnBrk="0" hangingPunct="0">
              <a:defRPr/>
            </a:pPr>
            <a:endParaRPr lang="en-GB" sz="1400">
              <a:solidFill>
                <a:srgbClr val="FFFFFF"/>
              </a:solidFill>
              <a:latin typeface="Arial" pitchFamily="34" charset="0"/>
            </a:endParaRPr>
          </a:p>
        </p:txBody>
      </p:sp>
      <p:sp>
        <p:nvSpPr>
          <p:cNvPr id="2092" name="Freeform 280"/>
          <p:cNvSpPr>
            <a:spLocks/>
          </p:cNvSpPr>
          <p:nvPr/>
        </p:nvSpPr>
        <p:spPr bwMode="auto">
          <a:xfrm>
            <a:off x="5121275" y="3554413"/>
            <a:ext cx="34925" cy="61912"/>
          </a:xfrm>
          <a:custGeom>
            <a:avLst/>
            <a:gdLst>
              <a:gd name="T0" fmla="*/ 0 w 24"/>
              <a:gd name="T1" fmla="*/ 2147483647 h 48"/>
              <a:gd name="T2" fmla="*/ 2147483647 w 24"/>
              <a:gd name="T3" fmla="*/ 2147483647 h 48"/>
              <a:gd name="T4" fmla="*/ 2147483647 w 24"/>
              <a:gd name="T5" fmla="*/ 0 h 48"/>
              <a:gd name="T6" fmla="*/ 2147483647 w 24"/>
              <a:gd name="T7" fmla="*/ 2147483647 h 48"/>
              <a:gd name="T8" fmla="*/ 2147483647 w 24"/>
              <a:gd name="T9" fmla="*/ 2147483647 h 48"/>
              <a:gd name="T10" fmla="*/ 0 w 24"/>
              <a:gd name="T11" fmla="*/ 2147483647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48">
                <a:moveTo>
                  <a:pt x="0" y="48"/>
                </a:moveTo>
                <a:lnTo>
                  <a:pt x="6" y="6"/>
                </a:lnTo>
                <a:lnTo>
                  <a:pt x="18" y="0"/>
                </a:lnTo>
                <a:lnTo>
                  <a:pt x="24" y="24"/>
                </a:lnTo>
                <a:lnTo>
                  <a:pt x="24" y="48"/>
                </a:lnTo>
                <a:lnTo>
                  <a:pt x="0" y="48"/>
                </a:lnTo>
                <a:close/>
              </a:path>
            </a:pathLst>
          </a:custGeom>
          <a:solidFill>
            <a:schemeClr val="accent1">
              <a:lumMod val="75000"/>
            </a:schemeClr>
          </a:solidFill>
          <a:ln w="9525">
            <a:solidFill>
              <a:schemeClr val="bg2"/>
            </a:solidFill>
            <a:round/>
            <a:headEnd/>
            <a:tailEnd/>
          </a:ln>
        </p:spPr>
        <p:txBody>
          <a:bodyPr/>
          <a:lstStyle/>
          <a:p>
            <a:pPr eaLnBrk="0" hangingPunct="0">
              <a:defRPr/>
            </a:pPr>
            <a:endParaRPr lang="en-GB" sz="1400">
              <a:solidFill>
                <a:srgbClr val="FFFFFF"/>
              </a:solidFill>
              <a:latin typeface="Arial" pitchFamily="34" charset="0"/>
            </a:endParaRPr>
          </a:p>
        </p:txBody>
      </p:sp>
      <p:sp>
        <p:nvSpPr>
          <p:cNvPr id="2093" name="Freeform 281"/>
          <p:cNvSpPr>
            <a:spLocks/>
          </p:cNvSpPr>
          <p:nvPr/>
        </p:nvSpPr>
        <p:spPr bwMode="auto">
          <a:xfrm>
            <a:off x="5113338" y="3490917"/>
            <a:ext cx="42862" cy="47625"/>
          </a:xfrm>
          <a:custGeom>
            <a:avLst/>
            <a:gdLst>
              <a:gd name="T0" fmla="*/ 0 w 30"/>
              <a:gd name="T1" fmla="*/ 2147483647 h 37"/>
              <a:gd name="T2" fmla="*/ 2147483647 w 30"/>
              <a:gd name="T3" fmla="*/ 0 h 37"/>
              <a:gd name="T4" fmla="*/ 2147483647 w 30"/>
              <a:gd name="T5" fmla="*/ 2147483647 h 37"/>
              <a:gd name="T6" fmla="*/ 2147483647 w 30"/>
              <a:gd name="T7" fmla="*/ 2147483647 h 37"/>
              <a:gd name="T8" fmla="*/ 0 w 30"/>
              <a:gd name="T9" fmla="*/ 2147483647 h 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7">
                <a:moveTo>
                  <a:pt x="0" y="12"/>
                </a:moveTo>
                <a:lnTo>
                  <a:pt x="24" y="0"/>
                </a:lnTo>
                <a:lnTo>
                  <a:pt x="30" y="24"/>
                </a:lnTo>
                <a:lnTo>
                  <a:pt x="24" y="37"/>
                </a:lnTo>
                <a:lnTo>
                  <a:pt x="0" y="12"/>
                </a:lnTo>
                <a:close/>
              </a:path>
            </a:pathLst>
          </a:custGeom>
          <a:solidFill>
            <a:schemeClr val="accent1">
              <a:lumMod val="75000"/>
            </a:schemeClr>
          </a:solidFill>
          <a:ln w="9525">
            <a:solidFill>
              <a:schemeClr val="bg2"/>
            </a:solidFill>
            <a:round/>
            <a:headEnd/>
            <a:tailEnd/>
          </a:ln>
        </p:spPr>
        <p:txBody>
          <a:bodyPr/>
          <a:lstStyle/>
          <a:p>
            <a:pPr eaLnBrk="0" hangingPunct="0">
              <a:defRPr/>
            </a:pPr>
            <a:endParaRPr lang="en-GB" sz="1400">
              <a:solidFill>
                <a:srgbClr val="FFFFFF"/>
              </a:solidFill>
              <a:latin typeface="Arial" pitchFamily="34" charset="0"/>
            </a:endParaRPr>
          </a:p>
        </p:txBody>
      </p:sp>
      <p:sp>
        <p:nvSpPr>
          <p:cNvPr id="17451" name="Freeform 282"/>
          <p:cNvSpPr>
            <a:spLocks/>
          </p:cNvSpPr>
          <p:nvPr/>
        </p:nvSpPr>
        <p:spPr bwMode="auto">
          <a:xfrm>
            <a:off x="5978527" y="3667125"/>
            <a:ext cx="42863" cy="7938"/>
          </a:xfrm>
          <a:custGeom>
            <a:avLst/>
            <a:gdLst>
              <a:gd name="T0" fmla="*/ 2147483647 w 30"/>
              <a:gd name="T1" fmla="*/ 0 h 6"/>
              <a:gd name="T2" fmla="*/ 2147483647 w 30"/>
              <a:gd name="T3" fmla="*/ 0 h 6"/>
              <a:gd name="T4" fmla="*/ 0 w 30"/>
              <a:gd name="T5" fmla="*/ 2147483647 h 6"/>
              <a:gd name="T6" fmla="*/ 2147483647 w 30"/>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 h="6">
                <a:moveTo>
                  <a:pt x="24" y="0"/>
                </a:moveTo>
                <a:lnTo>
                  <a:pt x="30" y="0"/>
                </a:lnTo>
                <a:lnTo>
                  <a:pt x="0" y="6"/>
                </a:lnTo>
                <a:lnTo>
                  <a:pt x="24" y="0"/>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452" name="Rectangle 283"/>
          <p:cNvSpPr>
            <a:spLocks noChangeArrowheads="1"/>
          </p:cNvSpPr>
          <p:nvPr/>
        </p:nvSpPr>
        <p:spPr bwMode="auto">
          <a:xfrm>
            <a:off x="5826126" y="3898901"/>
            <a:ext cx="0" cy="3175"/>
          </a:xfrm>
          <a:prstGeom prst="rect">
            <a:avLst/>
          </a:prstGeom>
          <a:solidFill>
            <a:schemeClr val="bg1"/>
          </a:solidFill>
          <a:ln w="9525">
            <a:solidFill>
              <a:schemeClr val="bg2"/>
            </a:solidFill>
            <a:miter lim="800000"/>
            <a:headEnd/>
            <a:tailEnd/>
          </a:ln>
        </p:spPr>
        <p:txBody>
          <a:bodyPr/>
          <a:lstStyle/>
          <a:p>
            <a:pPr algn="ctr">
              <a:spcBef>
                <a:spcPct val="15000"/>
              </a:spcBef>
            </a:pPr>
            <a:endParaRPr lang="en-US" sz="1400" smtClean="0">
              <a:solidFill>
                <a:srgbClr val="FFFFFF"/>
              </a:solidFill>
            </a:endParaRPr>
          </a:p>
        </p:txBody>
      </p:sp>
      <p:sp>
        <p:nvSpPr>
          <p:cNvPr id="2096" name="Freeform 284"/>
          <p:cNvSpPr>
            <a:spLocks/>
          </p:cNvSpPr>
          <p:nvPr/>
        </p:nvSpPr>
        <p:spPr bwMode="auto">
          <a:xfrm>
            <a:off x="5546727" y="3517900"/>
            <a:ext cx="533400" cy="179388"/>
          </a:xfrm>
          <a:custGeom>
            <a:avLst/>
            <a:gdLst>
              <a:gd name="T0" fmla="*/ 2147483647 w 10616"/>
              <a:gd name="T1" fmla="*/ 2147483647 h 10000"/>
              <a:gd name="T2" fmla="*/ 2147483647 w 10616"/>
              <a:gd name="T3" fmla="*/ 2147483647 h 10000"/>
              <a:gd name="T4" fmla="*/ 2147483647 w 10616"/>
              <a:gd name="T5" fmla="*/ 2147483647 h 10000"/>
              <a:gd name="T6" fmla="*/ 2147483647 w 10616"/>
              <a:gd name="T7" fmla="*/ 2147483647 h 10000"/>
              <a:gd name="T8" fmla="*/ 2147483647 w 10616"/>
              <a:gd name="T9" fmla="*/ 2147483647 h 10000"/>
              <a:gd name="T10" fmla="*/ 2147483647 w 10616"/>
              <a:gd name="T11" fmla="*/ 2147483647 h 10000"/>
              <a:gd name="T12" fmla="*/ 2147483647 w 10616"/>
              <a:gd name="T13" fmla="*/ 2147483647 h 10000"/>
              <a:gd name="T14" fmla="*/ 2147483647 w 10616"/>
              <a:gd name="T15" fmla="*/ 2147483647 h 10000"/>
              <a:gd name="T16" fmla="*/ 2147483647 w 10616"/>
              <a:gd name="T17" fmla="*/ 2147483647 h 10000"/>
              <a:gd name="T18" fmla="*/ 2147483647 w 10616"/>
              <a:gd name="T19" fmla="*/ 2147483647 h 10000"/>
              <a:gd name="T20" fmla="*/ 2147483647 w 10616"/>
              <a:gd name="T21" fmla="*/ 808041496 h 10000"/>
              <a:gd name="T22" fmla="*/ 2147483647 w 10616"/>
              <a:gd name="T23" fmla="*/ 808041496 h 10000"/>
              <a:gd name="T24" fmla="*/ 2147483647 w 10616"/>
              <a:gd name="T25" fmla="*/ 0 h 10000"/>
              <a:gd name="T26" fmla="*/ 2147483647 w 10616"/>
              <a:gd name="T27" fmla="*/ 0 h 10000"/>
              <a:gd name="T28" fmla="*/ 2147483647 w 10616"/>
              <a:gd name="T29" fmla="*/ 2147483647 h 10000"/>
              <a:gd name="T30" fmla="*/ 2147483647 w 10616"/>
              <a:gd name="T31" fmla="*/ 2147483647 h 10000"/>
              <a:gd name="T32" fmla="*/ 2147483647 w 10616"/>
              <a:gd name="T33" fmla="*/ 2147483647 h 10000"/>
              <a:gd name="T34" fmla="*/ 2147483647 w 10616"/>
              <a:gd name="T35" fmla="*/ 2147483647 h 10000"/>
              <a:gd name="T36" fmla="*/ 2147483647 w 10616"/>
              <a:gd name="T37" fmla="*/ 808041496 h 10000"/>
              <a:gd name="T38" fmla="*/ 2147483647 w 10616"/>
              <a:gd name="T39" fmla="*/ 0 h 10000"/>
              <a:gd name="T40" fmla="*/ 2147483647 w 10616"/>
              <a:gd name="T41" fmla="*/ 0 h 10000"/>
              <a:gd name="T42" fmla="*/ 2147483647 w 10616"/>
              <a:gd name="T43" fmla="*/ 0 h 10000"/>
              <a:gd name="T44" fmla="*/ 2147483647 w 10616"/>
              <a:gd name="T45" fmla="*/ 808041496 h 10000"/>
              <a:gd name="T46" fmla="*/ 2147483647 w 10616"/>
              <a:gd name="T47" fmla="*/ 2147483647 h 10000"/>
              <a:gd name="T48" fmla="*/ 2147483647 w 10616"/>
              <a:gd name="T49" fmla="*/ 2147483647 h 10000"/>
              <a:gd name="T50" fmla="*/ 2147483647 w 10616"/>
              <a:gd name="T51" fmla="*/ 2147483647 h 10000"/>
              <a:gd name="T52" fmla="*/ 2147483647 w 10616"/>
              <a:gd name="T53" fmla="*/ 2147483647 h 10000"/>
              <a:gd name="T54" fmla="*/ 2147483647 w 10616"/>
              <a:gd name="T55" fmla="*/ 2147483647 h 10000"/>
              <a:gd name="T56" fmla="*/ 2147483647 w 10616"/>
              <a:gd name="T57" fmla="*/ 2147483647 h 10000"/>
              <a:gd name="T58" fmla="*/ 2147483647 w 10616"/>
              <a:gd name="T59" fmla="*/ 2147483647 h 10000"/>
              <a:gd name="T60" fmla="*/ 2147483647 w 10616"/>
              <a:gd name="T61" fmla="*/ 2147483647 h 10000"/>
              <a:gd name="T62" fmla="*/ 0 w 10616"/>
              <a:gd name="T63" fmla="*/ 2147483647 h 10000"/>
              <a:gd name="T64" fmla="*/ 2147483647 w 10616"/>
              <a:gd name="T65" fmla="*/ 2147483647 h 10000"/>
              <a:gd name="T66" fmla="*/ 2147483647 w 10616"/>
              <a:gd name="T67" fmla="*/ 2147483647 h 10000"/>
              <a:gd name="T68" fmla="*/ 2147483647 w 10616"/>
              <a:gd name="T69" fmla="*/ 2147483647 h 10000"/>
              <a:gd name="T70" fmla="*/ 2147483647 w 10616"/>
              <a:gd name="T71" fmla="*/ 2147483647 h 10000"/>
              <a:gd name="T72" fmla="*/ 2147483647 w 10616"/>
              <a:gd name="T73" fmla="*/ 2147483647 h 10000"/>
              <a:gd name="T74" fmla="*/ 2147483647 w 10616"/>
              <a:gd name="T75" fmla="*/ 2147483647 h 10000"/>
              <a:gd name="T76" fmla="*/ 2147483647 w 10616"/>
              <a:gd name="T77" fmla="*/ 2147483647 h 10000"/>
              <a:gd name="T78" fmla="*/ 2147483647 w 10616"/>
              <a:gd name="T79" fmla="*/ 2147483647 h 10000"/>
              <a:gd name="T80" fmla="*/ 2147483647 w 10616"/>
              <a:gd name="T81" fmla="*/ 2147483647 h 10000"/>
              <a:gd name="T82" fmla="*/ 2147483647 w 10616"/>
              <a:gd name="T83" fmla="*/ 2147483647 h 10000"/>
              <a:gd name="T84" fmla="*/ 2147483647 w 10616"/>
              <a:gd name="T85" fmla="*/ 2147483647 h 1000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0616" h="10000">
                <a:moveTo>
                  <a:pt x="6379" y="8696"/>
                </a:moveTo>
                <a:lnTo>
                  <a:pt x="6718" y="9130"/>
                </a:lnTo>
                <a:lnTo>
                  <a:pt x="8582" y="8696"/>
                </a:lnTo>
                <a:lnTo>
                  <a:pt x="9430" y="8261"/>
                </a:lnTo>
                <a:lnTo>
                  <a:pt x="10277" y="7826"/>
                </a:lnTo>
                <a:lnTo>
                  <a:pt x="10616" y="8261"/>
                </a:lnTo>
                <a:cubicBezTo>
                  <a:pt x="10560" y="7826"/>
                  <a:pt x="10503" y="7392"/>
                  <a:pt x="10447" y="6957"/>
                </a:cubicBezTo>
                <a:lnTo>
                  <a:pt x="10447" y="3913"/>
                </a:lnTo>
                <a:cubicBezTo>
                  <a:pt x="10503" y="3768"/>
                  <a:pt x="10560" y="3623"/>
                  <a:pt x="10616" y="3478"/>
                </a:cubicBezTo>
                <a:lnTo>
                  <a:pt x="9938" y="1304"/>
                </a:lnTo>
                <a:lnTo>
                  <a:pt x="9599" y="435"/>
                </a:lnTo>
                <a:lnTo>
                  <a:pt x="9091" y="435"/>
                </a:lnTo>
                <a:cubicBezTo>
                  <a:pt x="9034" y="290"/>
                  <a:pt x="8978" y="145"/>
                  <a:pt x="8921" y="0"/>
                </a:cubicBezTo>
                <a:lnTo>
                  <a:pt x="8243" y="1304"/>
                </a:lnTo>
                <a:lnTo>
                  <a:pt x="7396" y="1304"/>
                </a:lnTo>
                <a:lnTo>
                  <a:pt x="7226" y="1304"/>
                </a:lnTo>
                <a:lnTo>
                  <a:pt x="6548" y="435"/>
                </a:lnTo>
                <a:lnTo>
                  <a:pt x="6040" y="0"/>
                </a:lnTo>
                <a:lnTo>
                  <a:pt x="4684" y="0"/>
                </a:lnTo>
                <a:lnTo>
                  <a:pt x="4345" y="0"/>
                </a:lnTo>
                <a:lnTo>
                  <a:pt x="3836" y="435"/>
                </a:lnTo>
                <a:lnTo>
                  <a:pt x="3497" y="1304"/>
                </a:lnTo>
                <a:lnTo>
                  <a:pt x="2650" y="1739"/>
                </a:lnTo>
                <a:cubicBezTo>
                  <a:pt x="2593" y="1594"/>
                  <a:pt x="2537" y="1449"/>
                  <a:pt x="2480" y="1304"/>
                </a:cubicBezTo>
                <a:lnTo>
                  <a:pt x="2311" y="1304"/>
                </a:lnTo>
                <a:lnTo>
                  <a:pt x="1972" y="2609"/>
                </a:lnTo>
                <a:cubicBezTo>
                  <a:pt x="1746" y="2609"/>
                  <a:pt x="1494" y="2631"/>
                  <a:pt x="1294" y="2609"/>
                </a:cubicBezTo>
                <a:cubicBezTo>
                  <a:pt x="1094" y="2587"/>
                  <a:pt x="883" y="2261"/>
                  <a:pt x="770" y="2478"/>
                </a:cubicBezTo>
                <a:cubicBezTo>
                  <a:pt x="657" y="2695"/>
                  <a:pt x="333" y="2962"/>
                  <a:pt x="205" y="3117"/>
                </a:cubicBezTo>
                <a:cubicBezTo>
                  <a:pt x="77" y="3272"/>
                  <a:pt x="0" y="3266"/>
                  <a:pt x="0" y="3407"/>
                </a:cubicBezTo>
                <a:cubicBezTo>
                  <a:pt x="113" y="3701"/>
                  <a:pt x="482" y="5084"/>
                  <a:pt x="698" y="5748"/>
                </a:cubicBezTo>
                <a:cubicBezTo>
                  <a:pt x="914" y="6412"/>
                  <a:pt x="1138" y="6900"/>
                  <a:pt x="1294" y="7391"/>
                </a:cubicBezTo>
                <a:cubicBezTo>
                  <a:pt x="1450" y="7882"/>
                  <a:pt x="1520" y="8261"/>
                  <a:pt x="1633" y="8696"/>
                </a:cubicBezTo>
                <a:lnTo>
                  <a:pt x="3158" y="9130"/>
                </a:lnTo>
                <a:lnTo>
                  <a:pt x="3328" y="9130"/>
                </a:lnTo>
                <a:lnTo>
                  <a:pt x="4514" y="10000"/>
                </a:lnTo>
                <a:lnTo>
                  <a:pt x="5192" y="9130"/>
                </a:lnTo>
                <a:lnTo>
                  <a:pt x="5870" y="10000"/>
                </a:lnTo>
                <a:lnTo>
                  <a:pt x="6379" y="8696"/>
                </a:lnTo>
                <a:close/>
              </a:path>
            </a:pathLst>
          </a:custGeom>
          <a:solidFill>
            <a:schemeClr val="accent6">
              <a:lumMod val="60000"/>
              <a:lumOff val="40000"/>
            </a:schemeClr>
          </a:solidFill>
          <a:ln w="9525">
            <a:solidFill>
              <a:schemeClr val="bg2"/>
            </a:solidFill>
            <a:round/>
            <a:headEnd/>
            <a:tailEnd/>
          </a:ln>
        </p:spPr>
        <p:txBody>
          <a:bodyPr/>
          <a:lstStyle/>
          <a:p>
            <a:pPr eaLnBrk="0" hangingPunct="0">
              <a:defRPr/>
            </a:pPr>
            <a:endParaRPr lang="en-GB" sz="1400">
              <a:solidFill>
                <a:srgbClr val="FFFFFF"/>
              </a:solidFill>
              <a:latin typeface="Arial" pitchFamily="34" charset="0"/>
            </a:endParaRPr>
          </a:p>
        </p:txBody>
      </p:sp>
      <p:sp>
        <p:nvSpPr>
          <p:cNvPr id="17454" name="Freeform 285"/>
          <p:cNvSpPr>
            <a:spLocks/>
          </p:cNvSpPr>
          <p:nvPr/>
        </p:nvSpPr>
        <p:spPr bwMode="auto">
          <a:xfrm>
            <a:off x="5815013" y="3667125"/>
            <a:ext cx="195262" cy="146050"/>
          </a:xfrm>
          <a:custGeom>
            <a:avLst/>
            <a:gdLst>
              <a:gd name="T0" fmla="*/ 2147483647 w 139"/>
              <a:gd name="T1" fmla="*/ 2147483647 h 114"/>
              <a:gd name="T2" fmla="*/ 2147483647 w 139"/>
              <a:gd name="T3" fmla="*/ 2147483647 h 114"/>
              <a:gd name="T4" fmla="*/ 2147483647 w 139"/>
              <a:gd name="T5" fmla="*/ 2147483647 h 114"/>
              <a:gd name="T6" fmla="*/ 2147483647 w 139"/>
              <a:gd name="T7" fmla="*/ 2147483647 h 114"/>
              <a:gd name="T8" fmla="*/ 2147483647 w 139"/>
              <a:gd name="T9" fmla="*/ 2147483647 h 114"/>
              <a:gd name="T10" fmla="*/ 2147483647 w 139"/>
              <a:gd name="T11" fmla="*/ 2147483647 h 114"/>
              <a:gd name="T12" fmla="*/ 2147483647 w 139"/>
              <a:gd name="T13" fmla="*/ 0 h 114"/>
              <a:gd name="T14" fmla="*/ 2147483647 w 139"/>
              <a:gd name="T15" fmla="*/ 2147483647 h 114"/>
              <a:gd name="T16" fmla="*/ 2147483647 w 139"/>
              <a:gd name="T17" fmla="*/ 2147483647 h 114"/>
              <a:gd name="T18" fmla="*/ 2147483647 w 139"/>
              <a:gd name="T19" fmla="*/ 2147483647 h 114"/>
              <a:gd name="T20" fmla="*/ 2147483647 w 139"/>
              <a:gd name="T21" fmla="*/ 2147483647 h 114"/>
              <a:gd name="T22" fmla="*/ 2147483647 w 139"/>
              <a:gd name="T23" fmla="*/ 2147483647 h 114"/>
              <a:gd name="T24" fmla="*/ 2147483647 w 139"/>
              <a:gd name="T25" fmla="*/ 2147483647 h 114"/>
              <a:gd name="T26" fmla="*/ 0 w 139"/>
              <a:gd name="T27" fmla="*/ 2147483647 h 114"/>
              <a:gd name="T28" fmla="*/ 2147483647 w 139"/>
              <a:gd name="T29" fmla="*/ 2147483647 h 114"/>
              <a:gd name="T30" fmla="*/ 2147483647 w 139"/>
              <a:gd name="T31" fmla="*/ 2147483647 h 11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39" h="114">
                <a:moveTo>
                  <a:pt x="25" y="114"/>
                </a:moveTo>
                <a:lnTo>
                  <a:pt x="61" y="96"/>
                </a:lnTo>
                <a:lnTo>
                  <a:pt x="73" y="90"/>
                </a:lnTo>
                <a:lnTo>
                  <a:pt x="115" y="66"/>
                </a:lnTo>
                <a:lnTo>
                  <a:pt x="127" y="24"/>
                </a:lnTo>
                <a:lnTo>
                  <a:pt x="139" y="6"/>
                </a:lnTo>
                <a:lnTo>
                  <a:pt x="139" y="0"/>
                </a:lnTo>
                <a:lnTo>
                  <a:pt x="115" y="6"/>
                </a:lnTo>
                <a:lnTo>
                  <a:pt x="49" y="12"/>
                </a:lnTo>
                <a:lnTo>
                  <a:pt x="37" y="6"/>
                </a:lnTo>
                <a:lnTo>
                  <a:pt x="19" y="24"/>
                </a:lnTo>
                <a:lnTo>
                  <a:pt x="25" y="48"/>
                </a:lnTo>
                <a:lnTo>
                  <a:pt x="0" y="102"/>
                </a:lnTo>
                <a:lnTo>
                  <a:pt x="13" y="102"/>
                </a:lnTo>
                <a:lnTo>
                  <a:pt x="25" y="114"/>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455" name="Freeform 286"/>
          <p:cNvSpPr>
            <a:spLocks/>
          </p:cNvSpPr>
          <p:nvPr/>
        </p:nvSpPr>
        <p:spPr bwMode="auto">
          <a:xfrm>
            <a:off x="5789616" y="3783017"/>
            <a:ext cx="136525" cy="115887"/>
          </a:xfrm>
          <a:custGeom>
            <a:avLst/>
            <a:gdLst>
              <a:gd name="T0" fmla="*/ 2147483647 w 97"/>
              <a:gd name="T1" fmla="*/ 2147483647 h 90"/>
              <a:gd name="T2" fmla="*/ 2147483647 w 97"/>
              <a:gd name="T3" fmla="*/ 0 h 90"/>
              <a:gd name="T4" fmla="*/ 2147483647 w 97"/>
              <a:gd name="T5" fmla="*/ 2147483647 h 90"/>
              <a:gd name="T6" fmla="*/ 2147483647 w 97"/>
              <a:gd name="T7" fmla="*/ 2147483647 h 90"/>
              <a:gd name="T8" fmla="*/ 2147483647 w 97"/>
              <a:gd name="T9" fmla="*/ 2147483647 h 90"/>
              <a:gd name="T10" fmla="*/ 2147483647 w 97"/>
              <a:gd name="T11" fmla="*/ 2147483647 h 90"/>
              <a:gd name="T12" fmla="*/ 2147483647 w 97"/>
              <a:gd name="T13" fmla="*/ 2147483647 h 90"/>
              <a:gd name="T14" fmla="*/ 0 w 97"/>
              <a:gd name="T15" fmla="*/ 2147483647 h 90"/>
              <a:gd name="T16" fmla="*/ 2147483647 w 97"/>
              <a:gd name="T17" fmla="*/ 2147483647 h 90"/>
              <a:gd name="T18" fmla="*/ 2147483647 w 97"/>
              <a:gd name="T19" fmla="*/ 2147483647 h 90"/>
              <a:gd name="T20" fmla="*/ 2147483647 w 97"/>
              <a:gd name="T21" fmla="*/ 2147483647 h 90"/>
              <a:gd name="T22" fmla="*/ 2147483647 w 97"/>
              <a:gd name="T23" fmla="*/ 2147483647 h 90"/>
              <a:gd name="T24" fmla="*/ 2147483647 w 97"/>
              <a:gd name="T25" fmla="*/ 2147483647 h 90"/>
              <a:gd name="T26" fmla="*/ 2147483647 w 97"/>
              <a:gd name="T27" fmla="*/ 2147483647 h 90"/>
              <a:gd name="T28" fmla="*/ 2147483647 w 97"/>
              <a:gd name="T29" fmla="*/ 2147483647 h 90"/>
              <a:gd name="T30" fmla="*/ 2147483647 w 97"/>
              <a:gd name="T31" fmla="*/ 2147483647 h 90"/>
              <a:gd name="T32" fmla="*/ 2147483647 w 97"/>
              <a:gd name="T33" fmla="*/ 2147483647 h 90"/>
              <a:gd name="T34" fmla="*/ 2147483647 w 97"/>
              <a:gd name="T35" fmla="*/ 2147483647 h 90"/>
              <a:gd name="T36" fmla="*/ 2147483647 w 97"/>
              <a:gd name="T37" fmla="*/ 2147483647 h 90"/>
              <a:gd name="T38" fmla="*/ 2147483647 w 97"/>
              <a:gd name="T39" fmla="*/ 2147483647 h 9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97" h="90">
                <a:moveTo>
                  <a:pt x="91" y="24"/>
                </a:moveTo>
                <a:lnTo>
                  <a:pt x="91" y="0"/>
                </a:lnTo>
                <a:lnTo>
                  <a:pt x="79" y="6"/>
                </a:lnTo>
                <a:lnTo>
                  <a:pt x="43" y="24"/>
                </a:lnTo>
                <a:lnTo>
                  <a:pt x="31" y="12"/>
                </a:lnTo>
                <a:lnTo>
                  <a:pt x="18" y="12"/>
                </a:lnTo>
                <a:lnTo>
                  <a:pt x="12" y="18"/>
                </a:lnTo>
                <a:lnTo>
                  <a:pt x="0" y="42"/>
                </a:lnTo>
                <a:lnTo>
                  <a:pt x="18" y="90"/>
                </a:lnTo>
                <a:lnTo>
                  <a:pt x="25" y="90"/>
                </a:lnTo>
                <a:lnTo>
                  <a:pt x="37" y="90"/>
                </a:lnTo>
                <a:lnTo>
                  <a:pt x="49" y="78"/>
                </a:lnTo>
                <a:lnTo>
                  <a:pt x="67" y="78"/>
                </a:lnTo>
                <a:lnTo>
                  <a:pt x="73" y="66"/>
                </a:lnTo>
                <a:lnTo>
                  <a:pt x="61" y="36"/>
                </a:lnTo>
                <a:lnTo>
                  <a:pt x="85" y="30"/>
                </a:lnTo>
                <a:lnTo>
                  <a:pt x="97" y="24"/>
                </a:lnTo>
                <a:lnTo>
                  <a:pt x="91" y="24"/>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456" name="Freeform 287"/>
          <p:cNvSpPr>
            <a:spLocks/>
          </p:cNvSpPr>
          <p:nvPr/>
        </p:nvSpPr>
        <p:spPr bwMode="auto">
          <a:xfrm>
            <a:off x="5789616" y="3783017"/>
            <a:ext cx="136525" cy="115887"/>
          </a:xfrm>
          <a:custGeom>
            <a:avLst/>
            <a:gdLst>
              <a:gd name="T0" fmla="*/ 2147483647 w 97"/>
              <a:gd name="T1" fmla="*/ 2147483647 h 90"/>
              <a:gd name="T2" fmla="*/ 2147483647 w 97"/>
              <a:gd name="T3" fmla="*/ 0 h 90"/>
              <a:gd name="T4" fmla="*/ 2147483647 w 97"/>
              <a:gd name="T5" fmla="*/ 2147483647 h 90"/>
              <a:gd name="T6" fmla="*/ 2147483647 w 97"/>
              <a:gd name="T7" fmla="*/ 2147483647 h 90"/>
              <a:gd name="T8" fmla="*/ 2147483647 w 97"/>
              <a:gd name="T9" fmla="*/ 2147483647 h 90"/>
              <a:gd name="T10" fmla="*/ 2147483647 w 97"/>
              <a:gd name="T11" fmla="*/ 2147483647 h 90"/>
              <a:gd name="T12" fmla="*/ 2147483647 w 97"/>
              <a:gd name="T13" fmla="*/ 2147483647 h 90"/>
              <a:gd name="T14" fmla="*/ 0 w 97"/>
              <a:gd name="T15" fmla="*/ 2147483647 h 90"/>
              <a:gd name="T16" fmla="*/ 2147483647 w 97"/>
              <a:gd name="T17" fmla="*/ 2147483647 h 90"/>
              <a:gd name="T18" fmla="*/ 2147483647 w 97"/>
              <a:gd name="T19" fmla="*/ 2147483647 h 90"/>
              <a:gd name="T20" fmla="*/ 2147483647 w 97"/>
              <a:gd name="T21" fmla="*/ 2147483647 h 90"/>
              <a:gd name="T22" fmla="*/ 2147483647 w 97"/>
              <a:gd name="T23" fmla="*/ 2147483647 h 90"/>
              <a:gd name="T24" fmla="*/ 2147483647 w 97"/>
              <a:gd name="T25" fmla="*/ 2147483647 h 90"/>
              <a:gd name="T26" fmla="*/ 2147483647 w 97"/>
              <a:gd name="T27" fmla="*/ 2147483647 h 90"/>
              <a:gd name="T28" fmla="*/ 2147483647 w 97"/>
              <a:gd name="T29" fmla="*/ 2147483647 h 90"/>
              <a:gd name="T30" fmla="*/ 2147483647 w 97"/>
              <a:gd name="T31" fmla="*/ 2147483647 h 90"/>
              <a:gd name="T32" fmla="*/ 2147483647 w 97"/>
              <a:gd name="T33" fmla="*/ 2147483647 h 90"/>
              <a:gd name="T34" fmla="*/ 2147483647 w 97"/>
              <a:gd name="T35" fmla="*/ 2147483647 h 90"/>
              <a:gd name="T36" fmla="*/ 2147483647 w 97"/>
              <a:gd name="T37" fmla="*/ 2147483647 h 90"/>
              <a:gd name="T38" fmla="*/ 2147483647 w 97"/>
              <a:gd name="T39" fmla="*/ 2147483647 h 9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97" h="90">
                <a:moveTo>
                  <a:pt x="91" y="24"/>
                </a:moveTo>
                <a:lnTo>
                  <a:pt x="91" y="0"/>
                </a:lnTo>
                <a:lnTo>
                  <a:pt x="79" y="6"/>
                </a:lnTo>
                <a:lnTo>
                  <a:pt x="43" y="24"/>
                </a:lnTo>
                <a:lnTo>
                  <a:pt x="31" y="12"/>
                </a:lnTo>
                <a:lnTo>
                  <a:pt x="18" y="12"/>
                </a:lnTo>
                <a:lnTo>
                  <a:pt x="12" y="18"/>
                </a:lnTo>
                <a:lnTo>
                  <a:pt x="0" y="42"/>
                </a:lnTo>
                <a:lnTo>
                  <a:pt x="18" y="90"/>
                </a:lnTo>
                <a:lnTo>
                  <a:pt x="25" y="90"/>
                </a:lnTo>
                <a:lnTo>
                  <a:pt x="37" y="90"/>
                </a:lnTo>
                <a:lnTo>
                  <a:pt x="49" y="78"/>
                </a:lnTo>
                <a:lnTo>
                  <a:pt x="67" y="78"/>
                </a:lnTo>
                <a:lnTo>
                  <a:pt x="73" y="66"/>
                </a:lnTo>
                <a:lnTo>
                  <a:pt x="61" y="36"/>
                </a:lnTo>
                <a:lnTo>
                  <a:pt x="85" y="30"/>
                </a:lnTo>
                <a:lnTo>
                  <a:pt x="97" y="24"/>
                </a:lnTo>
                <a:lnTo>
                  <a:pt x="91" y="24"/>
                </a:lnTo>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457" name="Freeform 288"/>
          <p:cNvSpPr>
            <a:spLocks/>
          </p:cNvSpPr>
          <p:nvPr/>
        </p:nvSpPr>
        <p:spPr bwMode="auto">
          <a:xfrm>
            <a:off x="6265865" y="4002092"/>
            <a:ext cx="128587" cy="77787"/>
          </a:xfrm>
          <a:custGeom>
            <a:avLst/>
            <a:gdLst>
              <a:gd name="T0" fmla="*/ 2147483647 w 90"/>
              <a:gd name="T1" fmla="*/ 2147483647 h 60"/>
              <a:gd name="T2" fmla="*/ 2147483647 w 90"/>
              <a:gd name="T3" fmla="*/ 2147483647 h 60"/>
              <a:gd name="T4" fmla="*/ 2147483647 w 90"/>
              <a:gd name="T5" fmla="*/ 2147483647 h 60"/>
              <a:gd name="T6" fmla="*/ 2147483647 w 90"/>
              <a:gd name="T7" fmla="*/ 2147483647 h 60"/>
              <a:gd name="T8" fmla="*/ 2147483647 w 90"/>
              <a:gd name="T9" fmla="*/ 0 h 60"/>
              <a:gd name="T10" fmla="*/ 2147483647 w 90"/>
              <a:gd name="T11" fmla="*/ 2147483647 h 60"/>
              <a:gd name="T12" fmla="*/ 2147483647 w 90"/>
              <a:gd name="T13" fmla="*/ 2147483647 h 60"/>
              <a:gd name="T14" fmla="*/ 0 w 90"/>
              <a:gd name="T15" fmla="*/ 2147483647 h 60"/>
              <a:gd name="T16" fmla="*/ 2147483647 w 90"/>
              <a:gd name="T17" fmla="*/ 2147483647 h 6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0" h="60">
                <a:moveTo>
                  <a:pt x="18" y="48"/>
                </a:moveTo>
                <a:lnTo>
                  <a:pt x="66" y="60"/>
                </a:lnTo>
                <a:lnTo>
                  <a:pt x="78" y="30"/>
                </a:lnTo>
                <a:lnTo>
                  <a:pt x="90" y="24"/>
                </a:lnTo>
                <a:lnTo>
                  <a:pt x="84" y="0"/>
                </a:lnTo>
                <a:lnTo>
                  <a:pt x="30" y="18"/>
                </a:lnTo>
                <a:lnTo>
                  <a:pt x="6" y="6"/>
                </a:lnTo>
                <a:lnTo>
                  <a:pt x="0" y="24"/>
                </a:lnTo>
                <a:lnTo>
                  <a:pt x="18" y="48"/>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458" name="Freeform 289"/>
          <p:cNvSpPr>
            <a:spLocks/>
          </p:cNvSpPr>
          <p:nvPr/>
        </p:nvSpPr>
        <p:spPr bwMode="auto">
          <a:xfrm>
            <a:off x="6284913" y="4032250"/>
            <a:ext cx="201612" cy="217488"/>
          </a:xfrm>
          <a:custGeom>
            <a:avLst/>
            <a:gdLst>
              <a:gd name="T0" fmla="*/ 2147483647 w 24"/>
              <a:gd name="T1" fmla="*/ 2147483647 h 28"/>
              <a:gd name="T2" fmla="*/ 2147483647 w 24"/>
              <a:gd name="T3" fmla="*/ 2147483647 h 28"/>
              <a:gd name="T4" fmla="*/ 2147483647 w 24"/>
              <a:gd name="T5" fmla="*/ 2147483647 h 28"/>
              <a:gd name="T6" fmla="*/ 2147483647 w 24"/>
              <a:gd name="T7" fmla="*/ 2147483647 h 28"/>
              <a:gd name="T8" fmla="*/ 0 w 24"/>
              <a:gd name="T9" fmla="*/ 2147483647 h 28"/>
              <a:gd name="T10" fmla="*/ 2147483647 w 24"/>
              <a:gd name="T11" fmla="*/ 2147483647 h 28"/>
              <a:gd name="T12" fmla="*/ 2147483647 w 24"/>
              <a:gd name="T13" fmla="*/ 2147483647 h 28"/>
              <a:gd name="T14" fmla="*/ 2147483647 w 24"/>
              <a:gd name="T15" fmla="*/ 2147483647 h 28"/>
              <a:gd name="T16" fmla="*/ 2147483647 w 24"/>
              <a:gd name="T17" fmla="*/ 2147483647 h 28"/>
              <a:gd name="T18" fmla="*/ 2147483647 w 24"/>
              <a:gd name="T19" fmla="*/ 2147483647 h 28"/>
              <a:gd name="T20" fmla="*/ 2147483647 w 24"/>
              <a:gd name="T21" fmla="*/ 2147483647 h 28"/>
              <a:gd name="T22" fmla="*/ 2147483647 w 24"/>
              <a:gd name="T23" fmla="*/ 2147483647 h 28"/>
              <a:gd name="T24" fmla="*/ 2147483647 w 24"/>
              <a:gd name="T25" fmla="*/ 0 h 28"/>
              <a:gd name="T26" fmla="*/ 2147483647 w 24"/>
              <a:gd name="T27" fmla="*/ 0 h 28"/>
              <a:gd name="T28" fmla="*/ 2147483647 w 24"/>
              <a:gd name="T29" fmla="*/ 2147483647 h 28"/>
              <a:gd name="T30" fmla="*/ 2147483647 w 24"/>
              <a:gd name="T31" fmla="*/ 2147483647 h 2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4" h="28">
                <a:moveTo>
                  <a:pt x="9" y="6"/>
                </a:moveTo>
                <a:cubicBezTo>
                  <a:pt x="10" y="6"/>
                  <a:pt x="10" y="6"/>
                  <a:pt x="10" y="6"/>
                </a:cubicBezTo>
                <a:cubicBezTo>
                  <a:pt x="9" y="13"/>
                  <a:pt x="9" y="13"/>
                  <a:pt x="9" y="13"/>
                </a:cubicBezTo>
                <a:cubicBezTo>
                  <a:pt x="4" y="17"/>
                  <a:pt x="4" y="17"/>
                  <a:pt x="4" y="17"/>
                </a:cubicBezTo>
                <a:cubicBezTo>
                  <a:pt x="4" y="17"/>
                  <a:pt x="3" y="18"/>
                  <a:pt x="0" y="18"/>
                </a:cubicBezTo>
                <a:cubicBezTo>
                  <a:pt x="1" y="21"/>
                  <a:pt x="1" y="21"/>
                  <a:pt x="1" y="21"/>
                </a:cubicBezTo>
                <a:cubicBezTo>
                  <a:pt x="4" y="28"/>
                  <a:pt x="4" y="28"/>
                  <a:pt x="4" y="28"/>
                </a:cubicBezTo>
                <a:cubicBezTo>
                  <a:pt x="11" y="23"/>
                  <a:pt x="11" y="23"/>
                  <a:pt x="11" y="23"/>
                </a:cubicBezTo>
                <a:cubicBezTo>
                  <a:pt x="17" y="15"/>
                  <a:pt x="17" y="15"/>
                  <a:pt x="17" y="15"/>
                </a:cubicBezTo>
                <a:cubicBezTo>
                  <a:pt x="20" y="11"/>
                  <a:pt x="20" y="11"/>
                  <a:pt x="20" y="11"/>
                </a:cubicBezTo>
                <a:cubicBezTo>
                  <a:pt x="24" y="7"/>
                  <a:pt x="24" y="7"/>
                  <a:pt x="24" y="7"/>
                </a:cubicBezTo>
                <a:cubicBezTo>
                  <a:pt x="16" y="1"/>
                  <a:pt x="16" y="1"/>
                  <a:pt x="16" y="1"/>
                </a:cubicBezTo>
                <a:cubicBezTo>
                  <a:pt x="13" y="0"/>
                  <a:pt x="13" y="0"/>
                  <a:pt x="13" y="0"/>
                </a:cubicBezTo>
                <a:cubicBezTo>
                  <a:pt x="13" y="0"/>
                  <a:pt x="13" y="0"/>
                  <a:pt x="13" y="0"/>
                </a:cubicBezTo>
                <a:cubicBezTo>
                  <a:pt x="11" y="1"/>
                  <a:pt x="11" y="1"/>
                  <a:pt x="11" y="1"/>
                </a:cubicBezTo>
                <a:lnTo>
                  <a:pt x="9" y="6"/>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459" name="Freeform 290"/>
          <p:cNvSpPr>
            <a:spLocks/>
          </p:cNvSpPr>
          <p:nvPr/>
        </p:nvSpPr>
        <p:spPr bwMode="auto">
          <a:xfrm>
            <a:off x="6029327" y="4171950"/>
            <a:ext cx="287338" cy="165100"/>
          </a:xfrm>
          <a:custGeom>
            <a:avLst/>
            <a:gdLst>
              <a:gd name="T0" fmla="*/ 2147483647 w 34"/>
              <a:gd name="T1" fmla="*/ 0 h 21"/>
              <a:gd name="T2" fmla="*/ 2147483647 w 34"/>
              <a:gd name="T3" fmla="*/ 2147483647 h 21"/>
              <a:gd name="T4" fmla="*/ 2147483647 w 34"/>
              <a:gd name="T5" fmla="*/ 2147483647 h 21"/>
              <a:gd name="T6" fmla="*/ 2147483647 w 34"/>
              <a:gd name="T7" fmla="*/ 2147483647 h 21"/>
              <a:gd name="T8" fmla="*/ 0 w 34"/>
              <a:gd name="T9" fmla="*/ 2147483647 h 21"/>
              <a:gd name="T10" fmla="*/ 2147483647 w 34"/>
              <a:gd name="T11" fmla="*/ 2147483647 h 21"/>
              <a:gd name="T12" fmla="*/ 2147483647 w 34"/>
              <a:gd name="T13" fmla="*/ 2147483647 h 21"/>
              <a:gd name="T14" fmla="*/ 2147483647 w 34"/>
              <a:gd name="T15" fmla="*/ 2147483647 h 21"/>
              <a:gd name="T16" fmla="*/ 2147483647 w 34"/>
              <a:gd name="T17" fmla="*/ 2147483647 h 21"/>
              <a:gd name="T18" fmla="*/ 2147483647 w 34"/>
              <a:gd name="T19" fmla="*/ 2147483647 h 21"/>
              <a:gd name="T20" fmla="*/ 2147483647 w 34"/>
              <a:gd name="T21" fmla="*/ 2147483647 h 21"/>
              <a:gd name="T22" fmla="*/ 2147483647 w 34"/>
              <a:gd name="T23" fmla="*/ 2147483647 h 21"/>
              <a:gd name="T24" fmla="*/ 2147483647 w 34"/>
              <a:gd name="T25" fmla="*/ 2147483647 h 21"/>
              <a:gd name="T26" fmla="*/ 2147483647 w 34"/>
              <a:gd name="T27" fmla="*/ 0 h 2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4" h="21">
                <a:moveTo>
                  <a:pt x="30" y="0"/>
                </a:moveTo>
                <a:cubicBezTo>
                  <a:pt x="25" y="2"/>
                  <a:pt x="18" y="3"/>
                  <a:pt x="18" y="4"/>
                </a:cubicBezTo>
                <a:cubicBezTo>
                  <a:pt x="16" y="5"/>
                  <a:pt x="14" y="7"/>
                  <a:pt x="14" y="7"/>
                </a:cubicBezTo>
                <a:cubicBezTo>
                  <a:pt x="3" y="7"/>
                  <a:pt x="3" y="7"/>
                  <a:pt x="3" y="7"/>
                </a:cubicBezTo>
                <a:cubicBezTo>
                  <a:pt x="0" y="8"/>
                  <a:pt x="0" y="8"/>
                  <a:pt x="0" y="8"/>
                </a:cubicBezTo>
                <a:cubicBezTo>
                  <a:pt x="1" y="12"/>
                  <a:pt x="1" y="12"/>
                  <a:pt x="1" y="12"/>
                </a:cubicBezTo>
                <a:cubicBezTo>
                  <a:pt x="5" y="21"/>
                  <a:pt x="5" y="21"/>
                  <a:pt x="5" y="21"/>
                </a:cubicBezTo>
                <a:cubicBezTo>
                  <a:pt x="12" y="19"/>
                  <a:pt x="12" y="19"/>
                  <a:pt x="12" y="19"/>
                </a:cubicBezTo>
                <a:cubicBezTo>
                  <a:pt x="15" y="19"/>
                  <a:pt x="15" y="19"/>
                  <a:pt x="15" y="19"/>
                </a:cubicBezTo>
                <a:cubicBezTo>
                  <a:pt x="19" y="15"/>
                  <a:pt x="19" y="15"/>
                  <a:pt x="19" y="15"/>
                </a:cubicBezTo>
                <a:cubicBezTo>
                  <a:pt x="25" y="13"/>
                  <a:pt x="25" y="13"/>
                  <a:pt x="25" y="13"/>
                </a:cubicBezTo>
                <a:cubicBezTo>
                  <a:pt x="34" y="10"/>
                  <a:pt x="34" y="10"/>
                  <a:pt x="34" y="10"/>
                </a:cubicBezTo>
                <a:cubicBezTo>
                  <a:pt x="31" y="3"/>
                  <a:pt x="31" y="3"/>
                  <a:pt x="31" y="3"/>
                </a:cubicBezTo>
                <a:lnTo>
                  <a:pt x="30" y="0"/>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460" name="Freeform 291"/>
          <p:cNvSpPr>
            <a:spLocks/>
          </p:cNvSpPr>
          <p:nvPr/>
        </p:nvSpPr>
        <p:spPr bwMode="auto">
          <a:xfrm>
            <a:off x="5826127" y="3813179"/>
            <a:ext cx="533400" cy="422275"/>
          </a:xfrm>
          <a:custGeom>
            <a:avLst/>
            <a:gdLst>
              <a:gd name="T0" fmla="*/ 2147483647 w 63"/>
              <a:gd name="T1" fmla="*/ 2147483647 h 54"/>
              <a:gd name="T2" fmla="*/ 2147483647 w 63"/>
              <a:gd name="T3" fmla="*/ 2147483647 h 54"/>
              <a:gd name="T4" fmla="*/ 2147483647 w 63"/>
              <a:gd name="T5" fmla="*/ 2147483647 h 54"/>
              <a:gd name="T6" fmla="*/ 2147483647 w 63"/>
              <a:gd name="T7" fmla="*/ 2147483647 h 54"/>
              <a:gd name="T8" fmla="*/ 2147483647 w 63"/>
              <a:gd name="T9" fmla="*/ 2147483647 h 54"/>
              <a:gd name="T10" fmla="*/ 2147483647 w 63"/>
              <a:gd name="T11" fmla="*/ 2147483647 h 54"/>
              <a:gd name="T12" fmla="*/ 2147483647 w 63"/>
              <a:gd name="T13" fmla="*/ 2147483647 h 54"/>
              <a:gd name="T14" fmla="*/ 2147483647 w 63"/>
              <a:gd name="T15" fmla="*/ 2147483647 h 54"/>
              <a:gd name="T16" fmla="*/ 2147483647 w 63"/>
              <a:gd name="T17" fmla="*/ 2147483647 h 54"/>
              <a:gd name="T18" fmla="*/ 2147483647 w 63"/>
              <a:gd name="T19" fmla="*/ 2147483647 h 54"/>
              <a:gd name="T20" fmla="*/ 2147483647 w 63"/>
              <a:gd name="T21" fmla="*/ 2147483647 h 54"/>
              <a:gd name="T22" fmla="*/ 2147483647 w 63"/>
              <a:gd name="T23" fmla="*/ 2147483647 h 54"/>
              <a:gd name="T24" fmla="*/ 2147483647 w 63"/>
              <a:gd name="T25" fmla="*/ 2147483647 h 54"/>
              <a:gd name="T26" fmla="*/ 2147483647 w 63"/>
              <a:gd name="T27" fmla="*/ 2147483647 h 54"/>
              <a:gd name="T28" fmla="*/ 2147483647 w 63"/>
              <a:gd name="T29" fmla="*/ 0 h 54"/>
              <a:gd name="T30" fmla="*/ 2147483647 w 63"/>
              <a:gd name="T31" fmla="*/ 0 h 54"/>
              <a:gd name="T32" fmla="*/ 2147483647 w 63"/>
              <a:gd name="T33" fmla="*/ 2147483647 h 54"/>
              <a:gd name="T34" fmla="*/ 2147483647 w 63"/>
              <a:gd name="T35" fmla="*/ 2147483647 h 54"/>
              <a:gd name="T36" fmla="*/ 2147483647 w 63"/>
              <a:gd name="T37" fmla="*/ 2147483647 h 54"/>
              <a:gd name="T38" fmla="*/ 2147483647 w 63"/>
              <a:gd name="T39" fmla="*/ 2147483647 h 54"/>
              <a:gd name="T40" fmla="*/ 2147483647 w 63"/>
              <a:gd name="T41" fmla="*/ 2147483647 h 54"/>
              <a:gd name="T42" fmla="*/ 2147483647 w 63"/>
              <a:gd name="T43" fmla="*/ 2147483647 h 54"/>
              <a:gd name="T44" fmla="*/ 0 w 63"/>
              <a:gd name="T45" fmla="*/ 2147483647 h 54"/>
              <a:gd name="T46" fmla="*/ 2147483647 w 63"/>
              <a:gd name="T47" fmla="*/ 2147483647 h 54"/>
              <a:gd name="T48" fmla="*/ 2147483647 w 63"/>
              <a:gd name="T49" fmla="*/ 2147483647 h 54"/>
              <a:gd name="T50" fmla="*/ 2147483647 w 63"/>
              <a:gd name="T51" fmla="*/ 2147483647 h 54"/>
              <a:gd name="T52" fmla="*/ 2147483647 w 63"/>
              <a:gd name="T53" fmla="*/ 2147483647 h 54"/>
              <a:gd name="T54" fmla="*/ 2147483647 w 63"/>
              <a:gd name="T55" fmla="*/ 2147483647 h 54"/>
              <a:gd name="T56" fmla="*/ 2147483647 w 63"/>
              <a:gd name="T57" fmla="*/ 2147483647 h 54"/>
              <a:gd name="T58" fmla="*/ 2147483647 w 63"/>
              <a:gd name="T59" fmla="*/ 2147483647 h 54"/>
              <a:gd name="T60" fmla="*/ 2147483647 w 63"/>
              <a:gd name="T61" fmla="*/ 2147483647 h 54"/>
              <a:gd name="T62" fmla="*/ 2147483647 w 63"/>
              <a:gd name="T63" fmla="*/ 2147483647 h 54"/>
              <a:gd name="T64" fmla="*/ 2147483647 w 63"/>
              <a:gd name="T65" fmla="*/ 2147483647 h 54"/>
              <a:gd name="T66" fmla="*/ 2147483647 w 63"/>
              <a:gd name="T67" fmla="*/ 2147483647 h 5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3" h="54">
                <a:moveTo>
                  <a:pt x="63" y="34"/>
                </a:moveTo>
                <a:cubicBezTo>
                  <a:pt x="55" y="32"/>
                  <a:pt x="55" y="32"/>
                  <a:pt x="55" y="32"/>
                </a:cubicBezTo>
                <a:cubicBezTo>
                  <a:pt x="52" y="28"/>
                  <a:pt x="52" y="28"/>
                  <a:pt x="52" y="28"/>
                </a:cubicBezTo>
                <a:cubicBezTo>
                  <a:pt x="53" y="25"/>
                  <a:pt x="53" y="25"/>
                  <a:pt x="53" y="25"/>
                </a:cubicBezTo>
                <a:cubicBezTo>
                  <a:pt x="52" y="25"/>
                  <a:pt x="52" y="25"/>
                  <a:pt x="52" y="25"/>
                </a:cubicBezTo>
                <a:cubicBezTo>
                  <a:pt x="48" y="23"/>
                  <a:pt x="48" y="23"/>
                  <a:pt x="48" y="23"/>
                </a:cubicBezTo>
                <a:cubicBezTo>
                  <a:pt x="46" y="17"/>
                  <a:pt x="46" y="17"/>
                  <a:pt x="46" y="17"/>
                </a:cubicBezTo>
                <a:cubicBezTo>
                  <a:pt x="42" y="13"/>
                  <a:pt x="42" y="13"/>
                  <a:pt x="42" y="13"/>
                </a:cubicBezTo>
                <a:cubicBezTo>
                  <a:pt x="42" y="12"/>
                  <a:pt x="42" y="12"/>
                  <a:pt x="42" y="12"/>
                </a:cubicBezTo>
                <a:cubicBezTo>
                  <a:pt x="39" y="12"/>
                  <a:pt x="39" y="12"/>
                  <a:pt x="39" y="12"/>
                </a:cubicBezTo>
                <a:cubicBezTo>
                  <a:pt x="36" y="10"/>
                  <a:pt x="36" y="10"/>
                  <a:pt x="36" y="10"/>
                </a:cubicBezTo>
                <a:cubicBezTo>
                  <a:pt x="28" y="9"/>
                  <a:pt x="28" y="9"/>
                  <a:pt x="28" y="9"/>
                </a:cubicBezTo>
                <a:cubicBezTo>
                  <a:pt x="25" y="6"/>
                  <a:pt x="25" y="6"/>
                  <a:pt x="25" y="6"/>
                </a:cubicBezTo>
                <a:cubicBezTo>
                  <a:pt x="15" y="1"/>
                  <a:pt x="15" y="1"/>
                  <a:pt x="15" y="1"/>
                </a:cubicBezTo>
                <a:cubicBezTo>
                  <a:pt x="11" y="0"/>
                  <a:pt x="11" y="0"/>
                  <a:pt x="11" y="0"/>
                </a:cubicBezTo>
                <a:cubicBezTo>
                  <a:pt x="12" y="0"/>
                  <a:pt x="12" y="0"/>
                  <a:pt x="12" y="0"/>
                </a:cubicBezTo>
                <a:cubicBezTo>
                  <a:pt x="10" y="1"/>
                  <a:pt x="10" y="1"/>
                  <a:pt x="10" y="1"/>
                </a:cubicBezTo>
                <a:cubicBezTo>
                  <a:pt x="6" y="2"/>
                  <a:pt x="6" y="2"/>
                  <a:pt x="6" y="2"/>
                </a:cubicBezTo>
                <a:cubicBezTo>
                  <a:pt x="8" y="7"/>
                  <a:pt x="8" y="7"/>
                  <a:pt x="8" y="7"/>
                </a:cubicBezTo>
                <a:cubicBezTo>
                  <a:pt x="7" y="9"/>
                  <a:pt x="7" y="9"/>
                  <a:pt x="7" y="9"/>
                </a:cubicBezTo>
                <a:cubicBezTo>
                  <a:pt x="4" y="9"/>
                  <a:pt x="4" y="9"/>
                  <a:pt x="4" y="9"/>
                </a:cubicBezTo>
                <a:cubicBezTo>
                  <a:pt x="2" y="11"/>
                  <a:pt x="2" y="11"/>
                  <a:pt x="2" y="11"/>
                </a:cubicBezTo>
                <a:cubicBezTo>
                  <a:pt x="0" y="11"/>
                  <a:pt x="0" y="11"/>
                  <a:pt x="0" y="11"/>
                </a:cubicBezTo>
                <a:cubicBezTo>
                  <a:pt x="2" y="15"/>
                  <a:pt x="2" y="15"/>
                  <a:pt x="2" y="15"/>
                </a:cubicBezTo>
                <a:cubicBezTo>
                  <a:pt x="9" y="29"/>
                  <a:pt x="9" y="29"/>
                  <a:pt x="9" y="29"/>
                </a:cubicBezTo>
                <a:cubicBezTo>
                  <a:pt x="13" y="33"/>
                  <a:pt x="13" y="33"/>
                  <a:pt x="13" y="33"/>
                </a:cubicBezTo>
                <a:cubicBezTo>
                  <a:pt x="15" y="39"/>
                  <a:pt x="15" y="39"/>
                  <a:pt x="15" y="39"/>
                </a:cubicBezTo>
                <a:cubicBezTo>
                  <a:pt x="17" y="46"/>
                  <a:pt x="17" y="46"/>
                  <a:pt x="17" y="46"/>
                </a:cubicBezTo>
                <a:cubicBezTo>
                  <a:pt x="24" y="53"/>
                  <a:pt x="24" y="53"/>
                  <a:pt x="24" y="53"/>
                </a:cubicBezTo>
                <a:cubicBezTo>
                  <a:pt x="24" y="54"/>
                  <a:pt x="24" y="54"/>
                  <a:pt x="24" y="54"/>
                </a:cubicBezTo>
                <a:cubicBezTo>
                  <a:pt x="27" y="53"/>
                  <a:pt x="27" y="53"/>
                  <a:pt x="27" y="53"/>
                </a:cubicBezTo>
                <a:cubicBezTo>
                  <a:pt x="38" y="53"/>
                  <a:pt x="38" y="53"/>
                  <a:pt x="38" y="53"/>
                </a:cubicBezTo>
                <a:cubicBezTo>
                  <a:pt x="38" y="53"/>
                  <a:pt x="40" y="51"/>
                  <a:pt x="42" y="50"/>
                </a:cubicBezTo>
                <a:cubicBezTo>
                  <a:pt x="42" y="49"/>
                  <a:pt x="49" y="48"/>
                  <a:pt x="54" y="46"/>
                </a:cubicBezTo>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461" name="Freeform 292"/>
          <p:cNvSpPr>
            <a:spLocks/>
          </p:cNvSpPr>
          <p:nvPr/>
        </p:nvSpPr>
        <p:spPr bwMode="auto">
          <a:xfrm>
            <a:off x="6284916" y="4079879"/>
            <a:ext cx="84137" cy="92075"/>
          </a:xfrm>
          <a:custGeom>
            <a:avLst/>
            <a:gdLst>
              <a:gd name="T0" fmla="*/ 0 w 10"/>
              <a:gd name="T1" fmla="*/ 2147483647 h 12"/>
              <a:gd name="T2" fmla="*/ 2147483647 w 10"/>
              <a:gd name="T3" fmla="*/ 2147483647 h 12"/>
              <a:gd name="T4" fmla="*/ 2147483647 w 10"/>
              <a:gd name="T5" fmla="*/ 2147483647 h 12"/>
              <a:gd name="T6" fmla="*/ 2147483647 w 10"/>
              <a:gd name="T7" fmla="*/ 0 h 12"/>
              <a:gd name="T8" fmla="*/ 2147483647 w 10"/>
              <a:gd name="T9" fmla="*/ 0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12">
                <a:moveTo>
                  <a:pt x="0" y="12"/>
                </a:moveTo>
                <a:cubicBezTo>
                  <a:pt x="3" y="12"/>
                  <a:pt x="4" y="11"/>
                  <a:pt x="4" y="11"/>
                </a:cubicBezTo>
                <a:cubicBezTo>
                  <a:pt x="9" y="7"/>
                  <a:pt x="9" y="7"/>
                  <a:pt x="9" y="7"/>
                </a:cubicBezTo>
                <a:cubicBezTo>
                  <a:pt x="10" y="0"/>
                  <a:pt x="10" y="0"/>
                  <a:pt x="10" y="0"/>
                </a:cubicBezTo>
                <a:cubicBezTo>
                  <a:pt x="9" y="0"/>
                  <a:pt x="9" y="0"/>
                  <a:pt x="9" y="0"/>
                </a:cubicBezTo>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462" name="Freeform 293"/>
          <p:cNvSpPr>
            <a:spLocks/>
          </p:cNvSpPr>
          <p:nvPr/>
        </p:nvSpPr>
        <p:spPr bwMode="auto">
          <a:xfrm>
            <a:off x="5918203" y="3657603"/>
            <a:ext cx="269875" cy="250825"/>
          </a:xfrm>
          <a:custGeom>
            <a:avLst/>
            <a:gdLst>
              <a:gd name="T0" fmla="*/ 2147483647 w 192"/>
              <a:gd name="T1" fmla="*/ 2147483647 h 192"/>
              <a:gd name="T2" fmla="*/ 2147483647 w 192"/>
              <a:gd name="T3" fmla="*/ 2147483647 h 192"/>
              <a:gd name="T4" fmla="*/ 2147483647 w 192"/>
              <a:gd name="T5" fmla="*/ 2147483647 h 192"/>
              <a:gd name="T6" fmla="*/ 2147483647 w 192"/>
              <a:gd name="T7" fmla="*/ 2147483647 h 192"/>
              <a:gd name="T8" fmla="*/ 2147483647 w 192"/>
              <a:gd name="T9" fmla="*/ 2147483647 h 192"/>
              <a:gd name="T10" fmla="*/ 2147483647 w 192"/>
              <a:gd name="T11" fmla="*/ 0 h 192"/>
              <a:gd name="T12" fmla="*/ 2147483647 w 192"/>
              <a:gd name="T13" fmla="*/ 2147483647 h 192"/>
              <a:gd name="T14" fmla="*/ 2147483647 w 192"/>
              <a:gd name="T15" fmla="*/ 2147483647 h 192"/>
              <a:gd name="T16" fmla="*/ 2147483647 w 192"/>
              <a:gd name="T17" fmla="*/ 2147483647 h 192"/>
              <a:gd name="T18" fmla="*/ 2147483647 w 192"/>
              <a:gd name="T19" fmla="*/ 2147483647 h 192"/>
              <a:gd name="T20" fmla="*/ 2147483647 w 192"/>
              <a:gd name="T21" fmla="*/ 2147483647 h 192"/>
              <a:gd name="T22" fmla="*/ 0 w 192"/>
              <a:gd name="T23" fmla="*/ 2147483647 h 192"/>
              <a:gd name="T24" fmla="*/ 0 w 192"/>
              <a:gd name="T25" fmla="*/ 2147483647 h 192"/>
              <a:gd name="T26" fmla="*/ 2147483647 w 192"/>
              <a:gd name="T27" fmla="*/ 2147483647 h 192"/>
              <a:gd name="T28" fmla="*/ 2147483647 w 192"/>
              <a:gd name="T29" fmla="*/ 2147483647 h 192"/>
              <a:gd name="T30" fmla="*/ 2147483647 w 192"/>
              <a:gd name="T31" fmla="*/ 2147483647 h 192"/>
              <a:gd name="T32" fmla="*/ 2147483647 w 192"/>
              <a:gd name="T33" fmla="*/ 2147483647 h 192"/>
              <a:gd name="T34" fmla="*/ 2147483647 w 192"/>
              <a:gd name="T35" fmla="*/ 2147483647 h 192"/>
              <a:gd name="T36" fmla="*/ 2147483647 w 192"/>
              <a:gd name="T37" fmla="*/ 2147483647 h 192"/>
              <a:gd name="T38" fmla="*/ 2147483647 w 192"/>
              <a:gd name="T39" fmla="*/ 2147483647 h 192"/>
              <a:gd name="T40" fmla="*/ 2147483647 w 192"/>
              <a:gd name="T41" fmla="*/ 2147483647 h 192"/>
              <a:gd name="T42" fmla="*/ 2147483647 w 192"/>
              <a:gd name="T43" fmla="*/ 2147483647 h 192"/>
              <a:gd name="T44" fmla="*/ 2147483647 w 192"/>
              <a:gd name="T45" fmla="*/ 2147483647 h 19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92" h="192">
                <a:moveTo>
                  <a:pt x="168" y="120"/>
                </a:moveTo>
                <a:lnTo>
                  <a:pt x="132" y="90"/>
                </a:lnTo>
                <a:lnTo>
                  <a:pt x="132" y="66"/>
                </a:lnTo>
                <a:lnTo>
                  <a:pt x="138" y="42"/>
                </a:lnTo>
                <a:lnTo>
                  <a:pt x="114" y="6"/>
                </a:lnTo>
                <a:lnTo>
                  <a:pt x="102" y="0"/>
                </a:lnTo>
                <a:lnTo>
                  <a:pt x="72" y="6"/>
                </a:lnTo>
                <a:lnTo>
                  <a:pt x="66" y="6"/>
                </a:lnTo>
                <a:lnTo>
                  <a:pt x="66" y="12"/>
                </a:lnTo>
                <a:lnTo>
                  <a:pt x="54" y="30"/>
                </a:lnTo>
                <a:lnTo>
                  <a:pt x="42" y="72"/>
                </a:lnTo>
                <a:lnTo>
                  <a:pt x="0" y="96"/>
                </a:lnTo>
                <a:lnTo>
                  <a:pt x="0" y="120"/>
                </a:lnTo>
                <a:lnTo>
                  <a:pt x="24" y="126"/>
                </a:lnTo>
                <a:lnTo>
                  <a:pt x="84" y="156"/>
                </a:lnTo>
                <a:lnTo>
                  <a:pt x="102" y="174"/>
                </a:lnTo>
                <a:lnTo>
                  <a:pt x="150" y="180"/>
                </a:lnTo>
                <a:lnTo>
                  <a:pt x="168" y="192"/>
                </a:lnTo>
                <a:lnTo>
                  <a:pt x="186" y="192"/>
                </a:lnTo>
                <a:lnTo>
                  <a:pt x="180" y="180"/>
                </a:lnTo>
                <a:lnTo>
                  <a:pt x="192" y="174"/>
                </a:lnTo>
                <a:lnTo>
                  <a:pt x="180" y="150"/>
                </a:lnTo>
                <a:lnTo>
                  <a:pt x="168" y="120"/>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463" name="Freeform 294"/>
          <p:cNvSpPr>
            <a:spLocks/>
          </p:cNvSpPr>
          <p:nvPr/>
        </p:nvSpPr>
        <p:spPr bwMode="auto">
          <a:xfrm>
            <a:off x="6072188" y="3589342"/>
            <a:ext cx="509587" cy="427037"/>
          </a:xfrm>
          <a:custGeom>
            <a:avLst/>
            <a:gdLst>
              <a:gd name="T0" fmla="*/ 2147483647 w 60"/>
              <a:gd name="T1" fmla="*/ 2147483647 h 55"/>
              <a:gd name="T2" fmla="*/ 2147483647 w 60"/>
              <a:gd name="T3" fmla="*/ 2147483647 h 55"/>
              <a:gd name="T4" fmla="*/ 2147483647 w 60"/>
              <a:gd name="T5" fmla="*/ 2147483647 h 55"/>
              <a:gd name="T6" fmla="*/ 2147483647 w 60"/>
              <a:gd name="T7" fmla="*/ 2147483647 h 55"/>
              <a:gd name="T8" fmla="*/ 2147483647 w 60"/>
              <a:gd name="T9" fmla="*/ 2147483647 h 55"/>
              <a:gd name="T10" fmla="*/ 2147483647 w 60"/>
              <a:gd name="T11" fmla="*/ 2147483647 h 55"/>
              <a:gd name="T12" fmla="*/ 2147483647 w 60"/>
              <a:gd name="T13" fmla="*/ 2147483647 h 55"/>
              <a:gd name="T14" fmla="*/ 2147483647 w 60"/>
              <a:gd name="T15" fmla="*/ 2147483647 h 55"/>
              <a:gd name="T16" fmla="*/ 2147483647 w 60"/>
              <a:gd name="T17" fmla="*/ 2147483647 h 55"/>
              <a:gd name="T18" fmla="*/ 2147483647 w 60"/>
              <a:gd name="T19" fmla="*/ 2147483647 h 55"/>
              <a:gd name="T20" fmla="*/ 2147483647 w 60"/>
              <a:gd name="T21" fmla="*/ 2147483647 h 55"/>
              <a:gd name="T22" fmla="*/ 2147483647 w 60"/>
              <a:gd name="T23" fmla="*/ 2147483647 h 55"/>
              <a:gd name="T24" fmla="*/ 2147483647 w 60"/>
              <a:gd name="T25" fmla="*/ 2147483647 h 55"/>
              <a:gd name="T26" fmla="*/ 2147483647 w 60"/>
              <a:gd name="T27" fmla="*/ 2147483647 h 55"/>
              <a:gd name="T28" fmla="*/ 2147483647 w 60"/>
              <a:gd name="T29" fmla="*/ 2147483647 h 55"/>
              <a:gd name="T30" fmla="*/ 2147483647 w 60"/>
              <a:gd name="T31" fmla="*/ 2147483647 h 55"/>
              <a:gd name="T32" fmla="*/ 2147483647 w 60"/>
              <a:gd name="T33" fmla="*/ 2147483647 h 55"/>
              <a:gd name="T34" fmla="*/ 2147483647 w 60"/>
              <a:gd name="T35" fmla="*/ 2147483647 h 55"/>
              <a:gd name="T36" fmla="*/ 2147483647 w 60"/>
              <a:gd name="T37" fmla="*/ 2147483647 h 55"/>
              <a:gd name="T38" fmla="*/ 2147483647 w 60"/>
              <a:gd name="T39" fmla="*/ 2147483647 h 55"/>
              <a:gd name="T40" fmla="*/ 2147483647 w 60"/>
              <a:gd name="T41" fmla="*/ 0 h 55"/>
              <a:gd name="T42" fmla="*/ 2147483647 w 60"/>
              <a:gd name="T43" fmla="*/ 2147483647 h 55"/>
              <a:gd name="T44" fmla="*/ 2147483647 w 60"/>
              <a:gd name="T45" fmla="*/ 2147483647 h 55"/>
              <a:gd name="T46" fmla="*/ 0 w 60"/>
              <a:gd name="T47" fmla="*/ 0 h 55"/>
              <a:gd name="T48" fmla="*/ 0 w 60"/>
              <a:gd name="T49" fmla="*/ 0 h 55"/>
              <a:gd name="T50" fmla="*/ 0 w 60"/>
              <a:gd name="T51" fmla="*/ 2147483647 h 55"/>
              <a:gd name="T52" fmla="*/ 2147483647 w 60"/>
              <a:gd name="T53" fmla="*/ 2147483647 h 55"/>
              <a:gd name="T54" fmla="*/ 2147483647 w 60"/>
              <a:gd name="T55" fmla="*/ 2147483647 h 55"/>
              <a:gd name="T56" fmla="*/ 2147483647 w 60"/>
              <a:gd name="T57" fmla="*/ 2147483647 h 55"/>
              <a:gd name="T58" fmla="*/ 2147483647 w 60"/>
              <a:gd name="T59" fmla="*/ 2147483647 h 55"/>
              <a:gd name="T60" fmla="*/ 2147483647 w 60"/>
              <a:gd name="T61" fmla="*/ 2147483647 h 55"/>
              <a:gd name="T62" fmla="*/ 2147483647 w 60"/>
              <a:gd name="T63" fmla="*/ 2147483647 h 55"/>
              <a:gd name="T64" fmla="*/ 2147483647 w 60"/>
              <a:gd name="T65" fmla="*/ 2147483647 h 55"/>
              <a:gd name="T66" fmla="*/ 2147483647 w 60"/>
              <a:gd name="T67" fmla="*/ 2147483647 h 55"/>
              <a:gd name="T68" fmla="*/ 2147483647 w 60"/>
              <a:gd name="T69" fmla="*/ 2147483647 h 55"/>
              <a:gd name="T70" fmla="*/ 2147483647 w 60"/>
              <a:gd name="T71" fmla="*/ 2147483647 h 55"/>
              <a:gd name="T72" fmla="*/ 2147483647 w 60"/>
              <a:gd name="T73" fmla="*/ 2147483647 h 55"/>
              <a:gd name="T74" fmla="*/ 2147483647 w 60"/>
              <a:gd name="T75" fmla="*/ 2147483647 h 55"/>
              <a:gd name="T76" fmla="*/ 2147483647 w 60"/>
              <a:gd name="T77" fmla="*/ 2147483647 h 55"/>
              <a:gd name="T78" fmla="*/ 2147483647 w 60"/>
              <a:gd name="T79" fmla="*/ 2147483647 h 55"/>
              <a:gd name="T80" fmla="*/ 2147483647 w 60"/>
              <a:gd name="T81" fmla="*/ 2147483647 h 55"/>
              <a:gd name="T82" fmla="*/ 2147483647 w 60"/>
              <a:gd name="T83" fmla="*/ 2147483647 h 55"/>
              <a:gd name="T84" fmla="*/ 2147483647 w 60"/>
              <a:gd name="T85" fmla="*/ 2147483647 h 55"/>
              <a:gd name="T86" fmla="*/ 2147483647 w 60"/>
              <a:gd name="T87" fmla="*/ 2147483647 h 55"/>
              <a:gd name="T88" fmla="*/ 2147483647 w 60"/>
              <a:gd name="T89" fmla="*/ 2147483647 h 55"/>
              <a:gd name="T90" fmla="*/ 2147483647 w 60"/>
              <a:gd name="T91" fmla="*/ 2147483647 h 55"/>
              <a:gd name="T92" fmla="*/ 2147483647 w 60"/>
              <a:gd name="T93" fmla="*/ 2147483647 h 55"/>
              <a:gd name="T94" fmla="*/ 2147483647 w 60"/>
              <a:gd name="T95" fmla="*/ 2147483647 h 55"/>
              <a:gd name="T96" fmla="*/ 2147483647 w 60"/>
              <a:gd name="T97" fmla="*/ 2147483647 h 5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60" h="55">
                <a:moveTo>
                  <a:pt x="53" y="38"/>
                </a:moveTo>
                <a:cubicBezTo>
                  <a:pt x="53" y="38"/>
                  <a:pt x="53" y="38"/>
                  <a:pt x="53" y="38"/>
                </a:cubicBezTo>
                <a:cubicBezTo>
                  <a:pt x="55" y="32"/>
                  <a:pt x="55" y="32"/>
                  <a:pt x="55" y="32"/>
                </a:cubicBezTo>
                <a:cubicBezTo>
                  <a:pt x="51" y="30"/>
                  <a:pt x="51" y="30"/>
                  <a:pt x="51" y="30"/>
                </a:cubicBezTo>
                <a:cubicBezTo>
                  <a:pt x="51" y="25"/>
                  <a:pt x="51" y="25"/>
                  <a:pt x="51" y="25"/>
                </a:cubicBezTo>
                <a:cubicBezTo>
                  <a:pt x="52" y="21"/>
                  <a:pt x="52" y="21"/>
                  <a:pt x="52" y="21"/>
                </a:cubicBezTo>
                <a:cubicBezTo>
                  <a:pt x="53" y="12"/>
                  <a:pt x="53" y="12"/>
                  <a:pt x="53" y="12"/>
                </a:cubicBezTo>
                <a:cubicBezTo>
                  <a:pt x="49" y="11"/>
                  <a:pt x="49" y="11"/>
                  <a:pt x="49" y="11"/>
                </a:cubicBezTo>
                <a:cubicBezTo>
                  <a:pt x="45" y="8"/>
                  <a:pt x="45" y="8"/>
                  <a:pt x="45" y="8"/>
                </a:cubicBezTo>
                <a:cubicBezTo>
                  <a:pt x="40" y="5"/>
                  <a:pt x="40" y="5"/>
                  <a:pt x="40" y="5"/>
                </a:cubicBezTo>
                <a:cubicBezTo>
                  <a:pt x="36" y="6"/>
                  <a:pt x="36" y="6"/>
                  <a:pt x="36" y="6"/>
                </a:cubicBezTo>
                <a:cubicBezTo>
                  <a:pt x="31" y="8"/>
                  <a:pt x="31" y="8"/>
                  <a:pt x="31" y="8"/>
                </a:cubicBezTo>
                <a:cubicBezTo>
                  <a:pt x="30" y="10"/>
                  <a:pt x="30" y="10"/>
                  <a:pt x="30" y="10"/>
                </a:cubicBezTo>
                <a:cubicBezTo>
                  <a:pt x="26" y="11"/>
                  <a:pt x="26" y="11"/>
                  <a:pt x="26" y="11"/>
                </a:cubicBezTo>
                <a:cubicBezTo>
                  <a:pt x="22" y="11"/>
                  <a:pt x="22" y="11"/>
                  <a:pt x="22" y="11"/>
                </a:cubicBezTo>
                <a:cubicBezTo>
                  <a:pt x="19" y="9"/>
                  <a:pt x="19" y="9"/>
                  <a:pt x="19" y="9"/>
                </a:cubicBezTo>
                <a:cubicBezTo>
                  <a:pt x="15" y="9"/>
                  <a:pt x="15" y="9"/>
                  <a:pt x="15" y="9"/>
                </a:cubicBezTo>
                <a:cubicBezTo>
                  <a:pt x="15" y="6"/>
                  <a:pt x="15" y="6"/>
                  <a:pt x="15" y="6"/>
                </a:cubicBezTo>
                <a:cubicBezTo>
                  <a:pt x="12" y="4"/>
                  <a:pt x="12" y="4"/>
                  <a:pt x="12" y="4"/>
                </a:cubicBezTo>
                <a:cubicBezTo>
                  <a:pt x="12" y="2"/>
                  <a:pt x="12" y="2"/>
                  <a:pt x="12" y="2"/>
                </a:cubicBezTo>
                <a:cubicBezTo>
                  <a:pt x="10" y="0"/>
                  <a:pt x="10" y="0"/>
                  <a:pt x="10" y="0"/>
                </a:cubicBezTo>
                <a:cubicBezTo>
                  <a:pt x="6" y="3"/>
                  <a:pt x="6" y="3"/>
                  <a:pt x="6" y="3"/>
                </a:cubicBezTo>
                <a:cubicBezTo>
                  <a:pt x="3" y="2"/>
                  <a:pt x="3" y="2"/>
                  <a:pt x="3" y="2"/>
                </a:cubicBezTo>
                <a:cubicBezTo>
                  <a:pt x="0" y="0"/>
                  <a:pt x="0" y="0"/>
                  <a:pt x="0" y="0"/>
                </a:cubicBezTo>
                <a:cubicBezTo>
                  <a:pt x="0" y="0"/>
                  <a:pt x="0" y="0"/>
                  <a:pt x="0" y="0"/>
                </a:cubicBezTo>
                <a:cubicBezTo>
                  <a:pt x="0" y="0"/>
                  <a:pt x="0" y="6"/>
                  <a:pt x="0" y="7"/>
                </a:cubicBezTo>
                <a:cubicBezTo>
                  <a:pt x="0" y="7"/>
                  <a:pt x="1" y="10"/>
                  <a:pt x="1" y="10"/>
                </a:cubicBezTo>
                <a:cubicBezTo>
                  <a:pt x="1" y="10"/>
                  <a:pt x="1" y="10"/>
                  <a:pt x="1" y="10"/>
                </a:cubicBezTo>
                <a:cubicBezTo>
                  <a:pt x="5" y="16"/>
                  <a:pt x="5" y="16"/>
                  <a:pt x="5" y="16"/>
                </a:cubicBezTo>
                <a:cubicBezTo>
                  <a:pt x="4" y="20"/>
                  <a:pt x="4" y="20"/>
                  <a:pt x="4" y="20"/>
                </a:cubicBezTo>
                <a:cubicBezTo>
                  <a:pt x="4" y="24"/>
                  <a:pt x="4" y="24"/>
                  <a:pt x="4" y="24"/>
                </a:cubicBezTo>
                <a:cubicBezTo>
                  <a:pt x="10" y="29"/>
                  <a:pt x="10" y="29"/>
                  <a:pt x="10" y="29"/>
                </a:cubicBezTo>
                <a:cubicBezTo>
                  <a:pt x="12" y="34"/>
                  <a:pt x="12" y="34"/>
                  <a:pt x="12" y="34"/>
                </a:cubicBezTo>
                <a:cubicBezTo>
                  <a:pt x="14" y="38"/>
                  <a:pt x="14" y="38"/>
                  <a:pt x="14" y="38"/>
                </a:cubicBezTo>
                <a:cubicBezTo>
                  <a:pt x="15" y="36"/>
                  <a:pt x="15" y="36"/>
                  <a:pt x="15" y="36"/>
                </a:cubicBezTo>
                <a:cubicBezTo>
                  <a:pt x="19" y="39"/>
                  <a:pt x="19" y="39"/>
                  <a:pt x="19" y="39"/>
                </a:cubicBezTo>
                <a:cubicBezTo>
                  <a:pt x="23" y="44"/>
                  <a:pt x="23" y="44"/>
                  <a:pt x="23" y="44"/>
                </a:cubicBezTo>
                <a:cubicBezTo>
                  <a:pt x="28" y="48"/>
                  <a:pt x="28" y="48"/>
                  <a:pt x="28" y="48"/>
                </a:cubicBezTo>
                <a:cubicBezTo>
                  <a:pt x="34" y="49"/>
                  <a:pt x="34" y="49"/>
                  <a:pt x="34" y="49"/>
                </a:cubicBezTo>
                <a:cubicBezTo>
                  <a:pt x="39" y="48"/>
                  <a:pt x="39" y="48"/>
                  <a:pt x="39" y="48"/>
                </a:cubicBezTo>
                <a:cubicBezTo>
                  <a:pt x="42" y="52"/>
                  <a:pt x="42" y="52"/>
                  <a:pt x="42" y="52"/>
                </a:cubicBezTo>
                <a:cubicBezTo>
                  <a:pt x="53" y="55"/>
                  <a:pt x="53" y="55"/>
                  <a:pt x="53" y="55"/>
                </a:cubicBezTo>
                <a:cubicBezTo>
                  <a:pt x="55" y="55"/>
                  <a:pt x="55" y="55"/>
                  <a:pt x="55" y="55"/>
                </a:cubicBezTo>
                <a:cubicBezTo>
                  <a:pt x="55" y="51"/>
                  <a:pt x="55" y="51"/>
                  <a:pt x="55" y="51"/>
                </a:cubicBezTo>
                <a:cubicBezTo>
                  <a:pt x="60" y="49"/>
                  <a:pt x="60" y="49"/>
                  <a:pt x="60" y="49"/>
                </a:cubicBezTo>
                <a:cubicBezTo>
                  <a:pt x="59" y="46"/>
                  <a:pt x="59" y="46"/>
                  <a:pt x="59" y="46"/>
                </a:cubicBezTo>
                <a:cubicBezTo>
                  <a:pt x="58" y="44"/>
                  <a:pt x="58" y="44"/>
                  <a:pt x="58" y="44"/>
                </a:cubicBezTo>
                <a:cubicBezTo>
                  <a:pt x="54" y="40"/>
                  <a:pt x="54" y="40"/>
                  <a:pt x="54" y="40"/>
                </a:cubicBezTo>
                <a:cubicBezTo>
                  <a:pt x="53" y="38"/>
                  <a:pt x="53" y="38"/>
                  <a:pt x="53" y="38"/>
                </a:cubicBezTo>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2107" name="Freeform 299"/>
          <p:cNvSpPr>
            <a:spLocks/>
          </p:cNvSpPr>
          <p:nvPr/>
        </p:nvSpPr>
        <p:spPr bwMode="auto">
          <a:xfrm>
            <a:off x="5430839" y="2963863"/>
            <a:ext cx="171451" cy="107950"/>
          </a:xfrm>
          <a:custGeom>
            <a:avLst/>
            <a:gdLst>
              <a:gd name="T0" fmla="*/ 2147483647 w 20"/>
              <a:gd name="T1" fmla="*/ 2147483647 h 14"/>
              <a:gd name="T2" fmla="*/ 2147483647 w 20"/>
              <a:gd name="T3" fmla="*/ 2147483647 h 14"/>
              <a:gd name="T4" fmla="*/ 2147483647 w 20"/>
              <a:gd name="T5" fmla="*/ 0 h 14"/>
              <a:gd name="T6" fmla="*/ 2147483647 w 20"/>
              <a:gd name="T7" fmla="*/ 2147483647 h 14"/>
              <a:gd name="T8" fmla="*/ 2147483647 w 20"/>
              <a:gd name="T9" fmla="*/ 0 h 14"/>
              <a:gd name="T10" fmla="*/ 2147483647 w 20"/>
              <a:gd name="T11" fmla="*/ 0 h 14"/>
              <a:gd name="T12" fmla="*/ 2147483647 w 20"/>
              <a:gd name="T13" fmla="*/ 2147483647 h 14"/>
              <a:gd name="T14" fmla="*/ 2147483647 w 20"/>
              <a:gd name="T15" fmla="*/ 2147483647 h 14"/>
              <a:gd name="T16" fmla="*/ 0 w 20"/>
              <a:gd name="T17" fmla="*/ 2147483647 h 14"/>
              <a:gd name="T18" fmla="*/ 2147483647 w 20"/>
              <a:gd name="T19" fmla="*/ 2147483647 h 14"/>
              <a:gd name="T20" fmla="*/ 2147483647 w 20"/>
              <a:gd name="T21" fmla="*/ 2147483647 h 14"/>
              <a:gd name="T22" fmla="*/ 2147483647 w 20"/>
              <a:gd name="T23" fmla="*/ 2147483647 h 14"/>
              <a:gd name="T24" fmla="*/ 2147483647 w 20"/>
              <a:gd name="T25" fmla="*/ 2147483647 h 14"/>
              <a:gd name="T26" fmla="*/ 2147483647 w 20"/>
              <a:gd name="T27" fmla="*/ 2147483647 h 14"/>
              <a:gd name="T28" fmla="*/ 2147483647 w 20"/>
              <a:gd name="T29" fmla="*/ 2147483647 h 14"/>
              <a:gd name="T30" fmla="*/ 2147483647 w 20"/>
              <a:gd name="T31" fmla="*/ 2147483647 h 14"/>
              <a:gd name="T32" fmla="*/ 2147483647 w 20"/>
              <a:gd name="T33" fmla="*/ 2147483647 h 14"/>
              <a:gd name="T34" fmla="*/ 2147483647 w 20"/>
              <a:gd name="T35" fmla="*/ 2147483647 h 14"/>
              <a:gd name="T36" fmla="*/ 2147483647 w 20"/>
              <a:gd name="T37" fmla="*/ 2147483647 h 14"/>
              <a:gd name="T38" fmla="*/ 2147483647 w 20"/>
              <a:gd name="T39" fmla="*/ 2147483647 h 14"/>
              <a:gd name="T40" fmla="*/ 2147483647 w 20"/>
              <a:gd name="T41" fmla="*/ 2147483647 h 14"/>
              <a:gd name="T42" fmla="*/ 2147483647 w 20"/>
              <a:gd name="T43" fmla="*/ 2147483647 h 14"/>
              <a:gd name="T44" fmla="*/ 2147483647 w 20"/>
              <a:gd name="T45" fmla="*/ 2147483647 h 1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0" h="14">
                <a:moveTo>
                  <a:pt x="19" y="4"/>
                </a:moveTo>
                <a:cubicBezTo>
                  <a:pt x="17" y="2"/>
                  <a:pt x="17" y="2"/>
                  <a:pt x="17" y="2"/>
                </a:cubicBezTo>
                <a:cubicBezTo>
                  <a:pt x="15" y="0"/>
                  <a:pt x="15" y="0"/>
                  <a:pt x="15" y="0"/>
                </a:cubicBezTo>
                <a:cubicBezTo>
                  <a:pt x="13" y="1"/>
                  <a:pt x="13" y="1"/>
                  <a:pt x="13" y="1"/>
                </a:cubicBezTo>
                <a:cubicBezTo>
                  <a:pt x="9" y="0"/>
                  <a:pt x="9" y="0"/>
                  <a:pt x="9" y="0"/>
                </a:cubicBezTo>
                <a:cubicBezTo>
                  <a:pt x="5" y="0"/>
                  <a:pt x="5" y="0"/>
                  <a:pt x="5" y="0"/>
                </a:cubicBezTo>
                <a:cubicBezTo>
                  <a:pt x="1" y="1"/>
                  <a:pt x="1" y="1"/>
                  <a:pt x="1" y="1"/>
                </a:cubicBezTo>
                <a:cubicBezTo>
                  <a:pt x="1" y="3"/>
                  <a:pt x="1" y="5"/>
                  <a:pt x="1" y="5"/>
                </a:cubicBezTo>
                <a:cubicBezTo>
                  <a:pt x="0" y="6"/>
                  <a:pt x="0" y="6"/>
                  <a:pt x="0" y="6"/>
                </a:cubicBezTo>
                <a:cubicBezTo>
                  <a:pt x="2" y="6"/>
                  <a:pt x="2" y="6"/>
                  <a:pt x="2" y="6"/>
                </a:cubicBezTo>
                <a:cubicBezTo>
                  <a:pt x="4" y="7"/>
                  <a:pt x="4" y="7"/>
                  <a:pt x="4" y="7"/>
                </a:cubicBezTo>
                <a:cubicBezTo>
                  <a:pt x="6" y="8"/>
                  <a:pt x="6" y="8"/>
                  <a:pt x="6" y="8"/>
                </a:cubicBezTo>
                <a:cubicBezTo>
                  <a:pt x="7" y="10"/>
                  <a:pt x="7" y="10"/>
                  <a:pt x="7" y="10"/>
                </a:cubicBezTo>
                <a:cubicBezTo>
                  <a:pt x="6" y="12"/>
                  <a:pt x="6" y="12"/>
                  <a:pt x="6" y="12"/>
                </a:cubicBezTo>
                <a:cubicBezTo>
                  <a:pt x="7" y="12"/>
                  <a:pt x="7" y="12"/>
                  <a:pt x="7" y="12"/>
                </a:cubicBezTo>
                <a:cubicBezTo>
                  <a:pt x="9" y="14"/>
                  <a:pt x="9" y="14"/>
                  <a:pt x="9" y="14"/>
                </a:cubicBezTo>
                <a:cubicBezTo>
                  <a:pt x="11" y="13"/>
                  <a:pt x="11" y="13"/>
                  <a:pt x="11" y="13"/>
                </a:cubicBezTo>
                <a:cubicBezTo>
                  <a:pt x="13" y="12"/>
                  <a:pt x="13" y="12"/>
                  <a:pt x="13" y="12"/>
                </a:cubicBezTo>
                <a:cubicBezTo>
                  <a:pt x="13" y="12"/>
                  <a:pt x="15" y="12"/>
                  <a:pt x="16" y="12"/>
                </a:cubicBezTo>
                <a:cubicBezTo>
                  <a:pt x="17" y="12"/>
                  <a:pt x="16" y="9"/>
                  <a:pt x="16" y="9"/>
                </a:cubicBezTo>
                <a:cubicBezTo>
                  <a:pt x="18" y="7"/>
                  <a:pt x="18" y="7"/>
                  <a:pt x="18" y="7"/>
                </a:cubicBezTo>
                <a:cubicBezTo>
                  <a:pt x="20" y="4"/>
                  <a:pt x="20" y="4"/>
                  <a:pt x="20" y="4"/>
                </a:cubicBezTo>
                <a:cubicBezTo>
                  <a:pt x="19" y="4"/>
                  <a:pt x="19" y="4"/>
                  <a:pt x="19" y="4"/>
                </a:cubicBezTo>
              </a:path>
            </a:pathLst>
          </a:custGeom>
          <a:solidFill>
            <a:schemeClr val="accent1">
              <a:lumMod val="75000"/>
            </a:schemeClr>
          </a:solidFill>
          <a:ln w="9525">
            <a:solidFill>
              <a:schemeClr val="bg2"/>
            </a:solidFill>
            <a:round/>
            <a:headEnd/>
            <a:tailEnd/>
          </a:ln>
        </p:spPr>
        <p:txBody>
          <a:bodyPr/>
          <a:lstStyle/>
          <a:p>
            <a:pPr eaLnBrk="0" hangingPunct="0">
              <a:defRPr/>
            </a:pPr>
            <a:endParaRPr lang="en-GB" sz="1400">
              <a:solidFill>
                <a:srgbClr val="FFFFFF"/>
              </a:solidFill>
              <a:latin typeface="Arial" pitchFamily="34" charset="0"/>
            </a:endParaRPr>
          </a:p>
        </p:txBody>
      </p:sp>
      <p:sp>
        <p:nvSpPr>
          <p:cNvPr id="2108" name="Freeform 300"/>
          <p:cNvSpPr>
            <a:spLocks/>
          </p:cNvSpPr>
          <p:nvPr/>
        </p:nvSpPr>
        <p:spPr bwMode="auto">
          <a:xfrm>
            <a:off x="5507040" y="2814638"/>
            <a:ext cx="128587" cy="101600"/>
          </a:xfrm>
          <a:custGeom>
            <a:avLst/>
            <a:gdLst>
              <a:gd name="T0" fmla="*/ 2147483647 w 90"/>
              <a:gd name="T1" fmla="*/ 2147483647 h 78"/>
              <a:gd name="T2" fmla="*/ 2147483647 w 90"/>
              <a:gd name="T3" fmla="*/ 2147483647 h 78"/>
              <a:gd name="T4" fmla="*/ 2147483647 w 90"/>
              <a:gd name="T5" fmla="*/ 2147483647 h 78"/>
              <a:gd name="T6" fmla="*/ 2147483647 w 90"/>
              <a:gd name="T7" fmla="*/ 2147483647 h 78"/>
              <a:gd name="T8" fmla="*/ 2147483647 w 90"/>
              <a:gd name="T9" fmla="*/ 2147483647 h 78"/>
              <a:gd name="T10" fmla="*/ 2147483647 w 90"/>
              <a:gd name="T11" fmla="*/ 0 h 78"/>
              <a:gd name="T12" fmla="*/ 2147483647 w 90"/>
              <a:gd name="T13" fmla="*/ 0 h 78"/>
              <a:gd name="T14" fmla="*/ 2147483647 w 90"/>
              <a:gd name="T15" fmla="*/ 0 h 78"/>
              <a:gd name="T16" fmla="*/ 0 w 90"/>
              <a:gd name="T17" fmla="*/ 2147483647 h 78"/>
              <a:gd name="T18" fmla="*/ 0 w 90"/>
              <a:gd name="T19" fmla="*/ 2147483647 h 78"/>
              <a:gd name="T20" fmla="*/ 2147483647 w 90"/>
              <a:gd name="T21" fmla="*/ 2147483647 h 78"/>
              <a:gd name="T22" fmla="*/ 2147483647 w 90"/>
              <a:gd name="T23" fmla="*/ 2147483647 h 78"/>
              <a:gd name="T24" fmla="*/ 2147483647 w 90"/>
              <a:gd name="T25" fmla="*/ 2147483647 h 78"/>
              <a:gd name="T26" fmla="*/ 2147483647 w 90"/>
              <a:gd name="T27" fmla="*/ 2147483647 h 78"/>
              <a:gd name="T28" fmla="*/ 2147483647 w 90"/>
              <a:gd name="T29" fmla="*/ 2147483647 h 78"/>
              <a:gd name="T30" fmla="*/ 2147483647 w 90"/>
              <a:gd name="T31" fmla="*/ 2147483647 h 7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0" h="78">
                <a:moveTo>
                  <a:pt x="54" y="66"/>
                </a:moveTo>
                <a:lnTo>
                  <a:pt x="78" y="78"/>
                </a:lnTo>
                <a:lnTo>
                  <a:pt x="84" y="42"/>
                </a:lnTo>
                <a:lnTo>
                  <a:pt x="84" y="30"/>
                </a:lnTo>
                <a:lnTo>
                  <a:pt x="90" y="6"/>
                </a:lnTo>
                <a:lnTo>
                  <a:pt x="84" y="0"/>
                </a:lnTo>
                <a:lnTo>
                  <a:pt x="72" y="0"/>
                </a:lnTo>
                <a:lnTo>
                  <a:pt x="36" y="0"/>
                </a:lnTo>
                <a:lnTo>
                  <a:pt x="0" y="18"/>
                </a:lnTo>
                <a:lnTo>
                  <a:pt x="0" y="30"/>
                </a:lnTo>
                <a:lnTo>
                  <a:pt x="6" y="42"/>
                </a:lnTo>
                <a:lnTo>
                  <a:pt x="12" y="48"/>
                </a:lnTo>
                <a:lnTo>
                  <a:pt x="18" y="54"/>
                </a:lnTo>
                <a:lnTo>
                  <a:pt x="12" y="60"/>
                </a:lnTo>
                <a:lnTo>
                  <a:pt x="36" y="54"/>
                </a:lnTo>
                <a:lnTo>
                  <a:pt x="54" y="66"/>
                </a:lnTo>
                <a:close/>
              </a:path>
            </a:pathLst>
          </a:custGeom>
          <a:solidFill>
            <a:schemeClr val="accent1">
              <a:lumMod val="75000"/>
            </a:schemeClr>
          </a:solidFill>
          <a:ln w="9525">
            <a:solidFill>
              <a:schemeClr val="bg2"/>
            </a:solidFill>
            <a:round/>
            <a:headEnd/>
            <a:tailEnd/>
          </a:ln>
        </p:spPr>
        <p:txBody>
          <a:bodyPr/>
          <a:lstStyle/>
          <a:p>
            <a:pPr eaLnBrk="0" hangingPunct="0">
              <a:defRPr/>
            </a:pPr>
            <a:endParaRPr lang="en-GB" sz="1400">
              <a:solidFill>
                <a:srgbClr val="FFFFFF"/>
              </a:solidFill>
              <a:latin typeface="Arial" pitchFamily="34" charset="0"/>
            </a:endParaRPr>
          </a:p>
        </p:txBody>
      </p:sp>
      <p:sp>
        <p:nvSpPr>
          <p:cNvPr id="17466" name="Freeform 301"/>
          <p:cNvSpPr>
            <a:spLocks/>
          </p:cNvSpPr>
          <p:nvPr/>
        </p:nvSpPr>
        <p:spPr bwMode="auto">
          <a:xfrm>
            <a:off x="5502277" y="2971800"/>
            <a:ext cx="252413" cy="211138"/>
          </a:xfrm>
          <a:custGeom>
            <a:avLst/>
            <a:gdLst>
              <a:gd name="T0" fmla="*/ 2147483647 w 30"/>
              <a:gd name="T1" fmla="*/ 2147483647 h 27"/>
              <a:gd name="T2" fmla="*/ 2147483647 w 30"/>
              <a:gd name="T3" fmla="*/ 2147483647 h 27"/>
              <a:gd name="T4" fmla="*/ 2147483647 w 30"/>
              <a:gd name="T5" fmla="*/ 2147483647 h 27"/>
              <a:gd name="T6" fmla="*/ 2147483647 w 30"/>
              <a:gd name="T7" fmla="*/ 2147483647 h 27"/>
              <a:gd name="T8" fmla="*/ 2147483647 w 30"/>
              <a:gd name="T9" fmla="*/ 0 h 27"/>
              <a:gd name="T10" fmla="*/ 2147483647 w 30"/>
              <a:gd name="T11" fmla="*/ 2147483647 h 27"/>
              <a:gd name="T12" fmla="*/ 2147483647 w 30"/>
              <a:gd name="T13" fmla="*/ 2147483647 h 27"/>
              <a:gd name="T14" fmla="*/ 2147483647 w 30"/>
              <a:gd name="T15" fmla="*/ 2147483647 h 27"/>
              <a:gd name="T16" fmla="*/ 2147483647 w 30"/>
              <a:gd name="T17" fmla="*/ 2147483647 h 27"/>
              <a:gd name="T18" fmla="*/ 2147483647 w 30"/>
              <a:gd name="T19" fmla="*/ 2147483647 h 27"/>
              <a:gd name="T20" fmla="*/ 2147483647 w 30"/>
              <a:gd name="T21" fmla="*/ 2147483647 h 27"/>
              <a:gd name="T22" fmla="*/ 2147483647 w 30"/>
              <a:gd name="T23" fmla="*/ 2147483647 h 27"/>
              <a:gd name="T24" fmla="*/ 2147483647 w 30"/>
              <a:gd name="T25" fmla="*/ 2147483647 h 27"/>
              <a:gd name="T26" fmla="*/ 2147483647 w 30"/>
              <a:gd name="T27" fmla="*/ 2147483647 h 27"/>
              <a:gd name="T28" fmla="*/ 2147483647 w 30"/>
              <a:gd name="T29" fmla="*/ 2147483647 h 27"/>
              <a:gd name="T30" fmla="*/ 2147483647 w 30"/>
              <a:gd name="T31" fmla="*/ 2147483647 h 27"/>
              <a:gd name="T32" fmla="*/ 0 w 30"/>
              <a:gd name="T33" fmla="*/ 2147483647 h 27"/>
              <a:gd name="T34" fmla="*/ 2147483647 w 30"/>
              <a:gd name="T35" fmla="*/ 2147483647 h 27"/>
              <a:gd name="T36" fmla="*/ 2147483647 w 30"/>
              <a:gd name="T37" fmla="*/ 2147483647 h 27"/>
              <a:gd name="T38" fmla="*/ 2147483647 w 30"/>
              <a:gd name="T39" fmla="*/ 2147483647 h 27"/>
              <a:gd name="T40" fmla="*/ 2147483647 w 30"/>
              <a:gd name="T41" fmla="*/ 2147483647 h 27"/>
              <a:gd name="T42" fmla="*/ 2147483647 w 30"/>
              <a:gd name="T43" fmla="*/ 2147483647 h 27"/>
              <a:gd name="T44" fmla="*/ 2147483647 w 30"/>
              <a:gd name="T45" fmla="*/ 2147483647 h 27"/>
              <a:gd name="T46" fmla="*/ 2147483647 w 30"/>
              <a:gd name="T47" fmla="*/ 2147483647 h 27"/>
              <a:gd name="T48" fmla="*/ 2147483647 w 30"/>
              <a:gd name="T49" fmla="*/ 2147483647 h 27"/>
              <a:gd name="T50" fmla="*/ 2147483647 w 30"/>
              <a:gd name="T51" fmla="*/ 2147483647 h 27"/>
              <a:gd name="T52" fmla="*/ 2147483647 w 30"/>
              <a:gd name="T53" fmla="*/ 2147483647 h 27"/>
              <a:gd name="T54" fmla="*/ 2147483647 w 30"/>
              <a:gd name="T55" fmla="*/ 2147483647 h 27"/>
              <a:gd name="T56" fmla="*/ 2147483647 w 30"/>
              <a:gd name="T57" fmla="*/ 2147483647 h 2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0" h="27">
                <a:moveTo>
                  <a:pt x="30" y="14"/>
                </a:moveTo>
                <a:cubicBezTo>
                  <a:pt x="27" y="11"/>
                  <a:pt x="27" y="11"/>
                  <a:pt x="27" y="11"/>
                </a:cubicBezTo>
                <a:cubicBezTo>
                  <a:pt x="23" y="3"/>
                  <a:pt x="23" y="3"/>
                  <a:pt x="23" y="3"/>
                </a:cubicBezTo>
                <a:cubicBezTo>
                  <a:pt x="20" y="2"/>
                  <a:pt x="20" y="2"/>
                  <a:pt x="20" y="2"/>
                </a:cubicBezTo>
                <a:cubicBezTo>
                  <a:pt x="17" y="0"/>
                  <a:pt x="17" y="0"/>
                  <a:pt x="17" y="0"/>
                </a:cubicBezTo>
                <a:cubicBezTo>
                  <a:pt x="14" y="2"/>
                  <a:pt x="14" y="2"/>
                  <a:pt x="14" y="2"/>
                </a:cubicBezTo>
                <a:cubicBezTo>
                  <a:pt x="11" y="3"/>
                  <a:pt x="11" y="3"/>
                  <a:pt x="11" y="3"/>
                </a:cubicBezTo>
                <a:cubicBezTo>
                  <a:pt x="12" y="3"/>
                  <a:pt x="12" y="3"/>
                  <a:pt x="12" y="3"/>
                </a:cubicBezTo>
                <a:cubicBezTo>
                  <a:pt x="10" y="6"/>
                  <a:pt x="10" y="6"/>
                  <a:pt x="10" y="6"/>
                </a:cubicBezTo>
                <a:cubicBezTo>
                  <a:pt x="8" y="8"/>
                  <a:pt x="8" y="8"/>
                  <a:pt x="8" y="8"/>
                </a:cubicBezTo>
                <a:cubicBezTo>
                  <a:pt x="8" y="8"/>
                  <a:pt x="9" y="11"/>
                  <a:pt x="8" y="11"/>
                </a:cubicBezTo>
                <a:cubicBezTo>
                  <a:pt x="7" y="11"/>
                  <a:pt x="5" y="11"/>
                  <a:pt x="5" y="11"/>
                </a:cubicBezTo>
                <a:cubicBezTo>
                  <a:pt x="3" y="12"/>
                  <a:pt x="3" y="12"/>
                  <a:pt x="3" y="12"/>
                </a:cubicBezTo>
                <a:cubicBezTo>
                  <a:pt x="1" y="13"/>
                  <a:pt x="1" y="13"/>
                  <a:pt x="1" y="13"/>
                </a:cubicBezTo>
                <a:cubicBezTo>
                  <a:pt x="1" y="14"/>
                  <a:pt x="1" y="14"/>
                  <a:pt x="1" y="14"/>
                </a:cubicBezTo>
                <a:cubicBezTo>
                  <a:pt x="2" y="18"/>
                  <a:pt x="2" y="18"/>
                  <a:pt x="2" y="18"/>
                </a:cubicBezTo>
                <a:cubicBezTo>
                  <a:pt x="0" y="20"/>
                  <a:pt x="0" y="20"/>
                  <a:pt x="0" y="20"/>
                </a:cubicBezTo>
                <a:cubicBezTo>
                  <a:pt x="1" y="23"/>
                  <a:pt x="1" y="23"/>
                  <a:pt x="1" y="23"/>
                </a:cubicBezTo>
                <a:cubicBezTo>
                  <a:pt x="1" y="25"/>
                  <a:pt x="1" y="25"/>
                  <a:pt x="1" y="25"/>
                </a:cubicBezTo>
                <a:cubicBezTo>
                  <a:pt x="3" y="24"/>
                  <a:pt x="3" y="24"/>
                  <a:pt x="3" y="24"/>
                </a:cubicBezTo>
                <a:cubicBezTo>
                  <a:pt x="7" y="24"/>
                  <a:pt x="7" y="24"/>
                  <a:pt x="7" y="24"/>
                </a:cubicBezTo>
                <a:cubicBezTo>
                  <a:pt x="13" y="26"/>
                  <a:pt x="13" y="26"/>
                  <a:pt x="13" y="26"/>
                </a:cubicBezTo>
                <a:cubicBezTo>
                  <a:pt x="20" y="26"/>
                  <a:pt x="20" y="26"/>
                  <a:pt x="20" y="26"/>
                </a:cubicBezTo>
                <a:cubicBezTo>
                  <a:pt x="24" y="27"/>
                  <a:pt x="24" y="27"/>
                  <a:pt x="24" y="27"/>
                </a:cubicBezTo>
                <a:cubicBezTo>
                  <a:pt x="26" y="21"/>
                  <a:pt x="26" y="21"/>
                  <a:pt x="26" y="21"/>
                </a:cubicBezTo>
                <a:cubicBezTo>
                  <a:pt x="27" y="21"/>
                  <a:pt x="27" y="21"/>
                  <a:pt x="27" y="21"/>
                </a:cubicBezTo>
                <a:cubicBezTo>
                  <a:pt x="26" y="17"/>
                  <a:pt x="26" y="17"/>
                  <a:pt x="26" y="17"/>
                </a:cubicBezTo>
                <a:cubicBezTo>
                  <a:pt x="29" y="16"/>
                  <a:pt x="29" y="16"/>
                  <a:pt x="29" y="16"/>
                </a:cubicBezTo>
                <a:lnTo>
                  <a:pt x="30" y="14"/>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2110" name="Freeform 302"/>
          <p:cNvSpPr>
            <a:spLocks/>
          </p:cNvSpPr>
          <p:nvPr/>
        </p:nvSpPr>
        <p:spPr bwMode="auto">
          <a:xfrm>
            <a:off x="5440365" y="2886075"/>
            <a:ext cx="206375" cy="107950"/>
          </a:xfrm>
          <a:custGeom>
            <a:avLst/>
            <a:gdLst>
              <a:gd name="T0" fmla="*/ 2147483647 w 24"/>
              <a:gd name="T1" fmla="*/ 2147483647 h 14"/>
              <a:gd name="T2" fmla="*/ 2147483647 w 24"/>
              <a:gd name="T3" fmla="*/ 2147483647 h 14"/>
              <a:gd name="T4" fmla="*/ 2147483647 w 24"/>
              <a:gd name="T5" fmla="*/ 2147483647 h 14"/>
              <a:gd name="T6" fmla="*/ 2147483647 w 24"/>
              <a:gd name="T7" fmla="*/ 2147483647 h 14"/>
              <a:gd name="T8" fmla="*/ 2147483647 w 24"/>
              <a:gd name="T9" fmla="*/ 2147483647 h 14"/>
              <a:gd name="T10" fmla="*/ 2147483647 w 24"/>
              <a:gd name="T11" fmla="*/ 2147483647 h 14"/>
              <a:gd name="T12" fmla="*/ 2147483647 w 24"/>
              <a:gd name="T13" fmla="*/ 2147483647 h 14"/>
              <a:gd name="T14" fmla="*/ 2147483647 w 24"/>
              <a:gd name="T15" fmla="*/ 2147483647 h 14"/>
              <a:gd name="T16" fmla="*/ 2147483647 w 24"/>
              <a:gd name="T17" fmla="*/ 2147483647 h 14"/>
              <a:gd name="T18" fmla="*/ 2147483647 w 24"/>
              <a:gd name="T19" fmla="*/ 2147483647 h 14"/>
              <a:gd name="T20" fmla="*/ 2147483647 w 24"/>
              <a:gd name="T21" fmla="*/ 2147483647 h 14"/>
              <a:gd name="T22" fmla="*/ 2147483647 w 24"/>
              <a:gd name="T23" fmla="*/ 0 h 14"/>
              <a:gd name="T24" fmla="*/ 2147483647 w 24"/>
              <a:gd name="T25" fmla="*/ 2147483647 h 14"/>
              <a:gd name="T26" fmla="*/ 2147483647 w 24"/>
              <a:gd name="T27" fmla="*/ 2147483647 h 14"/>
              <a:gd name="T28" fmla="*/ 2147483647 w 24"/>
              <a:gd name="T29" fmla="*/ 2147483647 h 14"/>
              <a:gd name="T30" fmla="*/ 2147483647 w 24"/>
              <a:gd name="T31" fmla="*/ 2147483647 h 14"/>
              <a:gd name="T32" fmla="*/ 2147483647 w 24"/>
              <a:gd name="T33" fmla="*/ 2147483647 h 14"/>
              <a:gd name="T34" fmla="*/ 2147483647 w 24"/>
              <a:gd name="T35" fmla="*/ 2147483647 h 14"/>
              <a:gd name="T36" fmla="*/ 0 w 24"/>
              <a:gd name="T37" fmla="*/ 2147483647 h 14"/>
              <a:gd name="T38" fmla="*/ 2147483647 w 24"/>
              <a:gd name="T39" fmla="*/ 2147483647 h 14"/>
              <a:gd name="T40" fmla="*/ 2147483647 w 24"/>
              <a:gd name="T41" fmla="*/ 2147483647 h 1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4" h="14">
                <a:moveTo>
                  <a:pt x="8" y="10"/>
                </a:moveTo>
                <a:cubicBezTo>
                  <a:pt x="12" y="11"/>
                  <a:pt x="12" y="11"/>
                  <a:pt x="12" y="11"/>
                </a:cubicBezTo>
                <a:cubicBezTo>
                  <a:pt x="14" y="10"/>
                  <a:pt x="14" y="10"/>
                  <a:pt x="14" y="10"/>
                </a:cubicBezTo>
                <a:cubicBezTo>
                  <a:pt x="16" y="12"/>
                  <a:pt x="16" y="12"/>
                  <a:pt x="16" y="12"/>
                </a:cubicBezTo>
                <a:cubicBezTo>
                  <a:pt x="18" y="14"/>
                  <a:pt x="18" y="14"/>
                  <a:pt x="18" y="14"/>
                </a:cubicBezTo>
                <a:cubicBezTo>
                  <a:pt x="21" y="13"/>
                  <a:pt x="21" y="13"/>
                  <a:pt x="21" y="13"/>
                </a:cubicBezTo>
                <a:cubicBezTo>
                  <a:pt x="24" y="11"/>
                  <a:pt x="24" y="11"/>
                  <a:pt x="24" y="11"/>
                </a:cubicBezTo>
                <a:cubicBezTo>
                  <a:pt x="23" y="10"/>
                  <a:pt x="23" y="10"/>
                  <a:pt x="23" y="10"/>
                </a:cubicBezTo>
                <a:cubicBezTo>
                  <a:pt x="21" y="5"/>
                  <a:pt x="21" y="5"/>
                  <a:pt x="21" y="5"/>
                </a:cubicBezTo>
                <a:cubicBezTo>
                  <a:pt x="21" y="4"/>
                  <a:pt x="21" y="4"/>
                  <a:pt x="21" y="4"/>
                </a:cubicBezTo>
                <a:cubicBezTo>
                  <a:pt x="17" y="2"/>
                  <a:pt x="17" y="2"/>
                  <a:pt x="17" y="2"/>
                </a:cubicBezTo>
                <a:cubicBezTo>
                  <a:pt x="14" y="0"/>
                  <a:pt x="14" y="0"/>
                  <a:pt x="14" y="0"/>
                </a:cubicBezTo>
                <a:cubicBezTo>
                  <a:pt x="10" y="1"/>
                  <a:pt x="10" y="1"/>
                  <a:pt x="10" y="1"/>
                </a:cubicBezTo>
                <a:cubicBezTo>
                  <a:pt x="9" y="5"/>
                  <a:pt x="9" y="5"/>
                  <a:pt x="9" y="5"/>
                </a:cubicBezTo>
                <a:cubicBezTo>
                  <a:pt x="8" y="6"/>
                  <a:pt x="8" y="6"/>
                  <a:pt x="8" y="6"/>
                </a:cubicBezTo>
                <a:cubicBezTo>
                  <a:pt x="5" y="3"/>
                  <a:pt x="5" y="3"/>
                  <a:pt x="5" y="3"/>
                </a:cubicBezTo>
                <a:cubicBezTo>
                  <a:pt x="3" y="3"/>
                  <a:pt x="3" y="3"/>
                  <a:pt x="3" y="3"/>
                </a:cubicBezTo>
                <a:cubicBezTo>
                  <a:pt x="3" y="3"/>
                  <a:pt x="1" y="7"/>
                  <a:pt x="1" y="8"/>
                </a:cubicBezTo>
                <a:cubicBezTo>
                  <a:pt x="1" y="8"/>
                  <a:pt x="0" y="10"/>
                  <a:pt x="0" y="11"/>
                </a:cubicBezTo>
                <a:cubicBezTo>
                  <a:pt x="4" y="10"/>
                  <a:pt x="4" y="10"/>
                  <a:pt x="4" y="10"/>
                </a:cubicBezTo>
                <a:lnTo>
                  <a:pt x="8" y="10"/>
                </a:lnTo>
                <a:close/>
              </a:path>
            </a:pathLst>
          </a:custGeom>
          <a:solidFill>
            <a:schemeClr val="accent1">
              <a:lumMod val="75000"/>
            </a:schemeClr>
          </a:solidFill>
          <a:ln w="9525">
            <a:solidFill>
              <a:schemeClr val="bg2"/>
            </a:solidFill>
            <a:round/>
            <a:headEnd/>
            <a:tailEnd/>
          </a:ln>
        </p:spPr>
        <p:txBody>
          <a:bodyPr/>
          <a:lstStyle/>
          <a:p>
            <a:pPr eaLnBrk="0" hangingPunct="0">
              <a:defRPr/>
            </a:pPr>
            <a:endParaRPr lang="en-GB" sz="1400">
              <a:solidFill>
                <a:srgbClr val="FFFFFF"/>
              </a:solidFill>
              <a:latin typeface="Arial" pitchFamily="34" charset="0"/>
            </a:endParaRPr>
          </a:p>
        </p:txBody>
      </p:sp>
      <p:sp>
        <p:nvSpPr>
          <p:cNvPr id="17468" name="Freeform 303"/>
          <p:cNvSpPr>
            <a:spLocks/>
          </p:cNvSpPr>
          <p:nvPr/>
        </p:nvSpPr>
        <p:spPr bwMode="auto">
          <a:xfrm>
            <a:off x="4462463" y="4337050"/>
            <a:ext cx="204787" cy="141288"/>
          </a:xfrm>
          <a:custGeom>
            <a:avLst/>
            <a:gdLst>
              <a:gd name="T0" fmla="*/ 2147483647 w 24"/>
              <a:gd name="T1" fmla="*/ 2147483647 h 18"/>
              <a:gd name="T2" fmla="*/ 2147483647 w 24"/>
              <a:gd name="T3" fmla="*/ 2147483647 h 18"/>
              <a:gd name="T4" fmla="*/ 2147483647 w 24"/>
              <a:gd name="T5" fmla="*/ 2147483647 h 18"/>
              <a:gd name="T6" fmla="*/ 2147483647 w 24"/>
              <a:gd name="T7" fmla="*/ 2147483647 h 18"/>
              <a:gd name="T8" fmla="*/ 2147483647 w 24"/>
              <a:gd name="T9" fmla="*/ 2147483647 h 18"/>
              <a:gd name="T10" fmla="*/ 2147483647 w 24"/>
              <a:gd name="T11" fmla="*/ 2147483647 h 18"/>
              <a:gd name="T12" fmla="*/ 2147483647 w 24"/>
              <a:gd name="T13" fmla="*/ 2147483647 h 18"/>
              <a:gd name="T14" fmla="*/ 2147483647 w 24"/>
              <a:gd name="T15" fmla="*/ 2147483647 h 18"/>
              <a:gd name="T16" fmla="*/ 2147483647 w 24"/>
              <a:gd name="T17" fmla="*/ 2147483647 h 18"/>
              <a:gd name="T18" fmla="*/ 2147483647 w 24"/>
              <a:gd name="T19" fmla="*/ 2147483647 h 18"/>
              <a:gd name="T20" fmla="*/ 2147483647 w 24"/>
              <a:gd name="T21" fmla="*/ 2147483647 h 18"/>
              <a:gd name="T22" fmla="*/ 2147483647 w 24"/>
              <a:gd name="T23" fmla="*/ 2147483647 h 18"/>
              <a:gd name="T24" fmla="*/ 2147483647 w 24"/>
              <a:gd name="T25" fmla="*/ 2147483647 h 18"/>
              <a:gd name="T26" fmla="*/ 2147483647 w 24"/>
              <a:gd name="T27" fmla="*/ 2147483647 h 18"/>
              <a:gd name="T28" fmla="*/ 2147483647 w 24"/>
              <a:gd name="T29" fmla="*/ 2147483647 h 18"/>
              <a:gd name="T30" fmla="*/ 2147483647 w 24"/>
              <a:gd name="T31" fmla="*/ 2147483647 h 18"/>
              <a:gd name="T32" fmla="*/ 2147483647 w 24"/>
              <a:gd name="T33" fmla="*/ 0 h 18"/>
              <a:gd name="T34" fmla="*/ 2147483647 w 24"/>
              <a:gd name="T35" fmla="*/ 0 h 18"/>
              <a:gd name="T36" fmla="*/ 2147483647 w 24"/>
              <a:gd name="T37" fmla="*/ 2147483647 h 18"/>
              <a:gd name="T38" fmla="*/ 2147483647 w 24"/>
              <a:gd name="T39" fmla="*/ 2147483647 h 18"/>
              <a:gd name="T40" fmla="*/ 2147483647 w 24"/>
              <a:gd name="T41" fmla="*/ 2147483647 h 18"/>
              <a:gd name="T42" fmla="*/ 0 w 24"/>
              <a:gd name="T43" fmla="*/ 2147483647 h 18"/>
              <a:gd name="T44" fmla="*/ 2147483647 w 24"/>
              <a:gd name="T45" fmla="*/ 2147483647 h 18"/>
              <a:gd name="T46" fmla="*/ 2147483647 w 24"/>
              <a:gd name="T47" fmla="*/ 2147483647 h 18"/>
              <a:gd name="T48" fmla="*/ 2147483647 w 24"/>
              <a:gd name="T49" fmla="*/ 2147483647 h 18"/>
              <a:gd name="T50" fmla="*/ 2147483647 w 24"/>
              <a:gd name="T51" fmla="*/ 2147483647 h 1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 h="18">
                <a:moveTo>
                  <a:pt x="9" y="10"/>
                </a:moveTo>
                <a:cubicBezTo>
                  <a:pt x="13" y="10"/>
                  <a:pt x="13" y="10"/>
                  <a:pt x="13" y="10"/>
                </a:cubicBezTo>
                <a:cubicBezTo>
                  <a:pt x="15" y="13"/>
                  <a:pt x="15" y="13"/>
                  <a:pt x="15" y="13"/>
                </a:cubicBezTo>
                <a:cubicBezTo>
                  <a:pt x="16" y="14"/>
                  <a:pt x="16" y="14"/>
                  <a:pt x="16" y="14"/>
                </a:cubicBezTo>
                <a:cubicBezTo>
                  <a:pt x="18" y="15"/>
                  <a:pt x="18" y="15"/>
                  <a:pt x="18" y="15"/>
                </a:cubicBezTo>
                <a:cubicBezTo>
                  <a:pt x="18" y="15"/>
                  <a:pt x="19" y="18"/>
                  <a:pt x="20" y="18"/>
                </a:cubicBezTo>
                <a:cubicBezTo>
                  <a:pt x="20" y="18"/>
                  <a:pt x="21" y="17"/>
                  <a:pt x="22" y="17"/>
                </a:cubicBezTo>
                <a:cubicBezTo>
                  <a:pt x="23" y="17"/>
                  <a:pt x="24" y="16"/>
                  <a:pt x="24" y="16"/>
                </a:cubicBezTo>
                <a:cubicBezTo>
                  <a:pt x="24" y="12"/>
                  <a:pt x="24" y="12"/>
                  <a:pt x="24" y="12"/>
                </a:cubicBezTo>
                <a:cubicBezTo>
                  <a:pt x="24" y="8"/>
                  <a:pt x="24" y="8"/>
                  <a:pt x="24" y="8"/>
                </a:cubicBezTo>
                <a:cubicBezTo>
                  <a:pt x="23" y="8"/>
                  <a:pt x="23" y="8"/>
                  <a:pt x="23" y="8"/>
                </a:cubicBezTo>
                <a:cubicBezTo>
                  <a:pt x="21" y="3"/>
                  <a:pt x="21" y="3"/>
                  <a:pt x="21" y="3"/>
                </a:cubicBezTo>
                <a:cubicBezTo>
                  <a:pt x="21" y="3"/>
                  <a:pt x="21" y="1"/>
                  <a:pt x="20" y="1"/>
                </a:cubicBezTo>
                <a:cubicBezTo>
                  <a:pt x="20" y="1"/>
                  <a:pt x="16" y="2"/>
                  <a:pt x="16" y="2"/>
                </a:cubicBezTo>
                <a:cubicBezTo>
                  <a:pt x="12" y="2"/>
                  <a:pt x="12" y="2"/>
                  <a:pt x="12" y="2"/>
                </a:cubicBezTo>
                <a:cubicBezTo>
                  <a:pt x="12" y="1"/>
                  <a:pt x="12" y="1"/>
                  <a:pt x="12" y="1"/>
                </a:cubicBezTo>
                <a:cubicBezTo>
                  <a:pt x="7" y="0"/>
                  <a:pt x="7" y="0"/>
                  <a:pt x="7" y="0"/>
                </a:cubicBezTo>
                <a:cubicBezTo>
                  <a:pt x="5" y="0"/>
                  <a:pt x="5" y="0"/>
                  <a:pt x="5" y="0"/>
                </a:cubicBezTo>
                <a:cubicBezTo>
                  <a:pt x="5" y="1"/>
                  <a:pt x="5" y="1"/>
                  <a:pt x="5" y="1"/>
                </a:cubicBezTo>
                <a:cubicBezTo>
                  <a:pt x="5" y="4"/>
                  <a:pt x="5" y="4"/>
                  <a:pt x="5" y="4"/>
                </a:cubicBezTo>
                <a:cubicBezTo>
                  <a:pt x="3" y="4"/>
                  <a:pt x="3" y="4"/>
                  <a:pt x="3" y="4"/>
                </a:cubicBezTo>
                <a:cubicBezTo>
                  <a:pt x="0" y="6"/>
                  <a:pt x="0" y="6"/>
                  <a:pt x="0" y="6"/>
                </a:cubicBezTo>
                <a:cubicBezTo>
                  <a:pt x="1" y="6"/>
                  <a:pt x="1" y="6"/>
                  <a:pt x="1" y="6"/>
                </a:cubicBezTo>
                <a:cubicBezTo>
                  <a:pt x="6" y="13"/>
                  <a:pt x="6" y="13"/>
                  <a:pt x="6" y="13"/>
                </a:cubicBezTo>
                <a:cubicBezTo>
                  <a:pt x="8" y="12"/>
                  <a:pt x="8" y="12"/>
                  <a:pt x="8" y="12"/>
                </a:cubicBezTo>
                <a:lnTo>
                  <a:pt x="9" y="10"/>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469" name="Freeform 304"/>
          <p:cNvSpPr>
            <a:spLocks/>
          </p:cNvSpPr>
          <p:nvPr/>
        </p:nvSpPr>
        <p:spPr bwMode="auto">
          <a:xfrm>
            <a:off x="4413250" y="4235454"/>
            <a:ext cx="160338" cy="111125"/>
          </a:xfrm>
          <a:custGeom>
            <a:avLst/>
            <a:gdLst>
              <a:gd name="T0" fmla="*/ 2147483647 w 114"/>
              <a:gd name="T1" fmla="*/ 2147483647 h 85"/>
              <a:gd name="T2" fmla="*/ 2147483647 w 114"/>
              <a:gd name="T3" fmla="*/ 2147483647 h 85"/>
              <a:gd name="T4" fmla="*/ 2147483647 w 114"/>
              <a:gd name="T5" fmla="*/ 2147483647 h 85"/>
              <a:gd name="T6" fmla="*/ 2147483647 w 114"/>
              <a:gd name="T7" fmla="*/ 2147483647 h 85"/>
              <a:gd name="T8" fmla="*/ 2147483647 w 114"/>
              <a:gd name="T9" fmla="*/ 2147483647 h 85"/>
              <a:gd name="T10" fmla="*/ 2147483647 w 114"/>
              <a:gd name="T11" fmla="*/ 2147483647 h 85"/>
              <a:gd name="T12" fmla="*/ 2147483647 w 114"/>
              <a:gd name="T13" fmla="*/ 2147483647 h 85"/>
              <a:gd name="T14" fmla="*/ 2147483647 w 114"/>
              <a:gd name="T15" fmla="*/ 2147483647 h 85"/>
              <a:gd name="T16" fmla="*/ 2147483647 w 114"/>
              <a:gd name="T17" fmla="*/ 2147483647 h 85"/>
              <a:gd name="T18" fmla="*/ 2147483647 w 114"/>
              <a:gd name="T19" fmla="*/ 2147483647 h 85"/>
              <a:gd name="T20" fmla="*/ 2147483647 w 114"/>
              <a:gd name="T21" fmla="*/ 2147483647 h 85"/>
              <a:gd name="T22" fmla="*/ 2147483647 w 114"/>
              <a:gd name="T23" fmla="*/ 0 h 85"/>
              <a:gd name="T24" fmla="*/ 2147483647 w 114"/>
              <a:gd name="T25" fmla="*/ 2147483647 h 85"/>
              <a:gd name="T26" fmla="*/ 2147483647 w 114"/>
              <a:gd name="T27" fmla="*/ 2147483647 h 85"/>
              <a:gd name="T28" fmla="*/ 0 w 114"/>
              <a:gd name="T29" fmla="*/ 2147483647 h 85"/>
              <a:gd name="T30" fmla="*/ 2147483647 w 114"/>
              <a:gd name="T31" fmla="*/ 2147483647 h 85"/>
              <a:gd name="T32" fmla="*/ 2147483647 w 114"/>
              <a:gd name="T33" fmla="*/ 2147483647 h 85"/>
              <a:gd name="T34" fmla="*/ 2147483647 w 114"/>
              <a:gd name="T35" fmla="*/ 2147483647 h 85"/>
              <a:gd name="T36" fmla="*/ 2147483647 w 114"/>
              <a:gd name="T37" fmla="*/ 2147483647 h 8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14" h="85">
                <a:moveTo>
                  <a:pt x="54" y="79"/>
                </a:moveTo>
                <a:lnTo>
                  <a:pt x="66" y="79"/>
                </a:lnTo>
                <a:lnTo>
                  <a:pt x="78" y="79"/>
                </a:lnTo>
                <a:lnTo>
                  <a:pt x="108" y="85"/>
                </a:lnTo>
                <a:lnTo>
                  <a:pt x="114" y="85"/>
                </a:lnTo>
                <a:lnTo>
                  <a:pt x="102" y="61"/>
                </a:lnTo>
                <a:lnTo>
                  <a:pt x="96" y="43"/>
                </a:lnTo>
                <a:lnTo>
                  <a:pt x="96" y="36"/>
                </a:lnTo>
                <a:lnTo>
                  <a:pt x="84" y="30"/>
                </a:lnTo>
                <a:lnTo>
                  <a:pt x="72" y="18"/>
                </a:lnTo>
                <a:lnTo>
                  <a:pt x="42" y="0"/>
                </a:lnTo>
                <a:lnTo>
                  <a:pt x="30" y="6"/>
                </a:lnTo>
                <a:lnTo>
                  <a:pt x="12" y="6"/>
                </a:lnTo>
                <a:lnTo>
                  <a:pt x="0" y="43"/>
                </a:lnTo>
                <a:lnTo>
                  <a:pt x="12" y="85"/>
                </a:lnTo>
                <a:lnTo>
                  <a:pt x="18" y="85"/>
                </a:lnTo>
                <a:lnTo>
                  <a:pt x="24" y="85"/>
                </a:lnTo>
                <a:lnTo>
                  <a:pt x="54" y="79"/>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470" name="Freeform 305"/>
          <p:cNvSpPr>
            <a:spLocks/>
          </p:cNvSpPr>
          <p:nvPr/>
        </p:nvSpPr>
        <p:spPr bwMode="auto">
          <a:xfrm>
            <a:off x="4421188" y="3963992"/>
            <a:ext cx="323850" cy="319087"/>
          </a:xfrm>
          <a:custGeom>
            <a:avLst/>
            <a:gdLst>
              <a:gd name="T0" fmla="*/ 2147483647 w 38"/>
              <a:gd name="T1" fmla="*/ 2147483647 h 41"/>
              <a:gd name="T2" fmla="*/ 2147483647 w 38"/>
              <a:gd name="T3" fmla="*/ 2147483647 h 41"/>
              <a:gd name="T4" fmla="*/ 2147483647 w 38"/>
              <a:gd name="T5" fmla="*/ 2147483647 h 41"/>
              <a:gd name="T6" fmla="*/ 2147483647 w 38"/>
              <a:gd name="T7" fmla="*/ 2147483647 h 41"/>
              <a:gd name="T8" fmla="*/ 2147483647 w 38"/>
              <a:gd name="T9" fmla="*/ 2147483647 h 41"/>
              <a:gd name="T10" fmla="*/ 2147483647 w 38"/>
              <a:gd name="T11" fmla="*/ 2147483647 h 41"/>
              <a:gd name="T12" fmla="*/ 2147483647 w 38"/>
              <a:gd name="T13" fmla="*/ 2147483647 h 41"/>
              <a:gd name="T14" fmla="*/ 2147483647 w 38"/>
              <a:gd name="T15" fmla="*/ 2147483647 h 41"/>
              <a:gd name="T16" fmla="*/ 2147483647 w 38"/>
              <a:gd name="T17" fmla="*/ 2147483647 h 41"/>
              <a:gd name="T18" fmla="*/ 2147483647 w 38"/>
              <a:gd name="T19" fmla="*/ 2147483647 h 41"/>
              <a:gd name="T20" fmla="*/ 2147483647 w 38"/>
              <a:gd name="T21" fmla="*/ 2147483647 h 41"/>
              <a:gd name="T22" fmla="*/ 2147483647 w 38"/>
              <a:gd name="T23" fmla="*/ 2147483647 h 41"/>
              <a:gd name="T24" fmla="*/ 2147483647 w 38"/>
              <a:gd name="T25" fmla="*/ 2147483647 h 41"/>
              <a:gd name="T26" fmla="*/ 2147483647 w 38"/>
              <a:gd name="T27" fmla="*/ 0 h 41"/>
              <a:gd name="T28" fmla="*/ 2147483647 w 38"/>
              <a:gd name="T29" fmla="*/ 2147483647 h 41"/>
              <a:gd name="T30" fmla="*/ 2147483647 w 38"/>
              <a:gd name="T31" fmla="*/ 2147483647 h 41"/>
              <a:gd name="T32" fmla="*/ 2147483647 w 38"/>
              <a:gd name="T33" fmla="*/ 2147483647 h 41"/>
              <a:gd name="T34" fmla="*/ 2147483647 w 38"/>
              <a:gd name="T35" fmla="*/ 2147483647 h 41"/>
              <a:gd name="T36" fmla="*/ 2147483647 w 38"/>
              <a:gd name="T37" fmla="*/ 2147483647 h 41"/>
              <a:gd name="T38" fmla="*/ 2147483647 w 38"/>
              <a:gd name="T39" fmla="*/ 2147483647 h 41"/>
              <a:gd name="T40" fmla="*/ 0 w 38"/>
              <a:gd name="T41" fmla="*/ 2147483647 h 41"/>
              <a:gd name="T42" fmla="*/ 2147483647 w 38"/>
              <a:gd name="T43" fmla="*/ 2147483647 h 41"/>
              <a:gd name="T44" fmla="*/ 2147483647 w 38"/>
              <a:gd name="T45" fmla="*/ 2147483647 h 41"/>
              <a:gd name="T46" fmla="*/ 2147483647 w 38"/>
              <a:gd name="T47" fmla="*/ 2147483647 h 41"/>
              <a:gd name="T48" fmla="*/ 2147483647 w 38"/>
              <a:gd name="T49" fmla="*/ 2147483647 h 41"/>
              <a:gd name="T50" fmla="*/ 2147483647 w 38"/>
              <a:gd name="T51" fmla="*/ 2147483647 h 4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8" h="41">
                <a:moveTo>
                  <a:pt x="6" y="35"/>
                </a:moveTo>
                <a:cubicBezTo>
                  <a:pt x="11" y="38"/>
                  <a:pt x="11" y="38"/>
                  <a:pt x="11" y="38"/>
                </a:cubicBezTo>
                <a:cubicBezTo>
                  <a:pt x="13" y="40"/>
                  <a:pt x="13" y="40"/>
                  <a:pt x="13" y="40"/>
                </a:cubicBezTo>
                <a:cubicBezTo>
                  <a:pt x="15" y="41"/>
                  <a:pt x="15" y="41"/>
                  <a:pt x="15" y="41"/>
                </a:cubicBezTo>
                <a:cubicBezTo>
                  <a:pt x="15" y="41"/>
                  <a:pt x="15" y="41"/>
                  <a:pt x="15" y="41"/>
                </a:cubicBezTo>
                <a:cubicBezTo>
                  <a:pt x="18" y="38"/>
                  <a:pt x="18" y="38"/>
                  <a:pt x="18" y="38"/>
                </a:cubicBezTo>
                <a:cubicBezTo>
                  <a:pt x="20" y="40"/>
                  <a:pt x="20" y="40"/>
                  <a:pt x="20" y="40"/>
                </a:cubicBezTo>
                <a:cubicBezTo>
                  <a:pt x="21" y="39"/>
                  <a:pt x="21" y="39"/>
                  <a:pt x="21" y="39"/>
                </a:cubicBezTo>
                <a:cubicBezTo>
                  <a:pt x="35" y="39"/>
                  <a:pt x="35" y="39"/>
                  <a:pt x="35" y="39"/>
                </a:cubicBezTo>
                <a:cubicBezTo>
                  <a:pt x="38" y="37"/>
                  <a:pt x="38" y="37"/>
                  <a:pt x="38" y="37"/>
                </a:cubicBezTo>
                <a:cubicBezTo>
                  <a:pt x="36" y="36"/>
                  <a:pt x="36" y="36"/>
                  <a:pt x="36" y="36"/>
                </a:cubicBezTo>
                <a:cubicBezTo>
                  <a:pt x="33" y="7"/>
                  <a:pt x="33" y="7"/>
                  <a:pt x="33" y="7"/>
                </a:cubicBezTo>
                <a:cubicBezTo>
                  <a:pt x="36" y="7"/>
                  <a:pt x="36" y="7"/>
                  <a:pt x="36" y="7"/>
                </a:cubicBezTo>
                <a:cubicBezTo>
                  <a:pt x="27" y="0"/>
                  <a:pt x="27" y="0"/>
                  <a:pt x="27" y="0"/>
                </a:cubicBezTo>
                <a:cubicBezTo>
                  <a:pt x="27" y="3"/>
                  <a:pt x="27" y="3"/>
                  <a:pt x="27" y="3"/>
                </a:cubicBezTo>
                <a:cubicBezTo>
                  <a:pt x="17" y="3"/>
                  <a:pt x="17" y="3"/>
                  <a:pt x="17" y="3"/>
                </a:cubicBezTo>
                <a:cubicBezTo>
                  <a:pt x="16" y="11"/>
                  <a:pt x="16" y="11"/>
                  <a:pt x="16" y="11"/>
                </a:cubicBezTo>
                <a:cubicBezTo>
                  <a:pt x="14" y="13"/>
                  <a:pt x="14" y="13"/>
                  <a:pt x="14" y="13"/>
                </a:cubicBezTo>
                <a:cubicBezTo>
                  <a:pt x="14" y="13"/>
                  <a:pt x="14" y="20"/>
                  <a:pt x="13" y="20"/>
                </a:cubicBezTo>
                <a:cubicBezTo>
                  <a:pt x="13" y="20"/>
                  <a:pt x="5" y="19"/>
                  <a:pt x="1" y="19"/>
                </a:cubicBezTo>
                <a:cubicBezTo>
                  <a:pt x="0" y="20"/>
                  <a:pt x="0" y="20"/>
                  <a:pt x="0" y="20"/>
                </a:cubicBezTo>
                <a:cubicBezTo>
                  <a:pt x="3" y="26"/>
                  <a:pt x="3" y="26"/>
                  <a:pt x="3" y="26"/>
                </a:cubicBezTo>
                <a:cubicBezTo>
                  <a:pt x="3" y="33"/>
                  <a:pt x="3" y="33"/>
                  <a:pt x="3" y="33"/>
                </a:cubicBezTo>
                <a:cubicBezTo>
                  <a:pt x="1" y="36"/>
                  <a:pt x="1" y="36"/>
                  <a:pt x="1" y="36"/>
                </a:cubicBezTo>
                <a:cubicBezTo>
                  <a:pt x="4" y="36"/>
                  <a:pt x="4" y="36"/>
                  <a:pt x="4" y="36"/>
                </a:cubicBezTo>
                <a:lnTo>
                  <a:pt x="6" y="35"/>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471" name="Freeform 306"/>
          <p:cNvSpPr>
            <a:spLocks/>
          </p:cNvSpPr>
          <p:nvPr/>
        </p:nvSpPr>
        <p:spPr bwMode="auto">
          <a:xfrm>
            <a:off x="5534025" y="3830638"/>
            <a:ext cx="306388" cy="273050"/>
          </a:xfrm>
          <a:custGeom>
            <a:avLst/>
            <a:gdLst>
              <a:gd name="T0" fmla="*/ 0 w 36"/>
              <a:gd name="T1" fmla="*/ 2147483647 h 35"/>
              <a:gd name="T2" fmla="*/ 2147483647 w 36"/>
              <a:gd name="T3" fmla="*/ 2147483647 h 35"/>
              <a:gd name="T4" fmla="*/ 2147483647 w 36"/>
              <a:gd name="T5" fmla="*/ 2147483647 h 35"/>
              <a:gd name="T6" fmla="*/ 2147483647 w 36"/>
              <a:gd name="T7" fmla="*/ 2147483647 h 35"/>
              <a:gd name="T8" fmla="*/ 2147483647 w 36"/>
              <a:gd name="T9" fmla="*/ 2147483647 h 35"/>
              <a:gd name="T10" fmla="*/ 2147483647 w 36"/>
              <a:gd name="T11" fmla="*/ 2147483647 h 35"/>
              <a:gd name="T12" fmla="*/ 2147483647 w 36"/>
              <a:gd name="T13" fmla="*/ 2147483647 h 35"/>
              <a:gd name="T14" fmla="*/ 2147483647 w 36"/>
              <a:gd name="T15" fmla="*/ 2147483647 h 35"/>
              <a:gd name="T16" fmla="*/ 2147483647 w 36"/>
              <a:gd name="T17" fmla="*/ 2147483647 h 35"/>
              <a:gd name="T18" fmla="*/ 2147483647 w 36"/>
              <a:gd name="T19" fmla="*/ 2147483647 h 35"/>
              <a:gd name="T20" fmla="*/ 2147483647 w 36"/>
              <a:gd name="T21" fmla="*/ 2147483647 h 35"/>
              <a:gd name="T22" fmla="*/ 2147483647 w 36"/>
              <a:gd name="T23" fmla="*/ 2147483647 h 35"/>
              <a:gd name="T24" fmla="*/ 2147483647 w 36"/>
              <a:gd name="T25" fmla="*/ 2147483647 h 35"/>
              <a:gd name="T26" fmla="*/ 2147483647 w 36"/>
              <a:gd name="T27" fmla="*/ 2147483647 h 35"/>
              <a:gd name="T28" fmla="*/ 2147483647 w 36"/>
              <a:gd name="T29" fmla="*/ 2147483647 h 35"/>
              <a:gd name="T30" fmla="*/ 2147483647 w 36"/>
              <a:gd name="T31" fmla="*/ 2147483647 h 35"/>
              <a:gd name="T32" fmla="*/ 2147483647 w 36"/>
              <a:gd name="T33" fmla="*/ 2147483647 h 35"/>
              <a:gd name="T34" fmla="*/ 2147483647 w 36"/>
              <a:gd name="T35" fmla="*/ 2147483647 h 35"/>
              <a:gd name="T36" fmla="*/ 2147483647 w 36"/>
              <a:gd name="T37" fmla="*/ 2147483647 h 35"/>
              <a:gd name="T38" fmla="*/ 2147483647 w 36"/>
              <a:gd name="T39" fmla="*/ 2147483647 h 35"/>
              <a:gd name="T40" fmla="*/ 2147483647 w 36"/>
              <a:gd name="T41" fmla="*/ 0 h 35"/>
              <a:gd name="T42" fmla="*/ 2147483647 w 36"/>
              <a:gd name="T43" fmla="*/ 0 h 35"/>
              <a:gd name="T44" fmla="*/ 2147483647 w 36"/>
              <a:gd name="T45" fmla="*/ 2147483647 h 35"/>
              <a:gd name="T46" fmla="*/ 0 w 36"/>
              <a:gd name="T47" fmla="*/ 2147483647 h 3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36" h="35">
                <a:moveTo>
                  <a:pt x="0" y="5"/>
                </a:moveTo>
                <a:cubicBezTo>
                  <a:pt x="0" y="5"/>
                  <a:pt x="1" y="7"/>
                  <a:pt x="1" y="8"/>
                </a:cubicBezTo>
                <a:cubicBezTo>
                  <a:pt x="1" y="8"/>
                  <a:pt x="2" y="10"/>
                  <a:pt x="2" y="10"/>
                </a:cubicBezTo>
                <a:cubicBezTo>
                  <a:pt x="2" y="10"/>
                  <a:pt x="1" y="35"/>
                  <a:pt x="2" y="35"/>
                </a:cubicBezTo>
                <a:cubicBezTo>
                  <a:pt x="2" y="35"/>
                  <a:pt x="2" y="35"/>
                  <a:pt x="3" y="35"/>
                </a:cubicBezTo>
                <a:cubicBezTo>
                  <a:pt x="7" y="35"/>
                  <a:pt x="29" y="35"/>
                  <a:pt x="29" y="35"/>
                </a:cubicBezTo>
                <a:cubicBezTo>
                  <a:pt x="34" y="32"/>
                  <a:pt x="34" y="32"/>
                  <a:pt x="34" y="32"/>
                </a:cubicBezTo>
                <a:cubicBezTo>
                  <a:pt x="36" y="30"/>
                  <a:pt x="36" y="30"/>
                  <a:pt x="36" y="30"/>
                </a:cubicBezTo>
                <a:cubicBezTo>
                  <a:pt x="36" y="30"/>
                  <a:pt x="36" y="30"/>
                  <a:pt x="36" y="30"/>
                </a:cubicBezTo>
                <a:cubicBezTo>
                  <a:pt x="33" y="23"/>
                  <a:pt x="33" y="23"/>
                  <a:pt x="33" y="23"/>
                </a:cubicBezTo>
                <a:cubicBezTo>
                  <a:pt x="29" y="15"/>
                  <a:pt x="29" y="15"/>
                  <a:pt x="29" y="15"/>
                </a:cubicBezTo>
                <a:cubicBezTo>
                  <a:pt x="24" y="8"/>
                  <a:pt x="24" y="8"/>
                  <a:pt x="24" y="8"/>
                </a:cubicBezTo>
                <a:cubicBezTo>
                  <a:pt x="31" y="12"/>
                  <a:pt x="31" y="12"/>
                  <a:pt x="31" y="12"/>
                </a:cubicBezTo>
                <a:cubicBezTo>
                  <a:pt x="34" y="9"/>
                  <a:pt x="34" y="9"/>
                  <a:pt x="34" y="9"/>
                </a:cubicBezTo>
                <a:cubicBezTo>
                  <a:pt x="33" y="9"/>
                  <a:pt x="33" y="9"/>
                  <a:pt x="33" y="9"/>
                </a:cubicBezTo>
                <a:cubicBezTo>
                  <a:pt x="30" y="1"/>
                  <a:pt x="30" y="1"/>
                  <a:pt x="30" y="1"/>
                </a:cubicBezTo>
                <a:cubicBezTo>
                  <a:pt x="28" y="3"/>
                  <a:pt x="28" y="3"/>
                  <a:pt x="28" y="3"/>
                </a:cubicBezTo>
                <a:cubicBezTo>
                  <a:pt x="22" y="2"/>
                  <a:pt x="22" y="2"/>
                  <a:pt x="22" y="2"/>
                </a:cubicBezTo>
                <a:cubicBezTo>
                  <a:pt x="19" y="1"/>
                  <a:pt x="19" y="1"/>
                  <a:pt x="19" y="1"/>
                </a:cubicBezTo>
                <a:cubicBezTo>
                  <a:pt x="12" y="3"/>
                  <a:pt x="12" y="3"/>
                  <a:pt x="12" y="3"/>
                </a:cubicBezTo>
                <a:cubicBezTo>
                  <a:pt x="6" y="0"/>
                  <a:pt x="6" y="0"/>
                  <a:pt x="6" y="0"/>
                </a:cubicBezTo>
                <a:cubicBezTo>
                  <a:pt x="2" y="0"/>
                  <a:pt x="2" y="0"/>
                  <a:pt x="2" y="0"/>
                </a:cubicBezTo>
                <a:cubicBezTo>
                  <a:pt x="1" y="2"/>
                  <a:pt x="1" y="2"/>
                  <a:pt x="1" y="2"/>
                </a:cubicBezTo>
                <a:lnTo>
                  <a:pt x="0" y="5"/>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472" name="Freeform 307"/>
          <p:cNvSpPr>
            <a:spLocks/>
          </p:cNvSpPr>
          <p:nvPr/>
        </p:nvSpPr>
        <p:spPr bwMode="auto">
          <a:xfrm>
            <a:off x="5116513" y="3783014"/>
            <a:ext cx="442912" cy="388937"/>
          </a:xfrm>
          <a:custGeom>
            <a:avLst/>
            <a:gdLst>
              <a:gd name="T0" fmla="*/ 2147483647 w 52"/>
              <a:gd name="T1" fmla="*/ 2147483647 h 50"/>
              <a:gd name="T2" fmla="*/ 2147483647 w 52"/>
              <a:gd name="T3" fmla="*/ 2147483647 h 50"/>
              <a:gd name="T4" fmla="*/ 2147483647 w 52"/>
              <a:gd name="T5" fmla="*/ 2147483647 h 50"/>
              <a:gd name="T6" fmla="*/ 0 w 52"/>
              <a:gd name="T7" fmla="*/ 2147483647 h 50"/>
              <a:gd name="T8" fmla="*/ 0 w 52"/>
              <a:gd name="T9" fmla="*/ 2147483647 h 50"/>
              <a:gd name="T10" fmla="*/ 2147483647 w 52"/>
              <a:gd name="T11" fmla="*/ 2147483647 h 50"/>
              <a:gd name="T12" fmla="*/ 2147483647 w 52"/>
              <a:gd name="T13" fmla="*/ 2147483647 h 50"/>
              <a:gd name="T14" fmla="*/ 2147483647 w 52"/>
              <a:gd name="T15" fmla="*/ 2147483647 h 50"/>
              <a:gd name="T16" fmla="*/ 2147483647 w 52"/>
              <a:gd name="T17" fmla="*/ 2147483647 h 50"/>
              <a:gd name="T18" fmla="*/ 2147483647 w 52"/>
              <a:gd name="T19" fmla="*/ 2147483647 h 50"/>
              <a:gd name="T20" fmla="*/ 2147483647 w 52"/>
              <a:gd name="T21" fmla="*/ 2147483647 h 50"/>
              <a:gd name="T22" fmla="*/ 2147483647 w 52"/>
              <a:gd name="T23" fmla="*/ 2147483647 h 50"/>
              <a:gd name="T24" fmla="*/ 2147483647 w 52"/>
              <a:gd name="T25" fmla="*/ 2147483647 h 50"/>
              <a:gd name="T26" fmla="*/ 2147483647 w 52"/>
              <a:gd name="T27" fmla="*/ 2147483647 h 50"/>
              <a:gd name="T28" fmla="*/ 2147483647 w 52"/>
              <a:gd name="T29" fmla="*/ 2147483647 h 50"/>
              <a:gd name="T30" fmla="*/ 2147483647 w 52"/>
              <a:gd name="T31" fmla="*/ 2147483647 h 50"/>
              <a:gd name="T32" fmla="*/ 2147483647 w 52"/>
              <a:gd name="T33" fmla="*/ 2147483647 h 50"/>
              <a:gd name="T34" fmla="*/ 2147483647 w 52"/>
              <a:gd name="T35" fmla="*/ 2147483647 h 50"/>
              <a:gd name="T36" fmla="*/ 2147483647 w 52"/>
              <a:gd name="T37" fmla="*/ 2147483647 h 50"/>
              <a:gd name="T38" fmla="*/ 2147483647 w 52"/>
              <a:gd name="T39" fmla="*/ 2147483647 h 50"/>
              <a:gd name="T40" fmla="*/ 2147483647 w 52"/>
              <a:gd name="T41" fmla="*/ 2147483647 h 50"/>
              <a:gd name="T42" fmla="*/ 2147483647 w 52"/>
              <a:gd name="T43" fmla="*/ 2147483647 h 50"/>
              <a:gd name="T44" fmla="*/ 2147483647 w 52"/>
              <a:gd name="T45" fmla="*/ 2147483647 h 50"/>
              <a:gd name="T46" fmla="*/ 2147483647 w 52"/>
              <a:gd name="T47" fmla="*/ 2147483647 h 50"/>
              <a:gd name="T48" fmla="*/ 2147483647 w 52"/>
              <a:gd name="T49" fmla="*/ 2147483647 h 50"/>
              <a:gd name="T50" fmla="*/ 2147483647 w 52"/>
              <a:gd name="T51" fmla="*/ 2147483647 h 50"/>
              <a:gd name="T52" fmla="*/ 2147483647 w 52"/>
              <a:gd name="T53" fmla="*/ 2147483647 h 50"/>
              <a:gd name="T54" fmla="*/ 2147483647 w 52"/>
              <a:gd name="T55" fmla="*/ 2147483647 h 50"/>
              <a:gd name="T56" fmla="*/ 2147483647 w 52"/>
              <a:gd name="T57" fmla="*/ 2147483647 h 50"/>
              <a:gd name="T58" fmla="*/ 2147483647 w 52"/>
              <a:gd name="T59" fmla="*/ 2147483647 h 50"/>
              <a:gd name="T60" fmla="*/ 2147483647 w 52"/>
              <a:gd name="T61" fmla="*/ 2147483647 h 50"/>
              <a:gd name="T62" fmla="*/ 2147483647 w 52"/>
              <a:gd name="T63" fmla="*/ 2147483647 h 50"/>
              <a:gd name="T64" fmla="*/ 2147483647 w 52"/>
              <a:gd name="T65" fmla="*/ 2147483647 h 50"/>
              <a:gd name="T66" fmla="*/ 2147483647 w 52"/>
              <a:gd name="T67" fmla="*/ 0 h 50"/>
              <a:gd name="T68" fmla="*/ 2147483647 w 52"/>
              <a:gd name="T69" fmla="*/ 2147483647 h 50"/>
              <a:gd name="T70" fmla="*/ 2147483647 w 52"/>
              <a:gd name="T71" fmla="*/ 2147483647 h 5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 h="50">
                <a:moveTo>
                  <a:pt x="4" y="6"/>
                </a:moveTo>
                <a:cubicBezTo>
                  <a:pt x="3" y="9"/>
                  <a:pt x="3" y="9"/>
                  <a:pt x="3" y="9"/>
                </a:cubicBezTo>
                <a:cubicBezTo>
                  <a:pt x="2" y="10"/>
                  <a:pt x="2" y="10"/>
                  <a:pt x="2" y="10"/>
                </a:cubicBezTo>
                <a:cubicBezTo>
                  <a:pt x="0" y="12"/>
                  <a:pt x="0" y="12"/>
                  <a:pt x="0" y="12"/>
                </a:cubicBezTo>
                <a:cubicBezTo>
                  <a:pt x="0" y="29"/>
                  <a:pt x="0" y="29"/>
                  <a:pt x="0" y="29"/>
                </a:cubicBezTo>
                <a:cubicBezTo>
                  <a:pt x="6" y="34"/>
                  <a:pt x="6" y="34"/>
                  <a:pt x="6" y="34"/>
                </a:cubicBezTo>
                <a:cubicBezTo>
                  <a:pt x="9" y="35"/>
                  <a:pt x="9" y="35"/>
                  <a:pt x="9" y="35"/>
                </a:cubicBezTo>
                <a:cubicBezTo>
                  <a:pt x="17" y="36"/>
                  <a:pt x="17" y="36"/>
                  <a:pt x="17" y="36"/>
                </a:cubicBezTo>
                <a:cubicBezTo>
                  <a:pt x="19" y="38"/>
                  <a:pt x="19" y="38"/>
                  <a:pt x="19" y="38"/>
                </a:cubicBezTo>
                <a:cubicBezTo>
                  <a:pt x="23" y="36"/>
                  <a:pt x="23" y="36"/>
                  <a:pt x="23" y="36"/>
                </a:cubicBezTo>
                <a:cubicBezTo>
                  <a:pt x="47" y="49"/>
                  <a:pt x="47" y="49"/>
                  <a:pt x="47" y="49"/>
                </a:cubicBezTo>
                <a:cubicBezTo>
                  <a:pt x="47" y="48"/>
                  <a:pt x="47" y="48"/>
                  <a:pt x="47" y="48"/>
                </a:cubicBezTo>
                <a:cubicBezTo>
                  <a:pt x="47" y="49"/>
                  <a:pt x="47" y="49"/>
                  <a:pt x="47" y="49"/>
                </a:cubicBezTo>
                <a:cubicBezTo>
                  <a:pt x="48" y="50"/>
                  <a:pt x="48" y="50"/>
                  <a:pt x="48" y="50"/>
                </a:cubicBezTo>
                <a:cubicBezTo>
                  <a:pt x="48" y="47"/>
                  <a:pt x="48" y="47"/>
                  <a:pt x="48" y="47"/>
                </a:cubicBezTo>
                <a:cubicBezTo>
                  <a:pt x="51" y="47"/>
                  <a:pt x="51" y="47"/>
                  <a:pt x="51" y="47"/>
                </a:cubicBezTo>
                <a:cubicBezTo>
                  <a:pt x="52" y="41"/>
                  <a:pt x="52" y="41"/>
                  <a:pt x="52" y="41"/>
                </a:cubicBezTo>
                <a:cubicBezTo>
                  <a:pt x="51" y="41"/>
                  <a:pt x="51" y="41"/>
                  <a:pt x="51" y="41"/>
                </a:cubicBezTo>
                <a:cubicBezTo>
                  <a:pt x="50" y="41"/>
                  <a:pt x="51" y="16"/>
                  <a:pt x="51" y="16"/>
                </a:cubicBezTo>
                <a:cubicBezTo>
                  <a:pt x="51" y="16"/>
                  <a:pt x="50" y="14"/>
                  <a:pt x="50" y="14"/>
                </a:cubicBezTo>
                <a:cubicBezTo>
                  <a:pt x="50" y="13"/>
                  <a:pt x="49" y="11"/>
                  <a:pt x="49" y="11"/>
                </a:cubicBezTo>
                <a:cubicBezTo>
                  <a:pt x="50" y="8"/>
                  <a:pt x="50" y="8"/>
                  <a:pt x="50" y="8"/>
                </a:cubicBezTo>
                <a:cubicBezTo>
                  <a:pt x="51" y="6"/>
                  <a:pt x="51" y="6"/>
                  <a:pt x="51" y="6"/>
                </a:cubicBezTo>
                <a:cubicBezTo>
                  <a:pt x="48" y="5"/>
                  <a:pt x="48" y="5"/>
                  <a:pt x="48" y="5"/>
                </a:cubicBezTo>
                <a:cubicBezTo>
                  <a:pt x="45" y="3"/>
                  <a:pt x="45" y="3"/>
                  <a:pt x="45" y="3"/>
                </a:cubicBezTo>
                <a:cubicBezTo>
                  <a:pt x="41" y="2"/>
                  <a:pt x="41" y="2"/>
                  <a:pt x="41" y="2"/>
                </a:cubicBezTo>
                <a:cubicBezTo>
                  <a:pt x="35" y="4"/>
                  <a:pt x="35" y="4"/>
                  <a:pt x="35" y="4"/>
                </a:cubicBezTo>
                <a:cubicBezTo>
                  <a:pt x="35" y="8"/>
                  <a:pt x="35" y="8"/>
                  <a:pt x="35" y="8"/>
                </a:cubicBezTo>
                <a:cubicBezTo>
                  <a:pt x="29" y="10"/>
                  <a:pt x="29" y="10"/>
                  <a:pt x="29" y="10"/>
                </a:cubicBezTo>
                <a:cubicBezTo>
                  <a:pt x="25" y="7"/>
                  <a:pt x="25" y="7"/>
                  <a:pt x="25" y="7"/>
                </a:cubicBezTo>
                <a:cubicBezTo>
                  <a:pt x="22" y="5"/>
                  <a:pt x="22" y="5"/>
                  <a:pt x="22" y="5"/>
                </a:cubicBezTo>
                <a:cubicBezTo>
                  <a:pt x="20" y="3"/>
                  <a:pt x="20" y="3"/>
                  <a:pt x="20" y="3"/>
                </a:cubicBezTo>
                <a:cubicBezTo>
                  <a:pt x="13" y="2"/>
                  <a:pt x="13" y="2"/>
                  <a:pt x="13" y="2"/>
                </a:cubicBezTo>
                <a:cubicBezTo>
                  <a:pt x="8" y="0"/>
                  <a:pt x="8" y="0"/>
                  <a:pt x="8" y="0"/>
                </a:cubicBezTo>
                <a:cubicBezTo>
                  <a:pt x="8" y="2"/>
                  <a:pt x="8" y="2"/>
                  <a:pt x="8" y="2"/>
                </a:cubicBezTo>
                <a:lnTo>
                  <a:pt x="4" y="6"/>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473" name="Freeform 308"/>
          <p:cNvSpPr>
            <a:spLocks/>
          </p:cNvSpPr>
          <p:nvPr/>
        </p:nvSpPr>
        <p:spPr bwMode="auto">
          <a:xfrm>
            <a:off x="5073653" y="3667129"/>
            <a:ext cx="111125" cy="193675"/>
          </a:xfrm>
          <a:custGeom>
            <a:avLst/>
            <a:gdLst>
              <a:gd name="T0" fmla="*/ 2147483647 w 78"/>
              <a:gd name="T1" fmla="*/ 2147483647 h 150"/>
              <a:gd name="T2" fmla="*/ 2147483647 w 78"/>
              <a:gd name="T3" fmla="*/ 2147483647 h 150"/>
              <a:gd name="T4" fmla="*/ 2147483647 w 78"/>
              <a:gd name="T5" fmla="*/ 2147483647 h 150"/>
              <a:gd name="T6" fmla="*/ 0 w 78"/>
              <a:gd name="T7" fmla="*/ 2147483647 h 150"/>
              <a:gd name="T8" fmla="*/ 0 w 78"/>
              <a:gd name="T9" fmla="*/ 2147483647 h 150"/>
              <a:gd name="T10" fmla="*/ 2147483647 w 78"/>
              <a:gd name="T11" fmla="*/ 2147483647 h 150"/>
              <a:gd name="T12" fmla="*/ 2147483647 w 78"/>
              <a:gd name="T13" fmla="*/ 2147483647 h 150"/>
              <a:gd name="T14" fmla="*/ 2147483647 w 78"/>
              <a:gd name="T15" fmla="*/ 2147483647 h 150"/>
              <a:gd name="T16" fmla="*/ 2147483647 w 78"/>
              <a:gd name="T17" fmla="*/ 2147483647 h 150"/>
              <a:gd name="T18" fmla="*/ 2147483647 w 78"/>
              <a:gd name="T19" fmla="*/ 2147483647 h 150"/>
              <a:gd name="T20" fmla="*/ 2147483647 w 78"/>
              <a:gd name="T21" fmla="*/ 2147483647 h 150"/>
              <a:gd name="T22" fmla="*/ 2147483647 w 78"/>
              <a:gd name="T23" fmla="*/ 2147483647 h 150"/>
              <a:gd name="T24" fmla="*/ 2147483647 w 78"/>
              <a:gd name="T25" fmla="*/ 2147483647 h 150"/>
              <a:gd name="T26" fmla="*/ 2147483647 w 78"/>
              <a:gd name="T27" fmla="*/ 2147483647 h 150"/>
              <a:gd name="T28" fmla="*/ 2147483647 w 78"/>
              <a:gd name="T29" fmla="*/ 2147483647 h 150"/>
              <a:gd name="T30" fmla="*/ 2147483647 w 78"/>
              <a:gd name="T31" fmla="*/ 2147483647 h 150"/>
              <a:gd name="T32" fmla="*/ 2147483647 w 78"/>
              <a:gd name="T33" fmla="*/ 2147483647 h 150"/>
              <a:gd name="T34" fmla="*/ 2147483647 w 78"/>
              <a:gd name="T35" fmla="*/ 2147483647 h 150"/>
              <a:gd name="T36" fmla="*/ 2147483647 w 78"/>
              <a:gd name="T37" fmla="*/ 0 h 150"/>
              <a:gd name="T38" fmla="*/ 2147483647 w 78"/>
              <a:gd name="T39" fmla="*/ 0 h 150"/>
              <a:gd name="T40" fmla="*/ 2147483647 w 78"/>
              <a:gd name="T41" fmla="*/ 2147483647 h 150"/>
              <a:gd name="T42" fmla="*/ 2147483647 w 78"/>
              <a:gd name="T43" fmla="*/ 2147483647 h 15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8" h="150">
                <a:moveTo>
                  <a:pt x="18" y="12"/>
                </a:moveTo>
                <a:lnTo>
                  <a:pt x="18" y="30"/>
                </a:lnTo>
                <a:lnTo>
                  <a:pt x="18" y="54"/>
                </a:lnTo>
                <a:lnTo>
                  <a:pt x="0" y="78"/>
                </a:lnTo>
                <a:lnTo>
                  <a:pt x="0" y="90"/>
                </a:lnTo>
                <a:lnTo>
                  <a:pt x="12" y="102"/>
                </a:lnTo>
                <a:lnTo>
                  <a:pt x="18" y="108"/>
                </a:lnTo>
                <a:lnTo>
                  <a:pt x="36" y="120"/>
                </a:lnTo>
                <a:lnTo>
                  <a:pt x="36" y="144"/>
                </a:lnTo>
                <a:lnTo>
                  <a:pt x="42" y="150"/>
                </a:lnTo>
                <a:lnTo>
                  <a:pt x="48" y="144"/>
                </a:lnTo>
                <a:lnTo>
                  <a:pt x="54" y="126"/>
                </a:lnTo>
                <a:lnTo>
                  <a:pt x="78" y="102"/>
                </a:lnTo>
                <a:lnTo>
                  <a:pt x="78" y="90"/>
                </a:lnTo>
                <a:lnTo>
                  <a:pt x="60" y="84"/>
                </a:lnTo>
                <a:lnTo>
                  <a:pt x="42" y="72"/>
                </a:lnTo>
                <a:lnTo>
                  <a:pt x="66" y="36"/>
                </a:lnTo>
                <a:lnTo>
                  <a:pt x="60" y="12"/>
                </a:lnTo>
                <a:lnTo>
                  <a:pt x="36" y="0"/>
                </a:lnTo>
                <a:lnTo>
                  <a:pt x="24" y="0"/>
                </a:lnTo>
                <a:lnTo>
                  <a:pt x="24" y="6"/>
                </a:lnTo>
                <a:lnTo>
                  <a:pt x="18" y="12"/>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474" name="Freeform 309"/>
          <p:cNvSpPr>
            <a:spLocks/>
          </p:cNvSpPr>
          <p:nvPr/>
        </p:nvSpPr>
        <p:spPr bwMode="auto">
          <a:xfrm>
            <a:off x="4524375" y="3713163"/>
            <a:ext cx="322264" cy="227012"/>
          </a:xfrm>
          <a:custGeom>
            <a:avLst/>
            <a:gdLst>
              <a:gd name="T0" fmla="*/ 2147483647 w 228"/>
              <a:gd name="T1" fmla="*/ 2147483647 h 174"/>
              <a:gd name="T2" fmla="*/ 2147483647 w 228"/>
              <a:gd name="T3" fmla="*/ 2147483647 h 174"/>
              <a:gd name="T4" fmla="*/ 2147483647 w 228"/>
              <a:gd name="T5" fmla="*/ 2147483647 h 174"/>
              <a:gd name="T6" fmla="*/ 2147483647 w 228"/>
              <a:gd name="T7" fmla="*/ 2147483647 h 174"/>
              <a:gd name="T8" fmla="*/ 2147483647 w 228"/>
              <a:gd name="T9" fmla="*/ 2147483647 h 174"/>
              <a:gd name="T10" fmla="*/ 2147483647 w 228"/>
              <a:gd name="T11" fmla="*/ 2147483647 h 174"/>
              <a:gd name="T12" fmla="*/ 2147483647 w 228"/>
              <a:gd name="T13" fmla="*/ 2147483647 h 174"/>
              <a:gd name="T14" fmla="*/ 2147483647 w 228"/>
              <a:gd name="T15" fmla="*/ 2147483647 h 174"/>
              <a:gd name="T16" fmla="*/ 2147483647 w 228"/>
              <a:gd name="T17" fmla="*/ 2147483647 h 174"/>
              <a:gd name="T18" fmla="*/ 2147483647 w 228"/>
              <a:gd name="T19" fmla="*/ 2147483647 h 174"/>
              <a:gd name="T20" fmla="*/ 2147483647 w 228"/>
              <a:gd name="T21" fmla="*/ 2147483647 h 174"/>
              <a:gd name="T22" fmla="*/ 2147483647 w 228"/>
              <a:gd name="T23" fmla="*/ 2147483647 h 174"/>
              <a:gd name="T24" fmla="*/ 2147483647 w 228"/>
              <a:gd name="T25" fmla="*/ 2147483647 h 174"/>
              <a:gd name="T26" fmla="*/ 2147483647 w 228"/>
              <a:gd name="T27" fmla="*/ 0 h 174"/>
              <a:gd name="T28" fmla="*/ 2147483647 w 228"/>
              <a:gd name="T29" fmla="*/ 2147483647 h 174"/>
              <a:gd name="T30" fmla="*/ 2147483647 w 228"/>
              <a:gd name="T31" fmla="*/ 2147483647 h 174"/>
              <a:gd name="T32" fmla="*/ 2147483647 w 228"/>
              <a:gd name="T33" fmla="*/ 2147483647 h 174"/>
              <a:gd name="T34" fmla="*/ 2147483647 w 228"/>
              <a:gd name="T35" fmla="*/ 2147483647 h 174"/>
              <a:gd name="T36" fmla="*/ 2147483647 w 228"/>
              <a:gd name="T37" fmla="*/ 2147483647 h 174"/>
              <a:gd name="T38" fmla="*/ 0 w 228"/>
              <a:gd name="T39" fmla="*/ 2147483647 h 174"/>
              <a:gd name="T40" fmla="*/ 2147483647 w 228"/>
              <a:gd name="T41" fmla="*/ 2147483647 h 174"/>
              <a:gd name="T42" fmla="*/ 2147483647 w 228"/>
              <a:gd name="T43" fmla="*/ 2147483647 h 17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28" h="174">
                <a:moveTo>
                  <a:pt x="90" y="156"/>
                </a:moveTo>
                <a:lnTo>
                  <a:pt x="114" y="138"/>
                </a:lnTo>
                <a:lnTo>
                  <a:pt x="144" y="120"/>
                </a:lnTo>
                <a:lnTo>
                  <a:pt x="180" y="108"/>
                </a:lnTo>
                <a:lnTo>
                  <a:pt x="186" y="96"/>
                </a:lnTo>
                <a:lnTo>
                  <a:pt x="192" y="84"/>
                </a:lnTo>
                <a:lnTo>
                  <a:pt x="216" y="78"/>
                </a:lnTo>
                <a:lnTo>
                  <a:pt x="228" y="72"/>
                </a:lnTo>
                <a:lnTo>
                  <a:pt x="222" y="42"/>
                </a:lnTo>
                <a:lnTo>
                  <a:pt x="216" y="12"/>
                </a:lnTo>
                <a:lnTo>
                  <a:pt x="210" y="12"/>
                </a:lnTo>
                <a:lnTo>
                  <a:pt x="186" y="12"/>
                </a:lnTo>
                <a:lnTo>
                  <a:pt x="168" y="12"/>
                </a:lnTo>
                <a:lnTo>
                  <a:pt x="144" y="0"/>
                </a:lnTo>
                <a:lnTo>
                  <a:pt x="120" y="36"/>
                </a:lnTo>
                <a:lnTo>
                  <a:pt x="96" y="60"/>
                </a:lnTo>
                <a:lnTo>
                  <a:pt x="72" y="90"/>
                </a:lnTo>
                <a:lnTo>
                  <a:pt x="66" y="138"/>
                </a:lnTo>
                <a:lnTo>
                  <a:pt x="12" y="162"/>
                </a:lnTo>
                <a:lnTo>
                  <a:pt x="0" y="174"/>
                </a:lnTo>
                <a:lnTo>
                  <a:pt x="84" y="174"/>
                </a:lnTo>
                <a:lnTo>
                  <a:pt x="90" y="156"/>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475" name="Freeform 310"/>
          <p:cNvSpPr>
            <a:spLocks/>
          </p:cNvSpPr>
          <p:nvPr/>
        </p:nvSpPr>
        <p:spPr bwMode="auto">
          <a:xfrm>
            <a:off x="4429128" y="3940175"/>
            <a:ext cx="220663" cy="177800"/>
          </a:xfrm>
          <a:custGeom>
            <a:avLst/>
            <a:gdLst>
              <a:gd name="T0" fmla="*/ 2147483647 w 26"/>
              <a:gd name="T1" fmla="*/ 2147483647 h 23"/>
              <a:gd name="T2" fmla="*/ 2147483647 w 26"/>
              <a:gd name="T3" fmla="*/ 2147483647 h 23"/>
              <a:gd name="T4" fmla="*/ 2147483647 w 26"/>
              <a:gd name="T5" fmla="*/ 2147483647 h 23"/>
              <a:gd name="T6" fmla="*/ 2147483647 w 26"/>
              <a:gd name="T7" fmla="*/ 2147483647 h 23"/>
              <a:gd name="T8" fmla="*/ 2147483647 w 26"/>
              <a:gd name="T9" fmla="*/ 2147483647 h 23"/>
              <a:gd name="T10" fmla="*/ 2147483647 w 26"/>
              <a:gd name="T11" fmla="*/ 2147483647 h 23"/>
              <a:gd name="T12" fmla="*/ 2147483647 w 26"/>
              <a:gd name="T13" fmla="*/ 0 h 23"/>
              <a:gd name="T14" fmla="*/ 2147483647 w 26"/>
              <a:gd name="T15" fmla="*/ 0 h 23"/>
              <a:gd name="T16" fmla="*/ 2147483647 w 26"/>
              <a:gd name="T17" fmla="*/ 2147483647 h 23"/>
              <a:gd name="T18" fmla="*/ 2147483647 w 26"/>
              <a:gd name="T19" fmla="*/ 2147483647 h 23"/>
              <a:gd name="T20" fmla="*/ 0 w 26"/>
              <a:gd name="T21" fmla="*/ 2147483647 h 23"/>
              <a:gd name="T22" fmla="*/ 2147483647 w 26"/>
              <a:gd name="T23" fmla="*/ 2147483647 h 23"/>
              <a:gd name="T24" fmla="*/ 2147483647 w 26"/>
              <a:gd name="T25" fmla="*/ 2147483647 h 2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 h="23">
                <a:moveTo>
                  <a:pt x="13" y="16"/>
                </a:moveTo>
                <a:cubicBezTo>
                  <a:pt x="15" y="14"/>
                  <a:pt x="15" y="14"/>
                  <a:pt x="15" y="14"/>
                </a:cubicBezTo>
                <a:cubicBezTo>
                  <a:pt x="16" y="6"/>
                  <a:pt x="16" y="6"/>
                  <a:pt x="16" y="6"/>
                </a:cubicBezTo>
                <a:cubicBezTo>
                  <a:pt x="26" y="6"/>
                  <a:pt x="26" y="6"/>
                  <a:pt x="26" y="6"/>
                </a:cubicBezTo>
                <a:cubicBezTo>
                  <a:pt x="26" y="3"/>
                  <a:pt x="26" y="3"/>
                  <a:pt x="26" y="3"/>
                </a:cubicBezTo>
                <a:cubicBezTo>
                  <a:pt x="25" y="3"/>
                  <a:pt x="25" y="3"/>
                  <a:pt x="25" y="3"/>
                </a:cubicBezTo>
                <a:cubicBezTo>
                  <a:pt x="25" y="0"/>
                  <a:pt x="25" y="0"/>
                  <a:pt x="25" y="0"/>
                </a:cubicBezTo>
                <a:cubicBezTo>
                  <a:pt x="11" y="0"/>
                  <a:pt x="11" y="0"/>
                  <a:pt x="11" y="0"/>
                </a:cubicBezTo>
                <a:cubicBezTo>
                  <a:pt x="9" y="2"/>
                  <a:pt x="9" y="2"/>
                  <a:pt x="9" y="2"/>
                </a:cubicBezTo>
                <a:cubicBezTo>
                  <a:pt x="4" y="13"/>
                  <a:pt x="4" y="13"/>
                  <a:pt x="4" y="13"/>
                </a:cubicBezTo>
                <a:cubicBezTo>
                  <a:pt x="0" y="22"/>
                  <a:pt x="0" y="22"/>
                  <a:pt x="0" y="22"/>
                </a:cubicBezTo>
                <a:cubicBezTo>
                  <a:pt x="4" y="22"/>
                  <a:pt x="12" y="23"/>
                  <a:pt x="12" y="23"/>
                </a:cubicBezTo>
                <a:cubicBezTo>
                  <a:pt x="13" y="23"/>
                  <a:pt x="13" y="16"/>
                  <a:pt x="13" y="16"/>
                </a:cubicBez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476" name="Freeform 311"/>
          <p:cNvSpPr>
            <a:spLocks/>
          </p:cNvSpPr>
          <p:nvPr/>
        </p:nvSpPr>
        <p:spPr bwMode="auto">
          <a:xfrm>
            <a:off x="4438652" y="4337054"/>
            <a:ext cx="66675" cy="47625"/>
          </a:xfrm>
          <a:custGeom>
            <a:avLst/>
            <a:gdLst>
              <a:gd name="T0" fmla="*/ 2147483647 w 48"/>
              <a:gd name="T1" fmla="*/ 2147483647 h 36"/>
              <a:gd name="T2" fmla="*/ 2147483647 w 48"/>
              <a:gd name="T3" fmla="*/ 2147483647 h 36"/>
              <a:gd name="T4" fmla="*/ 2147483647 w 48"/>
              <a:gd name="T5" fmla="*/ 0 h 36"/>
              <a:gd name="T6" fmla="*/ 2147483647 w 48"/>
              <a:gd name="T7" fmla="*/ 0 h 36"/>
              <a:gd name="T8" fmla="*/ 2147483647 w 48"/>
              <a:gd name="T9" fmla="*/ 2147483647 h 36"/>
              <a:gd name="T10" fmla="*/ 0 w 48"/>
              <a:gd name="T11" fmla="*/ 2147483647 h 36"/>
              <a:gd name="T12" fmla="*/ 2147483647 w 48"/>
              <a:gd name="T13" fmla="*/ 2147483647 h 36"/>
              <a:gd name="T14" fmla="*/ 2147483647 w 48"/>
              <a:gd name="T15" fmla="*/ 2147483647 h 36"/>
              <a:gd name="T16" fmla="*/ 2147483647 w 48"/>
              <a:gd name="T17" fmla="*/ 2147483647 h 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8" h="36">
                <a:moveTo>
                  <a:pt x="48" y="24"/>
                </a:moveTo>
                <a:lnTo>
                  <a:pt x="48" y="6"/>
                </a:lnTo>
                <a:lnTo>
                  <a:pt x="48" y="0"/>
                </a:lnTo>
                <a:lnTo>
                  <a:pt x="36" y="0"/>
                </a:lnTo>
                <a:lnTo>
                  <a:pt x="6" y="6"/>
                </a:lnTo>
                <a:lnTo>
                  <a:pt x="0" y="6"/>
                </a:lnTo>
                <a:lnTo>
                  <a:pt x="18" y="36"/>
                </a:lnTo>
                <a:lnTo>
                  <a:pt x="36" y="24"/>
                </a:lnTo>
                <a:lnTo>
                  <a:pt x="48" y="24"/>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477" name="Freeform 312"/>
          <p:cNvSpPr>
            <a:spLocks/>
          </p:cNvSpPr>
          <p:nvPr/>
        </p:nvSpPr>
        <p:spPr bwMode="auto">
          <a:xfrm>
            <a:off x="5467350" y="4065592"/>
            <a:ext cx="439738" cy="498475"/>
          </a:xfrm>
          <a:custGeom>
            <a:avLst/>
            <a:gdLst>
              <a:gd name="T0" fmla="*/ 2147483647 w 52"/>
              <a:gd name="T1" fmla="*/ 2147483647 h 64"/>
              <a:gd name="T2" fmla="*/ 2147483647 w 52"/>
              <a:gd name="T3" fmla="*/ 2147483647 h 64"/>
              <a:gd name="T4" fmla="*/ 2147483647 w 52"/>
              <a:gd name="T5" fmla="*/ 2147483647 h 64"/>
              <a:gd name="T6" fmla="*/ 2147483647 w 52"/>
              <a:gd name="T7" fmla="*/ 2147483647 h 64"/>
              <a:gd name="T8" fmla="*/ 2147483647 w 52"/>
              <a:gd name="T9" fmla="*/ 2147483647 h 64"/>
              <a:gd name="T10" fmla="*/ 2147483647 w 52"/>
              <a:gd name="T11" fmla="*/ 2147483647 h 64"/>
              <a:gd name="T12" fmla="*/ 2147483647 w 52"/>
              <a:gd name="T13" fmla="*/ 2147483647 h 64"/>
              <a:gd name="T14" fmla="*/ 2147483647 w 52"/>
              <a:gd name="T15" fmla="*/ 2147483647 h 64"/>
              <a:gd name="T16" fmla="*/ 2147483647 w 52"/>
              <a:gd name="T17" fmla="*/ 2147483647 h 64"/>
              <a:gd name="T18" fmla="*/ 0 w 52"/>
              <a:gd name="T19" fmla="*/ 2147483647 h 64"/>
              <a:gd name="T20" fmla="*/ 2147483647 w 52"/>
              <a:gd name="T21" fmla="*/ 2147483647 h 64"/>
              <a:gd name="T22" fmla="*/ 2147483647 w 52"/>
              <a:gd name="T23" fmla="*/ 2147483647 h 64"/>
              <a:gd name="T24" fmla="*/ 2147483647 w 52"/>
              <a:gd name="T25" fmla="*/ 2147483647 h 64"/>
              <a:gd name="T26" fmla="*/ 2147483647 w 52"/>
              <a:gd name="T27" fmla="*/ 2147483647 h 64"/>
              <a:gd name="T28" fmla="*/ 2147483647 w 52"/>
              <a:gd name="T29" fmla="*/ 2147483647 h 64"/>
              <a:gd name="T30" fmla="*/ 2147483647 w 52"/>
              <a:gd name="T31" fmla="*/ 2147483647 h 64"/>
              <a:gd name="T32" fmla="*/ 2147483647 w 52"/>
              <a:gd name="T33" fmla="*/ 2147483647 h 64"/>
              <a:gd name="T34" fmla="*/ 2147483647 w 52"/>
              <a:gd name="T35" fmla="*/ 2147483647 h 64"/>
              <a:gd name="T36" fmla="*/ 2147483647 w 52"/>
              <a:gd name="T37" fmla="*/ 2147483647 h 64"/>
              <a:gd name="T38" fmla="*/ 2147483647 w 52"/>
              <a:gd name="T39" fmla="*/ 2147483647 h 64"/>
              <a:gd name="T40" fmla="*/ 2147483647 w 52"/>
              <a:gd name="T41" fmla="*/ 2147483647 h 64"/>
              <a:gd name="T42" fmla="*/ 2147483647 w 52"/>
              <a:gd name="T43" fmla="*/ 2147483647 h 64"/>
              <a:gd name="T44" fmla="*/ 2147483647 w 52"/>
              <a:gd name="T45" fmla="*/ 2147483647 h 64"/>
              <a:gd name="T46" fmla="*/ 2147483647 w 52"/>
              <a:gd name="T47" fmla="*/ 2147483647 h 64"/>
              <a:gd name="T48" fmla="*/ 2147483647 w 52"/>
              <a:gd name="T49" fmla="*/ 2147483647 h 64"/>
              <a:gd name="T50" fmla="*/ 2147483647 w 52"/>
              <a:gd name="T51" fmla="*/ 2147483647 h 64"/>
              <a:gd name="T52" fmla="*/ 2147483647 w 52"/>
              <a:gd name="T53" fmla="*/ 2147483647 h 64"/>
              <a:gd name="T54" fmla="*/ 2147483647 w 52"/>
              <a:gd name="T55" fmla="*/ 2147483647 h 64"/>
              <a:gd name="T56" fmla="*/ 2147483647 w 52"/>
              <a:gd name="T57" fmla="*/ 2147483647 h 64"/>
              <a:gd name="T58" fmla="*/ 2147483647 w 52"/>
              <a:gd name="T59" fmla="*/ 2147483647 h 64"/>
              <a:gd name="T60" fmla="*/ 2147483647 w 52"/>
              <a:gd name="T61" fmla="*/ 2147483647 h 64"/>
              <a:gd name="T62" fmla="*/ 2147483647 w 52"/>
              <a:gd name="T63" fmla="*/ 2147483647 h 64"/>
              <a:gd name="T64" fmla="*/ 2147483647 w 52"/>
              <a:gd name="T65" fmla="*/ 2147483647 h 64"/>
              <a:gd name="T66" fmla="*/ 2147483647 w 52"/>
              <a:gd name="T67" fmla="*/ 2147483647 h 64"/>
              <a:gd name="T68" fmla="*/ 2147483647 w 52"/>
              <a:gd name="T69" fmla="*/ 2147483647 h 64"/>
              <a:gd name="T70" fmla="*/ 2147483647 w 52"/>
              <a:gd name="T71" fmla="*/ 0 h 64"/>
              <a:gd name="T72" fmla="*/ 2147483647 w 52"/>
              <a:gd name="T73" fmla="*/ 2147483647 h 64"/>
              <a:gd name="T74" fmla="*/ 2147483647 w 52"/>
              <a:gd name="T75" fmla="*/ 2147483647 h 6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2" h="64">
                <a:moveTo>
                  <a:pt x="37" y="5"/>
                </a:moveTo>
                <a:cubicBezTo>
                  <a:pt x="37" y="5"/>
                  <a:pt x="15" y="5"/>
                  <a:pt x="11" y="5"/>
                </a:cubicBezTo>
                <a:cubicBezTo>
                  <a:pt x="10" y="11"/>
                  <a:pt x="10" y="11"/>
                  <a:pt x="10" y="11"/>
                </a:cubicBezTo>
                <a:cubicBezTo>
                  <a:pt x="7" y="11"/>
                  <a:pt x="7" y="11"/>
                  <a:pt x="7" y="11"/>
                </a:cubicBezTo>
                <a:cubicBezTo>
                  <a:pt x="7" y="14"/>
                  <a:pt x="7" y="14"/>
                  <a:pt x="7" y="14"/>
                </a:cubicBezTo>
                <a:cubicBezTo>
                  <a:pt x="6" y="13"/>
                  <a:pt x="6" y="13"/>
                  <a:pt x="6" y="13"/>
                </a:cubicBezTo>
                <a:cubicBezTo>
                  <a:pt x="5" y="25"/>
                  <a:pt x="5" y="25"/>
                  <a:pt x="5" y="25"/>
                </a:cubicBezTo>
                <a:cubicBezTo>
                  <a:pt x="2" y="27"/>
                  <a:pt x="2" y="27"/>
                  <a:pt x="2" y="27"/>
                </a:cubicBezTo>
                <a:cubicBezTo>
                  <a:pt x="1" y="32"/>
                  <a:pt x="1" y="32"/>
                  <a:pt x="1" y="32"/>
                </a:cubicBezTo>
                <a:cubicBezTo>
                  <a:pt x="0" y="35"/>
                  <a:pt x="0" y="35"/>
                  <a:pt x="0" y="35"/>
                </a:cubicBezTo>
                <a:cubicBezTo>
                  <a:pt x="3" y="41"/>
                  <a:pt x="3" y="41"/>
                  <a:pt x="3" y="41"/>
                </a:cubicBezTo>
                <a:cubicBezTo>
                  <a:pt x="5" y="45"/>
                  <a:pt x="5" y="45"/>
                  <a:pt x="5" y="45"/>
                </a:cubicBezTo>
                <a:cubicBezTo>
                  <a:pt x="8" y="50"/>
                  <a:pt x="8" y="50"/>
                  <a:pt x="8" y="50"/>
                </a:cubicBezTo>
                <a:cubicBezTo>
                  <a:pt x="12" y="52"/>
                  <a:pt x="12" y="52"/>
                  <a:pt x="12" y="52"/>
                </a:cubicBezTo>
                <a:cubicBezTo>
                  <a:pt x="18" y="58"/>
                  <a:pt x="18" y="58"/>
                  <a:pt x="18" y="58"/>
                </a:cubicBezTo>
                <a:cubicBezTo>
                  <a:pt x="20" y="61"/>
                  <a:pt x="20" y="61"/>
                  <a:pt x="20" y="61"/>
                </a:cubicBezTo>
                <a:cubicBezTo>
                  <a:pt x="25" y="61"/>
                  <a:pt x="25" y="61"/>
                  <a:pt x="25" y="61"/>
                </a:cubicBezTo>
                <a:cubicBezTo>
                  <a:pt x="29" y="64"/>
                  <a:pt x="29" y="64"/>
                  <a:pt x="29" y="64"/>
                </a:cubicBezTo>
                <a:cubicBezTo>
                  <a:pt x="36" y="63"/>
                  <a:pt x="36" y="63"/>
                  <a:pt x="36" y="63"/>
                </a:cubicBezTo>
                <a:cubicBezTo>
                  <a:pt x="41" y="61"/>
                  <a:pt x="41" y="61"/>
                  <a:pt x="41" y="61"/>
                </a:cubicBezTo>
                <a:cubicBezTo>
                  <a:pt x="44" y="61"/>
                  <a:pt x="44" y="61"/>
                  <a:pt x="44" y="61"/>
                </a:cubicBezTo>
                <a:cubicBezTo>
                  <a:pt x="44" y="59"/>
                  <a:pt x="44" y="59"/>
                  <a:pt x="44" y="59"/>
                </a:cubicBezTo>
                <a:cubicBezTo>
                  <a:pt x="42" y="57"/>
                  <a:pt x="42" y="57"/>
                  <a:pt x="42" y="57"/>
                </a:cubicBezTo>
                <a:cubicBezTo>
                  <a:pt x="39" y="54"/>
                  <a:pt x="39" y="54"/>
                  <a:pt x="39" y="54"/>
                </a:cubicBezTo>
                <a:cubicBezTo>
                  <a:pt x="35" y="51"/>
                  <a:pt x="35" y="51"/>
                  <a:pt x="35" y="51"/>
                </a:cubicBezTo>
                <a:cubicBezTo>
                  <a:pt x="36" y="48"/>
                  <a:pt x="36" y="48"/>
                  <a:pt x="36" y="48"/>
                </a:cubicBezTo>
                <a:cubicBezTo>
                  <a:pt x="38" y="48"/>
                  <a:pt x="38" y="48"/>
                  <a:pt x="38" y="48"/>
                </a:cubicBezTo>
                <a:cubicBezTo>
                  <a:pt x="39" y="42"/>
                  <a:pt x="39" y="42"/>
                  <a:pt x="39" y="42"/>
                </a:cubicBezTo>
                <a:cubicBezTo>
                  <a:pt x="43" y="38"/>
                  <a:pt x="43" y="38"/>
                  <a:pt x="43" y="38"/>
                </a:cubicBezTo>
                <a:cubicBezTo>
                  <a:pt x="46" y="32"/>
                  <a:pt x="46" y="32"/>
                  <a:pt x="46" y="32"/>
                </a:cubicBezTo>
                <a:cubicBezTo>
                  <a:pt x="47" y="21"/>
                  <a:pt x="47" y="21"/>
                  <a:pt x="47" y="21"/>
                </a:cubicBezTo>
                <a:cubicBezTo>
                  <a:pt x="50" y="19"/>
                  <a:pt x="50" y="19"/>
                  <a:pt x="50" y="19"/>
                </a:cubicBezTo>
                <a:cubicBezTo>
                  <a:pt x="52" y="18"/>
                  <a:pt x="52" y="18"/>
                  <a:pt x="52" y="18"/>
                </a:cubicBezTo>
                <a:cubicBezTo>
                  <a:pt x="50" y="13"/>
                  <a:pt x="50" y="13"/>
                  <a:pt x="50" y="13"/>
                </a:cubicBezTo>
                <a:cubicBezTo>
                  <a:pt x="47" y="4"/>
                  <a:pt x="47" y="4"/>
                  <a:pt x="47" y="4"/>
                </a:cubicBezTo>
                <a:cubicBezTo>
                  <a:pt x="44" y="0"/>
                  <a:pt x="44" y="0"/>
                  <a:pt x="44" y="0"/>
                </a:cubicBezTo>
                <a:cubicBezTo>
                  <a:pt x="42" y="2"/>
                  <a:pt x="42" y="2"/>
                  <a:pt x="42" y="2"/>
                </a:cubicBezTo>
                <a:lnTo>
                  <a:pt x="37" y="5"/>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478" name="Freeform 313"/>
          <p:cNvSpPr>
            <a:spLocks/>
          </p:cNvSpPr>
          <p:nvPr/>
        </p:nvSpPr>
        <p:spPr bwMode="auto">
          <a:xfrm>
            <a:off x="4649791" y="4392617"/>
            <a:ext cx="161925" cy="147637"/>
          </a:xfrm>
          <a:custGeom>
            <a:avLst/>
            <a:gdLst>
              <a:gd name="T0" fmla="*/ 2147483647 w 19"/>
              <a:gd name="T1" fmla="*/ 2147483647 h 19"/>
              <a:gd name="T2" fmla="*/ 2147483647 w 19"/>
              <a:gd name="T3" fmla="*/ 2147483647 h 19"/>
              <a:gd name="T4" fmla="*/ 2147483647 w 19"/>
              <a:gd name="T5" fmla="*/ 2147483647 h 19"/>
              <a:gd name="T6" fmla="*/ 2147483647 w 19"/>
              <a:gd name="T7" fmla="*/ 2147483647 h 19"/>
              <a:gd name="T8" fmla="*/ 2147483647 w 19"/>
              <a:gd name="T9" fmla="*/ 2147483647 h 19"/>
              <a:gd name="T10" fmla="*/ 2147483647 w 19"/>
              <a:gd name="T11" fmla="*/ 2147483647 h 19"/>
              <a:gd name="T12" fmla="*/ 2147483647 w 19"/>
              <a:gd name="T13" fmla="*/ 0 h 19"/>
              <a:gd name="T14" fmla="*/ 2147483647 w 19"/>
              <a:gd name="T15" fmla="*/ 0 h 19"/>
              <a:gd name="T16" fmla="*/ 2147483647 w 19"/>
              <a:gd name="T17" fmla="*/ 0 h 19"/>
              <a:gd name="T18" fmla="*/ 2147483647 w 19"/>
              <a:gd name="T19" fmla="*/ 2147483647 h 19"/>
              <a:gd name="T20" fmla="*/ 2147483647 w 19"/>
              <a:gd name="T21" fmla="*/ 2147483647 h 19"/>
              <a:gd name="T22" fmla="*/ 2147483647 w 19"/>
              <a:gd name="T23" fmla="*/ 2147483647 h 19"/>
              <a:gd name="T24" fmla="*/ 2147483647 w 19"/>
              <a:gd name="T25" fmla="*/ 2147483647 h 19"/>
              <a:gd name="T26" fmla="*/ 0 w 19"/>
              <a:gd name="T27" fmla="*/ 2147483647 h 19"/>
              <a:gd name="T28" fmla="*/ 2147483647 w 19"/>
              <a:gd name="T29" fmla="*/ 2147483647 h 19"/>
              <a:gd name="T30" fmla="*/ 2147483647 w 19"/>
              <a:gd name="T31" fmla="*/ 2147483647 h 19"/>
              <a:gd name="T32" fmla="*/ 2147483647 w 19"/>
              <a:gd name="T33" fmla="*/ 2147483647 h 19"/>
              <a:gd name="T34" fmla="*/ 2147483647 w 19"/>
              <a:gd name="T35" fmla="*/ 2147483647 h 19"/>
              <a:gd name="T36" fmla="*/ 2147483647 w 19"/>
              <a:gd name="T37" fmla="*/ 2147483647 h 19"/>
              <a:gd name="T38" fmla="*/ 2147483647 w 19"/>
              <a:gd name="T39" fmla="*/ 2147483647 h 19"/>
              <a:gd name="T40" fmla="*/ 2147483647 w 19"/>
              <a:gd name="T41" fmla="*/ 2147483647 h 19"/>
              <a:gd name="T42" fmla="*/ 2147483647 w 19"/>
              <a:gd name="T43" fmla="*/ 2147483647 h 19"/>
              <a:gd name="T44" fmla="*/ 2147483647 w 19"/>
              <a:gd name="T45" fmla="*/ 2147483647 h 1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9" h="19">
                <a:moveTo>
                  <a:pt x="17" y="10"/>
                </a:moveTo>
                <a:cubicBezTo>
                  <a:pt x="19" y="6"/>
                  <a:pt x="19" y="6"/>
                  <a:pt x="19" y="6"/>
                </a:cubicBezTo>
                <a:cubicBezTo>
                  <a:pt x="17" y="2"/>
                  <a:pt x="17" y="2"/>
                  <a:pt x="17" y="2"/>
                </a:cubicBezTo>
                <a:cubicBezTo>
                  <a:pt x="12" y="3"/>
                  <a:pt x="12" y="3"/>
                  <a:pt x="12" y="3"/>
                </a:cubicBezTo>
                <a:cubicBezTo>
                  <a:pt x="10" y="1"/>
                  <a:pt x="10" y="1"/>
                  <a:pt x="10" y="1"/>
                </a:cubicBezTo>
                <a:cubicBezTo>
                  <a:pt x="8" y="1"/>
                  <a:pt x="8" y="1"/>
                  <a:pt x="8" y="1"/>
                </a:cubicBezTo>
                <a:cubicBezTo>
                  <a:pt x="6" y="0"/>
                  <a:pt x="6" y="0"/>
                  <a:pt x="6" y="0"/>
                </a:cubicBezTo>
                <a:cubicBezTo>
                  <a:pt x="5" y="0"/>
                  <a:pt x="5" y="0"/>
                  <a:pt x="5" y="0"/>
                </a:cubicBezTo>
                <a:cubicBezTo>
                  <a:pt x="3" y="0"/>
                  <a:pt x="3" y="0"/>
                  <a:pt x="3" y="0"/>
                </a:cubicBezTo>
                <a:cubicBezTo>
                  <a:pt x="1" y="1"/>
                  <a:pt x="1" y="1"/>
                  <a:pt x="1" y="1"/>
                </a:cubicBezTo>
                <a:cubicBezTo>
                  <a:pt x="2" y="1"/>
                  <a:pt x="2" y="1"/>
                  <a:pt x="2" y="1"/>
                </a:cubicBezTo>
                <a:cubicBezTo>
                  <a:pt x="2" y="5"/>
                  <a:pt x="2" y="5"/>
                  <a:pt x="2" y="5"/>
                </a:cubicBezTo>
                <a:cubicBezTo>
                  <a:pt x="2" y="9"/>
                  <a:pt x="2" y="9"/>
                  <a:pt x="2" y="9"/>
                </a:cubicBezTo>
                <a:cubicBezTo>
                  <a:pt x="2" y="9"/>
                  <a:pt x="1" y="10"/>
                  <a:pt x="0" y="10"/>
                </a:cubicBezTo>
                <a:cubicBezTo>
                  <a:pt x="1" y="11"/>
                  <a:pt x="1" y="11"/>
                  <a:pt x="1" y="11"/>
                </a:cubicBezTo>
                <a:cubicBezTo>
                  <a:pt x="1" y="11"/>
                  <a:pt x="0" y="14"/>
                  <a:pt x="1" y="14"/>
                </a:cubicBezTo>
                <a:cubicBezTo>
                  <a:pt x="1" y="14"/>
                  <a:pt x="4" y="16"/>
                  <a:pt x="4" y="16"/>
                </a:cubicBezTo>
                <a:cubicBezTo>
                  <a:pt x="4" y="19"/>
                  <a:pt x="4" y="19"/>
                  <a:pt x="4" y="19"/>
                </a:cubicBezTo>
                <a:cubicBezTo>
                  <a:pt x="8" y="19"/>
                  <a:pt x="8" y="19"/>
                  <a:pt x="8" y="19"/>
                </a:cubicBezTo>
                <a:cubicBezTo>
                  <a:pt x="15" y="16"/>
                  <a:pt x="15" y="16"/>
                  <a:pt x="15" y="16"/>
                </a:cubicBezTo>
                <a:cubicBezTo>
                  <a:pt x="18" y="16"/>
                  <a:pt x="18" y="16"/>
                  <a:pt x="18" y="16"/>
                </a:cubicBezTo>
                <a:cubicBezTo>
                  <a:pt x="17" y="13"/>
                  <a:pt x="17" y="13"/>
                  <a:pt x="17" y="13"/>
                </a:cubicBezTo>
                <a:lnTo>
                  <a:pt x="17" y="10"/>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479" name="Freeform 314"/>
          <p:cNvSpPr>
            <a:spLocks/>
          </p:cNvSpPr>
          <p:nvPr/>
        </p:nvSpPr>
        <p:spPr bwMode="auto">
          <a:xfrm>
            <a:off x="4567240" y="4448179"/>
            <a:ext cx="115887" cy="92075"/>
          </a:xfrm>
          <a:custGeom>
            <a:avLst/>
            <a:gdLst>
              <a:gd name="T0" fmla="*/ 2147483647 w 14"/>
              <a:gd name="T1" fmla="*/ 2147483647 h 12"/>
              <a:gd name="T2" fmla="*/ 2147483647 w 14"/>
              <a:gd name="T3" fmla="*/ 2147483647 h 12"/>
              <a:gd name="T4" fmla="*/ 2147483647 w 14"/>
              <a:gd name="T5" fmla="*/ 2147483647 h 12"/>
              <a:gd name="T6" fmla="*/ 2147483647 w 14"/>
              <a:gd name="T7" fmla="*/ 2147483647 h 12"/>
              <a:gd name="T8" fmla="*/ 2147483647 w 14"/>
              <a:gd name="T9" fmla="*/ 2147483647 h 12"/>
              <a:gd name="T10" fmla="*/ 2147483647 w 14"/>
              <a:gd name="T11" fmla="*/ 0 h 12"/>
              <a:gd name="T12" fmla="*/ 2147483647 w 14"/>
              <a:gd name="T13" fmla="*/ 2147483647 h 12"/>
              <a:gd name="T14" fmla="*/ 2147483647 w 14"/>
              <a:gd name="T15" fmla="*/ 2147483647 h 12"/>
              <a:gd name="T16" fmla="*/ 0 w 14"/>
              <a:gd name="T17" fmla="*/ 2147483647 h 12"/>
              <a:gd name="T18" fmla="*/ 2147483647 w 14"/>
              <a:gd name="T19" fmla="*/ 2147483647 h 12"/>
              <a:gd name="T20" fmla="*/ 2147483647 w 14"/>
              <a:gd name="T21" fmla="*/ 2147483647 h 12"/>
              <a:gd name="T22" fmla="*/ 2147483647 w 14"/>
              <a:gd name="T23" fmla="*/ 2147483647 h 12"/>
              <a:gd name="T24" fmla="*/ 2147483647 w 14"/>
              <a:gd name="T25" fmla="*/ 2147483647 h 12"/>
              <a:gd name="T26" fmla="*/ 2147483647 w 14"/>
              <a:gd name="T27" fmla="*/ 2147483647 h 1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4" h="12">
                <a:moveTo>
                  <a:pt x="11" y="7"/>
                </a:moveTo>
                <a:cubicBezTo>
                  <a:pt x="10" y="7"/>
                  <a:pt x="11" y="4"/>
                  <a:pt x="11" y="4"/>
                </a:cubicBezTo>
                <a:cubicBezTo>
                  <a:pt x="10" y="3"/>
                  <a:pt x="10" y="3"/>
                  <a:pt x="10" y="3"/>
                </a:cubicBezTo>
                <a:cubicBezTo>
                  <a:pt x="9" y="3"/>
                  <a:pt x="8" y="4"/>
                  <a:pt x="8" y="4"/>
                </a:cubicBezTo>
                <a:cubicBezTo>
                  <a:pt x="7" y="4"/>
                  <a:pt x="6" y="1"/>
                  <a:pt x="6" y="1"/>
                </a:cubicBezTo>
                <a:cubicBezTo>
                  <a:pt x="4" y="0"/>
                  <a:pt x="4" y="0"/>
                  <a:pt x="4" y="0"/>
                </a:cubicBezTo>
                <a:cubicBezTo>
                  <a:pt x="3" y="2"/>
                  <a:pt x="3" y="2"/>
                  <a:pt x="3" y="2"/>
                </a:cubicBezTo>
                <a:cubicBezTo>
                  <a:pt x="1" y="3"/>
                  <a:pt x="1" y="3"/>
                  <a:pt x="1" y="3"/>
                </a:cubicBezTo>
                <a:cubicBezTo>
                  <a:pt x="0" y="5"/>
                  <a:pt x="0" y="5"/>
                  <a:pt x="0" y="5"/>
                </a:cubicBezTo>
                <a:cubicBezTo>
                  <a:pt x="1" y="6"/>
                  <a:pt x="1" y="6"/>
                  <a:pt x="1" y="6"/>
                </a:cubicBezTo>
                <a:cubicBezTo>
                  <a:pt x="10" y="12"/>
                  <a:pt x="10" y="12"/>
                  <a:pt x="10" y="12"/>
                </a:cubicBezTo>
                <a:cubicBezTo>
                  <a:pt x="14" y="12"/>
                  <a:pt x="14" y="12"/>
                  <a:pt x="14" y="12"/>
                </a:cubicBezTo>
                <a:cubicBezTo>
                  <a:pt x="14" y="9"/>
                  <a:pt x="14" y="9"/>
                  <a:pt x="14" y="9"/>
                </a:cubicBezTo>
                <a:cubicBezTo>
                  <a:pt x="14" y="9"/>
                  <a:pt x="11" y="7"/>
                  <a:pt x="11" y="7"/>
                </a:cubicBez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480" name="Freeform 315"/>
          <p:cNvSpPr>
            <a:spLocks/>
          </p:cNvSpPr>
          <p:nvPr/>
        </p:nvSpPr>
        <p:spPr bwMode="auto">
          <a:xfrm>
            <a:off x="4514852" y="4416425"/>
            <a:ext cx="85725" cy="69850"/>
          </a:xfrm>
          <a:custGeom>
            <a:avLst/>
            <a:gdLst>
              <a:gd name="T0" fmla="*/ 2147483647 w 60"/>
              <a:gd name="T1" fmla="*/ 2147483647 h 54"/>
              <a:gd name="T2" fmla="*/ 2147483647 w 60"/>
              <a:gd name="T3" fmla="*/ 2147483647 h 54"/>
              <a:gd name="T4" fmla="*/ 2147483647 w 60"/>
              <a:gd name="T5" fmla="*/ 2147483647 h 54"/>
              <a:gd name="T6" fmla="*/ 2147483647 w 60"/>
              <a:gd name="T7" fmla="*/ 0 h 54"/>
              <a:gd name="T8" fmla="*/ 2147483647 w 60"/>
              <a:gd name="T9" fmla="*/ 0 h 54"/>
              <a:gd name="T10" fmla="*/ 2147483647 w 60"/>
              <a:gd name="T11" fmla="*/ 2147483647 h 54"/>
              <a:gd name="T12" fmla="*/ 0 w 60"/>
              <a:gd name="T13" fmla="*/ 2147483647 h 54"/>
              <a:gd name="T14" fmla="*/ 2147483647 w 60"/>
              <a:gd name="T15" fmla="*/ 2147483647 h 54"/>
              <a:gd name="T16" fmla="*/ 2147483647 w 60"/>
              <a:gd name="T17" fmla="*/ 2147483647 h 54"/>
              <a:gd name="T18" fmla="*/ 2147483647 w 60"/>
              <a:gd name="T19" fmla="*/ 2147483647 h 54"/>
              <a:gd name="T20" fmla="*/ 2147483647 w 60"/>
              <a:gd name="T21" fmla="*/ 2147483647 h 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0" h="54">
                <a:moveTo>
                  <a:pt x="54" y="36"/>
                </a:moveTo>
                <a:lnTo>
                  <a:pt x="60" y="24"/>
                </a:lnTo>
                <a:lnTo>
                  <a:pt x="54" y="18"/>
                </a:lnTo>
                <a:lnTo>
                  <a:pt x="42" y="0"/>
                </a:lnTo>
                <a:lnTo>
                  <a:pt x="18" y="0"/>
                </a:lnTo>
                <a:lnTo>
                  <a:pt x="12" y="12"/>
                </a:lnTo>
                <a:lnTo>
                  <a:pt x="0" y="18"/>
                </a:lnTo>
                <a:lnTo>
                  <a:pt x="12" y="30"/>
                </a:lnTo>
                <a:lnTo>
                  <a:pt x="36" y="54"/>
                </a:lnTo>
                <a:lnTo>
                  <a:pt x="42" y="42"/>
                </a:lnTo>
                <a:lnTo>
                  <a:pt x="54" y="36"/>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481" name="Rectangle 316"/>
          <p:cNvSpPr>
            <a:spLocks noChangeArrowheads="1"/>
          </p:cNvSpPr>
          <p:nvPr/>
        </p:nvSpPr>
        <p:spPr bwMode="auto">
          <a:xfrm>
            <a:off x="4640263" y="3940179"/>
            <a:ext cx="9525" cy="23813"/>
          </a:xfrm>
          <a:prstGeom prst="rect">
            <a:avLst/>
          </a:prstGeom>
          <a:solidFill>
            <a:schemeClr val="bg1"/>
          </a:solidFill>
          <a:ln w="9525">
            <a:solidFill>
              <a:schemeClr val="bg2"/>
            </a:solidFill>
            <a:miter lim="800000"/>
            <a:headEnd/>
            <a:tailEnd/>
          </a:ln>
        </p:spPr>
        <p:txBody>
          <a:bodyPr/>
          <a:lstStyle/>
          <a:p>
            <a:pPr algn="ctr">
              <a:spcBef>
                <a:spcPct val="15000"/>
              </a:spcBef>
            </a:pPr>
            <a:endParaRPr lang="en-US" sz="1400" smtClean="0">
              <a:solidFill>
                <a:srgbClr val="FFFFFF"/>
              </a:solidFill>
            </a:endParaRPr>
          </a:p>
        </p:txBody>
      </p:sp>
      <p:sp>
        <p:nvSpPr>
          <p:cNvPr id="17482" name="Freeform 317"/>
          <p:cNvSpPr>
            <a:spLocks/>
          </p:cNvSpPr>
          <p:nvPr/>
        </p:nvSpPr>
        <p:spPr bwMode="auto">
          <a:xfrm>
            <a:off x="4640265" y="3667125"/>
            <a:ext cx="555625" cy="504825"/>
          </a:xfrm>
          <a:custGeom>
            <a:avLst/>
            <a:gdLst>
              <a:gd name="T0" fmla="*/ 2147483647 w 390"/>
              <a:gd name="T1" fmla="*/ 2147483647 h 390"/>
              <a:gd name="T2" fmla="*/ 2147483647 w 390"/>
              <a:gd name="T3" fmla="*/ 2147483647 h 390"/>
              <a:gd name="T4" fmla="*/ 2147483647 w 390"/>
              <a:gd name="T5" fmla="*/ 2147483647 h 390"/>
              <a:gd name="T6" fmla="*/ 2147483647 w 390"/>
              <a:gd name="T7" fmla="*/ 2147483647 h 390"/>
              <a:gd name="T8" fmla="*/ 2147483647 w 390"/>
              <a:gd name="T9" fmla="*/ 2147483647 h 390"/>
              <a:gd name="T10" fmla="*/ 2147483647 w 390"/>
              <a:gd name="T11" fmla="*/ 2147483647 h 390"/>
              <a:gd name="T12" fmla="*/ 2147483647 w 390"/>
              <a:gd name="T13" fmla="*/ 2147483647 h 390"/>
              <a:gd name="T14" fmla="*/ 2147483647 w 390"/>
              <a:gd name="T15" fmla="*/ 2147483647 h 390"/>
              <a:gd name="T16" fmla="*/ 2147483647 w 390"/>
              <a:gd name="T17" fmla="*/ 2147483647 h 390"/>
              <a:gd name="T18" fmla="*/ 2147483647 w 390"/>
              <a:gd name="T19" fmla="*/ 2147483647 h 390"/>
              <a:gd name="T20" fmla="*/ 2147483647 w 390"/>
              <a:gd name="T21" fmla="*/ 2147483647 h 390"/>
              <a:gd name="T22" fmla="*/ 2147483647 w 390"/>
              <a:gd name="T23" fmla="*/ 2147483647 h 390"/>
              <a:gd name="T24" fmla="*/ 2147483647 w 390"/>
              <a:gd name="T25" fmla="*/ 2147483647 h 390"/>
              <a:gd name="T26" fmla="*/ 2147483647 w 390"/>
              <a:gd name="T27" fmla="*/ 2147483647 h 390"/>
              <a:gd name="T28" fmla="*/ 2147483647 w 390"/>
              <a:gd name="T29" fmla="*/ 2147483647 h 390"/>
              <a:gd name="T30" fmla="*/ 2147483647 w 390"/>
              <a:gd name="T31" fmla="*/ 2147483647 h 390"/>
              <a:gd name="T32" fmla="*/ 2147483647 w 390"/>
              <a:gd name="T33" fmla="*/ 2147483647 h 390"/>
              <a:gd name="T34" fmla="*/ 2147483647 w 390"/>
              <a:gd name="T35" fmla="*/ 2147483647 h 390"/>
              <a:gd name="T36" fmla="*/ 2147483647 w 390"/>
              <a:gd name="T37" fmla="*/ 2147483647 h 390"/>
              <a:gd name="T38" fmla="*/ 2147483647 w 390"/>
              <a:gd name="T39" fmla="*/ 2147483647 h 390"/>
              <a:gd name="T40" fmla="*/ 2147483647 w 390"/>
              <a:gd name="T41" fmla="*/ 2147483647 h 390"/>
              <a:gd name="T42" fmla="*/ 2147483647 w 390"/>
              <a:gd name="T43" fmla="*/ 2147483647 h 390"/>
              <a:gd name="T44" fmla="*/ 2147483647 w 390"/>
              <a:gd name="T45" fmla="*/ 2147483647 h 390"/>
              <a:gd name="T46" fmla="*/ 2147483647 w 390"/>
              <a:gd name="T47" fmla="*/ 2147483647 h 390"/>
              <a:gd name="T48" fmla="*/ 2147483647 w 390"/>
              <a:gd name="T49" fmla="*/ 0 h 390"/>
              <a:gd name="T50" fmla="*/ 2147483647 w 390"/>
              <a:gd name="T51" fmla="*/ 2147483647 h 390"/>
              <a:gd name="T52" fmla="*/ 2147483647 w 390"/>
              <a:gd name="T53" fmla="*/ 2147483647 h 390"/>
              <a:gd name="T54" fmla="*/ 2147483647 w 390"/>
              <a:gd name="T55" fmla="*/ 2147483647 h 390"/>
              <a:gd name="T56" fmla="*/ 2147483647 w 390"/>
              <a:gd name="T57" fmla="*/ 2147483647 h 390"/>
              <a:gd name="T58" fmla="*/ 2147483647 w 390"/>
              <a:gd name="T59" fmla="*/ 2147483647 h 390"/>
              <a:gd name="T60" fmla="*/ 2147483647 w 390"/>
              <a:gd name="T61" fmla="*/ 2147483647 h 390"/>
              <a:gd name="T62" fmla="*/ 2147483647 w 390"/>
              <a:gd name="T63" fmla="*/ 2147483647 h 390"/>
              <a:gd name="T64" fmla="*/ 2147483647 w 390"/>
              <a:gd name="T65" fmla="*/ 2147483647 h 390"/>
              <a:gd name="T66" fmla="*/ 2147483647 w 390"/>
              <a:gd name="T67" fmla="*/ 2147483647 h 390"/>
              <a:gd name="T68" fmla="*/ 2147483647 w 390"/>
              <a:gd name="T69" fmla="*/ 2147483647 h 390"/>
              <a:gd name="T70" fmla="*/ 2147483647 w 390"/>
              <a:gd name="T71" fmla="*/ 2147483647 h 390"/>
              <a:gd name="T72" fmla="*/ 2147483647 w 390"/>
              <a:gd name="T73" fmla="*/ 2147483647 h 390"/>
              <a:gd name="T74" fmla="*/ 2147483647 w 390"/>
              <a:gd name="T75" fmla="*/ 2147483647 h 390"/>
              <a:gd name="T76" fmla="*/ 2147483647 w 390"/>
              <a:gd name="T77" fmla="*/ 2147483647 h 390"/>
              <a:gd name="T78" fmla="*/ 0 w 390"/>
              <a:gd name="T79" fmla="*/ 2147483647 h 390"/>
              <a:gd name="T80" fmla="*/ 2147483647 w 390"/>
              <a:gd name="T81" fmla="*/ 2147483647 h 390"/>
              <a:gd name="T82" fmla="*/ 2147483647 w 390"/>
              <a:gd name="T83" fmla="*/ 2147483647 h 390"/>
              <a:gd name="T84" fmla="*/ 2147483647 w 390"/>
              <a:gd name="T85" fmla="*/ 2147483647 h 39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90" h="390">
                <a:moveTo>
                  <a:pt x="60" y="270"/>
                </a:moveTo>
                <a:lnTo>
                  <a:pt x="216" y="378"/>
                </a:lnTo>
                <a:lnTo>
                  <a:pt x="228" y="390"/>
                </a:lnTo>
                <a:lnTo>
                  <a:pt x="246" y="390"/>
                </a:lnTo>
                <a:lnTo>
                  <a:pt x="282" y="372"/>
                </a:lnTo>
                <a:lnTo>
                  <a:pt x="390" y="300"/>
                </a:lnTo>
                <a:lnTo>
                  <a:pt x="384" y="300"/>
                </a:lnTo>
                <a:lnTo>
                  <a:pt x="366" y="276"/>
                </a:lnTo>
                <a:lnTo>
                  <a:pt x="354" y="270"/>
                </a:lnTo>
                <a:lnTo>
                  <a:pt x="342" y="246"/>
                </a:lnTo>
                <a:lnTo>
                  <a:pt x="348" y="234"/>
                </a:lnTo>
                <a:lnTo>
                  <a:pt x="348" y="174"/>
                </a:lnTo>
                <a:lnTo>
                  <a:pt x="342" y="162"/>
                </a:lnTo>
                <a:lnTo>
                  <a:pt x="348" y="150"/>
                </a:lnTo>
                <a:lnTo>
                  <a:pt x="342" y="144"/>
                </a:lnTo>
                <a:lnTo>
                  <a:pt x="342" y="120"/>
                </a:lnTo>
                <a:lnTo>
                  <a:pt x="324" y="108"/>
                </a:lnTo>
                <a:lnTo>
                  <a:pt x="318" y="102"/>
                </a:lnTo>
                <a:lnTo>
                  <a:pt x="306" y="90"/>
                </a:lnTo>
                <a:lnTo>
                  <a:pt x="306" y="78"/>
                </a:lnTo>
                <a:lnTo>
                  <a:pt x="324" y="54"/>
                </a:lnTo>
                <a:lnTo>
                  <a:pt x="324" y="30"/>
                </a:lnTo>
                <a:lnTo>
                  <a:pt x="324" y="12"/>
                </a:lnTo>
                <a:lnTo>
                  <a:pt x="330" y="6"/>
                </a:lnTo>
                <a:lnTo>
                  <a:pt x="330" y="0"/>
                </a:lnTo>
                <a:lnTo>
                  <a:pt x="318" y="6"/>
                </a:lnTo>
                <a:lnTo>
                  <a:pt x="288" y="12"/>
                </a:lnTo>
                <a:lnTo>
                  <a:pt x="222" y="12"/>
                </a:lnTo>
                <a:lnTo>
                  <a:pt x="162" y="30"/>
                </a:lnTo>
                <a:lnTo>
                  <a:pt x="132" y="48"/>
                </a:lnTo>
                <a:lnTo>
                  <a:pt x="138" y="78"/>
                </a:lnTo>
                <a:lnTo>
                  <a:pt x="144" y="108"/>
                </a:lnTo>
                <a:lnTo>
                  <a:pt x="132" y="114"/>
                </a:lnTo>
                <a:lnTo>
                  <a:pt x="108" y="120"/>
                </a:lnTo>
                <a:lnTo>
                  <a:pt x="102" y="132"/>
                </a:lnTo>
                <a:lnTo>
                  <a:pt x="96" y="144"/>
                </a:lnTo>
                <a:lnTo>
                  <a:pt x="60" y="156"/>
                </a:lnTo>
                <a:lnTo>
                  <a:pt x="30" y="174"/>
                </a:lnTo>
                <a:lnTo>
                  <a:pt x="6" y="192"/>
                </a:lnTo>
                <a:lnTo>
                  <a:pt x="0" y="210"/>
                </a:lnTo>
                <a:lnTo>
                  <a:pt x="6" y="210"/>
                </a:lnTo>
                <a:lnTo>
                  <a:pt x="6" y="228"/>
                </a:lnTo>
                <a:lnTo>
                  <a:pt x="60" y="270"/>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483" name="Freeform 318"/>
          <p:cNvSpPr>
            <a:spLocks/>
          </p:cNvSpPr>
          <p:nvPr/>
        </p:nvSpPr>
        <p:spPr bwMode="auto">
          <a:xfrm>
            <a:off x="4640265" y="3667125"/>
            <a:ext cx="555625" cy="504825"/>
          </a:xfrm>
          <a:custGeom>
            <a:avLst/>
            <a:gdLst>
              <a:gd name="T0" fmla="*/ 2147483647 w 390"/>
              <a:gd name="T1" fmla="*/ 2147483647 h 390"/>
              <a:gd name="T2" fmla="*/ 2147483647 w 390"/>
              <a:gd name="T3" fmla="*/ 2147483647 h 390"/>
              <a:gd name="T4" fmla="*/ 2147483647 w 390"/>
              <a:gd name="T5" fmla="*/ 2147483647 h 390"/>
              <a:gd name="T6" fmla="*/ 2147483647 w 390"/>
              <a:gd name="T7" fmla="*/ 2147483647 h 390"/>
              <a:gd name="T8" fmla="*/ 2147483647 w 390"/>
              <a:gd name="T9" fmla="*/ 2147483647 h 390"/>
              <a:gd name="T10" fmla="*/ 2147483647 w 390"/>
              <a:gd name="T11" fmla="*/ 2147483647 h 390"/>
              <a:gd name="T12" fmla="*/ 2147483647 w 390"/>
              <a:gd name="T13" fmla="*/ 2147483647 h 390"/>
              <a:gd name="T14" fmla="*/ 2147483647 w 390"/>
              <a:gd name="T15" fmla="*/ 2147483647 h 390"/>
              <a:gd name="T16" fmla="*/ 2147483647 w 390"/>
              <a:gd name="T17" fmla="*/ 2147483647 h 390"/>
              <a:gd name="T18" fmla="*/ 2147483647 w 390"/>
              <a:gd name="T19" fmla="*/ 2147483647 h 390"/>
              <a:gd name="T20" fmla="*/ 2147483647 w 390"/>
              <a:gd name="T21" fmla="*/ 2147483647 h 390"/>
              <a:gd name="T22" fmla="*/ 2147483647 w 390"/>
              <a:gd name="T23" fmla="*/ 2147483647 h 390"/>
              <a:gd name="T24" fmla="*/ 2147483647 w 390"/>
              <a:gd name="T25" fmla="*/ 2147483647 h 390"/>
              <a:gd name="T26" fmla="*/ 2147483647 w 390"/>
              <a:gd name="T27" fmla="*/ 2147483647 h 390"/>
              <a:gd name="T28" fmla="*/ 2147483647 w 390"/>
              <a:gd name="T29" fmla="*/ 2147483647 h 390"/>
              <a:gd name="T30" fmla="*/ 2147483647 w 390"/>
              <a:gd name="T31" fmla="*/ 2147483647 h 390"/>
              <a:gd name="T32" fmla="*/ 2147483647 w 390"/>
              <a:gd name="T33" fmla="*/ 2147483647 h 390"/>
              <a:gd name="T34" fmla="*/ 2147483647 w 390"/>
              <a:gd name="T35" fmla="*/ 2147483647 h 390"/>
              <a:gd name="T36" fmla="*/ 2147483647 w 390"/>
              <a:gd name="T37" fmla="*/ 2147483647 h 390"/>
              <a:gd name="T38" fmla="*/ 2147483647 w 390"/>
              <a:gd name="T39" fmla="*/ 2147483647 h 390"/>
              <a:gd name="T40" fmla="*/ 2147483647 w 390"/>
              <a:gd name="T41" fmla="*/ 2147483647 h 390"/>
              <a:gd name="T42" fmla="*/ 2147483647 w 390"/>
              <a:gd name="T43" fmla="*/ 2147483647 h 390"/>
              <a:gd name="T44" fmla="*/ 2147483647 w 390"/>
              <a:gd name="T45" fmla="*/ 2147483647 h 390"/>
              <a:gd name="T46" fmla="*/ 2147483647 w 390"/>
              <a:gd name="T47" fmla="*/ 2147483647 h 390"/>
              <a:gd name="T48" fmla="*/ 2147483647 w 390"/>
              <a:gd name="T49" fmla="*/ 0 h 390"/>
              <a:gd name="T50" fmla="*/ 2147483647 w 390"/>
              <a:gd name="T51" fmla="*/ 2147483647 h 390"/>
              <a:gd name="T52" fmla="*/ 2147483647 w 390"/>
              <a:gd name="T53" fmla="*/ 2147483647 h 390"/>
              <a:gd name="T54" fmla="*/ 2147483647 w 390"/>
              <a:gd name="T55" fmla="*/ 2147483647 h 390"/>
              <a:gd name="T56" fmla="*/ 2147483647 w 390"/>
              <a:gd name="T57" fmla="*/ 2147483647 h 390"/>
              <a:gd name="T58" fmla="*/ 2147483647 w 390"/>
              <a:gd name="T59" fmla="*/ 2147483647 h 390"/>
              <a:gd name="T60" fmla="*/ 2147483647 w 390"/>
              <a:gd name="T61" fmla="*/ 2147483647 h 390"/>
              <a:gd name="T62" fmla="*/ 2147483647 w 390"/>
              <a:gd name="T63" fmla="*/ 2147483647 h 390"/>
              <a:gd name="T64" fmla="*/ 2147483647 w 390"/>
              <a:gd name="T65" fmla="*/ 2147483647 h 390"/>
              <a:gd name="T66" fmla="*/ 2147483647 w 390"/>
              <a:gd name="T67" fmla="*/ 2147483647 h 390"/>
              <a:gd name="T68" fmla="*/ 2147483647 w 390"/>
              <a:gd name="T69" fmla="*/ 2147483647 h 390"/>
              <a:gd name="T70" fmla="*/ 2147483647 w 390"/>
              <a:gd name="T71" fmla="*/ 2147483647 h 390"/>
              <a:gd name="T72" fmla="*/ 2147483647 w 390"/>
              <a:gd name="T73" fmla="*/ 2147483647 h 390"/>
              <a:gd name="T74" fmla="*/ 2147483647 w 390"/>
              <a:gd name="T75" fmla="*/ 2147483647 h 390"/>
              <a:gd name="T76" fmla="*/ 2147483647 w 390"/>
              <a:gd name="T77" fmla="*/ 2147483647 h 390"/>
              <a:gd name="T78" fmla="*/ 0 w 390"/>
              <a:gd name="T79" fmla="*/ 2147483647 h 390"/>
              <a:gd name="T80" fmla="*/ 2147483647 w 390"/>
              <a:gd name="T81" fmla="*/ 2147483647 h 390"/>
              <a:gd name="T82" fmla="*/ 2147483647 w 390"/>
              <a:gd name="T83" fmla="*/ 2147483647 h 390"/>
              <a:gd name="T84" fmla="*/ 2147483647 w 390"/>
              <a:gd name="T85" fmla="*/ 2147483647 h 39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90" h="390">
                <a:moveTo>
                  <a:pt x="60" y="270"/>
                </a:moveTo>
                <a:lnTo>
                  <a:pt x="216" y="378"/>
                </a:lnTo>
                <a:lnTo>
                  <a:pt x="228" y="390"/>
                </a:lnTo>
                <a:lnTo>
                  <a:pt x="246" y="390"/>
                </a:lnTo>
                <a:lnTo>
                  <a:pt x="282" y="372"/>
                </a:lnTo>
                <a:lnTo>
                  <a:pt x="390" y="300"/>
                </a:lnTo>
                <a:lnTo>
                  <a:pt x="384" y="300"/>
                </a:lnTo>
                <a:lnTo>
                  <a:pt x="366" y="276"/>
                </a:lnTo>
                <a:lnTo>
                  <a:pt x="354" y="270"/>
                </a:lnTo>
                <a:lnTo>
                  <a:pt x="342" y="246"/>
                </a:lnTo>
                <a:lnTo>
                  <a:pt x="348" y="234"/>
                </a:lnTo>
                <a:lnTo>
                  <a:pt x="348" y="174"/>
                </a:lnTo>
                <a:lnTo>
                  <a:pt x="342" y="162"/>
                </a:lnTo>
                <a:lnTo>
                  <a:pt x="348" y="150"/>
                </a:lnTo>
                <a:lnTo>
                  <a:pt x="342" y="144"/>
                </a:lnTo>
                <a:lnTo>
                  <a:pt x="342" y="120"/>
                </a:lnTo>
                <a:lnTo>
                  <a:pt x="324" y="108"/>
                </a:lnTo>
                <a:lnTo>
                  <a:pt x="318" y="102"/>
                </a:lnTo>
                <a:lnTo>
                  <a:pt x="306" y="90"/>
                </a:lnTo>
                <a:lnTo>
                  <a:pt x="306" y="78"/>
                </a:lnTo>
                <a:lnTo>
                  <a:pt x="324" y="54"/>
                </a:lnTo>
                <a:lnTo>
                  <a:pt x="324" y="30"/>
                </a:lnTo>
                <a:lnTo>
                  <a:pt x="324" y="12"/>
                </a:lnTo>
                <a:lnTo>
                  <a:pt x="330" y="6"/>
                </a:lnTo>
                <a:lnTo>
                  <a:pt x="330" y="0"/>
                </a:lnTo>
                <a:lnTo>
                  <a:pt x="318" y="6"/>
                </a:lnTo>
                <a:lnTo>
                  <a:pt x="288" y="12"/>
                </a:lnTo>
                <a:lnTo>
                  <a:pt x="222" y="12"/>
                </a:lnTo>
                <a:lnTo>
                  <a:pt x="162" y="30"/>
                </a:lnTo>
                <a:lnTo>
                  <a:pt x="132" y="48"/>
                </a:lnTo>
                <a:lnTo>
                  <a:pt x="138" y="78"/>
                </a:lnTo>
                <a:lnTo>
                  <a:pt x="144" y="108"/>
                </a:lnTo>
                <a:lnTo>
                  <a:pt x="132" y="114"/>
                </a:lnTo>
                <a:lnTo>
                  <a:pt x="108" y="120"/>
                </a:lnTo>
                <a:lnTo>
                  <a:pt x="102" y="132"/>
                </a:lnTo>
                <a:lnTo>
                  <a:pt x="96" y="144"/>
                </a:lnTo>
                <a:lnTo>
                  <a:pt x="60" y="156"/>
                </a:lnTo>
                <a:lnTo>
                  <a:pt x="30" y="174"/>
                </a:lnTo>
                <a:lnTo>
                  <a:pt x="6" y="192"/>
                </a:lnTo>
                <a:lnTo>
                  <a:pt x="0" y="210"/>
                </a:lnTo>
                <a:lnTo>
                  <a:pt x="6" y="210"/>
                </a:lnTo>
                <a:lnTo>
                  <a:pt x="6" y="228"/>
                </a:lnTo>
                <a:lnTo>
                  <a:pt x="60" y="270"/>
                </a:lnTo>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484" name="Freeform 327"/>
          <p:cNvSpPr>
            <a:spLocks/>
          </p:cNvSpPr>
          <p:nvPr/>
        </p:nvSpPr>
        <p:spPr bwMode="auto">
          <a:xfrm>
            <a:off x="6221415" y="3657604"/>
            <a:ext cx="28575" cy="17463"/>
          </a:xfrm>
          <a:custGeom>
            <a:avLst/>
            <a:gdLst>
              <a:gd name="T0" fmla="*/ 0 w 18"/>
              <a:gd name="T1" fmla="*/ 0 h 12"/>
              <a:gd name="T2" fmla="*/ 2147483647 w 18"/>
              <a:gd name="T3" fmla="*/ 2147483647 h 12"/>
              <a:gd name="T4" fmla="*/ 2147483647 w 18"/>
              <a:gd name="T5" fmla="*/ 2147483647 h 12"/>
              <a:gd name="T6" fmla="*/ 2147483647 w 18"/>
              <a:gd name="T7" fmla="*/ 0 h 12"/>
              <a:gd name="T8" fmla="*/ 0 w 18"/>
              <a:gd name="T9" fmla="*/ 0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12">
                <a:moveTo>
                  <a:pt x="0" y="0"/>
                </a:moveTo>
                <a:lnTo>
                  <a:pt x="18" y="12"/>
                </a:lnTo>
                <a:lnTo>
                  <a:pt x="6" y="0"/>
                </a:lnTo>
                <a:lnTo>
                  <a:pt x="0" y="0"/>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485" name="Freeform 328"/>
          <p:cNvSpPr>
            <a:spLocks/>
          </p:cNvSpPr>
          <p:nvPr/>
        </p:nvSpPr>
        <p:spPr bwMode="auto">
          <a:xfrm>
            <a:off x="6183315" y="3619503"/>
            <a:ext cx="14287" cy="23813"/>
          </a:xfrm>
          <a:custGeom>
            <a:avLst/>
            <a:gdLst>
              <a:gd name="T0" fmla="*/ 0 w 12"/>
              <a:gd name="T1" fmla="*/ 0 h 18"/>
              <a:gd name="T2" fmla="*/ 2147483647 w 12"/>
              <a:gd name="T3" fmla="*/ 2147483647 h 18"/>
              <a:gd name="T4" fmla="*/ 2147483647 w 12"/>
              <a:gd name="T5" fmla="*/ 2147483647 h 18"/>
              <a:gd name="T6" fmla="*/ 0 w 12"/>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18">
                <a:moveTo>
                  <a:pt x="0" y="0"/>
                </a:moveTo>
                <a:lnTo>
                  <a:pt x="12" y="18"/>
                </a:lnTo>
                <a:lnTo>
                  <a:pt x="12" y="12"/>
                </a:lnTo>
                <a:lnTo>
                  <a:pt x="0" y="0"/>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2129" name="Freeform 334"/>
          <p:cNvSpPr>
            <a:spLocks/>
          </p:cNvSpPr>
          <p:nvPr/>
        </p:nvSpPr>
        <p:spPr bwMode="auto">
          <a:xfrm>
            <a:off x="5430840" y="2206625"/>
            <a:ext cx="288925" cy="585788"/>
          </a:xfrm>
          <a:custGeom>
            <a:avLst/>
            <a:gdLst>
              <a:gd name="T0" fmla="*/ 2147483647 w 34"/>
              <a:gd name="T1" fmla="*/ 2147483647 h 75"/>
              <a:gd name="T2" fmla="*/ 2147483647 w 34"/>
              <a:gd name="T3" fmla="*/ 2147483647 h 75"/>
              <a:gd name="T4" fmla="*/ 2147483647 w 34"/>
              <a:gd name="T5" fmla="*/ 2147483647 h 75"/>
              <a:gd name="T6" fmla="*/ 2147483647 w 34"/>
              <a:gd name="T7" fmla="*/ 2147483647 h 75"/>
              <a:gd name="T8" fmla="*/ 2147483647 w 34"/>
              <a:gd name="T9" fmla="*/ 2147483647 h 75"/>
              <a:gd name="T10" fmla="*/ 2147483647 w 34"/>
              <a:gd name="T11" fmla="*/ 2147483647 h 75"/>
              <a:gd name="T12" fmla="*/ 2147483647 w 34"/>
              <a:gd name="T13" fmla="*/ 2147483647 h 75"/>
              <a:gd name="T14" fmla="*/ 2147483647 w 34"/>
              <a:gd name="T15" fmla="*/ 2147483647 h 75"/>
              <a:gd name="T16" fmla="*/ 2147483647 w 34"/>
              <a:gd name="T17" fmla="*/ 2147483647 h 75"/>
              <a:gd name="T18" fmla="*/ 2147483647 w 34"/>
              <a:gd name="T19" fmla="*/ 2147483647 h 75"/>
              <a:gd name="T20" fmla="*/ 2147483647 w 34"/>
              <a:gd name="T21" fmla="*/ 2147483647 h 75"/>
              <a:gd name="T22" fmla="*/ 2147483647 w 34"/>
              <a:gd name="T23" fmla="*/ 2147483647 h 75"/>
              <a:gd name="T24" fmla="*/ 2147483647 w 34"/>
              <a:gd name="T25" fmla="*/ 2147483647 h 75"/>
              <a:gd name="T26" fmla="*/ 2147483647 w 34"/>
              <a:gd name="T27" fmla="*/ 2147483647 h 75"/>
              <a:gd name="T28" fmla="*/ 2147483647 w 34"/>
              <a:gd name="T29" fmla="*/ 2147483647 h 75"/>
              <a:gd name="T30" fmla="*/ 2147483647 w 34"/>
              <a:gd name="T31" fmla="*/ 2147483647 h 75"/>
              <a:gd name="T32" fmla="*/ 2147483647 w 34"/>
              <a:gd name="T33" fmla="*/ 2147483647 h 75"/>
              <a:gd name="T34" fmla="*/ 2147483647 w 34"/>
              <a:gd name="T35" fmla="*/ 2147483647 h 75"/>
              <a:gd name="T36" fmla="*/ 2147483647 w 34"/>
              <a:gd name="T37" fmla="*/ 2147483647 h 75"/>
              <a:gd name="T38" fmla="*/ 2147483647 w 34"/>
              <a:gd name="T39" fmla="*/ 2147483647 h 75"/>
              <a:gd name="T40" fmla="*/ 2147483647 w 34"/>
              <a:gd name="T41" fmla="*/ 2147483647 h 75"/>
              <a:gd name="T42" fmla="*/ 2147483647 w 34"/>
              <a:gd name="T43" fmla="*/ 0 h 75"/>
              <a:gd name="T44" fmla="*/ 2147483647 w 34"/>
              <a:gd name="T45" fmla="*/ 2147483647 h 75"/>
              <a:gd name="T46" fmla="*/ 2147483647 w 34"/>
              <a:gd name="T47" fmla="*/ 2147483647 h 75"/>
              <a:gd name="T48" fmla="*/ 2147483647 w 34"/>
              <a:gd name="T49" fmla="*/ 2147483647 h 75"/>
              <a:gd name="T50" fmla="*/ 2147483647 w 34"/>
              <a:gd name="T51" fmla="*/ 2147483647 h 75"/>
              <a:gd name="T52" fmla="*/ 2147483647 w 34"/>
              <a:gd name="T53" fmla="*/ 2147483647 h 75"/>
              <a:gd name="T54" fmla="*/ 2147483647 w 34"/>
              <a:gd name="T55" fmla="*/ 2147483647 h 75"/>
              <a:gd name="T56" fmla="*/ 2147483647 w 34"/>
              <a:gd name="T57" fmla="*/ 2147483647 h 75"/>
              <a:gd name="T58" fmla="*/ 2147483647 w 34"/>
              <a:gd name="T59" fmla="*/ 2147483647 h 75"/>
              <a:gd name="T60" fmla="*/ 2147483647 w 34"/>
              <a:gd name="T61" fmla="*/ 2147483647 h 75"/>
              <a:gd name="T62" fmla="*/ 2147483647 w 34"/>
              <a:gd name="T63" fmla="*/ 2147483647 h 75"/>
              <a:gd name="T64" fmla="*/ 0 w 34"/>
              <a:gd name="T65" fmla="*/ 2147483647 h 75"/>
              <a:gd name="T66" fmla="*/ 2147483647 w 34"/>
              <a:gd name="T67" fmla="*/ 2147483647 h 75"/>
              <a:gd name="T68" fmla="*/ 2147483647 w 34"/>
              <a:gd name="T69" fmla="*/ 2147483647 h 75"/>
              <a:gd name="T70" fmla="*/ 2147483647 w 34"/>
              <a:gd name="T71" fmla="*/ 2147483647 h 75"/>
              <a:gd name="T72" fmla="*/ 2147483647 w 34"/>
              <a:gd name="T73" fmla="*/ 2147483647 h 75"/>
              <a:gd name="T74" fmla="*/ 2147483647 w 34"/>
              <a:gd name="T75" fmla="*/ 2147483647 h 75"/>
              <a:gd name="T76" fmla="*/ 2147483647 w 34"/>
              <a:gd name="T77" fmla="*/ 2147483647 h 75"/>
              <a:gd name="T78" fmla="*/ 2147483647 w 34"/>
              <a:gd name="T79" fmla="*/ 2147483647 h 75"/>
              <a:gd name="T80" fmla="*/ 2147483647 w 34"/>
              <a:gd name="T81" fmla="*/ 2147483647 h 75"/>
              <a:gd name="T82" fmla="*/ 2147483647 w 34"/>
              <a:gd name="T83" fmla="*/ 2147483647 h 75"/>
              <a:gd name="T84" fmla="*/ 2147483647 w 34"/>
              <a:gd name="T85" fmla="*/ 2147483647 h 75"/>
              <a:gd name="T86" fmla="*/ 2147483647 w 34"/>
              <a:gd name="T87" fmla="*/ 2147483647 h 75"/>
              <a:gd name="T88" fmla="*/ 2147483647 w 34"/>
              <a:gd name="T89" fmla="*/ 2147483647 h 75"/>
              <a:gd name="T90" fmla="*/ 2147483647 w 34"/>
              <a:gd name="T91" fmla="*/ 2147483647 h 75"/>
              <a:gd name="T92" fmla="*/ 2147483647 w 34"/>
              <a:gd name="T93" fmla="*/ 2147483647 h 75"/>
              <a:gd name="T94" fmla="*/ 2147483647 w 34"/>
              <a:gd name="T95" fmla="*/ 2147483647 h 75"/>
              <a:gd name="T96" fmla="*/ 2147483647 w 34"/>
              <a:gd name="T97" fmla="*/ 2147483647 h 75"/>
              <a:gd name="T98" fmla="*/ 2147483647 w 34"/>
              <a:gd name="T99" fmla="*/ 2147483647 h 75"/>
              <a:gd name="T100" fmla="*/ 2147483647 w 34"/>
              <a:gd name="T101" fmla="*/ 2147483647 h 75"/>
              <a:gd name="T102" fmla="*/ 2147483647 w 34"/>
              <a:gd name="T103" fmla="*/ 2147483647 h 75"/>
              <a:gd name="T104" fmla="*/ 2147483647 w 34"/>
              <a:gd name="T105" fmla="*/ 2147483647 h 75"/>
              <a:gd name="T106" fmla="*/ 2147483647 w 34"/>
              <a:gd name="T107" fmla="*/ 2147483647 h 75"/>
              <a:gd name="T108" fmla="*/ 2147483647 w 34"/>
              <a:gd name="T109" fmla="*/ 2147483647 h 75"/>
              <a:gd name="T110" fmla="*/ 2147483647 w 34"/>
              <a:gd name="T111" fmla="*/ 2147483647 h 75"/>
              <a:gd name="T112" fmla="*/ 2147483647 w 34"/>
              <a:gd name="T113" fmla="*/ 2147483647 h 75"/>
              <a:gd name="T114" fmla="*/ 2147483647 w 34"/>
              <a:gd name="T115" fmla="*/ 2147483647 h 7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34" h="75">
                <a:moveTo>
                  <a:pt x="34" y="55"/>
                </a:moveTo>
                <a:cubicBezTo>
                  <a:pt x="32" y="54"/>
                  <a:pt x="32" y="54"/>
                  <a:pt x="32" y="54"/>
                </a:cubicBezTo>
                <a:cubicBezTo>
                  <a:pt x="30" y="52"/>
                  <a:pt x="30" y="52"/>
                  <a:pt x="30" y="52"/>
                </a:cubicBezTo>
                <a:cubicBezTo>
                  <a:pt x="31" y="47"/>
                  <a:pt x="31" y="47"/>
                  <a:pt x="31" y="47"/>
                </a:cubicBezTo>
                <a:cubicBezTo>
                  <a:pt x="31" y="47"/>
                  <a:pt x="30" y="46"/>
                  <a:pt x="30" y="45"/>
                </a:cubicBezTo>
                <a:cubicBezTo>
                  <a:pt x="29" y="45"/>
                  <a:pt x="30" y="43"/>
                  <a:pt x="30" y="43"/>
                </a:cubicBezTo>
                <a:cubicBezTo>
                  <a:pt x="29" y="42"/>
                  <a:pt x="29" y="42"/>
                  <a:pt x="29" y="42"/>
                </a:cubicBezTo>
                <a:cubicBezTo>
                  <a:pt x="29" y="40"/>
                  <a:pt x="29" y="40"/>
                  <a:pt x="29" y="40"/>
                </a:cubicBezTo>
                <a:cubicBezTo>
                  <a:pt x="28" y="38"/>
                  <a:pt x="28" y="38"/>
                  <a:pt x="28" y="38"/>
                </a:cubicBezTo>
                <a:cubicBezTo>
                  <a:pt x="30" y="36"/>
                  <a:pt x="30" y="36"/>
                  <a:pt x="30" y="36"/>
                </a:cubicBezTo>
                <a:cubicBezTo>
                  <a:pt x="27" y="27"/>
                  <a:pt x="27" y="27"/>
                  <a:pt x="27" y="27"/>
                </a:cubicBezTo>
                <a:cubicBezTo>
                  <a:pt x="30" y="21"/>
                  <a:pt x="30" y="21"/>
                  <a:pt x="30" y="21"/>
                </a:cubicBezTo>
                <a:cubicBezTo>
                  <a:pt x="28" y="17"/>
                  <a:pt x="28" y="17"/>
                  <a:pt x="28" y="17"/>
                </a:cubicBezTo>
                <a:cubicBezTo>
                  <a:pt x="25" y="15"/>
                  <a:pt x="25" y="15"/>
                  <a:pt x="25" y="15"/>
                </a:cubicBezTo>
                <a:cubicBezTo>
                  <a:pt x="25" y="14"/>
                  <a:pt x="25" y="14"/>
                  <a:pt x="25" y="14"/>
                </a:cubicBezTo>
                <a:cubicBezTo>
                  <a:pt x="25" y="10"/>
                  <a:pt x="25" y="10"/>
                  <a:pt x="25" y="10"/>
                </a:cubicBezTo>
                <a:cubicBezTo>
                  <a:pt x="25" y="10"/>
                  <a:pt x="25" y="10"/>
                  <a:pt x="25" y="10"/>
                </a:cubicBezTo>
                <a:cubicBezTo>
                  <a:pt x="26" y="9"/>
                  <a:pt x="26" y="9"/>
                  <a:pt x="26" y="9"/>
                </a:cubicBezTo>
                <a:cubicBezTo>
                  <a:pt x="26" y="8"/>
                  <a:pt x="26" y="8"/>
                  <a:pt x="26" y="8"/>
                </a:cubicBezTo>
                <a:cubicBezTo>
                  <a:pt x="27" y="6"/>
                  <a:pt x="27" y="6"/>
                  <a:pt x="27" y="6"/>
                </a:cubicBezTo>
                <a:cubicBezTo>
                  <a:pt x="27" y="3"/>
                  <a:pt x="27" y="3"/>
                  <a:pt x="27" y="3"/>
                </a:cubicBezTo>
                <a:cubicBezTo>
                  <a:pt x="24" y="0"/>
                  <a:pt x="24" y="0"/>
                  <a:pt x="24" y="0"/>
                </a:cubicBezTo>
                <a:cubicBezTo>
                  <a:pt x="19" y="1"/>
                  <a:pt x="19" y="1"/>
                  <a:pt x="19" y="1"/>
                </a:cubicBezTo>
                <a:cubicBezTo>
                  <a:pt x="17" y="3"/>
                  <a:pt x="17" y="3"/>
                  <a:pt x="17" y="3"/>
                </a:cubicBezTo>
                <a:cubicBezTo>
                  <a:pt x="15" y="8"/>
                  <a:pt x="15" y="8"/>
                  <a:pt x="15" y="8"/>
                </a:cubicBezTo>
                <a:cubicBezTo>
                  <a:pt x="12" y="11"/>
                  <a:pt x="12" y="11"/>
                  <a:pt x="12" y="11"/>
                </a:cubicBezTo>
                <a:cubicBezTo>
                  <a:pt x="11" y="10"/>
                  <a:pt x="11" y="10"/>
                  <a:pt x="11" y="10"/>
                </a:cubicBezTo>
                <a:cubicBezTo>
                  <a:pt x="8" y="11"/>
                  <a:pt x="8" y="11"/>
                  <a:pt x="8" y="11"/>
                </a:cubicBezTo>
                <a:cubicBezTo>
                  <a:pt x="5" y="10"/>
                  <a:pt x="5" y="10"/>
                  <a:pt x="5" y="10"/>
                </a:cubicBezTo>
                <a:cubicBezTo>
                  <a:pt x="3" y="8"/>
                  <a:pt x="3" y="8"/>
                  <a:pt x="3" y="8"/>
                </a:cubicBezTo>
                <a:cubicBezTo>
                  <a:pt x="2" y="6"/>
                  <a:pt x="2" y="6"/>
                  <a:pt x="2" y="6"/>
                </a:cubicBezTo>
                <a:cubicBezTo>
                  <a:pt x="1" y="8"/>
                  <a:pt x="1" y="8"/>
                  <a:pt x="1" y="8"/>
                </a:cubicBezTo>
                <a:cubicBezTo>
                  <a:pt x="0" y="8"/>
                  <a:pt x="0" y="8"/>
                  <a:pt x="0" y="8"/>
                </a:cubicBezTo>
                <a:cubicBezTo>
                  <a:pt x="1" y="10"/>
                  <a:pt x="1" y="10"/>
                  <a:pt x="1" y="10"/>
                </a:cubicBezTo>
                <a:cubicBezTo>
                  <a:pt x="4" y="13"/>
                  <a:pt x="4" y="13"/>
                  <a:pt x="4" y="13"/>
                </a:cubicBezTo>
                <a:cubicBezTo>
                  <a:pt x="6" y="14"/>
                  <a:pt x="6" y="14"/>
                  <a:pt x="6" y="14"/>
                </a:cubicBezTo>
                <a:cubicBezTo>
                  <a:pt x="7" y="14"/>
                  <a:pt x="7" y="14"/>
                  <a:pt x="7" y="14"/>
                </a:cubicBezTo>
                <a:cubicBezTo>
                  <a:pt x="9" y="19"/>
                  <a:pt x="9" y="19"/>
                  <a:pt x="9" y="19"/>
                </a:cubicBezTo>
                <a:cubicBezTo>
                  <a:pt x="9" y="23"/>
                  <a:pt x="9" y="23"/>
                  <a:pt x="9" y="23"/>
                </a:cubicBezTo>
                <a:cubicBezTo>
                  <a:pt x="9" y="26"/>
                  <a:pt x="9" y="26"/>
                  <a:pt x="9" y="26"/>
                </a:cubicBezTo>
                <a:cubicBezTo>
                  <a:pt x="10" y="29"/>
                  <a:pt x="10" y="29"/>
                  <a:pt x="10" y="29"/>
                </a:cubicBezTo>
                <a:cubicBezTo>
                  <a:pt x="10" y="30"/>
                  <a:pt x="10" y="30"/>
                  <a:pt x="10" y="30"/>
                </a:cubicBezTo>
                <a:cubicBezTo>
                  <a:pt x="10" y="35"/>
                  <a:pt x="10" y="35"/>
                  <a:pt x="10" y="35"/>
                </a:cubicBezTo>
                <a:cubicBezTo>
                  <a:pt x="10" y="36"/>
                  <a:pt x="10" y="36"/>
                  <a:pt x="10" y="36"/>
                </a:cubicBezTo>
                <a:cubicBezTo>
                  <a:pt x="12" y="36"/>
                  <a:pt x="12" y="36"/>
                  <a:pt x="12" y="36"/>
                </a:cubicBezTo>
                <a:cubicBezTo>
                  <a:pt x="14" y="40"/>
                  <a:pt x="14" y="40"/>
                  <a:pt x="14" y="40"/>
                </a:cubicBezTo>
                <a:cubicBezTo>
                  <a:pt x="9" y="49"/>
                  <a:pt x="9" y="49"/>
                  <a:pt x="9" y="49"/>
                </a:cubicBezTo>
                <a:cubicBezTo>
                  <a:pt x="4" y="53"/>
                  <a:pt x="4" y="53"/>
                  <a:pt x="4" y="53"/>
                </a:cubicBezTo>
                <a:cubicBezTo>
                  <a:pt x="1" y="58"/>
                  <a:pt x="1" y="58"/>
                  <a:pt x="1" y="58"/>
                </a:cubicBezTo>
                <a:cubicBezTo>
                  <a:pt x="2" y="66"/>
                  <a:pt x="2" y="66"/>
                  <a:pt x="2" y="66"/>
                </a:cubicBezTo>
                <a:cubicBezTo>
                  <a:pt x="3" y="71"/>
                  <a:pt x="3" y="71"/>
                  <a:pt x="3" y="71"/>
                </a:cubicBezTo>
                <a:cubicBezTo>
                  <a:pt x="5" y="73"/>
                  <a:pt x="5" y="73"/>
                  <a:pt x="5" y="73"/>
                </a:cubicBezTo>
                <a:cubicBezTo>
                  <a:pt x="7" y="75"/>
                  <a:pt x="7" y="75"/>
                  <a:pt x="7" y="75"/>
                </a:cubicBezTo>
                <a:cubicBezTo>
                  <a:pt x="12" y="75"/>
                  <a:pt x="12" y="75"/>
                  <a:pt x="12" y="75"/>
                </a:cubicBezTo>
                <a:cubicBezTo>
                  <a:pt x="20" y="72"/>
                  <a:pt x="20" y="72"/>
                  <a:pt x="20" y="72"/>
                </a:cubicBezTo>
                <a:cubicBezTo>
                  <a:pt x="22" y="72"/>
                  <a:pt x="22" y="72"/>
                  <a:pt x="22" y="72"/>
                </a:cubicBezTo>
                <a:cubicBezTo>
                  <a:pt x="34" y="58"/>
                  <a:pt x="34" y="58"/>
                  <a:pt x="34" y="58"/>
                </a:cubicBezTo>
                <a:lnTo>
                  <a:pt x="34" y="55"/>
                </a:lnTo>
                <a:close/>
              </a:path>
            </a:pathLst>
          </a:custGeom>
          <a:solidFill>
            <a:schemeClr val="accent1">
              <a:lumMod val="75000"/>
            </a:schemeClr>
          </a:solidFill>
          <a:ln w="9525">
            <a:solidFill>
              <a:schemeClr val="bg2"/>
            </a:solidFill>
            <a:round/>
            <a:headEnd/>
            <a:tailEnd/>
          </a:ln>
        </p:spPr>
        <p:txBody>
          <a:bodyPr/>
          <a:lstStyle/>
          <a:p>
            <a:pPr eaLnBrk="0" hangingPunct="0">
              <a:defRPr/>
            </a:pPr>
            <a:endParaRPr lang="en-GB" sz="1400">
              <a:solidFill>
                <a:srgbClr val="FFFFFF"/>
              </a:solidFill>
              <a:latin typeface="Arial" pitchFamily="34" charset="0"/>
            </a:endParaRPr>
          </a:p>
        </p:txBody>
      </p:sp>
      <p:sp>
        <p:nvSpPr>
          <p:cNvPr id="17487" name="Freeform 335"/>
          <p:cNvSpPr>
            <a:spLocks/>
          </p:cNvSpPr>
          <p:nvPr/>
        </p:nvSpPr>
        <p:spPr bwMode="auto">
          <a:xfrm>
            <a:off x="5729290" y="3135317"/>
            <a:ext cx="15875" cy="7937"/>
          </a:xfrm>
          <a:custGeom>
            <a:avLst/>
            <a:gdLst>
              <a:gd name="T0" fmla="*/ 2147483647 w 12"/>
              <a:gd name="T1" fmla="*/ 2147483647 h 6"/>
              <a:gd name="T2" fmla="*/ 0 w 12"/>
              <a:gd name="T3" fmla="*/ 0 h 6"/>
              <a:gd name="T4" fmla="*/ 0 w 12"/>
              <a:gd name="T5" fmla="*/ 2147483647 h 6"/>
              <a:gd name="T6" fmla="*/ 2147483647 w 12"/>
              <a:gd name="T7" fmla="*/ 2147483647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12" y="6"/>
                </a:moveTo>
                <a:lnTo>
                  <a:pt x="0" y="0"/>
                </a:lnTo>
                <a:lnTo>
                  <a:pt x="0" y="6"/>
                </a:lnTo>
                <a:lnTo>
                  <a:pt x="12" y="6"/>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488" name="Freeform 336"/>
          <p:cNvSpPr>
            <a:spLocks/>
          </p:cNvSpPr>
          <p:nvPr/>
        </p:nvSpPr>
        <p:spPr bwMode="auto">
          <a:xfrm>
            <a:off x="5618165" y="1549404"/>
            <a:ext cx="4108450" cy="2030413"/>
          </a:xfrm>
          <a:custGeom>
            <a:avLst/>
            <a:gdLst>
              <a:gd name="T0" fmla="*/ 2147483647 w 483"/>
              <a:gd name="T1" fmla="*/ 2147483647 h 260"/>
              <a:gd name="T2" fmla="*/ 2147483647 w 483"/>
              <a:gd name="T3" fmla="*/ 2147483647 h 260"/>
              <a:gd name="T4" fmla="*/ 2147483647 w 483"/>
              <a:gd name="T5" fmla="*/ 2147483647 h 260"/>
              <a:gd name="T6" fmla="*/ 2147483647 w 483"/>
              <a:gd name="T7" fmla="*/ 2147483647 h 260"/>
              <a:gd name="T8" fmla="*/ 2147483647 w 483"/>
              <a:gd name="T9" fmla="*/ 2147483647 h 260"/>
              <a:gd name="T10" fmla="*/ 2147483647 w 483"/>
              <a:gd name="T11" fmla="*/ 2147483647 h 260"/>
              <a:gd name="T12" fmla="*/ 2147483647 w 483"/>
              <a:gd name="T13" fmla="*/ 2147483647 h 260"/>
              <a:gd name="T14" fmla="*/ 2147483647 w 483"/>
              <a:gd name="T15" fmla="*/ 2147483647 h 260"/>
              <a:gd name="T16" fmla="*/ 2147483647 w 483"/>
              <a:gd name="T17" fmla="*/ 2147483647 h 260"/>
              <a:gd name="T18" fmla="*/ 2147483647 w 483"/>
              <a:gd name="T19" fmla="*/ 2147483647 h 260"/>
              <a:gd name="T20" fmla="*/ 2147483647 w 483"/>
              <a:gd name="T21" fmla="*/ 2147483647 h 260"/>
              <a:gd name="T22" fmla="*/ 2147483647 w 483"/>
              <a:gd name="T23" fmla="*/ 2147483647 h 260"/>
              <a:gd name="T24" fmla="*/ 2147483647 w 483"/>
              <a:gd name="T25" fmla="*/ 2147483647 h 260"/>
              <a:gd name="T26" fmla="*/ 2147483647 w 483"/>
              <a:gd name="T27" fmla="*/ 2147483647 h 260"/>
              <a:gd name="T28" fmla="*/ 2147483647 w 483"/>
              <a:gd name="T29" fmla="*/ 2147483647 h 260"/>
              <a:gd name="T30" fmla="*/ 2147483647 w 483"/>
              <a:gd name="T31" fmla="*/ 2147483647 h 260"/>
              <a:gd name="T32" fmla="*/ 2147483647 w 483"/>
              <a:gd name="T33" fmla="*/ 2147483647 h 260"/>
              <a:gd name="T34" fmla="*/ 2147483647 w 483"/>
              <a:gd name="T35" fmla="*/ 2147483647 h 260"/>
              <a:gd name="T36" fmla="*/ 2147483647 w 483"/>
              <a:gd name="T37" fmla="*/ 2147483647 h 260"/>
              <a:gd name="T38" fmla="*/ 2147483647 w 483"/>
              <a:gd name="T39" fmla="*/ 2147483647 h 260"/>
              <a:gd name="T40" fmla="*/ 2147483647 w 483"/>
              <a:gd name="T41" fmla="*/ 2147483647 h 260"/>
              <a:gd name="T42" fmla="*/ 2147483647 w 483"/>
              <a:gd name="T43" fmla="*/ 2147483647 h 260"/>
              <a:gd name="T44" fmla="*/ 2147483647 w 483"/>
              <a:gd name="T45" fmla="*/ 2147483647 h 260"/>
              <a:gd name="T46" fmla="*/ 2147483647 w 483"/>
              <a:gd name="T47" fmla="*/ 2147483647 h 260"/>
              <a:gd name="T48" fmla="*/ 2147483647 w 483"/>
              <a:gd name="T49" fmla="*/ 2147483647 h 260"/>
              <a:gd name="T50" fmla="*/ 2147483647 w 483"/>
              <a:gd name="T51" fmla="*/ 2147483647 h 260"/>
              <a:gd name="T52" fmla="*/ 2147483647 w 483"/>
              <a:gd name="T53" fmla="*/ 2147483647 h 260"/>
              <a:gd name="T54" fmla="*/ 2147483647 w 483"/>
              <a:gd name="T55" fmla="*/ 2147483647 h 260"/>
              <a:gd name="T56" fmla="*/ 2147483647 w 483"/>
              <a:gd name="T57" fmla="*/ 2147483647 h 260"/>
              <a:gd name="T58" fmla="*/ 2147483647 w 483"/>
              <a:gd name="T59" fmla="*/ 2147483647 h 260"/>
              <a:gd name="T60" fmla="*/ 2147483647 w 483"/>
              <a:gd name="T61" fmla="*/ 2147483647 h 260"/>
              <a:gd name="T62" fmla="*/ 2147483647 w 483"/>
              <a:gd name="T63" fmla="*/ 2147483647 h 260"/>
              <a:gd name="T64" fmla="*/ 2147483647 w 483"/>
              <a:gd name="T65" fmla="*/ 2147483647 h 260"/>
              <a:gd name="T66" fmla="*/ 2147483647 w 483"/>
              <a:gd name="T67" fmla="*/ 2147483647 h 260"/>
              <a:gd name="T68" fmla="*/ 2147483647 w 483"/>
              <a:gd name="T69" fmla="*/ 2147483647 h 260"/>
              <a:gd name="T70" fmla="*/ 2147483647 w 483"/>
              <a:gd name="T71" fmla="*/ 2147483647 h 260"/>
              <a:gd name="T72" fmla="*/ 2147483647 w 483"/>
              <a:gd name="T73" fmla="*/ 2147483647 h 260"/>
              <a:gd name="T74" fmla="*/ 2147483647 w 483"/>
              <a:gd name="T75" fmla="*/ 2147483647 h 260"/>
              <a:gd name="T76" fmla="*/ 2147483647 w 483"/>
              <a:gd name="T77" fmla="*/ 2147483647 h 260"/>
              <a:gd name="T78" fmla="*/ 2147483647 w 483"/>
              <a:gd name="T79" fmla="*/ 2147483647 h 260"/>
              <a:gd name="T80" fmla="*/ 2147483647 w 483"/>
              <a:gd name="T81" fmla="*/ 2147483647 h 260"/>
              <a:gd name="T82" fmla="*/ 2147483647 w 483"/>
              <a:gd name="T83" fmla="*/ 2147483647 h 260"/>
              <a:gd name="T84" fmla="*/ 2147483647 w 483"/>
              <a:gd name="T85" fmla="*/ 2147483647 h 260"/>
              <a:gd name="T86" fmla="*/ 2147483647 w 483"/>
              <a:gd name="T87" fmla="*/ 2147483647 h 260"/>
              <a:gd name="T88" fmla="*/ 2147483647 w 483"/>
              <a:gd name="T89" fmla="*/ 2147483647 h 260"/>
              <a:gd name="T90" fmla="*/ 2147483647 w 483"/>
              <a:gd name="T91" fmla="*/ 2147483647 h 260"/>
              <a:gd name="T92" fmla="*/ 2147483647 w 483"/>
              <a:gd name="T93" fmla="*/ 2147483647 h 260"/>
              <a:gd name="T94" fmla="*/ 2147483647 w 483"/>
              <a:gd name="T95" fmla="*/ 2147483647 h 260"/>
              <a:gd name="T96" fmla="*/ 2147483647 w 483"/>
              <a:gd name="T97" fmla="*/ 2147483647 h 260"/>
              <a:gd name="T98" fmla="*/ 2147483647 w 483"/>
              <a:gd name="T99" fmla="*/ 2147483647 h 260"/>
              <a:gd name="T100" fmla="*/ 2147483647 w 483"/>
              <a:gd name="T101" fmla="*/ 2147483647 h 260"/>
              <a:gd name="T102" fmla="*/ 2147483647 w 483"/>
              <a:gd name="T103" fmla="*/ 2147483647 h 260"/>
              <a:gd name="T104" fmla="*/ 2147483647 w 483"/>
              <a:gd name="T105" fmla="*/ 2147483647 h 260"/>
              <a:gd name="T106" fmla="*/ 2147483647 w 483"/>
              <a:gd name="T107" fmla="*/ 2147483647 h 260"/>
              <a:gd name="T108" fmla="*/ 2147483647 w 483"/>
              <a:gd name="T109" fmla="*/ 2147483647 h 260"/>
              <a:gd name="T110" fmla="*/ 2147483647 w 483"/>
              <a:gd name="T111" fmla="*/ 2147483647 h 260"/>
              <a:gd name="T112" fmla="*/ 2147483647 w 483"/>
              <a:gd name="T113" fmla="*/ 2147483647 h 260"/>
              <a:gd name="T114" fmla="*/ 2147483647 w 483"/>
              <a:gd name="T115" fmla="*/ 2147483647 h 260"/>
              <a:gd name="T116" fmla="*/ 2147483647 w 483"/>
              <a:gd name="T117" fmla="*/ 2147483647 h 260"/>
              <a:gd name="T118" fmla="*/ 2147483647 w 483"/>
              <a:gd name="T119" fmla="*/ 2147483647 h 260"/>
              <a:gd name="T120" fmla="*/ 2147483647 w 483"/>
              <a:gd name="T121" fmla="*/ 2147483647 h 260"/>
              <a:gd name="T122" fmla="*/ 2147483647 w 483"/>
              <a:gd name="T123" fmla="*/ 2147483647 h 26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483" h="260">
                <a:moveTo>
                  <a:pt x="482" y="127"/>
                </a:moveTo>
                <a:cubicBezTo>
                  <a:pt x="483" y="96"/>
                  <a:pt x="483" y="96"/>
                  <a:pt x="483" y="96"/>
                </a:cubicBezTo>
                <a:cubicBezTo>
                  <a:pt x="480" y="95"/>
                  <a:pt x="480" y="95"/>
                  <a:pt x="480" y="95"/>
                </a:cubicBezTo>
                <a:cubicBezTo>
                  <a:pt x="478" y="94"/>
                  <a:pt x="478" y="94"/>
                  <a:pt x="478" y="94"/>
                </a:cubicBezTo>
                <a:cubicBezTo>
                  <a:pt x="478" y="94"/>
                  <a:pt x="474" y="90"/>
                  <a:pt x="474" y="90"/>
                </a:cubicBezTo>
                <a:cubicBezTo>
                  <a:pt x="473" y="89"/>
                  <a:pt x="470" y="89"/>
                  <a:pt x="470" y="89"/>
                </a:cubicBezTo>
                <a:cubicBezTo>
                  <a:pt x="463" y="88"/>
                  <a:pt x="463" y="88"/>
                  <a:pt x="463" y="88"/>
                </a:cubicBezTo>
                <a:cubicBezTo>
                  <a:pt x="459" y="87"/>
                  <a:pt x="459" y="87"/>
                  <a:pt x="459" y="87"/>
                </a:cubicBezTo>
                <a:cubicBezTo>
                  <a:pt x="456" y="87"/>
                  <a:pt x="456" y="87"/>
                  <a:pt x="456" y="87"/>
                </a:cubicBezTo>
                <a:cubicBezTo>
                  <a:pt x="454" y="87"/>
                  <a:pt x="454" y="87"/>
                  <a:pt x="454" y="87"/>
                </a:cubicBezTo>
                <a:cubicBezTo>
                  <a:pt x="455" y="95"/>
                  <a:pt x="455" y="95"/>
                  <a:pt x="455" y="95"/>
                </a:cubicBezTo>
                <a:cubicBezTo>
                  <a:pt x="455" y="95"/>
                  <a:pt x="451" y="97"/>
                  <a:pt x="451" y="97"/>
                </a:cubicBezTo>
                <a:cubicBezTo>
                  <a:pt x="450" y="97"/>
                  <a:pt x="448" y="94"/>
                  <a:pt x="448" y="94"/>
                </a:cubicBezTo>
                <a:cubicBezTo>
                  <a:pt x="445" y="91"/>
                  <a:pt x="445" y="91"/>
                  <a:pt x="445" y="91"/>
                </a:cubicBezTo>
                <a:cubicBezTo>
                  <a:pt x="445" y="89"/>
                  <a:pt x="445" y="89"/>
                  <a:pt x="445" y="89"/>
                </a:cubicBezTo>
                <a:cubicBezTo>
                  <a:pt x="440" y="89"/>
                  <a:pt x="440" y="89"/>
                  <a:pt x="440" y="89"/>
                </a:cubicBezTo>
                <a:cubicBezTo>
                  <a:pt x="437" y="90"/>
                  <a:pt x="437" y="90"/>
                  <a:pt x="437" y="90"/>
                </a:cubicBezTo>
                <a:cubicBezTo>
                  <a:pt x="431" y="89"/>
                  <a:pt x="431" y="89"/>
                  <a:pt x="431" y="89"/>
                </a:cubicBezTo>
                <a:cubicBezTo>
                  <a:pt x="426" y="89"/>
                  <a:pt x="426" y="89"/>
                  <a:pt x="426" y="89"/>
                </a:cubicBezTo>
                <a:cubicBezTo>
                  <a:pt x="423" y="90"/>
                  <a:pt x="423" y="90"/>
                  <a:pt x="423" y="90"/>
                </a:cubicBezTo>
                <a:cubicBezTo>
                  <a:pt x="419" y="87"/>
                  <a:pt x="419" y="87"/>
                  <a:pt x="419" y="87"/>
                </a:cubicBezTo>
                <a:cubicBezTo>
                  <a:pt x="419" y="80"/>
                  <a:pt x="419" y="80"/>
                  <a:pt x="419" y="80"/>
                </a:cubicBezTo>
                <a:cubicBezTo>
                  <a:pt x="413" y="77"/>
                  <a:pt x="413" y="77"/>
                  <a:pt x="413" y="77"/>
                </a:cubicBezTo>
                <a:cubicBezTo>
                  <a:pt x="403" y="77"/>
                  <a:pt x="403" y="77"/>
                  <a:pt x="403" y="77"/>
                </a:cubicBezTo>
                <a:cubicBezTo>
                  <a:pt x="394" y="77"/>
                  <a:pt x="394" y="77"/>
                  <a:pt x="394" y="77"/>
                </a:cubicBezTo>
                <a:cubicBezTo>
                  <a:pt x="393" y="75"/>
                  <a:pt x="393" y="75"/>
                  <a:pt x="393" y="75"/>
                </a:cubicBezTo>
                <a:cubicBezTo>
                  <a:pt x="392" y="72"/>
                  <a:pt x="392" y="72"/>
                  <a:pt x="392" y="72"/>
                </a:cubicBezTo>
                <a:cubicBezTo>
                  <a:pt x="386" y="69"/>
                  <a:pt x="386" y="69"/>
                  <a:pt x="386" y="69"/>
                </a:cubicBezTo>
                <a:cubicBezTo>
                  <a:pt x="386" y="64"/>
                  <a:pt x="386" y="64"/>
                  <a:pt x="386" y="64"/>
                </a:cubicBezTo>
                <a:cubicBezTo>
                  <a:pt x="362" y="59"/>
                  <a:pt x="362" y="59"/>
                  <a:pt x="362" y="59"/>
                </a:cubicBezTo>
                <a:cubicBezTo>
                  <a:pt x="361" y="61"/>
                  <a:pt x="361" y="61"/>
                  <a:pt x="361" y="61"/>
                </a:cubicBezTo>
                <a:cubicBezTo>
                  <a:pt x="356" y="65"/>
                  <a:pt x="356" y="65"/>
                  <a:pt x="356" y="65"/>
                </a:cubicBezTo>
                <a:cubicBezTo>
                  <a:pt x="357" y="71"/>
                  <a:pt x="357" y="71"/>
                  <a:pt x="357" y="71"/>
                </a:cubicBezTo>
                <a:cubicBezTo>
                  <a:pt x="351" y="73"/>
                  <a:pt x="351" y="73"/>
                  <a:pt x="351" y="73"/>
                </a:cubicBezTo>
                <a:cubicBezTo>
                  <a:pt x="347" y="72"/>
                  <a:pt x="347" y="72"/>
                  <a:pt x="347" y="72"/>
                </a:cubicBezTo>
                <a:cubicBezTo>
                  <a:pt x="342" y="70"/>
                  <a:pt x="342" y="70"/>
                  <a:pt x="342" y="70"/>
                </a:cubicBezTo>
                <a:cubicBezTo>
                  <a:pt x="340" y="72"/>
                  <a:pt x="340" y="72"/>
                  <a:pt x="340" y="72"/>
                </a:cubicBezTo>
                <a:cubicBezTo>
                  <a:pt x="336" y="71"/>
                  <a:pt x="336" y="71"/>
                  <a:pt x="336" y="71"/>
                </a:cubicBezTo>
                <a:cubicBezTo>
                  <a:pt x="332" y="68"/>
                  <a:pt x="332" y="68"/>
                  <a:pt x="332" y="68"/>
                </a:cubicBezTo>
                <a:cubicBezTo>
                  <a:pt x="331" y="74"/>
                  <a:pt x="331" y="74"/>
                  <a:pt x="331" y="74"/>
                </a:cubicBezTo>
                <a:cubicBezTo>
                  <a:pt x="328" y="78"/>
                  <a:pt x="328" y="78"/>
                  <a:pt x="328" y="78"/>
                </a:cubicBezTo>
                <a:cubicBezTo>
                  <a:pt x="323" y="73"/>
                  <a:pt x="323" y="73"/>
                  <a:pt x="323" y="73"/>
                </a:cubicBezTo>
                <a:cubicBezTo>
                  <a:pt x="320" y="67"/>
                  <a:pt x="320" y="67"/>
                  <a:pt x="320" y="67"/>
                </a:cubicBezTo>
                <a:cubicBezTo>
                  <a:pt x="323" y="60"/>
                  <a:pt x="323" y="60"/>
                  <a:pt x="323" y="60"/>
                </a:cubicBezTo>
                <a:cubicBezTo>
                  <a:pt x="323" y="57"/>
                  <a:pt x="323" y="57"/>
                  <a:pt x="323" y="57"/>
                </a:cubicBezTo>
                <a:cubicBezTo>
                  <a:pt x="320" y="52"/>
                  <a:pt x="320" y="52"/>
                  <a:pt x="320" y="52"/>
                </a:cubicBezTo>
                <a:cubicBezTo>
                  <a:pt x="316" y="51"/>
                  <a:pt x="316" y="51"/>
                  <a:pt x="316" y="51"/>
                </a:cubicBezTo>
                <a:cubicBezTo>
                  <a:pt x="312" y="51"/>
                  <a:pt x="312" y="51"/>
                  <a:pt x="312" y="51"/>
                </a:cubicBezTo>
                <a:cubicBezTo>
                  <a:pt x="310" y="49"/>
                  <a:pt x="310" y="49"/>
                  <a:pt x="310" y="49"/>
                </a:cubicBezTo>
                <a:cubicBezTo>
                  <a:pt x="306" y="46"/>
                  <a:pt x="306" y="46"/>
                  <a:pt x="306" y="46"/>
                </a:cubicBezTo>
                <a:cubicBezTo>
                  <a:pt x="303" y="50"/>
                  <a:pt x="303" y="50"/>
                  <a:pt x="303" y="50"/>
                </a:cubicBezTo>
                <a:cubicBezTo>
                  <a:pt x="301" y="55"/>
                  <a:pt x="301" y="55"/>
                  <a:pt x="301" y="55"/>
                </a:cubicBezTo>
                <a:cubicBezTo>
                  <a:pt x="292" y="55"/>
                  <a:pt x="292" y="55"/>
                  <a:pt x="292" y="55"/>
                </a:cubicBezTo>
                <a:cubicBezTo>
                  <a:pt x="287" y="53"/>
                  <a:pt x="287" y="53"/>
                  <a:pt x="287" y="53"/>
                </a:cubicBezTo>
                <a:cubicBezTo>
                  <a:pt x="286" y="49"/>
                  <a:pt x="286" y="49"/>
                  <a:pt x="286" y="49"/>
                </a:cubicBezTo>
                <a:cubicBezTo>
                  <a:pt x="277" y="49"/>
                  <a:pt x="277" y="49"/>
                  <a:pt x="277" y="49"/>
                </a:cubicBezTo>
                <a:cubicBezTo>
                  <a:pt x="272" y="52"/>
                  <a:pt x="272" y="52"/>
                  <a:pt x="272" y="52"/>
                </a:cubicBezTo>
                <a:cubicBezTo>
                  <a:pt x="271" y="49"/>
                  <a:pt x="271" y="49"/>
                  <a:pt x="271" y="49"/>
                </a:cubicBezTo>
                <a:cubicBezTo>
                  <a:pt x="268" y="45"/>
                  <a:pt x="268" y="45"/>
                  <a:pt x="268" y="45"/>
                </a:cubicBezTo>
                <a:cubicBezTo>
                  <a:pt x="264" y="44"/>
                  <a:pt x="264" y="44"/>
                  <a:pt x="264" y="44"/>
                </a:cubicBezTo>
                <a:cubicBezTo>
                  <a:pt x="259" y="49"/>
                  <a:pt x="259" y="49"/>
                  <a:pt x="259" y="49"/>
                </a:cubicBezTo>
                <a:cubicBezTo>
                  <a:pt x="253" y="52"/>
                  <a:pt x="253" y="52"/>
                  <a:pt x="253" y="52"/>
                </a:cubicBezTo>
                <a:cubicBezTo>
                  <a:pt x="247" y="57"/>
                  <a:pt x="247" y="57"/>
                  <a:pt x="247" y="57"/>
                </a:cubicBezTo>
                <a:cubicBezTo>
                  <a:pt x="251" y="51"/>
                  <a:pt x="251" y="51"/>
                  <a:pt x="251" y="51"/>
                </a:cubicBezTo>
                <a:cubicBezTo>
                  <a:pt x="255" y="48"/>
                  <a:pt x="255" y="48"/>
                  <a:pt x="255" y="48"/>
                </a:cubicBezTo>
                <a:cubicBezTo>
                  <a:pt x="262" y="39"/>
                  <a:pt x="262" y="39"/>
                  <a:pt x="262" y="39"/>
                </a:cubicBezTo>
                <a:cubicBezTo>
                  <a:pt x="266" y="35"/>
                  <a:pt x="266" y="35"/>
                  <a:pt x="266" y="35"/>
                </a:cubicBezTo>
                <a:cubicBezTo>
                  <a:pt x="270" y="29"/>
                  <a:pt x="270" y="29"/>
                  <a:pt x="270" y="29"/>
                </a:cubicBezTo>
                <a:cubicBezTo>
                  <a:pt x="268" y="19"/>
                  <a:pt x="268" y="19"/>
                  <a:pt x="268" y="19"/>
                </a:cubicBezTo>
                <a:cubicBezTo>
                  <a:pt x="260" y="12"/>
                  <a:pt x="260" y="12"/>
                  <a:pt x="260" y="12"/>
                </a:cubicBezTo>
                <a:cubicBezTo>
                  <a:pt x="254" y="11"/>
                  <a:pt x="254" y="11"/>
                  <a:pt x="254" y="11"/>
                </a:cubicBezTo>
                <a:cubicBezTo>
                  <a:pt x="254" y="8"/>
                  <a:pt x="254" y="8"/>
                  <a:pt x="254" y="8"/>
                </a:cubicBezTo>
                <a:cubicBezTo>
                  <a:pt x="249" y="1"/>
                  <a:pt x="249" y="1"/>
                  <a:pt x="249" y="1"/>
                </a:cubicBezTo>
                <a:cubicBezTo>
                  <a:pt x="249" y="1"/>
                  <a:pt x="242" y="0"/>
                  <a:pt x="241" y="0"/>
                </a:cubicBezTo>
                <a:cubicBezTo>
                  <a:pt x="241" y="1"/>
                  <a:pt x="233" y="9"/>
                  <a:pt x="233" y="9"/>
                </a:cubicBezTo>
                <a:cubicBezTo>
                  <a:pt x="231" y="16"/>
                  <a:pt x="231" y="16"/>
                  <a:pt x="231" y="16"/>
                </a:cubicBezTo>
                <a:cubicBezTo>
                  <a:pt x="222" y="22"/>
                  <a:pt x="222" y="22"/>
                  <a:pt x="222" y="22"/>
                </a:cubicBezTo>
                <a:cubicBezTo>
                  <a:pt x="216" y="19"/>
                  <a:pt x="216" y="19"/>
                  <a:pt x="216" y="19"/>
                </a:cubicBezTo>
                <a:cubicBezTo>
                  <a:pt x="206" y="23"/>
                  <a:pt x="206" y="23"/>
                  <a:pt x="206" y="23"/>
                </a:cubicBezTo>
                <a:cubicBezTo>
                  <a:pt x="195" y="29"/>
                  <a:pt x="195" y="29"/>
                  <a:pt x="195" y="29"/>
                </a:cubicBezTo>
                <a:cubicBezTo>
                  <a:pt x="190" y="35"/>
                  <a:pt x="190" y="35"/>
                  <a:pt x="190" y="35"/>
                </a:cubicBezTo>
                <a:cubicBezTo>
                  <a:pt x="190" y="35"/>
                  <a:pt x="189" y="46"/>
                  <a:pt x="188" y="46"/>
                </a:cubicBezTo>
                <a:cubicBezTo>
                  <a:pt x="187" y="46"/>
                  <a:pt x="172" y="50"/>
                  <a:pt x="172" y="50"/>
                </a:cubicBezTo>
                <a:cubicBezTo>
                  <a:pt x="169" y="54"/>
                  <a:pt x="169" y="54"/>
                  <a:pt x="169" y="54"/>
                </a:cubicBezTo>
                <a:cubicBezTo>
                  <a:pt x="169" y="54"/>
                  <a:pt x="171" y="63"/>
                  <a:pt x="170" y="64"/>
                </a:cubicBezTo>
                <a:cubicBezTo>
                  <a:pt x="170" y="64"/>
                  <a:pt x="167" y="63"/>
                  <a:pt x="167" y="63"/>
                </a:cubicBezTo>
                <a:cubicBezTo>
                  <a:pt x="162" y="61"/>
                  <a:pt x="162" y="61"/>
                  <a:pt x="162" y="61"/>
                </a:cubicBezTo>
                <a:cubicBezTo>
                  <a:pt x="162" y="61"/>
                  <a:pt x="160" y="65"/>
                  <a:pt x="158" y="66"/>
                </a:cubicBezTo>
                <a:cubicBezTo>
                  <a:pt x="155" y="67"/>
                  <a:pt x="155" y="62"/>
                  <a:pt x="155" y="62"/>
                </a:cubicBezTo>
                <a:cubicBezTo>
                  <a:pt x="152" y="59"/>
                  <a:pt x="152" y="59"/>
                  <a:pt x="152" y="59"/>
                </a:cubicBezTo>
                <a:cubicBezTo>
                  <a:pt x="150" y="59"/>
                  <a:pt x="150" y="59"/>
                  <a:pt x="150" y="59"/>
                </a:cubicBezTo>
                <a:cubicBezTo>
                  <a:pt x="148" y="65"/>
                  <a:pt x="148" y="65"/>
                  <a:pt x="148" y="65"/>
                </a:cubicBezTo>
                <a:cubicBezTo>
                  <a:pt x="148" y="65"/>
                  <a:pt x="148" y="70"/>
                  <a:pt x="148" y="70"/>
                </a:cubicBezTo>
                <a:cubicBezTo>
                  <a:pt x="149" y="71"/>
                  <a:pt x="148" y="79"/>
                  <a:pt x="148" y="79"/>
                </a:cubicBezTo>
                <a:cubicBezTo>
                  <a:pt x="145" y="80"/>
                  <a:pt x="145" y="80"/>
                  <a:pt x="145" y="80"/>
                </a:cubicBezTo>
                <a:cubicBezTo>
                  <a:pt x="143" y="76"/>
                  <a:pt x="143" y="76"/>
                  <a:pt x="143" y="76"/>
                </a:cubicBezTo>
                <a:cubicBezTo>
                  <a:pt x="145" y="68"/>
                  <a:pt x="145" y="68"/>
                  <a:pt x="145" y="68"/>
                </a:cubicBezTo>
                <a:cubicBezTo>
                  <a:pt x="144" y="63"/>
                  <a:pt x="144" y="63"/>
                  <a:pt x="144" y="63"/>
                </a:cubicBezTo>
                <a:cubicBezTo>
                  <a:pt x="143" y="58"/>
                  <a:pt x="143" y="58"/>
                  <a:pt x="143" y="58"/>
                </a:cubicBezTo>
                <a:cubicBezTo>
                  <a:pt x="137" y="56"/>
                  <a:pt x="137" y="56"/>
                  <a:pt x="137" y="56"/>
                </a:cubicBezTo>
                <a:cubicBezTo>
                  <a:pt x="131" y="56"/>
                  <a:pt x="131" y="56"/>
                  <a:pt x="131" y="56"/>
                </a:cubicBezTo>
                <a:cubicBezTo>
                  <a:pt x="128" y="70"/>
                  <a:pt x="128" y="70"/>
                  <a:pt x="128" y="70"/>
                </a:cubicBezTo>
                <a:cubicBezTo>
                  <a:pt x="125" y="73"/>
                  <a:pt x="125" y="73"/>
                  <a:pt x="125" y="73"/>
                </a:cubicBezTo>
                <a:cubicBezTo>
                  <a:pt x="123" y="76"/>
                  <a:pt x="123" y="76"/>
                  <a:pt x="123" y="76"/>
                </a:cubicBezTo>
                <a:cubicBezTo>
                  <a:pt x="126" y="81"/>
                  <a:pt x="126" y="81"/>
                  <a:pt x="126" y="81"/>
                </a:cubicBezTo>
                <a:cubicBezTo>
                  <a:pt x="125" y="86"/>
                  <a:pt x="125" y="86"/>
                  <a:pt x="125" y="86"/>
                </a:cubicBezTo>
                <a:cubicBezTo>
                  <a:pt x="126" y="88"/>
                  <a:pt x="126" y="88"/>
                  <a:pt x="126" y="88"/>
                </a:cubicBezTo>
                <a:cubicBezTo>
                  <a:pt x="132" y="94"/>
                  <a:pt x="132" y="94"/>
                  <a:pt x="132" y="94"/>
                </a:cubicBezTo>
                <a:cubicBezTo>
                  <a:pt x="128" y="101"/>
                  <a:pt x="128" y="101"/>
                  <a:pt x="128" y="101"/>
                </a:cubicBezTo>
                <a:cubicBezTo>
                  <a:pt x="121" y="94"/>
                  <a:pt x="121" y="94"/>
                  <a:pt x="121" y="94"/>
                </a:cubicBezTo>
                <a:cubicBezTo>
                  <a:pt x="113" y="88"/>
                  <a:pt x="113" y="88"/>
                  <a:pt x="113" y="88"/>
                </a:cubicBezTo>
                <a:cubicBezTo>
                  <a:pt x="108" y="88"/>
                  <a:pt x="108" y="88"/>
                  <a:pt x="108" y="88"/>
                </a:cubicBezTo>
                <a:cubicBezTo>
                  <a:pt x="103" y="88"/>
                  <a:pt x="103" y="88"/>
                  <a:pt x="103" y="88"/>
                </a:cubicBezTo>
                <a:cubicBezTo>
                  <a:pt x="104" y="95"/>
                  <a:pt x="104" y="95"/>
                  <a:pt x="104" y="95"/>
                </a:cubicBezTo>
                <a:cubicBezTo>
                  <a:pt x="102" y="96"/>
                  <a:pt x="102" y="96"/>
                  <a:pt x="102" y="96"/>
                </a:cubicBezTo>
                <a:cubicBezTo>
                  <a:pt x="98" y="95"/>
                  <a:pt x="98" y="95"/>
                  <a:pt x="98" y="95"/>
                </a:cubicBezTo>
                <a:cubicBezTo>
                  <a:pt x="93" y="97"/>
                  <a:pt x="93" y="97"/>
                  <a:pt x="93" y="97"/>
                </a:cubicBezTo>
                <a:cubicBezTo>
                  <a:pt x="89" y="98"/>
                  <a:pt x="89" y="98"/>
                  <a:pt x="89" y="98"/>
                </a:cubicBezTo>
                <a:cubicBezTo>
                  <a:pt x="85" y="99"/>
                  <a:pt x="85" y="99"/>
                  <a:pt x="85" y="99"/>
                </a:cubicBezTo>
                <a:cubicBezTo>
                  <a:pt x="83" y="97"/>
                  <a:pt x="83" y="97"/>
                  <a:pt x="83" y="97"/>
                </a:cubicBezTo>
                <a:cubicBezTo>
                  <a:pt x="79" y="98"/>
                  <a:pt x="79" y="98"/>
                  <a:pt x="79" y="98"/>
                </a:cubicBezTo>
                <a:cubicBezTo>
                  <a:pt x="73" y="102"/>
                  <a:pt x="73" y="102"/>
                  <a:pt x="73" y="102"/>
                </a:cubicBezTo>
                <a:cubicBezTo>
                  <a:pt x="66" y="106"/>
                  <a:pt x="66" y="106"/>
                  <a:pt x="66" y="106"/>
                </a:cubicBezTo>
                <a:cubicBezTo>
                  <a:pt x="64" y="107"/>
                  <a:pt x="64" y="107"/>
                  <a:pt x="64" y="107"/>
                </a:cubicBezTo>
                <a:cubicBezTo>
                  <a:pt x="62" y="112"/>
                  <a:pt x="62" y="112"/>
                  <a:pt x="62" y="112"/>
                </a:cubicBezTo>
                <a:cubicBezTo>
                  <a:pt x="59" y="112"/>
                  <a:pt x="59" y="112"/>
                  <a:pt x="59" y="112"/>
                </a:cubicBezTo>
                <a:cubicBezTo>
                  <a:pt x="56" y="109"/>
                  <a:pt x="56" y="109"/>
                  <a:pt x="56" y="109"/>
                </a:cubicBezTo>
                <a:cubicBezTo>
                  <a:pt x="57" y="106"/>
                  <a:pt x="57" y="106"/>
                  <a:pt x="57" y="106"/>
                </a:cubicBezTo>
                <a:cubicBezTo>
                  <a:pt x="60" y="104"/>
                  <a:pt x="60" y="104"/>
                  <a:pt x="60" y="104"/>
                </a:cubicBezTo>
                <a:cubicBezTo>
                  <a:pt x="59" y="100"/>
                  <a:pt x="59" y="100"/>
                  <a:pt x="59" y="100"/>
                </a:cubicBezTo>
                <a:cubicBezTo>
                  <a:pt x="55" y="99"/>
                  <a:pt x="55" y="99"/>
                  <a:pt x="55" y="99"/>
                </a:cubicBezTo>
                <a:cubicBezTo>
                  <a:pt x="53" y="99"/>
                  <a:pt x="53" y="99"/>
                  <a:pt x="53" y="99"/>
                </a:cubicBezTo>
                <a:cubicBezTo>
                  <a:pt x="50" y="98"/>
                  <a:pt x="50" y="98"/>
                  <a:pt x="50" y="98"/>
                </a:cubicBezTo>
                <a:cubicBezTo>
                  <a:pt x="52" y="102"/>
                  <a:pt x="52" y="102"/>
                  <a:pt x="52" y="102"/>
                </a:cubicBezTo>
                <a:cubicBezTo>
                  <a:pt x="52" y="109"/>
                  <a:pt x="52" y="109"/>
                  <a:pt x="52" y="109"/>
                </a:cubicBezTo>
                <a:cubicBezTo>
                  <a:pt x="54" y="112"/>
                  <a:pt x="54" y="112"/>
                  <a:pt x="54" y="112"/>
                </a:cubicBezTo>
                <a:cubicBezTo>
                  <a:pt x="52" y="118"/>
                  <a:pt x="52" y="118"/>
                  <a:pt x="52" y="118"/>
                </a:cubicBezTo>
                <a:cubicBezTo>
                  <a:pt x="49" y="116"/>
                  <a:pt x="49" y="116"/>
                  <a:pt x="49" y="116"/>
                </a:cubicBezTo>
                <a:cubicBezTo>
                  <a:pt x="46" y="116"/>
                  <a:pt x="46" y="116"/>
                  <a:pt x="46" y="116"/>
                </a:cubicBezTo>
                <a:cubicBezTo>
                  <a:pt x="43" y="118"/>
                  <a:pt x="43" y="118"/>
                  <a:pt x="43" y="118"/>
                </a:cubicBezTo>
                <a:cubicBezTo>
                  <a:pt x="40" y="121"/>
                  <a:pt x="40" y="121"/>
                  <a:pt x="40" y="121"/>
                </a:cubicBezTo>
                <a:cubicBezTo>
                  <a:pt x="38" y="123"/>
                  <a:pt x="38" y="123"/>
                  <a:pt x="38" y="123"/>
                </a:cubicBezTo>
                <a:cubicBezTo>
                  <a:pt x="41" y="130"/>
                  <a:pt x="41" y="130"/>
                  <a:pt x="41" y="130"/>
                </a:cubicBezTo>
                <a:cubicBezTo>
                  <a:pt x="41" y="130"/>
                  <a:pt x="39" y="129"/>
                  <a:pt x="39" y="129"/>
                </a:cubicBezTo>
                <a:cubicBezTo>
                  <a:pt x="38" y="128"/>
                  <a:pt x="33" y="128"/>
                  <a:pt x="33" y="128"/>
                </a:cubicBezTo>
                <a:cubicBezTo>
                  <a:pt x="30" y="127"/>
                  <a:pt x="30" y="127"/>
                  <a:pt x="30" y="127"/>
                </a:cubicBezTo>
                <a:cubicBezTo>
                  <a:pt x="30" y="129"/>
                  <a:pt x="30" y="129"/>
                  <a:pt x="30" y="129"/>
                </a:cubicBezTo>
                <a:cubicBezTo>
                  <a:pt x="32" y="132"/>
                  <a:pt x="32" y="132"/>
                  <a:pt x="32" y="132"/>
                </a:cubicBezTo>
                <a:cubicBezTo>
                  <a:pt x="33" y="135"/>
                  <a:pt x="33" y="135"/>
                  <a:pt x="33" y="135"/>
                </a:cubicBezTo>
                <a:cubicBezTo>
                  <a:pt x="31" y="136"/>
                  <a:pt x="31" y="136"/>
                  <a:pt x="31" y="136"/>
                </a:cubicBezTo>
                <a:cubicBezTo>
                  <a:pt x="26" y="133"/>
                  <a:pt x="26" y="133"/>
                  <a:pt x="26" y="133"/>
                </a:cubicBezTo>
                <a:cubicBezTo>
                  <a:pt x="23" y="130"/>
                  <a:pt x="23" y="130"/>
                  <a:pt x="23" y="130"/>
                </a:cubicBezTo>
                <a:cubicBezTo>
                  <a:pt x="23" y="128"/>
                  <a:pt x="23" y="128"/>
                  <a:pt x="23" y="128"/>
                </a:cubicBezTo>
                <a:cubicBezTo>
                  <a:pt x="21" y="123"/>
                  <a:pt x="21" y="123"/>
                  <a:pt x="21" y="123"/>
                </a:cubicBezTo>
                <a:cubicBezTo>
                  <a:pt x="23" y="121"/>
                  <a:pt x="23" y="121"/>
                  <a:pt x="23" y="121"/>
                </a:cubicBezTo>
                <a:cubicBezTo>
                  <a:pt x="23" y="118"/>
                  <a:pt x="23" y="118"/>
                  <a:pt x="23" y="118"/>
                </a:cubicBezTo>
                <a:cubicBezTo>
                  <a:pt x="19" y="116"/>
                  <a:pt x="19" y="116"/>
                  <a:pt x="19" y="116"/>
                </a:cubicBezTo>
                <a:cubicBezTo>
                  <a:pt x="15" y="113"/>
                  <a:pt x="15" y="113"/>
                  <a:pt x="15" y="113"/>
                </a:cubicBezTo>
                <a:cubicBezTo>
                  <a:pt x="14" y="111"/>
                  <a:pt x="14" y="111"/>
                  <a:pt x="14" y="111"/>
                </a:cubicBezTo>
                <a:cubicBezTo>
                  <a:pt x="16" y="111"/>
                  <a:pt x="16" y="111"/>
                  <a:pt x="16" y="111"/>
                </a:cubicBezTo>
                <a:cubicBezTo>
                  <a:pt x="18" y="112"/>
                  <a:pt x="18" y="112"/>
                  <a:pt x="18" y="112"/>
                </a:cubicBezTo>
                <a:cubicBezTo>
                  <a:pt x="18" y="112"/>
                  <a:pt x="22" y="113"/>
                  <a:pt x="22" y="113"/>
                </a:cubicBezTo>
                <a:cubicBezTo>
                  <a:pt x="23" y="113"/>
                  <a:pt x="24" y="116"/>
                  <a:pt x="24" y="116"/>
                </a:cubicBezTo>
                <a:cubicBezTo>
                  <a:pt x="31" y="118"/>
                  <a:pt x="31" y="118"/>
                  <a:pt x="31" y="118"/>
                </a:cubicBezTo>
                <a:cubicBezTo>
                  <a:pt x="38" y="117"/>
                  <a:pt x="38" y="117"/>
                  <a:pt x="38" y="117"/>
                </a:cubicBezTo>
                <a:cubicBezTo>
                  <a:pt x="42" y="114"/>
                  <a:pt x="42" y="114"/>
                  <a:pt x="42" y="114"/>
                </a:cubicBezTo>
                <a:cubicBezTo>
                  <a:pt x="43" y="109"/>
                  <a:pt x="43" y="109"/>
                  <a:pt x="43" y="109"/>
                </a:cubicBezTo>
                <a:cubicBezTo>
                  <a:pt x="36" y="101"/>
                  <a:pt x="36" y="101"/>
                  <a:pt x="36" y="101"/>
                </a:cubicBezTo>
                <a:cubicBezTo>
                  <a:pt x="30" y="97"/>
                  <a:pt x="30" y="97"/>
                  <a:pt x="30" y="97"/>
                </a:cubicBezTo>
                <a:cubicBezTo>
                  <a:pt x="26" y="93"/>
                  <a:pt x="26" y="93"/>
                  <a:pt x="26" y="93"/>
                </a:cubicBezTo>
                <a:cubicBezTo>
                  <a:pt x="20" y="91"/>
                  <a:pt x="20" y="91"/>
                  <a:pt x="20" y="91"/>
                </a:cubicBezTo>
                <a:cubicBezTo>
                  <a:pt x="17" y="90"/>
                  <a:pt x="17" y="90"/>
                  <a:pt x="17" y="90"/>
                </a:cubicBezTo>
                <a:cubicBezTo>
                  <a:pt x="17" y="87"/>
                  <a:pt x="17" y="87"/>
                  <a:pt x="17" y="87"/>
                </a:cubicBezTo>
                <a:cubicBezTo>
                  <a:pt x="13" y="87"/>
                  <a:pt x="13" y="87"/>
                  <a:pt x="13" y="87"/>
                </a:cubicBezTo>
                <a:cubicBezTo>
                  <a:pt x="10" y="87"/>
                  <a:pt x="10" y="87"/>
                  <a:pt x="10" y="87"/>
                </a:cubicBezTo>
                <a:cubicBezTo>
                  <a:pt x="9" y="87"/>
                  <a:pt x="9" y="87"/>
                  <a:pt x="9" y="87"/>
                </a:cubicBezTo>
                <a:cubicBezTo>
                  <a:pt x="8" y="89"/>
                  <a:pt x="8" y="89"/>
                  <a:pt x="8" y="89"/>
                </a:cubicBezTo>
                <a:cubicBezTo>
                  <a:pt x="4" y="93"/>
                  <a:pt x="4" y="93"/>
                  <a:pt x="4" y="93"/>
                </a:cubicBezTo>
                <a:cubicBezTo>
                  <a:pt x="4" y="93"/>
                  <a:pt x="4" y="93"/>
                  <a:pt x="4" y="93"/>
                </a:cubicBezTo>
                <a:cubicBezTo>
                  <a:pt x="4" y="94"/>
                  <a:pt x="4" y="94"/>
                  <a:pt x="4" y="94"/>
                </a:cubicBezTo>
                <a:cubicBezTo>
                  <a:pt x="3" y="95"/>
                  <a:pt x="3" y="95"/>
                  <a:pt x="3" y="95"/>
                </a:cubicBezTo>
                <a:cubicBezTo>
                  <a:pt x="3" y="96"/>
                  <a:pt x="3" y="96"/>
                  <a:pt x="3" y="96"/>
                </a:cubicBezTo>
                <a:cubicBezTo>
                  <a:pt x="2" y="99"/>
                  <a:pt x="2" y="99"/>
                  <a:pt x="2" y="99"/>
                </a:cubicBezTo>
                <a:cubicBezTo>
                  <a:pt x="3" y="100"/>
                  <a:pt x="3" y="100"/>
                  <a:pt x="3" y="100"/>
                </a:cubicBezTo>
                <a:cubicBezTo>
                  <a:pt x="6" y="102"/>
                  <a:pt x="6" y="102"/>
                  <a:pt x="6" y="102"/>
                </a:cubicBezTo>
                <a:cubicBezTo>
                  <a:pt x="8" y="107"/>
                  <a:pt x="8" y="107"/>
                  <a:pt x="8" y="107"/>
                </a:cubicBezTo>
                <a:cubicBezTo>
                  <a:pt x="4" y="112"/>
                  <a:pt x="4" y="112"/>
                  <a:pt x="4" y="112"/>
                </a:cubicBezTo>
                <a:cubicBezTo>
                  <a:pt x="8" y="122"/>
                  <a:pt x="8" y="122"/>
                  <a:pt x="8" y="122"/>
                </a:cubicBezTo>
                <a:cubicBezTo>
                  <a:pt x="6" y="124"/>
                  <a:pt x="6" y="124"/>
                  <a:pt x="6" y="124"/>
                </a:cubicBezTo>
                <a:cubicBezTo>
                  <a:pt x="7" y="126"/>
                  <a:pt x="7" y="126"/>
                  <a:pt x="7" y="126"/>
                </a:cubicBezTo>
                <a:cubicBezTo>
                  <a:pt x="6" y="127"/>
                  <a:pt x="6" y="127"/>
                  <a:pt x="6" y="127"/>
                </a:cubicBezTo>
                <a:cubicBezTo>
                  <a:pt x="8" y="129"/>
                  <a:pt x="8" y="129"/>
                  <a:pt x="8" y="129"/>
                </a:cubicBezTo>
                <a:cubicBezTo>
                  <a:pt x="8" y="129"/>
                  <a:pt x="7" y="131"/>
                  <a:pt x="7" y="131"/>
                </a:cubicBezTo>
                <a:cubicBezTo>
                  <a:pt x="8" y="131"/>
                  <a:pt x="9" y="133"/>
                  <a:pt x="9" y="133"/>
                </a:cubicBezTo>
                <a:cubicBezTo>
                  <a:pt x="8" y="137"/>
                  <a:pt x="8" y="137"/>
                  <a:pt x="8" y="137"/>
                </a:cubicBezTo>
                <a:cubicBezTo>
                  <a:pt x="10" y="140"/>
                  <a:pt x="10" y="140"/>
                  <a:pt x="10" y="140"/>
                </a:cubicBezTo>
                <a:cubicBezTo>
                  <a:pt x="12" y="141"/>
                  <a:pt x="12" y="141"/>
                  <a:pt x="12" y="141"/>
                </a:cubicBezTo>
                <a:cubicBezTo>
                  <a:pt x="11" y="143"/>
                  <a:pt x="11" y="143"/>
                  <a:pt x="11" y="143"/>
                </a:cubicBezTo>
                <a:cubicBezTo>
                  <a:pt x="0" y="157"/>
                  <a:pt x="0" y="157"/>
                  <a:pt x="0" y="157"/>
                </a:cubicBezTo>
                <a:cubicBezTo>
                  <a:pt x="2" y="157"/>
                  <a:pt x="2" y="157"/>
                  <a:pt x="2" y="157"/>
                </a:cubicBezTo>
                <a:cubicBezTo>
                  <a:pt x="4" y="158"/>
                  <a:pt x="4" y="158"/>
                  <a:pt x="4" y="158"/>
                </a:cubicBezTo>
                <a:cubicBezTo>
                  <a:pt x="4" y="163"/>
                  <a:pt x="4" y="163"/>
                  <a:pt x="4" y="163"/>
                </a:cubicBezTo>
                <a:cubicBezTo>
                  <a:pt x="1" y="163"/>
                  <a:pt x="1" y="163"/>
                  <a:pt x="1" y="163"/>
                </a:cubicBezTo>
                <a:cubicBezTo>
                  <a:pt x="2" y="164"/>
                  <a:pt x="2" y="164"/>
                  <a:pt x="2" y="164"/>
                </a:cubicBezTo>
                <a:cubicBezTo>
                  <a:pt x="1" y="168"/>
                  <a:pt x="1" y="168"/>
                  <a:pt x="1" y="168"/>
                </a:cubicBezTo>
                <a:cubicBezTo>
                  <a:pt x="1" y="171"/>
                  <a:pt x="1" y="171"/>
                  <a:pt x="1" y="171"/>
                </a:cubicBezTo>
                <a:cubicBezTo>
                  <a:pt x="0" y="178"/>
                  <a:pt x="0" y="178"/>
                  <a:pt x="0" y="178"/>
                </a:cubicBezTo>
                <a:cubicBezTo>
                  <a:pt x="2" y="183"/>
                  <a:pt x="2" y="183"/>
                  <a:pt x="2" y="183"/>
                </a:cubicBezTo>
                <a:cubicBezTo>
                  <a:pt x="6" y="185"/>
                  <a:pt x="6" y="185"/>
                  <a:pt x="6" y="185"/>
                </a:cubicBezTo>
                <a:cubicBezTo>
                  <a:pt x="9" y="186"/>
                  <a:pt x="9" y="186"/>
                  <a:pt x="9" y="186"/>
                </a:cubicBezTo>
                <a:cubicBezTo>
                  <a:pt x="13" y="195"/>
                  <a:pt x="13" y="195"/>
                  <a:pt x="13" y="195"/>
                </a:cubicBezTo>
                <a:cubicBezTo>
                  <a:pt x="16" y="197"/>
                  <a:pt x="16" y="197"/>
                  <a:pt x="16" y="197"/>
                </a:cubicBezTo>
                <a:cubicBezTo>
                  <a:pt x="15" y="199"/>
                  <a:pt x="15" y="199"/>
                  <a:pt x="15" y="199"/>
                </a:cubicBezTo>
                <a:cubicBezTo>
                  <a:pt x="12" y="201"/>
                  <a:pt x="12" y="201"/>
                  <a:pt x="12" y="201"/>
                </a:cubicBezTo>
                <a:cubicBezTo>
                  <a:pt x="13" y="204"/>
                  <a:pt x="13" y="204"/>
                  <a:pt x="13" y="204"/>
                </a:cubicBezTo>
                <a:cubicBezTo>
                  <a:pt x="15" y="205"/>
                  <a:pt x="15" y="205"/>
                  <a:pt x="15" y="205"/>
                </a:cubicBezTo>
                <a:cubicBezTo>
                  <a:pt x="18" y="205"/>
                  <a:pt x="18" y="205"/>
                  <a:pt x="18" y="205"/>
                </a:cubicBezTo>
                <a:cubicBezTo>
                  <a:pt x="21" y="208"/>
                  <a:pt x="21" y="208"/>
                  <a:pt x="21" y="208"/>
                </a:cubicBezTo>
                <a:cubicBezTo>
                  <a:pt x="22" y="209"/>
                  <a:pt x="22" y="209"/>
                  <a:pt x="22" y="209"/>
                </a:cubicBezTo>
                <a:cubicBezTo>
                  <a:pt x="34" y="214"/>
                  <a:pt x="34" y="214"/>
                  <a:pt x="34" y="214"/>
                </a:cubicBezTo>
                <a:cubicBezTo>
                  <a:pt x="35" y="214"/>
                  <a:pt x="35" y="214"/>
                  <a:pt x="35" y="214"/>
                </a:cubicBezTo>
                <a:cubicBezTo>
                  <a:pt x="34" y="219"/>
                  <a:pt x="34" y="219"/>
                  <a:pt x="34" y="219"/>
                </a:cubicBezTo>
                <a:cubicBezTo>
                  <a:pt x="32" y="220"/>
                  <a:pt x="32" y="220"/>
                  <a:pt x="32" y="220"/>
                </a:cubicBezTo>
                <a:cubicBezTo>
                  <a:pt x="30" y="223"/>
                  <a:pt x="30" y="223"/>
                  <a:pt x="30" y="223"/>
                </a:cubicBezTo>
                <a:cubicBezTo>
                  <a:pt x="28" y="225"/>
                  <a:pt x="28" y="225"/>
                  <a:pt x="28" y="225"/>
                </a:cubicBezTo>
                <a:cubicBezTo>
                  <a:pt x="31" y="224"/>
                  <a:pt x="31" y="224"/>
                  <a:pt x="31" y="224"/>
                </a:cubicBezTo>
                <a:cubicBezTo>
                  <a:pt x="29" y="228"/>
                  <a:pt x="29" y="228"/>
                  <a:pt x="29" y="228"/>
                </a:cubicBezTo>
                <a:cubicBezTo>
                  <a:pt x="26" y="232"/>
                  <a:pt x="26" y="232"/>
                  <a:pt x="26" y="232"/>
                </a:cubicBezTo>
                <a:cubicBezTo>
                  <a:pt x="29" y="236"/>
                  <a:pt x="29" y="236"/>
                  <a:pt x="29" y="236"/>
                </a:cubicBezTo>
                <a:cubicBezTo>
                  <a:pt x="35" y="239"/>
                  <a:pt x="35" y="239"/>
                  <a:pt x="35" y="239"/>
                </a:cubicBezTo>
                <a:cubicBezTo>
                  <a:pt x="40" y="244"/>
                  <a:pt x="40" y="244"/>
                  <a:pt x="40" y="244"/>
                </a:cubicBezTo>
                <a:cubicBezTo>
                  <a:pt x="40" y="247"/>
                  <a:pt x="40" y="247"/>
                  <a:pt x="40" y="247"/>
                </a:cubicBezTo>
                <a:cubicBezTo>
                  <a:pt x="42" y="248"/>
                  <a:pt x="42" y="248"/>
                  <a:pt x="42" y="248"/>
                </a:cubicBezTo>
                <a:cubicBezTo>
                  <a:pt x="45" y="248"/>
                  <a:pt x="45" y="248"/>
                  <a:pt x="45" y="248"/>
                </a:cubicBezTo>
                <a:cubicBezTo>
                  <a:pt x="47" y="250"/>
                  <a:pt x="47" y="250"/>
                  <a:pt x="47" y="250"/>
                </a:cubicBezTo>
                <a:cubicBezTo>
                  <a:pt x="50" y="255"/>
                  <a:pt x="50" y="255"/>
                  <a:pt x="50" y="255"/>
                </a:cubicBezTo>
                <a:cubicBezTo>
                  <a:pt x="49" y="256"/>
                  <a:pt x="49" y="256"/>
                  <a:pt x="49" y="256"/>
                </a:cubicBezTo>
                <a:cubicBezTo>
                  <a:pt x="52" y="259"/>
                  <a:pt x="52" y="259"/>
                  <a:pt x="52" y="259"/>
                </a:cubicBezTo>
                <a:cubicBezTo>
                  <a:pt x="56" y="259"/>
                  <a:pt x="56" y="259"/>
                  <a:pt x="56" y="259"/>
                </a:cubicBezTo>
                <a:cubicBezTo>
                  <a:pt x="59" y="256"/>
                  <a:pt x="59" y="256"/>
                  <a:pt x="59" y="256"/>
                </a:cubicBezTo>
                <a:cubicBezTo>
                  <a:pt x="61" y="258"/>
                  <a:pt x="61" y="258"/>
                  <a:pt x="61" y="258"/>
                </a:cubicBezTo>
                <a:cubicBezTo>
                  <a:pt x="61" y="260"/>
                  <a:pt x="61" y="260"/>
                  <a:pt x="61" y="260"/>
                </a:cubicBezTo>
                <a:cubicBezTo>
                  <a:pt x="62" y="260"/>
                  <a:pt x="62" y="260"/>
                  <a:pt x="62" y="260"/>
                </a:cubicBezTo>
                <a:cubicBezTo>
                  <a:pt x="64" y="257"/>
                  <a:pt x="64" y="257"/>
                  <a:pt x="64" y="257"/>
                </a:cubicBezTo>
                <a:cubicBezTo>
                  <a:pt x="67" y="253"/>
                  <a:pt x="67" y="253"/>
                  <a:pt x="67" y="253"/>
                </a:cubicBezTo>
                <a:cubicBezTo>
                  <a:pt x="67" y="253"/>
                  <a:pt x="64" y="244"/>
                  <a:pt x="63" y="244"/>
                </a:cubicBezTo>
                <a:cubicBezTo>
                  <a:pt x="62" y="243"/>
                  <a:pt x="56" y="235"/>
                  <a:pt x="56" y="235"/>
                </a:cubicBezTo>
                <a:cubicBezTo>
                  <a:pt x="59" y="229"/>
                  <a:pt x="59" y="229"/>
                  <a:pt x="59" y="229"/>
                </a:cubicBezTo>
                <a:cubicBezTo>
                  <a:pt x="63" y="226"/>
                  <a:pt x="63" y="226"/>
                  <a:pt x="63" y="226"/>
                </a:cubicBezTo>
                <a:cubicBezTo>
                  <a:pt x="63" y="225"/>
                  <a:pt x="63" y="225"/>
                  <a:pt x="63" y="225"/>
                </a:cubicBezTo>
                <a:cubicBezTo>
                  <a:pt x="64" y="226"/>
                  <a:pt x="64" y="226"/>
                  <a:pt x="64" y="226"/>
                </a:cubicBezTo>
                <a:cubicBezTo>
                  <a:pt x="63" y="224"/>
                  <a:pt x="63" y="224"/>
                  <a:pt x="63" y="224"/>
                </a:cubicBezTo>
                <a:cubicBezTo>
                  <a:pt x="63" y="224"/>
                  <a:pt x="63" y="224"/>
                  <a:pt x="63" y="224"/>
                </a:cubicBezTo>
                <a:cubicBezTo>
                  <a:pt x="63" y="224"/>
                  <a:pt x="63" y="224"/>
                  <a:pt x="63" y="224"/>
                </a:cubicBezTo>
                <a:cubicBezTo>
                  <a:pt x="60" y="222"/>
                  <a:pt x="60" y="222"/>
                  <a:pt x="60" y="222"/>
                </a:cubicBezTo>
                <a:cubicBezTo>
                  <a:pt x="63" y="214"/>
                  <a:pt x="63" y="214"/>
                  <a:pt x="63" y="214"/>
                </a:cubicBezTo>
                <a:cubicBezTo>
                  <a:pt x="73" y="210"/>
                  <a:pt x="73" y="210"/>
                  <a:pt x="73" y="210"/>
                </a:cubicBezTo>
                <a:cubicBezTo>
                  <a:pt x="82" y="209"/>
                  <a:pt x="82" y="209"/>
                  <a:pt x="82" y="209"/>
                </a:cubicBezTo>
                <a:cubicBezTo>
                  <a:pt x="87" y="212"/>
                  <a:pt x="87" y="212"/>
                  <a:pt x="87" y="212"/>
                </a:cubicBezTo>
                <a:cubicBezTo>
                  <a:pt x="93" y="211"/>
                  <a:pt x="93" y="211"/>
                  <a:pt x="93" y="211"/>
                </a:cubicBezTo>
                <a:cubicBezTo>
                  <a:pt x="100" y="213"/>
                  <a:pt x="100" y="213"/>
                  <a:pt x="100" y="213"/>
                </a:cubicBezTo>
                <a:cubicBezTo>
                  <a:pt x="107" y="211"/>
                  <a:pt x="107" y="211"/>
                  <a:pt x="107" y="211"/>
                </a:cubicBezTo>
                <a:cubicBezTo>
                  <a:pt x="105" y="205"/>
                  <a:pt x="105" y="205"/>
                  <a:pt x="105" y="205"/>
                </a:cubicBezTo>
                <a:cubicBezTo>
                  <a:pt x="109" y="196"/>
                  <a:pt x="109" y="196"/>
                  <a:pt x="109" y="196"/>
                </a:cubicBezTo>
                <a:cubicBezTo>
                  <a:pt x="122" y="191"/>
                  <a:pt x="122" y="191"/>
                  <a:pt x="122" y="191"/>
                </a:cubicBezTo>
                <a:cubicBezTo>
                  <a:pt x="134" y="189"/>
                  <a:pt x="134" y="189"/>
                  <a:pt x="134" y="189"/>
                </a:cubicBezTo>
                <a:cubicBezTo>
                  <a:pt x="142" y="198"/>
                  <a:pt x="142" y="198"/>
                  <a:pt x="142" y="198"/>
                </a:cubicBezTo>
                <a:cubicBezTo>
                  <a:pt x="151" y="195"/>
                  <a:pt x="151" y="195"/>
                  <a:pt x="151" y="195"/>
                </a:cubicBezTo>
                <a:cubicBezTo>
                  <a:pt x="156" y="194"/>
                  <a:pt x="156" y="194"/>
                  <a:pt x="156" y="194"/>
                </a:cubicBezTo>
                <a:cubicBezTo>
                  <a:pt x="160" y="203"/>
                  <a:pt x="160" y="203"/>
                  <a:pt x="160" y="203"/>
                </a:cubicBezTo>
                <a:cubicBezTo>
                  <a:pt x="164" y="212"/>
                  <a:pt x="164" y="212"/>
                  <a:pt x="164" y="212"/>
                </a:cubicBezTo>
                <a:cubicBezTo>
                  <a:pt x="174" y="212"/>
                  <a:pt x="174" y="212"/>
                  <a:pt x="174" y="212"/>
                </a:cubicBezTo>
                <a:cubicBezTo>
                  <a:pt x="182" y="216"/>
                  <a:pt x="182" y="216"/>
                  <a:pt x="182" y="216"/>
                </a:cubicBezTo>
                <a:cubicBezTo>
                  <a:pt x="189" y="217"/>
                  <a:pt x="189" y="217"/>
                  <a:pt x="189" y="217"/>
                </a:cubicBezTo>
                <a:cubicBezTo>
                  <a:pt x="189" y="223"/>
                  <a:pt x="189" y="223"/>
                  <a:pt x="189" y="223"/>
                </a:cubicBezTo>
                <a:cubicBezTo>
                  <a:pt x="191" y="222"/>
                  <a:pt x="191" y="222"/>
                  <a:pt x="191" y="222"/>
                </a:cubicBezTo>
                <a:cubicBezTo>
                  <a:pt x="192" y="223"/>
                  <a:pt x="192" y="223"/>
                  <a:pt x="192" y="223"/>
                </a:cubicBezTo>
                <a:cubicBezTo>
                  <a:pt x="194" y="219"/>
                  <a:pt x="194" y="219"/>
                  <a:pt x="194" y="219"/>
                </a:cubicBezTo>
                <a:cubicBezTo>
                  <a:pt x="201" y="214"/>
                  <a:pt x="201" y="214"/>
                  <a:pt x="201" y="214"/>
                </a:cubicBezTo>
                <a:cubicBezTo>
                  <a:pt x="212" y="213"/>
                  <a:pt x="212" y="213"/>
                  <a:pt x="212" y="213"/>
                </a:cubicBezTo>
                <a:cubicBezTo>
                  <a:pt x="220" y="217"/>
                  <a:pt x="220" y="217"/>
                  <a:pt x="220" y="217"/>
                </a:cubicBezTo>
                <a:cubicBezTo>
                  <a:pt x="224" y="211"/>
                  <a:pt x="224" y="211"/>
                  <a:pt x="224" y="211"/>
                </a:cubicBezTo>
                <a:cubicBezTo>
                  <a:pt x="228" y="206"/>
                  <a:pt x="228" y="206"/>
                  <a:pt x="228" y="206"/>
                </a:cubicBezTo>
                <a:cubicBezTo>
                  <a:pt x="240" y="211"/>
                  <a:pt x="240" y="211"/>
                  <a:pt x="240" y="211"/>
                </a:cubicBezTo>
                <a:cubicBezTo>
                  <a:pt x="243" y="215"/>
                  <a:pt x="243" y="215"/>
                  <a:pt x="243" y="215"/>
                </a:cubicBezTo>
                <a:cubicBezTo>
                  <a:pt x="253" y="215"/>
                  <a:pt x="253" y="215"/>
                  <a:pt x="253" y="215"/>
                </a:cubicBezTo>
                <a:cubicBezTo>
                  <a:pt x="259" y="220"/>
                  <a:pt x="259" y="220"/>
                  <a:pt x="259" y="220"/>
                </a:cubicBezTo>
                <a:cubicBezTo>
                  <a:pt x="275" y="216"/>
                  <a:pt x="275" y="216"/>
                  <a:pt x="275" y="216"/>
                </a:cubicBezTo>
                <a:cubicBezTo>
                  <a:pt x="282" y="218"/>
                  <a:pt x="282" y="218"/>
                  <a:pt x="282" y="218"/>
                </a:cubicBezTo>
                <a:cubicBezTo>
                  <a:pt x="283" y="216"/>
                  <a:pt x="283" y="216"/>
                  <a:pt x="283" y="216"/>
                </a:cubicBezTo>
                <a:cubicBezTo>
                  <a:pt x="289" y="216"/>
                  <a:pt x="289" y="216"/>
                  <a:pt x="289" y="216"/>
                </a:cubicBezTo>
                <a:cubicBezTo>
                  <a:pt x="295" y="205"/>
                  <a:pt x="295" y="205"/>
                  <a:pt x="295" y="205"/>
                </a:cubicBezTo>
                <a:cubicBezTo>
                  <a:pt x="298" y="200"/>
                  <a:pt x="298" y="200"/>
                  <a:pt x="298" y="200"/>
                </a:cubicBezTo>
                <a:cubicBezTo>
                  <a:pt x="307" y="200"/>
                  <a:pt x="307" y="200"/>
                  <a:pt x="307" y="200"/>
                </a:cubicBezTo>
                <a:cubicBezTo>
                  <a:pt x="317" y="218"/>
                  <a:pt x="317" y="218"/>
                  <a:pt x="317" y="218"/>
                </a:cubicBezTo>
                <a:cubicBezTo>
                  <a:pt x="325" y="220"/>
                  <a:pt x="325" y="220"/>
                  <a:pt x="325" y="220"/>
                </a:cubicBezTo>
                <a:cubicBezTo>
                  <a:pt x="327" y="224"/>
                  <a:pt x="327" y="224"/>
                  <a:pt x="327" y="224"/>
                </a:cubicBezTo>
                <a:cubicBezTo>
                  <a:pt x="339" y="223"/>
                  <a:pt x="339" y="223"/>
                  <a:pt x="339" y="223"/>
                </a:cubicBezTo>
                <a:cubicBezTo>
                  <a:pt x="334" y="238"/>
                  <a:pt x="334" y="238"/>
                  <a:pt x="334" y="238"/>
                </a:cubicBezTo>
                <a:cubicBezTo>
                  <a:pt x="329" y="239"/>
                  <a:pt x="329" y="239"/>
                  <a:pt x="329" y="239"/>
                </a:cubicBezTo>
                <a:cubicBezTo>
                  <a:pt x="326" y="250"/>
                  <a:pt x="326" y="250"/>
                  <a:pt x="326" y="250"/>
                </a:cubicBezTo>
                <a:cubicBezTo>
                  <a:pt x="327" y="250"/>
                  <a:pt x="327" y="250"/>
                  <a:pt x="327" y="250"/>
                </a:cubicBezTo>
                <a:cubicBezTo>
                  <a:pt x="329" y="250"/>
                  <a:pt x="329" y="250"/>
                  <a:pt x="329" y="250"/>
                </a:cubicBezTo>
                <a:cubicBezTo>
                  <a:pt x="331" y="249"/>
                  <a:pt x="331" y="249"/>
                  <a:pt x="331" y="249"/>
                </a:cubicBezTo>
                <a:cubicBezTo>
                  <a:pt x="332" y="249"/>
                  <a:pt x="332" y="249"/>
                  <a:pt x="332" y="249"/>
                </a:cubicBezTo>
                <a:cubicBezTo>
                  <a:pt x="335" y="250"/>
                  <a:pt x="335" y="250"/>
                  <a:pt x="335" y="250"/>
                </a:cubicBezTo>
                <a:cubicBezTo>
                  <a:pt x="342" y="245"/>
                  <a:pt x="342" y="245"/>
                  <a:pt x="342" y="245"/>
                </a:cubicBezTo>
                <a:cubicBezTo>
                  <a:pt x="345" y="241"/>
                  <a:pt x="345" y="241"/>
                  <a:pt x="345" y="241"/>
                </a:cubicBezTo>
                <a:cubicBezTo>
                  <a:pt x="353" y="230"/>
                  <a:pt x="353" y="230"/>
                  <a:pt x="353" y="230"/>
                </a:cubicBezTo>
                <a:cubicBezTo>
                  <a:pt x="357" y="223"/>
                  <a:pt x="357" y="223"/>
                  <a:pt x="357" y="223"/>
                </a:cubicBezTo>
                <a:cubicBezTo>
                  <a:pt x="358" y="214"/>
                  <a:pt x="358" y="214"/>
                  <a:pt x="358" y="214"/>
                </a:cubicBezTo>
                <a:cubicBezTo>
                  <a:pt x="360" y="203"/>
                  <a:pt x="360" y="203"/>
                  <a:pt x="360" y="203"/>
                </a:cubicBezTo>
                <a:cubicBezTo>
                  <a:pt x="360" y="199"/>
                  <a:pt x="360" y="199"/>
                  <a:pt x="360" y="199"/>
                </a:cubicBezTo>
                <a:cubicBezTo>
                  <a:pt x="355" y="194"/>
                  <a:pt x="355" y="194"/>
                  <a:pt x="355" y="194"/>
                </a:cubicBezTo>
                <a:cubicBezTo>
                  <a:pt x="355" y="194"/>
                  <a:pt x="349" y="198"/>
                  <a:pt x="349" y="198"/>
                </a:cubicBezTo>
                <a:cubicBezTo>
                  <a:pt x="348" y="198"/>
                  <a:pt x="346" y="196"/>
                  <a:pt x="346" y="196"/>
                </a:cubicBezTo>
                <a:cubicBezTo>
                  <a:pt x="344" y="192"/>
                  <a:pt x="344" y="192"/>
                  <a:pt x="344" y="192"/>
                </a:cubicBezTo>
                <a:cubicBezTo>
                  <a:pt x="341" y="192"/>
                  <a:pt x="341" y="192"/>
                  <a:pt x="341" y="192"/>
                </a:cubicBezTo>
                <a:cubicBezTo>
                  <a:pt x="344" y="190"/>
                  <a:pt x="344" y="190"/>
                  <a:pt x="344" y="190"/>
                </a:cubicBezTo>
                <a:cubicBezTo>
                  <a:pt x="349" y="185"/>
                  <a:pt x="349" y="185"/>
                  <a:pt x="349" y="185"/>
                </a:cubicBezTo>
                <a:cubicBezTo>
                  <a:pt x="353" y="180"/>
                  <a:pt x="353" y="180"/>
                  <a:pt x="353" y="180"/>
                </a:cubicBezTo>
                <a:cubicBezTo>
                  <a:pt x="354" y="178"/>
                  <a:pt x="354" y="178"/>
                  <a:pt x="354" y="178"/>
                </a:cubicBezTo>
                <a:cubicBezTo>
                  <a:pt x="367" y="165"/>
                  <a:pt x="367" y="165"/>
                  <a:pt x="367" y="165"/>
                </a:cubicBezTo>
                <a:cubicBezTo>
                  <a:pt x="371" y="164"/>
                  <a:pt x="371" y="164"/>
                  <a:pt x="371" y="164"/>
                </a:cubicBezTo>
                <a:cubicBezTo>
                  <a:pt x="381" y="164"/>
                  <a:pt x="381" y="164"/>
                  <a:pt x="381" y="164"/>
                </a:cubicBezTo>
                <a:cubicBezTo>
                  <a:pt x="386" y="163"/>
                  <a:pt x="386" y="163"/>
                  <a:pt x="386" y="163"/>
                </a:cubicBezTo>
                <a:cubicBezTo>
                  <a:pt x="392" y="165"/>
                  <a:pt x="392" y="165"/>
                  <a:pt x="392" y="165"/>
                </a:cubicBezTo>
                <a:cubicBezTo>
                  <a:pt x="392" y="168"/>
                  <a:pt x="392" y="168"/>
                  <a:pt x="392" y="168"/>
                </a:cubicBezTo>
                <a:cubicBezTo>
                  <a:pt x="392" y="168"/>
                  <a:pt x="400" y="166"/>
                  <a:pt x="401" y="166"/>
                </a:cubicBezTo>
                <a:cubicBezTo>
                  <a:pt x="401" y="167"/>
                  <a:pt x="403" y="166"/>
                  <a:pt x="403" y="166"/>
                </a:cubicBezTo>
                <a:cubicBezTo>
                  <a:pt x="402" y="164"/>
                  <a:pt x="402" y="164"/>
                  <a:pt x="402" y="164"/>
                </a:cubicBezTo>
                <a:cubicBezTo>
                  <a:pt x="403" y="159"/>
                  <a:pt x="403" y="159"/>
                  <a:pt x="403" y="159"/>
                </a:cubicBezTo>
                <a:cubicBezTo>
                  <a:pt x="406" y="153"/>
                  <a:pt x="406" y="153"/>
                  <a:pt x="406" y="153"/>
                </a:cubicBezTo>
                <a:cubicBezTo>
                  <a:pt x="411" y="149"/>
                  <a:pt x="411" y="149"/>
                  <a:pt x="411" y="149"/>
                </a:cubicBezTo>
                <a:cubicBezTo>
                  <a:pt x="419" y="150"/>
                  <a:pt x="419" y="150"/>
                  <a:pt x="419" y="150"/>
                </a:cubicBezTo>
                <a:cubicBezTo>
                  <a:pt x="421" y="155"/>
                  <a:pt x="421" y="155"/>
                  <a:pt x="421" y="155"/>
                </a:cubicBezTo>
                <a:cubicBezTo>
                  <a:pt x="426" y="151"/>
                  <a:pt x="426" y="151"/>
                  <a:pt x="426" y="151"/>
                </a:cubicBezTo>
                <a:cubicBezTo>
                  <a:pt x="433" y="144"/>
                  <a:pt x="433" y="144"/>
                  <a:pt x="433" y="144"/>
                </a:cubicBezTo>
                <a:cubicBezTo>
                  <a:pt x="433" y="152"/>
                  <a:pt x="433" y="152"/>
                  <a:pt x="433" y="152"/>
                </a:cubicBezTo>
                <a:cubicBezTo>
                  <a:pt x="427" y="158"/>
                  <a:pt x="427" y="158"/>
                  <a:pt x="427" y="158"/>
                </a:cubicBezTo>
                <a:cubicBezTo>
                  <a:pt x="423" y="160"/>
                  <a:pt x="423" y="160"/>
                  <a:pt x="423" y="160"/>
                </a:cubicBezTo>
                <a:cubicBezTo>
                  <a:pt x="419" y="166"/>
                  <a:pt x="419" y="166"/>
                  <a:pt x="419" y="166"/>
                </a:cubicBezTo>
                <a:cubicBezTo>
                  <a:pt x="416" y="171"/>
                  <a:pt x="416" y="171"/>
                  <a:pt x="416" y="171"/>
                </a:cubicBezTo>
                <a:cubicBezTo>
                  <a:pt x="416" y="171"/>
                  <a:pt x="411" y="173"/>
                  <a:pt x="411" y="174"/>
                </a:cubicBezTo>
                <a:cubicBezTo>
                  <a:pt x="410" y="174"/>
                  <a:pt x="409" y="175"/>
                  <a:pt x="409" y="175"/>
                </a:cubicBezTo>
                <a:cubicBezTo>
                  <a:pt x="405" y="186"/>
                  <a:pt x="405" y="186"/>
                  <a:pt x="405" y="186"/>
                </a:cubicBezTo>
                <a:cubicBezTo>
                  <a:pt x="410" y="210"/>
                  <a:pt x="410" y="210"/>
                  <a:pt x="410" y="210"/>
                </a:cubicBezTo>
                <a:cubicBezTo>
                  <a:pt x="416" y="202"/>
                  <a:pt x="416" y="202"/>
                  <a:pt x="416" y="202"/>
                </a:cubicBezTo>
                <a:cubicBezTo>
                  <a:pt x="418" y="201"/>
                  <a:pt x="418" y="201"/>
                  <a:pt x="418" y="201"/>
                </a:cubicBezTo>
                <a:cubicBezTo>
                  <a:pt x="420" y="196"/>
                  <a:pt x="420" y="196"/>
                  <a:pt x="420" y="196"/>
                </a:cubicBezTo>
                <a:cubicBezTo>
                  <a:pt x="422" y="193"/>
                  <a:pt x="422" y="193"/>
                  <a:pt x="422" y="193"/>
                </a:cubicBezTo>
                <a:cubicBezTo>
                  <a:pt x="426" y="191"/>
                  <a:pt x="426" y="191"/>
                  <a:pt x="426" y="191"/>
                </a:cubicBezTo>
                <a:cubicBezTo>
                  <a:pt x="426" y="186"/>
                  <a:pt x="426" y="186"/>
                  <a:pt x="426" y="186"/>
                </a:cubicBezTo>
                <a:cubicBezTo>
                  <a:pt x="427" y="184"/>
                  <a:pt x="427" y="184"/>
                  <a:pt x="427" y="184"/>
                </a:cubicBezTo>
                <a:cubicBezTo>
                  <a:pt x="429" y="177"/>
                  <a:pt x="429" y="177"/>
                  <a:pt x="429" y="177"/>
                </a:cubicBezTo>
                <a:cubicBezTo>
                  <a:pt x="429" y="175"/>
                  <a:pt x="429" y="175"/>
                  <a:pt x="429" y="175"/>
                </a:cubicBezTo>
                <a:cubicBezTo>
                  <a:pt x="426" y="174"/>
                  <a:pt x="426" y="174"/>
                  <a:pt x="426" y="174"/>
                </a:cubicBezTo>
                <a:cubicBezTo>
                  <a:pt x="430" y="165"/>
                  <a:pt x="430" y="165"/>
                  <a:pt x="430" y="165"/>
                </a:cubicBezTo>
                <a:cubicBezTo>
                  <a:pt x="432" y="162"/>
                  <a:pt x="432" y="162"/>
                  <a:pt x="432" y="162"/>
                </a:cubicBezTo>
                <a:cubicBezTo>
                  <a:pt x="435" y="161"/>
                  <a:pt x="435" y="161"/>
                  <a:pt x="435" y="161"/>
                </a:cubicBezTo>
                <a:cubicBezTo>
                  <a:pt x="438" y="160"/>
                  <a:pt x="438" y="160"/>
                  <a:pt x="438" y="160"/>
                </a:cubicBezTo>
                <a:cubicBezTo>
                  <a:pt x="439" y="162"/>
                  <a:pt x="439" y="162"/>
                  <a:pt x="439" y="162"/>
                </a:cubicBezTo>
                <a:cubicBezTo>
                  <a:pt x="446" y="157"/>
                  <a:pt x="446" y="157"/>
                  <a:pt x="446" y="157"/>
                </a:cubicBezTo>
                <a:cubicBezTo>
                  <a:pt x="446" y="157"/>
                  <a:pt x="452" y="162"/>
                  <a:pt x="452" y="162"/>
                </a:cubicBezTo>
                <a:cubicBezTo>
                  <a:pt x="453" y="162"/>
                  <a:pt x="454" y="157"/>
                  <a:pt x="454" y="157"/>
                </a:cubicBezTo>
                <a:cubicBezTo>
                  <a:pt x="457" y="156"/>
                  <a:pt x="457" y="156"/>
                  <a:pt x="457" y="156"/>
                </a:cubicBezTo>
                <a:cubicBezTo>
                  <a:pt x="457" y="156"/>
                  <a:pt x="463" y="150"/>
                  <a:pt x="464" y="149"/>
                </a:cubicBezTo>
                <a:cubicBezTo>
                  <a:pt x="464" y="149"/>
                  <a:pt x="472" y="145"/>
                  <a:pt x="472" y="145"/>
                </a:cubicBezTo>
                <a:cubicBezTo>
                  <a:pt x="473" y="145"/>
                  <a:pt x="476" y="145"/>
                  <a:pt x="476" y="145"/>
                </a:cubicBezTo>
                <a:cubicBezTo>
                  <a:pt x="480" y="146"/>
                  <a:pt x="480" y="146"/>
                  <a:pt x="480" y="146"/>
                </a:cubicBezTo>
                <a:cubicBezTo>
                  <a:pt x="480" y="144"/>
                  <a:pt x="480" y="144"/>
                  <a:pt x="480" y="144"/>
                </a:cubicBezTo>
                <a:cubicBezTo>
                  <a:pt x="479" y="140"/>
                  <a:pt x="479" y="140"/>
                  <a:pt x="479" y="140"/>
                </a:cubicBezTo>
                <a:cubicBezTo>
                  <a:pt x="478" y="135"/>
                  <a:pt x="478" y="135"/>
                  <a:pt x="478" y="135"/>
                </a:cubicBezTo>
                <a:cubicBezTo>
                  <a:pt x="474" y="131"/>
                  <a:pt x="474" y="131"/>
                  <a:pt x="474" y="131"/>
                </a:cubicBezTo>
                <a:cubicBezTo>
                  <a:pt x="477" y="129"/>
                  <a:pt x="477" y="129"/>
                  <a:pt x="477" y="129"/>
                </a:cubicBezTo>
                <a:lnTo>
                  <a:pt x="482" y="127"/>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489" name="Freeform 337"/>
          <p:cNvSpPr>
            <a:spLocks/>
          </p:cNvSpPr>
          <p:nvPr/>
        </p:nvSpPr>
        <p:spPr bwMode="auto">
          <a:xfrm>
            <a:off x="6249990" y="3667125"/>
            <a:ext cx="77787" cy="7938"/>
          </a:xfrm>
          <a:custGeom>
            <a:avLst/>
            <a:gdLst>
              <a:gd name="T0" fmla="*/ 2147483647 w 54"/>
              <a:gd name="T1" fmla="*/ 2147483647 h 6"/>
              <a:gd name="T2" fmla="*/ 2147483647 w 54"/>
              <a:gd name="T3" fmla="*/ 2147483647 h 6"/>
              <a:gd name="T4" fmla="*/ 2147483647 w 54"/>
              <a:gd name="T5" fmla="*/ 0 h 6"/>
              <a:gd name="T6" fmla="*/ 0 w 54"/>
              <a:gd name="T7" fmla="*/ 2147483647 h 6"/>
              <a:gd name="T8" fmla="*/ 2147483647 w 54"/>
              <a:gd name="T9" fmla="*/ 2147483647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6">
                <a:moveTo>
                  <a:pt x="6" y="6"/>
                </a:moveTo>
                <a:lnTo>
                  <a:pt x="30" y="6"/>
                </a:lnTo>
                <a:lnTo>
                  <a:pt x="54" y="0"/>
                </a:lnTo>
                <a:lnTo>
                  <a:pt x="0" y="6"/>
                </a:lnTo>
                <a:lnTo>
                  <a:pt x="6" y="6"/>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490" name="Freeform 338"/>
          <p:cNvSpPr>
            <a:spLocks/>
          </p:cNvSpPr>
          <p:nvPr/>
        </p:nvSpPr>
        <p:spPr bwMode="auto">
          <a:xfrm>
            <a:off x="6130927" y="3009904"/>
            <a:ext cx="1095375" cy="709613"/>
          </a:xfrm>
          <a:custGeom>
            <a:avLst/>
            <a:gdLst>
              <a:gd name="T0" fmla="*/ 2147483647 w 129"/>
              <a:gd name="T1" fmla="*/ 2147483647 h 91"/>
              <a:gd name="T2" fmla="*/ 2147483647 w 129"/>
              <a:gd name="T3" fmla="*/ 2147483647 h 91"/>
              <a:gd name="T4" fmla="*/ 2147483647 w 129"/>
              <a:gd name="T5" fmla="*/ 2147483647 h 91"/>
              <a:gd name="T6" fmla="*/ 2147483647 w 129"/>
              <a:gd name="T7" fmla="*/ 2147483647 h 91"/>
              <a:gd name="T8" fmla="*/ 2147483647 w 129"/>
              <a:gd name="T9" fmla="*/ 2147483647 h 91"/>
              <a:gd name="T10" fmla="*/ 2147483647 w 129"/>
              <a:gd name="T11" fmla="*/ 2147483647 h 91"/>
              <a:gd name="T12" fmla="*/ 2147483647 w 129"/>
              <a:gd name="T13" fmla="*/ 2147483647 h 91"/>
              <a:gd name="T14" fmla="*/ 2147483647 w 129"/>
              <a:gd name="T15" fmla="*/ 2147483647 h 91"/>
              <a:gd name="T16" fmla="*/ 2147483647 w 129"/>
              <a:gd name="T17" fmla="*/ 2147483647 h 91"/>
              <a:gd name="T18" fmla="*/ 2147483647 w 129"/>
              <a:gd name="T19" fmla="*/ 2147483647 h 91"/>
              <a:gd name="T20" fmla="*/ 2147483647 w 129"/>
              <a:gd name="T21" fmla="*/ 2147483647 h 91"/>
              <a:gd name="T22" fmla="*/ 2147483647 w 129"/>
              <a:gd name="T23" fmla="*/ 2147483647 h 91"/>
              <a:gd name="T24" fmla="*/ 2147483647 w 129"/>
              <a:gd name="T25" fmla="*/ 2147483647 h 91"/>
              <a:gd name="T26" fmla="*/ 2147483647 w 129"/>
              <a:gd name="T27" fmla="*/ 2147483647 h 91"/>
              <a:gd name="T28" fmla="*/ 2147483647 w 129"/>
              <a:gd name="T29" fmla="*/ 2147483647 h 91"/>
              <a:gd name="T30" fmla="*/ 0 w 129"/>
              <a:gd name="T31" fmla="*/ 2147483647 h 91"/>
              <a:gd name="T32" fmla="*/ 2147483647 w 129"/>
              <a:gd name="T33" fmla="*/ 2147483647 h 91"/>
              <a:gd name="T34" fmla="*/ 2147483647 w 129"/>
              <a:gd name="T35" fmla="*/ 2147483647 h 91"/>
              <a:gd name="T36" fmla="*/ 2147483647 w 129"/>
              <a:gd name="T37" fmla="*/ 2147483647 h 91"/>
              <a:gd name="T38" fmla="*/ 2147483647 w 129"/>
              <a:gd name="T39" fmla="*/ 2147483647 h 91"/>
              <a:gd name="T40" fmla="*/ 2147483647 w 129"/>
              <a:gd name="T41" fmla="*/ 2147483647 h 91"/>
              <a:gd name="T42" fmla="*/ 2147483647 w 129"/>
              <a:gd name="T43" fmla="*/ 2147483647 h 91"/>
              <a:gd name="T44" fmla="*/ 2147483647 w 129"/>
              <a:gd name="T45" fmla="*/ 2147483647 h 91"/>
              <a:gd name="T46" fmla="*/ 2147483647 w 129"/>
              <a:gd name="T47" fmla="*/ 2147483647 h 91"/>
              <a:gd name="T48" fmla="*/ 2147483647 w 129"/>
              <a:gd name="T49" fmla="*/ 2147483647 h 91"/>
              <a:gd name="T50" fmla="*/ 2147483647 w 129"/>
              <a:gd name="T51" fmla="*/ 2147483647 h 91"/>
              <a:gd name="T52" fmla="*/ 2147483647 w 129"/>
              <a:gd name="T53" fmla="*/ 2147483647 h 91"/>
              <a:gd name="T54" fmla="*/ 2147483647 w 129"/>
              <a:gd name="T55" fmla="*/ 2147483647 h 91"/>
              <a:gd name="T56" fmla="*/ 2147483647 w 129"/>
              <a:gd name="T57" fmla="*/ 2147483647 h 91"/>
              <a:gd name="T58" fmla="*/ 2147483647 w 129"/>
              <a:gd name="T59" fmla="*/ 2147483647 h 91"/>
              <a:gd name="T60" fmla="*/ 2147483647 w 129"/>
              <a:gd name="T61" fmla="*/ 2147483647 h 91"/>
              <a:gd name="T62" fmla="*/ 2147483647 w 129"/>
              <a:gd name="T63" fmla="*/ 2147483647 h 91"/>
              <a:gd name="T64" fmla="*/ 2147483647 w 129"/>
              <a:gd name="T65" fmla="*/ 2147483647 h 91"/>
              <a:gd name="T66" fmla="*/ 2147483647 w 129"/>
              <a:gd name="T67" fmla="*/ 2147483647 h 91"/>
              <a:gd name="T68" fmla="*/ 2147483647 w 129"/>
              <a:gd name="T69" fmla="*/ 2147483647 h 9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29" h="91">
                <a:moveTo>
                  <a:pt x="89" y="79"/>
                </a:moveTo>
                <a:cubicBezTo>
                  <a:pt x="87" y="77"/>
                  <a:pt x="87" y="77"/>
                  <a:pt x="87" y="77"/>
                </a:cubicBezTo>
                <a:cubicBezTo>
                  <a:pt x="88" y="73"/>
                  <a:pt x="88" y="73"/>
                  <a:pt x="88" y="73"/>
                </a:cubicBezTo>
                <a:cubicBezTo>
                  <a:pt x="96" y="71"/>
                  <a:pt x="96" y="71"/>
                  <a:pt x="96" y="71"/>
                </a:cubicBezTo>
                <a:cubicBezTo>
                  <a:pt x="101" y="67"/>
                  <a:pt x="101" y="67"/>
                  <a:pt x="101" y="67"/>
                </a:cubicBezTo>
                <a:cubicBezTo>
                  <a:pt x="105" y="63"/>
                  <a:pt x="105" y="63"/>
                  <a:pt x="105" y="63"/>
                </a:cubicBezTo>
                <a:cubicBezTo>
                  <a:pt x="107" y="51"/>
                  <a:pt x="107" y="51"/>
                  <a:pt x="107" y="51"/>
                </a:cubicBezTo>
                <a:cubicBezTo>
                  <a:pt x="114" y="50"/>
                  <a:pt x="114" y="50"/>
                  <a:pt x="114" y="50"/>
                </a:cubicBezTo>
                <a:cubicBezTo>
                  <a:pt x="116" y="40"/>
                  <a:pt x="116" y="40"/>
                  <a:pt x="116" y="40"/>
                </a:cubicBezTo>
                <a:cubicBezTo>
                  <a:pt x="124" y="41"/>
                  <a:pt x="124" y="41"/>
                  <a:pt x="124" y="41"/>
                </a:cubicBezTo>
                <a:cubicBezTo>
                  <a:pt x="126" y="35"/>
                  <a:pt x="126" y="35"/>
                  <a:pt x="126" y="35"/>
                </a:cubicBezTo>
                <a:cubicBezTo>
                  <a:pt x="129" y="34"/>
                  <a:pt x="129" y="34"/>
                  <a:pt x="129" y="34"/>
                </a:cubicBezTo>
                <a:cubicBezTo>
                  <a:pt x="129" y="29"/>
                  <a:pt x="129" y="29"/>
                  <a:pt x="129" y="29"/>
                </a:cubicBezTo>
                <a:cubicBezTo>
                  <a:pt x="122" y="27"/>
                  <a:pt x="122" y="27"/>
                  <a:pt x="122" y="27"/>
                </a:cubicBezTo>
                <a:cubicBezTo>
                  <a:pt x="114" y="23"/>
                  <a:pt x="114" y="23"/>
                  <a:pt x="114" y="23"/>
                </a:cubicBezTo>
                <a:cubicBezTo>
                  <a:pt x="104" y="23"/>
                  <a:pt x="104" y="23"/>
                  <a:pt x="104" y="23"/>
                </a:cubicBezTo>
                <a:cubicBezTo>
                  <a:pt x="100" y="14"/>
                  <a:pt x="100" y="14"/>
                  <a:pt x="100" y="14"/>
                </a:cubicBezTo>
                <a:cubicBezTo>
                  <a:pt x="96" y="6"/>
                  <a:pt x="96" y="6"/>
                  <a:pt x="96" y="6"/>
                </a:cubicBezTo>
                <a:cubicBezTo>
                  <a:pt x="91" y="6"/>
                  <a:pt x="91" y="6"/>
                  <a:pt x="91" y="6"/>
                </a:cubicBezTo>
                <a:cubicBezTo>
                  <a:pt x="82" y="9"/>
                  <a:pt x="82" y="9"/>
                  <a:pt x="82" y="9"/>
                </a:cubicBezTo>
                <a:cubicBezTo>
                  <a:pt x="74" y="0"/>
                  <a:pt x="74" y="0"/>
                  <a:pt x="74" y="0"/>
                </a:cubicBezTo>
                <a:cubicBezTo>
                  <a:pt x="62" y="3"/>
                  <a:pt x="62" y="3"/>
                  <a:pt x="62" y="3"/>
                </a:cubicBezTo>
                <a:cubicBezTo>
                  <a:pt x="49" y="7"/>
                  <a:pt x="49" y="7"/>
                  <a:pt x="49" y="7"/>
                </a:cubicBezTo>
                <a:cubicBezTo>
                  <a:pt x="45" y="16"/>
                  <a:pt x="45" y="16"/>
                  <a:pt x="45" y="16"/>
                </a:cubicBezTo>
                <a:cubicBezTo>
                  <a:pt x="47" y="23"/>
                  <a:pt x="47" y="23"/>
                  <a:pt x="47" y="23"/>
                </a:cubicBezTo>
                <a:cubicBezTo>
                  <a:pt x="40" y="24"/>
                  <a:pt x="40" y="24"/>
                  <a:pt x="40" y="24"/>
                </a:cubicBezTo>
                <a:cubicBezTo>
                  <a:pt x="33" y="23"/>
                  <a:pt x="33" y="23"/>
                  <a:pt x="33" y="23"/>
                </a:cubicBezTo>
                <a:cubicBezTo>
                  <a:pt x="27" y="24"/>
                  <a:pt x="27" y="24"/>
                  <a:pt x="27" y="24"/>
                </a:cubicBezTo>
                <a:cubicBezTo>
                  <a:pt x="22" y="20"/>
                  <a:pt x="22" y="20"/>
                  <a:pt x="22" y="20"/>
                </a:cubicBezTo>
                <a:cubicBezTo>
                  <a:pt x="13" y="21"/>
                  <a:pt x="13" y="21"/>
                  <a:pt x="13" y="21"/>
                </a:cubicBezTo>
                <a:cubicBezTo>
                  <a:pt x="3" y="26"/>
                  <a:pt x="3" y="26"/>
                  <a:pt x="3" y="26"/>
                </a:cubicBezTo>
                <a:cubicBezTo>
                  <a:pt x="0" y="33"/>
                  <a:pt x="0" y="33"/>
                  <a:pt x="0" y="33"/>
                </a:cubicBezTo>
                <a:cubicBezTo>
                  <a:pt x="4" y="37"/>
                  <a:pt x="4" y="37"/>
                  <a:pt x="4" y="37"/>
                </a:cubicBezTo>
                <a:cubicBezTo>
                  <a:pt x="6" y="42"/>
                  <a:pt x="6" y="42"/>
                  <a:pt x="6" y="42"/>
                </a:cubicBezTo>
                <a:cubicBezTo>
                  <a:pt x="13" y="41"/>
                  <a:pt x="13" y="41"/>
                  <a:pt x="13" y="41"/>
                </a:cubicBezTo>
                <a:cubicBezTo>
                  <a:pt x="19" y="41"/>
                  <a:pt x="19" y="41"/>
                  <a:pt x="19" y="41"/>
                </a:cubicBezTo>
                <a:cubicBezTo>
                  <a:pt x="26" y="49"/>
                  <a:pt x="26" y="49"/>
                  <a:pt x="26" y="49"/>
                </a:cubicBezTo>
                <a:cubicBezTo>
                  <a:pt x="20" y="50"/>
                  <a:pt x="20" y="50"/>
                  <a:pt x="20" y="50"/>
                </a:cubicBezTo>
                <a:cubicBezTo>
                  <a:pt x="16" y="50"/>
                  <a:pt x="16" y="50"/>
                  <a:pt x="16" y="50"/>
                </a:cubicBezTo>
                <a:cubicBezTo>
                  <a:pt x="13" y="52"/>
                  <a:pt x="13" y="52"/>
                  <a:pt x="13" y="52"/>
                </a:cubicBezTo>
                <a:cubicBezTo>
                  <a:pt x="16" y="59"/>
                  <a:pt x="16" y="59"/>
                  <a:pt x="16" y="59"/>
                </a:cubicBezTo>
                <a:cubicBezTo>
                  <a:pt x="16" y="59"/>
                  <a:pt x="20" y="62"/>
                  <a:pt x="20" y="63"/>
                </a:cubicBezTo>
                <a:cubicBezTo>
                  <a:pt x="20" y="64"/>
                  <a:pt x="20" y="72"/>
                  <a:pt x="20" y="72"/>
                </a:cubicBezTo>
                <a:cubicBezTo>
                  <a:pt x="24" y="76"/>
                  <a:pt x="24" y="76"/>
                  <a:pt x="24" y="76"/>
                </a:cubicBezTo>
                <a:cubicBezTo>
                  <a:pt x="23" y="84"/>
                  <a:pt x="23" y="84"/>
                  <a:pt x="23" y="84"/>
                </a:cubicBezTo>
                <a:cubicBezTo>
                  <a:pt x="24" y="82"/>
                  <a:pt x="24" y="82"/>
                  <a:pt x="24" y="82"/>
                </a:cubicBezTo>
                <a:cubicBezTo>
                  <a:pt x="29" y="80"/>
                  <a:pt x="29" y="80"/>
                  <a:pt x="29" y="80"/>
                </a:cubicBezTo>
                <a:cubicBezTo>
                  <a:pt x="33" y="79"/>
                  <a:pt x="33" y="79"/>
                  <a:pt x="33" y="79"/>
                </a:cubicBezTo>
                <a:cubicBezTo>
                  <a:pt x="38" y="82"/>
                  <a:pt x="38" y="82"/>
                  <a:pt x="38" y="82"/>
                </a:cubicBezTo>
                <a:cubicBezTo>
                  <a:pt x="42" y="85"/>
                  <a:pt x="42" y="85"/>
                  <a:pt x="42" y="85"/>
                </a:cubicBezTo>
                <a:cubicBezTo>
                  <a:pt x="46" y="86"/>
                  <a:pt x="46" y="86"/>
                  <a:pt x="46" y="86"/>
                </a:cubicBezTo>
                <a:cubicBezTo>
                  <a:pt x="46" y="89"/>
                  <a:pt x="46" y="89"/>
                  <a:pt x="46" y="89"/>
                </a:cubicBezTo>
                <a:cubicBezTo>
                  <a:pt x="48" y="90"/>
                  <a:pt x="48" y="90"/>
                  <a:pt x="48" y="90"/>
                </a:cubicBezTo>
                <a:cubicBezTo>
                  <a:pt x="51" y="91"/>
                  <a:pt x="51" y="91"/>
                  <a:pt x="51" y="91"/>
                </a:cubicBezTo>
                <a:cubicBezTo>
                  <a:pt x="53" y="89"/>
                  <a:pt x="53" y="89"/>
                  <a:pt x="53" y="89"/>
                </a:cubicBezTo>
                <a:cubicBezTo>
                  <a:pt x="58" y="87"/>
                  <a:pt x="58" y="87"/>
                  <a:pt x="58" y="87"/>
                </a:cubicBezTo>
                <a:cubicBezTo>
                  <a:pt x="59" y="82"/>
                  <a:pt x="59" y="82"/>
                  <a:pt x="59" y="82"/>
                </a:cubicBezTo>
                <a:cubicBezTo>
                  <a:pt x="63" y="83"/>
                  <a:pt x="63" y="83"/>
                  <a:pt x="63" y="83"/>
                </a:cubicBezTo>
                <a:cubicBezTo>
                  <a:pt x="66" y="83"/>
                  <a:pt x="66" y="83"/>
                  <a:pt x="66" y="83"/>
                </a:cubicBezTo>
                <a:cubicBezTo>
                  <a:pt x="68" y="85"/>
                  <a:pt x="68" y="85"/>
                  <a:pt x="68" y="85"/>
                </a:cubicBezTo>
                <a:cubicBezTo>
                  <a:pt x="72" y="84"/>
                  <a:pt x="72" y="84"/>
                  <a:pt x="72" y="84"/>
                </a:cubicBezTo>
                <a:cubicBezTo>
                  <a:pt x="74" y="82"/>
                  <a:pt x="74" y="82"/>
                  <a:pt x="74" y="82"/>
                </a:cubicBezTo>
                <a:cubicBezTo>
                  <a:pt x="77" y="79"/>
                  <a:pt x="77" y="79"/>
                  <a:pt x="77" y="79"/>
                </a:cubicBezTo>
                <a:cubicBezTo>
                  <a:pt x="78" y="80"/>
                  <a:pt x="78" y="80"/>
                  <a:pt x="78" y="80"/>
                </a:cubicBezTo>
                <a:cubicBezTo>
                  <a:pt x="79" y="83"/>
                  <a:pt x="79" y="83"/>
                  <a:pt x="79" y="83"/>
                </a:cubicBezTo>
                <a:cubicBezTo>
                  <a:pt x="82" y="83"/>
                  <a:pt x="82" y="83"/>
                  <a:pt x="82" y="83"/>
                </a:cubicBezTo>
                <a:cubicBezTo>
                  <a:pt x="86" y="82"/>
                  <a:pt x="86" y="82"/>
                  <a:pt x="86" y="82"/>
                </a:cubicBezTo>
                <a:cubicBezTo>
                  <a:pt x="88" y="82"/>
                  <a:pt x="88" y="82"/>
                  <a:pt x="88" y="82"/>
                </a:cubicBezTo>
                <a:cubicBezTo>
                  <a:pt x="88" y="83"/>
                  <a:pt x="88" y="83"/>
                  <a:pt x="88" y="83"/>
                </a:cubicBezTo>
                <a:cubicBezTo>
                  <a:pt x="90" y="82"/>
                  <a:pt x="90" y="82"/>
                  <a:pt x="90" y="82"/>
                </a:cubicBezTo>
                <a:lnTo>
                  <a:pt x="89" y="79"/>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491" name="Freeform 339"/>
          <p:cNvSpPr>
            <a:spLocks/>
          </p:cNvSpPr>
          <p:nvPr/>
        </p:nvSpPr>
        <p:spPr bwMode="auto">
          <a:xfrm>
            <a:off x="6197600" y="3643315"/>
            <a:ext cx="25400" cy="14287"/>
          </a:xfrm>
          <a:custGeom>
            <a:avLst/>
            <a:gdLst>
              <a:gd name="T0" fmla="*/ 0 w 18"/>
              <a:gd name="T1" fmla="*/ 0 h 12"/>
              <a:gd name="T2" fmla="*/ 0 w 18"/>
              <a:gd name="T3" fmla="*/ 2147483647 h 12"/>
              <a:gd name="T4" fmla="*/ 2147483647 w 18"/>
              <a:gd name="T5" fmla="*/ 2147483647 h 12"/>
              <a:gd name="T6" fmla="*/ 2147483647 w 18"/>
              <a:gd name="T7" fmla="*/ 2147483647 h 12"/>
              <a:gd name="T8" fmla="*/ 0 w 18"/>
              <a:gd name="T9" fmla="*/ 0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12">
                <a:moveTo>
                  <a:pt x="0" y="0"/>
                </a:moveTo>
                <a:lnTo>
                  <a:pt x="0" y="12"/>
                </a:lnTo>
                <a:lnTo>
                  <a:pt x="18" y="12"/>
                </a:lnTo>
                <a:lnTo>
                  <a:pt x="12" y="12"/>
                </a:lnTo>
                <a:lnTo>
                  <a:pt x="0" y="0"/>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492" name="Rectangle 340"/>
          <p:cNvSpPr>
            <a:spLocks noChangeArrowheads="1"/>
          </p:cNvSpPr>
          <p:nvPr/>
        </p:nvSpPr>
        <p:spPr bwMode="auto">
          <a:xfrm>
            <a:off x="5311775" y="3275017"/>
            <a:ext cx="11113" cy="1587"/>
          </a:xfrm>
          <a:prstGeom prst="rect">
            <a:avLst/>
          </a:prstGeom>
          <a:solidFill>
            <a:schemeClr val="bg1"/>
          </a:solidFill>
          <a:ln w="9525">
            <a:solidFill>
              <a:schemeClr val="bg2"/>
            </a:solidFill>
            <a:miter lim="800000"/>
            <a:headEnd/>
            <a:tailEnd/>
          </a:ln>
        </p:spPr>
        <p:txBody>
          <a:bodyPr/>
          <a:lstStyle/>
          <a:p>
            <a:pPr algn="ctr">
              <a:spcBef>
                <a:spcPct val="15000"/>
              </a:spcBef>
            </a:pPr>
            <a:endParaRPr lang="en-US" sz="1400" smtClean="0">
              <a:solidFill>
                <a:srgbClr val="FFFFFF"/>
              </a:solidFill>
            </a:endParaRPr>
          </a:p>
        </p:txBody>
      </p:sp>
      <p:sp>
        <p:nvSpPr>
          <p:cNvPr id="2136" name="Freeform 347"/>
          <p:cNvSpPr>
            <a:spLocks/>
          </p:cNvSpPr>
          <p:nvPr/>
        </p:nvSpPr>
        <p:spPr bwMode="auto">
          <a:xfrm>
            <a:off x="5000627" y="2119313"/>
            <a:ext cx="703263" cy="766762"/>
          </a:xfrm>
          <a:custGeom>
            <a:avLst/>
            <a:gdLst>
              <a:gd name="T0" fmla="*/ 2147483647 w 83"/>
              <a:gd name="T1" fmla="*/ 2147483647 h 98"/>
              <a:gd name="T2" fmla="*/ 2147483647 w 83"/>
              <a:gd name="T3" fmla="*/ 2147483647 h 98"/>
              <a:gd name="T4" fmla="*/ 2147483647 w 83"/>
              <a:gd name="T5" fmla="*/ 2147483647 h 98"/>
              <a:gd name="T6" fmla="*/ 2147483647 w 83"/>
              <a:gd name="T7" fmla="*/ 2147483647 h 98"/>
              <a:gd name="T8" fmla="*/ 2147483647 w 83"/>
              <a:gd name="T9" fmla="*/ 2147483647 h 98"/>
              <a:gd name="T10" fmla="*/ 2147483647 w 83"/>
              <a:gd name="T11" fmla="*/ 2147483647 h 98"/>
              <a:gd name="T12" fmla="*/ 2147483647 w 83"/>
              <a:gd name="T13" fmla="*/ 2147483647 h 98"/>
              <a:gd name="T14" fmla="*/ 2147483647 w 83"/>
              <a:gd name="T15" fmla="*/ 2147483647 h 98"/>
              <a:gd name="T16" fmla="*/ 2147483647 w 83"/>
              <a:gd name="T17" fmla="*/ 2147483647 h 98"/>
              <a:gd name="T18" fmla="*/ 2147483647 w 83"/>
              <a:gd name="T19" fmla="*/ 2147483647 h 98"/>
              <a:gd name="T20" fmla="*/ 2147483647 w 83"/>
              <a:gd name="T21" fmla="*/ 2147483647 h 98"/>
              <a:gd name="T22" fmla="*/ 2147483647 w 83"/>
              <a:gd name="T23" fmla="*/ 2147483647 h 98"/>
              <a:gd name="T24" fmla="*/ 2147483647 w 83"/>
              <a:gd name="T25" fmla="*/ 2147483647 h 98"/>
              <a:gd name="T26" fmla="*/ 2147483647 w 83"/>
              <a:gd name="T27" fmla="*/ 2147483647 h 98"/>
              <a:gd name="T28" fmla="*/ 2147483647 w 83"/>
              <a:gd name="T29" fmla="*/ 2147483647 h 98"/>
              <a:gd name="T30" fmla="*/ 2147483647 w 83"/>
              <a:gd name="T31" fmla="*/ 2147483647 h 98"/>
              <a:gd name="T32" fmla="*/ 2147483647 w 83"/>
              <a:gd name="T33" fmla="*/ 2147483647 h 98"/>
              <a:gd name="T34" fmla="*/ 2147483647 w 83"/>
              <a:gd name="T35" fmla="*/ 2147483647 h 98"/>
              <a:gd name="T36" fmla="*/ 2147483647 w 83"/>
              <a:gd name="T37" fmla="*/ 2147483647 h 98"/>
              <a:gd name="T38" fmla="*/ 2147483647 w 83"/>
              <a:gd name="T39" fmla="*/ 2147483647 h 98"/>
              <a:gd name="T40" fmla="*/ 2147483647 w 83"/>
              <a:gd name="T41" fmla="*/ 2147483647 h 98"/>
              <a:gd name="T42" fmla="*/ 2147483647 w 83"/>
              <a:gd name="T43" fmla="*/ 2147483647 h 98"/>
              <a:gd name="T44" fmla="*/ 2147483647 w 83"/>
              <a:gd name="T45" fmla="*/ 2147483647 h 98"/>
              <a:gd name="T46" fmla="*/ 2147483647 w 83"/>
              <a:gd name="T47" fmla="*/ 2147483647 h 98"/>
              <a:gd name="T48" fmla="*/ 2147483647 w 83"/>
              <a:gd name="T49" fmla="*/ 2147483647 h 98"/>
              <a:gd name="T50" fmla="*/ 2147483647 w 83"/>
              <a:gd name="T51" fmla="*/ 0 h 98"/>
              <a:gd name="T52" fmla="*/ 2147483647 w 83"/>
              <a:gd name="T53" fmla="*/ 2147483647 h 98"/>
              <a:gd name="T54" fmla="*/ 2147483647 w 83"/>
              <a:gd name="T55" fmla="*/ 2147483647 h 98"/>
              <a:gd name="T56" fmla="*/ 2147483647 w 83"/>
              <a:gd name="T57" fmla="*/ 2147483647 h 98"/>
              <a:gd name="T58" fmla="*/ 2147483647 w 83"/>
              <a:gd name="T59" fmla="*/ 2147483647 h 98"/>
              <a:gd name="T60" fmla="*/ 2147483647 w 83"/>
              <a:gd name="T61" fmla="*/ 2147483647 h 98"/>
              <a:gd name="T62" fmla="*/ 2147483647 w 83"/>
              <a:gd name="T63" fmla="*/ 2147483647 h 98"/>
              <a:gd name="T64" fmla="*/ 2147483647 w 83"/>
              <a:gd name="T65" fmla="*/ 2147483647 h 98"/>
              <a:gd name="T66" fmla="*/ 2147483647 w 83"/>
              <a:gd name="T67" fmla="*/ 2147483647 h 98"/>
              <a:gd name="T68" fmla="*/ 2147483647 w 83"/>
              <a:gd name="T69" fmla="*/ 2147483647 h 98"/>
              <a:gd name="T70" fmla="*/ 2147483647 w 83"/>
              <a:gd name="T71" fmla="*/ 2147483647 h 98"/>
              <a:gd name="T72" fmla="*/ 2147483647 w 83"/>
              <a:gd name="T73" fmla="*/ 2147483647 h 98"/>
              <a:gd name="T74" fmla="*/ 2147483647 w 83"/>
              <a:gd name="T75" fmla="*/ 2147483647 h 98"/>
              <a:gd name="T76" fmla="*/ 2147483647 w 83"/>
              <a:gd name="T77" fmla="*/ 2147483647 h 98"/>
              <a:gd name="T78" fmla="*/ 2147483647 w 83"/>
              <a:gd name="T79" fmla="*/ 2147483647 h 98"/>
              <a:gd name="T80" fmla="*/ 2147483647 w 83"/>
              <a:gd name="T81" fmla="*/ 2147483647 h 98"/>
              <a:gd name="T82" fmla="*/ 2147483647 w 83"/>
              <a:gd name="T83" fmla="*/ 2147483647 h 98"/>
              <a:gd name="T84" fmla="*/ 2147483647 w 83"/>
              <a:gd name="T85" fmla="*/ 2147483647 h 98"/>
              <a:gd name="T86" fmla="*/ 2147483647 w 83"/>
              <a:gd name="T87" fmla="*/ 2147483647 h 98"/>
              <a:gd name="T88" fmla="*/ 2147483647 w 83"/>
              <a:gd name="T89" fmla="*/ 2147483647 h 98"/>
              <a:gd name="T90" fmla="*/ 2147483647 w 83"/>
              <a:gd name="T91" fmla="*/ 2147483647 h 9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83" h="98">
                <a:moveTo>
                  <a:pt x="23" y="87"/>
                </a:moveTo>
                <a:cubicBezTo>
                  <a:pt x="23" y="87"/>
                  <a:pt x="24" y="87"/>
                  <a:pt x="24" y="86"/>
                </a:cubicBezTo>
                <a:cubicBezTo>
                  <a:pt x="24" y="86"/>
                  <a:pt x="24" y="82"/>
                  <a:pt x="24" y="82"/>
                </a:cubicBezTo>
                <a:cubicBezTo>
                  <a:pt x="24" y="80"/>
                  <a:pt x="24" y="80"/>
                  <a:pt x="24" y="80"/>
                </a:cubicBezTo>
                <a:cubicBezTo>
                  <a:pt x="26" y="78"/>
                  <a:pt x="26" y="78"/>
                  <a:pt x="26" y="78"/>
                </a:cubicBezTo>
                <a:cubicBezTo>
                  <a:pt x="24" y="75"/>
                  <a:pt x="24" y="75"/>
                  <a:pt x="24" y="75"/>
                </a:cubicBezTo>
                <a:cubicBezTo>
                  <a:pt x="24" y="75"/>
                  <a:pt x="23" y="70"/>
                  <a:pt x="23" y="70"/>
                </a:cubicBezTo>
                <a:cubicBezTo>
                  <a:pt x="23" y="69"/>
                  <a:pt x="24" y="65"/>
                  <a:pt x="24" y="65"/>
                </a:cubicBezTo>
                <a:cubicBezTo>
                  <a:pt x="24" y="65"/>
                  <a:pt x="24" y="62"/>
                  <a:pt x="24" y="62"/>
                </a:cubicBezTo>
                <a:cubicBezTo>
                  <a:pt x="26" y="60"/>
                  <a:pt x="26" y="60"/>
                  <a:pt x="26" y="60"/>
                </a:cubicBezTo>
                <a:cubicBezTo>
                  <a:pt x="30" y="59"/>
                  <a:pt x="30" y="59"/>
                  <a:pt x="30" y="59"/>
                </a:cubicBezTo>
                <a:cubicBezTo>
                  <a:pt x="30" y="56"/>
                  <a:pt x="30" y="56"/>
                  <a:pt x="30" y="56"/>
                </a:cubicBezTo>
                <a:cubicBezTo>
                  <a:pt x="29" y="54"/>
                  <a:pt x="29" y="54"/>
                  <a:pt x="29" y="54"/>
                </a:cubicBezTo>
                <a:cubicBezTo>
                  <a:pt x="31" y="50"/>
                  <a:pt x="31" y="50"/>
                  <a:pt x="31" y="50"/>
                </a:cubicBezTo>
                <a:cubicBezTo>
                  <a:pt x="32" y="44"/>
                  <a:pt x="32" y="44"/>
                  <a:pt x="32" y="44"/>
                </a:cubicBezTo>
                <a:cubicBezTo>
                  <a:pt x="34" y="43"/>
                  <a:pt x="34" y="43"/>
                  <a:pt x="34" y="43"/>
                </a:cubicBezTo>
                <a:cubicBezTo>
                  <a:pt x="36" y="38"/>
                  <a:pt x="36" y="38"/>
                  <a:pt x="36" y="38"/>
                </a:cubicBezTo>
                <a:cubicBezTo>
                  <a:pt x="38" y="35"/>
                  <a:pt x="38" y="35"/>
                  <a:pt x="38" y="35"/>
                </a:cubicBezTo>
                <a:cubicBezTo>
                  <a:pt x="37" y="32"/>
                  <a:pt x="37" y="32"/>
                  <a:pt x="37" y="32"/>
                </a:cubicBezTo>
                <a:cubicBezTo>
                  <a:pt x="38" y="30"/>
                  <a:pt x="38" y="30"/>
                  <a:pt x="38" y="30"/>
                </a:cubicBezTo>
                <a:cubicBezTo>
                  <a:pt x="41" y="28"/>
                  <a:pt x="41" y="28"/>
                  <a:pt x="41" y="28"/>
                </a:cubicBezTo>
                <a:cubicBezTo>
                  <a:pt x="42" y="28"/>
                  <a:pt x="42" y="28"/>
                  <a:pt x="42" y="28"/>
                </a:cubicBezTo>
                <a:cubicBezTo>
                  <a:pt x="44" y="24"/>
                  <a:pt x="44" y="24"/>
                  <a:pt x="44" y="24"/>
                </a:cubicBezTo>
                <a:cubicBezTo>
                  <a:pt x="47" y="24"/>
                  <a:pt x="47" y="24"/>
                  <a:pt x="47" y="24"/>
                </a:cubicBezTo>
                <a:cubicBezTo>
                  <a:pt x="49" y="24"/>
                  <a:pt x="49" y="24"/>
                  <a:pt x="49" y="24"/>
                </a:cubicBezTo>
                <a:cubicBezTo>
                  <a:pt x="49" y="22"/>
                  <a:pt x="49" y="22"/>
                  <a:pt x="49" y="22"/>
                </a:cubicBezTo>
                <a:cubicBezTo>
                  <a:pt x="50" y="19"/>
                  <a:pt x="50" y="19"/>
                  <a:pt x="50" y="19"/>
                </a:cubicBezTo>
                <a:cubicBezTo>
                  <a:pt x="51" y="19"/>
                  <a:pt x="51" y="19"/>
                  <a:pt x="51" y="19"/>
                </a:cubicBezTo>
                <a:cubicBezTo>
                  <a:pt x="52" y="19"/>
                  <a:pt x="52" y="19"/>
                  <a:pt x="52" y="19"/>
                </a:cubicBezTo>
                <a:cubicBezTo>
                  <a:pt x="53" y="17"/>
                  <a:pt x="53" y="17"/>
                  <a:pt x="53" y="17"/>
                </a:cubicBezTo>
                <a:cubicBezTo>
                  <a:pt x="54" y="19"/>
                  <a:pt x="54" y="19"/>
                  <a:pt x="54" y="19"/>
                </a:cubicBezTo>
                <a:cubicBezTo>
                  <a:pt x="56" y="21"/>
                  <a:pt x="56" y="21"/>
                  <a:pt x="56" y="21"/>
                </a:cubicBezTo>
                <a:cubicBezTo>
                  <a:pt x="59" y="22"/>
                  <a:pt x="59" y="22"/>
                  <a:pt x="59" y="22"/>
                </a:cubicBezTo>
                <a:cubicBezTo>
                  <a:pt x="62" y="21"/>
                  <a:pt x="62" y="21"/>
                  <a:pt x="62" y="21"/>
                </a:cubicBezTo>
                <a:cubicBezTo>
                  <a:pt x="63" y="22"/>
                  <a:pt x="63" y="22"/>
                  <a:pt x="63" y="22"/>
                </a:cubicBezTo>
                <a:cubicBezTo>
                  <a:pt x="66" y="19"/>
                  <a:pt x="66" y="19"/>
                  <a:pt x="66" y="19"/>
                </a:cubicBezTo>
                <a:cubicBezTo>
                  <a:pt x="68" y="14"/>
                  <a:pt x="68" y="14"/>
                  <a:pt x="68" y="14"/>
                </a:cubicBezTo>
                <a:cubicBezTo>
                  <a:pt x="70" y="12"/>
                  <a:pt x="70" y="12"/>
                  <a:pt x="70" y="12"/>
                </a:cubicBezTo>
                <a:cubicBezTo>
                  <a:pt x="75" y="11"/>
                  <a:pt x="75" y="11"/>
                  <a:pt x="75" y="11"/>
                </a:cubicBezTo>
                <a:cubicBezTo>
                  <a:pt x="78" y="14"/>
                  <a:pt x="78" y="14"/>
                  <a:pt x="78" y="14"/>
                </a:cubicBezTo>
                <a:cubicBezTo>
                  <a:pt x="78" y="17"/>
                  <a:pt x="78" y="17"/>
                  <a:pt x="78" y="17"/>
                </a:cubicBezTo>
                <a:cubicBezTo>
                  <a:pt x="77" y="19"/>
                  <a:pt x="77" y="19"/>
                  <a:pt x="77" y="19"/>
                </a:cubicBezTo>
                <a:cubicBezTo>
                  <a:pt x="78" y="18"/>
                  <a:pt x="78" y="18"/>
                  <a:pt x="78" y="18"/>
                </a:cubicBezTo>
                <a:cubicBezTo>
                  <a:pt x="77" y="19"/>
                  <a:pt x="77" y="19"/>
                  <a:pt x="77" y="19"/>
                </a:cubicBezTo>
                <a:cubicBezTo>
                  <a:pt x="77" y="19"/>
                  <a:pt x="77" y="19"/>
                  <a:pt x="77" y="19"/>
                </a:cubicBezTo>
                <a:cubicBezTo>
                  <a:pt x="81" y="15"/>
                  <a:pt x="81" y="15"/>
                  <a:pt x="81" y="15"/>
                </a:cubicBezTo>
                <a:cubicBezTo>
                  <a:pt x="82" y="13"/>
                  <a:pt x="82" y="13"/>
                  <a:pt x="82" y="13"/>
                </a:cubicBezTo>
                <a:cubicBezTo>
                  <a:pt x="81" y="12"/>
                  <a:pt x="81" y="12"/>
                  <a:pt x="81" y="12"/>
                </a:cubicBezTo>
                <a:cubicBezTo>
                  <a:pt x="80" y="9"/>
                  <a:pt x="80" y="9"/>
                  <a:pt x="80" y="9"/>
                </a:cubicBezTo>
                <a:cubicBezTo>
                  <a:pt x="83" y="6"/>
                  <a:pt x="83" y="6"/>
                  <a:pt x="83" y="6"/>
                </a:cubicBezTo>
                <a:cubicBezTo>
                  <a:pt x="80" y="4"/>
                  <a:pt x="80" y="4"/>
                  <a:pt x="80" y="4"/>
                </a:cubicBezTo>
                <a:cubicBezTo>
                  <a:pt x="76" y="0"/>
                  <a:pt x="76" y="0"/>
                  <a:pt x="76" y="0"/>
                </a:cubicBezTo>
                <a:cubicBezTo>
                  <a:pt x="72" y="4"/>
                  <a:pt x="72" y="4"/>
                  <a:pt x="72" y="4"/>
                </a:cubicBezTo>
                <a:cubicBezTo>
                  <a:pt x="69" y="2"/>
                  <a:pt x="69" y="2"/>
                  <a:pt x="69" y="2"/>
                </a:cubicBezTo>
                <a:cubicBezTo>
                  <a:pt x="69" y="1"/>
                  <a:pt x="69" y="1"/>
                  <a:pt x="69" y="1"/>
                </a:cubicBezTo>
                <a:cubicBezTo>
                  <a:pt x="66" y="1"/>
                  <a:pt x="66" y="1"/>
                  <a:pt x="66" y="1"/>
                </a:cubicBezTo>
                <a:cubicBezTo>
                  <a:pt x="62" y="1"/>
                  <a:pt x="62" y="1"/>
                  <a:pt x="62" y="1"/>
                </a:cubicBezTo>
                <a:cubicBezTo>
                  <a:pt x="59" y="5"/>
                  <a:pt x="59" y="5"/>
                  <a:pt x="59" y="5"/>
                </a:cubicBezTo>
                <a:cubicBezTo>
                  <a:pt x="56" y="6"/>
                  <a:pt x="56" y="6"/>
                  <a:pt x="56" y="6"/>
                </a:cubicBezTo>
                <a:cubicBezTo>
                  <a:pt x="55" y="6"/>
                  <a:pt x="55" y="6"/>
                  <a:pt x="55" y="6"/>
                </a:cubicBezTo>
                <a:cubicBezTo>
                  <a:pt x="53" y="8"/>
                  <a:pt x="53" y="8"/>
                  <a:pt x="53" y="8"/>
                </a:cubicBezTo>
                <a:cubicBezTo>
                  <a:pt x="50" y="8"/>
                  <a:pt x="50" y="8"/>
                  <a:pt x="50" y="8"/>
                </a:cubicBezTo>
                <a:cubicBezTo>
                  <a:pt x="48" y="13"/>
                  <a:pt x="48" y="13"/>
                  <a:pt x="48" y="13"/>
                </a:cubicBezTo>
                <a:cubicBezTo>
                  <a:pt x="43" y="14"/>
                  <a:pt x="43" y="14"/>
                  <a:pt x="43" y="14"/>
                </a:cubicBezTo>
                <a:cubicBezTo>
                  <a:pt x="41" y="19"/>
                  <a:pt x="41" y="19"/>
                  <a:pt x="41" y="19"/>
                </a:cubicBezTo>
                <a:cubicBezTo>
                  <a:pt x="40" y="22"/>
                  <a:pt x="40" y="22"/>
                  <a:pt x="40" y="22"/>
                </a:cubicBezTo>
                <a:cubicBezTo>
                  <a:pt x="37" y="22"/>
                  <a:pt x="37" y="22"/>
                  <a:pt x="37" y="22"/>
                </a:cubicBezTo>
                <a:cubicBezTo>
                  <a:pt x="32" y="28"/>
                  <a:pt x="32" y="28"/>
                  <a:pt x="32" y="28"/>
                </a:cubicBezTo>
                <a:cubicBezTo>
                  <a:pt x="32" y="31"/>
                  <a:pt x="32" y="31"/>
                  <a:pt x="32" y="31"/>
                </a:cubicBezTo>
                <a:cubicBezTo>
                  <a:pt x="28" y="38"/>
                  <a:pt x="28" y="38"/>
                  <a:pt x="28" y="38"/>
                </a:cubicBezTo>
                <a:cubicBezTo>
                  <a:pt x="26" y="41"/>
                  <a:pt x="26" y="41"/>
                  <a:pt x="26" y="41"/>
                </a:cubicBezTo>
                <a:cubicBezTo>
                  <a:pt x="25" y="46"/>
                  <a:pt x="25" y="46"/>
                  <a:pt x="25" y="46"/>
                </a:cubicBezTo>
                <a:cubicBezTo>
                  <a:pt x="23" y="49"/>
                  <a:pt x="23" y="49"/>
                  <a:pt x="23" y="49"/>
                </a:cubicBezTo>
                <a:cubicBezTo>
                  <a:pt x="17" y="60"/>
                  <a:pt x="17" y="60"/>
                  <a:pt x="17" y="60"/>
                </a:cubicBezTo>
                <a:cubicBezTo>
                  <a:pt x="13" y="63"/>
                  <a:pt x="13" y="63"/>
                  <a:pt x="13" y="63"/>
                </a:cubicBezTo>
                <a:cubicBezTo>
                  <a:pt x="8" y="65"/>
                  <a:pt x="8" y="65"/>
                  <a:pt x="8" y="65"/>
                </a:cubicBezTo>
                <a:cubicBezTo>
                  <a:pt x="6" y="69"/>
                  <a:pt x="6" y="69"/>
                  <a:pt x="6" y="69"/>
                </a:cubicBezTo>
                <a:cubicBezTo>
                  <a:pt x="4" y="71"/>
                  <a:pt x="4" y="71"/>
                  <a:pt x="4" y="71"/>
                </a:cubicBezTo>
                <a:cubicBezTo>
                  <a:pt x="3" y="73"/>
                  <a:pt x="3" y="73"/>
                  <a:pt x="3" y="73"/>
                </a:cubicBezTo>
                <a:cubicBezTo>
                  <a:pt x="2" y="76"/>
                  <a:pt x="2" y="76"/>
                  <a:pt x="2" y="76"/>
                </a:cubicBezTo>
                <a:cubicBezTo>
                  <a:pt x="0" y="79"/>
                  <a:pt x="0" y="79"/>
                  <a:pt x="0" y="79"/>
                </a:cubicBezTo>
                <a:cubicBezTo>
                  <a:pt x="1" y="84"/>
                  <a:pt x="1" y="84"/>
                  <a:pt x="1" y="84"/>
                </a:cubicBezTo>
                <a:cubicBezTo>
                  <a:pt x="2" y="87"/>
                  <a:pt x="2" y="87"/>
                  <a:pt x="2" y="87"/>
                </a:cubicBezTo>
                <a:cubicBezTo>
                  <a:pt x="3" y="91"/>
                  <a:pt x="3" y="91"/>
                  <a:pt x="3" y="91"/>
                </a:cubicBezTo>
                <a:cubicBezTo>
                  <a:pt x="3" y="95"/>
                  <a:pt x="3" y="95"/>
                  <a:pt x="3" y="95"/>
                </a:cubicBezTo>
                <a:cubicBezTo>
                  <a:pt x="7" y="98"/>
                  <a:pt x="7" y="98"/>
                  <a:pt x="7" y="98"/>
                </a:cubicBezTo>
                <a:cubicBezTo>
                  <a:pt x="11" y="97"/>
                  <a:pt x="11" y="97"/>
                  <a:pt x="11" y="97"/>
                </a:cubicBezTo>
                <a:cubicBezTo>
                  <a:pt x="16" y="93"/>
                  <a:pt x="16" y="93"/>
                  <a:pt x="16" y="93"/>
                </a:cubicBezTo>
                <a:cubicBezTo>
                  <a:pt x="19" y="91"/>
                  <a:pt x="19" y="91"/>
                  <a:pt x="19" y="91"/>
                </a:cubicBezTo>
                <a:cubicBezTo>
                  <a:pt x="20" y="92"/>
                  <a:pt x="20" y="92"/>
                  <a:pt x="20" y="92"/>
                </a:cubicBezTo>
                <a:cubicBezTo>
                  <a:pt x="20" y="93"/>
                  <a:pt x="20" y="93"/>
                  <a:pt x="20" y="93"/>
                </a:cubicBezTo>
                <a:cubicBezTo>
                  <a:pt x="21" y="92"/>
                  <a:pt x="21" y="92"/>
                  <a:pt x="21" y="92"/>
                </a:cubicBezTo>
                <a:lnTo>
                  <a:pt x="23" y="87"/>
                </a:lnTo>
                <a:close/>
              </a:path>
            </a:pathLst>
          </a:custGeom>
          <a:solidFill>
            <a:schemeClr val="accent6">
              <a:lumMod val="60000"/>
              <a:lumOff val="40000"/>
            </a:schemeClr>
          </a:solidFill>
          <a:ln w="9525">
            <a:solidFill>
              <a:schemeClr val="bg2"/>
            </a:solidFill>
            <a:round/>
            <a:headEnd/>
            <a:tailEnd/>
          </a:ln>
        </p:spPr>
        <p:txBody>
          <a:bodyPr/>
          <a:lstStyle/>
          <a:p>
            <a:pPr eaLnBrk="0" hangingPunct="0">
              <a:defRPr/>
            </a:pPr>
            <a:endParaRPr lang="en-GB" sz="1400">
              <a:solidFill>
                <a:srgbClr val="FFFFFF"/>
              </a:solidFill>
              <a:latin typeface="Arial" pitchFamily="34" charset="0"/>
            </a:endParaRPr>
          </a:p>
        </p:txBody>
      </p:sp>
      <p:sp>
        <p:nvSpPr>
          <p:cNvPr id="2137" name="Freeform 348"/>
          <p:cNvSpPr>
            <a:spLocks/>
          </p:cNvSpPr>
          <p:nvPr/>
        </p:nvSpPr>
        <p:spPr bwMode="auto">
          <a:xfrm>
            <a:off x="5170489" y="2268542"/>
            <a:ext cx="346075" cy="733425"/>
          </a:xfrm>
          <a:custGeom>
            <a:avLst/>
            <a:gdLst>
              <a:gd name="T0" fmla="*/ 329757991 w 10000"/>
              <a:gd name="T1" fmla="*/ 900343932 h 9895"/>
              <a:gd name="T2" fmla="*/ 321712352 w 10000"/>
              <a:gd name="T3" fmla="*/ 642988176 h 9895"/>
              <a:gd name="T4" fmla="*/ 305620110 w 10000"/>
              <a:gd name="T5" fmla="*/ 257355682 h 9895"/>
              <a:gd name="T6" fmla="*/ 281514137 w 10000"/>
              <a:gd name="T7" fmla="*/ 214195752 h 9895"/>
              <a:gd name="T8" fmla="*/ 249329623 w 10000"/>
              <a:gd name="T9" fmla="*/ 0 h 9895"/>
              <a:gd name="T10" fmla="*/ 233237382 w 10000"/>
              <a:gd name="T11" fmla="*/ 128677878 h 9895"/>
              <a:gd name="T12" fmla="*/ 217145140 w 10000"/>
              <a:gd name="T13" fmla="*/ 214195752 h 9895"/>
              <a:gd name="T14" fmla="*/ 176947920 w 10000"/>
              <a:gd name="T15" fmla="*/ 385627008 h 9895"/>
              <a:gd name="T16" fmla="*/ 144763406 w 10000"/>
              <a:gd name="T17" fmla="*/ 471551434 h 9895"/>
              <a:gd name="T18" fmla="*/ 144763406 w 10000"/>
              <a:gd name="T19" fmla="*/ 685741627 h 9895"/>
              <a:gd name="T20" fmla="*/ 112612851 w 10000"/>
              <a:gd name="T21" fmla="*/ 1028615184 h 9895"/>
              <a:gd name="T22" fmla="*/ 88473944 w 10000"/>
              <a:gd name="T23" fmla="*/ 1328729803 h 9895"/>
              <a:gd name="T24" fmla="*/ 80428336 w 10000"/>
              <a:gd name="T25" fmla="*/ 1586085559 h 9895"/>
              <a:gd name="T26" fmla="*/ 48243854 w 10000"/>
              <a:gd name="T27" fmla="*/ 1757522301 h 9895"/>
              <a:gd name="T28" fmla="*/ 32184514 w 10000"/>
              <a:gd name="T29" fmla="*/ 1971718053 h 9895"/>
              <a:gd name="T30" fmla="*/ 32184514 w 10000"/>
              <a:gd name="T31" fmla="*/ 2147483647 h 9895"/>
              <a:gd name="T32" fmla="*/ 32184514 w 10000"/>
              <a:gd name="T33" fmla="*/ 2147483647 h 9895"/>
              <a:gd name="T34" fmla="*/ 32184514 w 10000"/>
              <a:gd name="T35" fmla="*/ 2147483647 h 9895"/>
              <a:gd name="T36" fmla="*/ 8045607 w 10000"/>
              <a:gd name="T37" fmla="*/ 2147483647 h 9895"/>
              <a:gd name="T38" fmla="*/ 16092241 w 10000"/>
              <a:gd name="T39" fmla="*/ 2147483647 h 9895"/>
              <a:gd name="T40" fmla="*/ 57377416 w 10000"/>
              <a:gd name="T41" fmla="*/ 2147483647 h 9895"/>
              <a:gd name="T42" fmla="*/ 62950940 w 10000"/>
              <a:gd name="T43" fmla="*/ 2147483647 h 9895"/>
              <a:gd name="T44" fmla="*/ 80428336 w 10000"/>
              <a:gd name="T45" fmla="*/ 2147483647 h 9895"/>
              <a:gd name="T46" fmla="*/ 104566217 w 10000"/>
              <a:gd name="T47" fmla="*/ 2147483647 h 9895"/>
              <a:gd name="T48" fmla="*/ 144763406 w 10000"/>
              <a:gd name="T49" fmla="*/ 2147483647 h 9895"/>
              <a:gd name="T50" fmla="*/ 152810071 w 10000"/>
              <a:gd name="T51" fmla="*/ 2147483647 h 9895"/>
              <a:gd name="T52" fmla="*/ 193040161 w 10000"/>
              <a:gd name="T53" fmla="*/ 2147483647 h 9895"/>
              <a:gd name="T54" fmla="*/ 184994553 w 10000"/>
              <a:gd name="T55" fmla="*/ 2147483647 h 9895"/>
              <a:gd name="T56" fmla="*/ 168902312 w 10000"/>
              <a:gd name="T57" fmla="*/ 2147483647 h 9895"/>
              <a:gd name="T58" fmla="*/ 193040161 w 10000"/>
              <a:gd name="T59" fmla="*/ 1971718053 h 9895"/>
              <a:gd name="T60" fmla="*/ 265421864 w 10000"/>
              <a:gd name="T61" fmla="*/ 1714768849 h 9895"/>
              <a:gd name="T62" fmla="*/ 265421864 w 10000"/>
              <a:gd name="T63" fmla="*/ 1457407681 h 9895"/>
              <a:gd name="T64" fmla="*/ 305620110 w 10000"/>
              <a:gd name="T65" fmla="*/ 1157293062 h 9895"/>
              <a:gd name="T66" fmla="*/ 329757991 w 10000"/>
              <a:gd name="T67" fmla="*/ 1157293062 h 989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0000" h="9895">
                <a:moveTo>
                  <a:pt x="10000" y="2316"/>
                </a:moveTo>
                <a:lnTo>
                  <a:pt x="10000" y="2211"/>
                </a:lnTo>
                <a:lnTo>
                  <a:pt x="9756" y="1895"/>
                </a:lnTo>
                <a:lnTo>
                  <a:pt x="9756" y="1579"/>
                </a:lnTo>
                <a:lnTo>
                  <a:pt x="9756" y="1158"/>
                </a:lnTo>
                <a:lnTo>
                  <a:pt x="9268" y="632"/>
                </a:lnTo>
                <a:lnTo>
                  <a:pt x="9024" y="632"/>
                </a:lnTo>
                <a:lnTo>
                  <a:pt x="8537" y="526"/>
                </a:lnTo>
                <a:lnTo>
                  <a:pt x="7805" y="211"/>
                </a:lnTo>
                <a:lnTo>
                  <a:pt x="7561" y="0"/>
                </a:lnTo>
                <a:lnTo>
                  <a:pt x="7317" y="0"/>
                </a:lnTo>
                <a:lnTo>
                  <a:pt x="7073" y="316"/>
                </a:lnTo>
                <a:lnTo>
                  <a:pt x="7073" y="526"/>
                </a:lnTo>
                <a:lnTo>
                  <a:pt x="6585" y="526"/>
                </a:lnTo>
                <a:lnTo>
                  <a:pt x="5854" y="526"/>
                </a:lnTo>
                <a:lnTo>
                  <a:pt x="5366" y="947"/>
                </a:lnTo>
                <a:lnTo>
                  <a:pt x="5122" y="947"/>
                </a:lnTo>
                <a:lnTo>
                  <a:pt x="4390" y="1158"/>
                </a:lnTo>
                <a:lnTo>
                  <a:pt x="4146" y="1368"/>
                </a:lnTo>
                <a:lnTo>
                  <a:pt x="4390" y="1684"/>
                </a:lnTo>
                <a:lnTo>
                  <a:pt x="3902" y="2000"/>
                </a:lnTo>
                <a:lnTo>
                  <a:pt x="3415" y="2526"/>
                </a:lnTo>
                <a:lnTo>
                  <a:pt x="2927" y="2632"/>
                </a:lnTo>
                <a:lnTo>
                  <a:pt x="2683" y="3263"/>
                </a:lnTo>
                <a:lnTo>
                  <a:pt x="2195" y="3684"/>
                </a:lnTo>
                <a:lnTo>
                  <a:pt x="2439" y="3895"/>
                </a:lnTo>
                <a:lnTo>
                  <a:pt x="2439" y="4211"/>
                </a:lnTo>
                <a:lnTo>
                  <a:pt x="1463" y="4316"/>
                </a:lnTo>
                <a:lnTo>
                  <a:pt x="976" y="4526"/>
                </a:lnTo>
                <a:lnTo>
                  <a:pt x="976" y="4842"/>
                </a:lnTo>
                <a:cubicBezTo>
                  <a:pt x="976" y="4842"/>
                  <a:pt x="732" y="5263"/>
                  <a:pt x="732" y="5368"/>
                </a:cubicBezTo>
                <a:cubicBezTo>
                  <a:pt x="813" y="5544"/>
                  <a:pt x="895" y="5719"/>
                  <a:pt x="976" y="5895"/>
                </a:cubicBezTo>
                <a:lnTo>
                  <a:pt x="1463" y="6211"/>
                </a:lnTo>
                <a:lnTo>
                  <a:pt x="976" y="6421"/>
                </a:lnTo>
                <a:lnTo>
                  <a:pt x="976" y="6632"/>
                </a:lnTo>
                <a:lnTo>
                  <a:pt x="976" y="7053"/>
                </a:lnTo>
                <a:cubicBezTo>
                  <a:pt x="976" y="7158"/>
                  <a:pt x="732" y="7158"/>
                  <a:pt x="732" y="7158"/>
                </a:cubicBezTo>
                <a:lnTo>
                  <a:pt x="244" y="7684"/>
                </a:lnTo>
                <a:lnTo>
                  <a:pt x="0" y="7789"/>
                </a:lnTo>
                <a:cubicBezTo>
                  <a:pt x="488" y="8316"/>
                  <a:pt x="329" y="8217"/>
                  <a:pt x="488" y="8316"/>
                </a:cubicBezTo>
                <a:cubicBezTo>
                  <a:pt x="647" y="8415"/>
                  <a:pt x="746" y="8264"/>
                  <a:pt x="955" y="8384"/>
                </a:cubicBezTo>
                <a:cubicBezTo>
                  <a:pt x="1164" y="8504"/>
                  <a:pt x="1597" y="8867"/>
                  <a:pt x="1740" y="9038"/>
                </a:cubicBezTo>
                <a:cubicBezTo>
                  <a:pt x="1883" y="9209"/>
                  <a:pt x="1786" y="9301"/>
                  <a:pt x="1814" y="9410"/>
                </a:cubicBezTo>
                <a:cubicBezTo>
                  <a:pt x="1842" y="9519"/>
                  <a:pt x="1865" y="9637"/>
                  <a:pt x="1909" y="9693"/>
                </a:cubicBezTo>
                <a:cubicBezTo>
                  <a:pt x="1953" y="9749"/>
                  <a:pt x="1990" y="9709"/>
                  <a:pt x="2078" y="9743"/>
                </a:cubicBezTo>
                <a:cubicBezTo>
                  <a:pt x="2166" y="9777"/>
                  <a:pt x="2338" y="9905"/>
                  <a:pt x="2439" y="9895"/>
                </a:cubicBezTo>
                <a:cubicBezTo>
                  <a:pt x="2540" y="9885"/>
                  <a:pt x="2602" y="9754"/>
                  <a:pt x="2683" y="9684"/>
                </a:cubicBezTo>
                <a:lnTo>
                  <a:pt x="3171" y="9474"/>
                </a:lnTo>
                <a:lnTo>
                  <a:pt x="3902" y="9474"/>
                </a:lnTo>
                <a:lnTo>
                  <a:pt x="4390" y="9053"/>
                </a:lnTo>
                <a:cubicBezTo>
                  <a:pt x="4471" y="8807"/>
                  <a:pt x="4553" y="8562"/>
                  <a:pt x="4634" y="8316"/>
                </a:cubicBezTo>
                <a:lnTo>
                  <a:pt x="4634" y="7895"/>
                </a:lnTo>
                <a:lnTo>
                  <a:pt x="5122" y="7789"/>
                </a:lnTo>
                <a:lnTo>
                  <a:pt x="5854" y="7684"/>
                </a:lnTo>
                <a:lnTo>
                  <a:pt x="5854" y="7158"/>
                </a:lnTo>
                <a:lnTo>
                  <a:pt x="5610" y="6842"/>
                </a:lnTo>
                <a:lnTo>
                  <a:pt x="4878" y="6632"/>
                </a:lnTo>
                <a:cubicBezTo>
                  <a:pt x="4959" y="6386"/>
                  <a:pt x="5041" y="6141"/>
                  <a:pt x="5122" y="5895"/>
                </a:cubicBezTo>
                <a:lnTo>
                  <a:pt x="5122" y="5368"/>
                </a:lnTo>
                <a:lnTo>
                  <a:pt x="5854" y="4842"/>
                </a:lnTo>
                <a:lnTo>
                  <a:pt x="6585" y="4632"/>
                </a:lnTo>
                <a:lnTo>
                  <a:pt x="8049" y="4211"/>
                </a:lnTo>
                <a:lnTo>
                  <a:pt x="8293" y="3895"/>
                </a:lnTo>
                <a:lnTo>
                  <a:pt x="8049" y="3579"/>
                </a:lnTo>
                <a:lnTo>
                  <a:pt x="8537" y="3263"/>
                </a:lnTo>
                <a:lnTo>
                  <a:pt x="9268" y="2842"/>
                </a:lnTo>
                <a:lnTo>
                  <a:pt x="10000" y="2947"/>
                </a:lnTo>
                <a:lnTo>
                  <a:pt x="10000" y="2842"/>
                </a:lnTo>
                <a:lnTo>
                  <a:pt x="10000" y="2316"/>
                </a:lnTo>
                <a:close/>
              </a:path>
            </a:pathLst>
          </a:custGeom>
          <a:solidFill>
            <a:schemeClr val="accent1">
              <a:lumMod val="75000"/>
            </a:schemeClr>
          </a:solidFill>
          <a:ln w="9525">
            <a:solidFill>
              <a:schemeClr val="bg2"/>
            </a:solidFill>
            <a:round/>
            <a:headEnd/>
            <a:tailEnd/>
          </a:ln>
        </p:spPr>
        <p:txBody>
          <a:bodyPr/>
          <a:lstStyle/>
          <a:p>
            <a:pPr eaLnBrk="0" hangingPunct="0">
              <a:defRPr/>
            </a:pPr>
            <a:endParaRPr lang="en-GB" sz="1400">
              <a:solidFill>
                <a:srgbClr val="FFFFFF"/>
              </a:solidFill>
              <a:latin typeface="Arial" pitchFamily="34" charset="0"/>
            </a:endParaRPr>
          </a:p>
        </p:txBody>
      </p:sp>
      <p:sp>
        <p:nvSpPr>
          <p:cNvPr id="17495" name="Freeform 349"/>
          <p:cNvSpPr>
            <a:spLocks/>
          </p:cNvSpPr>
          <p:nvPr/>
        </p:nvSpPr>
        <p:spPr bwMode="auto">
          <a:xfrm>
            <a:off x="5467352" y="3135317"/>
            <a:ext cx="482600" cy="287337"/>
          </a:xfrm>
          <a:custGeom>
            <a:avLst/>
            <a:gdLst>
              <a:gd name="T0" fmla="*/ 2147483647 w 57"/>
              <a:gd name="T1" fmla="*/ 2147483647 h 37"/>
              <a:gd name="T2" fmla="*/ 2147483647 w 57"/>
              <a:gd name="T3" fmla="*/ 2147483647 h 37"/>
              <a:gd name="T4" fmla="*/ 2147483647 w 57"/>
              <a:gd name="T5" fmla="*/ 2147483647 h 37"/>
              <a:gd name="T6" fmla="*/ 2147483647 w 57"/>
              <a:gd name="T7" fmla="*/ 2147483647 h 37"/>
              <a:gd name="T8" fmla="*/ 2147483647 w 57"/>
              <a:gd name="T9" fmla="*/ 2147483647 h 37"/>
              <a:gd name="T10" fmla="*/ 2147483647 w 57"/>
              <a:gd name="T11" fmla="*/ 2147483647 h 37"/>
              <a:gd name="T12" fmla="*/ 2147483647 w 57"/>
              <a:gd name="T13" fmla="*/ 2147483647 h 37"/>
              <a:gd name="T14" fmla="*/ 2147483647 w 57"/>
              <a:gd name="T15" fmla="*/ 2147483647 h 37"/>
              <a:gd name="T16" fmla="*/ 2147483647 w 57"/>
              <a:gd name="T17" fmla="*/ 2147483647 h 37"/>
              <a:gd name="T18" fmla="*/ 2147483647 w 57"/>
              <a:gd name="T19" fmla="*/ 2147483647 h 37"/>
              <a:gd name="T20" fmla="*/ 2147483647 w 57"/>
              <a:gd name="T21" fmla="*/ 2147483647 h 37"/>
              <a:gd name="T22" fmla="*/ 2147483647 w 57"/>
              <a:gd name="T23" fmla="*/ 0 h 37"/>
              <a:gd name="T24" fmla="*/ 2147483647 w 57"/>
              <a:gd name="T25" fmla="*/ 0 h 37"/>
              <a:gd name="T26" fmla="*/ 2147483647 w 57"/>
              <a:gd name="T27" fmla="*/ 2147483647 h 37"/>
              <a:gd name="T28" fmla="*/ 2147483647 w 57"/>
              <a:gd name="T29" fmla="*/ 2147483647 h 37"/>
              <a:gd name="T30" fmla="*/ 2147483647 w 57"/>
              <a:gd name="T31" fmla="*/ 2147483647 h 37"/>
              <a:gd name="T32" fmla="*/ 2147483647 w 57"/>
              <a:gd name="T33" fmla="*/ 2147483647 h 37"/>
              <a:gd name="T34" fmla="*/ 2147483647 w 57"/>
              <a:gd name="T35" fmla="*/ 2147483647 h 37"/>
              <a:gd name="T36" fmla="*/ 2147483647 w 57"/>
              <a:gd name="T37" fmla="*/ 2147483647 h 37"/>
              <a:gd name="T38" fmla="*/ 2147483647 w 57"/>
              <a:gd name="T39" fmla="*/ 2147483647 h 37"/>
              <a:gd name="T40" fmla="*/ 2147483647 w 57"/>
              <a:gd name="T41" fmla="*/ 2147483647 h 37"/>
              <a:gd name="T42" fmla="*/ 2147483647 w 57"/>
              <a:gd name="T43" fmla="*/ 2147483647 h 37"/>
              <a:gd name="T44" fmla="*/ 0 w 57"/>
              <a:gd name="T45" fmla="*/ 2147483647 h 37"/>
              <a:gd name="T46" fmla="*/ 0 w 57"/>
              <a:gd name="T47" fmla="*/ 2147483647 h 37"/>
              <a:gd name="T48" fmla="*/ 2147483647 w 57"/>
              <a:gd name="T49" fmla="*/ 2147483647 h 37"/>
              <a:gd name="T50" fmla="*/ 2147483647 w 57"/>
              <a:gd name="T51" fmla="*/ 2147483647 h 37"/>
              <a:gd name="T52" fmla="*/ 2147483647 w 57"/>
              <a:gd name="T53" fmla="*/ 2147483647 h 37"/>
              <a:gd name="T54" fmla="*/ 2147483647 w 57"/>
              <a:gd name="T55" fmla="*/ 2147483647 h 37"/>
              <a:gd name="T56" fmla="*/ 2147483647 w 57"/>
              <a:gd name="T57" fmla="*/ 2147483647 h 37"/>
              <a:gd name="T58" fmla="*/ 2147483647 w 57"/>
              <a:gd name="T59" fmla="*/ 2147483647 h 37"/>
              <a:gd name="T60" fmla="*/ 2147483647 w 57"/>
              <a:gd name="T61" fmla="*/ 2147483647 h 37"/>
              <a:gd name="T62" fmla="*/ 2147483647 w 57"/>
              <a:gd name="T63" fmla="*/ 2147483647 h 37"/>
              <a:gd name="T64" fmla="*/ 2147483647 w 57"/>
              <a:gd name="T65" fmla="*/ 2147483647 h 37"/>
              <a:gd name="T66" fmla="*/ 2147483647 w 57"/>
              <a:gd name="T67" fmla="*/ 2147483647 h 37"/>
              <a:gd name="T68" fmla="*/ 2147483647 w 57"/>
              <a:gd name="T69" fmla="*/ 2147483647 h 37"/>
              <a:gd name="T70" fmla="*/ 2147483647 w 57"/>
              <a:gd name="T71" fmla="*/ 2147483647 h 37"/>
              <a:gd name="T72" fmla="*/ 2147483647 w 57"/>
              <a:gd name="T73" fmla="*/ 2147483647 h 37"/>
              <a:gd name="T74" fmla="*/ 2147483647 w 57"/>
              <a:gd name="T75" fmla="*/ 2147483647 h 37"/>
              <a:gd name="T76" fmla="*/ 2147483647 w 57"/>
              <a:gd name="T77" fmla="*/ 2147483647 h 37"/>
              <a:gd name="T78" fmla="*/ 2147483647 w 57"/>
              <a:gd name="T79" fmla="*/ 2147483647 h 37"/>
              <a:gd name="T80" fmla="*/ 2147483647 w 57"/>
              <a:gd name="T81" fmla="*/ 2147483647 h 37"/>
              <a:gd name="T82" fmla="*/ 2147483647 w 57"/>
              <a:gd name="T83" fmla="*/ 2147483647 h 37"/>
              <a:gd name="T84" fmla="*/ 2147483647 w 57"/>
              <a:gd name="T85" fmla="*/ 2147483647 h 37"/>
              <a:gd name="T86" fmla="*/ 2147483647 w 57"/>
              <a:gd name="T87" fmla="*/ 2147483647 h 37"/>
              <a:gd name="T88" fmla="*/ 2147483647 w 57"/>
              <a:gd name="T89" fmla="*/ 2147483647 h 37"/>
              <a:gd name="T90" fmla="*/ 2147483647 w 57"/>
              <a:gd name="T91" fmla="*/ 2147483647 h 3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57" h="37">
                <a:moveTo>
                  <a:pt x="54" y="22"/>
                </a:moveTo>
                <a:cubicBezTo>
                  <a:pt x="56" y="21"/>
                  <a:pt x="56" y="21"/>
                  <a:pt x="56" y="21"/>
                </a:cubicBezTo>
                <a:cubicBezTo>
                  <a:pt x="57" y="16"/>
                  <a:pt x="57" y="16"/>
                  <a:pt x="57" y="16"/>
                </a:cubicBezTo>
                <a:cubicBezTo>
                  <a:pt x="57" y="14"/>
                  <a:pt x="57" y="14"/>
                  <a:pt x="57" y="14"/>
                </a:cubicBezTo>
                <a:cubicBezTo>
                  <a:pt x="52" y="12"/>
                  <a:pt x="52" y="12"/>
                  <a:pt x="52" y="12"/>
                </a:cubicBezTo>
                <a:cubicBezTo>
                  <a:pt x="47" y="9"/>
                  <a:pt x="47" y="9"/>
                  <a:pt x="47" y="9"/>
                </a:cubicBezTo>
                <a:cubicBezTo>
                  <a:pt x="45" y="9"/>
                  <a:pt x="45" y="9"/>
                  <a:pt x="45" y="9"/>
                </a:cubicBezTo>
                <a:cubicBezTo>
                  <a:pt x="42" y="7"/>
                  <a:pt x="42" y="7"/>
                  <a:pt x="42" y="7"/>
                </a:cubicBezTo>
                <a:cubicBezTo>
                  <a:pt x="40" y="4"/>
                  <a:pt x="40" y="4"/>
                  <a:pt x="40" y="4"/>
                </a:cubicBezTo>
                <a:cubicBezTo>
                  <a:pt x="33" y="1"/>
                  <a:pt x="33" y="1"/>
                  <a:pt x="33" y="1"/>
                </a:cubicBezTo>
                <a:cubicBezTo>
                  <a:pt x="31" y="1"/>
                  <a:pt x="31" y="1"/>
                  <a:pt x="31" y="1"/>
                </a:cubicBezTo>
                <a:cubicBezTo>
                  <a:pt x="31" y="0"/>
                  <a:pt x="31" y="0"/>
                  <a:pt x="31" y="0"/>
                </a:cubicBezTo>
                <a:cubicBezTo>
                  <a:pt x="30" y="0"/>
                  <a:pt x="30" y="0"/>
                  <a:pt x="30" y="0"/>
                </a:cubicBezTo>
                <a:cubicBezTo>
                  <a:pt x="28" y="6"/>
                  <a:pt x="28" y="6"/>
                  <a:pt x="28" y="6"/>
                </a:cubicBezTo>
                <a:cubicBezTo>
                  <a:pt x="24" y="5"/>
                  <a:pt x="24" y="5"/>
                  <a:pt x="24" y="5"/>
                </a:cubicBezTo>
                <a:cubicBezTo>
                  <a:pt x="17" y="5"/>
                  <a:pt x="17" y="5"/>
                  <a:pt x="17" y="5"/>
                </a:cubicBezTo>
                <a:cubicBezTo>
                  <a:pt x="11" y="3"/>
                  <a:pt x="11" y="3"/>
                  <a:pt x="11" y="3"/>
                </a:cubicBezTo>
                <a:cubicBezTo>
                  <a:pt x="7" y="3"/>
                  <a:pt x="7" y="3"/>
                  <a:pt x="7" y="3"/>
                </a:cubicBezTo>
                <a:cubicBezTo>
                  <a:pt x="5" y="4"/>
                  <a:pt x="5" y="4"/>
                  <a:pt x="5" y="4"/>
                </a:cubicBezTo>
                <a:cubicBezTo>
                  <a:pt x="6" y="8"/>
                  <a:pt x="6" y="8"/>
                  <a:pt x="6" y="8"/>
                </a:cubicBezTo>
                <a:cubicBezTo>
                  <a:pt x="4" y="10"/>
                  <a:pt x="4" y="10"/>
                  <a:pt x="4" y="10"/>
                </a:cubicBezTo>
                <a:cubicBezTo>
                  <a:pt x="2" y="15"/>
                  <a:pt x="2" y="15"/>
                  <a:pt x="2" y="15"/>
                </a:cubicBezTo>
                <a:cubicBezTo>
                  <a:pt x="0" y="15"/>
                  <a:pt x="0" y="15"/>
                  <a:pt x="0" y="15"/>
                </a:cubicBezTo>
                <a:cubicBezTo>
                  <a:pt x="0" y="18"/>
                  <a:pt x="0" y="18"/>
                  <a:pt x="0" y="18"/>
                </a:cubicBezTo>
                <a:cubicBezTo>
                  <a:pt x="1" y="19"/>
                  <a:pt x="1" y="19"/>
                  <a:pt x="1" y="19"/>
                </a:cubicBezTo>
                <a:cubicBezTo>
                  <a:pt x="2" y="20"/>
                  <a:pt x="2" y="20"/>
                  <a:pt x="2" y="20"/>
                </a:cubicBezTo>
                <a:cubicBezTo>
                  <a:pt x="3" y="21"/>
                  <a:pt x="3" y="21"/>
                  <a:pt x="3" y="21"/>
                </a:cubicBezTo>
                <a:cubicBezTo>
                  <a:pt x="12" y="20"/>
                  <a:pt x="12" y="20"/>
                  <a:pt x="12" y="20"/>
                </a:cubicBezTo>
                <a:cubicBezTo>
                  <a:pt x="18" y="20"/>
                  <a:pt x="18" y="20"/>
                  <a:pt x="18" y="20"/>
                </a:cubicBezTo>
                <a:cubicBezTo>
                  <a:pt x="24" y="24"/>
                  <a:pt x="24" y="24"/>
                  <a:pt x="24" y="24"/>
                </a:cubicBezTo>
                <a:cubicBezTo>
                  <a:pt x="24" y="24"/>
                  <a:pt x="26" y="26"/>
                  <a:pt x="25" y="28"/>
                </a:cubicBezTo>
                <a:cubicBezTo>
                  <a:pt x="25" y="29"/>
                  <a:pt x="22" y="30"/>
                  <a:pt x="22" y="30"/>
                </a:cubicBezTo>
                <a:cubicBezTo>
                  <a:pt x="21" y="33"/>
                  <a:pt x="21" y="33"/>
                  <a:pt x="21" y="33"/>
                </a:cubicBezTo>
                <a:cubicBezTo>
                  <a:pt x="24" y="34"/>
                  <a:pt x="24" y="34"/>
                  <a:pt x="24" y="34"/>
                </a:cubicBezTo>
                <a:cubicBezTo>
                  <a:pt x="25" y="32"/>
                  <a:pt x="25" y="32"/>
                  <a:pt x="25" y="32"/>
                </a:cubicBezTo>
                <a:cubicBezTo>
                  <a:pt x="30" y="29"/>
                  <a:pt x="30" y="29"/>
                  <a:pt x="30" y="29"/>
                </a:cubicBezTo>
                <a:cubicBezTo>
                  <a:pt x="33" y="29"/>
                  <a:pt x="33" y="29"/>
                  <a:pt x="33" y="29"/>
                </a:cubicBezTo>
                <a:cubicBezTo>
                  <a:pt x="36" y="32"/>
                  <a:pt x="36" y="32"/>
                  <a:pt x="36" y="32"/>
                </a:cubicBezTo>
                <a:cubicBezTo>
                  <a:pt x="34" y="34"/>
                  <a:pt x="34" y="34"/>
                  <a:pt x="34" y="34"/>
                </a:cubicBezTo>
                <a:cubicBezTo>
                  <a:pt x="37" y="37"/>
                  <a:pt x="37" y="37"/>
                  <a:pt x="37" y="37"/>
                </a:cubicBezTo>
                <a:cubicBezTo>
                  <a:pt x="45" y="34"/>
                  <a:pt x="45" y="34"/>
                  <a:pt x="45" y="34"/>
                </a:cubicBezTo>
                <a:cubicBezTo>
                  <a:pt x="41" y="31"/>
                  <a:pt x="41" y="31"/>
                  <a:pt x="41" y="31"/>
                </a:cubicBezTo>
                <a:cubicBezTo>
                  <a:pt x="43" y="28"/>
                  <a:pt x="43" y="28"/>
                  <a:pt x="43" y="28"/>
                </a:cubicBezTo>
                <a:cubicBezTo>
                  <a:pt x="50" y="27"/>
                  <a:pt x="50" y="27"/>
                  <a:pt x="50" y="27"/>
                </a:cubicBezTo>
                <a:cubicBezTo>
                  <a:pt x="51" y="25"/>
                  <a:pt x="51" y="25"/>
                  <a:pt x="51" y="25"/>
                </a:cubicBezTo>
                <a:lnTo>
                  <a:pt x="54" y="22"/>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496" name="Freeform 350"/>
          <p:cNvSpPr>
            <a:spLocks/>
          </p:cNvSpPr>
          <p:nvPr/>
        </p:nvSpPr>
        <p:spPr bwMode="auto">
          <a:xfrm>
            <a:off x="5745165" y="3135313"/>
            <a:ext cx="60325" cy="30162"/>
          </a:xfrm>
          <a:custGeom>
            <a:avLst/>
            <a:gdLst>
              <a:gd name="T0" fmla="*/ 2147483647 w 42"/>
              <a:gd name="T1" fmla="*/ 2147483647 h 24"/>
              <a:gd name="T2" fmla="*/ 2147483647 w 42"/>
              <a:gd name="T3" fmla="*/ 0 h 24"/>
              <a:gd name="T4" fmla="*/ 0 w 42"/>
              <a:gd name="T5" fmla="*/ 2147483647 h 24"/>
              <a:gd name="T6" fmla="*/ 2147483647 w 42"/>
              <a:gd name="T7" fmla="*/ 2147483647 h 24"/>
              <a:gd name="T8" fmla="*/ 2147483647 w 42"/>
              <a:gd name="T9" fmla="*/ 2147483647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24">
                <a:moveTo>
                  <a:pt x="36" y="24"/>
                </a:moveTo>
                <a:lnTo>
                  <a:pt x="18" y="0"/>
                </a:lnTo>
                <a:lnTo>
                  <a:pt x="0" y="6"/>
                </a:lnTo>
                <a:lnTo>
                  <a:pt x="42" y="24"/>
                </a:lnTo>
                <a:lnTo>
                  <a:pt x="36" y="24"/>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497" name="Freeform 359"/>
          <p:cNvSpPr>
            <a:spLocks/>
          </p:cNvSpPr>
          <p:nvPr/>
        </p:nvSpPr>
        <p:spPr bwMode="auto">
          <a:xfrm>
            <a:off x="5407025" y="3009904"/>
            <a:ext cx="84138" cy="47625"/>
          </a:xfrm>
          <a:custGeom>
            <a:avLst/>
            <a:gdLst>
              <a:gd name="T0" fmla="*/ 2147483647 w 60"/>
              <a:gd name="T1" fmla="*/ 2147483647 h 36"/>
              <a:gd name="T2" fmla="*/ 2147483647 w 60"/>
              <a:gd name="T3" fmla="*/ 2147483647 h 36"/>
              <a:gd name="T4" fmla="*/ 2147483647 w 60"/>
              <a:gd name="T5" fmla="*/ 2147483647 h 36"/>
              <a:gd name="T6" fmla="*/ 2147483647 w 60"/>
              <a:gd name="T7" fmla="*/ 2147483647 h 36"/>
              <a:gd name="T8" fmla="*/ 2147483647 w 60"/>
              <a:gd name="T9" fmla="*/ 0 h 36"/>
              <a:gd name="T10" fmla="*/ 2147483647 w 60"/>
              <a:gd name="T11" fmla="*/ 0 h 36"/>
              <a:gd name="T12" fmla="*/ 2147483647 w 60"/>
              <a:gd name="T13" fmla="*/ 2147483647 h 36"/>
              <a:gd name="T14" fmla="*/ 0 w 60"/>
              <a:gd name="T15" fmla="*/ 2147483647 h 36"/>
              <a:gd name="T16" fmla="*/ 2147483647 w 60"/>
              <a:gd name="T17" fmla="*/ 2147483647 h 36"/>
              <a:gd name="T18" fmla="*/ 2147483647 w 60"/>
              <a:gd name="T19" fmla="*/ 2147483647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0" h="36">
                <a:moveTo>
                  <a:pt x="54" y="36"/>
                </a:moveTo>
                <a:lnTo>
                  <a:pt x="60" y="24"/>
                </a:lnTo>
                <a:lnTo>
                  <a:pt x="54" y="12"/>
                </a:lnTo>
                <a:lnTo>
                  <a:pt x="42" y="6"/>
                </a:lnTo>
                <a:lnTo>
                  <a:pt x="30" y="0"/>
                </a:lnTo>
                <a:lnTo>
                  <a:pt x="18" y="0"/>
                </a:lnTo>
                <a:lnTo>
                  <a:pt x="6" y="12"/>
                </a:lnTo>
                <a:lnTo>
                  <a:pt x="0" y="18"/>
                </a:lnTo>
                <a:lnTo>
                  <a:pt x="12" y="30"/>
                </a:lnTo>
                <a:lnTo>
                  <a:pt x="54" y="36"/>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2141" name="Freeform 360"/>
          <p:cNvSpPr>
            <a:spLocks/>
          </p:cNvSpPr>
          <p:nvPr/>
        </p:nvSpPr>
        <p:spPr bwMode="auto">
          <a:xfrm>
            <a:off x="5254627" y="3033717"/>
            <a:ext cx="261938" cy="217487"/>
          </a:xfrm>
          <a:custGeom>
            <a:avLst/>
            <a:gdLst>
              <a:gd name="T0" fmla="*/ 2147483647 w 31"/>
              <a:gd name="T1" fmla="*/ 2147483647 h 28"/>
              <a:gd name="T2" fmla="*/ 2147483647 w 31"/>
              <a:gd name="T3" fmla="*/ 2147483647 h 28"/>
              <a:gd name="T4" fmla="*/ 2147483647 w 31"/>
              <a:gd name="T5" fmla="*/ 2147483647 h 28"/>
              <a:gd name="T6" fmla="*/ 2147483647 w 31"/>
              <a:gd name="T7" fmla="*/ 2147483647 h 28"/>
              <a:gd name="T8" fmla="*/ 2147483647 w 31"/>
              <a:gd name="T9" fmla="*/ 2147483647 h 28"/>
              <a:gd name="T10" fmla="*/ 2147483647 w 31"/>
              <a:gd name="T11" fmla="*/ 2147483647 h 28"/>
              <a:gd name="T12" fmla="*/ 2147483647 w 31"/>
              <a:gd name="T13" fmla="*/ 2147483647 h 28"/>
              <a:gd name="T14" fmla="*/ 2147483647 w 31"/>
              <a:gd name="T15" fmla="*/ 2147483647 h 28"/>
              <a:gd name="T16" fmla="*/ 2147483647 w 31"/>
              <a:gd name="T17" fmla="*/ 2147483647 h 28"/>
              <a:gd name="T18" fmla="*/ 2147483647 w 31"/>
              <a:gd name="T19" fmla="*/ 2147483647 h 28"/>
              <a:gd name="T20" fmla="*/ 2147483647 w 31"/>
              <a:gd name="T21" fmla="*/ 2147483647 h 28"/>
              <a:gd name="T22" fmla="*/ 2147483647 w 31"/>
              <a:gd name="T23" fmla="*/ 2147483647 h 28"/>
              <a:gd name="T24" fmla="*/ 2147483647 w 31"/>
              <a:gd name="T25" fmla="*/ 2147483647 h 28"/>
              <a:gd name="T26" fmla="*/ 2147483647 w 31"/>
              <a:gd name="T27" fmla="*/ 2147483647 h 28"/>
              <a:gd name="T28" fmla="*/ 2147483647 w 31"/>
              <a:gd name="T29" fmla="*/ 2147483647 h 28"/>
              <a:gd name="T30" fmla="*/ 2147483647 w 31"/>
              <a:gd name="T31" fmla="*/ 2147483647 h 28"/>
              <a:gd name="T32" fmla="*/ 2147483647 w 31"/>
              <a:gd name="T33" fmla="*/ 2147483647 h 28"/>
              <a:gd name="T34" fmla="*/ 2147483647 w 31"/>
              <a:gd name="T35" fmla="*/ 2147483647 h 28"/>
              <a:gd name="T36" fmla="*/ 2147483647 w 31"/>
              <a:gd name="T37" fmla="*/ 2147483647 h 28"/>
              <a:gd name="T38" fmla="*/ 2147483647 w 31"/>
              <a:gd name="T39" fmla="*/ 2147483647 h 28"/>
              <a:gd name="T40" fmla="*/ 2147483647 w 31"/>
              <a:gd name="T41" fmla="*/ 2147483647 h 28"/>
              <a:gd name="T42" fmla="*/ 2147483647 w 31"/>
              <a:gd name="T43" fmla="*/ 2147483647 h 28"/>
              <a:gd name="T44" fmla="*/ 2147483647 w 31"/>
              <a:gd name="T45" fmla="*/ 2147483647 h 28"/>
              <a:gd name="T46" fmla="*/ 2147483647 w 31"/>
              <a:gd name="T47" fmla="*/ 0 h 28"/>
              <a:gd name="T48" fmla="*/ 2147483647 w 31"/>
              <a:gd name="T49" fmla="*/ 2147483647 h 28"/>
              <a:gd name="T50" fmla="*/ 2147483647 w 31"/>
              <a:gd name="T51" fmla="*/ 2147483647 h 28"/>
              <a:gd name="T52" fmla="*/ 2147483647 w 31"/>
              <a:gd name="T53" fmla="*/ 0 h 28"/>
              <a:gd name="T54" fmla="*/ 2147483647 w 31"/>
              <a:gd name="T55" fmla="*/ 0 h 28"/>
              <a:gd name="T56" fmla="*/ 2147483647 w 31"/>
              <a:gd name="T57" fmla="*/ 2147483647 h 28"/>
              <a:gd name="T58" fmla="*/ 2147483647 w 31"/>
              <a:gd name="T59" fmla="*/ 2147483647 h 28"/>
              <a:gd name="T60" fmla="*/ 0 w 31"/>
              <a:gd name="T61" fmla="*/ 2147483647 h 28"/>
              <a:gd name="T62" fmla="*/ 0 w 31"/>
              <a:gd name="T63" fmla="*/ 2147483647 h 28"/>
              <a:gd name="T64" fmla="*/ 2147483647 w 31"/>
              <a:gd name="T65" fmla="*/ 2147483647 h 2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1" h="28">
                <a:moveTo>
                  <a:pt x="1" y="9"/>
                </a:moveTo>
                <a:cubicBezTo>
                  <a:pt x="1" y="10"/>
                  <a:pt x="1" y="10"/>
                  <a:pt x="1" y="10"/>
                </a:cubicBezTo>
                <a:cubicBezTo>
                  <a:pt x="1" y="13"/>
                  <a:pt x="1" y="13"/>
                  <a:pt x="1" y="13"/>
                </a:cubicBezTo>
                <a:cubicBezTo>
                  <a:pt x="1" y="13"/>
                  <a:pt x="1" y="17"/>
                  <a:pt x="2" y="17"/>
                </a:cubicBezTo>
                <a:cubicBezTo>
                  <a:pt x="2" y="17"/>
                  <a:pt x="2" y="19"/>
                  <a:pt x="2" y="20"/>
                </a:cubicBezTo>
                <a:cubicBezTo>
                  <a:pt x="6" y="22"/>
                  <a:pt x="6" y="22"/>
                  <a:pt x="6" y="22"/>
                </a:cubicBezTo>
                <a:cubicBezTo>
                  <a:pt x="10" y="24"/>
                  <a:pt x="10" y="24"/>
                  <a:pt x="10" y="24"/>
                </a:cubicBezTo>
                <a:cubicBezTo>
                  <a:pt x="15" y="26"/>
                  <a:pt x="15" y="26"/>
                  <a:pt x="15" y="26"/>
                </a:cubicBezTo>
                <a:cubicBezTo>
                  <a:pt x="15" y="26"/>
                  <a:pt x="15" y="26"/>
                  <a:pt x="15" y="26"/>
                </a:cubicBezTo>
                <a:cubicBezTo>
                  <a:pt x="19" y="28"/>
                  <a:pt x="19" y="28"/>
                  <a:pt x="19" y="28"/>
                </a:cubicBezTo>
                <a:cubicBezTo>
                  <a:pt x="23" y="28"/>
                  <a:pt x="23" y="28"/>
                  <a:pt x="23" y="28"/>
                </a:cubicBezTo>
                <a:cubicBezTo>
                  <a:pt x="25" y="28"/>
                  <a:pt x="25" y="28"/>
                  <a:pt x="25" y="28"/>
                </a:cubicBezTo>
                <a:cubicBezTo>
                  <a:pt x="27" y="28"/>
                  <a:pt x="27" y="28"/>
                  <a:pt x="27" y="28"/>
                </a:cubicBezTo>
                <a:cubicBezTo>
                  <a:pt x="29" y="23"/>
                  <a:pt x="29" y="23"/>
                  <a:pt x="29" y="23"/>
                </a:cubicBezTo>
                <a:cubicBezTo>
                  <a:pt x="31" y="21"/>
                  <a:pt x="31" y="21"/>
                  <a:pt x="31" y="21"/>
                </a:cubicBezTo>
                <a:cubicBezTo>
                  <a:pt x="30" y="17"/>
                  <a:pt x="30" y="17"/>
                  <a:pt x="30" y="17"/>
                </a:cubicBezTo>
                <a:cubicBezTo>
                  <a:pt x="30" y="15"/>
                  <a:pt x="30" y="15"/>
                  <a:pt x="30" y="15"/>
                </a:cubicBezTo>
                <a:cubicBezTo>
                  <a:pt x="29" y="12"/>
                  <a:pt x="29" y="12"/>
                  <a:pt x="29" y="12"/>
                </a:cubicBezTo>
                <a:cubicBezTo>
                  <a:pt x="31" y="10"/>
                  <a:pt x="31" y="10"/>
                  <a:pt x="31" y="10"/>
                </a:cubicBezTo>
                <a:cubicBezTo>
                  <a:pt x="30" y="6"/>
                  <a:pt x="30" y="6"/>
                  <a:pt x="30" y="6"/>
                </a:cubicBezTo>
                <a:cubicBezTo>
                  <a:pt x="28" y="3"/>
                  <a:pt x="28" y="3"/>
                  <a:pt x="28" y="3"/>
                </a:cubicBezTo>
                <a:cubicBezTo>
                  <a:pt x="27" y="3"/>
                  <a:pt x="27" y="3"/>
                  <a:pt x="27" y="3"/>
                </a:cubicBezTo>
                <a:cubicBezTo>
                  <a:pt x="20" y="2"/>
                  <a:pt x="20" y="2"/>
                  <a:pt x="20" y="2"/>
                </a:cubicBezTo>
                <a:cubicBezTo>
                  <a:pt x="18" y="0"/>
                  <a:pt x="18" y="0"/>
                  <a:pt x="18" y="0"/>
                </a:cubicBezTo>
                <a:cubicBezTo>
                  <a:pt x="18" y="1"/>
                  <a:pt x="18" y="1"/>
                  <a:pt x="18" y="1"/>
                </a:cubicBezTo>
                <a:cubicBezTo>
                  <a:pt x="18" y="1"/>
                  <a:pt x="15" y="1"/>
                  <a:pt x="15" y="1"/>
                </a:cubicBezTo>
                <a:cubicBezTo>
                  <a:pt x="14" y="1"/>
                  <a:pt x="14" y="0"/>
                  <a:pt x="14" y="0"/>
                </a:cubicBezTo>
                <a:cubicBezTo>
                  <a:pt x="13" y="0"/>
                  <a:pt x="13" y="0"/>
                  <a:pt x="13" y="0"/>
                </a:cubicBezTo>
                <a:cubicBezTo>
                  <a:pt x="5" y="3"/>
                  <a:pt x="5" y="3"/>
                  <a:pt x="5" y="3"/>
                </a:cubicBezTo>
                <a:cubicBezTo>
                  <a:pt x="1" y="5"/>
                  <a:pt x="1" y="5"/>
                  <a:pt x="1" y="5"/>
                </a:cubicBezTo>
                <a:cubicBezTo>
                  <a:pt x="0" y="4"/>
                  <a:pt x="0" y="4"/>
                  <a:pt x="0" y="4"/>
                </a:cubicBezTo>
                <a:cubicBezTo>
                  <a:pt x="0" y="6"/>
                  <a:pt x="0" y="6"/>
                  <a:pt x="0" y="6"/>
                </a:cubicBezTo>
                <a:lnTo>
                  <a:pt x="1" y="9"/>
                </a:lnTo>
                <a:close/>
              </a:path>
            </a:pathLst>
          </a:custGeom>
          <a:solidFill>
            <a:schemeClr val="accent1">
              <a:lumMod val="75000"/>
            </a:schemeClr>
          </a:solidFill>
          <a:ln w="9525">
            <a:solidFill>
              <a:schemeClr val="bg2"/>
            </a:solidFill>
            <a:round/>
            <a:headEnd/>
            <a:tailEnd/>
          </a:ln>
        </p:spPr>
        <p:txBody>
          <a:bodyPr/>
          <a:lstStyle/>
          <a:p>
            <a:pPr eaLnBrk="0" hangingPunct="0">
              <a:defRPr/>
            </a:pPr>
            <a:endParaRPr lang="en-GB" sz="1400">
              <a:solidFill>
                <a:srgbClr val="FFFFFF"/>
              </a:solidFill>
              <a:latin typeface="Arial" pitchFamily="34" charset="0"/>
            </a:endParaRPr>
          </a:p>
        </p:txBody>
      </p:sp>
      <p:sp>
        <p:nvSpPr>
          <p:cNvPr id="17499" name="Freeform 364"/>
          <p:cNvSpPr>
            <a:spLocks/>
          </p:cNvSpPr>
          <p:nvPr/>
        </p:nvSpPr>
        <p:spPr bwMode="auto">
          <a:xfrm>
            <a:off x="4878390" y="4056063"/>
            <a:ext cx="427037" cy="290512"/>
          </a:xfrm>
          <a:custGeom>
            <a:avLst/>
            <a:gdLst>
              <a:gd name="T0" fmla="*/ 2147483647 w 300"/>
              <a:gd name="T1" fmla="*/ 2147483647 h 223"/>
              <a:gd name="T2" fmla="*/ 2147483647 w 300"/>
              <a:gd name="T3" fmla="*/ 2147483647 h 223"/>
              <a:gd name="T4" fmla="*/ 2147483647 w 300"/>
              <a:gd name="T5" fmla="*/ 2147483647 h 223"/>
              <a:gd name="T6" fmla="*/ 2147483647 w 300"/>
              <a:gd name="T7" fmla="*/ 2147483647 h 223"/>
              <a:gd name="T8" fmla="*/ 2147483647 w 300"/>
              <a:gd name="T9" fmla="*/ 2147483647 h 223"/>
              <a:gd name="T10" fmla="*/ 2147483647 w 300"/>
              <a:gd name="T11" fmla="*/ 2147483647 h 223"/>
              <a:gd name="T12" fmla="*/ 2147483647 w 300"/>
              <a:gd name="T13" fmla="*/ 2147483647 h 223"/>
              <a:gd name="T14" fmla="*/ 2147483647 w 300"/>
              <a:gd name="T15" fmla="*/ 2147483647 h 223"/>
              <a:gd name="T16" fmla="*/ 2147483647 w 300"/>
              <a:gd name="T17" fmla="*/ 2147483647 h 223"/>
              <a:gd name="T18" fmla="*/ 2147483647 w 300"/>
              <a:gd name="T19" fmla="*/ 2147483647 h 223"/>
              <a:gd name="T20" fmla="*/ 2147483647 w 300"/>
              <a:gd name="T21" fmla="*/ 2147483647 h 223"/>
              <a:gd name="T22" fmla="*/ 2147483647 w 300"/>
              <a:gd name="T23" fmla="*/ 2147483647 h 223"/>
              <a:gd name="T24" fmla="*/ 2147483647 w 300"/>
              <a:gd name="T25" fmla="*/ 2147483647 h 223"/>
              <a:gd name="T26" fmla="*/ 2147483647 w 300"/>
              <a:gd name="T27" fmla="*/ 2147483647 h 223"/>
              <a:gd name="T28" fmla="*/ 2147483647 w 300"/>
              <a:gd name="T29" fmla="*/ 2147483647 h 223"/>
              <a:gd name="T30" fmla="*/ 2147483647 w 300"/>
              <a:gd name="T31" fmla="*/ 0 h 223"/>
              <a:gd name="T32" fmla="*/ 2147483647 w 300"/>
              <a:gd name="T33" fmla="*/ 2147483647 h 223"/>
              <a:gd name="T34" fmla="*/ 2147483647 w 300"/>
              <a:gd name="T35" fmla="*/ 2147483647 h 223"/>
              <a:gd name="T36" fmla="*/ 2147483647 w 300"/>
              <a:gd name="T37" fmla="*/ 2147483647 h 223"/>
              <a:gd name="T38" fmla="*/ 2147483647 w 300"/>
              <a:gd name="T39" fmla="*/ 2147483647 h 223"/>
              <a:gd name="T40" fmla="*/ 2147483647 w 300"/>
              <a:gd name="T41" fmla="*/ 2147483647 h 223"/>
              <a:gd name="T42" fmla="*/ 2147483647 w 300"/>
              <a:gd name="T43" fmla="*/ 2147483647 h 223"/>
              <a:gd name="T44" fmla="*/ 0 w 300"/>
              <a:gd name="T45" fmla="*/ 2147483647 h 223"/>
              <a:gd name="T46" fmla="*/ 2147483647 w 300"/>
              <a:gd name="T47" fmla="*/ 2147483647 h 223"/>
              <a:gd name="T48" fmla="*/ 2147483647 w 300"/>
              <a:gd name="T49" fmla="*/ 2147483647 h 223"/>
              <a:gd name="T50" fmla="*/ 2147483647 w 300"/>
              <a:gd name="T51" fmla="*/ 2147483647 h 223"/>
              <a:gd name="T52" fmla="*/ 2147483647 w 300"/>
              <a:gd name="T53" fmla="*/ 2147483647 h 223"/>
              <a:gd name="T54" fmla="*/ 2147483647 w 300"/>
              <a:gd name="T55" fmla="*/ 2147483647 h 22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00" h="223">
                <a:moveTo>
                  <a:pt x="66" y="223"/>
                </a:moveTo>
                <a:lnTo>
                  <a:pt x="78" y="205"/>
                </a:lnTo>
                <a:lnTo>
                  <a:pt x="102" y="205"/>
                </a:lnTo>
                <a:lnTo>
                  <a:pt x="138" y="217"/>
                </a:lnTo>
                <a:lnTo>
                  <a:pt x="162" y="205"/>
                </a:lnTo>
                <a:lnTo>
                  <a:pt x="198" y="205"/>
                </a:lnTo>
                <a:lnTo>
                  <a:pt x="228" y="199"/>
                </a:lnTo>
                <a:lnTo>
                  <a:pt x="258" y="174"/>
                </a:lnTo>
                <a:lnTo>
                  <a:pt x="288" y="138"/>
                </a:lnTo>
                <a:lnTo>
                  <a:pt x="300" y="66"/>
                </a:lnTo>
                <a:lnTo>
                  <a:pt x="288" y="54"/>
                </a:lnTo>
                <a:lnTo>
                  <a:pt x="282" y="24"/>
                </a:lnTo>
                <a:lnTo>
                  <a:pt x="282" y="18"/>
                </a:lnTo>
                <a:lnTo>
                  <a:pt x="270" y="6"/>
                </a:lnTo>
                <a:lnTo>
                  <a:pt x="222" y="0"/>
                </a:lnTo>
                <a:lnTo>
                  <a:pt x="114" y="72"/>
                </a:lnTo>
                <a:lnTo>
                  <a:pt x="78" y="90"/>
                </a:lnTo>
                <a:lnTo>
                  <a:pt x="78" y="144"/>
                </a:lnTo>
                <a:lnTo>
                  <a:pt x="66" y="162"/>
                </a:lnTo>
                <a:lnTo>
                  <a:pt x="24" y="168"/>
                </a:lnTo>
                <a:lnTo>
                  <a:pt x="0" y="168"/>
                </a:lnTo>
                <a:lnTo>
                  <a:pt x="12" y="193"/>
                </a:lnTo>
                <a:lnTo>
                  <a:pt x="36" y="217"/>
                </a:lnTo>
                <a:lnTo>
                  <a:pt x="48" y="217"/>
                </a:lnTo>
                <a:lnTo>
                  <a:pt x="60" y="223"/>
                </a:lnTo>
                <a:lnTo>
                  <a:pt x="66" y="223"/>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500" name="Freeform 365"/>
          <p:cNvSpPr>
            <a:spLocks/>
          </p:cNvSpPr>
          <p:nvPr/>
        </p:nvSpPr>
        <p:spPr bwMode="auto">
          <a:xfrm>
            <a:off x="4878390" y="4056063"/>
            <a:ext cx="427037" cy="290512"/>
          </a:xfrm>
          <a:custGeom>
            <a:avLst/>
            <a:gdLst>
              <a:gd name="T0" fmla="*/ 2147483647 w 300"/>
              <a:gd name="T1" fmla="*/ 2147483647 h 223"/>
              <a:gd name="T2" fmla="*/ 2147483647 w 300"/>
              <a:gd name="T3" fmla="*/ 2147483647 h 223"/>
              <a:gd name="T4" fmla="*/ 2147483647 w 300"/>
              <a:gd name="T5" fmla="*/ 2147483647 h 223"/>
              <a:gd name="T6" fmla="*/ 2147483647 w 300"/>
              <a:gd name="T7" fmla="*/ 2147483647 h 223"/>
              <a:gd name="T8" fmla="*/ 2147483647 w 300"/>
              <a:gd name="T9" fmla="*/ 2147483647 h 223"/>
              <a:gd name="T10" fmla="*/ 2147483647 w 300"/>
              <a:gd name="T11" fmla="*/ 2147483647 h 223"/>
              <a:gd name="T12" fmla="*/ 2147483647 w 300"/>
              <a:gd name="T13" fmla="*/ 2147483647 h 223"/>
              <a:gd name="T14" fmla="*/ 2147483647 w 300"/>
              <a:gd name="T15" fmla="*/ 2147483647 h 223"/>
              <a:gd name="T16" fmla="*/ 2147483647 w 300"/>
              <a:gd name="T17" fmla="*/ 2147483647 h 223"/>
              <a:gd name="T18" fmla="*/ 2147483647 w 300"/>
              <a:gd name="T19" fmla="*/ 2147483647 h 223"/>
              <a:gd name="T20" fmla="*/ 2147483647 w 300"/>
              <a:gd name="T21" fmla="*/ 2147483647 h 223"/>
              <a:gd name="T22" fmla="*/ 2147483647 w 300"/>
              <a:gd name="T23" fmla="*/ 2147483647 h 223"/>
              <a:gd name="T24" fmla="*/ 2147483647 w 300"/>
              <a:gd name="T25" fmla="*/ 2147483647 h 223"/>
              <a:gd name="T26" fmla="*/ 2147483647 w 300"/>
              <a:gd name="T27" fmla="*/ 2147483647 h 223"/>
              <a:gd name="T28" fmla="*/ 2147483647 w 300"/>
              <a:gd name="T29" fmla="*/ 2147483647 h 223"/>
              <a:gd name="T30" fmla="*/ 2147483647 w 300"/>
              <a:gd name="T31" fmla="*/ 0 h 223"/>
              <a:gd name="T32" fmla="*/ 2147483647 w 300"/>
              <a:gd name="T33" fmla="*/ 2147483647 h 223"/>
              <a:gd name="T34" fmla="*/ 2147483647 w 300"/>
              <a:gd name="T35" fmla="*/ 2147483647 h 223"/>
              <a:gd name="T36" fmla="*/ 2147483647 w 300"/>
              <a:gd name="T37" fmla="*/ 2147483647 h 223"/>
              <a:gd name="T38" fmla="*/ 2147483647 w 300"/>
              <a:gd name="T39" fmla="*/ 2147483647 h 223"/>
              <a:gd name="T40" fmla="*/ 2147483647 w 300"/>
              <a:gd name="T41" fmla="*/ 2147483647 h 223"/>
              <a:gd name="T42" fmla="*/ 2147483647 w 300"/>
              <a:gd name="T43" fmla="*/ 2147483647 h 223"/>
              <a:gd name="T44" fmla="*/ 0 w 300"/>
              <a:gd name="T45" fmla="*/ 2147483647 h 223"/>
              <a:gd name="T46" fmla="*/ 2147483647 w 300"/>
              <a:gd name="T47" fmla="*/ 2147483647 h 223"/>
              <a:gd name="T48" fmla="*/ 2147483647 w 300"/>
              <a:gd name="T49" fmla="*/ 2147483647 h 223"/>
              <a:gd name="T50" fmla="*/ 2147483647 w 300"/>
              <a:gd name="T51" fmla="*/ 2147483647 h 223"/>
              <a:gd name="T52" fmla="*/ 2147483647 w 300"/>
              <a:gd name="T53" fmla="*/ 2147483647 h 223"/>
              <a:gd name="T54" fmla="*/ 2147483647 w 300"/>
              <a:gd name="T55" fmla="*/ 2147483647 h 22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00" h="223">
                <a:moveTo>
                  <a:pt x="66" y="223"/>
                </a:moveTo>
                <a:lnTo>
                  <a:pt x="78" y="205"/>
                </a:lnTo>
                <a:lnTo>
                  <a:pt x="102" y="205"/>
                </a:lnTo>
                <a:lnTo>
                  <a:pt x="138" y="217"/>
                </a:lnTo>
                <a:lnTo>
                  <a:pt x="162" y="205"/>
                </a:lnTo>
                <a:lnTo>
                  <a:pt x="198" y="205"/>
                </a:lnTo>
                <a:lnTo>
                  <a:pt x="228" y="199"/>
                </a:lnTo>
                <a:lnTo>
                  <a:pt x="258" y="174"/>
                </a:lnTo>
                <a:lnTo>
                  <a:pt x="288" y="138"/>
                </a:lnTo>
                <a:lnTo>
                  <a:pt x="300" y="66"/>
                </a:lnTo>
                <a:lnTo>
                  <a:pt x="288" y="54"/>
                </a:lnTo>
                <a:lnTo>
                  <a:pt x="282" y="24"/>
                </a:lnTo>
                <a:lnTo>
                  <a:pt x="282" y="18"/>
                </a:lnTo>
                <a:lnTo>
                  <a:pt x="270" y="6"/>
                </a:lnTo>
                <a:lnTo>
                  <a:pt x="222" y="0"/>
                </a:lnTo>
                <a:lnTo>
                  <a:pt x="114" y="72"/>
                </a:lnTo>
                <a:lnTo>
                  <a:pt x="78" y="90"/>
                </a:lnTo>
                <a:lnTo>
                  <a:pt x="78" y="144"/>
                </a:lnTo>
                <a:lnTo>
                  <a:pt x="66" y="162"/>
                </a:lnTo>
                <a:lnTo>
                  <a:pt x="24" y="168"/>
                </a:lnTo>
                <a:lnTo>
                  <a:pt x="0" y="168"/>
                </a:lnTo>
                <a:lnTo>
                  <a:pt x="12" y="193"/>
                </a:lnTo>
                <a:lnTo>
                  <a:pt x="36" y="217"/>
                </a:lnTo>
                <a:lnTo>
                  <a:pt x="48" y="217"/>
                </a:lnTo>
                <a:lnTo>
                  <a:pt x="60" y="223"/>
                </a:lnTo>
                <a:lnTo>
                  <a:pt x="66" y="223"/>
                </a:lnTo>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501" name="Freeform 366"/>
          <p:cNvSpPr>
            <a:spLocks/>
          </p:cNvSpPr>
          <p:nvPr/>
        </p:nvSpPr>
        <p:spPr bwMode="auto">
          <a:xfrm>
            <a:off x="4548188" y="4016379"/>
            <a:ext cx="442912" cy="384175"/>
          </a:xfrm>
          <a:custGeom>
            <a:avLst/>
            <a:gdLst>
              <a:gd name="T0" fmla="*/ 2147483647 w 52"/>
              <a:gd name="T1" fmla="*/ 2147483647 h 49"/>
              <a:gd name="T2" fmla="*/ 2147483647 w 52"/>
              <a:gd name="T3" fmla="*/ 2147483647 h 49"/>
              <a:gd name="T4" fmla="*/ 2147483647 w 52"/>
              <a:gd name="T5" fmla="*/ 2147483647 h 49"/>
              <a:gd name="T6" fmla="*/ 2147483647 w 52"/>
              <a:gd name="T7" fmla="*/ 2147483647 h 49"/>
              <a:gd name="T8" fmla="*/ 2147483647 w 52"/>
              <a:gd name="T9" fmla="*/ 2147483647 h 49"/>
              <a:gd name="T10" fmla="*/ 2147483647 w 52"/>
              <a:gd name="T11" fmla="*/ 2147483647 h 49"/>
              <a:gd name="T12" fmla="*/ 2147483647 w 52"/>
              <a:gd name="T13" fmla="*/ 2147483647 h 49"/>
              <a:gd name="T14" fmla="*/ 2147483647 w 52"/>
              <a:gd name="T15" fmla="*/ 2147483647 h 49"/>
              <a:gd name="T16" fmla="*/ 2147483647 w 52"/>
              <a:gd name="T17" fmla="*/ 2147483647 h 49"/>
              <a:gd name="T18" fmla="*/ 2147483647 w 52"/>
              <a:gd name="T19" fmla="*/ 2147483647 h 49"/>
              <a:gd name="T20" fmla="*/ 2147483647 w 52"/>
              <a:gd name="T21" fmla="*/ 2147483647 h 49"/>
              <a:gd name="T22" fmla="*/ 2147483647 w 52"/>
              <a:gd name="T23" fmla="*/ 0 h 49"/>
              <a:gd name="T24" fmla="*/ 2147483647 w 52"/>
              <a:gd name="T25" fmla="*/ 0 h 49"/>
              <a:gd name="T26" fmla="*/ 2147483647 w 52"/>
              <a:gd name="T27" fmla="*/ 2147483647 h 49"/>
              <a:gd name="T28" fmla="*/ 2147483647 w 52"/>
              <a:gd name="T29" fmla="*/ 2147483647 h 49"/>
              <a:gd name="T30" fmla="*/ 2147483647 w 52"/>
              <a:gd name="T31" fmla="*/ 2147483647 h 49"/>
              <a:gd name="T32" fmla="*/ 2147483647 w 52"/>
              <a:gd name="T33" fmla="*/ 2147483647 h 49"/>
              <a:gd name="T34" fmla="*/ 2147483647 w 52"/>
              <a:gd name="T35" fmla="*/ 2147483647 h 49"/>
              <a:gd name="T36" fmla="*/ 2147483647 w 52"/>
              <a:gd name="T37" fmla="*/ 2147483647 h 49"/>
              <a:gd name="T38" fmla="*/ 0 w 52"/>
              <a:gd name="T39" fmla="*/ 2147483647 h 49"/>
              <a:gd name="T40" fmla="*/ 0 w 52"/>
              <a:gd name="T41" fmla="*/ 2147483647 h 49"/>
              <a:gd name="T42" fmla="*/ 2147483647 w 52"/>
              <a:gd name="T43" fmla="*/ 2147483647 h 49"/>
              <a:gd name="T44" fmla="*/ 2147483647 w 52"/>
              <a:gd name="T45" fmla="*/ 2147483647 h 49"/>
              <a:gd name="T46" fmla="*/ 2147483647 w 52"/>
              <a:gd name="T47" fmla="*/ 2147483647 h 49"/>
              <a:gd name="T48" fmla="*/ 2147483647 w 52"/>
              <a:gd name="T49" fmla="*/ 2147483647 h 49"/>
              <a:gd name="T50" fmla="*/ 2147483647 w 52"/>
              <a:gd name="T51" fmla="*/ 2147483647 h 49"/>
              <a:gd name="T52" fmla="*/ 2147483647 w 52"/>
              <a:gd name="T53" fmla="*/ 2147483647 h 49"/>
              <a:gd name="T54" fmla="*/ 2147483647 w 52"/>
              <a:gd name="T55" fmla="*/ 2147483647 h 49"/>
              <a:gd name="T56" fmla="*/ 2147483647 w 52"/>
              <a:gd name="T57" fmla="*/ 2147483647 h 49"/>
              <a:gd name="T58" fmla="*/ 2147483647 w 52"/>
              <a:gd name="T59" fmla="*/ 2147483647 h 49"/>
              <a:gd name="T60" fmla="*/ 2147483647 w 52"/>
              <a:gd name="T61" fmla="*/ 2147483647 h 49"/>
              <a:gd name="T62" fmla="*/ 2147483647 w 52"/>
              <a:gd name="T63" fmla="*/ 2147483647 h 49"/>
              <a:gd name="T64" fmla="*/ 2147483647 w 52"/>
              <a:gd name="T65" fmla="*/ 2147483647 h 49"/>
              <a:gd name="T66" fmla="*/ 2147483647 w 52"/>
              <a:gd name="T67" fmla="*/ 2147483647 h 49"/>
              <a:gd name="T68" fmla="*/ 2147483647 w 52"/>
              <a:gd name="T69" fmla="*/ 2147483647 h 49"/>
              <a:gd name="T70" fmla="*/ 2147483647 w 52"/>
              <a:gd name="T71" fmla="*/ 2147483647 h 49"/>
              <a:gd name="T72" fmla="*/ 2147483647 w 52"/>
              <a:gd name="T73" fmla="*/ 2147483647 h 4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2" h="49">
                <a:moveTo>
                  <a:pt x="24" y="44"/>
                </a:moveTo>
                <a:cubicBezTo>
                  <a:pt x="27" y="40"/>
                  <a:pt x="27" y="40"/>
                  <a:pt x="27" y="40"/>
                </a:cubicBezTo>
                <a:cubicBezTo>
                  <a:pt x="32" y="36"/>
                  <a:pt x="32" y="36"/>
                  <a:pt x="32" y="36"/>
                </a:cubicBezTo>
                <a:cubicBezTo>
                  <a:pt x="38" y="33"/>
                  <a:pt x="38" y="33"/>
                  <a:pt x="38" y="33"/>
                </a:cubicBezTo>
                <a:cubicBezTo>
                  <a:pt x="39" y="33"/>
                  <a:pt x="39" y="33"/>
                  <a:pt x="39" y="33"/>
                </a:cubicBezTo>
                <a:cubicBezTo>
                  <a:pt x="43" y="33"/>
                  <a:pt x="43" y="33"/>
                  <a:pt x="43" y="33"/>
                </a:cubicBezTo>
                <a:cubicBezTo>
                  <a:pt x="50" y="32"/>
                  <a:pt x="50" y="32"/>
                  <a:pt x="50" y="32"/>
                </a:cubicBezTo>
                <a:cubicBezTo>
                  <a:pt x="51" y="29"/>
                  <a:pt x="51" y="29"/>
                  <a:pt x="51" y="29"/>
                </a:cubicBezTo>
                <a:cubicBezTo>
                  <a:pt x="52" y="20"/>
                  <a:pt x="52" y="20"/>
                  <a:pt x="52" y="20"/>
                </a:cubicBezTo>
                <a:cubicBezTo>
                  <a:pt x="49" y="20"/>
                  <a:pt x="49" y="20"/>
                  <a:pt x="49" y="20"/>
                </a:cubicBezTo>
                <a:cubicBezTo>
                  <a:pt x="47" y="18"/>
                  <a:pt x="47" y="18"/>
                  <a:pt x="47" y="18"/>
                </a:cubicBezTo>
                <a:cubicBezTo>
                  <a:pt x="21" y="0"/>
                  <a:pt x="21" y="0"/>
                  <a:pt x="21" y="0"/>
                </a:cubicBezTo>
                <a:cubicBezTo>
                  <a:pt x="18" y="0"/>
                  <a:pt x="18" y="0"/>
                  <a:pt x="18" y="0"/>
                </a:cubicBezTo>
                <a:cubicBezTo>
                  <a:pt x="21" y="29"/>
                  <a:pt x="21" y="29"/>
                  <a:pt x="21" y="29"/>
                </a:cubicBezTo>
                <a:cubicBezTo>
                  <a:pt x="23" y="30"/>
                  <a:pt x="23" y="30"/>
                  <a:pt x="23" y="30"/>
                </a:cubicBezTo>
                <a:cubicBezTo>
                  <a:pt x="20" y="32"/>
                  <a:pt x="20" y="32"/>
                  <a:pt x="20" y="32"/>
                </a:cubicBezTo>
                <a:cubicBezTo>
                  <a:pt x="6" y="32"/>
                  <a:pt x="6" y="32"/>
                  <a:pt x="6" y="32"/>
                </a:cubicBezTo>
                <a:cubicBezTo>
                  <a:pt x="5" y="33"/>
                  <a:pt x="5" y="33"/>
                  <a:pt x="5" y="33"/>
                </a:cubicBezTo>
                <a:cubicBezTo>
                  <a:pt x="3" y="31"/>
                  <a:pt x="3" y="31"/>
                  <a:pt x="3" y="31"/>
                </a:cubicBezTo>
                <a:cubicBezTo>
                  <a:pt x="0" y="34"/>
                  <a:pt x="0" y="34"/>
                  <a:pt x="0" y="34"/>
                </a:cubicBezTo>
                <a:cubicBezTo>
                  <a:pt x="0" y="35"/>
                  <a:pt x="0" y="35"/>
                  <a:pt x="0" y="35"/>
                </a:cubicBezTo>
                <a:cubicBezTo>
                  <a:pt x="1" y="38"/>
                  <a:pt x="1" y="38"/>
                  <a:pt x="1" y="38"/>
                </a:cubicBezTo>
                <a:cubicBezTo>
                  <a:pt x="3" y="42"/>
                  <a:pt x="3" y="42"/>
                  <a:pt x="3" y="42"/>
                </a:cubicBezTo>
                <a:cubicBezTo>
                  <a:pt x="2" y="42"/>
                  <a:pt x="2" y="42"/>
                  <a:pt x="2" y="42"/>
                </a:cubicBezTo>
                <a:cubicBezTo>
                  <a:pt x="2" y="43"/>
                  <a:pt x="2" y="43"/>
                  <a:pt x="2" y="43"/>
                </a:cubicBezTo>
                <a:cubicBezTo>
                  <a:pt x="6" y="43"/>
                  <a:pt x="6" y="43"/>
                  <a:pt x="6" y="43"/>
                </a:cubicBezTo>
                <a:cubicBezTo>
                  <a:pt x="6" y="43"/>
                  <a:pt x="10" y="42"/>
                  <a:pt x="10" y="42"/>
                </a:cubicBezTo>
                <a:cubicBezTo>
                  <a:pt x="11" y="42"/>
                  <a:pt x="11" y="44"/>
                  <a:pt x="11" y="44"/>
                </a:cubicBezTo>
                <a:cubicBezTo>
                  <a:pt x="13" y="49"/>
                  <a:pt x="13" y="49"/>
                  <a:pt x="13" y="49"/>
                </a:cubicBezTo>
                <a:cubicBezTo>
                  <a:pt x="15" y="48"/>
                  <a:pt x="15" y="48"/>
                  <a:pt x="15" y="48"/>
                </a:cubicBezTo>
                <a:cubicBezTo>
                  <a:pt x="17" y="48"/>
                  <a:pt x="17" y="48"/>
                  <a:pt x="17" y="48"/>
                </a:cubicBezTo>
                <a:cubicBezTo>
                  <a:pt x="18" y="48"/>
                  <a:pt x="18" y="48"/>
                  <a:pt x="18" y="48"/>
                </a:cubicBezTo>
                <a:cubicBezTo>
                  <a:pt x="20" y="49"/>
                  <a:pt x="20" y="49"/>
                  <a:pt x="20" y="49"/>
                </a:cubicBezTo>
                <a:cubicBezTo>
                  <a:pt x="22" y="49"/>
                  <a:pt x="22" y="49"/>
                  <a:pt x="22" y="49"/>
                </a:cubicBezTo>
                <a:cubicBezTo>
                  <a:pt x="23" y="49"/>
                  <a:pt x="23" y="49"/>
                  <a:pt x="23" y="49"/>
                </a:cubicBezTo>
                <a:cubicBezTo>
                  <a:pt x="23" y="47"/>
                  <a:pt x="23" y="47"/>
                  <a:pt x="23" y="47"/>
                </a:cubicBezTo>
                <a:lnTo>
                  <a:pt x="24" y="44"/>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502" name="Freeform 367"/>
          <p:cNvSpPr>
            <a:spLocks/>
          </p:cNvSpPr>
          <p:nvPr/>
        </p:nvSpPr>
        <p:spPr bwMode="auto">
          <a:xfrm>
            <a:off x="5986464" y="4370388"/>
            <a:ext cx="254001" cy="317500"/>
          </a:xfrm>
          <a:custGeom>
            <a:avLst/>
            <a:gdLst>
              <a:gd name="T0" fmla="*/ 2147483647 w 180"/>
              <a:gd name="T1" fmla="*/ 2147483647 h 246"/>
              <a:gd name="T2" fmla="*/ 2147483647 w 180"/>
              <a:gd name="T3" fmla="*/ 2147483647 h 246"/>
              <a:gd name="T4" fmla="*/ 2147483647 w 180"/>
              <a:gd name="T5" fmla="*/ 2147483647 h 246"/>
              <a:gd name="T6" fmla="*/ 2147483647 w 180"/>
              <a:gd name="T7" fmla="*/ 2147483647 h 246"/>
              <a:gd name="T8" fmla="*/ 2147483647 w 180"/>
              <a:gd name="T9" fmla="*/ 2147483647 h 246"/>
              <a:gd name="T10" fmla="*/ 2147483647 w 180"/>
              <a:gd name="T11" fmla="*/ 2147483647 h 246"/>
              <a:gd name="T12" fmla="*/ 2147483647 w 180"/>
              <a:gd name="T13" fmla="*/ 2147483647 h 246"/>
              <a:gd name="T14" fmla="*/ 2147483647 w 180"/>
              <a:gd name="T15" fmla="*/ 2147483647 h 246"/>
              <a:gd name="T16" fmla="*/ 2147483647 w 180"/>
              <a:gd name="T17" fmla="*/ 2147483647 h 246"/>
              <a:gd name="T18" fmla="*/ 2147483647 w 180"/>
              <a:gd name="T19" fmla="*/ 2147483647 h 246"/>
              <a:gd name="T20" fmla="*/ 2147483647 w 180"/>
              <a:gd name="T21" fmla="*/ 2147483647 h 246"/>
              <a:gd name="T22" fmla="*/ 2147483647 w 180"/>
              <a:gd name="T23" fmla="*/ 2147483647 h 246"/>
              <a:gd name="T24" fmla="*/ 2147483647 w 180"/>
              <a:gd name="T25" fmla="*/ 2147483647 h 246"/>
              <a:gd name="T26" fmla="*/ 0 w 180"/>
              <a:gd name="T27" fmla="*/ 2147483647 h 246"/>
              <a:gd name="T28" fmla="*/ 0 w 180"/>
              <a:gd name="T29" fmla="*/ 2147483647 h 246"/>
              <a:gd name="T30" fmla="*/ 2147483647 w 180"/>
              <a:gd name="T31" fmla="*/ 2147483647 h 246"/>
              <a:gd name="T32" fmla="*/ 2147483647 w 180"/>
              <a:gd name="T33" fmla="*/ 2147483647 h 246"/>
              <a:gd name="T34" fmla="*/ 2147483647 w 180"/>
              <a:gd name="T35" fmla="*/ 2147483647 h 246"/>
              <a:gd name="T36" fmla="*/ 2147483647 w 180"/>
              <a:gd name="T37" fmla="*/ 2147483647 h 246"/>
              <a:gd name="T38" fmla="*/ 2147483647 w 180"/>
              <a:gd name="T39" fmla="*/ 2147483647 h 246"/>
              <a:gd name="T40" fmla="*/ 2147483647 w 180"/>
              <a:gd name="T41" fmla="*/ 0 h 246"/>
              <a:gd name="T42" fmla="*/ 2147483647 w 180"/>
              <a:gd name="T43" fmla="*/ 2147483647 h 24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80" h="246">
                <a:moveTo>
                  <a:pt x="72" y="18"/>
                </a:moveTo>
                <a:lnTo>
                  <a:pt x="48" y="12"/>
                </a:lnTo>
                <a:lnTo>
                  <a:pt x="48" y="6"/>
                </a:lnTo>
                <a:lnTo>
                  <a:pt x="30" y="18"/>
                </a:lnTo>
                <a:lnTo>
                  <a:pt x="42" y="36"/>
                </a:lnTo>
                <a:lnTo>
                  <a:pt x="84" y="60"/>
                </a:lnTo>
                <a:lnTo>
                  <a:pt x="126" y="66"/>
                </a:lnTo>
                <a:lnTo>
                  <a:pt x="78" y="120"/>
                </a:lnTo>
                <a:lnTo>
                  <a:pt x="36" y="132"/>
                </a:lnTo>
                <a:lnTo>
                  <a:pt x="18" y="144"/>
                </a:lnTo>
                <a:lnTo>
                  <a:pt x="24" y="150"/>
                </a:lnTo>
                <a:lnTo>
                  <a:pt x="18" y="144"/>
                </a:lnTo>
                <a:lnTo>
                  <a:pt x="18" y="150"/>
                </a:lnTo>
                <a:lnTo>
                  <a:pt x="0" y="168"/>
                </a:lnTo>
                <a:lnTo>
                  <a:pt x="0" y="228"/>
                </a:lnTo>
                <a:lnTo>
                  <a:pt x="12" y="246"/>
                </a:lnTo>
                <a:lnTo>
                  <a:pt x="42" y="204"/>
                </a:lnTo>
                <a:lnTo>
                  <a:pt x="90" y="180"/>
                </a:lnTo>
                <a:lnTo>
                  <a:pt x="132" y="132"/>
                </a:lnTo>
                <a:lnTo>
                  <a:pt x="168" y="48"/>
                </a:lnTo>
                <a:lnTo>
                  <a:pt x="180" y="0"/>
                </a:lnTo>
                <a:lnTo>
                  <a:pt x="72" y="18"/>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503" name="Freeform 368"/>
          <p:cNvSpPr>
            <a:spLocks/>
          </p:cNvSpPr>
          <p:nvPr/>
        </p:nvSpPr>
        <p:spPr bwMode="auto">
          <a:xfrm>
            <a:off x="5254626" y="4346579"/>
            <a:ext cx="33339" cy="123825"/>
          </a:xfrm>
          <a:custGeom>
            <a:avLst/>
            <a:gdLst>
              <a:gd name="T0" fmla="*/ 2147483647 w 24"/>
              <a:gd name="T1" fmla="*/ 0 h 96"/>
              <a:gd name="T2" fmla="*/ 2147483647 w 24"/>
              <a:gd name="T3" fmla="*/ 0 h 96"/>
              <a:gd name="T4" fmla="*/ 2147483647 w 24"/>
              <a:gd name="T5" fmla="*/ 2147483647 h 96"/>
              <a:gd name="T6" fmla="*/ 0 w 24"/>
              <a:gd name="T7" fmla="*/ 2147483647 h 96"/>
              <a:gd name="T8" fmla="*/ 0 w 24"/>
              <a:gd name="T9" fmla="*/ 2147483647 h 96"/>
              <a:gd name="T10" fmla="*/ 2147483647 w 24"/>
              <a:gd name="T11" fmla="*/ 2147483647 h 96"/>
              <a:gd name="T12" fmla="*/ 2147483647 w 24"/>
              <a:gd name="T13" fmla="*/ 2147483647 h 96"/>
              <a:gd name="T14" fmla="*/ 2147483647 w 24"/>
              <a:gd name="T15" fmla="*/ 0 h 9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 h="96">
                <a:moveTo>
                  <a:pt x="12" y="0"/>
                </a:moveTo>
                <a:lnTo>
                  <a:pt x="12" y="0"/>
                </a:lnTo>
                <a:lnTo>
                  <a:pt x="24" y="42"/>
                </a:lnTo>
                <a:lnTo>
                  <a:pt x="0" y="48"/>
                </a:lnTo>
                <a:lnTo>
                  <a:pt x="0" y="66"/>
                </a:lnTo>
                <a:lnTo>
                  <a:pt x="18" y="96"/>
                </a:lnTo>
                <a:lnTo>
                  <a:pt x="24" y="96"/>
                </a:lnTo>
                <a:lnTo>
                  <a:pt x="12" y="0"/>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504" name="Freeform 369"/>
          <p:cNvSpPr>
            <a:spLocks/>
          </p:cNvSpPr>
          <p:nvPr/>
        </p:nvSpPr>
        <p:spPr bwMode="auto">
          <a:xfrm>
            <a:off x="5254626" y="4346579"/>
            <a:ext cx="33339" cy="123825"/>
          </a:xfrm>
          <a:custGeom>
            <a:avLst/>
            <a:gdLst>
              <a:gd name="T0" fmla="*/ 2147483647 w 24"/>
              <a:gd name="T1" fmla="*/ 0 h 96"/>
              <a:gd name="T2" fmla="*/ 2147483647 w 24"/>
              <a:gd name="T3" fmla="*/ 0 h 96"/>
              <a:gd name="T4" fmla="*/ 2147483647 w 24"/>
              <a:gd name="T5" fmla="*/ 2147483647 h 96"/>
              <a:gd name="T6" fmla="*/ 0 w 24"/>
              <a:gd name="T7" fmla="*/ 2147483647 h 96"/>
              <a:gd name="T8" fmla="*/ 0 w 24"/>
              <a:gd name="T9" fmla="*/ 2147483647 h 96"/>
              <a:gd name="T10" fmla="*/ 2147483647 w 24"/>
              <a:gd name="T11" fmla="*/ 2147483647 h 96"/>
              <a:gd name="T12" fmla="*/ 2147483647 w 24"/>
              <a:gd name="T13" fmla="*/ 2147483647 h 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96">
                <a:moveTo>
                  <a:pt x="12" y="0"/>
                </a:moveTo>
                <a:lnTo>
                  <a:pt x="12" y="0"/>
                </a:lnTo>
                <a:lnTo>
                  <a:pt x="24" y="42"/>
                </a:lnTo>
                <a:lnTo>
                  <a:pt x="0" y="48"/>
                </a:lnTo>
                <a:lnTo>
                  <a:pt x="0" y="66"/>
                </a:lnTo>
                <a:lnTo>
                  <a:pt x="18" y="96"/>
                </a:lnTo>
                <a:lnTo>
                  <a:pt x="24" y="96"/>
                </a:lnTo>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505" name="Freeform 370"/>
          <p:cNvSpPr>
            <a:spLocks/>
          </p:cNvSpPr>
          <p:nvPr/>
        </p:nvSpPr>
        <p:spPr bwMode="auto">
          <a:xfrm>
            <a:off x="5237163" y="4065588"/>
            <a:ext cx="279400" cy="404812"/>
          </a:xfrm>
          <a:custGeom>
            <a:avLst/>
            <a:gdLst>
              <a:gd name="T0" fmla="*/ 2147483647 w 198"/>
              <a:gd name="T1" fmla="*/ 2147483647 h 313"/>
              <a:gd name="T2" fmla="*/ 2147483647 w 198"/>
              <a:gd name="T3" fmla="*/ 2147483647 h 313"/>
              <a:gd name="T4" fmla="*/ 2147483647 w 198"/>
              <a:gd name="T5" fmla="*/ 2147483647 h 313"/>
              <a:gd name="T6" fmla="*/ 2147483647 w 198"/>
              <a:gd name="T7" fmla="*/ 2147483647 h 313"/>
              <a:gd name="T8" fmla="*/ 2147483647 w 198"/>
              <a:gd name="T9" fmla="*/ 2147483647 h 313"/>
              <a:gd name="T10" fmla="*/ 2147483647 w 198"/>
              <a:gd name="T11" fmla="*/ 2147483647 h 313"/>
              <a:gd name="T12" fmla="*/ 2147483647 w 198"/>
              <a:gd name="T13" fmla="*/ 2147483647 h 313"/>
              <a:gd name="T14" fmla="*/ 2147483647 w 198"/>
              <a:gd name="T15" fmla="*/ 2147483647 h 313"/>
              <a:gd name="T16" fmla="*/ 2147483647 w 198"/>
              <a:gd name="T17" fmla="*/ 2147483647 h 313"/>
              <a:gd name="T18" fmla="*/ 2147483647 w 198"/>
              <a:gd name="T19" fmla="*/ 2147483647 h 313"/>
              <a:gd name="T20" fmla="*/ 2147483647 w 198"/>
              <a:gd name="T21" fmla="*/ 2147483647 h 313"/>
              <a:gd name="T22" fmla="*/ 2147483647 w 198"/>
              <a:gd name="T23" fmla="*/ 2147483647 h 313"/>
              <a:gd name="T24" fmla="*/ 2147483647 w 198"/>
              <a:gd name="T25" fmla="*/ 0 h 313"/>
              <a:gd name="T26" fmla="*/ 2147483647 w 198"/>
              <a:gd name="T27" fmla="*/ 2147483647 h 313"/>
              <a:gd name="T28" fmla="*/ 2147483647 w 198"/>
              <a:gd name="T29" fmla="*/ 2147483647 h 313"/>
              <a:gd name="T30" fmla="*/ 2147483647 w 198"/>
              <a:gd name="T31" fmla="*/ 2147483647 h 313"/>
              <a:gd name="T32" fmla="*/ 2147483647 w 198"/>
              <a:gd name="T33" fmla="*/ 2147483647 h 313"/>
              <a:gd name="T34" fmla="*/ 2147483647 w 198"/>
              <a:gd name="T35" fmla="*/ 2147483647 h 313"/>
              <a:gd name="T36" fmla="*/ 2147483647 w 198"/>
              <a:gd name="T37" fmla="*/ 2147483647 h 313"/>
              <a:gd name="T38" fmla="*/ 2147483647 w 198"/>
              <a:gd name="T39" fmla="*/ 2147483647 h 313"/>
              <a:gd name="T40" fmla="*/ 2147483647 w 198"/>
              <a:gd name="T41" fmla="*/ 2147483647 h 313"/>
              <a:gd name="T42" fmla="*/ 0 w 198"/>
              <a:gd name="T43" fmla="*/ 2147483647 h 313"/>
              <a:gd name="T44" fmla="*/ 2147483647 w 198"/>
              <a:gd name="T45" fmla="*/ 2147483647 h 313"/>
              <a:gd name="T46" fmla="*/ 2147483647 w 198"/>
              <a:gd name="T47" fmla="*/ 2147483647 h 313"/>
              <a:gd name="T48" fmla="*/ 2147483647 w 198"/>
              <a:gd name="T49" fmla="*/ 2147483647 h 313"/>
              <a:gd name="T50" fmla="*/ 2147483647 w 198"/>
              <a:gd name="T51" fmla="*/ 2147483647 h 31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98" h="313">
                <a:moveTo>
                  <a:pt x="36" y="313"/>
                </a:moveTo>
                <a:lnTo>
                  <a:pt x="60" y="307"/>
                </a:lnTo>
                <a:lnTo>
                  <a:pt x="96" y="295"/>
                </a:lnTo>
                <a:lnTo>
                  <a:pt x="102" y="283"/>
                </a:lnTo>
                <a:lnTo>
                  <a:pt x="132" y="277"/>
                </a:lnTo>
                <a:lnTo>
                  <a:pt x="180" y="247"/>
                </a:lnTo>
                <a:lnTo>
                  <a:pt x="162" y="211"/>
                </a:lnTo>
                <a:lnTo>
                  <a:pt x="168" y="193"/>
                </a:lnTo>
                <a:lnTo>
                  <a:pt x="174" y="162"/>
                </a:lnTo>
                <a:lnTo>
                  <a:pt x="192" y="150"/>
                </a:lnTo>
                <a:lnTo>
                  <a:pt x="198" y="78"/>
                </a:lnTo>
                <a:lnTo>
                  <a:pt x="54" y="0"/>
                </a:lnTo>
                <a:lnTo>
                  <a:pt x="30" y="12"/>
                </a:lnTo>
                <a:lnTo>
                  <a:pt x="30" y="18"/>
                </a:lnTo>
                <a:lnTo>
                  <a:pt x="36" y="48"/>
                </a:lnTo>
                <a:lnTo>
                  <a:pt x="48" y="60"/>
                </a:lnTo>
                <a:lnTo>
                  <a:pt x="36" y="132"/>
                </a:lnTo>
                <a:lnTo>
                  <a:pt x="6" y="168"/>
                </a:lnTo>
                <a:lnTo>
                  <a:pt x="12" y="168"/>
                </a:lnTo>
                <a:lnTo>
                  <a:pt x="6" y="168"/>
                </a:lnTo>
                <a:lnTo>
                  <a:pt x="0" y="175"/>
                </a:lnTo>
                <a:lnTo>
                  <a:pt x="12" y="193"/>
                </a:lnTo>
                <a:lnTo>
                  <a:pt x="30" y="199"/>
                </a:lnTo>
                <a:lnTo>
                  <a:pt x="24" y="217"/>
                </a:lnTo>
                <a:lnTo>
                  <a:pt x="36" y="313"/>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506" name="Freeform 371"/>
          <p:cNvSpPr>
            <a:spLocks/>
          </p:cNvSpPr>
          <p:nvPr/>
        </p:nvSpPr>
        <p:spPr bwMode="auto">
          <a:xfrm>
            <a:off x="5237163" y="4065588"/>
            <a:ext cx="279400" cy="404812"/>
          </a:xfrm>
          <a:custGeom>
            <a:avLst/>
            <a:gdLst>
              <a:gd name="T0" fmla="*/ 2147483647 w 198"/>
              <a:gd name="T1" fmla="*/ 2147483647 h 313"/>
              <a:gd name="T2" fmla="*/ 2147483647 w 198"/>
              <a:gd name="T3" fmla="*/ 2147483647 h 313"/>
              <a:gd name="T4" fmla="*/ 2147483647 w 198"/>
              <a:gd name="T5" fmla="*/ 2147483647 h 313"/>
              <a:gd name="T6" fmla="*/ 2147483647 w 198"/>
              <a:gd name="T7" fmla="*/ 2147483647 h 313"/>
              <a:gd name="T8" fmla="*/ 2147483647 w 198"/>
              <a:gd name="T9" fmla="*/ 2147483647 h 313"/>
              <a:gd name="T10" fmla="*/ 2147483647 w 198"/>
              <a:gd name="T11" fmla="*/ 2147483647 h 313"/>
              <a:gd name="T12" fmla="*/ 2147483647 w 198"/>
              <a:gd name="T13" fmla="*/ 2147483647 h 313"/>
              <a:gd name="T14" fmla="*/ 2147483647 w 198"/>
              <a:gd name="T15" fmla="*/ 2147483647 h 313"/>
              <a:gd name="T16" fmla="*/ 2147483647 w 198"/>
              <a:gd name="T17" fmla="*/ 2147483647 h 313"/>
              <a:gd name="T18" fmla="*/ 2147483647 w 198"/>
              <a:gd name="T19" fmla="*/ 2147483647 h 313"/>
              <a:gd name="T20" fmla="*/ 2147483647 w 198"/>
              <a:gd name="T21" fmla="*/ 2147483647 h 313"/>
              <a:gd name="T22" fmla="*/ 2147483647 w 198"/>
              <a:gd name="T23" fmla="*/ 2147483647 h 313"/>
              <a:gd name="T24" fmla="*/ 2147483647 w 198"/>
              <a:gd name="T25" fmla="*/ 0 h 313"/>
              <a:gd name="T26" fmla="*/ 2147483647 w 198"/>
              <a:gd name="T27" fmla="*/ 2147483647 h 313"/>
              <a:gd name="T28" fmla="*/ 2147483647 w 198"/>
              <a:gd name="T29" fmla="*/ 2147483647 h 313"/>
              <a:gd name="T30" fmla="*/ 2147483647 w 198"/>
              <a:gd name="T31" fmla="*/ 2147483647 h 313"/>
              <a:gd name="T32" fmla="*/ 2147483647 w 198"/>
              <a:gd name="T33" fmla="*/ 2147483647 h 313"/>
              <a:gd name="T34" fmla="*/ 2147483647 w 198"/>
              <a:gd name="T35" fmla="*/ 2147483647 h 313"/>
              <a:gd name="T36" fmla="*/ 2147483647 w 198"/>
              <a:gd name="T37" fmla="*/ 2147483647 h 313"/>
              <a:gd name="T38" fmla="*/ 2147483647 w 198"/>
              <a:gd name="T39" fmla="*/ 2147483647 h 313"/>
              <a:gd name="T40" fmla="*/ 2147483647 w 198"/>
              <a:gd name="T41" fmla="*/ 2147483647 h 313"/>
              <a:gd name="T42" fmla="*/ 0 w 198"/>
              <a:gd name="T43" fmla="*/ 2147483647 h 313"/>
              <a:gd name="T44" fmla="*/ 2147483647 w 198"/>
              <a:gd name="T45" fmla="*/ 2147483647 h 313"/>
              <a:gd name="T46" fmla="*/ 2147483647 w 198"/>
              <a:gd name="T47" fmla="*/ 2147483647 h 313"/>
              <a:gd name="T48" fmla="*/ 2147483647 w 198"/>
              <a:gd name="T49" fmla="*/ 2147483647 h 31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98" h="313">
                <a:moveTo>
                  <a:pt x="36" y="313"/>
                </a:moveTo>
                <a:lnTo>
                  <a:pt x="60" y="307"/>
                </a:lnTo>
                <a:lnTo>
                  <a:pt x="96" y="295"/>
                </a:lnTo>
                <a:lnTo>
                  <a:pt x="102" y="283"/>
                </a:lnTo>
                <a:lnTo>
                  <a:pt x="132" y="277"/>
                </a:lnTo>
                <a:lnTo>
                  <a:pt x="180" y="247"/>
                </a:lnTo>
                <a:lnTo>
                  <a:pt x="162" y="211"/>
                </a:lnTo>
                <a:lnTo>
                  <a:pt x="168" y="193"/>
                </a:lnTo>
                <a:lnTo>
                  <a:pt x="174" y="162"/>
                </a:lnTo>
                <a:lnTo>
                  <a:pt x="192" y="150"/>
                </a:lnTo>
                <a:lnTo>
                  <a:pt x="198" y="78"/>
                </a:lnTo>
                <a:lnTo>
                  <a:pt x="54" y="0"/>
                </a:lnTo>
                <a:lnTo>
                  <a:pt x="30" y="12"/>
                </a:lnTo>
                <a:lnTo>
                  <a:pt x="30" y="18"/>
                </a:lnTo>
                <a:lnTo>
                  <a:pt x="36" y="48"/>
                </a:lnTo>
                <a:lnTo>
                  <a:pt x="48" y="60"/>
                </a:lnTo>
                <a:lnTo>
                  <a:pt x="36" y="132"/>
                </a:lnTo>
                <a:lnTo>
                  <a:pt x="6" y="168"/>
                </a:lnTo>
                <a:lnTo>
                  <a:pt x="12" y="168"/>
                </a:lnTo>
                <a:lnTo>
                  <a:pt x="6" y="168"/>
                </a:lnTo>
                <a:lnTo>
                  <a:pt x="0" y="175"/>
                </a:lnTo>
                <a:lnTo>
                  <a:pt x="12" y="193"/>
                </a:lnTo>
                <a:lnTo>
                  <a:pt x="30" y="199"/>
                </a:lnTo>
                <a:lnTo>
                  <a:pt x="24" y="217"/>
                </a:lnTo>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507" name="Freeform 372"/>
          <p:cNvSpPr>
            <a:spLocks/>
          </p:cNvSpPr>
          <p:nvPr/>
        </p:nvSpPr>
        <p:spPr bwMode="auto">
          <a:xfrm>
            <a:off x="5322890" y="5211763"/>
            <a:ext cx="431800" cy="354012"/>
          </a:xfrm>
          <a:custGeom>
            <a:avLst/>
            <a:gdLst>
              <a:gd name="T0" fmla="*/ 2147483647 w 51"/>
              <a:gd name="T1" fmla="*/ 2147483647 h 45"/>
              <a:gd name="T2" fmla="*/ 2147483647 w 51"/>
              <a:gd name="T3" fmla="*/ 2147483647 h 45"/>
              <a:gd name="T4" fmla="*/ 2147483647 w 51"/>
              <a:gd name="T5" fmla="*/ 2147483647 h 45"/>
              <a:gd name="T6" fmla="*/ 2147483647 w 51"/>
              <a:gd name="T7" fmla="*/ 2147483647 h 45"/>
              <a:gd name="T8" fmla="*/ 2147483647 w 51"/>
              <a:gd name="T9" fmla="*/ 0 h 45"/>
              <a:gd name="T10" fmla="*/ 2147483647 w 51"/>
              <a:gd name="T11" fmla="*/ 2147483647 h 45"/>
              <a:gd name="T12" fmla="*/ 2147483647 w 51"/>
              <a:gd name="T13" fmla="*/ 2147483647 h 45"/>
              <a:gd name="T14" fmla="*/ 2147483647 w 51"/>
              <a:gd name="T15" fmla="*/ 2147483647 h 45"/>
              <a:gd name="T16" fmla="*/ 2147483647 w 51"/>
              <a:gd name="T17" fmla="*/ 2147483647 h 45"/>
              <a:gd name="T18" fmla="*/ 2147483647 w 51"/>
              <a:gd name="T19" fmla="*/ 2147483647 h 45"/>
              <a:gd name="T20" fmla="*/ 2147483647 w 51"/>
              <a:gd name="T21" fmla="*/ 2147483647 h 45"/>
              <a:gd name="T22" fmla="*/ 2147483647 w 51"/>
              <a:gd name="T23" fmla="*/ 2147483647 h 45"/>
              <a:gd name="T24" fmla="*/ 2147483647 w 51"/>
              <a:gd name="T25" fmla="*/ 2147483647 h 45"/>
              <a:gd name="T26" fmla="*/ 2147483647 w 51"/>
              <a:gd name="T27" fmla="*/ 2147483647 h 45"/>
              <a:gd name="T28" fmla="*/ 2147483647 w 51"/>
              <a:gd name="T29" fmla="*/ 2147483647 h 45"/>
              <a:gd name="T30" fmla="*/ 2147483647 w 51"/>
              <a:gd name="T31" fmla="*/ 2147483647 h 45"/>
              <a:gd name="T32" fmla="*/ 2147483647 w 51"/>
              <a:gd name="T33" fmla="*/ 2147483647 h 45"/>
              <a:gd name="T34" fmla="*/ 0 w 51"/>
              <a:gd name="T35" fmla="*/ 2147483647 h 45"/>
              <a:gd name="T36" fmla="*/ 2147483647 w 51"/>
              <a:gd name="T37" fmla="*/ 2147483647 h 45"/>
              <a:gd name="T38" fmla="*/ 2147483647 w 51"/>
              <a:gd name="T39" fmla="*/ 2147483647 h 45"/>
              <a:gd name="T40" fmla="*/ 2147483647 w 51"/>
              <a:gd name="T41" fmla="*/ 2147483647 h 45"/>
              <a:gd name="T42" fmla="*/ 2147483647 w 51"/>
              <a:gd name="T43" fmla="*/ 2147483647 h 45"/>
              <a:gd name="T44" fmla="*/ 2147483647 w 51"/>
              <a:gd name="T45" fmla="*/ 2147483647 h 45"/>
              <a:gd name="T46" fmla="*/ 2147483647 w 51"/>
              <a:gd name="T47" fmla="*/ 2147483647 h 45"/>
              <a:gd name="T48" fmla="*/ 2147483647 w 51"/>
              <a:gd name="T49" fmla="*/ 2147483647 h 45"/>
              <a:gd name="T50" fmla="*/ 2147483647 w 51"/>
              <a:gd name="T51" fmla="*/ 2147483647 h 45"/>
              <a:gd name="T52" fmla="*/ 2147483647 w 51"/>
              <a:gd name="T53" fmla="*/ 2147483647 h 45"/>
              <a:gd name="T54" fmla="*/ 2147483647 w 51"/>
              <a:gd name="T55" fmla="*/ 2147483647 h 45"/>
              <a:gd name="T56" fmla="*/ 2147483647 w 51"/>
              <a:gd name="T57" fmla="*/ 2147483647 h 45"/>
              <a:gd name="T58" fmla="*/ 2147483647 w 51"/>
              <a:gd name="T59" fmla="*/ 2147483647 h 4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1" h="45">
                <a:moveTo>
                  <a:pt x="48" y="1"/>
                </a:moveTo>
                <a:cubicBezTo>
                  <a:pt x="47" y="1"/>
                  <a:pt x="47" y="1"/>
                  <a:pt x="47" y="1"/>
                </a:cubicBezTo>
                <a:cubicBezTo>
                  <a:pt x="46" y="2"/>
                  <a:pt x="46" y="2"/>
                  <a:pt x="46" y="2"/>
                </a:cubicBezTo>
                <a:cubicBezTo>
                  <a:pt x="47" y="1"/>
                  <a:pt x="47" y="1"/>
                  <a:pt x="47" y="1"/>
                </a:cubicBezTo>
                <a:cubicBezTo>
                  <a:pt x="41" y="0"/>
                  <a:pt x="41" y="0"/>
                  <a:pt x="41" y="0"/>
                </a:cubicBezTo>
                <a:cubicBezTo>
                  <a:pt x="34" y="5"/>
                  <a:pt x="34" y="5"/>
                  <a:pt x="34" y="5"/>
                </a:cubicBezTo>
                <a:cubicBezTo>
                  <a:pt x="26" y="12"/>
                  <a:pt x="26" y="12"/>
                  <a:pt x="26" y="12"/>
                </a:cubicBezTo>
                <a:cubicBezTo>
                  <a:pt x="22" y="12"/>
                  <a:pt x="22" y="12"/>
                  <a:pt x="22" y="12"/>
                </a:cubicBezTo>
                <a:cubicBezTo>
                  <a:pt x="17" y="15"/>
                  <a:pt x="17" y="15"/>
                  <a:pt x="17" y="15"/>
                </a:cubicBezTo>
                <a:cubicBezTo>
                  <a:pt x="14" y="15"/>
                  <a:pt x="14" y="15"/>
                  <a:pt x="14" y="15"/>
                </a:cubicBezTo>
                <a:cubicBezTo>
                  <a:pt x="13" y="13"/>
                  <a:pt x="13" y="13"/>
                  <a:pt x="13" y="13"/>
                </a:cubicBezTo>
                <a:cubicBezTo>
                  <a:pt x="11" y="9"/>
                  <a:pt x="11" y="9"/>
                  <a:pt x="11" y="9"/>
                </a:cubicBezTo>
                <a:cubicBezTo>
                  <a:pt x="11" y="11"/>
                  <a:pt x="11" y="11"/>
                  <a:pt x="11" y="11"/>
                </a:cubicBezTo>
                <a:cubicBezTo>
                  <a:pt x="11" y="9"/>
                  <a:pt x="11" y="9"/>
                  <a:pt x="11" y="9"/>
                </a:cubicBezTo>
                <a:cubicBezTo>
                  <a:pt x="9" y="23"/>
                  <a:pt x="9" y="23"/>
                  <a:pt x="9" y="23"/>
                </a:cubicBezTo>
                <a:cubicBezTo>
                  <a:pt x="6" y="24"/>
                  <a:pt x="6" y="24"/>
                  <a:pt x="6" y="24"/>
                </a:cubicBezTo>
                <a:cubicBezTo>
                  <a:pt x="1" y="22"/>
                  <a:pt x="1" y="22"/>
                  <a:pt x="1" y="22"/>
                </a:cubicBezTo>
                <a:cubicBezTo>
                  <a:pt x="0" y="24"/>
                  <a:pt x="0" y="24"/>
                  <a:pt x="0" y="24"/>
                </a:cubicBezTo>
                <a:cubicBezTo>
                  <a:pt x="2" y="27"/>
                  <a:pt x="2" y="27"/>
                  <a:pt x="2" y="27"/>
                </a:cubicBezTo>
                <a:cubicBezTo>
                  <a:pt x="5" y="35"/>
                  <a:pt x="5" y="35"/>
                  <a:pt x="5" y="35"/>
                </a:cubicBezTo>
                <a:cubicBezTo>
                  <a:pt x="5" y="39"/>
                  <a:pt x="5" y="39"/>
                  <a:pt x="5" y="39"/>
                </a:cubicBezTo>
                <a:cubicBezTo>
                  <a:pt x="9" y="45"/>
                  <a:pt x="9" y="45"/>
                  <a:pt x="9" y="45"/>
                </a:cubicBezTo>
                <a:cubicBezTo>
                  <a:pt x="17" y="43"/>
                  <a:pt x="17" y="43"/>
                  <a:pt x="17" y="43"/>
                </a:cubicBezTo>
                <a:cubicBezTo>
                  <a:pt x="25" y="42"/>
                  <a:pt x="25" y="42"/>
                  <a:pt x="25" y="42"/>
                </a:cubicBezTo>
                <a:cubicBezTo>
                  <a:pt x="32" y="41"/>
                  <a:pt x="32" y="41"/>
                  <a:pt x="32" y="41"/>
                </a:cubicBezTo>
                <a:cubicBezTo>
                  <a:pt x="47" y="25"/>
                  <a:pt x="47" y="25"/>
                  <a:pt x="47" y="25"/>
                </a:cubicBezTo>
                <a:cubicBezTo>
                  <a:pt x="47" y="25"/>
                  <a:pt x="50" y="19"/>
                  <a:pt x="51" y="16"/>
                </a:cubicBezTo>
                <a:cubicBezTo>
                  <a:pt x="51" y="16"/>
                  <a:pt x="51" y="16"/>
                  <a:pt x="51" y="16"/>
                </a:cubicBezTo>
                <a:cubicBezTo>
                  <a:pt x="49" y="16"/>
                  <a:pt x="49" y="16"/>
                  <a:pt x="49" y="16"/>
                </a:cubicBezTo>
                <a:lnTo>
                  <a:pt x="48" y="1"/>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508" name="Freeform 373"/>
          <p:cNvSpPr>
            <a:spLocks/>
          </p:cNvSpPr>
          <p:nvPr/>
        </p:nvSpPr>
        <p:spPr bwMode="auto">
          <a:xfrm>
            <a:off x="5414965" y="5095875"/>
            <a:ext cx="257175" cy="234950"/>
          </a:xfrm>
          <a:custGeom>
            <a:avLst/>
            <a:gdLst>
              <a:gd name="T0" fmla="*/ 2147483647 w 180"/>
              <a:gd name="T1" fmla="*/ 2147483647 h 180"/>
              <a:gd name="T2" fmla="*/ 2147483647 w 180"/>
              <a:gd name="T3" fmla="*/ 2147483647 h 180"/>
              <a:gd name="T4" fmla="*/ 2147483647 w 180"/>
              <a:gd name="T5" fmla="*/ 2147483647 h 180"/>
              <a:gd name="T6" fmla="*/ 2147483647 w 180"/>
              <a:gd name="T7" fmla="*/ 2147483647 h 180"/>
              <a:gd name="T8" fmla="*/ 2147483647 w 180"/>
              <a:gd name="T9" fmla="*/ 2147483647 h 180"/>
              <a:gd name="T10" fmla="*/ 2147483647 w 180"/>
              <a:gd name="T11" fmla="*/ 2147483647 h 180"/>
              <a:gd name="T12" fmla="*/ 2147483647 w 180"/>
              <a:gd name="T13" fmla="*/ 2147483647 h 180"/>
              <a:gd name="T14" fmla="*/ 2147483647 w 180"/>
              <a:gd name="T15" fmla="*/ 0 h 180"/>
              <a:gd name="T16" fmla="*/ 2147483647 w 180"/>
              <a:gd name="T17" fmla="*/ 2147483647 h 180"/>
              <a:gd name="T18" fmla="*/ 2147483647 w 180"/>
              <a:gd name="T19" fmla="*/ 2147483647 h 180"/>
              <a:gd name="T20" fmla="*/ 2147483647 w 180"/>
              <a:gd name="T21" fmla="*/ 2147483647 h 180"/>
              <a:gd name="T22" fmla="*/ 0 w 180"/>
              <a:gd name="T23" fmla="*/ 2147483647 h 180"/>
              <a:gd name="T24" fmla="*/ 0 w 180"/>
              <a:gd name="T25" fmla="*/ 2147483647 h 180"/>
              <a:gd name="T26" fmla="*/ 2147483647 w 180"/>
              <a:gd name="T27" fmla="*/ 2147483647 h 180"/>
              <a:gd name="T28" fmla="*/ 2147483647 w 180"/>
              <a:gd name="T29" fmla="*/ 2147483647 h 180"/>
              <a:gd name="T30" fmla="*/ 2147483647 w 180"/>
              <a:gd name="T31" fmla="*/ 2147483647 h 180"/>
              <a:gd name="T32" fmla="*/ 2147483647 w 180"/>
              <a:gd name="T33" fmla="*/ 2147483647 h 180"/>
              <a:gd name="T34" fmla="*/ 2147483647 w 180"/>
              <a:gd name="T35" fmla="*/ 2147483647 h 180"/>
              <a:gd name="T36" fmla="*/ 2147483647 w 180"/>
              <a:gd name="T37" fmla="*/ 2147483647 h 180"/>
              <a:gd name="T38" fmla="*/ 2147483647 w 180"/>
              <a:gd name="T39" fmla="*/ 2147483647 h 180"/>
              <a:gd name="T40" fmla="*/ 2147483647 w 180"/>
              <a:gd name="T41" fmla="*/ 2147483647 h 180"/>
              <a:gd name="T42" fmla="*/ 2147483647 w 180"/>
              <a:gd name="T43" fmla="*/ 2147483647 h 18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80" h="180">
                <a:moveTo>
                  <a:pt x="144" y="54"/>
                </a:moveTo>
                <a:lnTo>
                  <a:pt x="132" y="54"/>
                </a:lnTo>
                <a:lnTo>
                  <a:pt x="114" y="30"/>
                </a:lnTo>
                <a:lnTo>
                  <a:pt x="102" y="6"/>
                </a:lnTo>
                <a:lnTo>
                  <a:pt x="96" y="6"/>
                </a:lnTo>
                <a:lnTo>
                  <a:pt x="84" y="12"/>
                </a:lnTo>
                <a:lnTo>
                  <a:pt x="96" y="6"/>
                </a:lnTo>
                <a:lnTo>
                  <a:pt x="84" y="0"/>
                </a:lnTo>
                <a:lnTo>
                  <a:pt x="66" y="6"/>
                </a:lnTo>
                <a:lnTo>
                  <a:pt x="18" y="18"/>
                </a:lnTo>
                <a:lnTo>
                  <a:pt x="12" y="84"/>
                </a:lnTo>
                <a:lnTo>
                  <a:pt x="0" y="90"/>
                </a:lnTo>
                <a:lnTo>
                  <a:pt x="0" y="144"/>
                </a:lnTo>
                <a:lnTo>
                  <a:pt x="12" y="168"/>
                </a:lnTo>
                <a:lnTo>
                  <a:pt x="18" y="180"/>
                </a:lnTo>
                <a:lnTo>
                  <a:pt x="36" y="180"/>
                </a:lnTo>
                <a:lnTo>
                  <a:pt x="66" y="162"/>
                </a:lnTo>
                <a:lnTo>
                  <a:pt x="90" y="162"/>
                </a:lnTo>
                <a:lnTo>
                  <a:pt x="138" y="120"/>
                </a:lnTo>
                <a:lnTo>
                  <a:pt x="180" y="90"/>
                </a:lnTo>
                <a:lnTo>
                  <a:pt x="150" y="78"/>
                </a:lnTo>
                <a:lnTo>
                  <a:pt x="144" y="54"/>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509" name="Freeform 374"/>
          <p:cNvSpPr>
            <a:spLocks/>
          </p:cNvSpPr>
          <p:nvPr/>
        </p:nvSpPr>
        <p:spPr bwMode="auto">
          <a:xfrm>
            <a:off x="5678488" y="4914904"/>
            <a:ext cx="290512" cy="422275"/>
          </a:xfrm>
          <a:custGeom>
            <a:avLst/>
            <a:gdLst>
              <a:gd name="T0" fmla="*/ 2147483647 w 34"/>
              <a:gd name="T1" fmla="*/ 2147483647 h 54"/>
              <a:gd name="T2" fmla="*/ 2147483647 w 34"/>
              <a:gd name="T3" fmla="*/ 2147483647 h 54"/>
              <a:gd name="T4" fmla="*/ 2147483647 w 34"/>
              <a:gd name="T5" fmla="*/ 2147483647 h 54"/>
              <a:gd name="T6" fmla="*/ 2147483647 w 34"/>
              <a:gd name="T7" fmla="*/ 2147483647 h 54"/>
              <a:gd name="T8" fmla="*/ 2147483647 w 34"/>
              <a:gd name="T9" fmla="*/ 2147483647 h 54"/>
              <a:gd name="T10" fmla="*/ 2147483647 w 34"/>
              <a:gd name="T11" fmla="*/ 2147483647 h 54"/>
              <a:gd name="T12" fmla="*/ 2147483647 w 34"/>
              <a:gd name="T13" fmla="*/ 2147483647 h 54"/>
              <a:gd name="T14" fmla="*/ 2147483647 w 34"/>
              <a:gd name="T15" fmla="*/ 2147483647 h 54"/>
              <a:gd name="T16" fmla="*/ 2147483647 w 34"/>
              <a:gd name="T17" fmla="*/ 2147483647 h 54"/>
              <a:gd name="T18" fmla="*/ 2147483647 w 34"/>
              <a:gd name="T19" fmla="*/ 2147483647 h 54"/>
              <a:gd name="T20" fmla="*/ 2147483647 w 34"/>
              <a:gd name="T21" fmla="*/ 2147483647 h 54"/>
              <a:gd name="T22" fmla="*/ 2147483647 w 34"/>
              <a:gd name="T23" fmla="*/ 2147483647 h 54"/>
              <a:gd name="T24" fmla="*/ 0 w 34"/>
              <a:gd name="T25" fmla="*/ 2147483647 h 54"/>
              <a:gd name="T26" fmla="*/ 0 w 34"/>
              <a:gd name="T27" fmla="*/ 2147483647 h 54"/>
              <a:gd name="T28" fmla="*/ 2147483647 w 34"/>
              <a:gd name="T29" fmla="*/ 2147483647 h 54"/>
              <a:gd name="T30" fmla="*/ 2147483647 w 34"/>
              <a:gd name="T31" fmla="*/ 2147483647 h 54"/>
              <a:gd name="T32" fmla="*/ 2147483647 w 34"/>
              <a:gd name="T33" fmla="*/ 2147483647 h 54"/>
              <a:gd name="T34" fmla="*/ 2147483647 w 34"/>
              <a:gd name="T35" fmla="*/ 2147483647 h 54"/>
              <a:gd name="T36" fmla="*/ 2147483647 w 34"/>
              <a:gd name="T37" fmla="*/ 2147483647 h 54"/>
              <a:gd name="T38" fmla="*/ 2147483647 w 34"/>
              <a:gd name="T39" fmla="*/ 2147483647 h 54"/>
              <a:gd name="T40" fmla="*/ 2147483647 w 34"/>
              <a:gd name="T41" fmla="*/ 2147483647 h 54"/>
              <a:gd name="T42" fmla="*/ 2147483647 w 34"/>
              <a:gd name="T43" fmla="*/ 2147483647 h 54"/>
              <a:gd name="T44" fmla="*/ 2147483647 w 34"/>
              <a:gd name="T45" fmla="*/ 2147483647 h 54"/>
              <a:gd name="T46" fmla="*/ 2147483647 w 34"/>
              <a:gd name="T47" fmla="*/ 2147483647 h 54"/>
              <a:gd name="T48" fmla="*/ 2147483647 w 34"/>
              <a:gd name="T49" fmla="*/ 2147483647 h 54"/>
              <a:gd name="T50" fmla="*/ 2147483647 w 34"/>
              <a:gd name="T51" fmla="*/ 2147483647 h 54"/>
              <a:gd name="T52" fmla="*/ 2147483647 w 34"/>
              <a:gd name="T53" fmla="*/ 2147483647 h 54"/>
              <a:gd name="T54" fmla="*/ 2147483647 w 34"/>
              <a:gd name="T55" fmla="*/ 2147483647 h 54"/>
              <a:gd name="T56" fmla="*/ 2147483647 w 34"/>
              <a:gd name="T57" fmla="*/ 2147483647 h 54"/>
              <a:gd name="T58" fmla="*/ 2147483647 w 34"/>
              <a:gd name="T59" fmla="*/ 2147483647 h 54"/>
              <a:gd name="T60" fmla="*/ 2147483647 w 34"/>
              <a:gd name="T61" fmla="*/ 2147483647 h 54"/>
              <a:gd name="T62" fmla="*/ 2147483647 w 34"/>
              <a:gd name="T63" fmla="*/ 2147483647 h 54"/>
              <a:gd name="T64" fmla="*/ 2147483647 w 34"/>
              <a:gd name="T65" fmla="*/ 2147483647 h 54"/>
              <a:gd name="T66" fmla="*/ 2147483647 w 34"/>
              <a:gd name="T67" fmla="*/ 2147483647 h 54"/>
              <a:gd name="T68" fmla="*/ 2147483647 w 34"/>
              <a:gd name="T69" fmla="*/ 0 h 54"/>
              <a:gd name="T70" fmla="*/ 2147483647 w 34"/>
              <a:gd name="T71" fmla="*/ 0 h 54"/>
              <a:gd name="T72" fmla="*/ 2147483647 w 34"/>
              <a:gd name="T73" fmla="*/ 2147483647 h 54"/>
              <a:gd name="T74" fmla="*/ 2147483647 w 34"/>
              <a:gd name="T75" fmla="*/ 2147483647 h 5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34" h="54">
                <a:moveTo>
                  <a:pt x="22" y="2"/>
                </a:moveTo>
                <a:cubicBezTo>
                  <a:pt x="17" y="3"/>
                  <a:pt x="17" y="3"/>
                  <a:pt x="17" y="3"/>
                </a:cubicBezTo>
                <a:cubicBezTo>
                  <a:pt x="17" y="4"/>
                  <a:pt x="17" y="4"/>
                  <a:pt x="17" y="4"/>
                </a:cubicBezTo>
                <a:cubicBezTo>
                  <a:pt x="17" y="3"/>
                  <a:pt x="17" y="3"/>
                  <a:pt x="17" y="3"/>
                </a:cubicBezTo>
                <a:cubicBezTo>
                  <a:pt x="16" y="3"/>
                  <a:pt x="16" y="3"/>
                  <a:pt x="16" y="3"/>
                </a:cubicBezTo>
                <a:cubicBezTo>
                  <a:pt x="16" y="8"/>
                  <a:pt x="16" y="8"/>
                  <a:pt x="16" y="8"/>
                </a:cubicBezTo>
                <a:cubicBezTo>
                  <a:pt x="19" y="13"/>
                  <a:pt x="19" y="13"/>
                  <a:pt x="19" y="13"/>
                </a:cubicBezTo>
                <a:cubicBezTo>
                  <a:pt x="19" y="16"/>
                  <a:pt x="19" y="16"/>
                  <a:pt x="19" y="16"/>
                </a:cubicBezTo>
                <a:cubicBezTo>
                  <a:pt x="16" y="18"/>
                  <a:pt x="16" y="18"/>
                  <a:pt x="16" y="18"/>
                </a:cubicBezTo>
                <a:cubicBezTo>
                  <a:pt x="15" y="16"/>
                  <a:pt x="15" y="16"/>
                  <a:pt x="15" y="16"/>
                </a:cubicBezTo>
                <a:cubicBezTo>
                  <a:pt x="13" y="13"/>
                  <a:pt x="13" y="13"/>
                  <a:pt x="13" y="13"/>
                </a:cubicBezTo>
                <a:cubicBezTo>
                  <a:pt x="9" y="11"/>
                  <a:pt x="9" y="11"/>
                  <a:pt x="9" y="11"/>
                </a:cubicBezTo>
                <a:cubicBezTo>
                  <a:pt x="0" y="15"/>
                  <a:pt x="0" y="15"/>
                  <a:pt x="0" y="15"/>
                </a:cubicBezTo>
                <a:cubicBezTo>
                  <a:pt x="0" y="16"/>
                  <a:pt x="0" y="16"/>
                  <a:pt x="0" y="16"/>
                </a:cubicBezTo>
                <a:cubicBezTo>
                  <a:pt x="1" y="16"/>
                  <a:pt x="1" y="16"/>
                  <a:pt x="1" y="16"/>
                </a:cubicBezTo>
                <a:cubicBezTo>
                  <a:pt x="2" y="15"/>
                  <a:pt x="2" y="15"/>
                  <a:pt x="2" y="15"/>
                </a:cubicBezTo>
                <a:cubicBezTo>
                  <a:pt x="1" y="16"/>
                  <a:pt x="1" y="16"/>
                  <a:pt x="1" y="16"/>
                </a:cubicBezTo>
                <a:cubicBezTo>
                  <a:pt x="9" y="19"/>
                  <a:pt x="9" y="19"/>
                  <a:pt x="9" y="19"/>
                </a:cubicBezTo>
                <a:cubicBezTo>
                  <a:pt x="9" y="23"/>
                  <a:pt x="9" y="23"/>
                  <a:pt x="9" y="23"/>
                </a:cubicBezTo>
                <a:cubicBezTo>
                  <a:pt x="9" y="28"/>
                  <a:pt x="9" y="28"/>
                  <a:pt x="9" y="28"/>
                </a:cubicBezTo>
                <a:cubicBezTo>
                  <a:pt x="7" y="36"/>
                  <a:pt x="7" y="36"/>
                  <a:pt x="7" y="36"/>
                </a:cubicBezTo>
                <a:cubicBezTo>
                  <a:pt x="5" y="39"/>
                  <a:pt x="5" y="39"/>
                  <a:pt x="5" y="39"/>
                </a:cubicBezTo>
                <a:cubicBezTo>
                  <a:pt x="6" y="39"/>
                  <a:pt x="6" y="39"/>
                  <a:pt x="6" y="39"/>
                </a:cubicBezTo>
                <a:cubicBezTo>
                  <a:pt x="7" y="54"/>
                  <a:pt x="7" y="54"/>
                  <a:pt x="7" y="54"/>
                </a:cubicBezTo>
                <a:cubicBezTo>
                  <a:pt x="9" y="54"/>
                  <a:pt x="9" y="54"/>
                  <a:pt x="9" y="54"/>
                </a:cubicBezTo>
                <a:cubicBezTo>
                  <a:pt x="10" y="51"/>
                  <a:pt x="9" y="51"/>
                  <a:pt x="9" y="51"/>
                </a:cubicBezTo>
                <a:cubicBezTo>
                  <a:pt x="16" y="45"/>
                  <a:pt x="16" y="45"/>
                  <a:pt x="16" y="45"/>
                </a:cubicBezTo>
                <a:cubicBezTo>
                  <a:pt x="18" y="40"/>
                  <a:pt x="18" y="40"/>
                  <a:pt x="18" y="40"/>
                </a:cubicBezTo>
                <a:cubicBezTo>
                  <a:pt x="16" y="31"/>
                  <a:pt x="16" y="31"/>
                  <a:pt x="16" y="31"/>
                </a:cubicBezTo>
                <a:cubicBezTo>
                  <a:pt x="21" y="25"/>
                  <a:pt x="21" y="25"/>
                  <a:pt x="21" y="25"/>
                </a:cubicBezTo>
                <a:cubicBezTo>
                  <a:pt x="30" y="20"/>
                  <a:pt x="30" y="20"/>
                  <a:pt x="30" y="20"/>
                </a:cubicBezTo>
                <a:cubicBezTo>
                  <a:pt x="33" y="16"/>
                  <a:pt x="33" y="16"/>
                  <a:pt x="33" y="16"/>
                </a:cubicBezTo>
                <a:cubicBezTo>
                  <a:pt x="34" y="11"/>
                  <a:pt x="34" y="11"/>
                  <a:pt x="34" y="11"/>
                </a:cubicBezTo>
                <a:cubicBezTo>
                  <a:pt x="33" y="4"/>
                  <a:pt x="33" y="4"/>
                  <a:pt x="33" y="4"/>
                </a:cubicBezTo>
                <a:cubicBezTo>
                  <a:pt x="33" y="0"/>
                  <a:pt x="33" y="0"/>
                  <a:pt x="33" y="0"/>
                </a:cubicBezTo>
                <a:cubicBezTo>
                  <a:pt x="33" y="0"/>
                  <a:pt x="33" y="0"/>
                  <a:pt x="33" y="0"/>
                </a:cubicBezTo>
                <a:cubicBezTo>
                  <a:pt x="30" y="1"/>
                  <a:pt x="30" y="1"/>
                  <a:pt x="30" y="1"/>
                </a:cubicBezTo>
                <a:lnTo>
                  <a:pt x="22" y="2"/>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510" name="Freeform 375"/>
          <p:cNvSpPr>
            <a:spLocks/>
          </p:cNvSpPr>
          <p:nvPr/>
        </p:nvSpPr>
        <p:spPr bwMode="auto">
          <a:xfrm>
            <a:off x="5678490" y="4673604"/>
            <a:ext cx="282575" cy="265113"/>
          </a:xfrm>
          <a:custGeom>
            <a:avLst/>
            <a:gdLst>
              <a:gd name="T0" fmla="*/ 2147483647 w 33"/>
              <a:gd name="T1" fmla="*/ 2147483647 h 34"/>
              <a:gd name="T2" fmla="*/ 2147483647 w 33"/>
              <a:gd name="T3" fmla="*/ 2147483647 h 34"/>
              <a:gd name="T4" fmla="*/ 2147483647 w 33"/>
              <a:gd name="T5" fmla="*/ 2147483647 h 34"/>
              <a:gd name="T6" fmla="*/ 2147483647 w 33"/>
              <a:gd name="T7" fmla="*/ 2147483647 h 34"/>
              <a:gd name="T8" fmla="*/ 2147483647 w 33"/>
              <a:gd name="T9" fmla="*/ 0 h 34"/>
              <a:gd name="T10" fmla="*/ 2147483647 w 33"/>
              <a:gd name="T11" fmla="*/ 2147483647 h 34"/>
              <a:gd name="T12" fmla="*/ 2147483647 w 33"/>
              <a:gd name="T13" fmla="*/ 2147483647 h 34"/>
              <a:gd name="T14" fmla="*/ 2147483647 w 33"/>
              <a:gd name="T15" fmla="*/ 2147483647 h 34"/>
              <a:gd name="T16" fmla="*/ 2147483647 w 33"/>
              <a:gd name="T17" fmla="*/ 2147483647 h 34"/>
              <a:gd name="T18" fmla="*/ 2147483647 w 33"/>
              <a:gd name="T19" fmla="*/ 2147483647 h 34"/>
              <a:gd name="T20" fmla="*/ 2147483647 w 33"/>
              <a:gd name="T21" fmla="*/ 2147483647 h 34"/>
              <a:gd name="T22" fmla="*/ 0 w 33"/>
              <a:gd name="T23" fmla="*/ 2147483647 h 34"/>
              <a:gd name="T24" fmla="*/ 2147483647 w 33"/>
              <a:gd name="T25" fmla="*/ 2147483647 h 34"/>
              <a:gd name="T26" fmla="*/ 2147483647 w 33"/>
              <a:gd name="T27" fmla="*/ 2147483647 h 34"/>
              <a:gd name="T28" fmla="*/ 2147483647 w 33"/>
              <a:gd name="T29" fmla="*/ 2147483647 h 34"/>
              <a:gd name="T30" fmla="*/ 2147483647 w 33"/>
              <a:gd name="T31" fmla="*/ 2147483647 h 34"/>
              <a:gd name="T32" fmla="*/ 2147483647 w 33"/>
              <a:gd name="T33" fmla="*/ 2147483647 h 34"/>
              <a:gd name="T34" fmla="*/ 2147483647 w 33"/>
              <a:gd name="T35" fmla="*/ 2147483647 h 34"/>
              <a:gd name="T36" fmla="*/ 2147483647 w 33"/>
              <a:gd name="T37" fmla="*/ 2147483647 h 34"/>
              <a:gd name="T38" fmla="*/ 2147483647 w 33"/>
              <a:gd name="T39" fmla="*/ 2147483647 h 34"/>
              <a:gd name="T40" fmla="*/ 2147483647 w 33"/>
              <a:gd name="T41" fmla="*/ 2147483647 h 34"/>
              <a:gd name="T42" fmla="*/ 2147483647 w 33"/>
              <a:gd name="T43" fmla="*/ 2147483647 h 34"/>
              <a:gd name="T44" fmla="*/ 2147483647 w 33"/>
              <a:gd name="T45" fmla="*/ 2147483647 h 34"/>
              <a:gd name="T46" fmla="*/ 2147483647 w 33"/>
              <a:gd name="T47" fmla="*/ 2147483647 h 34"/>
              <a:gd name="T48" fmla="*/ 2147483647 w 33"/>
              <a:gd name="T49" fmla="*/ 2147483647 h 34"/>
              <a:gd name="T50" fmla="*/ 2147483647 w 33"/>
              <a:gd name="T51" fmla="*/ 2147483647 h 34"/>
              <a:gd name="T52" fmla="*/ 2147483647 w 33"/>
              <a:gd name="T53" fmla="*/ 2147483647 h 3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 h="34">
                <a:moveTo>
                  <a:pt x="25" y="6"/>
                </a:moveTo>
                <a:cubicBezTo>
                  <a:pt x="14" y="1"/>
                  <a:pt x="14" y="1"/>
                  <a:pt x="14" y="1"/>
                </a:cubicBezTo>
                <a:cubicBezTo>
                  <a:pt x="14" y="1"/>
                  <a:pt x="14" y="1"/>
                  <a:pt x="14" y="1"/>
                </a:cubicBezTo>
                <a:cubicBezTo>
                  <a:pt x="14" y="1"/>
                  <a:pt x="14" y="1"/>
                  <a:pt x="14" y="1"/>
                </a:cubicBezTo>
                <a:cubicBezTo>
                  <a:pt x="13" y="0"/>
                  <a:pt x="13" y="0"/>
                  <a:pt x="13" y="0"/>
                </a:cubicBezTo>
                <a:cubicBezTo>
                  <a:pt x="12" y="2"/>
                  <a:pt x="12" y="2"/>
                  <a:pt x="12" y="2"/>
                </a:cubicBezTo>
                <a:cubicBezTo>
                  <a:pt x="12" y="5"/>
                  <a:pt x="12" y="5"/>
                  <a:pt x="12" y="5"/>
                </a:cubicBezTo>
                <a:cubicBezTo>
                  <a:pt x="8" y="5"/>
                  <a:pt x="8" y="5"/>
                  <a:pt x="8" y="5"/>
                </a:cubicBezTo>
                <a:cubicBezTo>
                  <a:pt x="6" y="1"/>
                  <a:pt x="6" y="1"/>
                  <a:pt x="6" y="1"/>
                </a:cubicBezTo>
                <a:cubicBezTo>
                  <a:pt x="1" y="1"/>
                  <a:pt x="1" y="1"/>
                  <a:pt x="1" y="1"/>
                </a:cubicBezTo>
                <a:cubicBezTo>
                  <a:pt x="2" y="8"/>
                  <a:pt x="2" y="8"/>
                  <a:pt x="2" y="8"/>
                </a:cubicBezTo>
                <a:cubicBezTo>
                  <a:pt x="0" y="11"/>
                  <a:pt x="0" y="11"/>
                  <a:pt x="0" y="11"/>
                </a:cubicBezTo>
                <a:cubicBezTo>
                  <a:pt x="2" y="19"/>
                  <a:pt x="2" y="19"/>
                  <a:pt x="2" y="19"/>
                </a:cubicBezTo>
                <a:cubicBezTo>
                  <a:pt x="4" y="24"/>
                  <a:pt x="4" y="24"/>
                  <a:pt x="4" y="24"/>
                </a:cubicBezTo>
                <a:cubicBezTo>
                  <a:pt x="4" y="24"/>
                  <a:pt x="8" y="26"/>
                  <a:pt x="9" y="26"/>
                </a:cubicBezTo>
                <a:cubicBezTo>
                  <a:pt x="9" y="26"/>
                  <a:pt x="14" y="27"/>
                  <a:pt x="14" y="27"/>
                </a:cubicBezTo>
                <a:cubicBezTo>
                  <a:pt x="15" y="29"/>
                  <a:pt x="15" y="29"/>
                  <a:pt x="15" y="29"/>
                </a:cubicBezTo>
                <a:cubicBezTo>
                  <a:pt x="17" y="34"/>
                  <a:pt x="17" y="34"/>
                  <a:pt x="17" y="34"/>
                </a:cubicBezTo>
                <a:cubicBezTo>
                  <a:pt x="22" y="33"/>
                  <a:pt x="22" y="33"/>
                  <a:pt x="22" y="33"/>
                </a:cubicBezTo>
                <a:cubicBezTo>
                  <a:pt x="30" y="32"/>
                  <a:pt x="30" y="32"/>
                  <a:pt x="30" y="32"/>
                </a:cubicBezTo>
                <a:cubicBezTo>
                  <a:pt x="33" y="31"/>
                  <a:pt x="33" y="31"/>
                  <a:pt x="33" y="31"/>
                </a:cubicBezTo>
                <a:cubicBezTo>
                  <a:pt x="31" y="28"/>
                  <a:pt x="31" y="28"/>
                  <a:pt x="31" y="28"/>
                </a:cubicBezTo>
                <a:cubicBezTo>
                  <a:pt x="30" y="19"/>
                  <a:pt x="30" y="19"/>
                  <a:pt x="30" y="19"/>
                </a:cubicBezTo>
                <a:cubicBezTo>
                  <a:pt x="30" y="19"/>
                  <a:pt x="28" y="15"/>
                  <a:pt x="28" y="14"/>
                </a:cubicBezTo>
                <a:cubicBezTo>
                  <a:pt x="28" y="13"/>
                  <a:pt x="29" y="12"/>
                  <a:pt x="30" y="12"/>
                </a:cubicBezTo>
                <a:cubicBezTo>
                  <a:pt x="25" y="9"/>
                  <a:pt x="25" y="9"/>
                  <a:pt x="25" y="9"/>
                </a:cubicBezTo>
                <a:lnTo>
                  <a:pt x="25" y="6"/>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511" name="Freeform 376"/>
          <p:cNvSpPr>
            <a:spLocks/>
          </p:cNvSpPr>
          <p:nvPr/>
        </p:nvSpPr>
        <p:spPr bwMode="auto">
          <a:xfrm>
            <a:off x="5202238" y="4797425"/>
            <a:ext cx="323850" cy="298450"/>
          </a:xfrm>
          <a:custGeom>
            <a:avLst/>
            <a:gdLst>
              <a:gd name="T0" fmla="*/ 2147483647 w 38"/>
              <a:gd name="T1" fmla="*/ 2147483647 h 38"/>
              <a:gd name="T2" fmla="*/ 2147483647 w 38"/>
              <a:gd name="T3" fmla="*/ 2147483647 h 38"/>
              <a:gd name="T4" fmla="*/ 2147483647 w 38"/>
              <a:gd name="T5" fmla="*/ 2147483647 h 38"/>
              <a:gd name="T6" fmla="*/ 2147483647 w 38"/>
              <a:gd name="T7" fmla="*/ 2147483647 h 38"/>
              <a:gd name="T8" fmla="*/ 2147483647 w 38"/>
              <a:gd name="T9" fmla="*/ 2147483647 h 38"/>
              <a:gd name="T10" fmla="*/ 2147483647 w 38"/>
              <a:gd name="T11" fmla="*/ 2147483647 h 38"/>
              <a:gd name="T12" fmla="*/ 2147483647 w 38"/>
              <a:gd name="T13" fmla="*/ 2147483647 h 38"/>
              <a:gd name="T14" fmla="*/ 2147483647 w 38"/>
              <a:gd name="T15" fmla="*/ 2147483647 h 38"/>
              <a:gd name="T16" fmla="*/ 2147483647 w 38"/>
              <a:gd name="T17" fmla="*/ 2147483647 h 38"/>
              <a:gd name="T18" fmla="*/ 2147483647 w 38"/>
              <a:gd name="T19" fmla="*/ 2147483647 h 38"/>
              <a:gd name="T20" fmla="*/ 2147483647 w 38"/>
              <a:gd name="T21" fmla="*/ 2147483647 h 38"/>
              <a:gd name="T22" fmla="*/ 2147483647 w 38"/>
              <a:gd name="T23" fmla="*/ 2147483647 h 38"/>
              <a:gd name="T24" fmla="*/ 2147483647 w 38"/>
              <a:gd name="T25" fmla="*/ 2147483647 h 38"/>
              <a:gd name="T26" fmla="*/ 2147483647 w 38"/>
              <a:gd name="T27" fmla="*/ 2147483647 h 38"/>
              <a:gd name="T28" fmla="*/ 2147483647 w 38"/>
              <a:gd name="T29" fmla="*/ 2147483647 h 38"/>
              <a:gd name="T30" fmla="*/ 2147483647 w 38"/>
              <a:gd name="T31" fmla="*/ 2147483647 h 38"/>
              <a:gd name="T32" fmla="*/ 2147483647 w 38"/>
              <a:gd name="T33" fmla="*/ 0 h 38"/>
              <a:gd name="T34" fmla="*/ 2147483647 w 38"/>
              <a:gd name="T35" fmla="*/ 0 h 38"/>
              <a:gd name="T36" fmla="*/ 2147483647 w 38"/>
              <a:gd name="T37" fmla="*/ 2147483647 h 38"/>
              <a:gd name="T38" fmla="*/ 2147483647 w 38"/>
              <a:gd name="T39" fmla="*/ 2147483647 h 38"/>
              <a:gd name="T40" fmla="*/ 2147483647 w 38"/>
              <a:gd name="T41" fmla="*/ 2147483647 h 38"/>
              <a:gd name="T42" fmla="*/ 0 w 38"/>
              <a:gd name="T43" fmla="*/ 2147483647 h 38"/>
              <a:gd name="T44" fmla="*/ 0 w 38"/>
              <a:gd name="T45" fmla="*/ 2147483647 h 38"/>
              <a:gd name="T46" fmla="*/ 2147483647 w 38"/>
              <a:gd name="T47" fmla="*/ 2147483647 h 38"/>
              <a:gd name="T48" fmla="*/ 2147483647 w 38"/>
              <a:gd name="T49" fmla="*/ 2147483647 h 3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8" h="38">
                <a:moveTo>
                  <a:pt x="4" y="37"/>
                </a:moveTo>
                <a:cubicBezTo>
                  <a:pt x="18" y="37"/>
                  <a:pt x="18" y="37"/>
                  <a:pt x="18" y="37"/>
                </a:cubicBezTo>
                <a:cubicBezTo>
                  <a:pt x="20" y="38"/>
                  <a:pt x="20" y="38"/>
                  <a:pt x="20" y="38"/>
                </a:cubicBezTo>
                <a:cubicBezTo>
                  <a:pt x="28" y="38"/>
                  <a:pt x="28" y="38"/>
                  <a:pt x="28" y="38"/>
                </a:cubicBezTo>
                <a:cubicBezTo>
                  <a:pt x="34" y="37"/>
                  <a:pt x="34" y="37"/>
                  <a:pt x="34" y="37"/>
                </a:cubicBezTo>
                <a:cubicBezTo>
                  <a:pt x="32" y="33"/>
                  <a:pt x="32" y="33"/>
                  <a:pt x="32" y="33"/>
                </a:cubicBezTo>
                <a:cubicBezTo>
                  <a:pt x="32" y="22"/>
                  <a:pt x="32" y="22"/>
                  <a:pt x="32" y="22"/>
                </a:cubicBezTo>
                <a:cubicBezTo>
                  <a:pt x="38" y="21"/>
                  <a:pt x="38" y="21"/>
                  <a:pt x="38" y="21"/>
                </a:cubicBezTo>
                <a:cubicBezTo>
                  <a:pt x="38" y="17"/>
                  <a:pt x="38" y="17"/>
                  <a:pt x="38" y="17"/>
                </a:cubicBezTo>
                <a:cubicBezTo>
                  <a:pt x="37" y="17"/>
                  <a:pt x="37" y="17"/>
                  <a:pt x="37" y="17"/>
                </a:cubicBezTo>
                <a:cubicBezTo>
                  <a:pt x="38" y="17"/>
                  <a:pt x="38" y="17"/>
                  <a:pt x="38" y="17"/>
                </a:cubicBezTo>
                <a:cubicBezTo>
                  <a:pt x="32" y="16"/>
                  <a:pt x="32" y="16"/>
                  <a:pt x="32" y="16"/>
                </a:cubicBezTo>
                <a:cubicBezTo>
                  <a:pt x="30" y="4"/>
                  <a:pt x="30" y="4"/>
                  <a:pt x="30" y="4"/>
                </a:cubicBezTo>
                <a:cubicBezTo>
                  <a:pt x="30" y="4"/>
                  <a:pt x="25" y="4"/>
                  <a:pt x="24" y="4"/>
                </a:cubicBezTo>
                <a:cubicBezTo>
                  <a:pt x="24" y="4"/>
                  <a:pt x="22" y="6"/>
                  <a:pt x="21" y="6"/>
                </a:cubicBezTo>
                <a:cubicBezTo>
                  <a:pt x="20" y="7"/>
                  <a:pt x="19" y="6"/>
                  <a:pt x="18" y="6"/>
                </a:cubicBezTo>
                <a:cubicBezTo>
                  <a:pt x="17" y="6"/>
                  <a:pt x="13" y="0"/>
                  <a:pt x="12" y="0"/>
                </a:cubicBezTo>
                <a:cubicBezTo>
                  <a:pt x="11" y="0"/>
                  <a:pt x="4" y="0"/>
                  <a:pt x="4" y="0"/>
                </a:cubicBezTo>
                <a:cubicBezTo>
                  <a:pt x="1" y="2"/>
                  <a:pt x="1" y="2"/>
                  <a:pt x="1" y="2"/>
                </a:cubicBezTo>
                <a:cubicBezTo>
                  <a:pt x="3" y="15"/>
                  <a:pt x="3" y="15"/>
                  <a:pt x="3" y="15"/>
                </a:cubicBezTo>
                <a:cubicBezTo>
                  <a:pt x="4" y="21"/>
                  <a:pt x="4" y="21"/>
                  <a:pt x="4" y="21"/>
                </a:cubicBezTo>
                <a:cubicBezTo>
                  <a:pt x="0" y="28"/>
                  <a:pt x="0" y="28"/>
                  <a:pt x="0" y="28"/>
                </a:cubicBezTo>
                <a:cubicBezTo>
                  <a:pt x="0" y="36"/>
                  <a:pt x="0" y="36"/>
                  <a:pt x="0" y="36"/>
                </a:cubicBezTo>
                <a:cubicBezTo>
                  <a:pt x="2" y="35"/>
                  <a:pt x="2" y="35"/>
                  <a:pt x="2" y="35"/>
                </a:cubicBezTo>
                <a:lnTo>
                  <a:pt x="4" y="37"/>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512" name="Freeform 377"/>
          <p:cNvSpPr>
            <a:spLocks/>
          </p:cNvSpPr>
          <p:nvPr/>
        </p:nvSpPr>
        <p:spPr bwMode="auto">
          <a:xfrm>
            <a:off x="5202239" y="4516442"/>
            <a:ext cx="501651" cy="460375"/>
          </a:xfrm>
          <a:custGeom>
            <a:avLst/>
            <a:gdLst>
              <a:gd name="T0" fmla="*/ 2147483647 w 59"/>
              <a:gd name="T1" fmla="*/ 2147483647 h 59"/>
              <a:gd name="T2" fmla="*/ 2147483647 w 59"/>
              <a:gd name="T3" fmla="*/ 2147483647 h 59"/>
              <a:gd name="T4" fmla="*/ 2147483647 w 59"/>
              <a:gd name="T5" fmla="*/ 2147483647 h 59"/>
              <a:gd name="T6" fmla="*/ 2147483647 w 59"/>
              <a:gd name="T7" fmla="*/ 2147483647 h 59"/>
              <a:gd name="T8" fmla="*/ 2147483647 w 59"/>
              <a:gd name="T9" fmla="*/ 2147483647 h 59"/>
              <a:gd name="T10" fmla="*/ 2147483647 w 59"/>
              <a:gd name="T11" fmla="*/ 2147483647 h 59"/>
              <a:gd name="T12" fmla="*/ 0 w 59"/>
              <a:gd name="T13" fmla="*/ 2147483647 h 59"/>
              <a:gd name="T14" fmla="*/ 2147483647 w 59"/>
              <a:gd name="T15" fmla="*/ 2147483647 h 59"/>
              <a:gd name="T16" fmla="*/ 2147483647 w 59"/>
              <a:gd name="T17" fmla="*/ 2147483647 h 59"/>
              <a:gd name="T18" fmla="*/ 2147483647 w 59"/>
              <a:gd name="T19" fmla="*/ 2147483647 h 59"/>
              <a:gd name="T20" fmla="*/ 2147483647 w 59"/>
              <a:gd name="T21" fmla="*/ 2147483647 h 59"/>
              <a:gd name="T22" fmla="*/ 2147483647 w 59"/>
              <a:gd name="T23" fmla="*/ 2147483647 h 59"/>
              <a:gd name="T24" fmla="*/ 2147483647 w 59"/>
              <a:gd name="T25" fmla="*/ 2147483647 h 59"/>
              <a:gd name="T26" fmla="*/ 2147483647 w 59"/>
              <a:gd name="T27" fmla="*/ 2147483647 h 59"/>
              <a:gd name="T28" fmla="*/ 2147483647 w 59"/>
              <a:gd name="T29" fmla="*/ 2147483647 h 59"/>
              <a:gd name="T30" fmla="*/ 2147483647 w 59"/>
              <a:gd name="T31" fmla="*/ 2147483647 h 59"/>
              <a:gd name="T32" fmla="*/ 2147483647 w 59"/>
              <a:gd name="T33" fmla="*/ 2147483647 h 59"/>
              <a:gd name="T34" fmla="*/ 2147483647 w 59"/>
              <a:gd name="T35" fmla="*/ 2147483647 h 59"/>
              <a:gd name="T36" fmla="*/ 2147483647 w 59"/>
              <a:gd name="T37" fmla="*/ 2147483647 h 59"/>
              <a:gd name="T38" fmla="*/ 2147483647 w 59"/>
              <a:gd name="T39" fmla="*/ 2147483647 h 59"/>
              <a:gd name="T40" fmla="*/ 2147483647 w 59"/>
              <a:gd name="T41" fmla="*/ 2147483647 h 59"/>
              <a:gd name="T42" fmla="*/ 2147483647 w 59"/>
              <a:gd name="T43" fmla="*/ 2147483647 h 59"/>
              <a:gd name="T44" fmla="*/ 2147483647 w 59"/>
              <a:gd name="T45" fmla="*/ 2147483647 h 59"/>
              <a:gd name="T46" fmla="*/ 2147483647 w 59"/>
              <a:gd name="T47" fmla="*/ 2147483647 h 59"/>
              <a:gd name="T48" fmla="*/ 2147483647 w 59"/>
              <a:gd name="T49" fmla="*/ 2147483647 h 59"/>
              <a:gd name="T50" fmla="*/ 2147483647 w 59"/>
              <a:gd name="T51" fmla="*/ 2147483647 h 59"/>
              <a:gd name="T52" fmla="*/ 2147483647 w 59"/>
              <a:gd name="T53" fmla="*/ 2147483647 h 59"/>
              <a:gd name="T54" fmla="*/ 2147483647 w 59"/>
              <a:gd name="T55" fmla="*/ 2147483647 h 59"/>
              <a:gd name="T56" fmla="*/ 2147483647 w 59"/>
              <a:gd name="T57" fmla="*/ 2147483647 h 59"/>
              <a:gd name="T58" fmla="*/ 2147483647 w 59"/>
              <a:gd name="T59" fmla="*/ 2147483647 h 59"/>
              <a:gd name="T60" fmla="*/ 2147483647 w 59"/>
              <a:gd name="T61" fmla="*/ 2147483647 h 59"/>
              <a:gd name="T62" fmla="*/ 2147483647 w 59"/>
              <a:gd name="T63" fmla="*/ 2147483647 h 59"/>
              <a:gd name="T64" fmla="*/ 2147483647 w 59"/>
              <a:gd name="T65" fmla="*/ 2147483647 h 59"/>
              <a:gd name="T66" fmla="*/ 2147483647 w 59"/>
              <a:gd name="T67" fmla="*/ 2147483647 h 59"/>
              <a:gd name="T68" fmla="*/ 2147483647 w 59"/>
              <a:gd name="T69" fmla="*/ 0 h 59"/>
              <a:gd name="T70" fmla="*/ 2147483647 w 59"/>
              <a:gd name="T71" fmla="*/ 2147483647 h 59"/>
              <a:gd name="T72" fmla="*/ 2147483647 w 59"/>
              <a:gd name="T73" fmla="*/ 2147483647 h 59"/>
              <a:gd name="T74" fmla="*/ 2147483647 w 59"/>
              <a:gd name="T75" fmla="*/ 2147483647 h 59"/>
              <a:gd name="T76" fmla="*/ 2147483647 w 59"/>
              <a:gd name="T77" fmla="*/ 2147483647 h 59"/>
              <a:gd name="T78" fmla="*/ 2147483647 w 59"/>
              <a:gd name="T79" fmla="*/ 2147483647 h 5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59" h="59">
                <a:moveTo>
                  <a:pt x="21" y="6"/>
                </a:moveTo>
                <a:cubicBezTo>
                  <a:pt x="18" y="18"/>
                  <a:pt x="18" y="18"/>
                  <a:pt x="18" y="18"/>
                </a:cubicBezTo>
                <a:cubicBezTo>
                  <a:pt x="15" y="21"/>
                  <a:pt x="15" y="21"/>
                  <a:pt x="15" y="21"/>
                </a:cubicBezTo>
                <a:cubicBezTo>
                  <a:pt x="11" y="29"/>
                  <a:pt x="11" y="29"/>
                  <a:pt x="11" y="29"/>
                </a:cubicBezTo>
                <a:cubicBezTo>
                  <a:pt x="7" y="32"/>
                  <a:pt x="7" y="32"/>
                  <a:pt x="7" y="32"/>
                </a:cubicBezTo>
                <a:cubicBezTo>
                  <a:pt x="3" y="32"/>
                  <a:pt x="3" y="32"/>
                  <a:pt x="3" y="32"/>
                </a:cubicBezTo>
                <a:cubicBezTo>
                  <a:pt x="0" y="35"/>
                  <a:pt x="0" y="35"/>
                  <a:pt x="0" y="35"/>
                </a:cubicBezTo>
                <a:cubicBezTo>
                  <a:pt x="1" y="38"/>
                  <a:pt x="1" y="38"/>
                  <a:pt x="1" y="38"/>
                </a:cubicBezTo>
                <a:cubicBezTo>
                  <a:pt x="1" y="38"/>
                  <a:pt x="1" y="38"/>
                  <a:pt x="1" y="38"/>
                </a:cubicBezTo>
                <a:cubicBezTo>
                  <a:pt x="4" y="36"/>
                  <a:pt x="4" y="36"/>
                  <a:pt x="4" y="36"/>
                </a:cubicBezTo>
                <a:cubicBezTo>
                  <a:pt x="4" y="36"/>
                  <a:pt x="11" y="36"/>
                  <a:pt x="12" y="36"/>
                </a:cubicBezTo>
                <a:cubicBezTo>
                  <a:pt x="13" y="36"/>
                  <a:pt x="17" y="42"/>
                  <a:pt x="18" y="42"/>
                </a:cubicBezTo>
                <a:cubicBezTo>
                  <a:pt x="19" y="42"/>
                  <a:pt x="20" y="43"/>
                  <a:pt x="21" y="42"/>
                </a:cubicBezTo>
                <a:cubicBezTo>
                  <a:pt x="22" y="42"/>
                  <a:pt x="24" y="40"/>
                  <a:pt x="24" y="40"/>
                </a:cubicBezTo>
                <a:cubicBezTo>
                  <a:pt x="25" y="40"/>
                  <a:pt x="30" y="40"/>
                  <a:pt x="30" y="40"/>
                </a:cubicBezTo>
                <a:cubicBezTo>
                  <a:pt x="32" y="52"/>
                  <a:pt x="32" y="52"/>
                  <a:pt x="32" y="52"/>
                </a:cubicBezTo>
                <a:cubicBezTo>
                  <a:pt x="38" y="53"/>
                  <a:pt x="38" y="53"/>
                  <a:pt x="38" y="53"/>
                </a:cubicBezTo>
                <a:cubicBezTo>
                  <a:pt x="43" y="53"/>
                  <a:pt x="43" y="53"/>
                  <a:pt x="43" y="53"/>
                </a:cubicBezTo>
                <a:cubicBezTo>
                  <a:pt x="49" y="56"/>
                  <a:pt x="49" y="56"/>
                  <a:pt x="49" y="56"/>
                </a:cubicBezTo>
                <a:cubicBezTo>
                  <a:pt x="55" y="59"/>
                  <a:pt x="55" y="59"/>
                  <a:pt x="55" y="59"/>
                </a:cubicBezTo>
                <a:cubicBezTo>
                  <a:pt x="55" y="57"/>
                  <a:pt x="55" y="57"/>
                  <a:pt x="55" y="57"/>
                </a:cubicBezTo>
                <a:cubicBezTo>
                  <a:pt x="52" y="53"/>
                  <a:pt x="52" y="53"/>
                  <a:pt x="52" y="53"/>
                </a:cubicBezTo>
                <a:cubicBezTo>
                  <a:pt x="53" y="50"/>
                  <a:pt x="53" y="50"/>
                  <a:pt x="53" y="50"/>
                </a:cubicBezTo>
                <a:cubicBezTo>
                  <a:pt x="54" y="44"/>
                  <a:pt x="54" y="44"/>
                  <a:pt x="54" y="44"/>
                </a:cubicBezTo>
                <a:cubicBezTo>
                  <a:pt x="57" y="43"/>
                  <a:pt x="57" y="43"/>
                  <a:pt x="57" y="43"/>
                </a:cubicBezTo>
                <a:cubicBezTo>
                  <a:pt x="55" y="37"/>
                  <a:pt x="55" y="37"/>
                  <a:pt x="55" y="37"/>
                </a:cubicBezTo>
                <a:cubicBezTo>
                  <a:pt x="54" y="31"/>
                  <a:pt x="54" y="31"/>
                  <a:pt x="54" y="31"/>
                </a:cubicBezTo>
                <a:cubicBezTo>
                  <a:pt x="53" y="25"/>
                  <a:pt x="53" y="25"/>
                  <a:pt x="53" y="25"/>
                </a:cubicBezTo>
                <a:cubicBezTo>
                  <a:pt x="55" y="18"/>
                  <a:pt x="55" y="18"/>
                  <a:pt x="55" y="18"/>
                </a:cubicBezTo>
                <a:cubicBezTo>
                  <a:pt x="59" y="11"/>
                  <a:pt x="59" y="11"/>
                  <a:pt x="59" y="11"/>
                </a:cubicBezTo>
                <a:cubicBezTo>
                  <a:pt x="59" y="10"/>
                  <a:pt x="59" y="10"/>
                  <a:pt x="59" y="10"/>
                </a:cubicBezTo>
                <a:cubicBezTo>
                  <a:pt x="59" y="5"/>
                  <a:pt x="59" y="5"/>
                  <a:pt x="59" y="5"/>
                </a:cubicBezTo>
                <a:cubicBezTo>
                  <a:pt x="56" y="3"/>
                  <a:pt x="56" y="3"/>
                  <a:pt x="56" y="3"/>
                </a:cubicBezTo>
                <a:cubicBezTo>
                  <a:pt x="51" y="3"/>
                  <a:pt x="51" y="3"/>
                  <a:pt x="51" y="3"/>
                </a:cubicBezTo>
                <a:cubicBezTo>
                  <a:pt x="49" y="0"/>
                  <a:pt x="49" y="0"/>
                  <a:pt x="49" y="0"/>
                </a:cubicBezTo>
                <a:cubicBezTo>
                  <a:pt x="41" y="1"/>
                  <a:pt x="41" y="1"/>
                  <a:pt x="41" y="1"/>
                </a:cubicBezTo>
                <a:cubicBezTo>
                  <a:pt x="32" y="3"/>
                  <a:pt x="32" y="3"/>
                  <a:pt x="32" y="3"/>
                </a:cubicBezTo>
                <a:cubicBezTo>
                  <a:pt x="27" y="1"/>
                  <a:pt x="27" y="1"/>
                  <a:pt x="27" y="1"/>
                </a:cubicBezTo>
                <a:cubicBezTo>
                  <a:pt x="21" y="2"/>
                  <a:pt x="21" y="2"/>
                  <a:pt x="21" y="2"/>
                </a:cubicBezTo>
                <a:cubicBezTo>
                  <a:pt x="21" y="6"/>
                  <a:pt x="21" y="6"/>
                  <a:pt x="21" y="6"/>
                </a:cubicBezTo>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513" name="Freeform 378"/>
          <p:cNvSpPr>
            <a:spLocks/>
          </p:cNvSpPr>
          <p:nvPr/>
        </p:nvSpPr>
        <p:spPr bwMode="auto">
          <a:xfrm>
            <a:off x="5762625" y="4203704"/>
            <a:ext cx="401638" cy="354013"/>
          </a:xfrm>
          <a:custGeom>
            <a:avLst/>
            <a:gdLst>
              <a:gd name="T0" fmla="*/ 2147483647 w 47"/>
              <a:gd name="T1" fmla="*/ 2147483647 h 45"/>
              <a:gd name="T2" fmla="*/ 2147483647 w 47"/>
              <a:gd name="T3" fmla="*/ 2147483647 h 45"/>
              <a:gd name="T4" fmla="*/ 2147483647 w 47"/>
              <a:gd name="T5" fmla="*/ 2147483647 h 45"/>
              <a:gd name="T6" fmla="*/ 2147483647 w 47"/>
              <a:gd name="T7" fmla="*/ 2147483647 h 45"/>
              <a:gd name="T8" fmla="*/ 2147483647 w 47"/>
              <a:gd name="T9" fmla="*/ 2147483647 h 45"/>
              <a:gd name="T10" fmla="*/ 2147483647 w 47"/>
              <a:gd name="T11" fmla="*/ 2147483647 h 45"/>
              <a:gd name="T12" fmla="*/ 2147483647 w 47"/>
              <a:gd name="T13" fmla="*/ 2147483647 h 45"/>
              <a:gd name="T14" fmla="*/ 2147483647 w 47"/>
              <a:gd name="T15" fmla="*/ 2147483647 h 45"/>
              <a:gd name="T16" fmla="*/ 2147483647 w 47"/>
              <a:gd name="T17" fmla="*/ 2147483647 h 45"/>
              <a:gd name="T18" fmla="*/ 2147483647 w 47"/>
              <a:gd name="T19" fmla="*/ 2147483647 h 45"/>
              <a:gd name="T20" fmla="*/ 2147483647 w 47"/>
              <a:gd name="T21" fmla="*/ 2147483647 h 45"/>
              <a:gd name="T22" fmla="*/ 2147483647 w 47"/>
              <a:gd name="T23" fmla="*/ 2147483647 h 45"/>
              <a:gd name="T24" fmla="*/ 2147483647 w 47"/>
              <a:gd name="T25" fmla="*/ 2147483647 h 45"/>
              <a:gd name="T26" fmla="*/ 2147483647 w 47"/>
              <a:gd name="T27" fmla="*/ 2147483647 h 45"/>
              <a:gd name="T28" fmla="*/ 2147483647 w 47"/>
              <a:gd name="T29" fmla="*/ 0 h 45"/>
              <a:gd name="T30" fmla="*/ 2147483647 w 47"/>
              <a:gd name="T31" fmla="*/ 0 h 45"/>
              <a:gd name="T32" fmla="*/ 2147483647 w 47"/>
              <a:gd name="T33" fmla="*/ 2147483647 h 45"/>
              <a:gd name="T34" fmla="*/ 2147483647 w 47"/>
              <a:gd name="T35" fmla="*/ 2147483647 h 45"/>
              <a:gd name="T36" fmla="*/ 2147483647 w 47"/>
              <a:gd name="T37" fmla="*/ 2147483647 h 45"/>
              <a:gd name="T38" fmla="*/ 2147483647 w 47"/>
              <a:gd name="T39" fmla="*/ 2147483647 h 45"/>
              <a:gd name="T40" fmla="*/ 2147483647 w 47"/>
              <a:gd name="T41" fmla="*/ 2147483647 h 45"/>
              <a:gd name="T42" fmla="*/ 2147483647 w 47"/>
              <a:gd name="T43" fmla="*/ 2147483647 h 45"/>
              <a:gd name="T44" fmla="*/ 2147483647 w 47"/>
              <a:gd name="T45" fmla="*/ 2147483647 h 45"/>
              <a:gd name="T46" fmla="*/ 0 w 47"/>
              <a:gd name="T47" fmla="*/ 2147483647 h 45"/>
              <a:gd name="T48" fmla="*/ 2147483647 w 47"/>
              <a:gd name="T49" fmla="*/ 2147483647 h 45"/>
              <a:gd name="T50" fmla="*/ 2147483647 w 47"/>
              <a:gd name="T51" fmla="*/ 2147483647 h 45"/>
              <a:gd name="T52" fmla="*/ 2147483647 w 47"/>
              <a:gd name="T53" fmla="*/ 2147483647 h 45"/>
              <a:gd name="T54" fmla="*/ 2147483647 w 47"/>
              <a:gd name="T55" fmla="*/ 2147483647 h 45"/>
              <a:gd name="T56" fmla="*/ 2147483647 w 47"/>
              <a:gd name="T57" fmla="*/ 2147483647 h 45"/>
              <a:gd name="T58" fmla="*/ 2147483647 w 47"/>
              <a:gd name="T59" fmla="*/ 2147483647 h 4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7" h="45">
                <a:moveTo>
                  <a:pt x="22" y="45"/>
                </a:moveTo>
                <a:cubicBezTo>
                  <a:pt x="23" y="45"/>
                  <a:pt x="24" y="44"/>
                  <a:pt x="24" y="44"/>
                </a:cubicBezTo>
                <a:cubicBezTo>
                  <a:pt x="27" y="45"/>
                  <a:pt x="27" y="45"/>
                  <a:pt x="27" y="45"/>
                </a:cubicBezTo>
                <a:cubicBezTo>
                  <a:pt x="29" y="45"/>
                  <a:pt x="29" y="45"/>
                  <a:pt x="29" y="45"/>
                </a:cubicBezTo>
                <a:cubicBezTo>
                  <a:pt x="32" y="43"/>
                  <a:pt x="32" y="43"/>
                  <a:pt x="32" y="43"/>
                </a:cubicBezTo>
                <a:cubicBezTo>
                  <a:pt x="39" y="41"/>
                  <a:pt x="39" y="41"/>
                  <a:pt x="39" y="41"/>
                </a:cubicBezTo>
                <a:cubicBezTo>
                  <a:pt x="47" y="32"/>
                  <a:pt x="47" y="32"/>
                  <a:pt x="47" y="32"/>
                </a:cubicBezTo>
                <a:cubicBezTo>
                  <a:pt x="40" y="31"/>
                  <a:pt x="40" y="31"/>
                  <a:pt x="40" y="31"/>
                </a:cubicBezTo>
                <a:cubicBezTo>
                  <a:pt x="33" y="27"/>
                  <a:pt x="33" y="27"/>
                  <a:pt x="33" y="27"/>
                </a:cubicBezTo>
                <a:cubicBezTo>
                  <a:pt x="31" y="24"/>
                  <a:pt x="31" y="24"/>
                  <a:pt x="31" y="24"/>
                </a:cubicBezTo>
                <a:cubicBezTo>
                  <a:pt x="34" y="22"/>
                  <a:pt x="34" y="22"/>
                  <a:pt x="34" y="22"/>
                </a:cubicBezTo>
                <a:cubicBezTo>
                  <a:pt x="33" y="20"/>
                  <a:pt x="33" y="20"/>
                  <a:pt x="33" y="20"/>
                </a:cubicBezTo>
                <a:cubicBezTo>
                  <a:pt x="25" y="8"/>
                  <a:pt x="25" y="8"/>
                  <a:pt x="25" y="8"/>
                </a:cubicBezTo>
                <a:cubicBezTo>
                  <a:pt x="20" y="6"/>
                  <a:pt x="20" y="6"/>
                  <a:pt x="20" y="6"/>
                </a:cubicBezTo>
                <a:cubicBezTo>
                  <a:pt x="17" y="0"/>
                  <a:pt x="17" y="0"/>
                  <a:pt x="17" y="0"/>
                </a:cubicBezTo>
                <a:cubicBezTo>
                  <a:pt x="17" y="0"/>
                  <a:pt x="17" y="0"/>
                  <a:pt x="17" y="0"/>
                </a:cubicBezTo>
                <a:cubicBezTo>
                  <a:pt x="15" y="1"/>
                  <a:pt x="15" y="1"/>
                  <a:pt x="15" y="1"/>
                </a:cubicBezTo>
                <a:cubicBezTo>
                  <a:pt x="12" y="3"/>
                  <a:pt x="12" y="3"/>
                  <a:pt x="12" y="3"/>
                </a:cubicBezTo>
                <a:cubicBezTo>
                  <a:pt x="11" y="14"/>
                  <a:pt x="11" y="14"/>
                  <a:pt x="11" y="14"/>
                </a:cubicBezTo>
                <a:cubicBezTo>
                  <a:pt x="8" y="20"/>
                  <a:pt x="8" y="20"/>
                  <a:pt x="8" y="20"/>
                </a:cubicBezTo>
                <a:cubicBezTo>
                  <a:pt x="4" y="24"/>
                  <a:pt x="4" y="24"/>
                  <a:pt x="4" y="24"/>
                </a:cubicBezTo>
                <a:cubicBezTo>
                  <a:pt x="3" y="30"/>
                  <a:pt x="3" y="30"/>
                  <a:pt x="3" y="30"/>
                </a:cubicBezTo>
                <a:cubicBezTo>
                  <a:pt x="1" y="30"/>
                  <a:pt x="1" y="30"/>
                  <a:pt x="1" y="30"/>
                </a:cubicBezTo>
                <a:cubicBezTo>
                  <a:pt x="0" y="33"/>
                  <a:pt x="0" y="33"/>
                  <a:pt x="0" y="33"/>
                </a:cubicBezTo>
                <a:cubicBezTo>
                  <a:pt x="4" y="36"/>
                  <a:pt x="4" y="36"/>
                  <a:pt x="4" y="36"/>
                </a:cubicBezTo>
                <a:cubicBezTo>
                  <a:pt x="7" y="39"/>
                  <a:pt x="7" y="39"/>
                  <a:pt x="7" y="39"/>
                </a:cubicBezTo>
                <a:cubicBezTo>
                  <a:pt x="9" y="41"/>
                  <a:pt x="9" y="41"/>
                  <a:pt x="9" y="41"/>
                </a:cubicBezTo>
                <a:cubicBezTo>
                  <a:pt x="9" y="42"/>
                  <a:pt x="9" y="42"/>
                  <a:pt x="9" y="42"/>
                </a:cubicBezTo>
                <a:cubicBezTo>
                  <a:pt x="12" y="43"/>
                  <a:pt x="12" y="43"/>
                  <a:pt x="12" y="43"/>
                </a:cubicBezTo>
                <a:cubicBezTo>
                  <a:pt x="12" y="43"/>
                  <a:pt x="21" y="45"/>
                  <a:pt x="22" y="45"/>
                </a:cubicBez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514" name="Freeform 379"/>
          <p:cNvSpPr>
            <a:spLocks/>
          </p:cNvSpPr>
          <p:nvPr/>
        </p:nvSpPr>
        <p:spPr bwMode="auto">
          <a:xfrm>
            <a:off x="5789613" y="4532313"/>
            <a:ext cx="220662" cy="234950"/>
          </a:xfrm>
          <a:custGeom>
            <a:avLst/>
            <a:gdLst>
              <a:gd name="T0" fmla="*/ 2147483647 w 26"/>
              <a:gd name="T1" fmla="*/ 2147483647 h 30"/>
              <a:gd name="T2" fmla="*/ 2147483647 w 26"/>
              <a:gd name="T3" fmla="*/ 2147483647 h 30"/>
              <a:gd name="T4" fmla="*/ 2147483647 w 26"/>
              <a:gd name="T5" fmla="*/ 2147483647 h 30"/>
              <a:gd name="T6" fmla="*/ 2147483647 w 26"/>
              <a:gd name="T7" fmla="*/ 2147483647 h 30"/>
              <a:gd name="T8" fmla="*/ 2147483647 w 26"/>
              <a:gd name="T9" fmla="*/ 2147483647 h 30"/>
              <a:gd name="T10" fmla="*/ 2147483647 w 26"/>
              <a:gd name="T11" fmla="*/ 2147483647 h 30"/>
              <a:gd name="T12" fmla="*/ 2147483647 w 26"/>
              <a:gd name="T13" fmla="*/ 2147483647 h 30"/>
              <a:gd name="T14" fmla="*/ 2147483647 w 26"/>
              <a:gd name="T15" fmla="*/ 0 h 30"/>
              <a:gd name="T16" fmla="*/ 2147483647 w 26"/>
              <a:gd name="T17" fmla="*/ 2147483647 h 30"/>
              <a:gd name="T18" fmla="*/ 2147483647 w 26"/>
              <a:gd name="T19" fmla="*/ 2147483647 h 30"/>
              <a:gd name="T20" fmla="*/ 0 w 26"/>
              <a:gd name="T21" fmla="*/ 2147483647 h 30"/>
              <a:gd name="T22" fmla="*/ 2147483647 w 26"/>
              <a:gd name="T23" fmla="*/ 2147483647 h 30"/>
              <a:gd name="T24" fmla="*/ 2147483647 w 26"/>
              <a:gd name="T25" fmla="*/ 2147483647 h 30"/>
              <a:gd name="T26" fmla="*/ 0 w 26"/>
              <a:gd name="T27" fmla="*/ 2147483647 h 30"/>
              <a:gd name="T28" fmla="*/ 2147483647 w 26"/>
              <a:gd name="T29" fmla="*/ 2147483647 h 30"/>
              <a:gd name="T30" fmla="*/ 2147483647 w 26"/>
              <a:gd name="T31" fmla="*/ 2147483647 h 30"/>
              <a:gd name="T32" fmla="*/ 2147483647 w 26"/>
              <a:gd name="T33" fmla="*/ 2147483647 h 30"/>
              <a:gd name="T34" fmla="*/ 2147483647 w 26"/>
              <a:gd name="T35" fmla="*/ 2147483647 h 30"/>
              <a:gd name="T36" fmla="*/ 2147483647 w 26"/>
              <a:gd name="T37" fmla="*/ 2147483647 h 30"/>
              <a:gd name="T38" fmla="*/ 2147483647 w 26"/>
              <a:gd name="T39" fmla="*/ 2147483647 h 30"/>
              <a:gd name="T40" fmla="*/ 2147483647 w 26"/>
              <a:gd name="T41" fmla="*/ 2147483647 h 30"/>
              <a:gd name="T42" fmla="*/ 2147483647 w 26"/>
              <a:gd name="T43" fmla="*/ 2147483647 h 30"/>
              <a:gd name="T44" fmla="*/ 2147483647 w 26"/>
              <a:gd name="T45" fmla="*/ 2147483647 h 3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6" h="30">
                <a:moveTo>
                  <a:pt x="23" y="7"/>
                </a:moveTo>
                <a:cubicBezTo>
                  <a:pt x="26" y="4"/>
                  <a:pt x="26" y="4"/>
                  <a:pt x="26" y="4"/>
                </a:cubicBezTo>
                <a:cubicBezTo>
                  <a:pt x="26" y="3"/>
                  <a:pt x="26" y="3"/>
                  <a:pt x="26" y="3"/>
                </a:cubicBezTo>
                <a:cubicBezTo>
                  <a:pt x="24" y="3"/>
                  <a:pt x="24" y="3"/>
                  <a:pt x="24" y="3"/>
                </a:cubicBezTo>
                <a:cubicBezTo>
                  <a:pt x="21" y="2"/>
                  <a:pt x="21" y="2"/>
                  <a:pt x="21" y="2"/>
                </a:cubicBezTo>
                <a:cubicBezTo>
                  <a:pt x="21" y="2"/>
                  <a:pt x="20" y="3"/>
                  <a:pt x="19" y="3"/>
                </a:cubicBezTo>
                <a:cubicBezTo>
                  <a:pt x="18" y="3"/>
                  <a:pt x="9" y="1"/>
                  <a:pt x="9" y="1"/>
                </a:cubicBezTo>
                <a:cubicBezTo>
                  <a:pt x="6" y="0"/>
                  <a:pt x="6" y="0"/>
                  <a:pt x="6" y="0"/>
                </a:cubicBezTo>
                <a:cubicBezTo>
                  <a:pt x="6" y="1"/>
                  <a:pt x="6" y="1"/>
                  <a:pt x="6" y="1"/>
                </a:cubicBezTo>
                <a:cubicBezTo>
                  <a:pt x="3" y="1"/>
                  <a:pt x="3" y="1"/>
                  <a:pt x="3" y="1"/>
                </a:cubicBezTo>
                <a:cubicBezTo>
                  <a:pt x="0" y="3"/>
                  <a:pt x="0" y="3"/>
                  <a:pt x="0" y="3"/>
                </a:cubicBezTo>
                <a:cubicBezTo>
                  <a:pt x="2" y="5"/>
                  <a:pt x="2" y="5"/>
                  <a:pt x="2" y="5"/>
                </a:cubicBezTo>
                <a:cubicBezTo>
                  <a:pt x="2" y="9"/>
                  <a:pt x="2" y="9"/>
                  <a:pt x="2" y="9"/>
                </a:cubicBezTo>
                <a:cubicBezTo>
                  <a:pt x="0" y="13"/>
                  <a:pt x="0" y="13"/>
                  <a:pt x="0" y="13"/>
                </a:cubicBezTo>
                <a:cubicBezTo>
                  <a:pt x="1" y="19"/>
                  <a:pt x="1" y="19"/>
                  <a:pt x="1" y="19"/>
                </a:cubicBezTo>
                <a:cubicBezTo>
                  <a:pt x="12" y="24"/>
                  <a:pt x="12" y="24"/>
                  <a:pt x="12" y="24"/>
                </a:cubicBezTo>
                <a:cubicBezTo>
                  <a:pt x="12" y="27"/>
                  <a:pt x="12" y="27"/>
                  <a:pt x="12" y="27"/>
                </a:cubicBezTo>
                <a:cubicBezTo>
                  <a:pt x="17" y="30"/>
                  <a:pt x="17" y="30"/>
                  <a:pt x="17" y="30"/>
                </a:cubicBezTo>
                <a:cubicBezTo>
                  <a:pt x="17" y="29"/>
                  <a:pt x="18" y="29"/>
                  <a:pt x="18" y="29"/>
                </a:cubicBezTo>
                <a:cubicBezTo>
                  <a:pt x="22" y="23"/>
                  <a:pt x="22" y="23"/>
                  <a:pt x="22" y="23"/>
                </a:cubicBezTo>
                <a:cubicBezTo>
                  <a:pt x="25" y="20"/>
                  <a:pt x="25" y="20"/>
                  <a:pt x="25" y="20"/>
                </a:cubicBezTo>
                <a:cubicBezTo>
                  <a:pt x="23" y="17"/>
                  <a:pt x="23" y="17"/>
                  <a:pt x="23" y="17"/>
                </a:cubicBezTo>
                <a:lnTo>
                  <a:pt x="23" y="7"/>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515" name="Freeform 380"/>
          <p:cNvSpPr>
            <a:spLocks/>
          </p:cNvSpPr>
          <p:nvPr/>
        </p:nvSpPr>
        <p:spPr bwMode="auto">
          <a:xfrm>
            <a:off x="5549902" y="5040317"/>
            <a:ext cx="204788" cy="179387"/>
          </a:xfrm>
          <a:custGeom>
            <a:avLst/>
            <a:gdLst>
              <a:gd name="T0" fmla="*/ 2147483647 w 24"/>
              <a:gd name="T1" fmla="*/ 2147483647 h 23"/>
              <a:gd name="T2" fmla="*/ 2147483647 w 24"/>
              <a:gd name="T3" fmla="*/ 2147483647 h 23"/>
              <a:gd name="T4" fmla="*/ 2147483647 w 24"/>
              <a:gd name="T5" fmla="*/ 2147483647 h 23"/>
              <a:gd name="T6" fmla="*/ 0 w 24"/>
              <a:gd name="T7" fmla="*/ 2147483647 h 23"/>
              <a:gd name="T8" fmla="*/ 2147483647 w 24"/>
              <a:gd name="T9" fmla="*/ 2147483647 h 23"/>
              <a:gd name="T10" fmla="*/ 2147483647 w 24"/>
              <a:gd name="T11" fmla="*/ 2147483647 h 23"/>
              <a:gd name="T12" fmla="*/ 2147483647 w 24"/>
              <a:gd name="T13" fmla="*/ 2147483647 h 23"/>
              <a:gd name="T14" fmla="*/ 2147483647 w 24"/>
              <a:gd name="T15" fmla="*/ 2147483647 h 23"/>
              <a:gd name="T16" fmla="*/ 2147483647 w 24"/>
              <a:gd name="T17" fmla="*/ 2147483647 h 23"/>
              <a:gd name="T18" fmla="*/ 2147483647 w 24"/>
              <a:gd name="T19" fmla="*/ 2147483647 h 23"/>
              <a:gd name="T20" fmla="*/ 2147483647 w 24"/>
              <a:gd name="T21" fmla="*/ 2147483647 h 23"/>
              <a:gd name="T22" fmla="*/ 2147483647 w 24"/>
              <a:gd name="T23" fmla="*/ 2147483647 h 23"/>
              <a:gd name="T24" fmla="*/ 2147483647 w 24"/>
              <a:gd name="T25" fmla="*/ 2147483647 h 23"/>
              <a:gd name="T26" fmla="*/ 2147483647 w 24"/>
              <a:gd name="T27" fmla="*/ 2147483647 h 23"/>
              <a:gd name="T28" fmla="*/ 2147483647 w 24"/>
              <a:gd name="T29" fmla="*/ 2147483647 h 23"/>
              <a:gd name="T30" fmla="*/ 2147483647 w 24"/>
              <a:gd name="T31" fmla="*/ 0 h 23"/>
              <a:gd name="T32" fmla="*/ 2147483647 w 24"/>
              <a:gd name="T33" fmla="*/ 2147483647 h 23"/>
              <a:gd name="T34" fmla="*/ 2147483647 w 24"/>
              <a:gd name="T35" fmla="*/ 2147483647 h 2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 h="23">
                <a:moveTo>
                  <a:pt x="9" y="5"/>
                </a:moveTo>
                <a:cubicBezTo>
                  <a:pt x="9" y="5"/>
                  <a:pt x="6" y="8"/>
                  <a:pt x="6" y="8"/>
                </a:cubicBezTo>
                <a:cubicBezTo>
                  <a:pt x="5" y="8"/>
                  <a:pt x="2" y="7"/>
                  <a:pt x="2" y="7"/>
                </a:cubicBezTo>
                <a:cubicBezTo>
                  <a:pt x="0" y="8"/>
                  <a:pt x="0" y="8"/>
                  <a:pt x="0" y="8"/>
                </a:cubicBezTo>
                <a:cubicBezTo>
                  <a:pt x="1" y="8"/>
                  <a:pt x="1" y="8"/>
                  <a:pt x="1" y="8"/>
                </a:cubicBezTo>
                <a:cubicBezTo>
                  <a:pt x="3" y="12"/>
                  <a:pt x="3" y="12"/>
                  <a:pt x="3" y="12"/>
                </a:cubicBezTo>
                <a:cubicBezTo>
                  <a:pt x="6" y="16"/>
                  <a:pt x="6" y="16"/>
                  <a:pt x="6" y="16"/>
                </a:cubicBezTo>
                <a:cubicBezTo>
                  <a:pt x="8" y="16"/>
                  <a:pt x="8" y="16"/>
                  <a:pt x="8" y="16"/>
                </a:cubicBezTo>
                <a:cubicBezTo>
                  <a:pt x="9" y="20"/>
                  <a:pt x="9" y="20"/>
                  <a:pt x="9" y="20"/>
                </a:cubicBezTo>
                <a:cubicBezTo>
                  <a:pt x="14" y="22"/>
                  <a:pt x="14" y="22"/>
                  <a:pt x="14" y="22"/>
                </a:cubicBezTo>
                <a:cubicBezTo>
                  <a:pt x="20" y="23"/>
                  <a:pt x="20" y="23"/>
                  <a:pt x="20" y="23"/>
                </a:cubicBezTo>
                <a:cubicBezTo>
                  <a:pt x="22" y="20"/>
                  <a:pt x="22" y="20"/>
                  <a:pt x="22" y="20"/>
                </a:cubicBezTo>
                <a:cubicBezTo>
                  <a:pt x="24" y="12"/>
                  <a:pt x="24" y="12"/>
                  <a:pt x="24" y="12"/>
                </a:cubicBezTo>
                <a:cubicBezTo>
                  <a:pt x="24" y="7"/>
                  <a:pt x="24" y="7"/>
                  <a:pt x="24" y="7"/>
                </a:cubicBezTo>
                <a:cubicBezTo>
                  <a:pt x="24" y="3"/>
                  <a:pt x="24" y="3"/>
                  <a:pt x="24" y="3"/>
                </a:cubicBezTo>
                <a:cubicBezTo>
                  <a:pt x="16" y="0"/>
                  <a:pt x="16" y="0"/>
                  <a:pt x="16" y="0"/>
                </a:cubicBezTo>
                <a:cubicBezTo>
                  <a:pt x="13" y="1"/>
                  <a:pt x="13" y="1"/>
                  <a:pt x="13" y="1"/>
                </a:cubicBezTo>
                <a:lnTo>
                  <a:pt x="9" y="5"/>
                </a:lnTo>
                <a:close/>
              </a:path>
            </a:pathLst>
          </a:custGeom>
          <a:solidFill>
            <a:srgbClr val="FFFFA7"/>
          </a:solidFill>
          <a:ln w="9525">
            <a:solidFill>
              <a:schemeClr val="accent1"/>
            </a:solidFill>
            <a:round/>
            <a:headEnd/>
            <a:tailEnd/>
          </a:ln>
        </p:spPr>
        <p:txBody>
          <a:bodyPr/>
          <a:lstStyle/>
          <a:p>
            <a:endParaRPr lang="en-GB" smtClean="0">
              <a:solidFill>
                <a:srgbClr val="FF99CC"/>
              </a:solidFill>
            </a:endParaRPr>
          </a:p>
        </p:txBody>
      </p:sp>
      <p:sp>
        <p:nvSpPr>
          <p:cNvPr id="17516" name="Freeform 381"/>
          <p:cNvSpPr>
            <a:spLocks/>
          </p:cNvSpPr>
          <p:nvPr/>
        </p:nvSpPr>
        <p:spPr bwMode="auto">
          <a:xfrm>
            <a:off x="5473702" y="4557713"/>
            <a:ext cx="366713" cy="544512"/>
          </a:xfrm>
          <a:custGeom>
            <a:avLst/>
            <a:gdLst>
              <a:gd name="T0" fmla="*/ 2147483647 w 43"/>
              <a:gd name="T1" fmla="*/ 2147483647 h 70"/>
              <a:gd name="T2" fmla="*/ 2147483647 w 43"/>
              <a:gd name="T3" fmla="*/ 2147483647 h 70"/>
              <a:gd name="T4" fmla="*/ 2147483647 w 43"/>
              <a:gd name="T5" fmla="*/ 2147483647 h 70"/>
              <a:gd name="T6" fmla="*/ 2147483647 w 43"/>
              <a:gd name="T7" fmla="*/ 2147483647 h 70"/>
              <a:gd name="T8" fmla="*/ 2147483647 w 43"/>
              <a:gd name="T9" fmla="*/ 2147483647 h 70"/>
              <a:gd name="T10" fmla="*/ 2147483647 w 43"/>
              <a:gd name="T11" fmla="*/ 2147483647 h 70"/>
              <a:gd name="T12" fmla="*/ 2147483647 w 43"/>
              <a:gd name="T13" fmla="*/ 2147483647 h 70"/>
              <a:gd name="T14" fmla="*/ 2147483647 w 43"/>
              <a:gd name="T15" fmla="*/ 2147483647 h 70"/>
              <a:gd name="T16" fmla="*/ 2147483647 w 43"/>
              <a:gd name="T17" fmla="*/ 2147483647 h 70"/>
              <a:gd name="T18" fmla="*/ 2147483647 w 43"/>
              <a:gd name="T19" fmla="*/ 2147483647 h 70"/>
              <a:gd name="T20" fmla="*/ 2147483647 w 43"/>
              <a:gd name="T21" fmla="*/ 2147483647 h 70"/>
              <a:gd name="T22" fmla="*/ 2147483647 w 43"/>
              <a:gd name="T23" fmla="*/ 2147483647 h 70"/>
              <a:gd name="T24" fmla="*/ 2147483647 w 43"/>
              <a:gd name="T25" fmla="*/ 2147483647 h 70"/>
              <a:gd name="T26" fmla="*/ 2147483647 w 43"/>
              <a:gd name="T27" fmla="*/ 2147483647 h 70"/>
              <a:gd name="T28" fmla="*/ 2147483647 w 43"/>
              <a:gd name="T29" fmla="*/ 2147483647 h 70"/>
              <a:gd name="T30" fmla="*/ 0 w 43"/>
              <a:gd name="T31" fmla="*/ 2147483647 h 70"/>
              <a:gd name="T32" fmla="*/ 0 w 43"/>
              <a:gd name="T33" fmla="*/ 2147483647 h 70"/>
              <a:gd name="T34" fmla="*/ 2147483647 w 43"/>
              <a:gd name="T35" fmla="*/ 2147483647 h 70"/>
              <a:gd name="T36" fmla="*/ 2147483647 w 43"/>
              <a:gd name="T37" fmla="*/ 2147483647 h 70"/>
              <a:gd name="T38" fmla="*/ 2147483647 w 43"/>
              <a:gd name="T39" fmla="*/ 2147483647 h 70"/>
              <a:gd name="T40" fmla="*/ 2147483647 w 43"/>
              <a:gd name="T41" fmla="*/ 2147483647 h 70"/>
              <a:gd name="T42" fmla="*/ 2147483647 w 43"/>
              <a:gd name="T43" fmla="*/ 2147483647 h 70"/>
              <a:gd name="T44" fmla="*/ 2147483647 w 43"/>
              <a:gd name="T45" fmla="*/ 2147483647 h 70"/>
              <a:gd name="T46" fmla="*/ 2147483647 w 43"/>
              <a:gd name="T47" fmla="*/ 2147483647 h 70"/>
              <a:gd name="T48" fmla="*/ 2147483647 w 43"/>
              <a:gd name="T49" fmla="*/ 2147483647 h 70"/>
              <a:gd name="T50" fmla="*/ 2147483647 w 43"/>
              <a:gd name="T51" fmla="*/ 2147483647 h 70"/>
              <a:gd name="T52" fmla="*/ 2147483647 w 43"/>
              <a:gd name="T53" fmla="*/ 2147483647 h 70"/>
              <a:gd name="T54" fmla="*/ 2147483647 w 43"/>
              <a:gd name="T55" fmla="*/ 2147483647 h 70"/>
              <a:gd name="T56" fmla="*/ 2147483647 w 43"/>
              <a:gd name="T57" fmla="*/ 2147483647 h 70"/>
              <a:gd name="T58" fmla="*/ 2147483647 w 43"/>
              <a:gd name="T59" fmla="*/ 2147483647 h 70"/>
              <a:gd name="T60" fmla="*/ 2147483647 w 43"/>
              <a:gd name="T61" fmla="*/ 2147483647 h 70"/>
              <a:gd name="T62" fmla="*/ 2147483647 w 43"/>
              <a:gd name="T63" fmla="*/ 2147483647 h 70"/>
              <a:gd name="T64" fmla="*/ 2147483647 w 43"/>
              <a:gd name="T65" fmla="*/ 2147483647 h 70"/>
              <a:gd name="T66" fmla="*/ 2147483647 w 43"/>
              <a:gd name="T67" fmla="*/ 2147483647 h 70"/>
              <a:gd name="T68" fmla="*/ 2147483647 w 43"/>
              <a:gd name="T69" fmla="*/ 2147483647 h 70"/>
              <a:gd name="T70" fmla="*/ 2147483647 w 43"/>
              <a:gd name="T71" fmla="*/ 2147483647 h 70"/>
              <a:gd name="T72" fmla="*/ 2147483647 w 43"/>
              <a:gd name="T73" fmla="*/ 2147483647 h 70"/>
              <a:gd name="T74" fmla="*/ 2147483647 w 43"/>
              <a:gd name="T75" fmla="*/ 2147483647 h 70"/>
              <a:gd name="T76" fmla="*/ 2147483647 w 43"/>
              <a:gd name="T77" fmla="*/ 2147483647 h 70"/>
              <a:gd name="T78" fmla="*/ 2147483647 w 43"/>
              <a:gd name="T79" fmla="*/ 2147483647 h 70"/>
              <a:gd name="T80" fmla="*/ 2147483647 w 43"/>
              <a:gd name="T81" fmla="*/ 2147483647 h 70"/>
              <a:gd name="T82" fmla="*/ 2147483647 w 43"/>
              <a:gd name="T83" fmla="*/ 2147483647 h 70"/>
              <a:gd name="T84" fmla="*/ 2147483647 w 43"/>
              <a:gd name="T85" fmla="*/ 2147483647 h 70"/>
              <a:gd name="T86" fmla="*/ 2147483647 w 43"/>
              <a:gd name="T87" fmla="*/ 2147483647 h 70"/>
              <a:gd name="T88" fmla="*/ 2147483647 w 43"/>
              <a:gd name="T89" fmla="*/ 2147483647 h 70"/>
              <a:gd name="T90" fmla="*/ 2147483647 w 43"/>
              <a:gd name="T91" fmla="*/ 2147483647 h 70"/>
              <a:gd name="T92" fmla="*/ 2147483647 w 43"/>
              <a:gd name="T93" fmla="*/ 2147483647 h 70"/>
              <a:gd name="T94" fmla="*/ 2147483647 w 43"/>
              <a:gd name="T95" fmla="*/ 2147483647 h 70"/>
              <a:gd name="T96" fmla="*/ 2147483647 w 43"/>
              <a:gd name="T97" fmla="*/ 2147483647 h 70"/>
              <a:gd name="T98" fmla="*/ 2147483647 w 43"/>
              <a:gd name="T99" fmla="*/ 2147483647 h 70"/>
              <a:gd name="T100" fmla="*/ 2147483647 w 43"/>
              <a:gd name="T101" fmla="*/ 2147483647 h 70"/>
              <a:gd name="T102" fmla="*/ 2147483647 w 43"/>
              <a:gd name="T103" fmla="*/ 2147483647 h 70"/>
              <a:gd name="T104" fmla="*/ 2147483647 w 43"/>
              <a:gd name="T105" fmla="*/ 2147483647 h 70"/>
              <a:gd name="T106" fmla="*/ 2147483647 w 43"/>
              <a:gd name="T107" fmla="*/ 2147483647 h 70"/>
              <a:gd name="T108" fmla="*/ 2147483647 w 43"/>
              <a:gd name="T109" fmla="*/ 2147483647 h 70"/>
              <a:gd name="T110" fmla="*/ 2147483647 w 43"/>
              <a:gd name="T111" fmla="*/ 0 h 70"/>
              <a:gd name="T112" fmla="*/ 2147483647 w 43"/>
              <a:gd name="T113" fmla="*/ 0 h 70"/>
              <a:gd name="T114" fmla="*/ 2147483647 w 43"/>
              <a:gd name="T115" fmla="*/ 2147483647 h 70"/>
              <a:gd name="T116" fmla="*/ 2147483647 w 43"/>
              <a:gd name="T117" fmla="*/ 0 h 70"/>
              <a:gd name="T118" fmla="*/ 2147483647 w 43"/>
              <a:gd name="T119" fmla="*/ 2147483647 h 70"/>
              <a:gd name="T120" fmla="*/ 2147483647 w 43"/>
              <a:gd name="T121" fmla="*/ 2147483647 h 7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43" h="70">
                <a:moveTo>
                  <a:pt x="27" y="6"/>
                </a:moveTo>
                <a:cubicBezTo>
                  <a:pt x="23" y="13"/>
                  <a:pt x="23" y="13"/>
                  <a:pt x="23" y="13"/>
                </a:cubicBezTo>
                <a:cubicBezTo>
                  <a:pt x="21" y="20"/>
                  <a:pt x="21" y="20"/>
                  <a:pt x="21" y="20"/>
                </a:cubicBezTo>
                <a:cubicBezTo>
                  <a:pt x="22" y="26"/>
                  <a:pt x="22" y="26"/>
                  <a:pt x="22" y="26"/>
                </a:cubicBezTo>
                <a:cubicBezTo>
                  <a:pt x="23" y="32"/>
                  <a:pt x="23" y="32"/>
                  <a:pt x="23" y="32"/>
                </a:cubicBezTo>
                <a:cubicBezTo>
                  <a:pt x="25" y="38"/>
                  <a:pt x="25" y="38"/>
                  <a:pt x="25" y="38"/>
                </a:cubicBezTo>
                <a:cubicBezTo>
                  <a:pt x="22" y="39"/>
                  <a:pt x="22" y="39"/>
                  <a:pt x="22" y="39"/>
                </a:cubicBezTo>
                <a:cubicBezTo>
                  <a:pt x="21" y="45"/>
                  <a:pt x="21" y="45"/>
                  <a:pt x="21" y="45"/>
                </a:cubicBezTo>
                <a:cubicBezTo>
                  <a:pt x="20" y="48"/>
                  <a:pt x="20" y="48"/>
                  <a:pt x="20" y="48"/>
                </a:cubicBezTo>
                <a:cubicBezTo>
                  <a:pt x="23" y="52"/>
                  <a:pt x="23" y="52"/>
                  <a:pt x="23" y="52"/>
                </a:cubicBezTo>
                <a:cubicBezTo>
                  <a:pt x="23" y="54"/>
                  <a:pt x="23" y="54"/>
                  <a:pt x="23" y="54"/>
                </a:cubicBezTo>
                <a:cubicBezTo>
                  <a:pt x="17" y="51"/>
                  <a:pt x="17" y="51"/>
                  <a:pt x="17" y="51"/>
                </a:cubicBezTo>
                <a:cubicBezTo>
                  <a:pt x="11" y="48"/>
                  <a:pt x="11" y="48"/>
                  <a:pt x="11" y="48"/>
                </a:cubicBezTo>
                <a:cubicBezTo>
                  <a:pt x="6" y="48"/>
                  <a:pt x="6" y="48"/>
                  <a:pt x="6" y="48"/>
                </a:cubicBezTo>
                <a:cubicBezTo>
                  <a:pt x="6" y="52"/>
                  <a:pt x="6" y="52"/>
                  <a:pt x="6" y="52"/>
                </a:cubicBezTo>
                <a:cubicBezTo>
                  <a:pt x="0" y="53"/>
                  <a:pt x="0" y="53"/>
                  <a:pt x="0" y="53"/>
                </a:cubicBezTo>
                <a:cubicBezTo>
                  <a:pt x="0" y="64"/>
                  <a:pt x="0" y="64"/>
                  <a:pt x="0" y="64"/>
                </a:cubicBezTo>
                <a:cubicBezTo>
                  <a:pt x="2" y="68"/>
                  <a:pt x="2" y="68"/>
                  <a:pt x="2" y="68"/>
                </a:cubicBezTo>
                <a:cubicBezTo>
                  <a:pt x="6" y="68"/>
                  <a:pt x="6" y="68"/>
                  <a:pt x="6" y="68"/>
                </a:cubicBezTo>
                <a:cubicBezTo>
                  <a:pt x="8" y="69"/>
                  <a:pt x="8" y="69"/>
                  <a:pt x="8" y="69"/>
                </a:cubicBezTo>
                <a:cubicBezTo>
                  <a:pt x="7" y="69"/>
                  <a:pt x="7" y="69"/>
                  <a:pt x="7" y="69"/>
                </a:cubicBezTo>
                <a:cubicBezTo>
                  <a:pt x="9" y="70"/>
                  <a:pt x="9" y="70"/>
                  <a:pt x="9" y="70"/>
                </a:cubicBezTo>
                <a:cubicBezTo>
                  <a:pt x="11" y="69"/>
                  <a:pt x="11" y="69"/>
                  <a:pt x="11" y="69"/>
                </a:cubicBezTo>
                <a:cubicBezTo>
                  <a:pt x="11" y="69"/>
                  <a:pt x="14" y="70"/>
                  <a:pt x="15" y="70"/>
                </a:cubicBezTo>
                <a:cubicBezTo>
                  <a:pt x="15" y="70"/>
                  <a:pt x="18" y="67"/>
                  <a:pt x="18" y="67"/>
                </a:cubicBezTo>
                <a:cubicBezTo>
                  <a:pt x="22" y="63"/>
                  <a:pt x="22" y="63"/>
                  <a:pt x="22" y="63"/>
                </a:cubicBezTo>
                <a:cubicBezTo>
                  <a:pt x="25" y="62"/>
                  <a:pt x="25" y="62"/>
                  <a:pt x="25" y="62"/>
                </a:cubicBezTo>
                <a:cubicBezTo>
                  <a:pt x="24" y="62"/>
                  <a:pt x="24" y="62"/>
                  <a:pt x="24" y="62"/>
                </a:cubicBezTo>
                <a:cubicBezTo>
                  <a:pt x="24" y="61"/>
                  <a:pt x="24" y="61"/>
                  <a:pt x="24" y="61"/>
                </a:cubicBezTo>
                <a:cubicBezTo>
                  <a:pt x="33" y="57"/>
                  <a:pt x="33" y="57"/>
                  <a:pt x="33" y="57"/>
                </a:cubicBezTo>
                <a:cubicBezTo>
                  <a:pt x="37" y="59"/>
                  <a:pt x="37" y="59"/>
                  <a:pt x="37" y="59"/>
                </a:cubicBezTo>
                <a:cubicBezTo>
                  <a:pt x="39" y="62"/>
                  <a:pt x="39" y="62"/>
                  <a:pt x="39" y="62"/>
                </a:cubicBezTo>
                <a:cubicBezTo>
                  <a:pt x="40" y="64"/>
                  <a:pt x="40" y="64"/>
                  <a:pt x="40" y="64"/>
                </a:cubicBezTo>
                <a:cubicBezTo>
                  <a:pt x="43" y="62"/>
                  <a:pt x="43" y="62"/>
                  <a:pt x="43" y="62"/>
                </a:cubicBezTo>
                <a:cubicBezTo>
                  <a:pt x="43" y="59"/>
                  <a:pt x="43" y="59"/>
                  <a:pt x="43" y="59"/>
                </a:cubicBezTo>
                <a:cubicBezTo>
                  <a:pt x="40" y="54"/>
                  <a:pt x="40" y="54"/>
                  <a:pt x="40" y="54"/>
                </a:cubicBezTo>
                <a:cubicBezTo>
                  <a:pt x="40" y="49"/>
                  <a:pt x="40" y="49"/>
                  <a:pt x="40" y="49"/>
                </a:cubicBezTo>
                <a:cubicBezTo>
                  <a:pt x="41" y="49"/>
                  <a:pt x="41" y="49"/>
                  <a:pt x="41" y="49"/>
                </a:cubicBezTo>
                <a:cubicBezTo>
                  <a:pt x="39" y="44"/>
                  <a:pt x="39" y="44"/>
                  <a:pt x="39" y="44"/>
                </a:cubicBezTo>
                <a:cubicBezTo>
                  <a:pt x="38" y="42"/>
                  <a:pt x="38" y="42"/>
                  <a:pt x="38" y="42"/>
                </a:cubicBezTo>
                <a:cubicBezTo>
                  <a:pt x="38" y="42"/>
                  <a:pt x="33" y="41"/>
                  <a:pt x="33" y="41"/>
                </a:cubicBezTo>
                <a:cubicBezTo>
                  <a:pt x="32" y="41"/>
                  <a:pt x="28" y="39"/>
                  <a:pt x="28" y="39"/>
                </a:cubicBezTo>
                <a:cubicBezTo>
                  <a:pt x="26" y="34"/>
                  <a:pt x="26" y="34"/>
                  <a:pt x="26" y="34"/>
                </a:cubicBezTo>
                <a:cubicBezTo>
                  <a:pt x="24" y="26"/>
                  <a:pt x="24" y="26"/>
                  <a:pt x="24" y="26"/>
                </a:cubicBezTo>
                <a:cubicBezTo>
                  <a:pt x="26" y="23"/>
                  <a:pt x="26" y="23"/>
                  <a:pt x="26" y="23"/>
                </a:cubicBezTo>
                <a:cubicBezTo>
                  <a:pt x="25" y="16"/>
                  <a:pt x="25" y="16"/>
                  <a:pt x="25" y="16"/>
                </a:cubicBezTo>
                <a:cubicBezTo>
                  <a:pt x="30" y="16"/>
                  <a:pt x="30" y="16"/>
                  <a:pt x="30" y="16"/>
                </a:cubicBezTo>
                <a:cubicBezTo>
                  <a:pt x="32" y="20"/>
                  <a:pt x="32" y="20"/>
                  <a:pt x="32" y="20"/>
                </a:cubicBezTo>
                <a:cubicBezTo>
                  <a:pt x="36" y="20"/>
                  <a:pt x="36" y="20"/>
                  <a:pt x="36" y="20"/>
                </a:cubicBezTo>
                <a:cubicBezTo>
                  <a:pt x="36" y="17"/>
                  <a:pt x="36" y="17"/>
                  <a:pt x="36" y="17"/>
                </a:cubicBezTo>
                <a:cubicBezTo>
                  <a:pt x="37" y="15"/>
                  <a:pt x="37" y="15"/>
                  <a:pt x="37" y="15"/>
                </a:cubicBezTo>
                <a:cubicBezTo>
                  <a:pt x="38" y="16"/>
                  <a:pt x="38" y="16"/>
                  <a:pt x="38" y="16"/>
                </a:cubicBezTo>
                <a:cubicBezTo>
                  <a:pt x="37" y="10"/>
                  <a:pt x="37" y="10"/>
                  <a:pt x="37" y="10"/>
                </a:cubicBezTo>
                <a:cubicBezTo>
                  <a:pt x="39" y="6"/>
                  <a:pt x="39" y="6"/>
                  <a:pt x="39" y="6"/>
                </a:cubicBezTo>
                <a:cubicBezTo>
                  <a:pt x="39" y="2"/>
                  <a:pt x="39" y="2"/>
                  <a:pt x="39" y="2"/>
                </a:cubicBezTo>
                <a:cubicBezTo>
                  <a:pt x="37" y="0"/>
                  <a:pt x="37" y="0"/>
                  <a:pt x="37" y="0"/>
                </a:cubicBezTo>
                <a:cubicBezTo>
                  <a:pt x="35" y="0"/>
                  <a:pt x="35" y="0"/>
                  <a:pt x="35" y="0"/>
                </a:cubicBezTo>
                <a:cubicBezTo>
                  <a:pt x="28" y="1"/>
                  <a:pt x="28" y="1"/>
                  <a:pt x="28" y="1"/>
                </a:cubicBezTo>
                <a:cubicBezTo>
                  <a:pt x="27" y="0"/>
                  <a:pt x="27" y="0"/>
                  <a:pt x="27" y="0"/>
                </a:cubicBezTo>
                <a:cubicBezTo>
                  <a:pt x="27" y="5"/>
                  <a:pt x="27" y="5"/>
                  <a:pt x="27" y="5"/>
                </a:cubicBezTo>
                <a:lnTo>
                  <a:pt x="27" y="6"/>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517" name="Freeform 382"/>
          <p:cNvSpPr>
            <a:spLocks/>
          </p:cNvSpPr>
          <p:nvPr/>
        </p:nvSpPr>
        <p:spPr bwMode="auto">
          <a:xfrm>
            <a:off x="4745038" y="4275142"/>
            <a:ext cx="203200" cy="141287"/>
          </a:xfrm>
          <a:custGeom>
            <a:avLst/>
            <a:gdLst>
              <a:gd name="T0" fmla="*/ 2147483647 w 144"/>
              <a:gd name="T1" fmla="*/ 2147483647 h 109"/>
              <a:gd name="T2" fmla="*/ 2147483647 w 144"/>
              <a:gd name="T3" fmla="*/ 2147483647 h 109"/>
              <a:gd name="T4" fmla="*/ 2147483647 w 144"/>
              <a:gd name="T5" fmla="*/ 2147483647 h 109"/>
              <a:gd name="T6" fmla="*/ 2147483647 w 144"/>
              <a:gd name="T7" fmla="*/ 2147483647 h 109"/>
              <a:gd name="T8" fmla="*/ 2147483647 w 144"/>
              <a:gd name="T9" fmla="*/ 2147483647 h 109"/>
              <a:gd name="T10" fmla="*/ 2147483647 w 144"/>
              <a:gd name="T11" fmla="*/ 2147483647 h 109"/>
              <a:gd name="T12" fmla="*/ 2147483647 w 144"/>
              <a:gd name="T13" fmla="*/ 0 h 109"/>
              <a:gd name="T14" fmla="*/ 2147483647 w 144"/>
              <a:gd name="T15" fmla="*/ 0 h 109"/>
              <a:gd name="T16" fmla="*/ 2147483647 w 144"/>
              <a:gd name="T17" fmla="*/ 2147483647 h 109"/>
              <a:gd name="T18" fmla="*/ 2147483647 w 144"/>
              <a:gd name="T19" fmla="*/ 2147483647 h 109"/>
              <a:gd name="T20" fmla="*/ 2147483647 w 144"/>
              <a:gd name="T21" fmla="*/ 2147483647 h 109"/>
              <a:gd name="T22" fmla="*/ 0 w 144"/>
              <a:gd name="T23" fmla="*/ 2147483647 h 109"/>
              <a:gd name="T24" fmla="*/ 0 w 144"/>
              <a:gd name="T25" fmla="*/ 2147483647 h 109"/>
              <a:gd name="T26" fmla="*/ 2147483647 w 144"/>
              <a:gd name="T27" fmla="*/ 2147483647 h 109"/>
              <a:gd name="T28" fmla="*/ 2147483647 w 144"/>
              <a:gd name="T29" fmla="*/ 2147483647 h 109"/>
              <a:gd name="T30" fmla="*/ 2147483647 w 144"/>
              <a:gd name="T31" fmla="*/ 2147483647 h 109"/>
              <a:gd name="T32" fmla="*/ 2147483647 w 144"/>
              <a:gd name="T33" fmla="*/ 2147483647 h 109"/>
              <a:gd name="T34" fmla="*/ 2147483647 w 144"/>
              <a:gd name="T35" fmla="*/ 2147483647 h 109"/>
              <a:gd name="T36" fmla="*/ 2147483647 w 144"/>
              <a:gd name="T37" fmla="*/ 2147483647 h 109"/>
              <a:gd name="T38" fmla="*/ 2147483647 w 144"/>
              <a:gd name="T39" fmla="*/ 2147483647 h 10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44" h="109">
                <a:moveTo>
                  <a:pt x="114" y="79"/>
                </a:moveTo>
                <a:lnTo>
                  <a:pt x="120" y="79"/>
                </a:lnTo>
                <a:lnTo>
                  <a:pt x="138" y="55"/>
                </a:lnTo>
                <a:lnTo>
                  <a:pt x="144" y="49"/>
                </a:lnTo>
                <a:lnTo>
                  <a:pt x="132" y="49"/>
                </a:lnTo>
                <a:lnTo>
                  <a:pt x="108" y="25"/>
                </a:lnTo>
                <a:lnTo>
                  <a:pt x="96" y="0"/>
                </a:lnTo>
                <a:lnTo>
                  <a:pt x="90" y="0"/>
                </a:lnTo>
                <a:lnTo>
                  <a:pt x="54" y="19"/>
                </a:lnTo>
                <a:lnTo>
                  <a:pt x="24" y="43"/>
                </a:lnTo>
                <a:lnTo>
                  <a:pt x="6" y="67"/>
                </a:lnTo>
                <a:lnTo>
                  <a:pt x="0" y="85"/>
                </a:lnTo>
                <a:lnTo>
                  <a:pt x="0" y="97"/>
                </a:lnTo>
                <a:lnTo>
                  <a:pt x="6" y="109"/>
                </a:lnTo>
                <a:lnTo>
                  <a:pt x="36" y="103"/>
                </a:lnTo>
                <a:lnTo>
                  <a:pt x="36" y="109"/>
                </a:lnTo>
                <a:lnTo>
                  <a:pt x="42" y="85"/>
                </a:lnTo>
                <a:lnTo>
                  <a:pt x="72" y="85"/>
                </a:lnTo>
                <a:lnTo>
                  <a:pt x="96" y="85"/>
                </a:lnTo>
                <a:lnTo>
                  <a:pt x="114" y="79"/>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518" name="Freeform 383"/>
          <p:cNvSpPr>
            <a:spLocks/>
          </p:cNvSpPr>
          <p:nvPr/>
        </p:nvSpPr>
        <p:spPr bwMode="auto">
          <a:xfrm>
            <a:off x="4745038" y="4275142"/>
            <a:ext cx="203200" cy="141287"/>
          </a:xfrm>
          <a:custGeom>
            <a:avLst/>
            <a:gdLst>
              <a:gd name="T0" fmla="*/ 2147483647 w 144"/>
              <a:gd name="T1" fmla="*/ 2147483647 h 109"/>
              <a:gd name="T2" fmla="*/ 2147483647 w 144"/>
              <a:gd name="T3" fmla="*/ 2147483647 h 109"/>
              <a:gd name="T4" fmla="*/ 2147483647 w 144"/>
              <a:gd name="T5" fmla="*/ 2147483647 h 109"/>
              <a:gd name="T6" fmla="*/ 2147483647 w 144"/>
              <a:gd name="T7" fmla="*/ 2147483647 h 109"/>
              <a:gd name="T8" fmla="*/ 2147483647 w 144"/>
              <a:gd name="T9" fmla="*/ 2147483647 h 109"/>
              <a:gd name="T10" fmla="*/ 2147483647 w 144"/>
              <a:gd name="T11" fmla="*/ 2147483647 h 109"/>
              <a:gd name="T12" fmla="*/ 2147483647 w 144"/>
              <a:gd name="T13" fmla="*/ 0 h 109"/>
              <a:gd name="T14" fmla="*/ 2147483647 w 144"/>
              <a:gd name="T15" fmla="*/ 0 h 109"/>
              <a:gd name="T16" fmla="*/ 2147483647 w 144"/>
              <a:gd name="T17" fmla="*/ 2147483647 h 109"/>
              <a:gd name="T18" fmla="*/ 2147483647 w 144"/>
              <a:gd name="T19" fmla="*/ 2147483647 h 109"/>
              <a:gd name="T20" fmla="*/ 2147483647 w 144"/>
              <a:gd name="T21" fmla="*/ 2147483647 h 109"/>
              <a:gd name="T22" fmla="*/ 0 w 144"/>
              <a:gd name="T23" fmla="*/ 2147483647 h 109"/>
              <a:gd name="T24" fmla="*/ 0 w 144"/>
              <a:gd name="T25" fmla="*/ 2147483647 h 109"/>
              <a:gd name="T26" fmla="*/ 2147483647 w 144"/>
              <a:gd name="T27" fmla="*/ 2147483647 h 109"/>
              <a:gd name="T28" fmla="*/ 2147483647 w 144"/>
              <a:gd name="T29" fmla="*/ 2147483647 h 109"/>
              <a:gd name="T30" fmla="*/ 2147483647 w 144"/>
              <a:gd name="T31" fmla="*/ 2147483647 h 109"/>
              <a:gd name="T32" fmla="*/ 2147483647 w 144"/>
              <a:gd name="T33" fmla="*/ 2147483647 h 109"/>
              <a:gd name="T34" fmla="*/ 2147483647 w 144"/>
              <a:gd name="T35" fmla="*/ 2147483647 h 109"/>
              <a:gd name="T36" fmla="*/ 2147483647 w 144"/>
              <a:gd name="T37" fmla="*/ 2147483647 h 10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44" h="109">
                <a:moveTo>
                  <a:pt x="114" y="79"/>
                </a:moveTo>
                <a:lnTo>
                  <a:pt x="120" y="79"/>
                </a:lnTo>
                <a:lnTo>
                  <a:pt x="138" y="55"/>
                </a:lnTo>
                <a:lnTo>
                  <a:pt x="144" y="49"/>
                </a:lnTo>
                <a:lnTo>
                  <a:pt x="132" y="49"/>
                </a:lnTo>
                <a:lnTo>
                  <a:pt x="108" y="25"/>
                </a:lnTo>
                <a:lnTo>
                  <a:pt x="96" y="0"/>
                </a:lnTo>
                <a:lnTo>
                  <a:pt x="90" y="0"/>
                </a:lnTo>
                <a:lnTo>
                  <a:pt x="54" y="19"/>
                </a:lnTo>
                <a:lnTo>
                  <a:pt x="24" y="43"/>
                </a:lnTo>
                <a:lnTo>
                  <a:pt x="6" y="67"/>
                </a:lnTo>
                <a:lnTo>
                  <a:pt x="0" y="85"/>
                </a:lnTo>
                <a:lnTo>
                  <a:pt x="0" y="97"/>
                </a:lnTo>
                <a:lnTo>
                  <a:pt x="6" y="109"/>
                </a:lnTo>
                <a:lnTo>
                  <a:pt x="36" y="103"/>
                </a:lnTo>
                <a:lnTo>
                  <a:pt x="36" y="109"/>
                </a:lnTo>
                <a:lnTo>
                  <a:pt x="42" y="85"/>
                </a:lnTo>
                <a:lnTo>
                  <a:pt x="72" y="85"/>
                </a:lnTo>
                <a:lnTo>
                  <a:pt x="96" y="85"/>
                </a:lnTo>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519" name="Freeform 384"/>
          <p:cNvSpPr>
            <a:spLocks/>
          </p:cNvSpPr>
          <p:nvPr/>
        </p:nvSpPr>
        <p:spPr bwMode="auto">
          <a:xfrm>
            <a:off x="4878390" y="4378325"/>
            <a:ext cx="26987" cy="6350"/>
          </a:xfrm>
          <a:custGeom>
            <a:avLst/>
            <a:gdLst>
              <a:gd name="T0" fmla="*/ 0 w 18"/>
              <a:gd name="T1" fmla="*/ 2147483647 h 6"/>
              <a:gd name="T2" fmla="*/ 2147483647 w 18"/>
              <a:gd name="T3" fmla="*/ 2147483647 h 6"/>
              <a:gd name="T4" fmla="*/ 2147483647 w 18"/>
              <a:gd name="T5" fmla="*/ 0 h 6"/>
              <a:gd name="T6" fmla="*/ 0 w 18"/>
              <a:gd name="T7" fmla="*/ 2147483647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6">
                <a:moveTo>
                  <a:pt x="0" y="6"/>
                </a:moveTo>
                <a:lnTo>
                  <a:pt x="6" y="6"/>
                </a:lnTo>
                <a:lnTo>
                  <a:pt x="18" y="0"/>
                </a:lnTo>
                <a:lnTo>
                  <a:pt x="0" y="6"/>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520" name="Freeform 385"/>
          <p:cNvSpPr>
            <a:spLocks/>
          </p:cNvSpPr>
          <p:nvPr/>
        </p:nvSpPr>
        <p:spPr bwMode="auto">
          <a:xfrm>
            <a:off x="4878390" y="4378325"/>
            <a:ext cx="26987" cy="6350"/>
          </a:xfrm>
          <a:custGeom>
            <a:avLst/>
            <a:gdLst>
              <a:gd name="T0" fmla="*/ 0 w 18"/>
              <a:gd name="T1" fmla="*/ 2147483647 h 6"/>
              <a:gd name="T2" fmla="*/ 2147483647 w 18"/>
              <a:gd name="T3" fmla="*/ 2147483647 h 6"/>
              <a:gd name="T4" fmla="*/ 2147483647 w 18"/>
              <a:gd name="T5" fmla="*/ 0 h 6"/>
              <a:gd name="T6" fmla="*/ 0 60000 65536"/>
              <a:gd name="T7" fmla="*/ 0 60000 65536"/>
              <a:gd name="T8" fmla="*/ 0 60000 65536"/>
            </a:gdLst>
            <a:ahLst/>
            <a:cxnLst>
              <a:cxn ang="T6">
                <a:pos x="T0" y="T1"/>
              </a:cxn>
              <a:cxn ang="T7">
                <a:pos x="T2" y="T3"/>
              </a:cxn>
              <a:cxn ang="T8">
                <a:pos x="T4" y="T5"/>
              </a:cxn>
            </a:cxnLst>
            <a:rect l="0" t="0" r="r" b="b"/>
            <a:pathLst>
              <a:path w="18" h="6">
                <a:moveTo>
                  <a:pt x="0" y="6"/>
                </a:moveTo>
                <a:lnTo>
                  <a:pt x="6" y="6"/>
                </a:lnTo>
                <a:lnTo>
                  <a:pt x="18" y="0"/>
                </a:lnTo>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521" name="Freeform 386"/>
          <p:cNvSpPr>
            <a:spLocks/>
          </p:cNvSpPr>
          <p:nvPr/>
        </p:nvSpPr>
        <p:spPr bwMode="auto">
          <a:xfrm>
            <a:off x="4794252" y="4384679"/>
            <a:ext cx="111125" cy="131763"/>
          </a:xfrm>
          <a:custGeom>
            <a:avLst/>
            <a:gdLst>
              <a:gd name="T0" fmla="*/ 2147483647 w 78"/>
              <a:gd name="T1" fmla="*/ 2147483647 h 102"/>
              <a:gd name="T2" fmla="*/ 2147483647 w 78"/>
              <a:gd name="T3" fmla="*/ 0 h 102"/>
              <a:gd name="T4" fmla="*/ 2147483647 w 78"/>
              <a:gd name="T5" fmla="*/ 0 h 102"/>
              <a:gd name="T6" fmla="*/ 2147483647 w 78"/>
              <a:gd name="T7" fmla="*/ 0 h 102"/>
              <a:gd name="T8" fmla="*/ 0 w 78"/>
              <a:gd name="T9" fmla="*/ 2147483647 h 102"/>
              <a:gd name="T10" fmla="*/ 2147483647 w 78"/>
              <a:gd name="T11" fmla="*/ 2147483647 h 102"/>
              <a:gd name="T12" fmla="*/ 0 w 78"/>
              <a:gd name="T13" fmla="*/ 2147483647 h 102"/>
              <a:gd name="T14" fmla="*/ 0 w 78"/>
              <a:gd name="T15" fmla="*/ 2147483647 h 102"/>
              <a:gd name="T16" fmla="*/ 2147483647 w 78"/>
              <a:gd name="T17" fmla="*/ 2147483647 h 102"/>
              <a:gd name="T18" fmla="*/ 2147483647 w 78"/>
              <a:gd name="T19" fmla="*/ 2147483647 h 102"/>
              <a:gd name="T20" fmla="*/ 2147483647 w 78"/>
              <a:gd name="T21" fmla="*/ 2147483647 h 102"/>
              <a:gd name="T22" fmla="*/ 2147483647 w 78"/>
              <a:gd name="T23" fmla="*/ 2147483647 h 102"/>
              <a:gd name="T24" fmla="*/ 2147483647 w 78"/>
              <a:gd name="T25" fmla="*/ 2147483647 h 1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8" h="102">
                <a:moveTo>
                  <a:pt x="60" y="6"/>
                </a:moveTo>
                <a:lnTo>
                  <a:pt x="60" y="0"/>
                </a:lnTo>
                <a:lnTo>
                  <a:pt x="36" y="0"/>
                </a:lnTo>
                <a:lnTo>
                  <a:pt x="6" y="0"/>
                </a:lnTo>
                <a:lnTo>
                  <a:pt x="0" y="24"/>
                </a:lnTo>
                <a:lnTo>
                  <a:pt x="12" y="42"/>
                </a:lnTo>
                <a:lnTo>
                  <a:pt x="0" y="66"/>
                </a:lnTo>
                <a:lnTo>
                  <a:pt x="0" y="84"/>
                </a:lnTo>
                <a:lnTo>
                  <a:pt x="6" y="102"/>
                </a:lnTo>
                <a:lnTo>
                  <a:pt x="36" y="102"/>
                </a:lnTo>
                <a:lnTo>
                  <a:pt x="78" y="90"/>
                </a:lnTo>
                <a:lnTo>
                  <a:pt x="60" y="36"/>
                </a:lnTo>
                <a:lnTo>
                  <a:pt x="60" y="6"/>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522" name="Freeform 387"/>
          <p:cNvSpPr>
            <a:spLocks/>
          </p:cNvSpPr>
          <p:nvPr/>
        </p:nvSpPr>
        <p:spPr bwMode="auto">
          <a:xfrm>
            <a:off x="4957763" y="4283075"/>
            <a:ext cx="322262" cy="266700"/>
          </a:xfrm>
          <a:custGeom>
            <a:avLst/>
            <a:gdLst>
              <a:gd name="T0" fmla="*/ 2147483647 w 228"/>
              <a:gd name="T1" fmla="*/ 2147483647 h 205"/>
              <a:gd name="T2" fmla="*/ 2147483647 w 228"/>
              <a:gd name="T3" fmla="*/ 2147483647 h 205"/>
              <a:gd name="T4" fmla="*/ 2147483647 w 228"/>
              <a:gd name="T5" fmla="*/ 2147483647 h 205"/>
              <a:gd name="T6" fmla="*/ 2147483647 w 228"/>
              <a:gd name="T7" fmla="*/ 2147483647 h 205"/>
              <a:gd name="T8" fmla="*/ 2147483647 w 228"/>
              <a:gd name="T9" fmla="*/ 2147483647 h 205"/>
              <a:gd name="T10" fmla="*/ 2147483647 w 228"/>
              <a:gd name="T11" fmla="*/ 2147483647 h 205"/>
              <a:gd name="T12" fmla="*/ 2147483647 w 228"/>
              <a:gd name="T13" fmla="*/ 2147483647 h 205"/>
              <a:gd name="T14" fmla="*/ 2147483647 w 228"/>
              <a:gd name="T15" fmla="*/ 2147483647 h 205"/>
              <a:gd name="T16" fmla="*/ 2147483647 w 228"/>
              <a:gd name="T17" fmla="*/ 2147483647 h 205"/>
              <a:gd name="T18" fmla="*/ 2147483647 w 228"/>
              <a:gd name="T19" fmla="*/ 0 h 205"/>
              <a:gd name="T20" fmla="*/ 2147483647 w 228"/>
              <a:gd name="T21" fmla="*/ 2147483647 h 205"/>
              <a:gd name="T22" fmla="*/ 2147483647 w 228"/>
              <a:gd name="T23" fmla="*/ 2147483647 h 205"/>
              <a:gd name="T24" fmla="*/ 2147483647 w 228"/>
              <a:gd name="T25" fmla="*/ 2147483647 h 205"/>
              <a:gd name="T26" fmla="*/ 2147483647 w 228"/>
              <a:gd name="T27" fmla="*/ 2147483647 h 205"/>
              <a:gd name="T28" fmla="*/ 2147483647 w 228"/>
              <a:gd name="T29" fmla="*/ 2147483647 h 205"/>
              <a:gd name="T30" fmla="*/ 2147483647 w 228"/>
              <a:gd name="T31" fmla="*/ 2147483647 h 205"/>
              <a:gd name="T32" fmla="*/ 2147483647 w 228"/>
              <a:gd name="T33" fmla="*/ 2147483647 h 205"/>
              <a:gd name="T34" fmla="*/ 2147483647 w 228"/>
              <a:gd name="T35" fmla="*/ 2147483647 h 205"/>
              <a:gd name="T36" fmla="*/ 2147483647 w 228"/>
              <a:gd name="T37" fmla="*/ 2147483647 h 205"/>
              <a:gd name="T38" fmla="*/ 0 w 228"/>
              <a:gd name="T39" fmla="*/ 2147483647 h 205"/>
              <a:gd name="T40" fmla="*/ 0 w 228"/>
              <a:gd name="T41" fmla="*/ 2147483647 h 205"/>
              <a:gd name="T42" fmla="*/ 2147483647 w 228"/>
              <a:gd name="T43" fmla="*/ 2147483647 h 205"/>
              <a:gd name="T44" fmla="*/ 2147483647 w 228"/>
              <a:gd name="T45" fmla="*/ 2147483647 h 205"/>
              <a:gd name="T46" fmla="*/ 2147483647 w 228"/>
              <a:gd name="T47" fmla="*/ 2147483647 h 205"/>
              <a:gd name="T48" fmla="*/ 2147483647 w 228"/>
              <a:gd name="T49" fmla="*/ 2147483647 h 205"/>
              <a:gd name="T50" fmla="*/ 2147483647 w 228"/>
              <a:gd name="T51" fmla="*/ 2147483647 h 205"/>
              <a:gd name="T52" fmla="*/ 2147483647 w 228"/>
              <a:gd name="T53" fmla="*/ 2147483647 h 20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28" h="205">
                <a:moveTo>
                  <a:pt x="120" y="151"/>
                </a:moveTo>
                <a:lnTo>
                  <a:pt x="150" y="163"/>
                </a:lnTo>
                <a:lnTo>
                  <a:pt x="180" y="121"/>
                </a:lnTo>
                <a:lnTo>
                  <a:pt x="198" y="73"/>
                </a:lnTo>
                <a:lnTo>
                  <a:pt x="204" y="55"/>
                </a:lnTo>
                <a:lnTo>
                  <a:pt x="222" y="49"/>
                </a:lnTo>
                <a:lnTo>
                  <a:pt x="228" y="31"/>
                </a:lnTo>
                <a:lnTo>
                  <a:pt x="210" y="25"/>
                </a:lnTo>
                <a:lnTo>
                  <a:pt x="198" y="7"/>
                </a:lnTo>
                <a:lnTo>
                  <a:pt x="204" y="0"/>
                </a:lnTo>
                <a:lnTo>
                  <a:pt x="174" y="25"/>
                </a:lnTo>
                <a:lnTo>
                  <a:pt x="144" y="31"/>
                </a:lnTo>
                <a:lnTo>
                  <a:pt x="108" y="31"/>
                </a:lnTo>
                <a:lnTo>
                  <a:pt x="84" y="43"/>
                </a:lnTo>
                <a:lnTo>
                  <a:pt x="48" y="31"/>
                </a:lnTo>
                <a:lnTo>
                  <a:pt x="24" y="31"/>
                </a:lnTo>
                <a:lnTo>
                  <a:pt x="12" y="49"/>
                </a:lnTo>
                <a:lnTo>
                  <a:pt x="12" y="67"/>
                </a:lnTo>
                <a:lnTo>
                  <a:pt x="12" y="91"/>
                </a:lnTo>
                <a:lnTo>
                  <a:pt x="0" y="133"/>
                </a:lnTo>
                <a:lnTo>
                  <a:pt x="0" y="163"/>
                </a:lnTo>
                <a:lnTo>
                  <a:pt x="24" y="163"/>
                </a:lnTo>
                <a:lnTo>
                  <a:pt x="48" y="193"/>
                </a:lnTo>
                <a:lnTo>
                  <a:pt x="72" y="199"/>
                </a:lnTo>
                <a:lnTo>
                  <a:pt x="96" y="205"/>
                </a:lnTo>
                <a:lnTo>
                  <a:pt x="102" y="175"/>
                </a:lnTo>
                <a:lnTo>
                  <a:pt x="120" y="151"/>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523" name="Freeform 388"/>
          <p:cNvSpPr>
            <a:spLocks/>
          </p:cNvSpPr>
          <p:nvPr/>
        </p:nvSpPr>
        <p:spPr bwMode="auto">
          <a:xfrm>
            <a:off x="5270500" y="4384679"/>
            <a:ext cx="347663" cy="187325"/>
          </a:xfrm>
          <a:custGeom>
            <a:avLst/>
            <a:gdLst>
              <a:gd name="T0" fmla="*/ 2147483647 w 246"/>
              <a:gd name="T1" fmla="*/ 2147483647 h 144"/>
              <a:gd name="T2" fmla="*/ 2147483647 w 246"/>
              <a:gd name="T3" fmla="*/ 2147483647 h 144"/>
              <a:gd name="T4" fmla="*/ 2147483647 w 246"/>
              <a:gd name="T5" fmla="*/ 2147483647 h 144"/>
              <a:gd name="T6" fmla="*/ 2147483647 w 246"/>
              <a:gd name="T7" fmla="*/ 2147483647 h 144"/>
              <a:gd name="T8" fmla="*/ 0 w 246"/>
              <a:gd name="T9" fmla="*/ 2147483647 h 144"/>
              <a:gd name="T10" fmla="*/ 2147483647 w 246"/>
              <a:gd name="T11" fmla="*/ 2147483647 h 144"/>
              <a:gd name="T12" fmla="*/ 2147483647 w 246"/>
              <a:gd name="T13" fmla="*/ 2147483647 h 144"/>
              <a:gd name="T14" fmla="*/ 2147483647 w 246"/>
              <a:gd name="T15" fmla="*/ 2147483647 h 144"/>
              <a:gd name="T16" fmla="*/ 2147483647 w 246"/>
              <a:gd name="T17" fmla="*/ 2147483647 h 144"/>
              <a:gd name="T18" fmla="*/ 2147483647 w 246"/>
              <a:gd name="T19" fmla="*/ 2147483647 h 144"/>
              <a:gd name="T20" fmla="*/ 2147483647 w 246"/>
              <a:gd name="T21" fmla="*/ 2147483647 h 144"/>
              <a:gd name="T22" fmla="*/ 2147483647 w 246"/>
              <a:gd name="T23" fmla="*/ 2147483647 h 144"/>
              <a:gd name="T24" fmla="*/ 2147483647 w 246"/>
              <a:gd name="T25" fmla="*/ 2147483647 h 144"/>
              <a:gd name="T26" fmla="*/ 2147483647 w 246"/>
              <a:gd name="T27" fmla="*/ 2147483647 h 144"/>
              <a:gd name="T28" fmla="*/ 2147483647 w 246"/>
              <a:gd name="T29" fmla="*/ 2147483647 h 144"/>
              <a:gd name="T30" fmla="*/ 2147483647 w 246"/>
              <a:gd name="T31" fmla="*/ 2147483647 h 144"/>
              <a:gd name="T32" fmla="*/ 2147483647 w 246"/>
              <a:gd name="T33" fmla="*/ 2147483647 h 144"/>
              <a:gd name="T34" fmla="*/ 2147483647 w 246"/>
              <a:gd name="T35" fmla="*/ 2147483647 h 144"/>
              <a:gd name="T36" fmla="*/ 2147483647 w 246"/>
              <a:gd name="T37" fmla="*/ 2147483647 h 144"/>
              <a:gd name="T38" fmla="*/ 2147483647 w 246"/>
              <a:gd name="T39" fmla="*/ 0 h 144"/>
              <a:gd name="T40" fmla="*/ 2147483647 w 246"/>
              <a:gd name="T41" fmla="*/ 2147483647 h 144"/>
              <a:gd name="T42" fmla="*/ 2147483647 w 246"/>
              <a:gd name="T43" fmla="*/ 2147483647 h 14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46" h="144">
                <a:moveTo>
                  <a:pt x="78" y="36"/>
                </a:moveTo>
                <a:lnTo>
                  <a:pt x="72" y="48"/>
                </a:lnTo>
                <a:lnTo>
                  <a:pt x="36" y="60"/>
                </a:lnTo>
                <a:lnTo>
                  <a:pt x="12" y="66"/>
                </a:lnTo>
                <a:lnTo>
                  <a:pt x="0" y="102"/>
                </a:lnTo>
                <a:lnTo>
                  <a:pt x="12" y="132"/>
                </a:lnTo>
                <a:lnTo>
                  <a:pt x="18" y="144"/>
                </a:lnTo>
                <a:lnTo>
                  <a:pt x="42" y="132"/>
                </a:lnTo>
                <a:lnTo>
                  <a:pt x="66" y="132"/>
                </a:lnTo>
                <a:lnTo>
                  <a:pt x="78" y="138"/>
                </a:lnTo>
                <a:lnTo>
                  <a:pt x="78" y="114"/>
                </a:lnTo>
                <a:lnTo>
                  <a:pt x="114" y="108"/>
                </a:lnTo>
                <a:lnTo>
                  <a:pt x="144" y="120"/>
                </a:lnTo>
                <a:lnTo>
                  <a:pt x="198" y="108"/>
                </a:lnTo>
                <a:lnTo>
                  <a:pt x="246" y="102"/>
                </a:lnTo>
                <a:lnTo>
                  <a:pt x="210" y="66"/>
                </a:lnTo>
                <a:lnTo>
                  <a:pt x="186" y="54"/>
                </a:lnTo>
                <a:lnTo>
                  <a:pt x="168" y="24"/>
                </a:lnTo>
                <a:lnTo>
                  <a:pt x="156" y="0"/>
                </a:lnTo>
                <a:lnTo>
                  <a:pt x="108" y="30"/>
                </a:lnTo>
                <a:lnTo>
                  <a:pt x="78" y="36"/>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524" name="Freeform 389"/>
          <p:cNvSpPr>
            <a:spLocks/>
          </p:cNvSpPr>
          <p:nvPr/>
        </p:nvSpPr>
        <p:spPr bwMode="auto">
          <a:xfrm>
            <a:off x="5170488" y="4557713"/>
            <a:ext cx="211137" cy="233362"/>
          </a:xfrm>
          <a:custGeom>
            <a:avLst/>
            <a:gdLst>
              <a:gd name="T0" fmla="*/ 2147483647 w 150"/>
              <a:gd name="T1" fmla="*/ 2147483647 h 180"/>
              <a:gd name="T2" fmla="*/ 2147483647 w 150"/>
              <a:gd name="T3" fmla="*/ 2147483647 h 180"/>
              <a:gd name="T4" fmla="*/ 2147483647 w 150"/>
              <a:gd name="T5" fmla="*/ 2147483647 h 180"/>
              <a:gd name="T6" fmla="*/ 2147483647 w 150"/>
              <a:gd name="T7" fmla="*/ 2147483647 h 180"/>
              <a:gd name="T8" fmla="*/ 2147483647 w 150"/>
              <a:gd name="T9" fmla="*/ 2147483647 h 180"/>
              <a:gd name="T10" fmla="*/ 2147483647 w 150"/>
              <a:gd name="T11" fmla="*/ 0 h 180"/>
              <a:gd name="T12" fmla="*/ 2147483647 w 150"/>
              <a:gd name="T13" fmla="*/ 0 h 180"/>
              <a:gd name="T14" fmla="*/ 2147483647 w 150"/>
              <a:gd name="T15" fmla="*/ 2147483647 h 180"/>
              <a:gd name="T16" fmla="*/ 2147483647 w 150"/>
              <a:gd name="T17" fmla="*/ 2147483647 h 180"/>
              <a:gd name="T18" fmla="*/ 2147483647 w 150"/>
              <a:gd name="T19" fmla="*/ 2147483647 h 180"/>
              <a:gd name="T20" fmla="*/ 2147483647 w 150"/>
              <a:gd name="T21" fmla="*/ 2147483647 h 180"/>
              <a:gd name="T22" fmla="*/ 2147483647 w 150"/>
              <a:gd name="T23" fmla="*/ 2147483647 h 180"/>
              <a:gd name="T24" fmla="*/ 2147483647 w 150"/>
              <a:gd name="T25" fmla="*/ 2147483647 h 180"/>
              <a:gd name="T26" fmla="*/ 2147483647 w 150"/>
              <a:gd name="T27" fmla="*/ 2147483647 h 180"/>
              <a:gd name="T28" fmla="*/ 2147483647 w 150"/>
              <a:gd name="T29" fmla="*/ 2147483647 h 180"/>
              <a:gd name="T30" fmla="*/ 2147483647 w 150"/>
              <a:gd name="T31" fmla="*/ 2147483647 h 180"/>
              <a:gd name="T32" fmla="*/ 2147483647 w 150"/>
              <a:gd name="T33" fmla="*/ 2147483647 h 180"/>
              <a:gd name="T34" fmla="*/ 0 w 150"/>
              <a:gd name="T35" fmla="*/ 2147483647 h 180"/>
              <a:gd name="T36" fmla="*/ 2147483647 w 150"/>
              <a:gd name="T37" fmla="*/ 2147483647 h 180"/>
              <a:gd name="T38" fmla="*/ 2147483647 w 150"/>
              <a:gd name="T39" fmla="*/ 2147483647 h 180"/>
              <a:gd name="T40" fmla="*/ 2147483647 w 150"/>
              <a:gd name="T41" fmla="*/ 2147483647 h 180"/>
              <a:gd name="T42" fmla="*/ 2147483647 w 150"/>
              <a:gd name="T43" fmla="*/ 2147483647 h 18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50" h="180">
                <a:moveTo>
                  <a:pt x="66" y="162"/>
                </a:moveTo>
                <a:lnTo>
                  <a:pt x="90" y="144"/>
                </a:lnTo>
                <a:lnTo>
                  <a:pt x="114" y="96"/>
                </a:lnTo>
                <a:lnTo>
                  <a:pt x="132" y="78"/>
                </a:lnTo>
                <a:lnTo>
                  <a:pt x="150" y="6"/>
                </a:lnTo>
                <a:lnTo>
                  <a:pt x="138" y="0"/>
                </a:lnTo>
                <a:lnTo>
                  <a:pt x="114" y="0"/>
                </a:lnTo>
                <a:lnTo>
                  <a:pt x="90" y="12"/>
                </a:lnTo>
                <a:lnTo>
                  <a:pt x="72" y="18"/>
                </a:lnTo>
                <a:lnTo>
                  <a:pt x="60" y="30"/>
                </a:lnTo>
                <a:lnTo>
                  <a:pt x="48" y="36"/>
                </a:lnTo>
                <a:lnTo>
                  <a:pt x="48" y="48"/>
                </a:lnTo>
                <a:lnTo>
                  <a:pt x="60" y="54"/>
                </a:lnTo>
                <a:lnTo>
                  <a:pt x="54" y="84"/>
                </a:lnTo>
                <a:lnTo>
                  <a:pt x="48" y="114"/>
                </a:lnTo>
                <a:lnTo>
                  <a:pt x="30" y="114"/>
                </a:lnTo>
                <a:lnTo>
                  <a:pt x="12" y="126"/>
                </a:lnTo>
                <a:lnTo>
                  <a:pt x="0" y="138"/>
                </a:lnTo>
                <a:lnTo>
                  <a:pt x="18" y="156"/>
                </a:lnTo>
                <a:lnTo>
                  <a:pt x="24" y="180"/>
                </a:lnTo>
                <a:lnTo>
                  <a:pt x="42" y="162"/>
                </a:lnTo>
                <a:lnTo>
                  <a:pt x="66" y="162"/>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525" name="Freeform 390"/>
          <p:cNvSpPr>
            <a:spLocks/>
          </p:cNvSpPr>
          <p:nvPr/>
        </p:nvSpPr>
        <p:spPr bwMode="auto">
          <a:xfrm>
            <a:off x="5126040" y="4605342"/>
            <a:ext cx="128587" cy="130175"/>
          </a:xfrm>
          <a:custGeom>
            <a:avLst/>
            <a:gdLst>
              <a:gd name="T0" fmla="*/ 2147483647 w 90"/>
              <a:gd name="T1" fmla="*/ 2147483647 h 102"/>
              <a:gd name="T2" fmla="*/ 2147483647 w 90"/>
              <a:gd name="T3" fmla="*/ 2147483647 h 102"/>
              <a:gd name="T4" fmla="*/ 2147483647 w 90"/>
              <a:gd name="T5" fmla="*/ 2147483647 h 102"/>
              <a:gd name="T6" fmla="*/ 2147483647 w 90"/>
              <a:gd name="T7" fmla="*/ 2147483647 h 102"/>
              <a:gd name="T8" fmla="*/ 2147483647 w 90"/>
              <a:gd name="T9" fmla="*/ 2147483647 h 102"/>
              <a:gd name="T10" fmla="*/ 2147483647 w 90"/>
              <a:gd name="T11" fmla="*/ 0 h 102"/>
              <a:gd name="T12" fmla="*/ 2147483647 w 90"/>
              <a:gd name="T13" fmla="*/ 0 h 102"/>
              <a:gd name="T14" fmla="*/ 0 w 90"/>
              <a:gd name="T15" fmla="*/ 0 h 102"/>
              <a:gd name="T16" fmla="*/ 0 w 90"/>
              <a:gd name="T17" fmla="*/ 2147483647 h 102"/>
              <a:gd name="T18" fmla="*/ 0 w 90"/>
              <a:gd name="T19" fmla="*/ 2147483647 h 102"/>
              <a:gd name="T20" fmla="*/ 2147483647 w 90"/>
              <a:gd name="T21" fmla="*/ 2147483647 h 102"/>
              <a:gd name="T22" fmla="*/ 2147483647 w 90"/>
              <a:gd name="T23" fmla="*/ 2147483647 h 102"/>
              <a:gd name="T24" fmla="*/ 2147483647 w 90"/>
              <a:gd name="T25" fmla="*/ 2147483647 h 1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102">
                <a:moveTo>
                  <a:pt x="60" y="78"/>
                </a:moveTo>
                <a:lnTo>
                  <a:pt x="78" y="78"/>
                </a:lnTo>
                <a:lnTo>
                  <a:pt x="84" y="48"/>
                </a:lnTo>
                <a:lnTo>
                  <a:pt x="90" y="18"/>
                </a:lnTo>
                <a:lnTo>
                  <a:pt x="78" y="12"/>
                </a:lnTo>
                <a:lnTo>
                  <a:pt x="78" y="0"/>
                </a:lnTo>
                <a:lnTo>
                  <a:pt x="48" y="0"/>
                </a:lnTo>
                <a:lnTo>
                  <a:pt x="0" y="0"/>
                </a:lnTo>
                <a:lnTo>
                  <a:pt x="0" y="18"/>
                </a:lnTo>
                <a:lnTo>
                  <a:pt x="0" y="54"/>
                </a:lnTo>
                <a:lnTo>
                  <a:pt x="30" y="102"/>
                </a:lnTo>
                <a:lnTo>
                  <a:pt x="42" y="90"/>
                </a:lnTo>
                <a:lnTo>
                  <a:pt x="60" y="78"/>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526" name="Freeform 391"/>
          <p:cNvSpPr>
            <a:spLocks/>
          </p:cNvSpPr>
          <p:nvPr/>
        </p:nvSpPr>
        <p:spPr bwMode="auto">
          <a:xfrm>
            <a:off x="5092702" y="4346579"/>
            <a:ext cx="203200" cy="258763"/>
          </a:xfrm>
          <a:custGeom>
            <a:avLst/>
            <a:gdLst>
              <a:gd name="T0" fmla="*/ 2147483647 w 144"/>
              <a:gd name="T1" fmla="*/ 2147483647 h 198"/>
              <a:gd name="T2" fmla="*/ 2147483647 w 144"/>
              <a:gd name="T3" fmla="*/ 2147483647 h 198"/>
              <a:gd name="T4" fmla="*/ 2147483647 w 144"/>
              <a:gd name="T5" fmla="*/ 2147483647 h 198"/>
              <a:gd name="T6" fmla="*/ 2147483647 w 144"/>
              <a:gd name="T7" fmla="*/ 2147483647 h 198"/>
              <a:gd name="T8" fmla="*/ 2147483647 w 144"/>
              <a:gd name="T9" fmla="*/ 2147483647 h 198"/>
              <a:gd name="T10" fmla="*/ 2147483647 w 144"/>
              <a:gd name="T11" fmla="*/ 2147483647 h 198"/>
              <a:gd name="T12" fmla="*/ 2147483647 w 144"/>
              <a:gd name="T13" fmla="*/ 2147483647 h 198"/>
              <a:gd name="T14" fmla="*/ 2147483647 w 144"/>
              <a:gd name="T15" fmla="*/ 2147483647 h 198"/>
              <a:gd name="T16" fmla="*/ 2147483647 w 144"/>
              <a:gd name="T17" fmla="*/ 0 h 198"/>
              <a:gd name="T18" fmla="*/ 2147483647 w 144"/>
              <a:gd name="T19" fmla="*/ 0 h 198"/>
              <a:gd name="T20" fmla="*/ 2147483647 w 144"/>
              <a:gd name="T21" fmla="*/ 2147483647 h 198"/>
              <a:gd name="T22" fmla="*/ 2147483647 w 144"/>
              <a:gd name="T23" fmla="*/ 2147483647 h 198"/>
              <a:gd name="T24" fmla="*/ 2147483647 w 144"/>
              <a:gd name="T25" fmla="*/ 2147483647 h 198"/>
              <a:gd name="T26" fmla="*/ 2147483647 w 144"/>
              <a:gd name="T27" fmla="*/ 2147483647 h 198"/>
              <a:gd name="T28" fmla="*/ 2147483647 w 144"/>
              <a:gd name="T29" fmla="*/ 2147483647 h 198"/>
              <a:gd name="T30" fmla="*/ 2147483647 w 144"/>
              <a:gd name="T31" fmla="*/ 2147483647 h 198"/>
              <a:gd name="T32" fmla="*/ 0 w 144"/>
              <a:gd name="T33" fmla="*/ 2147483647 h 198"/>
              <a:gd name="T34" fmla="*/ 2147483647 w 144"/>
              <a:gd name="T35" fmla="*/ 2147483647 h 198"/>
              <a:gd name="T36" fmla="*/ 2147483647 w 144"/>
              <a:gd name="T37" fmla="*/ 2147483647 h 198"/>
              <a:gd name="T38" fmla="*/ 2147483647 w 144"/>
              <a:gd name="T39" fmla="*/ 2147483647 h 198"/>
              <a:gd name="T40" fmla="*/ 2147483647 w 144"/>
              <a:gd name="T41" fmla="*/ 2147483647 h 198"/>
              <a:gd name="T42" fmla="*/ 2147483647 w 144"/>
              <a:gd name="T43" fmla="*/ 2147483647 h 19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44" h="198">
                <a:moveTo>
                  <a:pt x="144" y="174"/>
                </a:moveTo>
                <a:lnTo>
                  <a:pt x="138" y="162"/>
                </a:lnTo>
                <a:lnTo>
                  <a:pt x="126" y="132"/>
                </a:lnTo>
                <a:lnTo>
                  <a:pt x="138" y="96"/>
                </a:lnTo>
                <a:lnTo>
                  <a:pt x="132" y="96"/>
                </a:lnTo>
                <a:lnTo>
                  <a:pt x="114" y="66"/>
                </a:lnTo>
                <a:lnTo>
                  <a:pt x="114" y="48"/>
                </a:lnTo>
                <a:lnTo>
                  <a:pt x="138" y="42"/>
                </a:lnTo>
                <a:lnTo>
                  <a:pt x="126" y="0"/>
                </a:lnTo>
                <a:lnTo>
                  <a:pt x="108" y="6"/>
                </a:lnTo>
                <a:lnTo>
                  <a:pt x="102" y="24"/>
                </a:lnTo>
                <a:lnTo>
                  <a:pt x="84" y="72"/>
                </a:lnTo>
                <a:lnTo>
                  <a:pt x="54" y="114"/>
                </a:lnTo>
                <a:lnTo>
                  <a:pt x="24" y="102"/>
                </a:lnTo>
                <a:lnTo>
                  <a:pt x="6" y="126"/>
                </a:lnTo>
                <a:lnTo>
                  <a:pt x="0" y="156"/>
                </a:lnTo>
                <a:lnTo>
                  <a:pt x="18" y="156"/>
                </a:lnTo>
                <a:lnTo>
                  <a:pt x="24" y="198"/>
                </a:lnTo>
                <a:lnTo>
                  <a:pt x="72" y="198"/>
                </a:lnTo>
                <a:lnTo>
                  <a:pt x="102" y="198"/>
                </a:lnTo>
                <a:lnTo>
                  <a:pt x="144" y="174"/>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527" name="Freeform 392"/>
          <p:cNvSpPr>
            <a:spLocks/>
          </p:cNvSpPr>
          <p:nvPr/>
        </p:nvSpPr>
        <p:spPr bwMode="auto">
          <a:xfrm>
            <a:off x="5092702" y="4346579"/>
            <a:ext cx="203200" cy="258763"/>
          </a:xfrm>
          <a:custGeom>
            <a:avLst/>
            <a:gdLst>
              <a:gd name="T0" fmla="*/ 2147483647 w 144"/>
              <a:gd name="T1" fmla="*/ 2147483647 h 198"/>
              <a:gd name="T2" fmla="*/ 2147483647 w 144"/>
              <a:gd name="T3" fmla="*/ 2147483647 h 198"/>
              <a:gd name="T4" fmla="*/ 2147483647 w 144"/>
              <a:gd name="T5" fmla="*/ 2147483647 h 198"/>
              <a:gd name="T6" fmla="*/ 2147483647 w 144"/>
              <a:gd name="T7" fmla="*/ 2147483647 h 198"/>
              <a:gd name="T8" fmla="*/ 2147483647 w 144"/>
              <a:gd name="T9" fmla="*/ 2147483647 h 198"/>
              <a:gd name="T10" fmla="*/ 2147483647 w 144"/>
              <a:gd name="T11" fmla="*/ 2147483647 h 198"/>
              <a:gd name="T12" fmla="*/ 2147483647 w 144"/>
              <a:gd name="T13" fmla="*/ 2147483647 h 198"/>
              <a:gd name="T14" fmla="*/ 2147483647 w 144"/>
              <a:gd name="T15" fmla="*/ 2147483647 h 198"/>
              <a:gd name="T16" fmla="*/ 2147483647 w 144"/>
              <a:gd name="T17" fmla="*/ 0 h 198"/>
              <a:gd name="T18" fmla="*/ 2147483647 w 144"/>
              <a:gd name="T19" fmla="*/ 0 h 198"/>
              <a:gd name="T20" fmla="*/ 2147483647 w 144"/>
              <a:gd name="T21" fmla="*/ 2147483647 h 198"/>
              <a:gd name="T22" fmla="*/ 2147483647 w 144"/>
              <a:gd name="T23" fmla="*/ 2147483647 h 198"/>
              <a:gd name="T24" fmla="*/ 2147483647 w 144"/>
              <a:gd name="T25" fmla="*/ 2147483647 h 198"/>
              <a:gd name="T26" fmla="*/ 2147483647 w 144"/>
              <a:gd name="T27" fmla="*/ 2147483647 h 198"/>
              <a:gd name="T28" fmla="*/ 2147483647 w 144"/>
              <a:gd name="T29" fmla="*/ 2147483647 h 198"/>
              <a:gd name="T30" fmla="*/ 2147483647 w 144"/>
              <a:gd name="T31" fmla="*/ 2147483647 h 198"/>
              <a:gd name="T32" fmla="*/ 0 w 144"/>
              <a:gd name="T33" fmla="*/ 2147483647 h 198"/>
              <a:gd name="T34" fmla="*/ 2147483647 w 144"/>
              <a:gd name="T35" fmla="*/ 2147483647 h 198"/>
              <a:gd name="T36" fmla="*/ 2147483647 w 144"/>
              <a:gd name="T37" fmla="*/ 2147483647 h 198"/>
              <a:gd name="T38" fmla="*/ 2147483647 w 144"/>
              <a:gd name="T39" fmla="*/ 2147483647 h 198"/>
              <a:gd name="T40" fmla="*/ 2147483647 w 144"/>
              <a:gd name="T41" fmla="*/ 2147483647 h 19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44" h="198">
                <a:moveTo>
                  <a:pt x="144" y="174"/>
                </a:moveTo>
                <a:lnTo>
                  <a:pt x="138" y="162"/>
                </a:lnTo>
                <a:lnTo>
                  <a:pt x="126" y="132"/>
                </a:lnTo>
                <a:lnTo>
                  <a:pt x="138" y="96"/>
                </a:lnTo>
                <a:lnTo>
                  <a:pt x="132" y="96"/>
                </a:lnTo>
                <a:lnTo>
                  <a:pt x="114" y="66"/>
                </a:lnTo>
                <a:lnTo>
                  <a:pt x="114" y="48"/>
                </a:lnTo>
                <a:lnTo>
                  <a:pt x="138" y="42"/>
                </a:lnTo>
                <a:lnTo>
                  <a:pt x="126" y="0"/>
                </a:lnTo>
                <a:lnTo>
                  <a:pt x="108" y="6"/>
                </a:lnTo>
                <a:lnTo>
                  <a:pt x="102" y="24"/>
                </a:lnTo>
                <a:lnTo>
                  <a:pt x="84" y="72"/>
                </a:lnTo>
                <a:lnTo>
                  <a:pt x="54" y="114"/>
                </a:lnTo>
                <a:lnTo>
                  <a:pt x="24" y="102"/>
                </a:lnTo>
                <a:lnTo>
                  <a:pt x="6" y="126"/>
                </a:lnTo>
                <a:lnTo>
                  <a:pt x="0" y="156"/>
                </a:lnTo>
                <a:lnTo>
                  <a:pt x="18" y="156"/>
                </a:lnTo>
                <a:lnTo>
                  <a:pt x="24" y="198"/>
                </a:lnTo>
                <a:lnTo>
                  <a:pt x="72" y="198"/>
                </a:lnTo>
                <a:lnTo>
                  <a:pt x="102" y="198"/>
                </a:lnTo>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528" name="Freeform 393"/>
          <p:cNvSpPr>
            <a:spLocks/>
          </p:cNvSpPr>
          <p:nvPr/>
        </p:nvSpPr>
        <p:spPr bwMode="auto">
          <a:xfrm>
            <a:off x="4905377" y="4337054"/>
            <a:ext cx="68263" cy="157163"/>
          </a:xfrm>
          <a:custGeom>
            <a:avLst/>
            <a:gdLst>
              <a:gd name="T0" fmla="*/ 2147483647 w 48"/>
              <a:gd name="T1" fmla="*/ 2147483647 h 120"/>
              <a:gd name="T2" fmla="*/ 2147483647 w 48"/>
              <a:gd name="T3" fmla="*/ 2147483647 h 120"/>
              <a:gd name="T4" fmla="*/ 2147483647 w 48"/>
              <a:gd name="T5" fmla="*/ 2147483647 h 120"/>
              <a:gd name="T6" fmla="*/ 2147483647 w 48"/>
              <a:gd name="T7" fmla="*/ 2147483647 h 120"/>
              <a:gd name="T8" fmla="*/ 2147483647 w 48"/>
              <a:gd name="T9" fmla="*/ 0 h 120"/>
              <a:gd name="T10" fmla="*/ 2147483647 w 48"/>
              <a:gd name="T11" fmla="*/ 2147483647 h 120"/>
              <a:gd name="T12" fmla="*/ 2147483647 w 48"/>
              <a:gd name="T13" fmla="*/ 2147483647 h 120"/>
              <a:gd name="T14" fmla="*/ 0 w 48"/>
              <a:gd name="T15" fmla="*/ 2147483647 h 120"/>
              <a:gd name="T16" fmla="*/ 0 w 48"/>
              <a:gd name="T17" fmla="*/ 2147483647 h 120"/>
              <a:gd name="T18" fmla="*/ 2147483647 w 48"/>
              <a:gd name="T19" fmla="*/ 2147483647 h 120"/>
              <a:gd name="T20" fmla="*/ 2147483647 w 48"/>
              <a:gd name="T21" fmla="*/ 2147483647 h 120"/>
              <a:gd name="T22" fmla="*/ 2147483647 w 48"/>
              <a:gd name="T23" fmla="*/ 2147483647 h 120"/>
              <a:gd name="T24" fmla="*/ 2147483647 w 48"/>
              <a:gd name="T25" fmla="*/ 2147483647 h 120"/>
              <a:gd name="T26" fmla="*/ 2147483647 w 48"/>
              <a:gd name="T27" fmla="*/ 2147483647 h 120"/>
              <a:gd name="T28" fmla="*/ 2147483647 w 48"/>
              <a:gd name="T29" fmla="*/ 2147483647 h 12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8" h="120">
                <a:moveTo>
                  <a:pt x="48" y="48"/>
                </a:moveTo>
                <a:lnTo>
                  <a:pt x="48" y="24"/>
                </a:lnTo>
                <a:lnTo>
                  <a:pt x="48" y="6"/>
                </a:lnTo>
                <a:lnTo>
                  <a:pt x="42" y="6"/>
                </a:lnTo>
                <a:lnTo>
                  <a:pt x="30" y="0"/>
                </a:lnTo>
                <a:lnTo>
                  <a:pt x="24" y="6"/>
                </a:lnTo>
                <a:lnTo>
                  <a:pt x="6" y="30"/>
                </a:lnTo>
                <a:lnTo>
                  <a:pt x="0" y="30"/>
                </a:lnTo>
                <a:lnTo>
                  <a:pt x="0" y="48"/>
                </a:lnTo>
                <a:lnTo>
                  <a:pt x="6" y="90"/>
                </a:lnTo>
                <a:lnTo>
                  <a:pt x="24" y="120"/>
                </a:lnTo>
                <a:lnTo>
                  <a:pt x="36" y="120"/>
                </a:lnTo>
                <a:lnTo>
                  <a:pt x="36" y="90"/>
                </a:lnTo>
                <a:lnTo>
                  <a:pt x="48" y="48"/>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529" name="Freeform 394"/>
          <p:cNvSpPr>
            <a:spLocks/>
          </p:cNvSpPr>
          <p:nvPr/>
        </p:nvSpPr>
        <p:spPr bwMode="auto">
          <a:xfrm>
            <a:off x="4878391" y="4378329"/>
            <a:ext cx="60325" cy="123825"/>
          </a:xfrm>
          <a:custGeom>
            <a:avLst/>
            <a:gdLst>
              <a:gd name="T0" fmla="*/ 2147483647 w 42"/>
              <a:gd name="T1" fmla="*/ 2147483647 h 96"/>
              <a:gd name="T2" fmla="*/ 2147483647 w 42"/>
              <a:gd name="T3" fmla="*/ 0 h 96"/>
              <a:gd name="T4" fmla="*/ 2147483647 w 42"/>
              <a:gd name="T5" fmla="*/ 2147483647 h 96"/>
              <a:gd name="T6" fmla="*/ 0 w 42"/>
              <a:gd name="T7" fmla="*/ 2147483647 h 96"/>
              <a:gd name="T8" fmla="*/ 0 w 42"/>
              <a:gd name="T9" fmla="*/ 2147483647 h 96"/>
              <a:gd name="T10" fmla="*/ 0 w 42"/>
              <a:gd name="T11" fmla="*/ 2147483647 h 96"/>
              <a:gd name="T12" fmla="*/ 2147483647 w 42"/>
              <a:gd name="T13" fmla="*/ 2147483647 h 96"/>
              <a:gd name="T14" fmla="*/ 2147483647 w 42"/>
              <a:gd name="T15" fmla="*/ 2147483647 h 96"/>
              <a:gd name="T16" fmla="*/ 2147483647 w 42"/>
              <a:gd name="T17" fmla="*/ 2147483647 h 96"/>
              <a:gd name="T18" fmla="*/ 2147483647 w 42"/>
              <a:gd name="T19" fmla="*/ 2147483647 h 9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2" h="96">
                <a:moveTo>
                  <a:pt x="18" y="18"/>
                </a:moveTo>
                <a:lnTo>
                  <a:pt x="18" y="0"/>
                </a:lnTo>
                <a:lnTo>
                  <a:pt x="6" y="6"/>
                </a:lnTo>
                <a:lnTo>
                  <a:pt x="0" y="6"/>
                </a:lnTo>
                <a:lnTo>
                  <a:pt x="0" y="12"/>
                </a:lnTo>
                <a:lnTo>
                  <a:pt x="0" y="42"/>
                </a:lnTo>
                <a:lnTo>
                  <a:pt x="18" y="96"/>
                </a:lnTo>
                <a:lnTo>
                  <a:pt x="42" y="90"/>
                </a:lnTo>
                <a:lnTo>
                  <a:pt x="24" y="60"/>
                </a:lnTo>
                <a:lnTo>
                  <a:pt x="18" y="18"/>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530" name="Freeform 395"/>
          <p:cNvSpPr>
            <a:spLocks/>
          </p:cNvSpPr>
          <p:nvPr/>
        </p:nvSpPr>
        <p:spPr bwMode="auto">
          <a:xfrm>
            <a:off x="5195888" y="5073650"/>
            <a:ext cx="347662" cy="325438"/>
          </a:xfrm>
          <a:custGeom>
            <a:avLst/>
            <a:gdLst>
              <a:gd name="T0" fmla="*/ 2147483647 w 246"/>
              <a:gd name="T1" fmla="*/ 2147483647 h 252"/>
              <a:gd name="T2" fmla="*/ 2147483647 w 246"/>
              <a:gd name="T3" fmla="*/ 2147483647 h 252"/>
              <a:gd name="T4" fmla="*/ 2147483647 w 246"/>
              <a:gd name="T5" fmla="*/ 2147483647 h 252"/>
              <a:gd name="T6" fmla="*/ 2147483647 w 246"/>
              <a:gd name="T7" fmla="*/ 2147483647 h 252"/>
              <a:gd name="T8" fmla="*/ 2147483647 w 246"/>
              <a:gd name="T9" fmla="*/ 2147483647 h 252"/>
              <a:gd name="T10" fmla="*/ 2147483647 w 246"/>
              <a:gd name="T11" fmla="*/ 2147483647 h 252"/>
              <a:gd name="T12" fmla="*/ 2147483647 w 246"/>
              <a:gd name="T13" fmla="*/ 2147483647 h 252"/>
              <a:gd name="T14" fmla="*/ 2147483647 w 246"/>
              <a:gd name="T15" fmla="*/ 2147483647 h 252"/>
              <a:gd name="T16" fmla="*/ 2147483647 w 246"/>
              <a:gd name="T17" fmla="*/ 2147483647 h 252"/>
              <a:gd name="T18" fmla="*/ 2147483647 w 246"/>
              <a:gd name="T19" fmla="*/ 2147483647 h 252"/>
              <a:gd name="T20" fmla="*/ 2147483647 w 246"/>
              <a:gd name="T21" fmla="*/ 2147483647 h 252"/>
              <a:gd name="T22" fmla="*/ 2147483647 w 246"/>
              <a:gd name="T23" fmla="*/ 2147483647 h 252"/>
              <a:gd name="T24" fmla="*/ 2147483647 w 246"/>
              <a:gd name="T25" fmla="*/ 2147483647 h 252"/>
              <a:gd name="T26" fmla="*/ 2147483647 w 246"/>
              <a:gd name="T27" fmla="*/ 2147483647 h 252"/>
              <a:gd name="T28" fmla="*/ 2147483647 w 246"/>
              <a:gd name="T29" fmla="*/ 2147483647 h 252"/>
              <a:gd name="T30" fmla="*/ 2147483647 w 246"/>
              <a:gd name="T31" fmla="*/ 2147483647 h 252"/>
              <a:gd name="T32" fmla="*/ 2147483647 w 246"/>
              <a:gd name="T33" fmla="*/ 2147483647 h 252"/>
              <a:gd name="T34" fmla="*/ 2147483647 w 246"/>
              <a:gd name="T35" fmla="*/ 2147483647 h 252"/>
              <a:gd name="T36" fmla="*/ 2147483647 w 246"/>
              <a:gd name="T37" fmla="*/ 2147483647 h 252"/>
              <a:gd name="T38" fmla="*/ 2147483647 w 246"/>
              <a:gd name="T39" fmla="*/ 0 h 252"/>
              <a:gd name="T40" fmla="*/ 2147483647 w 246"/>
              <a:gd name="T41" fmla="*/ 2147483647 h 252"/>
              <a:gd name="T42" fmla="*/ 0 w 246"/>
              <a:gd name="T43" fmla="*/ 2147483647 h 252"/>
              <a:gd name="T44" fmla="*/ 2147483647 w 246"/>
              <a:gd name="T45" fmla="*/ 2147483647 h 252"/>
              <a:gd name="T46" fmla="*/ 2147483647 w 246"/>
              <a:gd name="T47" fmla="*/ 2147483647 h 252"/>
              <a:gd name="T48" fmla="*/ 2147483647 w 246"/>
              <a:gd name="T49" fmla="*/ 2147483647 h 252"/>
              <a:gd name="T50" fmla="*/ 2147483647 w 246"/>
              <a:gd name="T51" fmla="*/ 2147483647 h 252"/>
              <a:gd name="T52" fmla="*/ 2147483647 w 246"/>
              <a:gd name="T53" fmla="*/ 2147483647 h 252"/>
              <a:gd name="T54" fmla="*/ 2147483647 w 246"/>
              <a:gd name="T55" fmla="*/ 2147483647 h 25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46" h="252">
                <a:moveTo>
                  <a:pt x="126" y="252"/>
                </a:moveTo>
                <a:lnTo>
                  <a:pt x="144" y="246"/>
                </a:lnTo>
                <a:lnTo>
                  <a:pt x="156" y="162"/>
                </a:lnTo>
                <a:lnTo>
                  <a:pt x="156" y="108"/>
                </a:lnTo>
                <a:lnTo>
                  <a:pt x="168" y="102"/>
                </a:lnTo>
                <a:lnTo>
                  <a:pt x="174" y="36"/>
                </a:lnTo>
                <a:lnTo>
                  <a:pt x="222" y="24"/>
                </a:lnTo>
                <a:lnTo>
                  <a:pt x="240" y="18"/>
                </a:lnTo>
                <a:lnTo>
                  <a:pt x="246" y="18"/>
                </a:lnTo>
                <a:lnTo>
                  <a:pt x="234" y="12"/>
                </a:lnTo>
                <a:lnTo>
                  <a:pt x="210" y="12"/>
                </a:lnTo>
                <a:lnTo>
                  <a:pt x="216" y="18"/>
                </a:lnTo>
                <a:lnTo>
                  <a:pt x="210" y="12"/>
                </a:lnTo>
                <a:lnTo>
                  <a:pt x="174" y="18"/>
                </a:lnTo>
                <a:lnTo>
                  <a:pt x="126" y="18"/>
                </a:lnTo>
                <a:lnTo>
                  <a:pt x="114" y="12"/>
                </a:lnTo>
                <a:lnTo>
                  <a:pt x="30" y="12"/>
                </a:lnTo>
                <a:lnTo>
                  <a:pt x="18" y="0"/>
                </a:lnTo>
                <a:lnTo>
                  <a:pt x="6" y="6"/>
                </a:lnTo>
                <a:lnTo>
                  <a:pt x="0" y="42"/>
                </a:lnTo>
                <a:lnTo>
                  <a:pt x="42" y="126"/>
                </a:lnTo>
                <a:lnTo>
                  <a:pt x="48" y="144"/>
                </a:lnTo>
                <a:lnTo>
                  <a:pt x="60" y="222"/>
                </a:lnTo>
                <a:lnTo>
                  <a:pt x="90" y="252"/>
                </a:lnTo>
                <a:lnTo>
                  <a:pt x="96" y="240"/>
                </a:lnTo>
                <a:lnTo>
                  <a:pt x="126" y="252"/>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531" name="Freeform 396"/>
          <p:cNvSpPr>
            <a:spLocks/>
          </p:cNvSpPr>
          <p:nvPr/>
        </p:nvSpPr>
        <p:spPr bwMode="auto">
          <a:xfrm>
            <a:off x="4905377" y="4181479"/>
            <a:ext cx="85725" cy="93663"/>
          </a:xfrm>
          <a:custGeom>
            <a:avLst/>
            <a:gdLst>
              <a:gd name="T0" fmla="*/ 0 w 10"/>
              <a:gd name="T1" fmla="*/ 2147483647 h 12"/>
              <a:gd name="T2" fmla="*/ 2147483647 w 10"/>
              <a:gd name="T3" fmla="*/ 2147483647 h 12"/>
              <a:gd name="T4" fmla="*/ 2147483647 w 10"/>
              <a:gd name="T5" fmla="*/ 2147483647 h 12"/>
              <a:gd name="T6" fmla="*/ 2147483647 w 10"/>
              <a:gd name="T7" fmla="*/ 2147483647 h 12"/>
              <a:gd name="T8" fmla="*/ 2147483647 w 10"/>
              <a:gd name="T9" fmla="*/ 0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12">
                <a:moveTo>
                  <a:pt x="0" y="12"/>
                </a:moveTo>
                <a:cubicBezTo>
                  <a:pt x="4" y="11"/>
                  <a:pt x="4" y="11"/>
                  <a:pt x="4" y="11"/>
                </a:cubicBezTo>
                <a:cubicBezTo>
                  <a:pt x="9" y="10"/>
                  <a:pt x="9" y="10"/>
                  <a:pt x="9" y="10"/>
                </a:cubicBezTo>
                <a:cubicBezTo>
                  <a:pt x="9" y="10"/>
                  <a:pt x="10" y="8"/>
                  <a:pt x="10" y="8"/>
                </a:cubicBezTo>
                <a:cubicBezTo>
                  <a:pt x="10" y="7"/>
                  <a:pt x="10" y="0"/>
                  <a:pt x="10" y="0"/>
                </a:cubicBezTo>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532" name="Freeform 397"/>
          <p:cNvSpPr>
            <a:spLocks/>
          </p:cNvSpPr>
          <p:nvPr/>
        </p:nvSpPr>
        <p:spPr bwMode="auto">
          <a:xfrm>
            <a:off x="239715" y="2108200"/>
            <a:ext cx="731837" cy="922338"/>
          </a:xfrm>
          <a:custGeom>
            <a:avLst/>
            <a:gdLst>
              <a:gd name="T0" fmla="*/ 2147483647 w 516"/>
              <a:gd name="T1" fmla="*/ 2147483647 h 709"/>
              <a:gd name="T2" fmla="*/ 2147483647 w 516"/>
              <a:gd name="T3" fmla="*/ 2147483647 h 709"/>
              <a:gd name="T4" fmla="*/ 2147483647 w 516"/>
              <a:gd name="T5" fmla="*/ 2147483647 h 709"/>
              <a:gd name="T6" fmla="*/ 2147483647 w 516"/>
              <a:gd name="T7" fmla="*/ 2147483647 h 709"/>
              <a:gd name="T8" fmla="*/ 2147483647 w 516"/>
              <a:gd name="T9" fmla="*/ 2147483647 h 709"/>
              <a:gd name="T10" fmla="*/ 2147483647 w 516"/>
              <a:gd name="T11" fmla="*/ 2147483647 h 709"/>
              <a:gd name="T12" fmla="*/ 2147483647 w 516"/>
              <a:gd name="T13" fmla="*/ 2147483647 h 709"/>
              <a:gd name="T14" fmla="*/ 2147483647 w 516"/>
              <a:gd name="T15" fmla="*/ 0 h 709"/>
              <a:gd name="T16" fmla="*/ 2147483647 w 516"/>
              <a:gd name="T17" fmla="*/ 2147483647 h 709"/>
              <a:gd name="T18" fmla="*/ 2147483647 w 516"/>
              <a:gd name="T19" fmla="*/ 2147483647 h 709"/>
              <a:gd name="T20" fmla="*/ 2147483647 w 516"/>
              <a:gd name="T21" fmla="*/ 2147483647 h 709"/>
              <a:gd name="T22" fmla="*/ 2147483647 w 516"/>
              <a:gd name="T23" fmla="*/ 2147483647 h 709"/>
              <a:gd name="T24" fmla="*/ 2147483647 w 516"/>
              <a:gd name="T25" fmla="*/ 2147483647 h 709"/>
              <a:gd name="T26" fmla="*/ 2147483647 w 516"/>
              <a:gd name="T27" fmla="*/ 2147483647 h 709"/>
              <a:gd name="T28" fmla="*/ 2147483647 w 516"/>
              <a:gd name="T29" fmla="*/ 2147483647 h 709"/>
              <a:gd name="T30" fmla="*/ 2147483647 w 516"/>
              <a:gd name="T31" fmla="*/ 2147483647 h 709"/>
              <a:gd name="T32" fmla="*/ 2147483647 w 516"/>
              <a:gd name="T33" fmla="*/ 2147483647 h 709"/>
              <a:gd name="T34" fmla="*/ 2147483647 w 516"/>
              <a:gd name="T35" fmla="*/ 2147483647 h 709"/>
              <a:gd name="T36" fmla="*/ 2147483647 w 516"/>
              <a:gd name="T37" fmla="*/ 2147483647 h 709"/>
              <a:gd name="T38" fmla="*/ 0 w 516"/>
              <a:gd name="T39" fmla="*/ 2147483647 h 709"/>
              <a:gd name="T40" fmla="*/ 2147483647 w 516"/>
              <a:gd name="T41" fmla="*/ 2147483647 h 709"/>
              <a:gd name="T42" fmla="*/ 2147483647 w 516"/>
              <a:gd name="T43" fmla="*/ 2147483647 h 709"/>
              <a:gd name="T44" fmla="*/ 2147483647 w 516"/>
              <a:gd name="T45" fmla="*/ 2147483647 h 709"/>
              <a:gd name="T46" fmla="*/ 2147483647 w 516"/>
              <a:gd name="T47" fmla="*/ 2147483647 h 709"/>
              <a:gd name="T48" fmla="*/ 2147483647 w 516"/>
              <a:gd name="T49" fmla="*/ 2147483647 h 709"/>
              <a:gd name="T50" fmla="*/ 2147483647 w 516"/>
              <a:gd name="T51" fmla="*/ 2147483647 h 709"/>
              <a:gd name="T52" fmla="*/ 2147483647 w 516"/>
              <a:gd name="T53" fmla="*/ 2147483647 h 709"/>
              <a:gd name="T54" fmla="*/ 2147483647 w 516"/>
              <a:gd name="T55" fmla="*/ 2147483647 h 709"/>
              <a:gd name="T56" fmla="*/ 2147483647 w 516"/>
              <a:gd name="T57" fmla="*/ 2147483647 h 709"/>
              <a:gd name="T58" fmla="*/ 2147483647 w 516"/>
              <a:gd name="T59" fmla="*/ 2147483647 h 709"/>
              <a:gd name="T60" fmla="*/ 2147483647 w 516"/>
              <a:gd name="T61" fmla="*/ 2147483647 h 709"/>
              <a:gd name="T62" fmla="*/ 2147483647 w 516"/>
              <a:gd name="T63" fmla="*/ 2147483647 h 709"/>
              <a:gd name="T64" fmla="*/ 2147483647 w 516"/>
              <a:gd name="T65" fmla="*/ 2147483647 h 709"/>
              <a:gd name="T66" fmla="*/ 2147483647 w 516"/>
              <a:gd name="T67" fmla="*/ 2147483647 h 709"/>
              <a:gd name="T68" fmla="*/ 2147483647 w 516"/>
              <a:gd name="T69" fmla="*/ 2147483647 h 709"/>
              <a:gd name="T70" fmla="*/ 2147483647 w 516"/>
              <a:gd name="T71" fmla="*/ 2147483647 h 709"/>
              <a:gd name="T72" fmla="*/ 2147483647 w 516"/>
              <a:gd name="T73" fmla="*/ 2147483647 h 709"/>
              <a:gd name="T74" fmla="*/ 2147483647 w 516"/>
              <a:gd name="T75" fmla="*/ 2147483647 h 709"/>
              <a:gd name="T76" fmla="*/ 2147483647 w 516"/>
              <a:gd name="T77" fmla="*/ 2147483647 h 709"/>
              <a:gd name="T78" fmla="*/ 2147483647 w 516"/>
              <a:gd name="T79" fmla="*/ 2147483647 h 709"/>
              <a:gd name="T80" fmla="*/ 2147483647 w 516"/>
              <a:gd name="T81" fmla="*/ 2147483647 h 709"/>
              <a:gd name="T82" fmla="*/ 2147483647 w 516"/>
              <a:gd name="T83" fmla="*/ 2147483647 h 709"/>
              <a:gd name="T84" fmla="*/ 2147483647 w 516"/>
              <a:gd name="T85" fmla="*/ 2147483647 h 709"/>
              <a:gd name="T86" fmla="*/ 2147483647 w 516"/>
              <a:gd name="T87" fmla="*/ 2147483647 h 709"/>
              <a:gd name="T88" fmla="*/ 2147483647 w 516"/>
              <a:gd name="T89" fmla="*/ 2147483647 h 709"/>
              <a:gd name="T90" fmla="*/ 2147483647 w 516"/>
              <a:gd name="T91" fmla="*/ 2147483647 h 709"/>
              <a:gd name="T92" fmla="*/ 2147483647 w 516"/>
              <a:gd name="T93" fmla="*/ 2147483647 h 709"/>
              <a:gd name="T94" fmla="*/ 2147483647 w 516"/>
              <a:gd name="T95" fmla="*/ 2147483647 h 70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516" h="709">
                <a:moveTo>
                  <a:pt x="504" y="96"/>
                </a:moveTo>
                <a:lnTo>
                  <a:pt x="486" y="78"/>
                </a:lnTo>
                <a:lnTo>
                  <a:pt x="432" y="84"/>
                </a:lnTo>
                <a:lnTo>
                  <a:pt x="354" y="48"/>
                </a:lnTo>
                <a:lnTo>
                  <a:pt x="318" y="54"/>
                </a:lnTo>
                <a:lnTo>
                  <a:pt x="288" y="36"/>
                </a:lnTo>
                <a:lnTo>
                  <a:pt x="282" y="18"/>
                </a:lnTo>
                <a:lnTo>
                  <a:pt x="228" y="0"/>
                </a:lnTo>
                <a:lnTo>
                  <a:pt x="198" y="24"/>
                </a:lnTo>
                <a:lnTo>
                  <a:pt x="150" y="42"/>
                </a:lnTo>
                <a:lnTo>
                  <a:pt x="114" y="66"/>
                </a:lnTo>
                <a:lnTo>
                  <a:pt x="90" y="126"/>
                </a:lnTo>
                <a:lnTo>
                  <a:pt x="42" y="138"/>
                </a:lnTo>
                <a:lnTo>
                  <a:pt x="42" y="174"/>
                </a:lnTo>
                <a:lnTo>
                  <a:pt x="78" y="222"/>
                </a:lnTo>
                <a:lnTo>
                  <a:pt x="114" y="240"/>
                </a:lnTo>
                <a:lnTo>
                  <a:pt x="114" y="264"/>
                </a:lnTo>
                <a:lnTo>
                  <a:pt x="90" y="276"/>
                </a:lnTo>
                <a:lnTo>
                  <a:pt x="60" y="264"/>
                </a:lnTo>
                <a:lnTo>
                  <a:pt x="0" y="306"/>
                </a:lnTo>
                <a:lnTo>
                  <a:pt x="18" y="324"/>
                </a:lnTo>
                <a:lnTo>
                  <a:pt x="42" y="348"/>
                </a:lnTo>
                <a:lnTo>
                  <a:pt x="96" y="348"/>
                </a:lnTo>
                <a:lnTo>
                  <a:pt x="138" y="354"/>
                </a:lnTo>
                <a:lnTo>
                  <a:pt x="120" y="396"/>
                </a:lnTo>
                <a:lnTo>
                  <a:pt x="72" y="414"/>
                </a:lnTo>
                <a:lnTo>
                  <a:pt x="36" y="438"/>
                </a:lnTo>
                <a:lnTo>
                  <a:pt x="30" y="468"/>
                </a:lnTo>
                <a:lnTo>
                  <a:pt x="72" y="498"/>
                </a:lnTo>
                <a:lnTo>
                  <a:pt x="78" y="529"/>
                </a:lnTo>
                <a:lnTo>
                  <a:pt x="108" y="541"/>
                </a:lnTo>
                <a:lnTo>
                  <a:pt x="114" y="583"/>
                </a:lnTo>
                <a:lnTo>
                  <a:pt x="156" y="577"/>
                </a:lnTo>
                <a:lnTo>
                  <a:pt x="210" y="577"/>
                </a:lnTo>
                <a:lnTo>
                  <a:pt x="180" y="631"/>
                </a:lnTo>
                <a:lnTo>
                  <a:pt x="90" y="709"/>
                </a:lnTo>
                <a:lnTo>
                  <a:pt x="192" y="655"/>
                </a:lnTo>
                <a:lnTo>
                  <a:pt x="270" y="571"/>
                </a:lnTo>
                <a:lnTo>
                  <a:pt x="264" y="553"/>
                </a:lnTo>
                <a:lnTo>
                  <a:pt x="312" y="492"/>
                </a:lnTo>
                <a:lnTo>
                  <a:pt x="324" y="517"/>
                </a:lnTo>
                <a:lnTo>
                  <a:pt x="330" y="547"/>
                </a:lnTo>
                <a:lnTo>
                  <a:pt x="366" y="517"/>
                </a:lnTo>
                <a:lnTo>
                  <a:pt x="408" y="492"/>
                </a:lnTo>
                <a:lnTo>
                  <a:pt x="426" y="505"/>
                </a:lnTo>
                <a:lnTo>
                  <a:pt x="516" y="523"/>
                </a:lnTo>
                <a:lnTo>
                  <a:pt x="516" y="96"/>
                </a:lnTo>
                <a:lnTo>
                  <a:pt x="504" y="96"/>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533" name="Freeform 398"/>
          <p:cNvSpPr>
            <a:spLocks/>
          </p:cNvSpPr>
          <p:nvPr/>
        </p:nvSpPr>
        <p:spPr bwMode="auto">
          <a:xfrm>
            <a:off x="971552" y="2070104"/>
            <a:ext cx="2295525" cy="1452563"/>
          </a:xfrm>
          <a:custGeom>
            <a:avLst/>
            <a:gdLst>
              <a:gd name="T0" fmla="*/ 2147483647 w 1622"/>
              <a:gd name="T1" fmla="*/ 2147483647 h 1117"/>
              <a:gd name="T2" fmla="*/ 2147483647 w 1622"/>
              <a:gd name="T3" fmla="*/ 2147483647 h 1117"/>
              <a:gd name="T4" fmla="*/ 2147483647 w 1622"/>
              <a:gd name="T5" fmla="*/ 2147483647 h 1117"/>
              <a:gd name="T6" fmla="*/ 2147483647 w 1622"/>
              <a:gd name="T7" fmla="*/ 2147483647 h 1117"/>
              <a:gd name="T8" fmla="*/ 2147483647 w 1622"/>
              <a:gd name="T9" fmla="*/ 2147483647 h 1117"/>
              <a:gd name="T10" fmla="*/ 2147483647 w 1622"/>
              <a:gd name="T11" fmla="*/ 2147483647 h 1117"/>
              <a:gd name="T12" fmla="*/ 2147483647 w 1622"/>
              <a:gd name="T13" fmla="*/ 2147483647 h 1117"/>
              <a:gd name="T14" fmla="*/ 2147483647 w 1622"/>
              <a:gd name="T15" fmla="*/ 2147483647 h 1117"/>
              <a:gd name="T16" fmla="*/ 2147483647 w 1622"/>
              <a:gd name="T17" fmla="*/ 2147483647 h 1117"/>
              <a:gd name="T18" fmla="*/ 2147483647 w 1622"/>
              <a:gd name="T19" fmla="*/ 2147483647 h 1117"/>
              <a:gd name="T20" fmla="*/ 2147483647 w 1622"/>
              <a:gd name="T21" fmla="*/ 2147483647 h 1117"/>
              <a:gd name="T22" fmla="*/ 2147483647 w 1622"/>
              <a:gd name="T23" fmla="*/ 2147483647 h 1117"/>
              <a:gd name="T24" fmla="*/ 2147483647 w 1622"/>
              <a:gd name="T25" fmla="*/ 2147483647 h 1117"/>
              <a:gd name="T26" fmla="*/ 2147483647 w 1622"/>
              <a:gd name="T27" fmla="*/ 2147483647 h 1117"/>
              <a:gd name="T28" fmla="*/ 2147483647 w 1622"/>
              <a:gd name="T29" fmla="*/ 2147483647 h 1117"/>
              <a:gd name="T30" fmla="*/ 2147483647 w 1622"/>
              <a:gd name="T31" fmla="*/ 2147483647 h 1117"/>
              <a:gd name="T32" fmla="*/ 2147483647 w 1622"/>
              <a:gd name="T33" fmla="*/ 2147483647 h 1117"/>
              <a:gd name="T34" fmla="*/ 2147483647 w 1622"/>
              <a:gd name="T35" fmla="*/ 2147483647 h 1117"/>
              <a:gd name="T36" fmla="*/ 2147483647 w 1622"/>
              <a:gd name="T37" fmla="*/ 2147483647 h 1117"/>
              <a:gd name="T38" fmla="*/ 2147483647 w 1622"/>
              <a:gd name="T39" fmla="*/ 2147483647 h 1117"/>
              <a:gd name="T40" fmla="*/ 2147483647 w 1622"/>
              <a:gd name="T41" fmla="*/ 2147483647 h 1117"/>
              <a:gd name="T42" fmla="*/ 2147483647 w 1622"/>
              <a:gd name="T43" fmla="*/ 2147483647 h 1117"/>
              <a:gd name="T44" fmla="*/ 2147483647 w 1622"/>
              <a:gd name="T45" fmla="*/ 2147483647 h 1117"/>
              <a:gd name="T46" fmla="*/ 2147483647 w 1622"/>
              <a:gd name="T47" fmla="*/ 2147483647 h 1117"/>
              <a:gd name="T48" fmla="*/ 2147483647 w 1622"/>
              <a:gd name="T49" fmla="*/ 2147483647 h 1117"/>
              <a:gd name="T50" fmla="*/ 2147483647 w 1622"/>
              <a:gd name="T51" fmla="*/ 2147483647 h 1117"/>
              <a:gd name="T52" fmla="*/ 2147483647 w 1622"/>
              <a:gd name="T53" fmla="*/ 2147483647 h 1117"/>
              <a:gd name="T54" fmla="*/ 2147483647 w 1622"/>
              <a:gd name="T55" fmla="*/ 2147483647 h 1117"/>
              <a:gd name="T56" fmla="*/ 2147483647 w 1622"/>
              <a:gd name="T57" fmla="*/ 2147483647 h 1117"/>
              <a:gd name="T58" fmla="*/ 2147483647 w 1622"/>
              <a:gd name="T59" fmla="*/ 2147483647 h 1117"/>
              <a:gd name="T60" fmla="*/ 2147483647 w 1622"/>
              <a:gd name="T61" fmla="*/ 2147483647 h 1117"/>
              <a:gd name="T62" fmla="*/ 2147483647 w 1622"/>
              <a:gd name="T63" fmla="*/ 2147483647 h 1117"/>
              <a:gd name="T64" fmla="*/ 2147483647 w 1622"/>
              <a:gd name="T65" fmla="*/ 2147483647 h 1117"/>
              <a:gd name="T66" fmla="*/ 2147483647 w 1622"/>
              <a:gd name="T67" fmla="*/ 2147483647 h 1117"/>
              <a:gd name="T68" fmla="*/ 2147483647 w 1622"/>
              <a:gd name="T69" fmla="*/ 2147483647 h 1117"/>
              <a:gd name="T70" fmla="*/ 2147483647 w 1622"/>
              <a:gd name="T71" fmla="*/ 2147483647 h 1117"/>
              <a:gd name="T72" fmla="*/ 2147483647 w 1622"/>
              <a:gd name="T73" fmla="*/ 2147483647 h 1117"/>
              <a:gd name="T74" fmla="*/ 2147483647 w 1622"/>
              <a:gd name="T75" fmla="*/ 2147483647 h 1117"/>
              <a:gd name="T76" fmla="*/ 2147483647 w 1622"/>
              <a:gd name="T77" fmla="*/ 2147483647 h 1117"/>
              <a:gd name="T78" fmla="*/ 2147483647 w 1622"/>
              <a:gd name="T79" fmla="*/ 2147483647 h 1117"/>
              <a:gd name="T80" fmla="*/ 2147483647 w 1622"/>
              <a:gd name="T81" fmla="*/ 0 h 1117"/>
              <a:gd name="T82" fmla="*/ 2147483647 w 1622"/>
              <a:gd name="T83" fmla="*/ 2147483647 h 1117"/>
              <a:gd name="T84" fmla="*/ 2147483647 w 1622"/>
              <a:gd name="T85" fmla="*/ 2147483647 h 1117"/>
              <a:gd name="T86" fmla="*/ 2147483647 w 1622"/>
              <a:gd name="T87" fmla="*/ 2147483647 h 1117"/>
              <a:gd name="T88" fmla="*/ 2147483647 w 1622"/>
              <a:gd name="T89" fmla="*/ 2147483647 h 1117"/>
              <a:gd name="T90" fmla="*/ 2147483647 w 1622"/>
              <a:gd name="T91" fmla="*/ 2147483647 h 1117"/>
              <a:gd name="T92" fmla="*/ 2147483647 w 1622"/>
              <a:gd name="T93" fmla="*/ 2147483647 h 1117"/>
              <a:gd name="T94" fmla="*/ 2147483647 w 1622"/>
              <a:gd name="T95" fmla="*/ 2147483647 h 1117"/>
              <a:gd name="T96" fmla="*/ 2147483647 w 1622"/>
              <a:gd name="T97" fmla="*/ 2147483647 h 1117"/>
              <a:gd name="T98" fmla="*/ 2147483647 w 1622"/>
              <a:gd name="T99" fmla="*/ 2147483647 h 1117"/>
              <a:gd name="T100" fmla="*/ 2147483647 w 1622"/>
              <a:gd name="T101" fmla="*/ 2147483647 h 1117"/>
              <a:gd name="T102" fmla="*/ 2147483647 w 1622"/>
              <a:gd name="T103" fmla="*/ 2147483647 h 1117"/>
              <a:gd name="T104" fmla="*/ 2147483647 w 1622"/>
              <a:gd name="T105" fmla="*/ 2147483647 h 1117"/>
              <a:gd name="T106" fmla="*/ 2147483647 w 1622"/>
              <a:gd name="T107" fmla="*/ 2147483647 h 1117"/>
              <a:gd name="T108" fmla="*/ 2147483647 w 1622"/>
              <a:gd name="T109" fmla="*/ 2147483647 h 1117"/>
              <a:gd name="T110" fmla="*/ 0 w 1622"/>
              <a:gd name="T111" fmla="*/ 2147483647 h 1117"/>
              <a:gd name="T112" fmla="*/ 2147483647 w 1622"/>
              <a:gd name="T113" fmla="*/ 2147483647 h 1117"/>
              <a:gd name="T114" fmla="*/ 2147483647 w 1622"/>
              <a:gd name="T115" fmla="*/ 2147483647 h 1117"/>
              <a:gd name="T116" fmla="*/ 2147483647 w 1622"/>
              <a:gd name="T117" fmla="*/ 2147483647 h 1117"/>
              <a:gd name="T118" fmla="*/ 2147483647 w 1622"/>
              <a:gd name="T119" fmla="*/ 2147483647 h 1117"/>
              <a:gd name="T120" fmla="*/ 2147483647 w 1622"/>
              <a:gd name="T121" fmla="*/ 2147483647 h 1117"/>
              <a:gd name="T122" fmla="*/ 2147483647 w 1622"/>
              <a:gd name="T123" fmla="*/ 2147483647 h 111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622" h="1117">
                <a:moveTo>
                  <a:pt x="931" y="943"/>
                </a:moveTo>
                <a:lnTo>
                  <a:pt x="973" y="955"/>
                </a:lnTo>
                <a:lnTo>
                  <a:pt x="1075" y="1003"/>
                </a:lnTo>
                <a:lnTo>
                  <a:pt x="1111" y="1081"/>
                </a:lnTo>
                <a:lnTo>
                  <a:pt x="1111" y="1117"/>
                </a:lnTo>
                <a:lnTo>
                  <a:pt x="1190" y="1093"/>
                </a:lnTo>
                <a:lnTo>
                  <a:pt x="1232" y="1057"/>
                </a:lnTo>
                <a:lnTo>
                  <a:pt x="1262" y="1051"/>
                </a:lnTo>
                <a:lnTo>
                  <a:pt x="1322" y="1039"/>
                </a:lnTo>
                <a:lnTo>
                  <a:pt x="1370" y="979"/>
                </a:lnTo>
                <a:lnTo>
                  <a:pt x="1394" y="985"/>
                </a:lnTo>
                <a:lnTo>
                  <a:pt x="1406" y="1045"/>
                </a:lnTo>
                <a:lnTo>
                  <a:pt x="1430" y="1027"/>
                </a:lnTo>
                <a:lnTo>
                  <a:pt x="1448" y="1033"/>
                </a:lnTo>
                <a:lnTo>
                  <a:pt x="1436" y="1051"/>
                </a:lnTo>
                <a:lnTo>
                  <a:pt x="1448" y="1075"/>
                </a:lnTo>
                <a:lnTo>
                  <a:pt x="1502" y="1033"/>
                </a:lnTo>
                <a:lnTo>
                  <a:pt x="1520" y="1009"/>
                </a:lnTo>
                <a:lnTo>
                  <a:pt x="1466" y="1003"/>
                </a:lnTo>
                <a:lnTo>
                  <a:pt x="1442" y="967"/>
                </a:lnTo>
                <a:lnTo>
                  <a:pt x="1460" y="949"/>
                </a:lnTo>
                <a:lnTo>
                  <a:pt x="1466" y="925"/>
                </a:lnTo>
                <a:lnTo>
                  <a:pt x="1382" y="943"/>
                </a:lnTo>
                <a:lnTo>
                  <a:pt x="1340" y="979"/>
                </a:lnTo>
                <a:lnTo>
                  <a:pt x="1358" y="937"/>
                </a:lnTo>
                <a:lnTo>
                  <a:pt x="1400" y="913"/>
                </a:lnTo>
                <a:lnTo>
                  <a:pt x="1424" y="889"/>
                </a:lnTo>
                <a:lnTo>
                  <a:pt x="1496" y="895"/>
                </a:lnTo>
                <a:lnTo>
                  <a:pt x="1550" y="889"/>
                </a:lnTo>
                <a:lnTo>
                  <a:pt x="1592" y="859"/>
                </a:lnTo>
                <a:lnTo>
                  <a:pt x="1622" y="835"/>
                </a:lnTo>
                <a:lnTo>
                  <a:pt x="1598" y="775"/>
                </a:lnTo>
                <a:lnTo>
                  <a:pt x="1592" y="745"/>
                </a:lnTo>
                <a:lnTo>
                  <a:pt x="1514" y="703"/>
                </a:lnTo>
                <a:lnTo>
                  <a:pt x="1514" y="679"/>
                </a:lnTo>
                <a:lnTo>
                  <a:pt x="1448" y="553"/>
                </a:lnTo>
                <a:lnTo>
                  <a:pt x="1430" y="607"/>
                </a:lnTo>
                <a:lnTo>
                  <a:pt x="1388" y="619"/>
                </a:lnTo>
                <a:lnTo>
                  <a:pt x="1376" y="607"/>
                </a:lnTo>
                <a:lnTo>
                  <a:pt x="1358" y="607"/>
                </a:lnTo>
                <a:lnTo>
                  <a:pt x="1358" y="522"/>
                </a:lnTo>
                <a:lnTo>
                  <a:pt x="1322" y="516"/>
                </a:lnTo>
                <a:lnTo>
                  <a:pt x="1292" y="474"/>
                </a:lnTo>
                <a:lnTo>
                  <a:pt x="1262" y="480"/>
                </a:lnTo>
                <a:lnTo>
                  <a:pt x="1226" y="468"/>
                </a:lnTo>
                <a:lnTo>
                  <a:pt x="1202" y="474"/>
                </a:lnTo>
                <a:lnTo>
                  <a:pt x="1202" y="504"/>
                </a:lnTo>
                <a:lnTo>
                  <a:pt x="1202" y="535"/>
                </a:lnTo>
                <a:lnTo>
                  <a:pt x="1196" y="601"/>
                </a:lnTo>
                <a:lnTo>
                  <a:pt x="1190" y="625"/>
                </a:lnTo>
                <a:lnTo>
                  <a:pt x="1226" y="697"/>
                </a:lnTo>
                <a:lnTo>
                  <a:pt x="1166" y="751"/>
                </a:lnTo>
                <a:lnTo>
                  <a:pt x="1178" y="841"/>
                </a:lnTo>
                <a:lnTo>
                  <a:pt x="1154" y="859"/>
                </a:lnTo>
                <a:lnTo>
                  <a:pt x="1130" y="847"/>
                </a:lnTo>
                <a:lnTo>
                  <a:pt x="1117" y="739"/>
                </a:lnTo>
                <a:lnTo>
                  <a:pt x="1057" y="733"/>
                </a:lnTo>
                <a:lnTo>
                  <a:pt x="943" y="667"/>
                </a:lnTo>
                <a:lnTo>
                  <a:pt x="919" y="667"/>
                </a:lnTo>
                <a:lnTo>
                  <a:pt x="901" y="613"/>
                </a:lnTo>
                <a:lnTo>
                  <a:pt x="883" y="595"/>
                </a:lnTo>
                <a:lnTo>
                  <a:pt x="931" y="450"/>
                </a:lnTo>
                <a:lnTo>
                  <a:pt x="961" y="420"/>
                </a:lnTo>
                <a:lnTo>
                  <a:pt x="991" y="402"/>
                </a:lnTo>
                <a:lnTo>
                  <a:pt x="1009" y="402"/>
                </a:lnTo>
                <a:lnTo>
                  <a:pt x="1027" y="342"/>
                </a:lnTo>
                <a:lnTo>
                  <a:pt x="1039" y="294"/>
                </a:lnTo>
                <a:lnTo>
                  <a:pt x="1099" y="282"/>
                </a:lnTo>
                <a:lnTo>
                  <a:pt x="1130" y="258"/>
                </a:lnTo>
                <a:lnTo>
                  <a:pt x="1111" y="204"/>
                </a:lnTo>
                <a:lnTo>
                  <a:pt x="1124" y="168"/>
                </a:lnTo>
                <a:lnTo>
                  <a:pt x="1099" y="138"/>
                </a:lnTo>
                <a:lnTo>
                  <a:pt x="1063" y="132"/>
                </a:lnTo>
                <a:lnTo>
                  <a:pt x="1051" y="192"/>
                </a:lnTo>
                <a:lnTo>
                  <a:pt x="1015" y="246"/>
                </a:lnTo>
                <a:lnTo>
                  <a:pt x="1003" y="180"/>
                </a:lnTo>
                <a:lnTo>
                  <a:pt x="985" y="156"/>
                </a:lnTo>
                <a:lnTo>
                  <a:pt x="961" y="186"/>
                </a:lnTo>
                <a:lnTo>
                  <a:pt x="949" y="156"/>
                </a:lnTo>
                <a:lnTo>
                  <a:pt x="925" y="114"/>
                </a:lnTo>
                <a:lnTo>
                  <a:pt x="913" y="60"/>
                </a:lnTo>
                <a:lnTo>
                  <a:pt x="877" y="0"/>
                </a:lnTo>
                <a:lnTo>
                  <a:pt x="847" y="84"/>
                </a:lnTo>
                <a:lnTo>
                  <a:pt x="847" y="114"/>
                </a:lnTo>
                <a:lnTo>
                  <a:pt x="889" y="150"/>
                </a:lnTo>
                <a:lnTo>
                  <a:pt x="895" y="186"/>
                </a:lnTo>
                <a:lnTo>
                  <a:pt x="865" y="216"/>
                </a:lnTo>
                <a:lnTo>
                  <a:pt x="847" y="204"/>
                </a:lnTo>
                <a:lnTo>
                  <a:pt x="823" y="204"/>
                </a:lnTo>
                <a:lnTo>
                  <a:pt x="811" y="234"/>
                </a:lnTo>
                <a:lnTo>
                  <a:pt x="769" y="222"/>
                </a:lnTo>
                <a:lnTo>
                  <a:pt x="709" y="222"/>
                </a:lnTo>
                <a:lnTo>
                  <a:pt x="673" y="198"/>
                </a:lnTo>
                <a:lnTo>
                  <a:pt x="619" y="210"/>
                </a:lnTo>
                <a:lnTo>
                  <a:pt x="625" y="228"/>
                </a:lnTo>
                <a:lnTo>
                  <a:pt x="631" y="264"/>
                </a:lnTo>
                <a:lnTo>
                  <a:pt x="613" y="258"/>
                </a:lnTo>
                <a:lnTo>
                  <a:pt x="583" y="222"/>
                </a:lnTo>
                <a:lnTo>
                  <a:pt x="517" y="234"/>
                </a:lnTo>
                <a:lnTo>
                  <a:pt x="487" y="210"/>
                </a:lnTo>
                <a:lnTo>
                  <a:pt x="499" y="186"/>
                </a:lnTo>
                <a:lnTo>
                  <a:pt x="457" y="174"/>
                </a:lnTo>
                <a:lnTo>
                  <a:pt x="409" y="150"/>
                </a:lnTo>
                <a:lnTo>
                  <a:pt x="343" y="132"/>
                </a:lnTo>
                <a:lnTo>
                  <a:pt x="301" y="144"/>
                </a:lnTo>
                <a:lnTo>
                  <a:pt x="259" y="96"/>
                </a:lnTo>
                <a:lnTo>
                  <a:pt x="145" y="150"/>
                </a:lnTo>
                <a:lnTo>
                  <a:pt x="115" y="180"/>
                </a:lnTo>
                <a:lnTo>
                  <a:pt x="67" y="168"/>
                </a:lnTo>
                <a:lnTo>
                  <a:pt x="37" y="138"/>
                </a:lnTo>
                <a:lnTo>
                  <a:pt x="0" y="126"/>
                </a:lnTo>
                <a:lnTo>
                  <a:pt x="0" y="553"/>
                </a:lnTo>
                <a:lnTo>
                  <a:pt x="61" y="583"/>
                </a:lnTo>
                <a:lnTo>
                  <a:pt x="109" y="559"/>
                </a:lnTo>
                <a:lnTo>
                  <a:pt x="175" y="679"/>
                </a:lnTo>
                <a:lnTo>
                  <a:pt x="217" y="709"/>
                </a:lnTo>
                <a:lnTo>
                  <a:pt x="211" y="757"/>
                </a:lnTo>
                <a:lnTo>
                  <a:pt x="229" y="793"/>
                </a:lnTo>
                <a:lnTo>
                  <a:pt x="277" y="859"/>
                </a:lnTo>
                <a:lnTo>
                  <a:pt x="343" y="901"/>
                </a:lnTo>
                <a:lnTo>
                  <a:pt x="349" y="931"/>
                </a:lnTo>
                <a:lnTo>
                  <a:pt x="871" y="931"/>
                </a:lnTo>
                <a:lnTo>
                  <a:pt x="931" y="943"/>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534" name="Freeform 399"/>
          <p:cNvSpPr>
            <a:spLocks/>
          </p:cNvSpPr>
          <p:nvPr/>
        </p:nvSpPr>
        <p:spPr bwMode="auto">
          <a:xfrm>
            <a:off x="1404940" y="3279777"/>
            <a:ext cx="1554162" cy="741363"/>
          </a:xfrm>
          <a:custGeom>
            <a:avLst/>
            <a:gdLst>
              <a:gd name="T0" fmla="*/ 2147483647 w 1099"/>
              <a:gd name="T1" fmla="*/ 2147483647 h 571"/>
              <a:gd name="T2" fmla="*/ 2147483647 w 1099"/>
              <a:gd name="T3" fmla="*/ 2147483647 h 571"/>
              <a:gd name="T4" fmla="*/ 2147483647 w 1099"/>
              <a:gd name="T5" fmla="*/ 2147483647 h 571"/>
              <a:gd name="T6" fmla="*/ 2147483647 w 1099"/>
              <a:gd name="T7" fmla="*/ 2147483647 h 571"/>
              <a:gd name="T8" fmla="*/ 2147483647 w 1099"/>
              <a:gd name="T9" fmla="*/ 2147483647 h 571"/>
              <a:gd name="T10" fmla="*/ 2147483647 w 1099"/>
              <a:gd name="T11" fmla="*/ 2147483647 h 571"/>
              <a:gd name="T12" fmla="*/ 2147483647 w 1099"/>
              <a:gd name="T13" fmla="*/ 2147483647 h 571"/>
              <a:gd name="T14" fmla="*/ 2147483647 w 1099"/>
              <a:gd name="T15" fmla="*/ 2147483647 h 571"/>
              <a:gd name="T16" fmla="*/ 2147483647 w 1099"/>
              <a:gd name="T17" fmla="*/ 2147483647 h 571"/>
              <a:gd name="T18" fmla="*/ 2147483647 w 1099"/>
              <a:gd name="T19" fmla="*/ 2147483647 h 571"/>
              <a:gd name="T20" fmla="*/ 2147483647 w 1099"/>
              <a:gd name="T21" fmla="*/ 2147483647 h 571"/>
              <a:gd name="T22" fmla="*/ 2147483647 w 1099"/>
              <a:gd name="T23" fmla="*/ 2147483647 h 571"/>
              <a:gd name="T24" fmla="*/ 2147483647 w 1099"/>
              <a:gd name="T25" fmla="*/ 2147483647 h 571"/>
              <a:gd name="T26" fmla="*/ 2147483647 w 1099"/>
              <a:gd name="T27" fmla="*/ 2147483647 h 571"/>
              <a:gd name="T28" fmla="*/ 2147483647 w 1099"/>
              <a:gd name="T29" fmla="*/ 2147483647 h 571"/>
              <a:gd name="T30" fmla="*/ 2147483647 w 1099"/>
              <a:gd name="T31" fmla="*/ 2147483647 h 571"/>
              <a:gd name="T32" fmla="*/ 2147483647 w 1099"/>
              <a:gd name="T33" fmla="*/ 2147483647 h 571"/>
              <a:gd name="T34" fmla="*/ 2147483647 w 1099"/>
              <a:gd name="T35" fmla="*/ 2147483647 h 571"/>
              <a:gd name="T36" fmla="*/ 2147483647 w 1099"/>
              <a:gd name="T37" fmla="*/ 2147483647 h 571"/>
              <a:gd name="T38" fmla="*/ 2147483647 w 1099"/>
              <a:gd name="T39" fmla="*/ 2147483647 h 571"/>
              <a:gd name="T40" fmla="*/ 2147483647 w 1099"/>
              <a:gd name="T41" fmla="*/ 2147483647 h 571"/>
              <a:gd name="T42" fmla="*/ 2147483647 w 1099"/>
              <a:gd name="T43" fmla="*/ 2147483647 h 571"/>
              <a:gd name="T44" fmla="*/ 2147483647 w 1099"/>
              <a:gd name="T45" fmla="*/ 2147483647 h 571"/>
              <a:gd name="T46" fmla="*/ 2147483647 w 1099"/>
              <a:gd name="T47" fmla="*/ 2147483647 h 571"/>
              <a:gd name="T48" fmla="*/ 2147483647 w 1099"/>
              <a:gd name="T49" fmla="*/ 2147483647 h 571"/>
              <a:gd name="T50" fmla="*/ 2147483647 w 1099"/>
              <a:gd name="T51" fmla="*/ 0 h 571"/>
              <a:gd name="T52" fmla="*/ 2147483647 w 1099"/>
              <a:gd name="T53" fmla="*/ 2147483647 h 571"/>
              <a:gd name="T54" fmla="*/ 2147483647 w 1099"/>
              <a:gd name="T55" fmla="*/ 2147483647 h 571"/>
              <a:gd name="T56" fmla="*/ 2147483647 w 1099"/>
              <a:gd name="T57" fmla="*/ 2147483647 h 571"/>
              <a:gd name="T58" fmla="*/ 0 w 1099"/>
              <a:gd name="T59" fmla="*/ 2147483647 h 571"/>
              <a:gd name="T60" fmla="*/ 2147483647 w 1099"/>
              <a:gd name="T61" fmla="*/ 2147483647 h 571"/>
              <a:gd name="T62" fmla="*/ 2147483647 w 1099"/>
              <a:gd name="T63" fmla="*/ 2147483647 h 571"/>
              <a:gd name="T64" fmla="*/ 2147483647 w 1099"/>
              <a:gd name="T65" fmla="*/ 2147483647 h 571"/>
              <a:gd name="T66" fmla="*/ 2147483647 w 1099"/>
              <a:gd name="T67" fmla="*/ 2147483647 h 57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099" h="571">
                <a:moveTo>
                  <a:pt x="252" y="439"/>
                </a:moveTo>
                <a:lnTo>
                  <a:pt x="300" y="439"/>
                </a:lnTo>
                <a:lnTo>
                  <a:pt x="318" y="427"/>
                </a:lnTo>
                <a:lnTo>
                  <a:pt x="348" y="433"/>
                </a:lnTo>
                <a:lnTo>
                  <a:pt x="396" y="487"/>
                </a:lnTo>
                <a:lnTo>
                  <a:pt x="432" y="475"/>
                </a:lnTo>
                <a:lnTo>
                  <a:pt x="456" y="493"/>
                </a:lnTo>
                <a:lnTo>
                  <a:pt x="474" y="523"/>
                </a:lnTo>
                <a:lnTo>
                  <a:pt x="498" y="547"/>
                </a:lnTo>
                <a:lnTo>
                  <a:pt x="528" y="553"/>
                </a:lnTo>
                <a:lnTo>
                  <a:pt x="528" y="511"/>
                </a:lnTo>
                <a:lnTo>
                  <a:pt x="552" y="487"/>
                </a:lnTo>
                <a:lnTo>
                  <a:pt x="570" y="469"/>
                </a:lnTo>
                <a:lnTo>
                  <a:pt x="630" y="475"/>
                </a:lnTo>
                <a:lnTo>
                  <a:pt x="666" y="475"/>
                </a:lnTo>
                <a:lnTo>
                  <a:pt x="714" y="463"/>
                </a:lnTo>
                <a:lnTo>
                  <a:pt x="744" y="463"/>
                </a:lnTo>
                <a:lnTo>
                  <a:pt x="774" y="457"/>
                </a:lnTo>
                <a:lnTo>
                  <a:pt x="780" y="487"/>
                </a:lnTo>
                <a:lnTo>
                  <a:pt x="792" y="529"/>
                </a:lnTo>
                <a:lnTo>
                  <a:pt x="829" y="565"/>
                </a:lnTo>
                <a:lnTo>
                  <a:pt x="847" y="571"/>
                </a:lnTo>
                <a:lnTo>
                  <a:pt x="841" y="511"/>
                </a:lnTo>
                <a:lnTo>
                  <a:pt x="817" y="445"/>
                </a:lnTo>
                <a:lnTo>
                  <a:pt x="847" y="409"/>
                </a:lnTo>
                <a:lnTo>
                  <a:pt x="877" y="397"/>
                </a:lnTo>
                <a:lnTo>
                  <a:pt x="931" y="343"/>
                </a:lnTo>
                <a:lnTo>
                  <a:pt x="925" y="307"/>
                </a:lnTo>
                <a:lnTo>
                  <a:pt x="919" y="271"/>
                </a:lnTo>
                <a:lnTo>
                  <a:pt x="937" y="283"/>
                </a:lnTo>
                <a:lnTo>
                  <a:pt x="943" y="277"/>
                </a:lnTo>
                <a:lnTo>
                  <a:pt x="937" y="253"/>
                </a:lnTo>
                <a:lnTo>
                  <a:pt x="949" y="253"/>
                </a:lnTo>
                <a:lnTo>
                  <a:pt x="967" y="247"/>
                </a:lnTo>
                <a:lnTo>
                  <a:pt x="979" y="217"/>
                </a:lnTo>
                <a:lnTo>
                  <a:pt x="1003" y="211"/>
                </a:lnTo>
                <a:lnTo>
                  <a:pt x="1039" y="193"/>
                </a:lnTo>
                <a:lnTo>
                  <a:pt x="1039" y="144"/>
                </a:lnTo>
                <a:lnTo>
                  <a:pt x="1099" y="114"/>
                </a:lnTo>
                <a:lnTo>
                  <a:pt x="1087" y="54"/>
                </a:lnTo>
                <a:lnTo>
                  <a:pt x="1063" y="48"/>
                </a:lnTo>
                <a:lnTo>
                  <a:pt x="1015" y="108"/>
                </a:lnTo>
                <a:lnTo>
                  <a:pt x="955" y="120"/>
                </a:lnTo>
                <a:lnTo>
                  <a:pt x="925" y="126"/>
                </a:lnTo>
                <a:lnTo>
                  <a:pt x="883" y="162"/>
                </a:lnTo>
                <a:lnTo>
                  <a:pt x="804" y="186"/>
                </a:lnTo>
                <a:lnTo>
                  <a:pt x="804" y="150"/>
                </a:lnTo>
                <a:lnTo>
                  <a:pt x="768" y="72"/>
                </a:lnTo>
                <a:lnTo>
                  <a:pt x="666" y="24"/>
                </a:lnTo>
                <a:lnTo>
                  <a:pt x="624" y="12"/>
                </a:lnTo>
                <a:lnTo>
                  <a:pt x="564" y="0"/>
                </a:lnTo>
                <a:lnTo>
                  <a:pt x="42" y="0"/>
                </a:lnTo>
                <a:lnTo>
                  <a:pt x="48" y="36"/>
                </a:lnTo>
                <a:lnTo>
                  <a:pt x="30" y="48"/>
                </a:lnTo>
                <a:lnTo>
                  <a:pt x="36" y="24"/>
                </a:lnTo>
                <a:lnTo>
                  <a:pt x="0" y="12"/>
                </a:lnTo>
                <a:lnTo>
                  <a:pt x="18" y="78"/>
                </a:lnTo>
                <a:lnTo>
                  <a:pt x="12" y="126"/>
                </a:lnTo>
                <a:lnTo>
                  <a:pt x="0" y="174"/>
                </a:lnTo>
                <a:lnTo>
                  <a:pt x="12" y="211"/>
                </a:lnTo>
                <a:lnTo>
                  <a:pt x="12" y="235"/>
                </a:lnTo>
                <a:lnTo>
                  <a:pt x="42" y="295"/>
                </a:lnTo>
                <a:lnTo>
                  <a:pt x="66" y="337"/>
                </a:lnTo>
                <a:lnTo>
                  <a:pt x="84" y="367"/>
                </a:lnTo>
                <a:lnTo>
                  <a:pt x="138" y="403"/>
                </a:lnTo>
                <a:lnTo>
                  <a:pt x="144" y="415"/>
                </a:lnTo>
                <a:lnTo>
                  <a:pt x="192" y="409"/>
                </a:lnTo>
                <a:lnTo>
                  <a:pt x="252" y="439"/>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535" name="Freeform 400"/>
          <p:cNvSpPr>
            <a:spLocks/>
          </p:cNvSpPr>
          <p:nvPr/>
        </p:nvSpPr>
        <p:spPr bwMode="auto">
          <a:xfrm>
            <a:off x="2397127" y="4286254"/>
            <a:ext cx="120650" cy="112713"/>
          </a:xfrm>
          <a:custGeom>
            <a:avLst/>
            <a:gdLst>
              <a:gd name="T0" fmla="*/ 2147483647 w 14"/>
              <a:gd name="T1" fmla="*/ 2147483647 h 14"/>
              <a:gd name="T2" fmla="*/ 2147483647 w 14"/>
              <a:gd name="T3" fmla="*/ 2147483647 h 14"/>
              <a:gd name="T4" fmla="*/ 2147483647 w 14"/>
              <a:gd name="T5" fmla="*/ 0 h 14"/>
              <a:gd name="T6" fmla="*/ 2147483647 w 14"/>
              <a:gd name="T7" fmla="*/ 2147483647 h 14"/>
              <a:gd name="T8" fmla="*/ 0 w 14"/>
              <a:gd name="T9" fmla="*/ 2147483647 h 14"/>
              <a:gd name="T10" fmla="*/ 2147483647 w 14"/>
              <a:gd name="T11" fmla="*/ 2147483647 h 14"/>
              <a:gd name="T12" fmla="*/ 2147483647 w 14"/>
              <a:gd name="T13" fmla="*/ 2147483647 h 14"/>
              <a:gd name="T14" fmla="*/ 2147483647 w 14"/>
              <a:gd name="T15" fmla="*/ 2147483647 h 1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 h="14">
                <a:moveTo>
                  <a:pt x="14" y="14"/>
                </a:moveTo>
                <a:cubicBezTo>
                  <a:pt x="14" y="12"/>
                  <a:pt x="13" y="11"/>
                  <a:pt x="13" y="11"/>
                </a:cubicBezTo>
                <a:cubicBezTo>
                  <a:pt x="14" y="0"/>
                  <a:pt x="14" y="0"/>
                  <a:pt x="14" y="0"/>
                </a:cubicBezTo>
                <a:cubicBezTo>
                  <a:pt x="7" y="3"/>
                  <a:pt x="7" y="3"/>
                  <a:pt x="7" y="3"/>
                </a:cubicBezTo>
                <a:cubicBezTo>
                  <a:pt x="0" y="6"/>
                  <a:pt x="0" y="6"/>
                  <a:pt x="0" y="6"/>
                </a:cubicBezTo>
                <a:cubicBezTo>
                  <a:pt x="5" y="14"/>
                  <a:pt x="5" y="14"/>
                  <a:pt x="5" y="14"/>
                </a:cubicBezTo>
                <a:cubicBezTo>
                  <a:pt x="9" y="13"/>
                  <a:pt x="9" y="13"/>
                  <a:pt x="9" y="13"/>
                </a:cubicBezTo>
                <a:lnTo>
                  <a:pt x="14" y="14"/>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536" name="Freeform 401"/>
          <p:cNvSpPr>
            <a:spLocks/>
          </p:cNvSpPr>
          <p:nvPr/>
        </p:nvSpPr>
        <p:spPr bwMode="auto">
          <a:xfrm>
            <a:off x="2439988" y="4389438"/>
            <a:ext cx="103188" cy="69850"/>
          </a:xfrm>
          <a:custGeom>
            <a:avLst/>
            <a:gdLst>
              <a:gd name="T0" fmla="*/ 2147483647 w 12"/>
              <a:gd name="T1" fmla="*/ 2147483647 h 9"/>
              <a:gd name="T2" fmla="*/ 2147483647 w 12"/>
              <a:gd name="T3" fmla="*/ 0 h 9"/>
              <a:gd name="T4" fmla="*/ 0 w 12"/>
              <a:gd name="T5" fmla="*/ 2147483647 h 9"/>
              <a:gd name="T6" fmla="*/ 2147483647 w 12"/>
              <a:gd name="T7" fmla="*/ 2147483647 h 9"/>
              <a:gd name="T8" fmla="*/ 2147483647 w 12"/>
              <a:gd name="T9" fmla="*/ 2147483647 h 9"/>
              <a:gd name="T10" fmla="*/ 2147483647 w 12"/>
              <a:gd name="T11" fmla="*/ 2147483647 h 9"/>
              <a:gd name="T12" fmla="*/ 2147483647 w 12"/>
              <a:gd name="T13" fmla="*/ 2147483647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 h="9">
                <a:moveTo>
                  <a:pt x="9" y="1"/>
                </a:moveTo>
                <a:cubicBezTo>
                  <a:pt x="4" y="0"/>
                  <a:pt x="4" y="0"/>
                  <a:pt x="4" y="0"/>
                </a:cubicBezTo>
                <a:cubicBezTo>
                  <a:pt x="0" y="1"/>
                  <a:pt x="0" y="1"/>
                  <a:pt x="0" y="1"/>
                </a:cubicBezTo>
                <a:cubicBezTo>
                  <a:pt x="2" y="3"/>
                  <a:pt x="2" y="3"/>
                  <a:pt x="2" y="3"/>
                </a:cubicBezTo>
                <a:cubicBezTo>
                  <a:pt x="11" y="9"/>
                  <a:pt x="11" y="9"/>
                  <a:pt x="11" y="9"/>
                </a:cubicBezTo>
                <a:cubicBezTo>
                  <a:pt x="12" y="5"/>
                  <a:pt x="12" y="5"/>
                  <a:pt x="12" y="5"/>
                </a:cubicBezTo>
                <a:cubicBezTo>
                  <a:pt x="11" y="4"/>
                  <a:pt x="10" y="2"/>
                  <a:pt x="9" y="1"/>
                </a:cubicBez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537" name="Freeform 402"/>
          <p:cNvSpPr>
            <a:spLocks/>
          </p:cNvSpPr>
          <p:nvPr/>
        </p:nvSpPr>
        <p:spPr bwMode="auto">
          <a:xfrm>
            <a:off x="2535240" y="4429129"/>
            <a:ext cx="152400" cy="60325"/>
          </a:xfrm>
          <a:custGeom>
            <a:avLst/>
            <a:gdLst>
              <a:gd name="T0" fmla="*/ 2147483647 w 18"/>
              <a:gd name="T1" fmla="*/ 2147483647 h 8"/>
              <a:gd name="T2" fmla="*/ 2147483647 w 18"/>
              <a:gd name="T3" fmla="*/ 2147483647 h 8"/>
              <a:gd name="T4" fmla="*/ 2147483647 w 18"/>
              <a:gd name="T5" fmla="*/ 2147483647 h 8"/>
              <a:gd name="T6" fmla="*/ 2147483647 w 18"/>
              <a:gd name="T7" fmla="*/ 0 h 8"/>
              <a:gd name="T8" fmla="*/ 0 w 18"/>
              <a:gd name="T9" fmla="*/ 2147483647 h 8"/>
              <a:gd name="T10" fmla="*/ 2147483647 w 18"/>
              <a:gd name="T11" fmla="*/ 2147483647 h 8"/>
              <a:gd name="T12" fmla="*/ 2147483647 w 18"/>
              <a:gd name="T13" fmla="*/ 2147483647 h 8"/>
              <a:gd name="T14" fmla="*/ 2147483647 w 18"/>
              <a:gd name="T15" fmla="*/ 2147483647 h 8"/>
              <a:gd name="T16" fmla="*/ 2147483647 w 18"/>
              <a:gd name="T17" fmla="*/ 2147483647 h 8"/>
              <a:gd name="T18" fmla="*/ 2147483647 w 18"/>
              <a:gd name="T19" fmla="*/ 2147483647 h 8"/>
              <a:gd name="T20" fmla="*/ 2147483647 w 18"/>
              <a:gd name="T21" fmla="*/ 2147483647 h 8"/>
              <a:gd name="T22" fmla="*/ 2147483647 w 18"/>
              <a:gd name="T23" fmla="*/ 2147483647 h 8"/>
              <a:gd name="T24" fmla="*/ 2147483647 w 18"/>
              <a:gd name="T25" fmla="*/ 2147483647 h 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 h="8">
                <a:moveTo>
                  <a:pt x="14" y="1"/>
                </a:moveTo>
                <a:cubicBezTo>
                  <a:pt x="9" y="1"/>
                  <a:pt x="9" y="1"/>
                  <a:pt x="9" y="1"/>
                </a:cubicBezTo>
                <a:cubicBezTo>
                  <a:pt x="9" y="1"/>
                  <a:pt x="3" y="2"/>
                  <a:pt x="2" y="1"/>
                </a:cubicBezTo>
                <a:cubicBezTo>
                  <a:pt x="1" y="1"/>
                  <a:pt x="1" y="1"/>
                  <a:pt x="1" y="0"/>
                </a:cubicBezTo>
                <a:cubicBezTo>
                  <a:pt x="0" y="4"/>
                  <a:pt x="0" y="4"/>
                  <a:pt x="0" y="4"/>
                </a:cubicBezTo>
                <a:cubicBezTo>
                  <a:pt x="0" y="4"/>
                  <a:pt x="3" y="7"/>
                  <a:pt x="4" y="8"/>
                </a:cubicBezTo>
                <a:cubicBezTo>
                  <a:pt x="5" y="8"/>
                  <a:pt x="6" y="8"/>
                  <a:pt x="6" y="8"/>
                </a:cubicBezTo>
                <a:cubicBezTo>
                  <a:pt x="7" y="6"/>
                  <a:pt x="7" y="6"/>
                  <a:pt x="7" y="6"/>
                </a:cubicBezTo>
                <a:cubicBezTo>
                  <a:pt x="10" y="3"/>
                  <a:pt x="10" y="3"/>
                  <a:pt x="10" y="3"/>
                </a:cubicBezTo>
                <a:cubicBezTo>
                  <a:pt x="14" y="4"/>
                  <a:pt x="14" y="4"/>
                  <a:pt x="14" y="4"/>
                </a:cubicBezTo>
                <a:cubicBezTo>
                  <a:pt x="15" y="7"/>
                  <a:pt x="15" y="7"/>
                  <a:pt x="15" y="7"/>
                </a:cubicBezTo>
                <a:cubicBezTo>
                  <a:pt x="18" y="4"/>
                  <a:pt x="18" y="4"/>
                  <a:pt x="18" y="4"/>
                </a:cubicBezTo>
                <a:lnTo>
                  <a:pt x="14" y="1"/>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538" name="Freeform 403"/>
          <p:cNvSpPr>
            <a:spLocks/>
          </p:cNvSpPr>
          <p:nvPr/>
        </p:nvSpPr>
        <p:spPr bwMode="auto">
          <a:xfrm>
            <a:off x="2636840" y="4359275"/>
            <a:ext cx="314325" cy="319088"/>
          </a:xfrm>
          <a:custGeom>
            <a:avLst/>
            <a:gdLst>
              <a:gd name="T0" fmla="*/ 2147483647 w 37"/>
              <a:gd name="T1" fmla="*/ 2147483647 h 41"/>
              <a:gd name="T2" fmla="*/ 2147483647 w 37"/>
              <a:gd name="T3" fmla="*/ 2147483647 h 41"/>
              <a:gd name="T4" fmla="*/ 2147483647 w 37"/>
              <a:gd name="T5" fmla="*/ 2147483647 h 41"/>
              <a:gd name="T6" fmla="*/ 2147483647 w 37"/>
              <a:gd name="T7" fmla="*/ 2147483647 h 41"/>
              <a:gd name="T8" fmla="*/ 2147483647 w 37"/>
              <a:gd name="T9" fmla="*/ 2147483647 h 41"/>
              <a:gd name="T10" fmla="*/ 2147483647 w 37"/>
              <a:gd name="T11" fmla="*/ 2147483647 h 41"/>
              <a:gd name="T12" fmla="*/ 2147483647 w 37"/>
              <a:gd name="T13" fmla="*/ 2147483647 h 41"/>
              <a:gd name="T14" fmla="*/ 2147483647 w 37"/>
              <a:gd name="T15" fmla="*/ 2147483647 h 41"/>
              <a:gd name="T16" fmla="*/ 2147483647 w 37"/>
              <a:gd name="T17" fmla="*/ 2147483647 h 41"/>
              <a:gd name="T18" fmla="*/ 2147483647 w 37"/>
              <a:gd name="T19" fmla="*/ 2147483647 h 41"/>
              <a:gd name="T20" fmla="*/ 2147483647 w 37"/>
              <a:gd name="T21" fmla="*/ 0 h 41"/>
              <a:gd name="T22" fmla="*/ 2147483647 w 37"/>
              <a:gd name="T23" fmla="*/ 2147483647 h 41"/>
              <a:gd name="T24" fmla="*/ 2147483647 w 37"/>
              <a:gd name="T25" fmla="*/ 2147483647 h 41"/>
              <a:gd name="T26" fmla="*/ 2147483647 w 37"/>
              <a:gd name="T27" fmla="*/ 2147483647 h 41"/>
              <a:gd name="T28" fmla="*/ 2147483647 w 37"/>
              <a:gd name="T29" fmla="*/ 2147483647 h 41"/>
              <a:gd name="T30" fmla="*/ 2147483647 w 37"/>
              <a:gd name="T31" fmla="*/ 2147483647 h 41"/>
              <a:gd name="T32" fmla="*/ 2147483647 w 37"/>
              <a:gd name="T33" fmla="*/ 2147483647 h 41"/>
              <a:gd name="T34" fmla="*/ 2147483647 w 37"/>
              <a:gd name="T35" fmla="*/ 2147483647 h 41"/>
              <a:gd name="T36" fmla="*/ 2147483647 w 37"/>
              <a:gd name="T37" fmla="*/ 2147483647 h 41"/>
              <a:gd name="T38" fmla="*/ 2147483647 w 37"/>
              <a:gd name="T39" fmla="*/ 2147483647 h 41"/>
              <a:gd name="T40" fmla="*/ 2147483647 w 37"/>
              <a:gd name="T41" fmla="*/ 2147483647 h 41"/>
              <a:gd name="T42" fmla="*/ 2147483647 w 37"/>
              <a:gd name="T43" fmla="*/ 2147483647 h 41"/>
              <a:gd name="T44" fmla="*/ 0 w 37"/>
              <a:gd name="T45" fmla="*/ 2147483647 h 41"/>
              <a:gd name="T46" fmla="*/ 2147483647 w 37"/>
              <a:gd name="T47" fmla="*/ 2147483647 h 41"/>
              <a:gd name="T48" fmla="*/ 2147483647 w 37"/>
              <a:gd name="T49" fmla="*/ 2147483647 h 4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7" h="41">
                <a:moveTo>
                  <a:pt x="37" y="34"/>
                </a:moveTo>
                <a:cubicBezTo>
                  <a:pt x="37" y="34"/>
                  <a:pt x="37" y="34"/>
                  <a:pt x="37" y="34"/>
                </a:cubicBezTo>
                <a:cubicBezTo>
                  <a:pt x="37" y="27"/>
                  <a:pt x="37" y="27"/>
                  <a:pt x="37" y="27"/>
                </a:cubicBezTo>
                <a:cubicBezTo>
                  <a:pt x="35" y="23"/>
                  <a:pt x="35" y="23"/>
                  <a:pt x="35" y="23"/>
                </a:cubicBezTo>
                <a:cubicBezTo>
                  <a:pt x="36" y="21"/>
                  <a:pt x="36" y="21"/>
                  <a:pt x="36" y="21"/>
                </a:cubicBezTo>
                <a:cubicBezTo>
                  <a:pt x="31" y="20"/>
                  <a:pt x="31" y="20"/>
                  <a:pt x="31" y="20"/>
                </a:cubicBezTo>
                <a:cubicBezTo>
                  <a:pt x="21" y="16"/>
                  <a:pt x="21" y="16"/>
                  <a:pt x="21" y="16"/>
                </a:cubicBezTo>
                <a:cubicBezTo>
                  <a:pt x="19" y="11"/>
                  <a:pt x="19" y="11"/>
                  <a:pt x="19" y="11"/>
                </a:cubicBezTo>
                <a:cubicBezTo>
                  <a:pt x="20" y="3"/>
                  <a:pt x="20" y="3"/>
                  <a:pt x="20" y="3"/>
                </a:cubicBezTo>
                <a:cubicBezTo>
                  <a:pt x="24" y="1"/>
                  <a:pt x="24" y="1"/>
                  <a:pt x="24" y="1"/>
                </a:cubicBezTo>
                <a:cubicBezTo>
                  <a:pt x="24" y="0"/>
                  <a:pt x="24" y="0"/>
                  <a:pt x="24" y="0"/>
                </a:cubicBezTo>
                <a:cubicBezTo>
                  <a:pt x="17" y="2"/>
                  <a:pt x="17" y="2"/>
                  <a:pt x="17" y="2"/>
                </a:cubicBezTo>
                <a:cubicBezTo>
                  <a:pt x="13" y="4"/>
                  <a:pt x="13" y="4"/>
                  <a:pt x="13" y="4"/>
                </a:cubicBezTo>
                <a:cubicBezTo>
                  <a:pt x="11" y="9"/>
                  <a:pt x="11" y="9"/>
                  <a:pt x="11" y="9"/>
                </a:cubicBezTo>
                <a:cubicBezTo>
                  <a:pt x="9" y="10"/>
                  <a:pt x="9" y="10"/>
                  <a:pt x="9" y="10"/>
                </a:cubicBezTo>
                <a:cubicBezTo>
                  <a:pt x="6" y="13"/>
                  <a:pt x="6" y="13"/>
                  <a:pt x="6" y="13"/>
                </a:cubicBezTo>
                <a:cubicBezTo>
                  <a:pt x="3" y="16"/>
                  <a:pt x="3" y="16"/>
                  <a:pt x="3" y="16"/>
                </a:cubicBezTo>
                <a:cubicBezTo>
                  <a:pt x="4" y="18"/>
                  <a:pt x="4" y="18"/>
                  <a:pt x="4" y="18"/>
                </a:cubicBezTo>
                <a:cubicBezTo>
                  <a:pt x="5" y="23"/>
                  <a:pt x="5" y="23"/>
                  <a:pt x="5" y="23"/>
                </a:cubicBezTo>
                <a:cubicBezTo>
                  <a:pt x="5" y="26"/>
                  <a:pt x="5" y="26"/>
                  <a:pt x="5" y="26"/>
                </a:cubicBezTo>
                <a:cubicBezTo>
                  <a:pt x="6" y="30"/>
                  <a:pt x="6" y="30"/>
                  <a:pt x="6" y="30"/>
                </a:cubicBezTo>
                <a:cubicBezTo>
                  <a:pt x="2" y="33"/>
                  <a:pt x="2" y="33"/>
                  <a:pt x="2" y="33"/>
                </a:cubicBezTo>
                <a:cubicBezTo>
                  <a:pt x="0" y="35"/>
                  <a:pt x="0" y="35"/>
                  <a:pt x="0" y="35"/>
                </a:cubicBezTo>
                <a:cubicBezTo>
                  <a:pt x="8" y="38"/>
                  <a:pt x="8" y="38"/>
                  <a:pt x="8" y="38"/>
                </a:cubicBezTo>
                <a:cubicBezTo>
                  <a:pt x="12" y="41"/>
                  <a:pt x="12" y="41"/>
                  <a:pt x="12" y="41"/>
                </a:cubicBezTo>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539" name="Freeform 422"/>
          <p:cNvSpPr>
            <a:spLocks/>
          </p:cNvSpPr>
          <p:nvPr/>
        </p:nvSpPr>
        <p:spPr bwMode="auto">
          <a:xfrm>
            <a:off x="2354263" y="4264025"/>
            <a:ext cx="163512" cy="69850"/>
          </a:xfrm>
          <a:custGeom>
            <a:avLst/>
            <a:gdLst>
              <a:gd name="T0" fmla="*/ 2147483647 w 19"/>
              <a:gd name="T1" fmla="*/ 2147483647 h 9"/>
              <a:gd name="T2" fmla="*/ 2147483647 w 19"/>
              <a:gd name="T3" fmla="*/ 2147483647 h 9"/>
              <a:gd name="T4" fmla="*/ 2147483647 w 19"/>
              <a:gd name="T5" fmla="*/ 0 h 9"/>
              <a:gd name="T6" fmla="*/ 2147483647 w 19"/>
              <a:gd name="T7" fmla="*/ 2147483647 h 9"/>
              <a:gd name="T8" fmla="*/ 0 w 19"/>
              <a:gd name="T9" fmla="*/ 2147483647 h 9"/>
              <a:gd name="T10" fmla="*/ 0 w 19"/>
              <a:gd name="T11" fmla="*/ 2147483647 h 9"/>
              <a:gd name="T12" fmla="*/ 2147483647 w 19"/>
              <a:gd name="T13" fmla="*/ 2147483647 h 9"/>
              <a:gd name="T14" fmla="*/ 2147483647 w 19"/>
              <a:gd name="T15" fmla="*/ 2147483647 h 9"/>
              <a:gd name="T16" fmla="*/ 2147483647 w 19"/>
              <a:gd name="T17" fmla="*/ 2147483647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 h="9">
                <a:moveTo>
                  <a:pt x="19" y="3"/>
                </a:moveTo>
                <a:cubicBezTo>
                  <a:pt x="19" y="3"/>
                  <a:pt x="10" y="1"/>
                  <a:pt x="8" y="1"/>
                </a:cubicBezTo>
                <a:cubicBezTo>
                  <a:pt x="7" y="1"/>
                  <a:pt x="6" y="0"/>
                  <a:pt x="5" y="0"/>
                </a:cubicBezTo>
                <a:cubicBezTo>
                  <a:pt x="1" y="3"/>
                  <a:pt x="1" y="3"/>
                  <a:pt x="1" y="3"/>
                </a:cubicBezTo>
                <a:cubicBezTo>
                  <a:pt x="0" y="6"/>
                  <a:pt x="0" y="6"/>
                  <a:pt x="0" y="6"/>
                </a:cubicBezTo>
                <a:cubicBezTo>
                  <a:pt x="0" y="6"/>
                  <a:pt x="0" y="6"/>
                  <a:pt x="0" y="6"/>
                </a:cubicBezTo>
                <a:cubicBezTo>
                  <a:pt x="5" y="9"/>
                  <a:pt x="5" y="9"/>
                  <a:pt x="5" y="9"/>
                </a:cubicBezTo>
                <a:cubicBezTo>
                  <a:pt x="12" y="6"/>
                  <a:pt x="12" y="6"/>
                  <a:pt x="12" y="6"/>
                </a:cubicBezTo>
                <a:lnTo>
                  <a:pt x="19" y="3"/>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540" name="Freeform 423"/>
          <p:cNvSpPr>
            <a:spLocks/>
          </p:cNvSpPr>
          <p:nvPr/>
        </p:nvSpPr>
        <p:spPr bwMode="auto">
          <a:xfrm>
            <a:off x="2268538" y="4222754"/>
            <a:ext cx="128587" cy="98425"/>
          </a:xfrm>
          <a:custGeom>
            <a:avLst/>
            <a:gdLst>
              <a:gd name="T0" fmla="*/ 2147483647 w 15"/>
              <a:gd name="T1" fmla="*/ 2147483647 h 12"/>
              <a:gd name="T2" fmla="*/ 2147483647 w 15"/>
              <a:gd name="T3" fmla="*/ 2147483647 h 12"/>
              <a:gd name="T4" fmla="*/ 2147483647 w 15"/>
              <a:gd name="T5" fmla="*/ 0 h 12"/>
              <a:gd name="T6" fmla="*/ 2147483647 w 15"/>
              <a:gd name="T7" fmla="*/ 0 h 12"/>
              <a:gd name="T8" fmla="*/ 2147483647 w 15"/>
              <a:gd name="T9" fmla="*/ 2147483647 h 12"/>
              <a:gd name="T10" fmla="*/ 2147483647 w 15"/>
              <a:gd name="T11" fmla="*/ 2147483647 h 12"/>
              <a:gd name="T12" fmla="*/ 2147483647 w 15"/>
              <a:gd name="T13" fmla="*/ 2147483647 h 12"/>
              <a:gd name="T14" fmla="*/ 2147483647 w 15"/>
              <a:gd name="T15" fmla="*/ 2147483647 h 12"/>
              <a:gd name="T16" fmla="*/ 0 w 15"/>
              <a:gd name="T17" fmla="*/ 2147483647 h 12"/>
              <a:gd name="T18" fmla="*/ 2147483647 w 15"/>
              <a:gd name="T19" fmla="*/ 2147483647 h 12"/>
              <a:gd name="T20" fmla="*/ 2147483647 w 15"/>
              <a:gd name="T21" fmla="*/ 2147483647 h 12"/>
              <a:gd name="T22" fmla="*/ 2147483647 w 15"/>
              <a:gd name="T23" fmla="*/ 2147483647 h 12"/>
              <a:gd name="T24" fmla="*/ 2147483647 w 15"/>
              <a:gd name="T25" fmla="*/ 2147483647 h 12"/>
              <a:gd name="T26" fmla="*/ 2147483647 w 15"/>
              <a:gd name="T27" fmla="*/ 2147483647 h 1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5" h="12">
                <a:moveTo>
                  <a:pt x="15" y="5"/>
                </a:moveTo>
                <a:cubicBezTo>
                  <a:pt x="13" y="5"/>
                  <a:pt x="11" y="4"/>
                  <a:pt x="11" y="4"/>
                </a:cubicBezTo>
                <a:cubicBezTo>
                  <a:pt x="11" y="0"/>
                  <a:pt x="11" y="0"/>
                  <a:pt x="11" y="0"/>
                </a:cubicBezTo>
                <a:cubicBezTo>
                  <a:pt x="6" y="0"/>
                  <a:pt x="6" y="0"/>
                  <a:pt x="6" y="0"/>
                </a:cubicBezTo>
                <a:cubicBezTo>
                  <a:pt x="4" y="1"/>
                  <a:pt x="4" y="1"/>
                  <a:pt x="4" y="1"/>
                </a:cubicBezTo>
                <a:cubicBezTo>
                  <a:pt x="6" y="5"/>
                  <a:pt x="6" y="5"/>
                  <a:pt x="6" y="5"/>
                </a:cubicBezTo>
                <a:cubicBezTo>
                  <a:pt x="3" y="5"/>
                  <a:pt x="3" y="5"/>
                  <a:pt x="3" y="5"/>
                </a:cubicBezTo>
                <a:cubicBezTo>
                  <a:pt x="1" y="8"/>
                  <a:pt x="1" y="8"/>
                  <a:pt x="1" y="8"/>
                </a:cubicBezTo>
                <a:cubicBezTo>
                  <a:pt x="0" y="10"/>
                  <a:pt x="0" y="10"/>
                  <a:pt x="0" y="10"/>
                </a:cubicBezTo>
                <a:cubicBezTo>
                  <a:pt x="1" y="11"/>
                  <a:pt x="1" y="11"/>
                  <a:pt x="1" y="11"/>
                </a:cubicBezTo>
                <a:cubicBezTo>
                  <a:pt x="7" y="12"/>
                  <a:pt x="7" y="12"/>
                  <a:pt x="7" y="12"/>
                </a:cubicBezTo>
                <a:cubicBezTo>
                  <a:pt x="10" y="11"/>
                  <a:pt x="10" y="11"/>
                  <a:pt x="10" y="11"/>
                </a:cubicBezTo>
                <a:cubicBezTo>
                  <a:pt x="11" y="8"/>
                  <a:pt x="11" y="8"/>
                  <a:pt x="11" y="8"/>
                </a:cubicBezTo>
                <a:lnTo>
                  <a:pt x="15" y="5"/>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541" name="Freeform 424"/>
          <p:cNvSpPr>
            <a:spLocks/>
          </p:cNvSpPr>
          <p:nvPr/>
        </p:nvSpPr>
        <p:spPr bwMode="auto">
          <a:xfrm>
            <a:off x="1608140" y="3810000"/>
            <a:ext cx="817562" cy="493713"/>
          </a:xfrm>
          <a:custGeom>
            <a:avLst/>
            <a:gdLst>
              <a:gd name="T0" fmla="*/ 2147483647 w 576"/>
              <a:gd name="T1" fmla="*/ 2147483647 h 379"/>
              <a:gd name="T2" fmla="*/ 2147483647 w 576"/>
              <a:gd name="T3" fmla="*/ 2147483647 h 379"/>
              <a:gd name="T4" fmla="*/ 2147483647 w 576"/>
              <a:gd name="T5" fmla="*/ 2147483647 h 379"/>
              <a:gd name="T6" fmla="*/ 2147483647 w 576"/>
              <a:gd name="T7" fmla="*/ 2147483647 h 379"/>
              <a:gd name="T8" fmla="*/ 2147483647 w 576"/>
              <a:gd name="T9" fmla="*/ 2147483647 h 379"/>
              <a:gd name="T10" fmla="*/ 2147483647 w 576"/>
              <a:gd name="T11" fmla="*/ 2147483647 h 379"/>
              <a:gd name="T12" fmla="*/ 2147483647 w 576"/>
              <a:gd name="T13" fmla="*/ 2147483647 h 379"/>
              <a:gd name="T14" fmla="*/ 2147483647 w 576"/>
              <a:gd name="T15" fmla="*/ 2147483647 h 379"/>
              <a:gd name="T16" fmla="*/ 2147483647 w 576"/>
              <a:gd name="T17" fmla="*/ 2147483647 h 379"/>
              <a:gd name="T18" fmla="*/ 2147483647 w 576"/>
              <a:gd name="T19" fmla="*/ 2147483647 h 379"/>
              <a:gd name="T20" fmla="*/ 2147483647 w 576"/>
              <a:gd name="T21" fmla="*/ 2147483647 h 379"/>
              <a:gd name="T22" fmla="*/ 2147483647 w 576"/>
              <a:gd name="T23" fmla="*/ 2147483647 h 379"/>
              <a:gd name="T24" fmla="*/ 2147483647 w 576"/>
              <a:gd name="T25" fmla="*/ 2147483647 h 379"/>
              <a:gd name="T26" fmla="*/ 2147483647 w 576"/>
              <a:gd name="T27" fmla="*/ 2147483647 h 379"/>
              <a:gd name="T28" fmla="*/ 2147483647 w 576"/>
              <a:gd name="T29" fmla="*/ 2147483647 h 379"/>
              <a:gd name="T30" fmla="*/ 2147483647 w 576"/>
              <a:gd name="T31" fmla="*/ 2147483647 h 379"/>
              <a:gd name="T32" fmla="*/ 2147483647 w 576"/>
              <a:gd name="T33" fmla="*/ 2147483647 h 379"/>
              <a:gd name="T34" fmla="*/ 2147483647 w 576"/>
              <a:gd name="T35" fmla="*/ 2147483647 h 379"/>
              <a:gd name="T36" fmla="*/ 2147483647 w 576"/>
              <a:gd name="T37" fmla="*/ 2147483647 h 379"/>
              <a:gd name="T38" fmla="*/ 2147483647 w 576"/>
              <a:gd name="T39" fmla="*/ 2147483647 h 379"/>
              <a:gd name="T40" fmla="*/ 2147483647 w 576"/>
              <a:gd name="T41" fmla="*/ 2147483647 h 379"/>
              <a:gd name="T42" fmla="*/ 2147483647 w 576"/>
              <a:gd name="T43" fmla="*/ 2147483647 h 379"/>
              <a:gd name="T44" fmla="*/ 2147483647 w 576"/>
              <a:gd name="T45" fmla="*/ 2147483647 h 379"/>
              <a:gd name="T46" fmla="*/ 2147483647 w 576"/>
              <a:gd name="T47" fmla="*/ 2147483647 h 379"/>
              <a:gd name="T48" fmla="*/ 2147483647 w 576"/>
              <a:gd name="T49" fmla="*/ 0 h 379"/>
              <a:gd name="T50" fmla="*/ 0 w 576"/>
              <a:gd name="T51" fmla="*/ 2147483647 h 379"/>
              <a:gd name="T52" fmla="*/ 2147483647 w 576"/>
              <a:gd name="T53" fmla="*/ 2147483647 h 379"/>
              <a:gd name="T54" fmla="*/ 2147483647 w 576"/>
              <a:gd name="T55" fmla="*/ 2147483647 h 379"/>
              <a:gd name="T56" fmla="*/ 2147483647 w 576"/>
              <a:gd name="T57" fmla="*/ 2147483647 h 379"/>
              <a:gd name="T58" fmla="*/ 2147483647 w 576"/>
              <a:gd name="T59" fmla="*/ 2147483647 h 379"/>
              <a:gd name="T60" fmla="*/ 2147483647 w 576"/>
              <a:gd name="T61" fmla="*/ 2147483647 h 379"/>
              <a:gd name="T62" fmla="*/ 2147483647 w 576"/>
              <a:gd name="T63" fmla="*/ 2147483647 h 379"/>
              <a:gd name="T64" fmla="*/ 2147483647 w 576"/>
              <a:gd name="T65" fmla="*/ 2147483647 h 379"/>
              <a:gd name="T66" fmla="*/ 2147483647 w 576"/>
              <a:gd name="T67" fmla="*/ 2147483647 h 379"/>
              <a:gd name="T68" fmla="*/ 2147483647 w 576"/>
              <a:gd name="T69" fmla="*/ 2147483647 h 379"/>
              <a:gd name="T70" fmla="*/ 2147483647 w 576"/>
              <a:gd name="T71" fmla="*/ 2147483647 h 379"/>
              <a:gd name="T72" fmla="*/ 2147483647 w 576"/>
              <a:gd name="T73" fmla="*/ 2147483647 h 379"/>
              <a:gd name="T74" fmla="*/ 2147483647 w 576"/>
              <a:gd name="T75" fmla="*/ 2147483647 h 379"/>
              <a:gd name="T76" fmla="*/ 2147483647 w 576"/>
              <a:gd name="T77" fmla="*/ 2147483647 h 379"/>
              <a:gd name="T78" fmla="*/ 2147483647 w 576"/>
              <a:gd name="T79" fmla="*/ 2147483647 h 379"/>
              <a:gd name="T80" fmla="*/ 2147483647 w 576"/>
              <a:gd name="T81" fmla="*/ 2147483647 h 379"/>
              <a:gd name="T82" fmla="*/ 2147483647 w 576"/>
              <a:gd name="T83" fmla="*/ 2147483647 h 379"/>
              <a:gd name="T84" fmla="*/ 2147483647 w 576"/>
              <a:gd name="T85" fmla="*/ 2147483647 h 379"/>
              <a:gd name="T86" fmla="*/ 2147483647 w 576"/>
              <a:gd name="T87" fmla="*/ 2147483647 h 379"/>
              <a:gd name="T88" fmla="*/ 2147483647 w 576"/>
              <a:gd name="T89" fmla="*/ 2147483647 h 379"/>
              <a:gd name="T90" fmla="*/ 2147483647 w 576"/>
              <a:gd name="T91" fmla="*/ 2147483647 h 379"/>
              <a:gd name="T92" fmla="*/ 2147483647 w 576"/>
              <a:gd name="T93" fmla="*/ 2147483647 h 379"/>
              <a:gd name="T94" fmla="*/ 2147483647 w 576"/>
              <a:gd name="T95" fmla="*/ 2147483647 h 379"/>
              <a:gd name="T96" fmla="*/ 2147483647 w 576"/>
              <a:gd name="T97" fmla="*/ 2147483647 h 379"/>
              <a:gd name="T98" fmla="*/ 2147483647 w 576"/>
              <a:gd name="T99" fmla="*/ 2147483647 h 379"/>
              <a:gd name="T100" fmla="*/ 2147483647 w 576"/>
              <a:gd name="T101" fmla="*/ 2147483647 h 379"/>
              <a:gd name="T102" fmla="*/ 2147483647 w 576"/>
              <a:gd name="T103" fmla="*/ 2147483647 h 379"/>
              <a:gd name="T104" fmla="*/ 2147483647 w 576"/>
              <a:gd name="T105" fmla="*/ 2147483647 h 379"/>
              <a:gd name="T106" fmla="*/ 2147483647 w 576"/>
              <a:gd name="T107" fmla="*/ 2147483647 h 379"/>
              <a:gd name="T108" fmla="*/ 2147483647 w 576"/>
              <a:gd name="T109" fmla="*/ 2147483647 h 379"/>
              <a:gd name="T110" fmla="*/ 2147483647 w 576"/>
              <a:gd name="T111" fmla="*/ 2147483647 h 37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76" h="379">
                <a:moveTo>
                  <a:pt x="486" y="348"/>
                </a:moveTo>
                <a:lnTo>
                  <a:pt x="504" y="348"/>
                </a:lnTo>
                <a:lnTo>
                  <a:pt x="492" y="324"/>
                </a:lnTo>
                <a:lnTo>
                  <a:pt x="504" y="318"/>
                </a:lnTo>
                <a:lnTo>
                  <a:pt x="534" y="318"/>
                </a:lnTo>
                <a:lnTo>
                  <a:pt x="528" y="312"/>
                </a:lnTo>
                <a:lnTo>
                  <a:pt x="546" y="300"/>
                </a:lnTo>
                <a:lnTo>
                  <a:pt x="564" y="288"/>
                </a:lnTo>
                <a:lnTo>
                  <a:pt x="576" y="240"/>
                </a:lnTo>
                <a:lnTo>
                  <a:pt x="504" y="252"/>
                </a:lnTo>
                <a:lnTo>
                  <a:pt x="474" y="294"/>
                </a:lnTo>
                <a:lnTo>
                  <a:pt x="426" y="300"/>
                </a:lnTo>
                <a:lnTo>
                  <a:pt x="378" y="240"/>
                </a:lnTo>
                <a:lnTo>
                  <a:pt x="372" y="162"/>
                </a:lnTo>
                <a:lnTo>
                  <a:pt x="384" y="144"/>
                </a:lnTo>
                <a:lnTo>
                  <a:pt x="354" y="138"/>
                </a:lnTo>
                <a:lnTo>
                  <a:pt x="330" y="114"/>
                </a:lnTo>
                <a:lnTo>
                  <a:pt x="312" y="84"/>
                </a:lnTo>
                <a:lnTo>
                  <a:pt x="288" y="66"/>
                </a:lnTo>
                <a:lnTo>
                  <a:pt x="252" y="78"/>
                </a:lnTo>
                <a:lnTo>
                  <a:pt x="204" y="24"/>
                </a:lnTo>
                <a:lnTo>
                  <a:pt x="174" y="18"/>
                </a:lnTo>
                <a:lnTo>
                  <a:pt x="156" y="30"/>
                </a:lnTo>
                <a:lnTo>
                  <a:pt x="108" y="30"/>
                </a:lnTo>
                <a:lnTo>
                  <a:pt x="48" y="0"/>
                </a:lnTo>
                <a:lnTo>
                  <a:pt x="0" y="6"/>
                </a:lnTo>
                <a:lnTo>
                  <a:pt x="36" y="72"/>
                </a:lnTo>
                <a:lnTo>
                  <a:pt x="60" y="108"/>
                </a:lnTo>
                <a:lnTo>
                  <a:pt x="54" y="120"/>
                </a:lnTo>
                <a:lnTo>
                  <a:pt x="96" y="150"/>
                </a:lnTo>
                <a:lnTo>
                  <a:pt x="102" y="180"/>
                </a:lnTo>
                <a:lnTo>
                  <a:pt x="120" y="192"/>
                </a:lnTo>
                <a:lnTo>
                  <a:pt x="144" y="216"/>
                </a:lnTo>
                <a:lnTo>
                  <a:pt x="150" y="198"/>
                </a:lnTo>
                <a:lnTo>
                  <a:pt x="126" y="180"/>
                </a:lnTo>
                <a:lnTo>
                  <a:pt x="102" y="126"/>
                </a:lnTo>
                <a:lnTo>
                  <a:pt x="60" y="66"/>
                </a:lnTo>
                <a:lnTo>
                  <a:pt x="48" y="30"/>
                </a:lnTo>
                <a:lnTo>
                  <a:pt x="78" y="42"/>
                </a:lnTo>
                <a:lnTo>
                  <a:pt x="108" y="102"/>
                </a:lnTo>
                <a:lnTo>
                  <a:pt x="120" y="120"/>
                </a:lnTo>
                <a:lnTo>
                  <a:pt x="150" y="138"/>
                </a:lnTo>
                <a:lnTo>
                  <a:pt x="150" y="156"/>
                </a:lnTo>
                <a:lnTo>
                  <a:pt x="174" y="168"/>
                </a:lnTo>
                <a:lnTo>
                  <a:pt x="186" y="186"/>
                </a:lnTo>
                <a:lnTo>
                  <a:pt x="216" y="216"/>
                </a:lnTo>
                <a:lnTo>
                  <a:pt x="222" y="258"/>
                </a:lnTo>
                <a:lnTo>
                  <a:pt x="222" y="276"/>
                </a:lnTo>
                <a:lnTo>
                  <a:pt x="300" y="324"/>
                </a:lnTo>
                <a:lnTo>
                  <a:pt x="336" y="342"/>
                </a:lnTo>
                <a:lnTo>
                  <a:pt x="402" y="360"/>
                </a:lnTo>
                <a:lnTo>
                  <a:pt x="420" y="354"/>
                </a:lnTo>
                <a:lnTo>
                  <a:pt x="438" y="354"/>
                </a:lnTo>
                <a:lnTo>
                  <a:pt x="468" y="379"/>
                </a:lnTo>
                <a:lnTo>
                  <a:pt x="474" y="366"/>
                </a:lnTo>
                <a:lnTo>
                  <a:pt x="486" y="348"/>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542" name="Freeform 425"/>
          <p:cNvSpPr>
            <a:spLocks/>
          </p:cNvSpPr>
          <p:nvPr/>
        </p:nvSpPr>
        <p:spPr bwMode="auto">
          <a:xfrm rot="-852288">
            <a:off x="2944815" y="1831975"/>
            <a:ext cx="879475" cy="896938"/>
          </a:xfrm>
          <a:custGeom>
            <a:avLst/>
            <a:gdLst>
              <a:gd name="T0" fmla="*/ 2147483647 w 1125"/>
              <a:gd name="T1" fmla="*/ 2147483647 h 2047"/>
              <a:gd name="T2" fmla="*/ 2147483647 w 1125"/>
              <a:gd name="T3" fmla="*/ 2147483647 h 2047"/>
              <a:gd name="T4" fmla="*/ 2147483647 w 1125"/>
              <a:gd name="T5" fmla="*/ 2147483647 h 2047"/>
              <a:gd name="T6" fmla="*/ 2147483647 w 1125"/>
              <a:gd name="T7" fmla="*/ 2147483647 h 2047"/>
              <a:gd name="T8" fmla="*/ 2147483647 w 1125"/>
              <a:gd name="T9" fmla="*/ 2147483647 h 2047"/>
              <a:gd name="T10" fmla="*/ 2147483647 w 1125"/>
              <a:gd name="T11" fmla="*/ 2147483647 h 2047"/>
              <a:gd name="T12" fmla="*/ 2147483647 w 1125"/>
              <a:gd name="T13" fmla="*/ 2147483647 h 2047"/>
              <a:gd name="T14" fmla="*/ 2147483647 w 1125"/>
              <a:gd name="T15" fmla="*/ 2147483647 h 2047"/>
              <a:gd name="T16" fmla="*/ 2147483647 w 1125"/>
              <a:gd name="T17" fmla="*/ 2147483647 h 2047"/>
              <a:gd name="T18" fmla="*/ 2147483647 w 1125"/>
              <a:gd name="T19" fmla="*/ 2147483647 h 2047"/>
              <a:gd name="T20" fmla="*/ 2147483647 w 1125"/>
              <a:gd name="T21" fmla="*/ 2147483647 h 2047"/>
              <a:gd name="T22" fmla="*/ 2147483647 w 1125"/>
              <a:gd name="T23" fmla="*/ 2147483647 h 2047"/>
              <a:gd name="T24" fmla="*/ 2147483647 w 1125"/>
              <a:gd name="T25" fmla="*/ 2147483647 h 2047"/>
              <a:gd name="T26" fmla="*/ 2147483647 w 1125"/>
              <a:gd name="T27" fmla="*/ 2147483647 h 2047"/>
              <a:gd name="T28" fmla="*/ 2147483647 w 1125"/>
              <a:gd name="T29" fmla="*/ 2147483647 h 2047"/>
              <a:gd name="T30" fmla="*/ 2147483647 w 1125"/>
              <a:gd name="T31" fmla="*/ 2147483647 h 2047"/>
              <a:gd name="T32" fmla="*/ 2147483647 w 1125"/>
              <a:gd name="T33" fmla="*/ 2147483647 h 2047"/>
              <a:gd name="T34" fmla="*/ 2147483647 w 1125"/>
              <a:gd name="T35" fmla="*/ 2147483647 h 2047"/>
              <a:gd name="T36" fmla="*/ 2147483647 w 1125"/>
              <a:gd name="T37" fmla="*/ 2147483647 h 2047"/>
              <a:gd name="T38" fmla="*/ 2147483647 w 1125"/>
              <a:gd name="T39" fmla="*/ 2147483647 h 2047"/>
              <a:gd name="T40" fmla="*/ 2147483647 w 1125"/>
              <a:gd name="T41" fmla="*/ 2147483647 h 2047"/>
              <a:gd name="T42" fmla="*/ 2147483647 w 1125"/>
              <a:gd name="T43" fmla="*/ 2147483647 h 2047"/>
              <a:gd name="T44" fmla="*/ 2147483647 w 1125"/>
              <a:gd name="T45" fmla="*/ 2147483647 h 2047"/>
              <a:gd name="T46" fmla="*/ 2147483647 w 1125"/>
              <a:gd name="T47" fmla="*/ 2147483647 h 2047"/>
              <a:gd name="T48" fmla="*/ 2147483647 w 1125"/>
              <a:gd name="T49" fmla="*/ 2147483647 h 2047"/>
              <a:gd name="T50" fmla="*/ 2147483647 w 1125"/>
              <a:gd name="T51" fmla="*/ 2147483647 h 2047"/>
              <a:gd name="T52" fmla="*/ 2147483647 w 1125"/>
              <a:gd name="T53" fmla="*/ 2147483647 h 2047"/>
              <a:gd name="T54" fmla="*/ 2147483647 w 1125"/>
              <a:gd name="T55" fmla="*/ 2147483647 h 2047"/>
              <a:gd name="T56" fmla="*/ 2147483647 w 1125"/>
              <a:gd name="T57" fmla="*/ 2147483647 h 2047"/>
              <a:gd name="T58" fmla="*/ 2147483647 w 1125"/>
              <a:gd name="T59" fmla="*/ 2147483647 h 2047"/>
              <a:gd name="T60" fmla="*/ 2147483647 w 1125"/>
              <a:gd name="T61" fmla="*/ 2147483647 h 2047"/>
              <a:gd name="T62" fmla="*/ 2147483647 w 1125"/>
              <a:gd name="T63" fmla="*/ 2147483647 h 2047"/>
              <a:gd name="T64" fmla="*/ 2147483647 w 1125"/>
              <a:gd name="T65" fmla="*/ 2147483647 h 2047"/>
              <a:gd name="T66" fmla="*/ 2147483647 w 1125"/>
              <a:gd name="T67" fmla="*/ 2147483647 h 2047"/>
              <a:gd name="T68" fmla="*/ 2147483647 w 1125"/>
              <a:gd name="T69" fmla="*/ 2147483647 h 2047"/>
              <a:gd name="T70" fmla="*/ 2147483647 w 1125"/>
              <a:gd name="T71" fmla="*/ 2147483647 h 2047"/>
              <a:gd name="T72" fmla="*/ 2147483647 w 1125"/>
              <a:gd name="T73" fmla="*/ 2147483647 h 2047"/>
              <a:gd name="T74" fmla="*/ 2147483647 w 1125"/>
              <a:gd name="T75" fmla="*/ 2147483647 h 2047"/>
              <a:gd name="T76" fmla="*/ 2147483647 w 1125"/>
              <a:gd name="T77" fmla="*/ 2147483647 h 2047"/>
              <a:gd name="T78" fmla="*/ 2147483647 w 1125"/>
              <a:gd name="T79" fmla="*/ 2147483647 h 2047"/>
              <a:gd name="T80" fmla="*/ 2147483647 w 1125"/>
              <a:gd name="T81" fmla="*/ 2147483647 h 2047"/>
              <a:gd name="T82" fmla="*/ 2147483647 w 1125"/>
              <a:gd name="T83" fmla="*/ 2147483647 h 2047"/>
              <a:gd name="T84" fmla="*/ 2147483647 w 1125"/>
              <a:gd name="T85" fmla="*/ 2147483647 h 2047"/>
              <a:gd name="T86" fmla="*/ 2147483647 w 1125"/>
              <a:gd name="T87" fmla="*/ 2147483647 h 2047"/>
              <a:gd name="T88" fmla="*/ 2147483647 w 1125"/>
              <a:gd name="T89" fmla="*/ 2147483647 h 2047"/>
              <a:gd name="T90" fmla="*/ 2147483647 w 1125"/>
              <a:gd name="T91" fmla="*/ 2147483647 h 2047"/>
              <a:gd name="T92" fmla="*/ 2147483647 w 1125"/>
              <a:gd name="T93" fmla="*/ 2147483647 h 2047"/>
              <a:gd name="T94" fmla="*/ 2147483647 w 1125"/>
              <a:gd name="T95" fmla="*/ 2147483647 h 2047"/>
              <a:gd name="T96" fmla="*/ 2147483647 w 1125"/>
              <a:gd name="T97" fmla="*/ 2147483647 h 2047"/>
              <a:gd name="T98" fmla="*/ 2147483647 w 1125"/>
              <a:gd name="T99" fmla="*/ 2147483647 h 2047"/>
              <a:gd name="T100" fmla="*/ 2147483647 w 1125"/>
              <a:gd name="T101" fmla="*/ 2147483647 h 2047"/>
              <a:gd name="T102" fmla="*/ 2147483647 w 1125"/>
              <a:gd name="T103" fmla="*/ 2147483647 h 2047"/>
              <a:gd name="T104" fmla="*/ 2147483647 w 1125"/>
              <a:gd name="T105" fmla="*/ 2147483647 h 2047"/>
              <a:gd name="T106" fmla="*/ 2147483647 w 1125"/>
              <a:gd name="T107" fmla="*/ 2147483647 h 2047"/>
              <a:gd name="T108" fmla="*/ 2147483647 w 1125"/>
              <a:gd name="T109" fmla="*/ 2147483647 h 2047"/>
              <a:gd name="T110" fmla="*/ 2147483647 w 1125"/>
              <a:gd name="T111" fmla="*/ 2147483647 h 2047"/>
              <a:gd name="T112" fmla="*/ 2147483647 w 1125"/>
              <a:gd name="T113" fmla="*/ 2147483647 h 2047"/>
              <a:gd name="T114" fmla="*/ 2147483647 w 1125"/>
              <a:gd name="T115" fmla="*/ 2147483647 h 2047"/>
              <a:gd name="T116" fmla="*/ 2147483647 w 1125"/>
              <a:gd name="T117" fmla="*/ 2147483647 h 2047"/>
              <a:gd name="T118" fmla="*/ 2147483647 w 1125"/>
              <a:gd name="T119" fmla="*/ 2147483647 h 2047"/>
              <a:gd name="T120" fmla="*/ 2147483647 w 1125"/>
              <a:gd name="T121" fmla="*/ 2147483647 h 2047"/>
              <a:gd name="T122" fmla="*/ 2147483647 w 1125"/>
              <a:gd name="T123" fmla="*/ 2147483647 h 2047"/>
              <a:gd name="T124" fmla="*/ 2147483647 w 1125"/>
              <a:gd name="T125" fmla="*/ 2147483647 h 204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125" h="2047">
                <a:moveTo>
                  <a:pt x="718" y="105"/>
                </a:moveTo>
                <a:lnTo>
                  <a:pt x="722" y="102"/>
                </a:lnTo>
                <a:lnTo>
                  <a:pt x="730" y="95"/>
                </a:lnTo>
                <a:lnTo>
                  <a:pt x="740" y="83"/>
                </a:lnTo>
                <a:lnTo>
                  <a:pt x="751" y="70"/>
                </a:lnTo>
                <a:lnTo>
                  <a:pt x="760" y="58"/>
                </a:lnTo>
                <a:lnTo>
                  <a:pt x="764" y="46"/>
                </a:lnTo>
                <a:lnTo>
                  <a:pt x="761" y="37"/>
                </a:lnTo>
                <a:lnTo>
                  <a:pt x="748" y="32"/>
                </a:lnTo>
                <a:lnTo>
                  <a:pt x="735" y="30"/>
                </a:lnTo>
                <a:lnTo>
                  <a:pt x="725" y="27"/>
                </a:lnTo>
                <a:lnTo>
                  <a:pt x="716" y="22"/>
                </a:lnTo>
                <a:lnTo>
                  <a:pt x="708" y="17"/>
                </a:lnTo>
                <a:lnTo>
                  <a:pt x="700" y="13"/>
                </a:lnTo>
                <a:lnTo>
                  <a:pt x="693" y="8"/>
                </a:lnTo>
                <a:lnTo>
                  <a:pt x="686" y="4"/>
                </a:lnTo>
                <a:lnTo>
                  <a:pt x="678" y="1"/>
                </a:lnTo>
                <a:lnTo>
                  <a:pt x="672" y="0"/>
                </a:lnTo>
                <a:lnTo>
                  <a:pt x="665" y="0"/>
                </a:lnTo>
                <a:lnTo>
                  <a:pt x="658" y="0"/>
                </a:lnTo>
                <a:lnTo>
                  <a:pt x="651" y="2"/>
                </a:lnTo>
                <a:lnTo>
                  <a:pt x="633" y="7"/>
                </a:lnTo>
                <a:lnTo>
                  <a:pt x="610" y="13"/>
                </a:lnTo>
                <a:lnTo>
                  <a:pt x="583" y="19"/>
                </a:lnTo>
                <a:lnTo>
                  <a:pt x="558" y="25"/>
                </a:lnTo>
                <a:lnTo>
                  <a:pt x="534" y="34"/>
                </a:lnTo>
                <a:lnTo>
                  <a:pt x="512" y="42"/>
                </a:lnTo>
                <a:lnTo>
                  <a:pt x="496" y="52"/>
                </a:lnTo>
                <a:lnTo>
                  <a:pt x="487" y="62"/>
                </a:lnTo>
                <a:lnTo>
                  <a:pt x="483" y="74"/>
                </a:lnTo>
                <a:lnTo>
                  <a:pt x="478" y="84"/>
                </a:lnTo>
                <a:lnTo>
                  <a:pt x="474" y="93"/>
                </a:lnTo>
                <a:lnTo>
                  <a:pt x="468" y="102"/>
                </a:lnTo>
                <a:lnTo>
                  <a:pt x="461" y="107"/>
                </a:lnTo>
                <a:lnTo>
                  <a:pt x="452" y="110"/>
                </a:lnTo>
                <a:lnTo>
                  <a:pt x="440" y="110"/>
                </a:lnTo>
                <a:lnTo>
                  <a:pt x="426" y="105"/>
                </a:lnTo>
                <a:lnTo>
                  <a:pt x="409" y="100"/>
                </a:lnTo>
                <a:lnTo>
                  <a:pt x="391" y="98"/>
                </a:lnTo>
                <a:lnTo>
                  <a:pt x="371" y="100"/>
                </a:lnTo>
                <a:lnTo>
                  <a:pt x="351" y="105"/>
                </a:lnTo>
                <a:lnTo>
                  <a:pt x="334" y="112"/>
                </a:lnTo>
                <a:lnTo>
                  <a:pt x="319" y="120"/>
                </a:lnTo>
                <a:lnTo>
                  <a:pt x="306" y="130"/>
                </a:lnTo>
                <a:lnTo>
                  <a:pt x="300" y="141"/>
                </a:lnTo>
                <a:lnTo>
                  <a:pt x="291" y="151"/>
                </a:lnTo>
                <a:lnTo>
                  <a:pt x="278" y="161"/>
                </a:lnTo>
                <a:lnTo>
                  <a:pt x="260" y="172"/>
                </a:lnTo>
                <a:lnTo>
                  <a:pt x="241" y="182"/>
                </a:lnTo>
                <a:lnTo>
                  <a:pt x="221" y="194"/>
                </a:lnTo>
                <a:lnTo>
                  <a:pt x="204" y="208"/>
                </a:lnTo>
                <a:lnTo>
                  <a:pt x="191" y="224"/>
                </a:lnTo>
                <a:lnTo>
                  <a:pt x="184" y="242"/>
                </a:lnTo>
                <a:lnTo>
                  <a:pt x="180" y="261"/>
                </a:lnTo>
                <a:lnTo>
                  <a:pt x="172" y="277"/>
                </a:lnTo>
                <a:lnTo>
                  <a:pt x="160" y="289"/>
                </a:lnTo>
                <a:lnTo>
                  <a:pt x="146" y="299"/>
                </a:lnTo>
                <a:lnTo>
                  <a:pt x="130" y="305"/>
                </a:lnTo>
                <a:lnTo>
                  <a:pt x="113" y="311"/>
                </a:lnTo>
                <a:lnTo>
                  <a:pt x="94" y="314"/>
                </a:lnTo>
                <a:lnTo>
                  <a:pt x="76" y="315"/>
                </a:lnTo>
                <a:lnTo>
                  <a:pt x="59" y="316"/>
                </a:lnTo>
                <a:lnTo>
                  <a:pt x="44" y="319"/>
                </a:lnTo>
                <a:lnTo>
                  <a:pt x="31" y="325"/>
                </a:lnTo>
                <a:lnTo>
                  <a:pt x="22" y="332"/>
                </a:lnTo>
                <a:lnTo>
                  <a:pt x="16" y="342"/>
                </a:lnTo>
                <a:lnTo>
                  <a:pt x="13" y="355"/>
                </a:lnTo>
                <a:lnTo>
                  <a:pt x="11" y="369"/>
                </a:lnTo>
                <a:lnTo>
                  <a:pt x="15" y="386"/>
                </a:lnTo>
                <a:lnTo>
                  <a:pt x="17" y="402"/>
                </a:lnTo>
                <a:lnTo>
                  <a:pt x="16" y="415"/>
                </a:lnTo>
                <a:lnTo>
                  <a:pt x="13" y="425"/>
                </a:lnTo>
                <a:lnTo>
                  <a:pt x="9" y="434"/>
                </a:lnTo>
                <a:lnTo>
                  <a:pt x="4" y="444"/>
                </a:lnTo>
                <a:lnTo>
                  <a:pt x="1" y="454"/>
                </a:lnTo>
                <a:lnTo>
                  <a:pt x="0" y="466"/>
                </a:lnTo>
                <a:lnTo>
                  <a:pt x="2" y="482"/>
                </a:lnTo>
                <a:lnTo>
                  <a:pt x="7" y="499"/>
                </a:lnTo>
                <a:lnTo>
                  <a:pt x="13" y="515"/>
                </a:lnTo>
                <a:lnTo>
                  <a:pt x="18" y="530"/>
                </a:lnTo>
                <a:lnTo>
                  <a:pt x="25" y="543"/>
                </a:lnTo>
                <a:lnTo>
                  <a:pt x="34" y="553"/>
                </a:lnTo>
                <a:lnTo>
                  <a:pt x="45" y="562"/>
                </a:lnTo>
                <a:lnTo>
                  <a:pt x="59" y="568"/>
                </a:lnTo>
                <a:lnTo>
                  <a:pt x="76" y="572"/>
                </a:lnTo>
                <a:lnTo>
                  <a:pt x="94" y="575"/>
                </a:lnTo>
                <a:lnTo>
                  <a:pt x="113" y="579"/>
                </a:lnTo>
                <a:lnTo>
                  <a:pt x="130" y="584"/>
                </a:lnTo>
                <a:lnTo>
                  <a:pt x="145" y="593"/>
                </a:lnTo>
                <a:lnTo>
                  <a:pt x="159" y="605"/>
                </a:lnTo>
                <a:lnTo>
                  <a:pt x="169" y="621"/>
                </a:lnTo>
                <a:lnTo>
                  <a:pt x="176" y="642"/>
                </a:lnTo>
                <a:lnTo>
                  <a:pt x="179" y="668"/>
                </a:lnTo>
                <a:lnTo>
                  <a:pt x="181" y="695"/>
                </a:lnTo>
                <a:lnTo>
                  <a:pt x="185" y="718"/>
                </a:lnTo>
                <a:lnTo>
                  <a:pt x="191" y="740"/>
                </a:lnTo>
                <a:lnTo>
                  <a:pt x="198" y="762"/>
                </a:lnTo>
                <a:lnTo>
                  <a:pt x="203" y="785"/>
                </a:lnTo>
                <a:lnTo>
                  <a:pt x="206" y="810"/>
                </a:lnTo>
                <a:lnTo>
                  <a:pt x="207" y="841"/>
                </a:lnTo>
                <a:lnTo>
                  <a:pt x="203" y="878"/>
                </a:lnTo>
                <a:lnTo>
                  <a:pt x="196" y="915"/>
                </a:lnTo>
                <a:lnTo>
                  <a:pt x="190" y="945"/>
                </a:lnTo>
                <a:lnTo>
                  <a:pt x="184" y="968"/>
                </a:lnTo>
                <a:lnTo>
                  <a:pt x="181" y="986"/>
                </a:lnTo>
                <a:lnTo>
                  <a:pt x="180" y="999"/>
                </a:lnTo>
                <a:lnTo>
                  <a:pt x="180" y="1009"/>
                </a:lnTo>
                <a:lnTo>
                  <a:pt x="184" y="1016"/>
                </a:lnTo>
                <a:lnTo>
                  <a:pt x="191" y="1022"/>
                </a:lnTo>
                <a:lnTo>
                  <a:pt x="200" y="1028"/>
                </a:lnTo>
                <a:lnTo>
                  <a:pt x="210" y="1034"/>
                </a:lnTo>
                <a:lnTo>
                  <a:pt x="218" y="1042"/>
                </a:lnTo>
                <a:lnTo>
                  <a:pt x="225" y="1050"/>
                </a:lnTo>
                <a:lnTo>
                  <a:pt x="227" y="1057"/>
                </a:lnTo>
                <a:lnTo>
                  <a:pt x="225" y="1062"/>
                </a:lnTo>
                <a:lnTo>
                  <a:pt x="217" y="1067"/>
                </a:lnTo>
                <a:lnTo>
                  <a:pt x="203" y="1068"/>
                </a:lnTo>
                <a:lnTo>
                  <a:pt x="189" y="1070"/>
                </a:lnTo>
                <a:lnTo>
                  <a:pt x="183" y="1075"/>
                </a:lnTo>
                <a:lnTo>
                  <a:pt x="183" y="1082"/>
                </a:lnTo>
                <a:lnTo>
                  <a:pt x="188" y="1089"/>
                </a:lnTo>
                <a:lnTo>
                  <a:pt x="194" y="1097"/>
                </a:lnTo>
                <a:lnTo>
                  <a:pt x="200" y="1104"/>
                </a:lnTo>
                <a:lnTo>
                  <a:pt x="206" y="1108"/>
                </a:lnTo>
                <a:lnTo>
                  <a:pt x="208" y="1111"/>
                </a:lnTo>
                <a:lnTo>
                  <a:pt x="206" y="1111"/>
                </a:lnTo>
                <a:lnTo>
                  <a:pt x="200" y="1110"/>
                </a:lnTo>
                <a:lnTo>
                  <a:pt x="191" y="1108"/>
                </a:lnTo>
                <a:lnTo>
                  <a:pt x="182" y="1108"/>
                </a:lnTo>
                <a:lnTo>
                  <a:pt x="172" y="1111"/>
                </a:lnTo>
                <a:lnTo>
                  <a:pt x="162" y="1115"/>
                </a:lnTo>
                <a:lnTo>
                  <a:pt x="157" y="1123"/>
                </a:lnTo>
                <a:lnTo>
                  <a:pt x="154" y="1135"/>
                </a:lnTo>
                <a:lnTo>
                  <a:pt x="157" y="1149"/>
                </a:lnTo>
                <a:lnTo>
                  <a:pt x="164" y="1163"/>
                </a:lnTo>
                <a:lnTo>
                  <a:pt x="173" y="1176"/>
                </a:lnTo>
                <a:lnTo>
                  <a:pt x="184" y="1187"/>
                </a:lnTo>
                <a:lnTo>
                  <a:pt x="196" y="1196"/>
                </a:lnTo>
                <a:lnTo>
                  <a:pt x="207" y="1201"/>
                </a:lnTo>
                <a:lnTo>
                  <a:pt x="219" y="1201"/>
                </a:lnTo>
                <a:lnTo>
                  <a:pt x="227" y="1195"/>
                </a:lnTo>
                <a:lnTo>
                  <a:pt x="234" y="1186"/>
                </a:lnTo>
                <a:lnTo>
                  <a:pt x="238" y="1178"/>
                </a:lnTo>
                <a:lnTo>
                  <a:pt x="244" y="1171"/>
                </a:lnTo>
                <a:lnTo>
                  <a:pt x="249" y="1165"/>
                </a:lnTo>
                <a:lnTo>
                  <a:pt x="252" y="1161"/>
                </a:lnTo>
                <a:lnTo>
                  <a:pt x="258" y="1158"/>
                </a:lnTo>
                <a:lnTo>
                  <a:pt x="263" y="1158"/>
                </a:lnTo>
                <a:lnTo>
                  <a:pt x="270" y="1159"/>
                </a:lnTo>
                <a:lnTo>
                  <a:pt x="278" y="1174"/>
                </a:lnTo>
                <a:lnTo>
                  <a:pt x="275" y="1202"/>
                </a:lnTo>
                <a:lnTo>
                  <a:pt x="267" y="1233"/>
                </a:lnTo>
                <a:lnTo>
                  <a:pt x="258" y="1255"/>
                </a:lnTo>
                <a:lnTo>
                  <a:pt x="252" y="1261"/>
                </a:lnTo>
                <a:lnTo>
                  <a:pt x="244" y="1265"/>
                </a:lnTo>
                <a:lnTo>
                  <a:pt x="234" y="1270"/>
                </a:lnTo>
                <a:lnTo>
                  <a:pt x="223" y="1273"/>
                </a:lnTo>
                <a:lnTo>
                  <a:pt x="212" y="1279"/>
                </a:lnTo>
                <a:lnTo>
                  <a:pt x="202" y="1285"/>
                </a:lnTo>
                <a:lnTo>
                  <a:pt x="192" y="1292"/>
                </a:lnTo>
                <a:lnTo>
                  <a:pt x="184" y="1302"/>
                </a:lnTo>
                <a:lnTo>
                  <a:pt x="177" y="1318"/>
                </a:lnTo>
                <a:lnTo>
                  <a:pt x="169" y="1340"/>
                </a:lnTo>
                <a:lnTo>
                  <a:pt x="161" y="1369"/>
                </a:lnTo>
                <a:lnTo>
                  <a:pt x="154" y="1399"/>
                </a:lnTo>
                <a:lnTo>
                  <a:pt x="149" y="1430"/>
                </a:lnTo>
                <a:lnTo>
                  <a:pt x="144" y="1459"/>
                </a:lnTo>
                <a:lnTo>
                  <a:pt x="142" y="1483"/>
                </a:lnTo>
                <a:lnTo>
                  <a:pt x="143" y="1500"/>
                </a:lnTo>
                <a:lnTo>
                  <a:pt x="146" y="1514"/>
                </a:lnTo>
                <a:lnTo>
                  <a:pt x="153" y="1530"/>
                </a:lnTo>
                <a:lnTo>
                  <a:pt x="160" y="1547"/>
                </a:lnTo>
                <a:lnTo>
                  <a:pt x="168" y="1566"/>
                </a:lnTo>
                <a:lnTo>
                  <a:pt x="174" y="1585"/>
                </a:lnTo>
                <a:lnTo>
                  <a:pt x="180" y="1606"/>
                </a:lnTo>
                <a:lnTo>
                  <a:pt x="181" y="1628"/>
                </a:lnTo>
                <a:lnTo>
                  <a:pt x="179" y="1650"/>
                </a:lnTo>
                <a:lnTo>
                  <a:pt x="176" y="1672"/>
                </a:lnTo>
                <a:lnTo>
                  <a:pt x="179" y="1694"/>
                </a:lnTo>
                <a:lnTo>
                  <a:pt x="184" y="1714"/>
                </a:lnTo>
                <a:lnTo>
                  <a:pt x="191" y="1735"/>
                </a:lnTo>
                <a:lnTo>
                  <a:pt x="200" y="1754"/>
                </a:lnTo>
                <a:lnTo>
                  <a:pt x="210" y="1772"/>
                </a:lnTo>
                <a:lnTo>
                  <a:pt x="219" y="1791"/>
                </a:lnTo>
                <a:lnTo>
                  <a:pt x="227" y="1807"/>
                </a:lnTo>
                <a:lnTo>
                  <a:pt x="235" y="1825"/>
                </a:lnTo>
                <a:lnTo>
                  <a:pt x="245" y="1847"/>
                </a:lnTo>
                <a:lnTo>
                  <a:pt x="257" y="1872"/>
                </a:lnTo>
                <a:lnTo>
                  <a:pt x="270" y="1897"/>
                </a:lnTo>
                <a:lnTo>
                  <a:pt x="283" y="1918"/>
                </a:lnTo>
                <a:lnTo>
                  <a:pt x="300" y="1937"/>
                </a:lnTo>
                <a:lnTo>
                  <a:pt x="315" y="1948"/>
                </a:lnTo>
                <a:lnTo>
                  <a:pt x="331" y="1951"/>
                </a:lnTo>
                <a:lnTo>
                  <a:pt x="346" y="1950"/>
                </a:lnTo>
                <a:lnTo>
                  <a:pt x="358" y="1953"/>
                </a:lnTo>
                <a:lnTo>
                  <a:pt x="370" y="1959"/>
                </a:lnTo>
                <a:lnTo>
                  <a:pt x="379" y="1967"/>
                </a:lnTo>
                <a:lnTo>
                  <a:pt x="386" y="1977"/>
                </a:lnTo>
                <a:lnTo>
                  <a:pt x="392" y="1988"/>
                </a:lnTo>
                <a:lnTo>
                  <a:pt x="395" y="1999"/>
                </a:lnTo>
                <a:lnTo>
                  <a:pt x="396" y="2011"/>
                </a:lnTo>
                <a:lnTo>
                  <a:pt x="398" y="2016"/>
                </a:lnTo>
                <a:lnTo>
                  <a:pt x="401" y="2022"/>
                </a:lnTo>
                <a:lnTo>
                  <a:pt x="406" y="2028"/>
                </a:lnTo>
                <a:lnTo>
                  <a:pt x="413" y="2032"/>
                </a:lnTo>
                <a:lnTo>
                  <a:pt x="421" y="2037"/>
                </a:lnTo>
                <a:lnTo>
                  <a:pt x="430" y="2042"/>
                </a:lnTo>
                <a:lnTo>
                  <a:pt x="439" y="2044"/>
                </a:lnTo>
                <a:lnTo>
                  <a:pt x="449" y="2046"/>
                </a:lnTo>
                <a:lnTo>
                  <a:pt x="460" y="2047"/>
                </a:lnTo>
                <a:lnTo>
                  <a:pt x="470" y="2046"/>
                </a:lnTo>
                <a:lnTo>
                  <a:pt x="479" y="2044"/>
                </a:lnTo>
                <a:lnTo>
                  <a:pt x="489" y="2039"/>
                </a:lnTo>
                <a:lnTo>
                  <a:pt x="497" y="2034"/>
                </a:lnTo>
                <a:lnTo>
                  <a:pt x="504" y="2024"/>
                </a:lnTo>
                <a:lnTo>
                  <a:pt x="508" y="2013"/>
                </a:lnTo>
                <a:lnTo>
                  <a:pt x="512" y="1998"/>
                </a:lnTo>
                <a:lnTo>
                  <a:pt x="515" y="1969"/>
                </a:lnTo>
                <a:lnTo>
                  <a:pt x="519" y="1947"/>
                </a:lnTo>
                <a:lnTo>
                  <a:pt x="522" y="1930"/>
                </a:lnTo>
                <a:lnTo>
                  <a:pt x="524" y="1916"/>
                </a:lnTo>
                <a:lnTo>
                  <a:pt x="529" y="1906"/>
                </a:lnTo>
                <a:lnTo>
                  <a:pt x="534" y="1898"/>
                </a:lnTo>
                <a:lnTo>
                  <a:pt x="539" y="1891"/>
                </a:lnTo>
                <a:lnTo>
                  <a:pt x="547" y="1884"/>
                </a:lnTo>
                <a:lnTo>
                  <a:pt x="557" y="1865"/>
                </a:lnTo>
                <a:lnTo>
                  <a:pt x="555" y="1840"/>
                </a:lnTo>
                <a:lnTo>
                  <a:pt x="551" y="1816"/>
                </a:lnTo>
                <a:lnTo>
                  <a:pt x="554" y="1800"/>
                </a:lnTo>
                <a:lnTo>
                  <a:pt x="561" y="1792"/>
                </a:lnTo>
                <a:lnTo>
                  <a:pt x="570" y="1779"/>
                </a:lnTo>
                <a:lnTo>
                  <a:pt x="582" y="1762"/>
                </a:lnTo>
                <a:lnTo>
                  <a:pt x="595" y="1741"/>
                </a:lnTo>
                <a:lnTo>
                  <a:pt x="605" y="1718"/>
                </a:lnTo>
                <a:lnTo>
                  <a:pt x="614" y="1695"/>
                </a:lnTo>
                <a:lnTo>
                  <a:pt x="620" y="1672"/>
                </a:lnTo>
                <a:lnTo>
                  <a:pt x="621" y="1650"/>
                </a:lnTo>
                <a:lnTo>
                  <a:pt x="622" y="1629"/>
                </a:lnTo>
                <a:lnTo>
                  <a:pt x="630" y="1607"/>
                </a:lnTo>
                <a:lnTo>
                  <a:pt x="642" y="1587"/>
                </a:lnTo>
                <a:lnTo>
                  <a:pt x="658" y="1567"/>
                </a:lnTo>
                <a:lnTo>
                  <a:pt x="675" y="1550"/>
                </a:lnTo>
                <a:lnTo>
                  <a:pt x="692" y="1536"/>
                </a:lnTo>
                <a:lnTo>
                  <a:pt x="707" y="1528"/>
                </a:lnTo>
                <a:lnTo>
                  <a:pt x="718" y="1524"/>
                </a:lnTo>
                <a:lnTo>
                  <a:pt x="728" y="1523"/>
                </a:lnTo>
                <a:lnTo>
                  <a:pt x="743" y="1519"/>
                </a:lnTo>
                <a:lnTo>
                  <a:pt x="760" y="1511"/>
                </a:lnTo>
                <a:lnTo>
                  <a:pt x="777" y="1498"/>
                </a:lnTo>
                <a:lnTo>
                  <a:pt x="795" y="1482"/>
                </a:lnTo>
                <a:lnTo>
                  <a:pt x="814" y="1461"/>
                </a:lnTo>
                <a:lnTo>
                  <a:pt x="831" y="1436"/>
                </a:lnTo>
                <a:lnTo>
                  <a:pt x="846" y="1405"/>
                </a:lnTo>
                <a:lnTo>
                  <a:pt x="858" y="1375"/>
                </a:lnTo>
                <a:lnTo>
                  <a:pt x="867" y="1354"/>
                </a:lnTo>
                <a:lnTo>
                  <a:pt x="875" y="1338"/>
                </a:lnTo>
                <a:lnTo>
                  <a:pt x="881" y="1327"/>
                </a:lnTo>
                <a:lnTo>
                  <a:pt x="888" y="1320"/>
                </a:lnTo>
                <a:lnTo>
                  <a:pt x="893" y="1316"/>
                </a:lnTo>
                <a:lnTo>
                  <a:pt x="901" y="1312"/>
                </a:lnTo>
                <a:lnTo>
                  <a:pt x="912" y="1309"/>
                </a:lnTo>
                <a:lnTo>
                  <a:pt x="919" y="1305"/>
                </a:lnTo>
                <a:lnTo>
                  <a:pt x="929" y="1299"/>
                </a:lnTo>
                <a:lnTo>
                  <a:pt x="943" y="1289"/>
                </a:lnTo>
                <a:lnTo>
                  <a:pt x="958" y="1279"/>
                </a:lnTo>
                <a:lnTo>
                  <a:pt x="974" y="1265"/>
                </a:lnTo>
                <a:lnTo>
                  <a:pt x="991" y="1251"/>
                </a:lnTo>
                <a:lnTo>
                  <a:pt x="1009" y="1236"/>
                </a:lnTo>
                <a:lnTo>
                  <a:pt x="1027" y="1220"/>
                </a:lnTo>
                <a:lnTo>
                  <a:pt x="1045" y="1204"/>
                </a:lnTo>
                <a:lnTo>
                  <a:pt x="1062" y="1188"/>
                </a:lnTo>
                <a:lnTo>
                  <a:pt x="1078" y="1173"/>
                </a:lnTo>
                <a:lnTo>
                  <a:pt x="1092" y="1158"/>
                </a:lnTo>
                <a:lnTo>
                  <a:pt x="1103" y="1143"/>
                </a:lnTo>
                <a:lnTo>
                  <a:pt x="1111" y="1130"/>
                </a:lnTo>
                <a:lnTo>
                  <a:pt x="1117" y="1120"/>
                </a:lnTo>
                <a:lnTo>
                  <a:pt x="1119" y="1111"/>
                </a:lnTo>
                <a:lnTo>
                  <a:pt x="1116" y="1097"/>
                </a:lnTo>
                <a:lnTo>
                  <a:pt x="1104" y="1087"/>
                </a:lnTo>
                <a:lnTo>
                  <a:pt x="1088" y="1080"/>
                </a:lnTo>
                <a:lnTo>
                  <a:pt x="1070" y="1077"/>
                </a:lnTo>
                <a:lnTo>
                  <a:pt x="1048" y="1077"/>
                </a:lnTo>
                <a:lnTo>
                  <a:pt x="1027" y="1082"/>
                </a:lnTo>
                <a:lnTo>
                  <a:pt x="1007" y="1088"/>
                </a:lnTo>
                <a:lnTo>
                  <a:pt x="991" y="1098"/>
                </a:lnTo>
                <a:lnTo>
                  <a:pt x="983" y="1105"/>
                </a:lnTo>
                <a:lnTo>
                  <a:pt x="983" y="1102"/>
                </a:lnTo>
                <a:lnTo>
                  <a:pt x="988" y="1093"/>
                </a:lnTo>
                <a:lnTo>
                  <a:pt x="995" y="1081"/>
                </a:lnTo>
                <a:lnTo>
                  <a:pt x="999" y="1066"/>
                </a:lnTo>
                <a:lnTo>
                  <a:pt x="998" y="1053"/>
                </a:lnTo>
                <a:lnTo>
                  <a:pt x="989" y="1043"/>
                </a:lnTo>
                <a:lnTo>
                  <a:pt x="967" y="1039"/>
                </a:lnTo>
                <a:lnTo>
                  <a:pt x="958" y="1038"/>
                </a:lnTo>
                <a:lnTo>
                  <a:pt x="961" y="1034"/>
                </a:lnTo>
                <a:lnTo>
                  <a:pt x="975" y="1028"/>
                </a:lnTo>
                <a:lnTo>
                  <a:pt x="994" y="1022"/>
                </a:lnTo>
                <a:lnTo>
                  <a:pt x="1015" y="1019"/>
                </a:lnTo>
                <a:lnTo>
                  <a:pt x="1035" y="1017"/>
                </a:lnTo>
                <a:lnTo>
                  <a:pt x="1051" y="1020"/>
                </a:lnTo>
                <a:lnTo>
                  <a:pt x="1058" y="1028"/>
                </a:lnTo>
                <a:lnTo>
                  <a:pt x="1063" y="1037"/>
                </a:lnTo>
                <a:lnTo>
                  <a:pt x="1071" y="1043"/>
                </a:lnTo>
                <a:lnTo>
                  <a:pt x="1082" y="1045"/>
                </a:lnTo>
                <a:lnTo>
                  <a:pt x="1094" y="1043"/>
                </a:lnTo>
                <a:lnTo>
                  <a:pt x="1105" y="1038"/>
                </a:lnTo>
                <a:lnTo>
                  <a:pt x="1116" y="1030"/>
                </a:lnTo>
                <a:lnTo>
                  <a:pt x="1123" y="1019"/>
                </a:lnTo>
                <a:lnTo>
                  <a:pt x="1125" y="1004"/>
                </a:lnTo>
                <a:lnTo>
                  <a:pt x="1124" y="989"/>
                </a:lnTo>
                <a:lnTo>
                  <a:pt x="1120" y="976"/>
                </a:lnTo>
                <a:lnTo>
                  <a:pt x="1115" y="966"/>
                </a:lnTo>
                <a:lnTo>
                  <a:pt x="1107" y="955"/>
                </a:lnTo>
                <a:lnTo>
                  <a:pt x="1096" y="946"/>
                </a:lnTo>
                <a:lnTo>
                  <a:pt x="1085" y="937"/>
                </a:lnTo>
                <a:lnTo>
                  <a:pt x="1070" y="929"/>
                </a:lnTo>
                <a:lnTo>
                  <a:pt x="1052" y="920"/>
                </a:lnTo>
                <a:lnTo>
                  <a:pt x="1036" y="913"/>
                </a:lnTo>
                <a:lnTo>
                  <a:pt x="1022" y="909"/>
                </a:lnTo>
                <a:lnTo>
                  <a:pt x="1013" y="908"/>
                </a:lnTo>
                <a:lnTo>
                  <a:pt x="1007" y="908"/>
                </a:lnTo>
                <a:lnTo>
                  <a:pt x="1003" y="908"/>
                </a:lnTo>
                <a:lnTo>
                  <a:pt x="1002" y="907"/>
                </a:lnTo>
                <a:lnTo>
                  <a:pt x="1002" y="903"/>
                </a:lnTo>
                <a:lnTo>
                  <a:pt x="1003" y="896"/>
                </a:lnTo>
                <a:lnTo>
                  <a:pt x="1009" y="891"/>
                </a:lnTo>
                <a:lnTo>
                  <a:pt x="1018" y="891"/>
                </a:lnTo>
                <a:lnTo>
                  <a:pt x="1029" y="893"/>
                </a:lnTo>
                <a:lnTo>
                  <a:pt x="1042" y="896"/>
                </a:lnTo>
                <a:lnTo>
                  <a:pt x="1051" y="899"/>
                </a:lnTo>
                <a:lnTo>
                  <a:pt x="1058" y="898"/>
                </a:lnTo>
                <a:lnTo>
                  <a:pt x="1059" y="892"/>
                </a:lnTo>
                <a:lnTo>
                  <a:pt x="1052" y="878"/>
                </a:lnTo>
                <a:lnTo>
                  <a:pt x="1041" y="862"/>
                </a:lnTo>
                <a:lnTo>
                  <a:pt x="1030" y="848"/>
                </a:lnTo>
                <a:lnTo>
                  <a:pt x="1021" y="838"/>
                </a:lnTo>
                <a:lnTo>
                  <a:pt x="1014" y="830"/>
                </a:lnTo>
                <a:lnTo>
                  <a:pt x="1010" y="823"/>
                </a:lnTo>
                <a:lnTo>
                  <a:pt x="1009" y="818"/>
                </a:lnTo>
                <a:lnTo>
                  <a:pt x="1013" y="815"/>
                </a:lnTo>
                <a:lnTo>
                  <a:pt x="1021" y="812"/>
                </a:lnTo>
                <a:lnTo>
                  <a:pt x="1033" y="808"/>
                </a:lnTo>
                <a:lnTo>
                  <a:pt x="1043" y="801"/>
                </a:lnTo>
                <a:lnTo>
                  <a:pt x="1051" y="790"/>
                </a:lnTo>
                <a:lnTo>
                  <a:pt x="1059" y="780"/>
                </a:lnTo>
                <a:lnTo>
                  <a:pt x="1064" y="767"/>
                </a:lnTo>
                <a:lnTo>
                  <a:pt x="1067" y="756"/>
                </a:lnTo>
                <a:lnTo>
                  <a:pt x="1067" y="744"/>
                </a:lnTo>
                <a:lnTo>
                  <a:pt x="1064" y="734"/>
                </a:lnTo>
                <a:lnTo>
                  <a:pt x="1062" y="725"/>
                </a:lnTo>
                <a:lnTo>
                  <a:pt x="1063" y="716"/>
                </a:lnTo>
                <a:lnTo>
                  <a:pt x="1066" y="706"/>
                </a:lnTo>
                <a:lnTo>
                  <a:pt x="1071" y="698"/>
                </a:lnTo>
                <a:lnTo>
                  <a:pt x="1074" y="689"/>
                </a:lnTo>
                <a:lnTo>
                  <a:pt x="1075" y="680"/>
                </a:lnTo>
                <a:lnTo>
                  <a:pt x="1072" y="672"/>
                </a:lnTo>
                <a:lnTo>
                  <a:pt x="1064" y="663"/>
                </a:lnTo>
                <a:lnTo>
                  <a:pt x="1056" y="655"/>
                </a:lnTo>
                <a:lnTo>
                  <a:pt x="1051" y="646"/>
                </a:lnTo>
                <a:lnTo>
                  <a:pt x="1051" y="640"/>
                </a:lnTo>
                <a:lnTo>
                  <a:pt x="1052" y="632"/>
                </a:lnTo>
                <a:lnTo>
                  <a:pt x="1054" y="625"/>
                </a:lnTo>
                <a:lnTo>
                  <a:pt x="1055" y="618"/>
                </a:lnTo>
                <a:lnTo>
                  <a:pt x="1052" y="610"/>
                </a:lnTo>
                <a:lnTo>
                  <a:pt x="1045" y="602"/>
                </a:lnTo>
                <a:lnTo>
                  <a:pt x="1034" y="592"/>
                </a:lnTo>
                <a:lnTo>
                  <a:pt x="1020" y="582"/>
                </a:lnTo>
                <a:lnTo>
                  <a:pt x="1005" y="570"/>
                </a:lnTo>
                <a:lnTo>
                  <a:pt x="990" y="559"/>
                </a:lnTo>
                <a:lnTo>
                  <a:pt x="980" y="547"/>
                </a:lnTo>
                <a:lnTo>
                  <a:pt x="974" y="535"/>
                </a:lnTo>
                <a:lnTo>
                  <a:pt x="975" y="523"/>
                </a:lnTo>
                <a:lnTo>
                  <a:pt x="986" y="512"/>
                </a:lnTo>
                <a:lnTo>
                  <a:pt x="998" y="501"/>
                </a:lnTo>
                <a:lnTo>
                  <a:pt x="1006" y="491"/>
                </a:lnTo>
                <a:lnTo>
                  <a:pt x="1010" y="482"/>
                </a:lnTo>
                <a:lnTo>
                  <a:pt x="1010" y="474"/>
                </a:lnTo>
                <a:lnTo>
                  <a:pt x="1006" y="468"/>
                </a:lnTo>
                <a:lnTo>
                  <a:pt x="999" y="463"/>
                </a:lnTo>
                <a:lnTo>
                  <a:pt x="990" y="460"/>
                </a:lnTo>
                <a:lnTo>
                  <a:pt x="979" y="459"/>
                </a:lnTo>
                <a:lnTo>
                  <a:pt x="969" y="456"/>
                </a:lnTo>
                <a:lnTo>
                  <a:pt x="964" y="452"/>
                </a:lnTo>
                <a:lnTo>
                  <a:pt x="960" y="444"/>
                </a:lnTo>
                <a:lnTo>
                  <a:pt x="958" y="436"/>
                </a:lnTo>
                <a:lnTo>
                  <a:pt x="956" y="428"/>
                </a:lnTo>
                <a:lnTo>
                  <a:pt x="952" y="421"/>
                </a:lnTo>
                <a:lnTo>
                  <a:pt x="946" y="416"/>
                </a:lnTo>
                <a:lnTo>
                  <a:pt x="937" y="416"/>
                </a:lnTo>
                <a:lnTo>
                  <a:pt x="920" y="405"/>
                </a:lnTo>
                <a:lnTo>
                  <a:pt x="913" y="371"/>
                </a:lnTo>
                <a:lnTo>
                  <a:pt x="912" y="328"/>
                </a:lnTo>
                <a:lnTo>
                  <a:pt x="912" y="290"/>
                </a:lnTo>
                <a:lnTo>
                  <a:pt x="914" y="263"/>
                </a:lnTo>
                <a:lnTo>
                  <a:pt x="920" y="240"/>
                </a:lnTo>
                <a:lnTo>
                  <a:pt x="922" y="219"/>
                </a:lnTo>
                <a:lnTo>
                  <a:pt x="919" y="195"/>
                </a:lnTo>
                <a:lnTo>
                  <a:pt x="917" y="173"/>
                </a:lnTo>
                <a:lnTo>
                  <a:pt x="924" y="146"/>
                </a:lnTo>
                <a:lnTo>
                  <a:pt x="934" y="120"/>
                </a:lnTo>
                <a:lnTo>
                  <a:pt x="939" y="95"/>
                </a:lnTo>
                <a:lnTo>
                  <a:pt x="939" y="84"/>
                </a:lnTo>
                <a:lnTo>
                  <a:pt x="937" y="75"/>
                </a:lnTo>
                <a:lnTo>
                  <a:pt x="932" y="68"/>
                </a:lnTo>
                <a:lnTo>
                  <a:pt x="924" y="62"/>
                </a:lnTo>
                <a:lnTo>
                  <a:pt x="917" y="60"/>
                </a:lnTo>
                <a:lnTo>
                  <a:pt x="911" y="59"/>
                </a:lnTo>
                <a:lnTo>
                  <a:pt x="904" y="59"/>
                </a:lnTo>
                <a:lnTo>
                  <a:pt x="898" y="59"/>
                </a:lnTo>
                <a:lnTo>
                  <a:pt x="889" y="62"/>
                </a:lnTo>
                <a:lnTo>
                  <a:pt x="879" y="68"/>
                </a:lnTo>
                <a:lnTo>
                  <a:pt x="871" y="76"/>
                </a:lnTo>
                <a:lnTo>
                  <a:pt x="863" y="84"/>
                </a:lnTo>
                <a:lnTo>
                  <a:pt x="856" y="93"/>
                </a:lnTo>
                <a:lnTo>
                  <a:pt x="851" y="104"/>
                </a:lnTo>
                <a:lnTo>
                  <a:pt x="845" y="113"/>
                </a:lnTo>
                <a:lnTo>
                  <a:pt x="839" y="122"/>
                </a:lnTo>
                <a:lnTo>
                  <a:pt x="832" y="133"/>
                </a:lnTo>
                <a:lnTo>
                  <a:pt x="826" y="140"/>
                </a:lnTo>
                <a:lnTo>
                  <a:pt x="821" y="143"/>
                </a:lnTo>
                <a:lnTo>
                  <a:pt x="816" y="144"/>
                </a:lnTo>
                <a:lnTo>
                  <a:pt x="813" y="143"/>
                </a:lnTo>
                <a:lnTo>
                  <a:pt x="809" y="140"/>
                </a:lnTo>
                <a:lnTo>
                  <a:pt x="806" y="133"/>
                </a:lnTo>
                <a:lnTo>
                  <a:pt x="803" y="122"/>
                </a:lnTo>
                <a:lnTo>
                  <a:pt x="800" y="114"/>
                </a:lnTo>
                <a:lnTo>
                  <a:pt x="795" y="110"/>
                </a:lnTo>
                <a:lnTo>
                  <a:pt x="790" y="111"/>
                </a:lnTo>
                <a:lnTo>
                  <a:pt x="783" y="114"/>
                </a:lnTo>
                <a:lnTo>
                  <a:pt x="776" y="120"/>
                </a:lnTo>
                <a:lnTo>
                  <a:pt x="769" y="128"/>
                </a:lnTo>
                <a:lnTo>
                  <a:pt x="761" y="137"/>
                </a:lnTo>
                <a:lnTo>
                  <a:pt x="754" y="146"/>
                </a:lnTo>
                <a:lnTo>
                  <a:pt x="750" y="151"/>
                </a:lnTo>
                <a:lnTo>
                  <a:pt x="750" y="149"/>
                </a:lnTo>
                <a:lnTo>
                  <a:pt x="753" y="142"/>
                </a:lnTo>
                <a:lnTo>
                  <a:pt x="755" y="133"/>
                </a:lnTo>
                <a:lnTo>
                  <a:pt x="754" y="121"/>
                </a:lnTo>
                <a:lnTo>
                  <a:pt x="749" y="112"/>
                </a:lnTo>
                <a:lnTo>
                  <a:pt x="738" y="106"/>
                </a:lnTo>
                <a:lnTo>
                  <a:pt x="718" y="105"/>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543" name="Freeform 426"/>
          <p:cNvSpPr>
            <a:spLocks/>
          </p:cNvSpPr>
          <p:nvPr/>
        </p:nvSpPr>
        <p:spPr bwMode="auto">
          <a:xfrm>
            <a:off x="1897065" y="2073277"/>
            <a:ext cx="44450" cy="36513"/>
          </a:xfrm>
          <a:custGeom>
            <a:avLst/>
            <a:gdLst>
              <a:gd name="T0" fmla="*/ 2147483647 w 40"/>
              <a:gd name="T1" fmla="*/ 2147483647 h 36"/>
              <a:gd name="T2" fmla="*/ 2147483647 w 40"/>
              <a:gd name="T3" fmla="*/ 2147483647 h 36"/>
              <a:gd name="T4" fmla="*/ 2147483647 w 40"/>
              <a:gd name="T5" fmla="*/ 2147483647 h 36"/>
              <a:gd name="T6" fmla="*/ 2147483647 w 40"/>
              <a:gd name="T7" fmla="*/ 2147483647 h 36"/>
              <a:gd name="T8" fmla="*/ 2147483647 w 40"/>
              <a:gd name="T9" fmla="*/ 2147483647 h 36"/>
              <a:gd name="T10" fmla="*/ 2147483647 w 40"/>
              <a:gd name="T11" fmla="*/ 2147483647 h 36"/>
              <a:gd name="T12" fmla="*/ 2147483647 w 40"/>
              <a:gd name="T13" fmla="*/ 2147483647 h 36"/>
              <a:gd name="T14" fmla="*/ 2147483647 w 40"/>
              <a:gd name="T15" fmla="*/ 2147483647 h 36"/>
              <a:gd name="T16" fmla="*/ 2147483647 w 40"/>
              <a:gd name="T17" fmla="*/ 2147483647 h 36"/>
              <a:gd name="T18" fmla="*/ 2147483647 w 40"/>
              <a:gd name="T19" fmla="*/ 2147483647 h 36"/>
              <a:gd name="T20" fmla="*/ 2147483647 w 40"/>
              <a:gd name="T21" fmla="*/ 2147483647 h 36"/>
              <a:gd name="T22" fmla="*/ 2147483647 w 40"/>
              <a:gd name="T23" fmla="*/ 2147483647 h 36"/>
              <a:gd name="T24" fmla="*/ 2147483647 w 40"/>
              <a:gd name="T25" fmla="*/ 2147483647 h 36"/>
              <a:gd name="T26" fmla="*/ 2147483647 w 40"/>
              <a:gd name="T27" fmla="*/ 2147483647 h 36"/>
              <a:gd name="T28" fmla="*/ 0 w 40"/>
              <a:gd name="T29" fmla="*/ 2147483647 h 36"/>
              <a:gd name="T30" fmla="*/ 2147483647 w 40"/>
              <a:gd name="T31" fmla="*/ 2147483647 h 36"/>
              <a:gd name="T32" fmla="*/ 2147483647 w 40"/>
              <a:gd name="T33" fmla="*/ 2147483647 h 36"/>
              <a:gd name="T34" fmla="*/ 2147483647 w 40"/>
              <a:gd name="T35" fmla="*/ 2147483647 h 36"/>
              <a:gd name="T36" fmla="*/ 2147483647 w 40"/>
              <a:gd name="T37" fmla="*/ 2147483647 h 36"/>
              <a:gd name="T38" fmla="*/ 2147483647 w 40"/>
              <a:gd name="T39" fmla="*/ 0 h 36"/>
              <a:gd name="T40" fmla="*/ 2147483647 w 40"/>
              <a:gd name="T41" fmla="*/ 2147483647 h 36"/>
              <a:gd name="T42" fmla="*/ 2147483647 w 40"/>
              <a:gd name="T43" fmla="*/ 2147483647 h 36"/>
              <a:gd name="T44" fmla="*/ 2147483647 w 40"/>
              <a:gd name="T45" fmla="*/ 2147483647 h 36"/>
              <a:gd name="T46" fmla="*/ 2147483647 w 40"/>
              <a:gd name="T47" fmla="*/ 2147483647 h 36"/>
              <a:gd name="T48" fmla="*/ 2147483647 w 40"/>
              <a:gd name="T49" fmla="*/ 2147483647 h 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0" h="36">
                <a:moveTo>
                  <a:pt x="39" y="19"/>
                </a:moveTo>
                <a:lnTo>
                  <a:pt x="38" y="21"/>
                </a:lnTo>
                <a:lnTo>
                  <a:pt x="35" y="25"/>
                </a:lnTo>
                <a:lnTo>
                  <a:pt x="31" y="29"/>
                </a:lnTo>
                <a:lnTo>
                  <a:pt x="27" y="33"/>
                </a:lnTo>
                <a:lnTo>
                  <a:pt x="23" y="35"/>
                </a:lnTo>
                <a:lnTo>
                  <a:pt x="18" y="36"/>
                </a:lnTo>
                <a:lnTo>
                  <a:pt x="13" y="36"/>
                </a:lnTo>
                <a:lnTo>
                  <a:pt x="12" y="36"/>
                </a:lnTo>
                <a:lnTo>
                  <a:pt x="11" y="35"/>
                </a:lnTo>
                <a:lnTo>
                  <a:pt x="10" y="33"/>
                </a:lnTo>
                <a:lnTo>
                  <a:pt x="8" y="31"/>
                </a:lnTo>
                <a:lnTo>
                  <a:pt x="4" y="27"/>
                </a:lnTo>
                <a:lnTo>
                  <a:pt x="1" y="24"/>
                </a:lnTo>
                <a:lnTo>
                  <a:pt x="0" y="19"/>
                </a:lnTo>
                <a:lnTo>
                  <a:pt x="1" y="16"/>
                </a:lnTo>
                <a:lnTo>
                  <a:pt x="7" y="11"/>
                </a:lnTo>
                <a:lnTo>
                  <a:pt x="12" y="6"/>
                </a:lnTo>
                <a:lnTo>
                  <a:pt x="16" y="2"/>
                </a:lnTo>
                <a:lnTo>
                  <a:pt x="19" y="0"/>
                </a:lnTo>
                <a:lnTo>
                  <a:pt x="24" y="1"/>
                </a:lnTo>
                <a:lnTo>
                  <a:pt x="31" y="3"/>
                </a:lnTo>
                <a:lnTo>
                  <a:pt x="37" y="6"/>
                </a:lnTo>
                <a:lnTo>
                  <a:pt x="40" y="11"/>
                </a:lnTo>
                <a:lnTo>
                  <a:pt x="39" y="19"/>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544" name="Freeform 427"/>
          <p:cNvSpPr>
            <a:spLocks/>
          </p:cNvSpPr>
          <p:nvPr/>
        </p:nvSpPr>
        <p:spPr bwMode="auto">
          <a:xfrm>
            <a:off x="2278063" y="2368554"/>
            <a:ext cx="0" cy="4763"/>
          </a:xfrm>
          <a:custGeom>
            <a:avLst/>
            <a:gdLst>
              <a:gd name="T0" fmla="*/ 1 w 1"/>
              <a:gd name="T1" fmla="*/ 2147483647 h 4"/>
              <a:gd name="T2" fmla="*/ 1 w 1"/>
              <a:gd name="T3" fmla="*/ 2147483647 h 4"/>
              <a:gd name="T4" fmla="*/ 1 w 1"/>
              <a:gd name="T5" fmla="*/ 2147483647 h 4"/>
              <a:gd name="T6" fmla="*/ 0 w 1"/>
              <a:gd name="T7" fmla="*/ 0 h 4"/>
              <a:gd name="T8" fmla="*/ 0 w 1"/>
              <a:gd name="T9" fmla="*/ 0 h 4"/>
              <a:gd name="T10" fmla="*/ 1 w 1"/>
              <a:gd name="T11" fmla="*/ 2147483647 h 4"/>
              <a:gd name="T12" fmla="*/ 1 w 1"/>
              <a:gd name="T13" fmla="*/ 2147483647 h 4"/>
              <a:gd name="T14" fmla="*/ 1 w 1"/>
              <a:gd name="T15" fmla="*/ 2147483647 h 4"/>
              <a:gd name="T16" fmla="*/ 1 w 1"/>
              <a:gd name="T17" fmla="*/ 2147483647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 h="4">
                <a:moveTo>
                  <a:pt x="1" y="2"/>
                </a:moveTo>
                <a:lnTo>
                  <a:pt x="1" y="1"/>
                </a:lnTo>
                <a:lnTo>
                  <a:pt x="0" y="0"/>
                </a:lnTo>
                <a:lnTo>
                  <a:pt x="1" y="2"/>
                </a:lnTo>
                <a:lnTo>
                  <a:pt x="1" y="4"/>
                </a:lnTo>
                <a:lnTo>
                  <a:pt x="1" y="2"/>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545" name="Freeform 428"/>
          <p:cNvSpPr>
            <a:spLocks/>
          </p:cNvSpPr>
          <p:nvPr/>
        </p:nvSpPr>
        <p:spPr bwMode="auto">
          <a:xfrm>
            <a:off x="2665416" y="2401888"/>
            <a:ext cx="3175" cy="6350"/>
          </a:xfrm>
          <a:custGeom>
            <a:avLst/>
            <a:gdLst>
              <a:gd name="T0" fmla="*/ 2147483647 w 5"/>
              <a:gd name="T1" fmla="*/ 2147483647 h 8"/>
              <a:gd name="T2" fmla="*/ 2147483647 w 5"/>
              <a:gd name="T3" fmla="*/ 2147483647 h 8"/>
              <a:gd name="T4" fmla="*/ 2147483647 w 5"/>
              <a:gd name="T5" fmla="*/ 2147483647 h 8"/>
              <a:gd name="T6" fmla="*/ 2147483647 w 5"/>
              <a:gd name="T7" fmla="*/ 2147483647 h 8"/>
              <a:gd name="T8" fmla="*/ 2147483647 w 5"/>
              <a:gd name="T9" fmla="*/ 0 h 8"/>
              <a:gd name="T10" fmla="*/ 0 w 5"/>
              <a:gd name="T11" fmla="*/ 0 h 8"/>
              <a:gd name="T12" fmla="*/ 0 w 5"/>
              <a:gd name="T13" fmla="*/ 2147483647 h 8"/>
              <a:gd name="T14" fmla="*/ 2147483647 w 5"/>
              <a:gd name="T15" fmla="*/ 2147483647 h 8"/>
              <a:gd name="T16" fmla="*/ 2147483647 w 5"/>
              <a:gd name="T17" fmla="*/ 2147483647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 h="8">
                <a:moveTo>
                  <a:pt x="5" y="8"/>
                </a:moveTo>
                <a:lnTo>
                  <a:pt x="5" y="6"/>
                </a:lnTo>
                <a:lnTo>
                  <a:pt x="5" y="5"/>
                </a:lnTo>
                <a:lnTo>
                  <a:pt x="5" y="2"/>
                </a:lnTo>
                <a:lnTo>
                  <a:pt x="3" y="0"/>
                </a:lnTo>
                <a:lnTo>
                  <a:pt x="0" y="0"/>
                </a:lnTo>
                <a:lnTo>
                  <a:pt x="0" y="1"/>
                </a:lnTo>
                <a:lnTo>
                  <a:pt x="2" y="5"/>
                </a:lnTo>
                <a:lnTo>
                  <a:pt x="5" y="8"/>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546" name="Freeform 429"/>
          <p:cNvSpPr>
            <a:spLocks/>
          </p:cNvSpPr>
          <p:nvPr/>
        </p:nvSpPr>
        <p:spPr bwMode="auto">
          <a:xfrm>
            <a:off x="2286000" y="1984375"/>
            <a:ext cx="15875" cy="14288"/>
          </a:xfrm>
          <a:custGeom>
            <a:avLst/>
            <a:gdLst>
              <a:gd name="T0" fmla="*/ 2147483647 w 14"/>
              <a:gd name="T1" fmla="*/ 2147483647 h 15"/>
              <a:gd name="T2" fmla="*/ 2147483647 w 14"/>
              <a:gd name="T3" fmla="*/ 2147483647 h 15"/>
              <a:gd name="T4" fmla="*/ 2147483647 w 14"/>
              <a:gd name="T5" fmla="*/ 2147483647 h 15"/>
              <a:gd name="T6" fmla="*/ 2147483647 w 14"/>
              <a:gd name="T7" fmla="*/ 2147483647 h 15"/>
              <a:gd name="T8" fmla="*/ 2147483647 w 14"/>
              <a:gd name="T9" fmla="*/ 2147483647 h 15"/>
              <a:gd name="T10" fmla="*/ 2147483647 w 14"/>
              <a:gd name="T11" fmla="*/ 2147483647 h 15"/>
              <a:gd name="T12" fmla="*/ 2147483647 w 14"/>
              <a:gd name="T13" fmla="*/ 2147483647 h 15"/>
              <a:gd name="T14" fmla="*/ 2147483647 w 14"/>
              <a:gd name="T15" fmla="*/ 2147483647 h 15"/>
              <a:gd name="T16" fmla="*/ 2147483647 w 14"/>
              <a:gd name="T17" fmla="*/ 0 h 15"/>
              <a:gd name="T18" fmla="*/ 2147483647 w 14"/>
              <a:gd name="T19" fmla="*/ 2147483647 h 15"/>
              <a:gd name="T20" fmla="*/ 2147483647 w 14"/>
              <a:gd name="T21" fmla="*/ 2147483647 h 15"/>
              <a:gd name="T22" fmla="*/ 2147483647 w 14"/>
              <a:gd name="T23" fmla="*/ 2147483647 h 15"/>
              <a:gd name="T24" fmla="*/ 0 w 14"/>
              <a:gd name="T25" fmla="*/ 2147483647 h 15"/>
              <a:gd name="T26" fmla="*/ 2147483647 w 14"/>
              <a:gd name="T27" fmla="*/ 2147483647 h 15"/>
              <a:gd name="T28" fmla="*/ 2147483647 w 14"/>
              <a:gd name="T29" fmla="*/ 2147483647 h 15"/>
              <a:gd name="T30" fmla="*/ 2147483647 w 14"/>
              <a:gd name="T31" fmla="*/ 2147483647 h 15"/>
              <a:gd name="T32" fmla="*/ 2147483647 w 14"/>
              <a:gd name="T33" fmla="*/ 2147483647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 h="15">
                <a:moveTo>
                  <a:pt x="2" y="7"/>
                </a:moveTo>
                <a:lnTo>
                  <a:pt x="9" y="13"/>
                </a:lnTo>
                <a:lnTo>
                  <a:pt x="14" y="15"/>
                </a:lnTo>
                <a:lnTo>
                  <a:pt x="14" y="14"/>
                </a:lnTo>
                <a:lnTo>
                  <a:pt x="10" y="7"/>
                </a:lnTo>
                <a:lnTo>
                  <a:pt x="9" y="5"/>
                </a:lnTo>
                <a:lnTo>
                  <a:pt x="9" y="3"/>
                </a:lnTo>
                <a:lnTo>
                  <a:pt x="8" y="1"/>
                </a:lnTo>
                <a:lnTo>
                  <a:pt x="7" y="0"/>
                </a:lnTo>
                <a:lnTo>
                  <a:pt x="6" y="1"/>
                </a:lnTo>
                <a:lnTo>
                  <a:pt x="3" y="2"/>
                </a:lnTo>
                <a:lnTo>
                  <a:pt x="2" y="3"/>
                </a:lnTo>
                <a:lnTo>
                  <a:pt x="0" y="5"/>
                </a:lnTo>
                <a:lnTo>
                  <a:pt x="1" y="6"/>
                </a:lnTo>
                <a:lnTo>
                  <a:pt x="2" y="7"/>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547" name="Freeform 430"/>
          <p:cNvSpPr>
            <a:spLocks/>
          </p:cNvSpPr>
          <p:nvPr/>
        </p:nvSpPr>
        <p:spPr bwMode="auto">
          <a:xfrm>
            <a:off x="2489200" y="2452688"/>
            <a:ext cx="155575" cy="120650"/>
          </a:xfrm>
          <a:custGeom>
            <a:avLst/>
            <a:gdLst>
              <a:gd name="T0" fmla="*/ 2147483647 w 135"/>
              <a:gd name="T1" fmla="*/ 2147483647 h 119"/>
              <a:gd name="T2" fmla="*/ 2147483647 w 135"/>
              <a:gd name="T3" fmla="*/ 2147483647 h 119"/>
              <a:gd name="T4" fmla="*/ 2147483647 w 135"/>
              <a:gd name="T5" fmla="*/ 2147483647 h 119"/>
              <a:gd name="T6" fmla="*/ 2147483647 w 135"/>
              <a:gd name="T7" fmla="*/ 2147483647 h 119"/>
              <a:gd name="T8" fmla="*/ 2147483647 w 135"/>
              <a:gd name="T9" fmla="*/ 2147483647 h 119"/>
              <a:gd name="T10" fmla="*/ 2147483647 w 135"/>
              <a:gd name="T11" fmla="*/ 2147483647 h 119"/>
              <a:gd name="T12" fmla="*/ 2147483647 w 135"/>
              <a:gd name="T13" fmla="*/ 2147483647 h 119"/>
              <a:gd name="T14" fmla="*/ 2147483647 w 135"/>
              <a:gd name="T15" fmla="*/ 2147483647 h 119"/>
              <a:gd name="T16" fmla="*/ 2147483647 w 135"/>
              <a:gd name="T17" fmla="*/ 2147483647 h 119"/>
              <a:gd name="T18" fmla="*/ 2147483647 w 135"/>
              <a:gd name="T19" fmla="*/ 2147483647 h 119"/>
              <a:gd name="T20" fmla="*/ 2147483647 w 135"/>
              <a:gd name="T21" fmla="*/ 2147483647 h 119"/>
              <a:gd name="T22" fmla="*/ 2147483647 w 135"/>
              <a:gd name="T23" fmla="*/ 2147483647 h 119"/>
              <a:gd name="T24" fmla="*/ 2147483647 w 135"/>
              <a:gd name="T25" fmla="*/ 2147483647 h 119"/>
              <a:gd name="T26" fmla="*/ 2147483647 w 135"/>
              <a:gd name="T27" fmla="*/ 2147483647 h 119"/>
              <a:gd name="T28" fmla="*/ 2147483647 w 135"/>
              <a:gd name="T29" fmla="*/ 2147483647 h 119"/>
              <a:gd name="T30" fmla="*/ 2147483647 w 135"/>
              <a:gd name="T31" fmla="*/ 2147483647 h 119"/>
              <a:gd name="T32" fmla="*/ 2147483647 w 135"/>
              <a:gd name="T33" fmla="*/ 2147483647 h 119"/>
              <a:gd name="T34" fmla="*/ 2147483647 w 135"/>
              <a:gd name="T35" fmla="*/ 2147483647 h 119"/>
              <a:gd name="T36" fmla="*/ 2147483647 w 135"/>
              <a:gd name="T37" fmla="*/ 2147483647 h 119"/>
              <a:gd name="T38" fmla="*/ 2147483647 w 135"/>
              <a:gd name="T39" fmla="*/ 2147483647 h 119"/>
              <a:gd name="T40" fmla="*/ 2147483647 w 135"/>
              <a:gd name="T41" fmla="*/ 2147483647 h 119"/>
              <a:gd name="T42" fmla="*/ 2147483647 w 135"/>
              <a:gd name="T43" fmla="*/ 2147483647 h 119"/>
              <a:gd name="T44" fmla="*/ 2147483647 w 135"/>
              <a:gd name="T45" fmla="*/ 2147483647 h 119"/>
              <a:gd name="T46" fmla="*/ 2147483647 w 135"/>
              <a:gd name="T47" fmla="*/ 2147483647 h 119"/>
              <a:gd name="T48" fmla="*/ 2147483647 w 135"/>
              <a:gd name="T49" fmla="*/ 2147483647 h 119"/>
              <a:gd name="T50" fmla="*/ 2147483647 w 135"/>
              <a:gd name="T51" fmla="*/ 2147483647 h 119"/>
              <a:gd name="T52" fmla="*/ 2147483647 w 135"/>
              <a:gd name="T53" fmla="*/ 2147483647 h 119"/>
              <a:gd name="T54" fmla="*/ 2147483647 w 135"/>
              <a:gd name="T55" fmla="*/ 2147483647 h 119"/>
              <a:gd name="T56" fmla="*/ 2147483647 w 135"/>
              <a:gd name="T57" fmla="*/ 2147483647 h 119"/>
              <a:gd name="T58" fmla="*/ 2147483647 w 135"/>
              <a:gd name="T59" fmla="*/ 2147483647 h 119"/>
              <a:gd name="T60" fmla="*/ 2147483647 w 135"/>
              <a:gd name="T61" fmla="*/ 2147483647 h 119"/>
              <a:gd name="T62" fmla="*/ 2147483647 w 135"/>
              <a:gd name="T63" fmla="*/ 2147483647 h 119"/>
              <a:gd name="T64" fmla="*/ 2147483647 w 135"/>
              <a:gd name="T65" fmla="*/ 2147483647 h 119"/>
              <a:gd name="T66" fmla="*/ 2147483647 w 135"/>
              <a:gd name="T67" fmla="*/ 2147483647 h 119"/>
              <a:gd name="T68" fmla="*/ 2147483647 w 135"/>
              <a:gd name="T69" fmla="*/ 2147483647 h 119"/>
              <a:gd name="T70" fmla="*/ 2147483647 w 135"/>
              <a:gd name="T71" fmla="*/ 2147483647 h 119"/>
              <a:gd name="T72" fmla="*/ 2147483647 w 135"/>
              <a:gd name="T73" fmla="*/ 2147483647 h 119"/>
              <a:gd name="T74" fmla="*/ 2147483647 w 135"/>
              <a:gd name="T75" fmla="*/ 2147483647 h 119"/>
              <a:gd name="T76" fmla="*/ 2147483647 w 135"/>
              <a:gd name="T77" fmla="*/ 2147483647 h 119"/>
              <a:gd name="T78" fmla="*/ 2147483647 w 135"/>
              <a:gd name="T79" fmla="*/ 2147483647 h 119"/>
              <a:gd name="T80" fmla="*/ 2147483647 w 135"/>
              <a:gd name="T81" fmla="*/ 2147483647 h 11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35" h="119">
                <a:moveTo>
                  <a:pt x="122" y="59"/>
                </a:moveTo>
                <a:lnTo>
                  <a:pt x="124" y="60"/>
                </a:lnTo>
                <a:lnTo>
                  <a:pt x="130" y="62"/>
                </a:lnTo>
                <a:lnTo>
                  <a:pt x="135" y="67"/>
                </a:lnTo>
                <a:lnTo>
                  <a:pt x="133" y="71"/>
                </a:lnTo>
                <a:lnTo>
                  <a:pt x="129" y="76"/>
                </a:lnTo>
                <a:lnTo>
                  <a:pt x="126" y="78"/>
                </a:lnTo>
                <a:lnTo>
                  <a:pt x="124" y="81"/>
                </a:lnTo>
                <a:lnTo>
                  <a:pt x="121" y="83"/>
                </a:lnTo>
                <a:lnTo>
                  <a:pt x="118" y="83"/>
                </a:lnTo>
                <a:lnTo>
                  <a:pt x="116" y="83"/>
                </a:lnTo>
                <a:lnTo>
                  <a:pt x="114" y="82"/>
                </a:lnTo>
                <a:lnTo>
                  <a:pt x="108" y="79"/>
                </a:lnTo>
                <a:lnTo>
                  <a:pt x="101" y="77"/>
                </a:lnTo>
                <a:lnTo>
                  <a:pt x="95" y="75"/>
                </a:lnTo>
                <a:lnTo>
                  <a:pt x="91" y="74"/>
                </a:lnTo>
                <a:lnTo>
                  <a:pt x="86" y="71"/>
                </a:lnTo>
                <a:lnTo>
                  <a:pt x="82" y="68"/>
                </a:lnTo>
                <a:lnTo>
                  <a:pt x="77" y="66"/>
                </a:lnTo>
                <a:lnTo>
                  <a:pt x="72" y="66"/>
                </a:lnTo>
                <a:lnTo>
                  <a:pt x="70" y="70"/>
                </a:lnTo>
                <a:lnTo>
                  <a:pt x="71" y="78"/>
                </a:lnTo>
                <a:lnTo>
                  <a:pt x="72" y="85"/>
                </a:lnTo>
                <a:lnTo>
                  <a:pt x="72" y="92"/>
                </a:lnTo>
                <a:lnTo>
                  <a:pt x="68" y="96"/>
                </a:lnTo>
                <a:lnTo>
                  <a:pt x="61" y="99"/>
                </a:lnTo>
                <a:lnTo>
                  <a:pt x="58" y="102"/>
                </a:lnTo>
                <a:lnTo>
                  <a:pt x="57" y="107"/>
                </a:lnTo>
                <a:lnTo>
                  <a:pt x="56" y="111"/>
                </a:lnTo>
                <a:lnTo>
                  <a:pt x="53" y="114"/>
                </a:lnTo>
                <a:lnTo>
                  <a:pt x="48" y="117"/>
                </a:lnTo>
                <a:lnTo>
                  <a:pt x="44" y="119"/>
                </a:lnTo>
                <a:lnTo>
                  <a:pt x="40" y="116"/>
                </a:lnTo>
                <a:lnTo>
                  <a:pt x="39" y="111"/>
                </a:lnTo>
                <a:lnTo>
                  <a:pt x="38" y="105"/>
                </a:lnTo>
                <a:lnTo>
                  <a:pt x="34" y="100"/>
                </a:lnTo>
                <a:lnTo>
                  <a:pt x="29" y="99"/>
                </a:lnTo>
                <a:lnTo>
                  <a:pt x="23" y="99"/>
                </a:lnTo>
                <a:lnTo>
                  <a:pt x="20" y="100"/>
                </a:lnTo>
                <a:lnTo>
                  <a:pt x="17" y="101"/>
                </a:lnTo>
                <a:lnTo>
                  <a:pt x="10" y="104"/>
                </a:lnTo>
                <a:lnTo>
                  <a:pt x="3" y="105"/>
                </a:lnTo>
                <a:lnTo>
                  <a:pt x="0" y="101"/>
                </a:lnTo>
                <a:lnTo>
                  <a:pt x="1" y="97"/>
                </a:lnTo>
                <a:lnTo>
                  <a:pt x="4" y="90"/>
                </a:lnTo>
                <a:lnTo>
                  <a:pt x="9" y="84"/>
                </a:lnTo>
                <a:lnTo>
                  <a:pt x="12" y="82"/>
                </a:lnTo>
                <a:lnTo>
                  <a:pt x="16" y="79"/>
                </a:lnTo>
                <a:lnTo>
                  <a:pt x="16" y="75"/>
                </a:lnTo>
                <a:lnTo>
                  <a:pt x="14" y="68"/>
                </a:lnTo>
                <a:lnTo>
                  <a:pt x="12" y="61"/>
                </a:lnTo>
                <a:lnTo>
                  <a:pt x="11" y="55"/>
                </a:lnTo>
                <a:lnTo>
                  <a:pt x="12" y="48"/>
                </a:lnTo>
                <a:lnTo>
                  <a:pt x="12" y="44"/>
                </a:lnTo>
                <a:lnTo>
                  <a:pt x="10" y="39"/>
                </a:lnTo>
                <a:lnTo>
                  <a:pt x="8" y="35"/>
                </a:lnTo>
                <a:lnTo>
                  <a:pt x="8" y="26"/>
                </a:lnTo>
                <a:lnTo>
                  <a:pt x="8" y="16"/>
                </a:lnTo>
                <a:lnTo>
                  <a:pt x="8" y="8"/>
                </a:lnTo>
                <a:lnTo>
                  <a:pt x="9" y="2"/>
                </a:lnTo>
                <a:lnTo>
                  <a:pt x="12" y="0"/>
                </a:lnTo>
                <a:lnTo>
                  <a:pt x="18" y="1"/>
                </a:lnTo>
                <a:lnTo>
                  <a:pt x="24" y="3"/>
                </a:lnTo>
                <a:lnTo>
                  <a:pt x="27" y="9"/>
                </a:lnTo>
                <a:lnTo>
                  <a:pt x="30" y="18"/>
                </a:lnTo>
                <a:lnTo>
                  <a:pt x="32" y="26"/>
                </a:lnTo>
                <a:lnTo>
                  <a:pt x="33" y="30"/>
                </a:lnTo>
                <a:lnTo>
                  <a:pt x="37" y="30"/>
                </a:lnTo>
                <a:lnTo>
                  <a:pt x="40" y="28"/>
                </a:lnTo>
                <a:lnTo>
                  <a:pt x="44" y="25"/>
                </a:lnTo>
                <a:lnTo>
                  <a:pt x="48" y="23"/>
                </a:lnTo>
                <a:lnTo>
                  <a:pt x="54" y="23"/>
                </a:lnTo>
                <a:lnTo>
                  <a:pt x="61" y="24"/>
                </a:lnTo>
                <a:lnTo>
                  <a:pt x="70" y="26"/>
                </a:lnTo>
                <a:lnTo>
                  <a:pt x="78" y="30"/>
                </a:lnTo>
                <a:lnTo>
                  <a:pt x="85" y="33"/>
                </a:lnTo>
                <a:lnTo>
                  <a:pt x="90" y="40"/>
                </a:lnTo>
                <a:lnTo>
                  <a:pt x="93" y="48"/>
                </a:lnTo>
                <a:lnTo>
                  <a:pt x="98" y="54"/>
                </a:lnTo>
                <a:lnTo>
                  <a:pt x="100" y="58"/>
                </a:lnTo>
                <a:lnTo>
                  <a:pt x="101" y="59"/>
                </a:lnTo>
                <a:lnTo>
                  <a:pt x="122" y="59"/>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548" name="Freeform 431"/>
          <p:cNvSpPr>
            <a:spLocks/>
          </p:cNvSpPr>
          <p:nvPr/>
        </p:nvSpPr>
        <p:spPr bwMode="auto">
          <a:xfrm>
            <a:off x="2363788" y="2090738"/>
            <a:ext cx="647700" cy="400050"/>
          </a:xfrm>
          <a:custGeom>
            <a:avLst/>
            <a:gdLst>
              <a:gd name="T0" fmla="*/ 2147483647 w 556"/>
              <a:gd name="T1" fmla="*/ 2147483647 h 395"/>
              <a:gd name="T2" fmla="*/ 2147483647 w 556"/>
              <a:gd name="T3" fmla="*/ 2147483647 h 395"/>
              <a:gd name="T4" fmla="*/ 2147483647 w 556"/>
              <a:gd name="T5" fmla="*/ 2147483647 h 395"/>
              <a:gd name="T6" fmla="*/ 2147483647 w 556"/>
              <a:gd name="T7" fmla="*/ 2147483647 h 395"/>
              <a:gd name="T8" fmla="*/ 2147483647 w 556"/>
              <a:gd name="T9" fmla="*/ 2147483647 h 395"/>
              <a:gd name="T10" fmla="*/ 2147483647 w 556"/>
              <a:gd name="T11" fmla="*/ 2147483647 h 395"/>
              <a:gd name="T12" fmla="*/ 2147483647 w 556"/>
              <a:gd name="T13" fmla="*/ 2147483647 h 395"/>
              <a:gd name="T14" fmla="*/ 2147483647 w 556"/>
              <a:gd name="T15" fmla="*/ 2147483647 h 395"/>
              <a:gd name="T16" fmla="*/ 2147483647 w 556"/>
              <a:gd name="T17" fmla="*/ 2147483647 h 395"/>
              <a:gd name="T18" fmla="*/ 2147483647 w 556"/>
              <a:gd name="T19" fmla="*/ 2147483647 h 395"/>
              <a:gd name="T20" fmla="*/ 2147483647 w 556"/>
              <a:gd name="T21" fmla="*/ 2147483647 h 395"/>
              <a:gd name="T22" fmla="*/ 2147483647 w 556"/>
              <a:gd name="T23" fmla="*/ 2147483647 h 395"/>
              <a:gd name="T24" fmla="*/ 2147483647 w 556"/>
              <a:gd name="T25" fmla="*/ 2147483647 h 395"/>
              <a:gd name="T26" fmla="*/ 2147483647 w 556"/>
              <a:gd name="T27" fmla="*/ 2147483647 h 395"/>
              <a:gd name="T28" fmla="*/ 2147483647 w 556"/>
              <a:gd name="T29" fmla="*/ 2147483647 h 395"/>
              <a:gd name="T30" fmla="*/ 2147483647 w 556"/>
              <a:gd name="T31" fmla="*/ 2147483647 h 395"/>
              <a:gd name="T32" fmla="*/ 2147483647 w 556"/>
              <a:gd name="T33" fmla="*/ 2147483647 h 395"/>
              <a:gd name="T34" fmla="*/ 2147483647 w 556"/>
              <a:gd name="T35" fmla="*/ 2147483647 h 395"/>
              <a:gd name="T36" fmla="*/ 2147483647 w 556"/>
              <a:gd name="T37" fmla="*/ 2147483647 h 395"/>
              <a:gd name="T38" fmla="*/ 2147483647 w 556"/>
              <a:gd name="T39" fmla="*/ 2147483647 h 395"/>
              <a:gd name="T40" fmla="*/ 2147483647 w 556"/>
              <a:gd name="T41" fmla="*/ 2147483647 h 395"/>
              <a:gd name="T42" fmla="*/ 2147483647 w 556"/>
              <a:gd name="T43" fmla="*/ 2147483647 h 395"/>
              <a:gd name="T44" fmla="*/ 2147483647 w 556"/>
              <a:gd name="T45" fmla="*/ 2147483647 h 395"/>
              <a:gd name="T46" fmla="*/ 2147483647 w 556"/>
              <a:gd name="T47" fmla="*/ 2147483647 h 395"/>
              <a:gd name="T48" fmla="*/ 2147483647 w 556"/>
              <a:gd name="T49" fmla="*/ 2147483647 h 395"/>
              <a:gd name="T50" fmla="*/ 0 w 556"/>
              <a:gd name="T51" fmla="*/ 2147483647 h 395"/>
              <a:gd name="T52" fmla="*/ 2147483647 w 556"/>
              <a:gd name="T53" fmla="*/ 2147483647 h 395"/>
              <a:gd name="T54" fmla="*/ 2147483647 w 556"/>
              <a:gd name="T55" fmla="*/ 2147483647 h 395"/>
              <a:gd name="T56" fmla="*/ 2147483647 w 556"/>
              <a:gd name="T57" fmla="*/ 2147483647 h 395"/>
              <a:gd name="T58" fmla="*/ 2147483647 w 556"/>
              <a:gd name="T59" fmla="*/ 2147483647 h 395"/>
              <a:gd name="T60" fmla="*/ 2147483647 w 556"/>
              <a:gd name="T61" fmla="*/ 2147483647 h 395"/>
              <a:gd name="T62" fmla="*/ 2147483647 w 556"/>
              <a:gd name="T63" fmla="*/ 2147483647 h 395"/>
              <a:gd name="T64" fmla="*/ 2147483647 w 556"/>
              <a:gd name="T65" fmla="*/ 2147483647 h 395"/>
              <a:gd name="T66" fmla="*/ 2147483647 w 556"/>
              <a:gd name="T67" fmla="*/ 2147483647 h 395"/>
              <a:gd name="T68" fmla="*/ 2147483647 w 556"/>
              <a:gd name="T69" fmla="*/ 2147483647 h 395"/>
              <a:gd name="T70" fmla="*/ 2147483647 w 556"/>
              <a:gd name="T71" fmla="*/ 2147483647 h 395"/>
              <a:gd name="T72" fmla="*/ 2147483647 w 556"/>
              <a:gd name="T73" fmla="*/ 2147483647 h 395"/>
              <a:gd name="T74" fmla="*/ 2147483647 w 556"/>
              <a:gd name="T75" fmla="*/ 2147483647 h 395"/>
              <a:gd name="T76" fmla="*/ 2147483647 w 556"/>
              <a:gd name="T77" fmla="*/ 2147483647 h 395"/>
              <a:gd name="T78" fmla="*/ 2147483647 w 556"/>
              <a:gd name="T79" fmla="*/ 2147483647 h 395"/>
              <a:gd name="T80" fmla="*/ 2147483647 w 556"/>
              <a:gd name="T81" fmla="*/ 2147483647 h 395"/>
              <a:gd name="T82" fmla="*/ 2147483647 w 556"/>
              <a:gd name="T83" fmla="*/ 2147483647 h 395"/>
              <a:gd name="T84" fmla="*/ 2147483647 w 556"/>
              <a:gd name="T85" fmla="*/ 2147483647 h 395"/>
              <a:gd name="T86" fmla="*/ 2147483647 w 556"/>
              <a:gd name="T87" fmla="*/ 2147483647 h 395"/>
              <a:gd name="T88" fmla="*/ 2147483647 w 556"/>
              <a:gd name="T89" fmla="*/ 2147483647 h 395"/>
              <a:gd name="T90" fmla="*/ 2147483647 w 556"/>
              <a:gd name="T91" fmla="*/ 2147483647 h 395"/>
              <a:gd name="T92" fmla="*/ 2147483647 w 556"/>
              <a:gd name="T93" fmla="*/ 2147483647 h 395"/>
              <a:gd name="T94" fmla="*/ 2147483647 w 556"/>
              <a:gd name="T95" fmla="*/ 2147483647 h 395"/>
              <a:gd name="T96" fmla="*/ 2147483647 w 556"/>
              <a:gd name="T97" fmla="*/ 2147483647 h 395"/>
              <a:gd name="T98" fmla="*/ 2147483647 w 556"/>
              <a:gd name="T99" fmla="*/ 2147483647 h 395"/>
              <a:gd name="T100" fmla="*/ 2147483647 w 556"/>
              <a:gd name="T101" fmla="*/ 2147483647 h 395"/>
              <a:gd name="T102" fmla="*/ 2147483647 w 556"/>
              <a:gd name="T103" fmla="*/ 2147483647 h 395"/>
              <a:gd name="T104" fmla="*/ 2147483647 w 556"/>
              <a:gd name="T105" fmla="*/ 2147483647 h 395"/>
              <a:gd name="T106" fmla="*/ 2147483647 w 556"/>
              <a:gd name="T107" fmla="*/ 2147483647 h 395"/>
              <a:gd name="T108" fmla="*/ 2147483647 w 556"/>
              <a:gd name="T109" fmla="*/ 2147483647 h 395"/>
              <a:gd name="T110" fmla="*/ 2147483647 w 556"/>
              <a:gd name="T111" fmla="*/ 2147483647 h 395"/>
              <a:gd name="T112" fmla="*/ 2147483647 w 556"/>
              <a:gd name="T113" fmla="*/ 2147483647 h 395"/>
              <a:gd name="T114" fmla="*/ 2147483647 w 556"/>
              <a:gd name="T115" fmla="*/ 2147483647 h 395"/>
              <a:gd name="T116" fmla="*/ 2147483647 w 556"/>
              <a:gd name="T117" fmla="*/ 2147483647 h 395"/>
              <a:gd name="T118" fmla="*/ 2147483647 w 556"/>
              <a:gd name="T119" fmla="*/ 2147483647 h 395"/>
              <a:gd name="T120" fmla="*/ 2147483647 w 556"/>
              <a:gd name="T121" fmla="*/ 2147483647 h 395"/>
              <a:gd name="T122" fmla="*/ 2147483647 w 556"/>
              <a:gd name="T123" fmla="*/ 2147483647 h 395"/>
              <a:gd name="T124" fmla="*/ 2147483647 w 556"/>
              <a:gd name="T125" fmla="*/ 2147483647 h 39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556" h="395">
                <a:moveTo>
                  <a:pt x="539" y="379"/>
                </a:moveTo>
                <a:lnTo>
                  <a:pt x="540" y="380"/>
                </a:lnTo>
                <a:lnTo>
                  <a:pt x="542" y="383"/>
                </a:lnTo>
                <a:lnTo>
                  <a:pt x="541" y="387"/>
                </a:lnTo>
                <a:lnTo>
                  <a:pt x="533" y="388"/>
                </a:lnTo>
                <a:lnTo>
                  <a:pt x="527" y="388"/>
                </a:lnTo>
                <a:lnTo>
                  <a:pt x="523" y="387"/>
                </a:lnTo>
                <a:lnTo>
                  <a:pt x="518" y="387"/>
                </a:lnTo>
                <a:lnTo>
                  <a:pt x="514" y="388"/>
                </a:lnTo>
                <a:lnTo>
                  <a:pt x="510" y="388"/>
                </a:lnTo>
                <a:lnTo>
                  <a:pt x="506" y="389"/>
                </a:lnTo>
                <a:lnTo>
                  <a:pt x="501" y="390"/>
                </a:lnTo>
                <a:lnTo>
                  <a:pt x="495" y="392"/>
                </a:lnTo>
                <a:lnTo>
                  <a:pt x="488" y="393"/>
                </a:lnTo>
                <a:lnTo>
                  <a:pt x="482" y="394"/>
                </a:lnTo>
                <a:lnTo>
                  <a:pt x="478" y="395"/>
                </a:lnTo>
                <a:lnTo>
                  <a:pt x="473" y="395"/>
                </a:lnTo>
                <a:lnTo>
                  <a:pt x="468" y="395"/>
                </a:lnTo>
                <a:lnTo>
                  <a:pt x="464" y="394"/>
                </a:lnTo>
                <a:lnTo>
                  <a:pt x="459" y="394"/>
                </a:lnTo>
                <a:lnTo>
                  <a:pt x="453" y="393"/>
                </a:lnTo>
                <a:lnTo>
                  <a:pt x="449" y="393"/>
                </a:lnTo>
                <a:lnTo>
                  <a:pt x="444" y="393"/>
                </a:lnTo>
                <a:lnTo>
                  <a:pt x="440" y="394"/>
                </a:lnTo>
                <a:lnTo>
                  <a:pt x="435" y="395"/>
                </a:lnTo>
                <a:lnTo>
                  <a:pt x="430" y="395"/>
                </a:lnTo>
                <a:lnTo>
                  <a:pt x="427" y="395"/>
                </a:lnTo>
                <a:lnTo>
                  <a:pt x="422" y="394"/>
                </a:lnTo>
                <a:lnTo>
                  <a:pt x="419" y="392"/>
                </a:lnTo>
                <a:lnTo>
                  <a:pt x="414" y="386"/>
                </a:lnTo>
                <a:lnTo>
                  <a:pt x="413" y="380"/>
                </a:lnTo>
                <a:lnTo>
                  <a:pt x="409" y="375"/>
                </a:lnTo>
                <a:lnTo>
                  <a:pt x="397" y="372"/>
                </a:lnTo>
                <a:lnTo>
                  <a:pt x="389" y="371"/>
                </a:lnTo>
                <a:lnTo>
                  <a:pt x="382" y="368"/>
                </a:lnTo>
                <a:lnTo>
                  <a:pt x="376" y="366"/>
                </a:lnTo>
                <a:lnTo>
                  <a:pt x="372" y="364"/>
                </a:lnTo>
                <a:lnTo>
                  <a:pt x="368" y="362"/>
                </a:lnTo>
                <a:lnTo>
                  <a:pt x="365" y="359"/>
                </a:lnTo>
                <a:lnTo>
                  <a:pt x="362" y="358"/>
                </a:lnTo>
                <a:lnTo>
                  <a:pt x="359" y="356"/>
                </a:lnTo>
                <a:lnTo>
                  <a:pt x="354" y="352"/>
                </a:lnTo>
                <a:lnTo>
                  <a:pt x="350" y="351"/>
                </a:lnTo>
                <a:lnTo>
                  <a:pt x="344" y="352"/>
                </a:lnTo>
                <a:lnTo>
                  <a:pt x="335" y="357"/>
                </a:lnTo>
                <a:lnTo>
                  <a:pt x="324" y="362"/>
                </a:lnTo>
                <a:lnTo>
                  <a:pt x="316" y="363"/>
                </a:lnTo>
                <a:lnTo>
                  <a:pt x="309" y="365"/>
                </a:lnTo>
                <a:lnTo>
                  <a:pt x="304" y="370"/>
                </a:lnTo>
                <a:lnTo>
                  <a:pt x="297" y="377"/>
                </a:lnTo>
                <a:lnTo>
                  <a:pt x="290" y="381"/>
                </a:lnTo>
                <a:lnTo>
                  <a:pt x="283" y="381"/>
                </a:lnTo>
                <a:lnTo>
                  <a:pt x="276" y="377"/>
                </a:lnTo>
                <a:lnTo>
                  <a:pt x="271" y="373"/>
                </a:lnTo>
                <a:lnTo>
                  <a:pt x="267" y="370"/>
                </a:lnTo>
                <a:lnTo>
                  <a:pt x="262" y="366"/>
                </a:lnTo>
                <a:lnTo>
                  <a:pt x="259" y="363"/>
                </a:lnTo>
                <a:lnTo>
                  <a:pt x="256" y="358"/>
                </a:lnTo>
                <a:lnTo>
                  <a:pt x="256" y="355"/>
                </a:lnTo>
                <a:lnTo>
                  <a:pt x="260" y="350"/>
                </a:lnTo>
                <a:lnTo>
                  <a:pt x="268" y="344"/>
                </a:lnTo>
                <a:lnTo>
                  <a:pt x="277" y="340"/>
                </a:lnTo>
                <a:lnTo>
                  <a:pt x="283" y="337"/>
                </a:lnTo>
                <a:lnTo>
                  <a:pt x="288" y="337"/>
                </a:lnTo>
                <a:lnTo>
                  <a:pt x="291" y="337"/>
                </a:lnTo>
                <a:lnTo>
                  <a:pt x="293" y="337"/>
                </a:lnTo>
                <a:lnTo>
                  <a:pt x="296" y="336"/>
                </a:lnTo>
                <a:lnTo>
                  <a:pt x="300" y="334"/>
                </a:lnTo>
                <a:lnTo>
                  <a:pt x="305" y="329"/>
                </a:lnTo>
                <a:lnTo>
                  <a:pt x="316" y="320"/>
                </a:lnTo>
                <a:lnTo>
                  <a:pt x="326" y="313"/>
                </a:lnTo>
                <a:lnTo>
                  <a:pt x="330" y="307"/>
                </a:lnTo>
                <a:lnTo>
                  <a:pt x="327" y="301"/>
                </a:lnTo>
                <a:lnTo>
                  <a:pt x="318" y="295"/>
                </a:lnTo>
                <a:lnTo>
                  <a:pt x="308" y="292"/>
                </a:lnTo>
                <a:lnTo>
                  <a:pt x="305" y="287"/>
                </a:lnTo>
                <a:lnTo>
                  <a:pt x="309" y="273"/>
                </a:lnTo>
                <a:lnTo>
                  <a:pt x="320" y="258"/>
                </a:lnTo>
                <a:lnTo>
                  <a:pt x="328" y="246"/>
                </a:lnTo>
                <a:lnTo>
                  <a:pt x="327" y="235"/>
                </a:lnTo>
                <a:lnTo>
                  <a:pt x="315" y="218"/>
                </a:lnTo>
                <a:lnTo>
                  <a:pt x="306" y="208"/>
                </a:lnTo>
                <a:lnTo>
                  <a:pt x="297" y="200"/>
                </a:lnTo>
                <a:lnTo>
                  <a:pt x="289" y="193"/>
                </a:lnTo>
                <a:lnTo>
                  <a:pt x="282" y="188"/>
                </a:lnTo>
                <a:lnTo>
                  <a:pt x="274" y="183"/>
                </a:lnTo>
                <a:lnTo>
                  <a:pt x="267" y="180"/>
                </a:lnTo>
                <a:lnTo>
                  <a:pt x="260" y="176"/>
                </a:lnTo>
                <a:lnTo>
                  <a:pt x="252" y="173"/>
                </a:lnTo>
                <a:lnTo>
                  <a:pt x="244" y="169"/>
                </a:lnTo>
                <a:lnTo>
                  <a:pt x="236" y="166"/>
                </a:lnTo>
                <a:lnTo>
                  <a:pt x="228" y="161"/>
                </a:lnTo>
                <a:lnTo>
                  <a:pt x="221" y="156"/>
                </a:lnTo>
                <a:lnTo>
                  <a:pt x="214" y="152"/>
                </a:lnTo>
                <a:lnTo>
                  <a:pt x="208" y="148"/>
                </a:lnTo>
                <a:lnTo>
                  <a:pt x="202" y="145"/>
                </a:lnTo>
                <a:lnTo>
                  <a:pt x="199" y="142"/>
                </a:lnTo>
                <a:lnTo>
                  <a:pt x="191" y="137"/>
                </a:lnTo>
                <a:lnTo>
                  <a:pt x="183" y="132"/>
                </a:lnTo>
                <a:lnTo>
                  <a:pt x="178" y="131"/>
                </a:lnTo>
                <a:lnTo>
                  <a:pt x="179" y="137"/>
                </a:lnTo>
                <a:lnTo>
                  <a:pt x="185" y="146"/>
                </a:lnTo>
                <a:lnTo>
                  <a:pt x="186" y="152"/>
                </a:lnTo>
                <a:lnTo>
                  <a:pt x="183" y="155"/>
                </a:lnTo>
                <a:lnTo>
                  <a:pt x="171" y="155"/>
                </a:lnTo>
                <a:lnTo>
                  <a:pt x="163" y="155"/>
                </a:lnTo>
                <a:lnTo>
                  <a:pt x="159" y="155"/>
                </a:lnTo>
                <a:lnTo>
                  <a:pt x="154" y="156"/>
                </a:lnTo>
                <a:lnTo>
                  <a:pt x="151" y="159"/>
                </a:lnTo>
                <a:lnTo>
                  <a:pt x="147" y="161"/>
                </a:lnTo>
                <a:lnTo>
                  <a:pt x="142" y="162"/>
                </a:lnTo>
                <a:lnTo>
                  <a:pt x="138" y="163"/>
                </a:lnTo>
                <a:lnTo>
                  <a:pt x="131" y="165"/>
                </a:lnTo>
                <a:lnTo>
                  <a:pt x="124" y="166"/>
                </a:lnTo>
                <a:lnTo>
                  <a:pt x="118" y="167"/>
                </a:lnTo>
                <a:lnTo>
                  <a:pt x="114" y="168"/>
                </a:lnTo>
                <a:lnTo>
                  <a:pt x="110" y="169"/>
                </a:lnTo>
                <a:lnTo>
                  <a:pt x="106" y="170"/>
                </a:lnTo>
                <a:lnTo>
                  <a:pt x="101" y="170"/>
                </a:lnTo>
                <a:lnTo>
                  <a:pt x="95" y="170"/>
                </a:lnTo>
                <a:lnTo>
                  <a:pt x="87" y="169"/>
                </a:lnTo>
                <a:lnTo>
                  <a:pt x="74" y="166"/>
                </a:lnTo>
                <a:lnTo>
                  <a:pt x="70" y="162"/>
                </a:lnTo>
                <a:lnTo>
                  <a:pt x="66" y="160"/>
                </a:lnTo>
                <a:lnTo>
                  <a:pt x="60" y="161"/>
                </a:lnTo>
                <a:lnTo>
                  <a:pt x="51" y="166"/>
                </a:lnTo>
                <a:lnTo>
                  <a:pt x="47" y="168"/>
                </a:lnTo>
                <a:lnTo>
                  <a:pt x="43" y="168"/>
                </a:lnTo>
                <a:lnTo>
                  <a:pt x="35" y="163"/>
                </a:lnTo>
                <a:lnTo>
                  <a:pt x="30" y="160"/>
                </a:lnTo>
                <a:lnTo>
                  <a:pt x="24" y="156"/>
                </a:lnTo>
                <a:lnTo>
                  <a:pt x="18" y="153"/>
                </a:lnTo>
                <a:lnTo>
                  <a:pt x="13" y="151"/>
                </a:lnTo>
                <a:lnTo>
                  <a:pt x="10" y="148"/>
                </a:lnTo>
                <a:lnTo>
                  <a:pt x="9" y="145"/>
                </a:lnTo>
                <a:lnTo>
                  <a:pt x="11" y="143"/>
                </a:lnTo>
                <a:lnTo>
                  <a:pt x="16" y="140"/>
                </a:lnTo>
                <a:lnTo>
                  <a:pt x="23" y="138"/>
                </a:lnTo>
                <a:lnTo>
                  <a:pt x="30" y="137"/>
                </a:lnTo>
                <a:lnTo>
                  <a:pt x="36" y="136"/>
                </a:lnTo>
                <a:lnTo>
                  <a:pt x="41" y="135"/>
                </a:lnTo>
                <a:lnTo>
                  <a:pt x="45" y="133"/>
                </a:lnTo>
                <a:lnTo>
                  <a:pt x="45" y="132"/>
                </a:lnTo>
                <a:lnTo>
                  <a:pt x="42" y="130"/>
                </a:lnTo>
                <a:lnTo>
                  <a:pt x="35" y="128"/>
                </a:lnTo>
                <a:lnTo>
                  <a:pt x="27" y="125"/>
                </a:lnTo>
                <a:lnTo>
                  <a:pt x="19" y="123"/>
                </a:lnTo>
                <a:lnTo>
                  <a:pt x="13" y="122"/>
                </a:lnTo>
                <a:lnTo>
                  <a:pt x="9" y="121"/>
                </a:lnTo>
                <a:lnTo>
                  <a:pt x="4" y="118"/>
                </a:lnTo>
                <a:lnTo>
                  <a:pt x="2" y="116"/>
                </a:lnTo>
                <a:lnTo>
                  <a:pt x="0" y="112"/>
                </a:lnTo>
                <a:lnTo>
                  <a:pt x="0" y="105"/>
                </a:lnTo>
                <a:lnTo>
                  <a:pt x="0" y="93"/>
                </a:lnTo>
                <a:lnTo>
                  <a:pt x="0" y="85"/>
                </a:lnTo>
                <a:lnTo>
                  <a:pt x="0" y="76"/>
                </a:lnTo>
                <a:lnTo>
                  <a:pt x="1" y="60"/>
                </a:lnTo>
                <a:lnTo>
                  <a:pt x="5" y="39"/>
                </a:lnTo>
                <a:lnTo>
                  <a:pt x="12" y="21"/>
                </a:lnTo>
                <a:lnTo>
                  <a:pt x="22" y="9"/>
                </a:lnTo>
                <a:lnTo>
                  <a:pt x="31" y="3"/>
                </a:lnTo>
                <a:lnTo>
                  <a:pt x="39" y="3"/>
                </a:lnTo>
                <a:lnTo>
                  <a:pt x="46" y="6"/>
                </a:lnTo>
                <a:lnTo>
                  <a:pt x="50" y="10"/>
                </a:lnTo>
                <a:lnTo>
                  <a:pt x="49" y="19"/>
                </a:lnTo>
                <a:lnTo>
                  <a:pt x="43" y="40"/>
                </a:lnTo>
                <a:lnTo>
                  <a:pt x="42" y="56"/>
                </a:lnTo>
                <a:lnTo>
                  <a:pt x="45" y="70"/>
                </a:lnTo>
                <a:lnTo>
                  <a:pt x="50" y="80"/>
                </a:lnTo>
                <a:lnTo>
                  <a:pt x="56" y="90"/>
                </a:lnTo>
                <a:lnTo>
                  <a:pt x="62" y="97"/>
                </a:lnTo>
                <a:lnTo>
                  <a:pt x="68" y="102"/>
                </a:lnTo>
                <a:lnTo>
                  <a:pt x="71" y="108"/>
                </a:lnTo>
                <a:lnTo>
                  <a:pt x="70" y="107"/>
                </a:lnTo>
                <a:lnTo>
                  <a:pt x="63" y="87"/>
                </a:lnTo>
                <a:lnTo>
                  <a:pt x="56" y="62"/>
                </a:lnTo>
                <a:lnTo>
                  <a:pt x="55" y="41"/>
                </a:lnTo>
                <a:lnTo>
                  <a:pt x="58" y="26"/>
                </a:lnTo>
                <a:lnTo>
                  <a:pt x="62" y="12"/>
                </a:lnTo>
                <a:lnTo>
                  <a:pt x="69" y="3"/>
                </a:lnTo>
                <a:lnTo>
                  <a:pt x="79" y="0"/>
                </a:lnTo>
                <a:lnTo>
                  <a:pt x="91" y="2"/>
                </a:lnTo>
                <a:lnTo>
                  <a:pt x="100" y="7"/>
                </a:lnTo>
                <a:lnTo>
                  <a:pt x="106" y="14"/>
                </a:lnTo>
                <a:lnTo>
                  <a:pt x="109" y="21"/>
                </a:lnTo>
                <a:lnTo>
                  <a:pt x="111" y="26"/>
                </a:lnTo>
                <a:lnTo>
                  <a:pt x="114" y="32"/>
                </a:lnTo>
                <a:lnTo>
                  <a:pt x="115" y="39"/>
                </a:lnTo>
                <a:lnTo>
                  <a:pt x="116" y="47"/>
                </a:lnTo>
                <a:lnTo>
                  <a:pt x="118" y="53"/>
                </a:lnTo>
                <a:lnTo>
                  <a:pt x="124" y="54"/>
                </a:lnTo>
                <a:lnTo>
                  <a:pt x="132" y="52"/>
                </a:lnTo>
                <a:lnTo>
                  <a:pt x="140" y="47"/>
                </a:lnTo>
                <a:lnTo>
                  <a:pt x="146" y="41"/>
                </a:lnTo>
                <a:lnTo>
                  <a:pt x="147" y="36"/>
                </a:lnTo>
                <a:lnTo>
                  <a:pt x="149" y="31"/>
                </a:lnTo>
                <a:lnTo>
                  <a:pt x="156" y="27"/>
                </a:lnTo>
                <a:lnTo>
                  <a:pt x="164" y="23"/>
                </a:lnTo>
                <a:lnTo>
                  <a:pt x="169" y="19"/>
                </a:lnTo>
                <a:lnTo>
                  <a:pt x="175" y="19"/>
                </a:lnTo>
                <a:lnTo>
                  <a:pt x="185" y="24"/>
                </a:lnTo>
                <a:lnTo>
                  <a:pt x="197" y="32"/>
                </a:lnTo>
                <a:lnTo>
                  <a:pt x="202" y="38"/>
                </a:lnTo>
                <a:lnTo>
                  <a:pt x="206" y="44"/>
                </a:lnTo>
                <a:lnTo>
                  <a:pt x="209" y="49"/>
                </a:lnTo>
                <a:lnTo>
                  <a:pt x="214" y="55"/>
                </a:lnTo>
                <a:lnTo>
                  <a:pt x="221" y="60"/>
                </a:lnTo>
                <a:lnTo>
                  <a:pt x="227" y="61"/>
                </a:lnTo>
                <a:lnTo>
                  <a:pt x="231" y="56"/>
                </a:lnTo>
                <a:lnTo>
                  <a:pt x="237" y="49"/>
                </a:lnTo>
                <a:lnTo>
                  <a:pt x="246" y="46"/>
                </a:lnTo>
                <a:lnTo>
                  <a:pt x="256" y="46"/>
                </a:lnTo>
                <a:lnTo>
                  <a:pt x="263" y="49"/>
                </a:lnTo>
                <a:lnTo>
                  <a:pt x="266" y="54"/>
                </a:lnTo>
                <a:lnTo>
                  <a:pt x="268" y="56"/>
                </a:lnTo>
                <a:lnTo>
                  <a:pt x="271" y="59"/>
                </a:lnTo>
                <a:lnTo>
                  <a:pt x="281" y="61"/>
                </a:lnTo>
                <a:lnTo>
                  <a:pt x="288" y="62"/>
                </a:lnTo>
                <a:lnTo>
                  <a:pt x="296" y="62"/>
                </a:lnTo>
                <a:lnTo>
                  <a:pt x="304" y="63"/>
                </a:lnTo>
                <a:lnTo>
                  <a:pt x="311" y="63"/>
                </a:lnTo>
                <a:lnTo>
                  <a:pt x="318" y="63"/>
                </a:lnTo>
                <a:lnTo>
                  <a:pt x="321" y="64"/>
                </a:lnTo>
                <a:lnTo>
                  <a:pt x="323" y="67"/>
                </a:lnTo>
                <a:lnTo>
                  <a:pt x="321" y="69"/>
                </a:lnTo>
                <a:lnTo>
                  <a:pt x="319" y="72"/>
                </a:lnTo>
                <a:lnTo>
                  <a:pt x="322" y="72"/>
                </a:lnTo>
                <a:lnTo>
                  <a:pt x="329" y="72"/>
                </a:lnTo>
                <a:lnTo>
                  <a:pt x="335" y="74"/>
                </a:lnTo>
                <a:lnTo>
                  <a:pt x="339" y="78"/>
                </a:lnTo>
                <a:lnTo>
                  <a:pt x="345" y="83"/>
                </a:lnTo>
                <a:lnTo>
                  <a:pt x="349" y="86"/>
                </a:lnTo>
                <a:lnTo>
                  <a:pt x="351" y="87"/>
                </a:lnTo>
                <a:lnTo>
                  <a:pt x="350" y="87"/>
                </a:lnTo>
                <a:lnTo>
                  <a:pt x="345" y="89"/>
                </a:lnTo>
                <a:lnTo>
                  <a:pt x="342" y="91"/>
                </a:lnTo>
                <a:lnTo>
                  <a:pt x="339" y="93"/>
                </a:lnTo>
                <a:lnTo>
                  <a:pt x="343" y="97"/>
                </a:lnTo>
                <a:lnTo>
                  <a:pt x="352" y="100"/>
                </a:lnTo>
                <a:lnTo>
                  <a:pt x="361" y="102"/>
                </a:lnTo>
                <a:lnTo>
                  <a:pt x="361" y="105"/>
                </a:lnTo>
                <a:lnTo>
                  <a:pt x="357" y="107"/>
                </a:lnTo>
                <a:lnTo>
                  <a:pt x="353" y="108"/>
                </a:lnTo>
                <a:lnTo>
                  <a:pt x="351" y="110"/>
                </a:lnTo>
                <a:lnTo>
                  <a:pt x="351" y="115"/>
                </a:lnTo>
                <a:lnTo>
                  <a:pt x="350" y="118"/>
                </a:lnTo>
                <a:lnTo>
                  <a:pt x="349" y="123"/>
                </a:lnTo>
                <a:lnTo>
                  <a:pt x="349" y="127"/>
                </a:lnTo>
                <a:lnTo>
                  <a:pt x="353" y="132"/>
                </a:lnTo>
                <a:lnTo>
                  <a:pt x="361" y="135"/>
                </a:lnTo>
                <a:lnTo>
                  <a:pt x="371" y="133"/>
                </a:lnTo>
                <a:lnTo>
                  <a:pt x="377" y="133"/>
                </a:lnTo>
                <a:lnTo>
                  <a:pt x="384" y="136"/>
                </a:lnTo>
                <a:lnTo>
                  <a:pt x="392" y="143"/>
                </a:lnTo>
                <a:lnTo>
                  <a:pt x="400" y="150"/>
                </a:lnTo>
                <a:lnTo>
                  <a:pt x="407" y="152"/>
                </a:lnTo>
                <a:lnTo>
                  <a:pt x="409" y="150"/>
                </a:lnTo>
                <a:lnTo>
                  <a:pt x="406" y="144"/>
                </a:lnTo>
                <a:lnTo>
                  <a:pt x="403" y="139"/>
                </a:lnTo>
                <a:lnTo>
                  <a:pt x="403" y="137"/>
                </a:lnTo>
                <a:lnTo>
                  <a:pt x="409" y="139"/>
                </a:lnTo>
                <a:lnTo>
                  <a:pt x="414" y="140"/>
                </a:lnTo>
                <a:lnTo>
                  <a:pt x="421" y="142"/>
                </a:lnTo>
                <a:lnTo>
                  <a:pt x="429" y="143"/>
                </a:lnTo>
                <a:lnTo>
                  <a:pt x="436" y="143"/>
                </a:lnTo>
                <a:lnTo>
                  <a:pt x="442" y="144"/>
                </a:lnTo>
                <a:lnTo>
                  <a:pt x="447" y="145"/>
                </a:lnTo>
                <a:lnTo>
                  <a:pt x="450" y="146"/>
                </a:lnTo>
                <a:lnTo>
                  <a:pt x="451" y="148"/>
                </a:lnTo>
                <a:lnTo>
                  <a:pt x="450" y="152"/>
                </a:lnTo>
                <a:lnTo>
                  <a:pt x="451" y="154"/>
                </a:lnTo>
                <a:lnTo>
                  <a:pt x="453" y="155"/>
                </a:lnTo>
                <a:lnTo>
                  <a:pt x="457" y="155"/>
                </a:lnTo>
                <a:lnTo>
                  <a:pt x="461" y="155"/>
                </a:lnTo>
                <a:lnTo>
                  <a:pt x="466" y="153"/>
                </a:lnTo>
                <a:lnTo>
                  <a:pt x="472" y="152"/>
                </a:lnTo>
                <a:lnTo>
                  <a:pt x="480" y="152"/>
                </a:lnTo>
                <a:lnTo>
                  <a:pt x="490" y="153"/>
                </a:lnTo>
                <a:lnTo>
                  <a:pt x="501" y="154"/>
                </a:lnTo>
                <a:lnTo>
                  <a:pt x="509" y="158"/>
                </a:lnTo>
                <a:lnTo>
                  <a:pt x="511" y="163"/>
                </a:lnTo>
                <a:lnTo>
                  <a:pt x="508" y="169"/>
                </a:lnTo>
                <a:lnTo>
                  <a:pt x="501" y="173"/>
                </a:lnTo>
                <a:lnTo>
                  <a:pt x="496" y="176"/>
                </a:lnTo>
                <a:lnTo>
                  <a:pt x="496" y="180"/>
                </a:lnTo>
                <a:lnTo>
                  <a:pt x="501" y="183"/>
                </a:lnTo>
                <a:lnTo>
                  <a:pt x="505" y="186"/>
                </a:lnTo>
                <a:lnTo>
                  <a:pt x="510" y="191"/>
                </a:lnTo>
                <a:lnTo>
                  <a:pt x="511" y="196"/>
                </a:lnTo>
                <a:lnTo>
                  <a:pt x="511" y="200"/>
                </a:lnTo>
                <a:lnTo>
                  <a:pt x="509" y="204"/>
                </a:lnTo>
                <a:lnTo>
                  <a:pt x="505" y="207"/>
                </a:lnTo>
                <a:lnTo>
                  <a:pt x="501" y="209"/>
                </a:lnTo>
                <a:lnTo>
                  <a:pt x="497" y="212"/>
                </a:lnTo>
                <a:lnTo>
                  <a:pt x="497" y="214"/>
                </a:lnTo>
                <a:lnTo>
                  <a:pt x="499" y="219"/>
                </a:lnTo>
                <a:lnTo>
                  <a:pt x="505" y="223"/>
                </a:lnTo>
                <a:lnTo>
                  <a:pt x="511" y="228"/>
                </a:lnTo>
                <a:lnTo>
                  <a:pt x="514" y="234"/>
                </a:lnTo>
                <a:lnTo>
                  <a:pt x="514" y="239"/>
                </a:lnTo>
                <a:lnTo>
                  <a:pt x="511" y="244"/>
                </a:lnTo>
                <a:lnTo>
                  <a:pt x="506" y="248"/>
                </a:lnTo>
                <a:lnTo>
                  <a:pt x="503" y="249"/>
                </a:lnTo>
                <a:lnTo>
                  <a:pt x="501" y="249"/>
                </a:lnTo>
                <a:lnTo>
                  <a:pt x="495" y="245"/>
                </a:lnTo>
                <a:lnTo>
                  <a:pt x="487" y="242"/>
                </a:lnTo>
                <a:lnTo>
                  <a:pt x="480" y="238"/>
                </a:lnTo>
                <a:lnTo>
                  <a:pt x="474" y="235"/>
                </a:lnTo>
                <a:lnTo>
                  <a:pt x="468" y="231"/>
                </a:lnTo>
                <a:lnTo>
                  <a:pt x="465" y="229"/>
                </a:lnTo>
                <a:lnTo>
                  <a:pt x="460" y="228"/>
                </a:lnTo>
                <a:lnTo>
                  <a:pt x="456" y="226"/>
                </a:lnTo>
                <a:lnTo>
                  <a:pt x="449" y="223"/>
                </a:lnTo>
                <a:lnTo>
                  <a:pt x="440" y="220"/>
                </a:lnTo>
                <a:lnTo>
                  <a:pt x="432" y="219"/>
                </a:lnTo>
                <a:lnTo>
                  <a:pt x="425" y="220"/>
                </a:lnTo>
                <a:lnTo>
                  <a:pt x="421" y="224"/>
                </a:lnTo>
                <a:lnTo>
                  <a:pt x="421" y="230"/>
                </a:lnTo>
                <a:lnTo>
                  <a:pt x="423" y="236"/>
                </a:lnTo>
                <a:lnTo>
                  <a:pt x="428" y="243"/>
                </a:lnTo>
                <a:lnTo>
                  <a:pt x="435" y="251"/>
                </a:lnTo>
                <a:lnTo>
                  <a:pt x="440" y="254"/>
                </a:lnTo>
                <a:lnTo>
                  <a:pt x="443" y="259"/>
                </a:lnTo>
                <a:lnTo>
                  <a:pt x="449" y="262"/>
                </a:lnTo>
                <a:lnTo>
                  <a:pt x="453" y="265"/>
                </a:lnTo>
                <a:lnTo>
                  <a:pt x="459" y="268"/>
                </a:lnTo>
                <a:lnTo>
                  <a:pt x="465" y="271"/>
                </a:lnTo>
                <a:lnTo>
                  <a:pt x="471" y="272"/>
                </a:lnTo>
                <a:lnTo>
                  <a:pt x="476" y="273"/>
                </a:lnTo>
                <a:lnTo>
                  <a:pt x="487" y="275"/>
                </a:lnTo>
                <a:lnTo>
                  <a:pt x="495" y="277"/>
                </a:lnTo>
                <a:lnTo>
                  <a:pt x="501" y="281"/>
                </a:lnTo>
                <a:lnTo>
                  <a:pt x="505" y="286"/>
                </a:lnTo>
                <a:lnTo>
                  <a:pt x="512" y="289"/>
                </a:lnTo>
                <a:lnTo>
                  <a:pt x="520" y="291"/>
                </a:lnTo>
                <a:lnTo>
                  <a:pt x="528" y="294"/>
                </a:lnTo>
                <a:lnTo>
                  <a:pt x="533" y="301"/>
                </a:lnTo>
                <a:lnTo>
                  <a:pt x="534" y="307"/>
                </a:lnTo>
                <a:lnTo>
                  <a:pt x="533" y="311"/>
                </a:lnTo>
                <a:lnTo>
                  <a:pt x="533" y="315"/>
                </a:lnTo>
                <a:lnTo>
                  <a:pt x="536" y="324"/>
                </a:lnTo>
                <a:lnTo>
                  <a:pt x="541" y="332"/>
                </a:lnTo>
                <a:lnTo>
                  <a:pt x="543" y="337"/>
                </a:lnTo>
                <a:lnTo>
                  <a:pt x="544" y="342"/>
                </a:lnTo>
                <a:lnTo>
                  <a:pt x="548" y="345"/>
                </a:lnTo>
                <a:lnTo>
                  <a:pt x="552" y="350"/>
                </a:lnTo>
                <a:lnTo>
                  <a:pt x="556" y="354"/>
                </a:lnTo>
                <a:lnTo>
                  <a:pt x="555" y="357"/>
                </a:lnTo>
                <a:lnTo>
                  <a:pt x="549" y="356"/>
                </a:lnTo>
                <a:lnTo>
                  <a:pt x="544" y="352"/>
                </a:lnTo>
                <a:lnTo>
                  <a:pt x="541" y="349"/>
                </a:lnTo>
                <a:lnTo>
                  <a:pt x="535" y="345"/>
                </a:lnTo>
                <a:lnTo>
                  <a:pt x="525" y="345"/>
                </a:lnTo>
                <a:lnTo>
                  <a:pt x="513" y="348"/>
                </a:lnTo>
                <a:lnTo>
                  <a:pt x="505" y="349"/>
                </a:lnTo>
                <a:lnTo>
                  <a:pt x="499" y="349"/>
                </a:lnTo>
                <a:lnTo>
                  <a:pt x="493" y="345"/>
                </a:lnTo>
                <a:lnTo>
                  <a:pt x="488" y="343"/>
                </a:lnTo>
                <a:lnTo>
                  <a:pt x="483" y="342"/>
                </a:lnTo>
                <a:lnTo>
                  <a:pt x="478" y="340"/>
                </a:lnTo>
                <a:lnTo>
                  <a:pt x="472" y="339"/>
                </a:lnTo>
                <a:lnTo>
                  <a:pt x="466" y="337"/>
                </a:lnTo>
                <a:lnTo>
                  <a:pt x="461" y="337"/>
                </a:lnTo>
                <a:lnTo>
                  <a:pt x="457" y="337"/>
                </a:lnTo>
                <a:lnTo>
                  <a:pt x="453" y="337"/>
                </a:lnTo>
                <a:lnTo>
                  <a:pt x="451" y="340"/>
                </a:lnTo>
                <a:lnTo>
                  <a:pt x="455" y="343"/>
                </a:lnTo>
                <a:lnTo>
                  <a:pt x="463" y="347"/>
                </a:lnTo>
                <a:lnTo>
                  <a:pt x="476" y="352"/>
                </a:lnTo>
                <a:lnTo>
                  <a:pt x="485" y="355"/>
                </a:lnTo>
                <a:lnTo>
                  <a:pt x="490" y="357"/>
                </a:lnTo>
                <a:lnTo>
                  <a:pt x="496" y="358"/>
                </a:lnTo>
                <a:lnTo>
                  <a:pt x="499" y="358"/>
                </a:lnTo>
                <a:lnTo>
                  <a:pt x="503" y="359"/>
                </a:lnTo>
                <a:lnTo>
                  <a:pt x="506" y="360"/>
                </a:lnTo>
                <a:lnTo>
                  <a:pt x="509" y="362"/>
                </a:lnTo>
                <a:lnTo>
                  <a:pt x="511" y="364"/>
                </a:lnTo>
                <a:lnTo>
                  <a:pt x="517" y="367"/>
                </a:lnTo>
                <a:lnTo>
                  <a:pt x="525" y="371"/>
                </a:lnTo>
                <a:lnTo>
                  <a:pt x="533" y="374"/>
                </a:lnTo>
                <a:lnTo>
                  <a:pt x="539" y="379"/>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549" name="Freeform 432"/>
          <p:cNvSpPr>
            <a:spLocks/>
          </p:cNvSpPr>
          <p:nvPr/>
        </p:nvSpPr>
        <p:spPr bwMode="auto">
          <a:xfrm>
            <a:off x="1801815" y="2024063"/>
            <a:ext cx="173037" cy="146050"/>
          </a:xfrm>
          <a:custGeom>
            <a:avLst/>
            <a:gdLst>
              <a:gd name="T0" fmla="*/ 2147483647 w 148"/>
              <a:gd name="T1" fmla="*/ 2147483647 h 146"/>
              <a:gd name="T2" fmla="*/ 2147483647 w 148"/>
              <a:gd name="T3" fmla="*/ 2147483647 h 146"/>
              <a:gd name="T4" fmla="*/ 2147483647 w 148"/>
              <a:gd name="T5" fmla="*/ 2147483647 h 146"/>
              <a:gd name="T6" fmla="*/ 2147483647 w 148"/>
              <a:gd name="T7" fmla="*/ 2147483647 h 146"/>
              <a:gd name="T8" fmla="*/ 2147483647 w 148"/>
              <a:gd name="T9" fmla="*/ 2147483647 h 146"/>
              <a:gd name="T10" fmla="*/ 2147483647 w 148"/>
              <a:gd name="T11" fmla="*/ 2147483647 h 146"/>
              <a:gd name="T12" fmla="*/ 2147483647 w 148"/>
              <a:gd name="T13" fmla="*/ 2147483647 h 146"/>
              <a:gd name="T14" fmla="*/ 2147483647 w 148"/>
              <a:gd name="T15" fmla="*/ 2147483647 h 146"/>
              <a:gd name="T16" fmla="*/ 2147483647 w 148"/>
              <a:gd name="T17" fmla="*/ 2147483647 h 146"/>
              <a:gd name="T18" fmla="*/ 2147483647 w 148"/>
              <a:gd name="T19" fmla="*/ 0 h 146"/>
              <a:gd name="T20" fmla="*/ 2147483647 w 148"/>
              <a:gd name="T21" fmla="*/ 2147483647 h 146"/>
              <a:gd name="T22" fmla="*/ 2147483647 w 148"/>
              <a:gd name="T23" fmla="*/ 2147483647 h 146"/>
              <a:gd name="T24" fmla="*/ 2147483647 w 148"/>
              <a:gd name="T25" fmla="*/ 2147483647 h 146"/>
              <a:gd name="T26" fmla="*/ 2147483647 w 148"/>
              <a:gd name="T27" fmla="*/ 2147483647 h 146"/>
              <a:gd name="T28" fmla="*/ 2147483647 w 148"/>
              <a:gd name="T29" fmla="*/ 2147483647 h 146"/>
              <a:gd name="T30" fmla="*/ 2147483647 w 148"/>
              <a:gd name="T31" fmla="*/ 2147483647 h 146"/>
              <a:gd name="T32" fmla="*/ 2147483647 w 148"/>
              <a:gd name="T33" fmla="*/ 2147483647 h 146"/>
              <a:gd name="T34" fmla="*/ 2147483647 w 148"/>
              <a:gd name="T35" fmla="*/ 2147483647 h 146"/>
              <a:gd name="T36" fmla="*/ 2147483647 w 148"/>
              <a:gd name="T37" fmla="*/ 2147483647 h 146"/>
              <a:gd name="T38" fmla="*/ 2147483647 w 148"/>
              <a:gd name="T39" fmla="*/ 2147483647 h 146"/>
              <a:gd name="T40" fmla="*/ 2147483647 w 148"/>
              <a:gd name="T41" fmla="*/ 2147483647 h 146"/>
              <a:gd name="T42" fmla="*/ 2147483647 w 148"/>
              <a:gd name="T43" fmla="*/ 2147483647 h 146"/>
              <a:gd name="T44" fmla="*/ 2147483647 w 148"/>
              <a:gd name="T45" fmla="*/ 2147483647 h 146"/>
              <a:gd name="T46" fmla="*/ 2147483647 w 148"/>
              <a:gd name="T47" fmla="*/ 2147483647 h 146"/>
              <a:gd name="T48" fmla="*/ 2147483647 w 148"/>
              <a:gd name="T49" fmla="*/ 2147483647 h 146"/>
              <a:gd name="T50" fmla="*/ 2147483647 w 148"/>
              <a:gd name="T51" fmla="*/ 2147483647 h 146"/>
              <a:gd name="T52" fmla="*/ 2147483647 w 148"/>
              <a:gd name="T53" fmla="*/ 2147483647 h 146"/>
              <a:gd name="T54" fmla="*/ 2147483647 w 148"/>
              <a:gd name="T55" fmla="*/ 2147483647 h 146"/>
              <a:gd name="T56" fmla="*/ 2147483647 w 148"/>
              <a:gd name="T57" fmla="*/ 2147483647 h 146"/>
              <a:gd name="T58" fmla="*/ 2147483647 w 148"/>
              <a:gd name="T59" fmla="*/ 2147483647 h 146"/>
              <a:gd name="T60" fmla="*/ 2147483647 w 148"/>
              <a:gd name="T61" fmla="*/ 2147483647 h 146"/>
              <a:gd name="T62" fmla="*/ 2147483647 w 148"/>
              <a:gd name="T63" fmla="*/ 2147483647 h 14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48" h="146">
                <a:moveTo>
                  <a:pt x="148" y="71"/>
                </a:moveTo>
                <a:lnTo>
                  <a:pt x="146" y="67"/>
                </a:lnTo>
                <a:lnTo>
                  <a:pt x="145" y="56"/>
                </a:lnTo>
                <a:lnTo>
                  <a:pt x="141" y="44"/>
                </a:lnTo>
                <a:lnTo>
                  <a:pt x="135" y="36"/>
                </a:lnTo>
                <a:lnTo>
                  <a:pt x="129" y="33"/>
                </a:lnTo>
                <a:lnTo>
                  <a:pt x="125" y="33"/>
                </a:lnTo>
                <a:lnTo>
                  <a:pt x="120" y="35"/>
                </a:lnTo>
                <a:lnTo>
                  <a:pt x="115" y="32"/>
                </a:lnTo>
                <a:lnTo>
                  <a:pt x="111" y="26"/>
                </a:lnTo>
                <a:lnTo>
                  <a:pt x="108" y="20"/>
                </a:lnTo>
                <a:lnTo>
                  <a:pt x="104" y="14"/>
                </a:lnTo>
                <a:lnTo>
                  <a:pt x="95" y="12"/>
                </a:lnTo>
                <a:lnTo>
                  <a:pt x="88" y="10"/>
                </a:lnTo>
                <a:lnTo>
                  <a:pt x="82" y="9"/>
                </a:lnTo>
                <a:lnTo>
                  <a:pt x="77" y="7"/>
                </a:lnTo>
                <a:lnTo>
                  <a:pt x="73" y="3"/>
                </a:lnTo>
                <a:lnTo>
                  <a:pt x="68" y="1"/>
                </a:lnTo>
                <a:lnTo>
                  <a:pt x="65" y="0"/>
                </a:lnTo>
                <a:lnTo>
                  <a:pt x="62" y="0"/>
                </a:lnTo>
                <a:lnTo>
                  <a:pt x="60" y="2"/>
                </a:lnTo>
                <a:lnTo>
                  <a:pt x="58" y="8"/>
                </a:lnTo>
                <a:lnTo>
                  <a:pt x="58" y="15"/>
                </a:lnTo>
                <a:lnTo>
                  <a:pt x="57" y="20"/>
                </a:lnTo>
                <a:lnTo>
                  <a:pt x="55" y="24"/>
                </a:lnTo>
                <a:lnTo>
                  <a:pt x="50" y="31"/>
                </a:lnTo>
                <a:lnTo>
                  <a:pt x="42" y="40"/>
                </a:lnTo>
                <a:lnTo>
                  <a:pt x="32" y="50"/>
                </a:lnTo>
                <a:lnTo>
                  <a:pt x="27" y="55"/>
                </a:lnTo>
                <a:lnTo>
                  <a:pt x="20" y="62"/>
                </a:lnTo>
                <a:lnTo>
                  <a:pt x="11" y="71"/>
                </a:lnTo>
                <a:lnTo>
                  <a:pt x="3" y="82"/>
                </a:lnTo>
                <a:lnTo>
                  <a:pt x="0" y="90"/>
                </a:lnTo>
                <a:lnTo>
                  <a:pt x="3" y="91"/>
                </a:lnTo>
                <a:lnTo>
                  <a:pt x="4" y="91"/>
                </a:lnTo>
                <a:lnTo>
                  <a:pt x="6" y="94"/>
                </a:lnTo>
                <a:lnTo>
                  <a:pt x="11" y="107"/>
                </a:lnTo>
                <a:lnTo>
                  <a:pt x="14" y="123"/>
                </a:lnTo>
                <a:lnTo>
                  <a:pt x="14" y="136"/>
                </a:lnTo>
                <a:lnTo>
                  <a:pt x="15" y="144"/>
                </a:lnTo>
                <a:lnTo>
                  <a:pt x="20" y="146"/>
                </a:lnTo>
                <a:lnTo>
                  <a:pt x="27" y="143"/>
                </a:lnTo>
                <a:lnTo>
                  <a:pt x="32" y="139"/>
                </a:lnTo>
                <a:lnTo>
                  <a:pt x="36" y="137"/>
                </a:lnTo>
                <a:lnTo>
                  <a:pt x="39" y="138"/>
                </a:lnTo>
                <a:lnTo>
                  <a:pt x="44" y="143"/>
                </a:lnTo>
                <a:lnTo>
                  <a:pt x="50" y="146"/>
                </a:lnTo>
                <a:lnTo>
                  <a:pt x="55" y="145"/>
                </a:lnTo>
                <a:lnTo>
                  <a:pt x="60" y="135"/>
                </a:lnTo>
                <a:lnTo>
                  <a:pt x="66" y="124"/>
                </a:lnTo>
                <a:lnTo>
                  <a:pt x="75" y="119"/>
                </a:lnTo>
                <a:lnTo>
                  <a:pt x="83" y="116"/>
                </a:lnTo>
                <a:lnTo>
                  <a:pt x="87" y="111"/>
                </a:lnTo>
                <a:lnTo>
                  <a:pt x="87" y="104"/>
                </a:lnTo>
                <a:lnTo>
                  <a:pt x="87" y="99"/>
                </a:lnTo>
                <a:lnTo>
                  <a:pt x="91" y="96"/>
                </a:lnTo>
                <a:lnTo>
                  <a:pt x="104" y="92"/>
                </a:lnTo>
                <a:lnTo>
                  <a:pt x="112" y="90"/>
                </a:lnTo>
                <a:lnTo>
                  <a:pt x="120" y="89"/>
                </a:lnTo>
                <a:lnTo>
                  <a:pt x="128" y="86"/>
                </a:lnTo>
                <a:lnTo>
                  <a:pt x="135" y="84"/>
                </a:lnTo>
                <a:lnTo>
                  <a:pt x="140" y="82"/>
                </a:lnTo>
                <a:lnTo>
                  <a:pt x="144" y="78"/>
                </a:lnTo>
                <a:lnTo>
                  <a:pt x="146" y="75"/>
                </a:lnTo>
                <a:lnTo>
                  <a:pt x="148" y="71"/>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550" name="Freeform 433"/>
          <p:cNvSpPr>
            <a:spLocks/>
          </p:cNvSpPr>
          <p:nvPr/>
        </p:nvSpPr>
        <p:spPr bwMode="auto">
          <a:xfrm>
            <a:off x="1984375" y="1970088"/>
            <a:ext cx="157164" cy="93662"/>
          </a:xfrm>
          <a:custGeom>
            <a:avLst/>
            <a:gdLst>
              <a:gd name="T0" fmla="*/ 2147483647 w 133"/>
              <a:gd name="T1" fmla="*/ 2147483647 h 91"/>
              <a:gd name="T2" fmla="*/ 2147483647 w 133"/>
              <a:gd name="T3" fmla="*/ 2147483647 h 91"/>
              <a:gd name="T4" fmla="*/ 2147483647 w 133"/>
              <a:gd name="T5" fmla="*/ 2147483647 h 91"/>
              <a:gd name="T6" fmla="*/ 2147483647 w 133"/>
              <a:gd name="T7" fmla="*/ 2147483647 h 91"/>
              <a:gd name="T8" fmla="*/ 2147483647 w 133"/>
              <a:gd name="T9" fmla="*/ 2147483647 h 91"/>
              <a:gd name="T10" fmla="*/ 2147483647 w 133"/>
              <a:gd name="T11" fmla="*/ 2147483647 h 91"/>
              <a:gd name="T12" fmla="*/ 2147483647 w 133"/>
              <a:gd name="T13" fmla="*/ 2147483647 h 91"/>
              <a:gd name="T14" fmla="*/ 2147483647 w 133"/>
              <a:gd name="T15" fmla="*/ 2147483647 h 91"/>
              <a:gd name="T16" fmla="*/ 2147483647 w 133"/>
              <a:gd name="T17" fmla="*/ 2147483647 h 91"/>
              <a:gd name="T18" fmla="*/ 2147483647 w 133"/>
              <a:gd name="T19" fmla="*/ 2147483647 h 91"/>
              <a:gd name="T20" fmla="*/ 2147483647 w 133"/>
              <a:gd name="T21" fmla="*/ 2147483647 h 91"/>
              <a:gd name="T22" fmla="*/ 2147483647 w 133"/>
              <a:gd name="T23" fmla="*/ 2147483647 h 91"/>
              <a:gd name="T24" fmla="*/ 2147483647 w 133"/>
              <a:gd name="T25" fmla="*/ 2147483647 h 91"/>
              <a:gd name="T26" fmla="*/ 2147483647 w 133"/>
              <a:gd name="T27" fmla="*/ 2147483647 h 91"/>
              <a:gd name="T28" fmla="*/ 2147483647 w 133"/>
              <a:gd name="T29" fmla="*/ 2147483647 h 91"/>
              <a:gd name="T30" fmla="*/ 2147483647 w 133"/>
              <a:gd name="T31" fmla="*/ 2147483647 h 91"/>
              <a:gd name="T32" fmla="*/ 2147483647 w 133"/>
              <a:gd name="T33" fmla="*/ 2147483647 h 91"/>
              <a:gd name="T34" fmla="*/ 2147483647 w 133"/>
              <a:gd name="T35" fmla="*/ 2147483647 h 91"/>
              <a:gd name="T36" fmla="*/ 2147483647 w 133"/>
              <a:gd name="T37" fmla="*/ 2147483647 h 91"/>
              <a:gd name="T38" fmla="*/ 2147483647 w 133"/>
              <a:gd name="T39" fmla="*/ 2147483647 h 91"/>
              <a:gd name="T40" fmla="*/ 2147483647 w 133"/>
              <a:gd name="T41" fmla="*/ 2147483647 h 91"/>
              <a:gd name="T42" fmla="*/ 2147483647 w 133"/>
              <a:gd name="T43" fmla="*/ 2147483647 h 91"/>
              <a:gd name="T44" fmla="*/ 2147483647 w 133"/>
              <a:gd name="T45" fmla="*/ 2147483647 h 91"/>
              <a:gd name="T46" fmla="*/ 2147483647 w 133"/>
              <a:gd name="T47" fmla="*/ 2147483647 h 91"/>
              <a:gd name="T48" fmla="*/ 2147483647 w 133"/>
              <a:gd name="T49" fmla="*/ 2147483647 h 91"/>
              <a:gd name="T50" fmla="*/ 2147483647 w 133"/>
              <a:gd name="T51" fmla="*/ 2147483647 h 91"/>
              <a:gd name="T52" fmla="*/ 2147483647 w 133"/>
              <a:gd name="T53" fmla="*/ 2147483647 h 91"/>
              <a:gd name="T54" fmla="*/ 2147483647 w 133"/>
              <a:gd name="T55" fmla="*/ 2147483647 h 91"/>
              <a:gd name="T56" fmla="*/ 0 w 133"/>
              <a:gd name="T57" fmla="*/ 2147483647 h 91"/>
              <a:gd name="T58" fmla="*/ 2147483647 w 133"/>
              <a:gd name="T59" fmla="*/ 2147483647 h 91"/>
              <a:gd name="T60" fmla="*/ 2147483647 w 133"/>
              <a:gd name="T61" fmla="*/ 2147483647 h 91"/>
              <a:gd name="T62" fmla="*/ 2147483647 w 133"/>
              <a:gd name="T63" fmla="*/ 2147483647 h 91"/>
              <a:gd name="T64" fmla="*/ 2147483647 w 133"/>
              <a:gd name="T65" fmla="*/ 2147483647 h 91"/>
              <a:gd name="T66" fmla="*/ 2147483647 w 133"/>
              <a:gd name="T67" fmla="*/ 2147483647 h 91"/>
              <a:gd name="T68" fmla="*/ 2147483647 w 133"/>
              <a:gd name="T69" fmla="*/ 0 h 91"/>
              <a:gd name="T70" fmla="*/ 2147483647 w 133"/>
              <a:gd name="T71" fmla="*/ 2147483647 h 91"/>
              <a:gd name="T72" fmla="*/ 2147483647 w 133"/>
              <a:gd name="T73" fmla="*/ 2147483647 h 91"/>
              <a:gd name="T74" fmla="*/ 2147483647 w 133"/>
              <a:gd name="T75" fmla="*/ 2147483647 h 91"/>
              <a:gd name="T76" fmla="*/ 2147483647 w 133"/>
              <a:gd name="T77" fmla="*/ 2147483647 h 91"/>
              <a:gd name="T78" fmla="*/ 2147483647 w 133"/>
              <a:gd name="T79" fmla="*/ 2147483647 h 91"/>
              <a:gd name="T80" fmla="*/ 2147483647 w 133"/>
              <a:gd name="T81" fmla="*/ 2147483647 h 91"/>
              <a:gd name="T82" fmla="*/ 2147483647 w 133"/>
              <a:gd name="T83" fmla="*/ 2147483647 h 91"/>
              <a:gd name="T84" fmla="*/ 2147483647 w 133"/>
              <a:gd name="T85" fmla="*/ 2147483647 h 91"/>
              <a:gd name="T86" fmla="*/ 2147483647 w 133"/>
              <a:gd name="T87" fmla="*/ 2147483647 h 91"/>
              <a:gd name="T88" fmla="*/ 2147483647 w 133"/>
              <a:gd name="T89" fmla="*/ 2147483647 h 91"/>
              <a:gd name="T90" fmla="*/ 2147483647 w 133"/>
              <a:gd name="T91" fmla="*/ 2147483647 h 91"/>
              <a:gd name="T92" fmla="*/ 2147483647 w 133"/>
              <a:gd name="T93" fmla="*/ 2147483647 h 91"/>
              <a:gd name="T94" fmla="*/ 2147483647 w 133"/>
              <a:gd name="T95" fmla="*/ 2147483647 h 91"/>
              <a:gd name="T96" fmla="*/ 2147483647 w 133"/>
              <a:gd name="T97" fmla="*/ 2147483647 h 91"/>
              <a:gd name="T98" fmla="*/ 2147483647 w 133"/>
              <a:gd name="T99" fmla="*/ 2147483647 h 91"/>
              <a:gd name="T100" fmla="*/ 2147483647 w 133"/>
              <a:gd name="T101" fmla="*/ 2147483647 h 91"/>
              <a:gd name="T102" fmla="*/ 2147483647 w 133"/>
              <a:gd name="T103" fmla="*/ 2147483647 h 9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33" h="91">
                <a:moveTo>
                  <a:pt x="104" y="0"/>
                </a:moveTo>
                <a:lnTo>
                  <a:pt x="104" y="4"/>
                </a:lnTo>
                <a:lnTo>
                  <a:pt x="103" y="13"/>
                </a:lnTo>
                <a:lnTo>
                  <a:pt x="103" y="23"/>
                </a:lnTo>
                <a:lnTo>
                  <a:pt x="102" y="30"/>
                </a:lnTo>
                <a:lnTo>
                  <a:pt x="101" y="35"/>
                </a:lnTo>
                <a:lnTo>
                  <a:pt x="101" y="39"/>
                </a:lnTo>
                <a:lnTo>
                  <a:pt x="102" y="44"/>
                </a:lnTo>
                <a:lnTo>
                  <a:pt x="107" y="46"/>
                </a:lnTo>
                <a:lnTo>
                  <a:pt x="111" y="43"/>
                </a:lnTo>
                <a:lnTo>
                  <a:pt x="113" y="37"/>
                </a:lnTo>
                <a:lnTo>
                  <a:pt x="115" y="34"/>
                </a:lnTo>
                <a:lnTo>
                  <a:pt x="121" y="36"/>
                </a:lnTo>
                <a:lnTo>
                  <a:pt x="128" y="42"/>
                </a:lnTo>
                <a:lnTo>
                  <a:pt x="132" y="45"/>
                </a:lnTo>
                <a:lnTo>
                  <a:pt x="133" y="49"/>
                </a:lnTo>
                <a:lnTo>
                  <a:pt x="132" y="54"/>
                </a:lnTo>
                <a:lnTo>
                  <a:pt x="132" y="60"/>
                </a:lnTo>
                <a:lnTo>
                  <a:pt x="132" y="62"/>
                </a:lnTo>
                <a:lnTo>
                  <a:pt x="131" y="66"/>
                </a:lnTo>
                <a:lnTo>
                  <a:pt x="128" y="72"/>
                </a:lnTo>
                <a:lnTo>
                  <a:pt x="123" y="78"/>
                </a:lnTo>
                <a:lnTo>
                  <a:pt x="121" y="82"/>
                </a:lnTo>
                <a:lnTo>
                  <a:pt x="116" y="84"/>
                </a:lnTo>
                <a:lnTo>
                  <a:pt x="107" y="83"/>
                </a:lnTo>
                <a:lnTo>
                  <a:pt x="96" y="81"/>
                </a:lnTo>
                <a:lnTo>
                  <a:pt x="88" y="78"/>
                </a:lnTo>
                <a:lnTo>
                  <a:pt x="83" y="77"/>
                </a:lnTo>
                <a:lnTo>
                  <a:pt x="79" y="80"/>
                </a:lnTo>
                <a:lnTo>
                  <a:pt x="76" y="83"/>
                </a:lnTo>
                <a:lnTo>
                  <a:pt x="72" y="85"/>
                </a:lnTo>
                <a:lnTo>
                  <a:pt x="68" y="88"/>
                </a:lnTo>
                <a:lnTo>
                  <a:pt x="61" y="90"/>
                </a:lnTo>
                <a:lnTo>
                  <a:pt x="54" y="91"/>
                </a:lnTo>
                <a:lnTo>
                  <a:pt x="49" y="91"/>
                </a:lnTo>
                <a:lnTo>
                  <a:pt x="45" y="91"/>
                </a:lnTo>
                <a:lnTo>
                  <a:pt x="39" y="91"/>
                </a:lnTo>
                <a:lnTo>
                  <a:pt x="32" y="89"/>
                </a:lnTo>
                <a:lnTo>
                  <a:pt x="24" y="85"/>
                </a:lnTo>
                <a:lnTo>
                  <a:pt x="18" y="82"/>
                </a:lnTo>
                <a:lnTo>
                  <a:pt x="19" y="78"/>
                </a:lnTo>
                <a:lnTo>
                  <a:pt x="25" y="77"/>
                </a:lnTo>
                <a:lnTo>
                  <a:pt x="32" y="77"/>
                </a:lnTo>
                <a:lnTo>
                  <a:pt x="38" y="77"/>
                </a:lnTo>
                <a:lnTo>
                  <a:pt x="43" y="75"/>
                </a:lnTo>
                <a:lnTo>
                  <a:pt x="48" y="70"/>
                </a:lnTo>
                <a:lnTo>
                  <a:pt x="49" y="64"/>
                </a:lnTo>
                <a:lnTo>
                  <a:pt x="48" y="60"/>
                </a:lnTo>
                <a:lnTo>
                  <a:pt x="42" y="60"/>
                </a:lnTo>
                <a:lnTo>
                  <a:pt x="35" y="65"/>
                </a:lnTo>
                <a:lnTo>
                  <a:pt x="32" y="67"/>
                </a:lnTo>
                <a:lnTo>
                  <a:pt x="27" y="67"/>
                </a:lnTo>
                <a:lnTo>
                  <a:pt x="20" y="62"/>
                </a:lnTo>
                <a:lnTo>
                  <a:pt x="14" y="57"/>
                </a:lnTo>
                <a:lnTo>
                  <a:pt x="8" y="53"/>
                </a:lnTo>
                <a:lnTo>
                  <a:pt x="4" y="51"/>
                </a:lnTo>
                <a:lnTo>
                  <a:pt x="2" y="46"/>
                </a:lnTo>
                <a:lnTo>
                  <a:pt x="0" y="42"/>
                </a:lnTo>
                <a:lnTo>
                  <a:pt x="0" y="38"/>
                </a:lnTo>
                <a:lnTo>
                  <a:pt x="2" y="35"/>
                </a:lnTo>
                <a:lnTo>
                  <a:pt x="8" y="30"/>
                </a:lnTo>
                <a:lnTo>
                  <a:pt x="12" y="25"/>
                </a:lnTo>
                <a:lnTo>
                  <a:pt x="14" y="22"/>
                </a:lnTo>
                <a:lnTo>
                  <a:pt x="15" y="20"/>
                </a:lnTo>
                <a:lnTo>
                  <a:pt x="18" y="14"/>
                </a:lnTo>
                <a:lnTo>
                  <a:pt x="23" y="7"/>
                </a:lnTo>
                <a:lnTo>
                  <a:pt x="25" y="4"/>
                </a:lnTo>
                <a:lnTo>
                  <a:pt x="28" y="1"/>
                </a:lnTo>
                <a:lnTo>
                  <a:pt x="34" y="0"/>
                </a:lnTo>
                <a:lnTo>
                  <a:pt x="41" y="0"/>
                </a:lnTo>
                <a:lnTo>
                  <a:pt x="45" y="2"/>
                </a:lnTo>
                <a:lnTo>
                  <a:pt x="46" y="5"/>
                </a:lnTo>
                <a:lnTo>
                  <a:pt x="45" y="8"/>
                </a:lnTo>
                <a:lnTo>
                  <a:pt x="46" y="13"/>
                </a:lnTo>
                <a:lnTo>
                  <a:pt x="50" y="15"/>
                </a:lnTo>
                <a:lnTo>
                  <a:pt x="55" y="19"/>
                </a:lnTo>
                <a:lnTo>
                  <a:pt x="56" y="23"/>
                </a:lnTo>
                <a:lnTo>
                  <a:pt x="56" y="28"/>
                </a:lnTo>
                <a:lnTo>
                  <a:pt x="61" y="31"/>
                </a:lnTo>
                <a:lnTo>
                  <a:pt x="65" y="35"/>
                </a:lnTo>
                <a:lnTo>
                  <a:pt x="68" y="39"/>
                </a:lnTo>
                <a:lnTo>
                  <a:pt x="68" y="44"/>
                </a:lnTo>
                <a:lnTo>
                  <a:pt x="68" y="47"/>
                </a:lnTo>
                <a:lnTo>
                  <a:pt x="70" y="50"/>
                </a:lnTo>
                <a:lnTo>
                  <a:pt x="75" y="52"/>
                </a:lnTo>
                <a:lnTo>
                  <a:pt x="80" y="55"/>
                </a:lnTo>
                <a:lnTo>
                  <a:pt x="86" y="59"/>
                </a:lnTo>
                <a:lnTo>
                  <a:pt x="90" y="59"/>
                </a:lnTo>
                <a:lnTo>
                  <a:pt x="91" y="54"/>
                </a:lnTo>
                <a:lnTo>
                  <a:pt x="91" y="47"/>
                </a:lnTo>
                <a:lnTo>
                  <a:pt x="91" y="42"/>
                </a:lnTo>
                <a:lnTo>
                  <a:pt x="91" y="37"/>
                </a:lnTo>
                <a:lnTo>
                  <a:pt x="91" y="32"/>
                </a:lnTo>
                <a:lnTo>
                  <a:pt x="88" y="30"/>
                </a:lnTo>
                <a:lnTo>
                  <a:pt x="86" y="30"/>
                </a:lnTo>
                <a:lnTo>
                  <a:pt x="85" y="29"/>
                </a:lnTo>
                <a:lnTo>
                  <a:pt x="84" y="24"/>
                </a:lnTo>
                <a:lnTo>
                  <a:pt x="84" y="19"/>
                </a:lnTo>
                <a:lnTo>
                  <a:pt x="84" y="14"/>
                </a:lnTo>
                <a:lnTo>
                  <a:pt x="85" y="11"/>
                </a:lnTo>
                <a:lnTo>
                  <a:pt x="88" y="8"/>
                </a:lnTo>
                <a:lnTo>
                  <a:pt x="94" y="6"/>
                </a:lnTo>
                <a:lnTo>
                  <a:pt x="99" y="4"/>
                </a:lnTo>
                <a:lnTo>
                  <a:pt x="103" y="1"/>
                </a:lnTo>
                <a:lnTo>
                  <a:pt x="104" y="0"/>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551" name="Freeform 434"/>
          <p:cNvSpPr>
            <a:spLocks/>
          </p:cNvSpPr>
          <p:nvPr/>
        </p:nvSpPr>
        <p:spPr bwMode="auto">
          <a:xfrm>
            <a:off x="1919290" y="1920877"/>
            <a:ext cx="119062" cy="61913"/>
          </a:xfrm>
          <a:custGeom>
            <a:avLst/>
            <a:gdLst>
              <a:gd name="T0" fmla="*/ 2147483647 w 102"/>
              <a:gd name="T1" fmla="*/ 2147483647 h 60"/>
              <a:gd name="T2" fmla="*/ 2147483647 w 102"/>
              <a:gd name="T3" fmla="*/ 2147483647 h 60"/>
              <a:gd name="T4" fmla="*/ 2147483647 w 102"/>
              <a:gd name="T5" fmla="*/ 2147483647 h 60"/>
              <a:gd name="T6" fmla="*/ 2147483647 w 102"/>
              <a:gd name="T7" fmla="*/ 2147483647 h 60"/>
              <a:gd name="T8" fmla="*/ 2147483647 w 102"/>
              <a:gd name="T9" fmla="*/ 2147483647 h 60"/>
              <a:gd name="T10" fmla="*/ 2147483647 w 102"/>
              <a:gd name="T11" fmla="*/ 2147483647 h 60"/>
              <a:gd name="T12" fmla="*/ 2147483647 w 102"/>
              <a:gd name="T13" fmla="*/ 2147483647 h 60"/>
              <a:gd name="T14" fmla="*/ 2147483647 w 102"/>
              <a:gd name="T15" fmla="*/ 2147483647 h 60"/>
              <a:gd name="T16" fmla="*/ 2147483647 w 102"/>
              <a:gd name="T17" fmla="*/ 2147483647 h 60"/>
              <a:gd name="T18" fmla="*/ 2147483647 w 102"/>
              <a:gd name="T19" fmla="*/ 2147483647 h 60"/>
              <a:gd name="T20" fmla="*/ 2147483647 w 102"/>
              <a:gd name="T21" fmla="*/ 2147483647 h 60"/>
              <a:gd name="T22" fmla="*/ 2147483647 w 102"/>
              <a:gd name="T23" fmla="*/ 2147483647 h 60"/>
              <a:gd name="T24" fmla="*/ 2147483647 w 102"/>
              <a:gd name="T25" fmla="*/ 2147483647 h 60"/>
              <a:gd name="T26" fmla="*/ 2147483647 w 102"/>
              <a:gd name="T27" fmla="*/ 2147483647 h 60"/>
              <a:gd name="T28" fmla="*/ 2147483647 w 102"/>
              <a:gd name="T29" fmla="*/ 2147483647 h 60"/>
              <a:gd name="T30" fmla="*/ 2147483647 w 102"/>
              <a:gd name="T31" fmla="*/ 2147483647 h 60"/>
              <a:gd name="T32" fmla="*/ 2147483647 w 102"/>
              <a:gd name="T33" fmla="*/ 2147483647 h 60"/>
              <a:gd name="T34" fmla="*/ 2147483647 w 102"/>
              <a:gd name="T35" fmla="*/ 2147483647 h 60"/>
              <a:gd name="T36" fmla="*/ 2147483647 w 102"/>
              <a:gd name="T37" fmla="*/ 2147483647 h 60"/>
              <a:gd name="T38" fmla="*/ 2147483647 w 102"/>
              <a:gd name="T39" fmla="*/ 2147483647 h 60"/>
              <a:gd name="T40" fmla="*/ 2147483647 w 102"/>
              <a:gd name="T41" fmla="*/ 2147483647 h 60"/>
              <a:gd name="T42" fmla="*/ 2147483647 w 102"/>
              <a:gd name="T43" fmla="*/ 2147483647 h 60"/>
              <a:gd name="T44" fmla="*/ 2147483647 w 102"/>
              <a:gd name="T45" fmla="*/ 2147483647 h 60"/>
              <a:gd name="T46" fmla="*/ 0 w 102"/>
              <a:gd name="T47" fmla="*/ 2147483647 h 60"/>
              <a:gd name="T48" fmla="*/ 2147483647 w 102"/>
              <a:gd name="T49" fmla="*/ 2147483647 h 60"/>
              <a:gd name="T50" fmla="*/ 2147483647 w 102"/>
              <a:gd name="T51" fmla="*/ 2147483647 h 60"/>
              <a:gd name="T52" fmla="*/ 2147483647 w 102"/>
              <a:gd name="T53" fmla="*/ 2147483647 h 60"/>
              <a:gd name="T54" fmla="*/ 2147483647 w 102"/>
              <a:gd name="T55" fmla="*/ 2147483647 h 60"/>
              <a:gd name="T56" fmla="*/ 2147483647 w 102"/>
              <a:gd name="T57" fmla="*/ 2147483647 h 60"/>
              <a:gd name="T58" fmla="*/ 2147483647 w 102"/>
              <a:gd name="T59" fmla="*/ 2147483647 h 60"/>
              <a:gd name="T60" fmla="*/ 2147483647 w 102"/>
              <a:gd name="T61" fmla="*/ 2147483647 h 60"/>
              <a:gd name="T62" fmla="*/ 2147483647 w 102"/>
              <a:gd name="T63" fmla="*/ 2147483647 h 60"/>
              <a:gd name="T64" fmla="*/ 2147483647 w 102"/>
              <a:gd name="T65" fmla="*/ 0 h 60"/>
              <a:gd name="T66" fmla="*/ 2147483647 w 102"/>
              <a:gd name="T67" fmla="*/ 0 h 60"/>
              <a:gd name="T68" fmla="*/ 2147483647 w 102"/>
              <a:gd name="T69" fmla="*/ 0 h 60"/>
              <a:gd name="T70" fmla="*/ 2147483647 w 102"/>
              <a:gd name="T71" fmla="*/ 0 h 60"/>
              <a:gd name="T72" fmla="*/ 2147483647 w 102"/>
              <a:gd name="T73" fmla="*/ 0 h 60"/>
              <a:gd name="T74" fmla="*/ 2147483647 w 102"/>
              <a:gd name="T75" fmla="*/ 0 h 60"/>
              <a:gd name="T76" fmla="*/ 2147483647 w 102"/>
              <a:gd name="T77" fmla="*/ 2147483647 h 60"/>
              <a:gd name="T78" fmla="*/ 2147483647 w 102"/>
              <a:gd name="T79" fmla="*/ 2147483647 h 60"/>
              <a:gd name="T80" fmla="*/ 2147483647 w 102"/>
              <a:gd name="T81" fmla="*/ 2147483647 h 60"/>
              <a:gd name="T82" fmla="*/ 2147483647 w 102"/>
              <a:gd name="T83" fmla="*/ 2147483647 h 60"/>
              <a:gd name="T84" fmla="*/ 2147483647 w 102"/>
              <a:gd name="T85" fmla="*/ 2147483647 h 60"/>
              <a:gd name="T86" fmla="*/ 2147483647 w 102"/>
              <a:gd name="T87" fmla="*/ 2147483647 h 60"/>
              <a:gd name="T88" fmla="*/ 2147483647 w 102"/>
              <a:gd name="T89" fmla="*/ 2147483647 h 60"/>
              <a:gd name="T90" fmla="*/ 2147483647 w 102"/>
              <a:gd name="T91" fmla="*/ 2147483647 h 60"/>
              <a:gd name="T92" fmla="*/ 2147483647 w 102"/>
              <a:gd name="T93" fmla="*/ 2147483647 h 60"/>
              <a:gd name="T94" fmla="*/ 2147483647 w 102"/>
              <a:gd name="T95" fmla="*/ 2147483647 h 60"/>
              <a:gd name="T96" fmla="*/ 2147483647 w 102"/>
              <a:gd name="T97" fmla="*/ 2147483647 h 6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02" h="60">
                <a:moveTo>
                  <a:pt x="76" y="40"/>
                </a:moveTo>
                <a:lnTo>
                  <a:pt x="75" y="41"/>
                </a:lnTo>
                <a:lnTo>
                  <a:pt x="72" y="45"/>
                </a:lnTo>
                <a:lnTo>
                  <a:pt x="68" y="46"/>
                </a:lnTo>
                <a:lnTo>
                  <a:pt x="66" y="42"/>
                </a:lnTo>
                <a:lnTo>
                  <a:pt x="64" y="35"/>
                </a:lnTo>
                <a:lnTo>
                  <a:pt x="61" y="30"/>
                </a:lnTo>
                <a:lnTo>
                  <a:pt x="58" y="27"/>
                </a:lnTo>
                <a:lnTo>
                  <a:pt x="56" y="31"/>
                </a:lnTo>
                <a:lnTo>
                  <a:pt x="55" y="38"/>
                </a:lnTo>
                <a:lnTo>
                  <a:pt x="55" y="44"/>
                </a:lnTo>
                <a:lnTo>
                  <a:pt x="53" y="47"/>
                </a:lnTo>
                <a:lnTo>
                  <a:pt x="48" y="47"/>
                </a:lnTo>
                <a:lnTo>
                  <a:pt x="42" y="47"/>
                </a:lnTo>
                <a:lnTo>
                  <a:pt x="38" y="52"/>
                </a:lnTo>
                <a:lnTo>
                  <a:pt x="38" y="57"/>
                </a:lnTo>
                <a:lnTo>
                  <a:pt x="38" y="60"/>
                </a:lnTo>
                <a:lnTo>
                  <a:pt x="37" y="57"/>
                </a:lnTo>
                <a:lnTo>
                  <a:pt x="33" y="54"/>
                </a:lnTo>
                <a:lnTo>
                  <a:pt x="27" y="50"/>
                </a:lnTo>
                <a:lnTo>
                  <a:pt x="22" y="48"/>
                </a:lnTo>
                <a:lnTo>
                  <a:pt x="15" y="48"/>
                </a:lnTo>
                <a:lnTo>
                  <a:pt x="6" y="48"/>
                </a:lnTo>
                <a:lnTo>
                  <a:pt x="0" y="46"/>
                </a:lnTo>
                <a:lnTo>
                  <a:pt x="4" y="40"/>
                </a:lnTo>
                <a:lnTo>
                  <a:pt x="11" y="34"/>
                </a:lnTo>
                <a:lnTo>
                  <a:pt x="17" y="30"/>
                </a:lnTo>
                <a:lnTo>
                  <a:pt x="23" y="25"/>
                </a:lnTo>
                <a:lnTo>
                  <a:pt x="35" y="19"/>
                </a:lnTo>
                <a:lnTo>
                  <a:pt x="46" y="12"/>
                </a:lnTo>
                <a:lnTo>
                  <a:pt x="55" y="7"/>
                </a:lnTo>
                <a:lnTo>
                  <a:pt x="60" y="2"/>
                </a:lnTo>
                <a:lnTo>
                  <a:pt x="68" y="0"/>
                </a:lnTo>
                <a:lnTo>
                  <a:pt x="76" y="0"/>
                </a:lnTo>
                <a:lnTo>
                  <a:pt x="80" y="0"/>
                </a:lnTo>
                <a:lnTo>
                  <a:pt x="83" y="0"/>
                </a:lnTo>
                <a:lnTo>
                  <a:pt x="87" y="0"/>
                </a:lnTo>
                <a:lnTo>
                  <a:pt x="93" y="0"/>
                </a:lnTo>
                <a:lnTo>
                  <a:pt x="98" y="2"/>
                </a:lnTo>
                <a:lnTo>
                  <a:pt x="102" y="6"/>
                </a:lnTo>
                <a:lnTo>
                  <a:pt x="99" y="10"/>
                </a:lnTo>
                <a:lnTo>
                  <a:pt x="95" y="15"/>
                </a:lnTo>
                <a:lnTo>
                  <a:pt x="93" y="17"/>
                </a:lnTo>
                <a:lnTo>
                  <a:pt x="93" y="19"/>
                </a:lnTo>
                <a:lnTo>
                  <a:pt x="91" y="24"/>
                </a:lnTo>
                <a:lnTo>
                  <a:pt x="89" y="31"/>
                </a:lnTo>
                <a:lnTo>
                  <a:pt x="86" y="35"/>
                </a:lnTo>
                <a:lnTo>
                  <a:pt x="81" y="39"/>
                </a:lnTo>
                <a:lnTo>
                  <a:pt x="76" y="40"/>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552" name="Freeform 435"/>
          <p:cNvSpPr>
            <a:spLocks/>
          </p:cNvSpPr>
          <p:nvPr/>
        </p:nvSpPr>
        <p:spPr bwMode="auto">
          <a:xfrm>
            <a:off x="2152652" y="1982788"/>
            <a:ext cx="100013" cy="80962"/>
          </a:xfrm>
          <a:custGeom>
            <a:avLst/>
            <a:gdLst>
              <a:gd name="T0" fmla="*/ 2147483647 w 86"/>
              <a:gd name="T1" fmla="*/ 2147483647 h 80"/>
              <a:gd name="T2" fmla="*/ 2147483647 w 86"/>
              <a:gd name="T3" fmla="*/ 0 h 80"/>
              <a:gd name="T4" fmla="*/ 2147483647 w 86"/>
              <a:gd name="T5" fmla="*/ 2147483647 h 80"/>
              <a:gd name="T6" fmla="*/ 2147483647 w 86"/>
              <a:gd name="T7" fmla="*/ 2147483647 h 80"/>
              <a:gd name="T8" fmla="*/ 2147483647 w 86"/>
              <a:gd name="T9" fmla="*/ 2147483647 h 80"/>
              <a:gd name="T10" fmla="*/ 2147483647 w 86"/>
              <a:gd name="T11" fmla="*/ 2147483647 h 80"/>
              <a:gd name="T12" fmla="*/ 2147483647 w 86"/>
              <a:gd name="T13" fmla="*/ 2147483647 h 80"/>
              <a:gd name="T14" fmla="*/ 2147483647 w 86"/>
              <a:gd name="T15" fmla="*/ 2147483647 h 80"/>
              <a:gd name="T16" fmla="*/ 2147483647 w 86"/>
              <a:gd name="T17" fmla="*/ 2147483647 h 80"/>
              <a:gd name="T18" fmla="*/ 2147483647 w 86"/>
              <a:gd name="T19" fmla="*/ 2147483647 h 80"/>
              <a:gd name="T20" fmla="*/ 2147483647 w 86"/>
              <a:gd name="T21" fmla="*/ 2147483647 h 80"/>
              <a:gd name="T22" fmla="*/ 2147483647 w 86"/>
              <a:gd name="T23" fmla="*/ 2147483647 h 80"/>
              <a:gd name="T24" fmla="*/ 2147483647 w 86"/>
              <a:gd name="T25" fmla="*/ 2147483647 h 80"/>
              <a:gd name="T26" fmla="*/ 2147483647 w 86"/>
              <a:gd name="T27" fmla="*/ 2147483647 h 80"/>
              <a:gd name="T28" fmla="*/ 2147483647 w 86"/>
              <a:gd name="T29" fmla="*/ 2147483647 h 80"/>
              <a:gd name="T30" fmla="*/ 2147483647 w 86"/>
              <a:gd name="T31" fmla="*/ 2147483647 h 80"/>
              <a:gd name="T32" fmla="*/ 2147483647 w 86"/>
              <a:gd name="T33" fmla="*/ 2147483647 h 80"/>
              <a:gd name="T34" fmla="*/ 2147483647 w 86"/>
              <a:gd name="T35" fmla="*/ 2147483647 h 80"/>
              <a:gd name="T36" fmla="*/ 2147483647 w 86"/>
              <a:gd name="T37" fmla="*/ 2147483647 h 80"/>
              <a:gd name="T38" fmla="*/ 2147483647 w 86"/>
              <a:gd name="T39" fmla="*/ 2147483647 h 80"/>
              <a:gd name="T40" fmla="*/ 2147483647 w 86"/>
              <a:gd name="T41" fmla="*/ 2147483647 h 80"/>
              <a:gd name="T42" fmla="*/ 2147483647 w 86"/>
              <a:gd name="T43" fmla="*/ 2147483647 h 80"/>
              <a:gd name="T44" fmla="*/ 2147483647 w 86"/>
              <a:gd name="T45" fmla="*/ 2147483647 h 80"/>
              <a:gd name="T46" fmla="*/ 2147483647 w 86"/>
              <a:gd name="T47" fmla="*/ 2147483647 h 80"/>
              <a:gd name="T48" fmla="*/ 2147483647 w 86"/>
              <a:gd name="T49" fmla="*/ 2147483647 h 80"/>
              <a:gd name="T50" fmla="*/ 2147483647 w 86"/>
              <a:gd name="T51" fmla="*/ 2147483647 h 80"/>
              <a:gd name="T52" fmla="*/ 2147483647 w 86"/>
              <a:gd name="T53" fmla="*/ 2147483647 h 80"/>
              <a:gd name="T54" fmla="*/ 2147483647 w 86"/>
              <a:gd name="T55" fmla="*/ 2147483647 h 80"/>
              <a:gd name="T56" fmla="*/ 2147483647 w 86"/>
              <a:gd name="T57" fmla="*/ 2147483647 h 80"/>
              <a:gd name="T58" fmla="*/ 2147483647 w 86"/>
              <a:gd name="T59" fmla="*/ 2147483647 h 80"/>
              <a:gd name="T60" fmla="*/ 2147483647 w 86"/>
              <a:gd name="T61" fmla="*/ 2147483647 h 80"/>
              <a:gd name="T62" fmla="*/ 2147483647 w 86"/>
              <a:gd name="T63" fmla="*/ 2147483647 h 80"/>
              <a:gd name="T64" fmla="*/ 2147483647 w 86"/>
              <a:gd name="T65" fmla="*/ 2147483647 h 80"/>
              <a:gd name="T66" fmla="*/ 2147483647 w 86"/>
              <a:gd name="T67" fmla="*/ 2147483647 h 8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86" h="80">
                <a:moveTo>
                  <a:pt x="20" y="16"/>
                </a:moveTo>
                <a:lnTo>
                  <a:pt x="17" y="12"/>
                </a:lnTo>
                <a:lnTo>
                  <a:pt x="10" y="5"/>
                </a:lnTo>
                <a:lnTo>
                  <a:pt x="3" y="0"/>
                </a:lnTo>
                <a:lnTo>
                  <a:pt x="0" y="2"/>
                </a:lnTo>
                <a:lnTo>
                  <a:pt x="1" y="9"/>
                </a:lnTo>
                <a:lnTo>
                  <a:pt x="2" y="15"/>
                </a:lnTo>
                <a:lnTo>
                  <a:pt x="3" y="22"/>
                </a:lnTo>
                <a:lnTo>
                  <a:pt x="4" y="27"/>
                </a:lnTo>
                <a:lnTo>
                  <a:pt x="5" y="33"/>
                </a:lnTo>
                <a:lnTo>
                  <a:pt x="8" y="38"/>
                </a:lnTo>
                <a:lnTo>
                  <a:pt x="11" y="41"/>
                </a:lnTo>
                <a:lnTo>
                  <a:pt x="15" y="42"/>
                </a:lnTo>
                <a:lnTo>
                  <a:pt x="18" y="42"/>
                </a:lnTo>
                <a:lnTo>
                  <a:pt x="22" y="42"/>
                </a:lnTo>
                <a:lnTo>
                  <a:pt x="24" y="43"/>
                </a:lnTo>
                <a:lnTo>
                  <a:pt x="23" y="47"/>
                </a:lnTo>
                <a:lnTo>
                  <a:pt x="20" y="52"/>
                </a:lnTo>
                <a:lnTo>
                  <a:pt x="22" y="54"/>
                </a:lnTo>
                <a:lnTo>
                  <a:pt x="24" y="54"/>
                </a:lnTo>
                <a:lnTo>
                  <a:pt x="31" y="54"/>
                </a:lnTo>
                <a:lnTo>
                  <a:pt x="38" y="53"/>
                </a:lnTo>
                <a:lnTo>
                  <a:pt x="41" y="53"/>
                </a:lnTo>
                <a:lnTo>
                  <a:pt x="42" y="54"/>
                </a:lnTo>
                <a:lnTo>
                  <a:pt x="42" y="58"/>
                </a:lnTo>
                <a:lnTo>
                  <a:pt x="40" y="65"/>
                </a:lnTo>
                <a:lnTo>
                  <a:pt x="38" y="73"/>
                </a:lnTo>
                <a:lnTo>
                  <a:pt x="38" y="79"/>
                </a:lnTo>
                <a:lnTo>
                  <a:pt x="43" y="80"/>
                </a:lnTo>
                <a:lnTo>
                  <a:pt x="54" y="77"/>
                </a:lnTo>
                <a:lnTo>
                  <a:pt x="64" y="72"/>
                </a:lnTo>
                <a:lnTo>
                  <a:pt x="72" y="66"/>
                </a:lnTo>
                <a:lnTo>
                  <a:pt x="76" y="64"/>
                </a:lnTo>
                <a:lnTo>
                  <a:pt x="75" y="62"/>
                </a:lnTo>
                <a:lnTo>
                  <a:pt x="72" y="57"/>
                </a:lnTo>
                <a:lnTo>
                  <a:pt x="72" y="54"/>
                </a:lnTo>
                <a:lnTo>
                  <a:pt x="75" y="54"/>
                </a:lnTo>
                <a:lnTo>
                  <a:pt x="79" y="56"/>
                </a:lnTo>
                <a:lnTo>
                  <a:pt x="84" y="58"/>
                </a:lnTo>
                <a:lnTo>
                  <a:pt x="86" y="57"/>
                </a:lnTo>
                <a:lnTo>
                  <a:pt x="83" y="50"/>
                </a:lnTo>
                <a:lnTo>
                  <a:pt x="77" y="42"/>
                </a:lnTo>
                <a:lnTo>
                  <a:pt x="72" y="39"/>
                </a:lnTo>
                <a:lnTo>
                  <a:pt x="71" y="37"/>
                </a:lnTo>
                <a:lnTo>
                  <a:pt x="72" y="31"/>
                </a:lnTo>
                <a:lnTo>
                  <a:pt x="76" y="22"/>
                </a:lnTo>
                <a:lnTo>
                  <a:pt x="77" y="15"/>
                </a:lnTo>
                <a:lnTo>
                  <a:pt x="76" y="9"/>
                </a:lnTo>
                <a:lnTo>
                  <a:pt x="71" y="7"/>
                </a:lnTo>
                <a:lnTo>
                  <a:pt x="65" y="8"/>
                </a:lnTo>
                <a:lnTo>
                  <a:pt x="64" y="10"/>
                </a:lnTo>
                <a:lnTo>
                  <a:pt x="63" y="12"/>
                </a:lnTo>
                <a:lnTo>
                  <a:pt x="60" y="11"/>
                </a:lnTo>
                <a:lnTo>
                  <a:pt x="55" y="8"/>
                </a:lnTo>
                <a:lnTo>
                  <a:pt x="50" y="3"/>
                </a:lnTo>
                <a:lnTo>
                  <a:pt x="47" y="2"/>
                </a:lnTo>
                <a:lnTo>
                  <a:pt x="45" y="3"/>
                </a:lnTo>
                <a:lnTo>
                  <a:pt x="45" y="7"/>
                </a:lnTo>
                <a:lnTo>
                  <a:pt x="47" y="11"/>
                </a:lnTo>
                <a:lnTo>
                  <a:pt x="48" y="13"/>
                </a:lnTo>
                <a:lnTo>
                  <a:pt x="47" y="16"/>
                </a:lnTo>
                <a:lnTo>
                  <a:pt x="43" y="15"/>
                </a:lnTo>
                <a:lnTo>
                  <a:pt x="39" y="11"/>
                </a:lnTo>
                <a:lnTo>
                  <a:pt x="35" y="9"/>
                </a:lnTo>
                <a:lnTo>
                  <a:pt x="32" y="11"/>
                </a:lnTo>
                <a:lnTo>
                  <a:pt x="28" y="15"/>
                </a:lnTo>
                <a:lnTo>
                  <a:pt x="25" y="16"/>
                </a:lnTo>
                <a:lnTo>
                  <a:pt x="22" y="16"/>
                </a:lnTo>
                <a:lnTo>
                  <a:pt x="20" y="16"/>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553" name="Freeform 436"/>
          <p:cNvSpPr>
            <a:spLocks/>
          </p:cNvSpPr>
          <p:nvPr/>
        </p:nvSpPr>
        <p:spPr bwMode="auto">
          <a:xfrm>
            <a:off x="2254250" y="2032000"/>
            <a:ext cx="39688" cy="46038"/>
          </a:xfrm>
          <a:custGeom>
            <a:avLst/>
            <a:gdLst>
              <a:gd name="T0" fmla="*/ 2147483647 w 34"/>
              <a:gd name="T1" fmla="*/ 2147483647 h 46"/>
              <a:gd name="T2" fmla="*/ 2147483647 w 34"/>
              <a:gd name="T3" fmla="*/ 2147483647 h 46"/>
              <a:gd name="T4" fmla="*/ 2147483647 w 34"/>
              <a:gd name="T5" fmla="*/ 2147483647 h 46"/>
              <a:gd name="T6" fmla="*/ 2147483647 w 34"/>
              <a:gd name="T7" fmla="*/ 2147483647 h 46"/>
              <a:gd name="T8" fmla="*/ 2147483647 w 34"/>
              <a:gd name="T9" fmla="*/ 2147483647 h 46"/>
              <a:gd name="T10" fmla="*/ 2147483647 w 34"/>
              <a:gd name="T11" fmla="*/ 2147483647 h 46"/>
              <a:gd name="T12" fmla="*/ 2147483647 w 34"/>
              <a:gd name="T13" fmla="*/ 2147483647 h 46"/>
              <a:gd name="T14" fmla="*/ 0 w 34"/>
              <a:gd name="T15" fmla="*/ 2147483647 h 46"/>
              <a:gd name="T16" fmla="*/ 2147483647 w 34"/>
              <a:gd name="T17" fmla="*/ 2147483647 h 46"/>
              <a:gd name="T18" fmla="*/ 2147483647 w 34"/>
              <a:gd name="T19" fmla="*/ 2147483647 h 46"/>
              <a:gd name="T20" fmla="*/ 2147483647 w 34"/>
              <a:gd name="T21" fmla="*/ 2147483647 h 46"/>
              <a:gd name="T22" fmla="*/ 2147483647 w 34"/>
              <a:gd name="T23" fmla="*/ 2147483647 h 46"/>
              <a:gd name="T24" fmla="*/ 2147483647 w 34"/>
              <a:gd name="T25" fmla="*/ 2147483647 h 46"/>
              <a:gd name="T26" fmla="*/ 2147483647 w 34"/>
              <a:gd name="T27" fmla="*/ 2147483647 h 46"/>
              <a:gd name="T28" fmla="*/ 2147483647 w 34"/>
              <a:gd name="T29" fmla="*/ 2147483647 h 46"/>
              <a:gd name="T30" fmla="*/ 2147483647 w 34"/>
              <a:gd name="T31" fmla="*/ 2147483647 h 46"/>
              <a:gd name="T32" fmla="*/ 2147483647 w 34"/>
              <a:gd name="T33" fmla="*/ 2147483647 h 46"/>
              <a:gd name="T34" fmla="*/ 2147483647 w 34"/>
              <a:gd name="T35" fmla="*/ 2147483647 h 46"/>
              <a:gd name="T36" fmla="*/ 2147483647 w 34"/>
              <a:gd name="T37" fmla="*/ 2147483647 h 46"/>
              <a:gd name="T38" fmla="*/ 2147483647 w 34"/>
              <a:gd name="T39" fmla="*/ 2147483647 h 46"/>
              <a:gd name="T40" fmla="*/ 2147483647 w 34"/>
              <a:gd name="T41" fmla="*/ 2147483647 h 46"/>
              <a:gd name="T42" fmla="*/ 2147483647 w 34"/>
              <a:gd name="T43" fmla="*/ 2147483647 h 46"/>
              <a:gd name="T44" fmla="*/ 2147483647 w 34"/>
              <a:gd name="T45" fmla="*/ 2147483647 h 46"/>
              <a:gd name="T46" fmla="*/ 2147483647 w 34"/>
              <a:gd name="T47" fmla="*/ 2147483647 h 46"/>
              <a:gd name="T48" fmla="*/ 2147483647 w 34"/>
              <a:gd name="T49" fmla="*/ 0 h 46"/>
              <a:gd name="T50" fmla="*/ 2147483647 w 34"/>
              <a:gd name="T51" fmla="*/ 0 h 46"/>
              <a:gd name="T52" fmla="*/ 2147483647 w 34"/>
              <a:gd name="T53" fmla="*/ 0 h 46"/>
              <a:gd name="T54" fmla="*/ 2147483647 w 34"/>
              <a:gd name="T55" fmla="*/ 2147483647 h 46"/>
              <a:gd name="T56" fmla="*/ 2147483647 w 34"/>
              <a:gd name="T57" fmla="*/ 2147483647 h 4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4" h="46">
                <a:moveTo>
                  <a:pt x="14" y="4"/>
                </a:moveTo>
                <a:lnTo>
                  <a:pt x="14" y="5"/>
                </a:lnTo>
                <a:lnTo>
                  <a:pt x="13" y="7"/>
                </a:lnTo>
                <a:lnTo>
                  <a:pt x="11" y="12"/>
                </a:lnTo>
                <a:lnTo>
                  <a:pt x="7" y="15"/>
                </a:lnTo>
                <a:lnTo>
                  <a:pt x="4" y="18"/>
                </a:lnTo>
                <a:lnTo>
                  <a:pt x="1" y="23"/>
                </a:lnTo>
                <a:lnTo>
                  <a:pt x="0" y="28"/>
                </a:lnTo>
                <a:lnTo>
                  <a:pt x="3" y="31"/>
                </a:lnTo>
                <a:lnTo>
                  <a:pt x="7" y="35"/>
                </a:lnTo>
                <a:lnTo>
                  <a:pt x="12" y="37"/>
                </a:lnTo>
                <a:lnTo>
                  <a:pt x="16" y="40"/>
                </a:lnTo>
                <a:lnTo>
                  <a:pt x="19" y="44"/>
                </a:lnTo>
                <a:lnTo>
                  <a:pt x="22" y="46"/>
                </a:lnTo>
                <a:lnTo>
                  <a:pt x="27" y="44"/>
                </a:lnTo>
                <a:lnTo>
                  <a:pt x="31" y="40"/>
                </a:lnTo>
                <a:lnTo>
                  <a:pt x="34" y="35"/>
                </a:lnTo>
                <a:lnTo>
                  <a:pt x="34" y="29"/>
                </a:lnTo>
                <a:lnTo>
                  <a:pt x="33" y="24"/>
                </a:lnTo>
                <a:lnTo>
                  <a:pt x="30" y="20"/>
                </a:lnTo>
                <a:lnTo>
                  <a:pt x="30" y="15"/>
                </a:lnTo>
                <a:lnTo>
                  <a:pt x="29" y="9"/>
                </a:lnTo>
                <a:lnTo>
                  <a:pt x="27" y="5"/>
                </a:lnTo>
                <a:lnTo>
                  <a:pt x="23" y="1"/>
                </a:lnTo>
                <a:lnTo>
                  <a:pt x="22" y="0"/>
                </a:lnTo>
                <a:lnTo>
                  <a:pt x="21" y="0"/>
                </a:lnTo>
                <a:lnTo>
                  <a:pt x="19" y="0"/>
                </a:lnTo>
                <a:lnTo>
                  <a:pt x="16" y="1"/>
                </a:lnTo>
                <a:lnTo>
                  <a:pt x="14" y="4"/>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554" name="Freeform 437"/>
          <p:cNvSpPr>
            <a:spLocks/>
          </p:cNvSpPr>
          <p:nvPr/>
        </p:nvSpPr>
        <p:spPr bwMode="auto">
          <a:xfrm>
            <a:off x="2244725" y="1968500"/>
            <a:ext cx="233363" cy="103188"/>
          </a:xfrm>
          <a:custGeom>
            <a:avLst/>
            <a:gdLst>
              <a:gd name="T0" fmla="*/ 2147483647 w 202"/>
              <a:gd name="T1" fmla="*/ 2147483647 h 100"/>
              <a:gd name="T2" fmla="*/ 2147483647 w 202"/>
              <a:gd name="T3" fmla="*/ 2147483647 h 100"/>
              <a:gd name="T4" fmla="*/ 2147483647 w 202"/>
              <a:gd name="T5" fmla="*/ 2147483647 h 100"/>
              <a:gd name="T6" fmla="*/ 2147483647 w 202"/>
              <a:gd name="T7" fmla="*/ 2147483647 h 100"/>
              <a:gd name="T8" fmla="*/ 2147483647 w 202"/>
              <a:gd name="T9" fmla="*/ 2147483647 h 100"/>
              <a:gd name="T10" fmla="*/ 2147483647 w 202"/>
              <a:gd name="T11" fmla="*/ 2147483647 h 100"/>
              <a:gd name="T12" fmla="*/ 2147483647 w 202"/>
              <a:gd name="T13" fmla="*/ 2147483647 h 100"/>
              <a:gd name="T14" fmla="*/ 2147483647 w 202"/>
              <a:gd name="T15" fmla="*/ 2147483647 h 100"/>
              <a:gd name="T16" fmla="*/ 2147483647 w 202"/>
              <a:gd name="T17" fmla="*/ 2147483647 h 100"/>
              <a:gd name="T18" fmla="*/ 2147483647 w 202"/>
              <a:gd name="T19" fmla="*/ 2147483647 h 100"/>
              <a:gd name="T20" fmla="*/ 2147483647 w 202"/>
              <a:gd name="T21" fmla="*/ 2147483647 h 100"/>
              <a:gd name="T22" fmla="*/ 2147483647 w 202"/>
              <a:gd name="T23" fmla="*/ 2147483647 h 100"/>
              <a:gd name="T24" fmla="*/ 2147483647 w 202"/>
              <a:gd name="T25" fmla="*/ 2147483647 h 100"/>
              <a:gd name="T26" fmla="*/ 2147483647 w 202"/>
              <a:gd name="T27" fmla="*/ 2147483647 h 100"/>
              <a:gd name="T28" fmla="*/ 2147483647 w 202"/>
              <a:gd name="T29" fmla="*/ 2147483647 h 100"/>
              <a:gd name="T30" fmla="*/ 2147483647 w 202"/>
              <a:gd name="T31" fmla="*/ 2147483647 h 100"/>
              <a:gd name="T32" fmla="*/ 2147483647 w 202"/>
              <a:gd name="T33" fmla="*/ 2147483647 h 100"/>
              <a:gd name="T34" fmla="*/ 2147483647 w 202"/>
              <a:gd name="T35" fmla="*/ 2147483647 h 100"/>
              <a:gd name="T36" fmla="*/ 2147483647 w 202"/>
              <a:gd name="T37" fmla="*/ 2147483647 h 100"/>
              <a:gd name="T38" fmla="*/ 2147483647 w 202"/>
              <a:gd name="T39" fmla="*/ 2147483647 h 100"/>
              <a:gd name="T40" fmla="*/ 2147483647 w 202"/>
              <a:gd name="T41" fmla="*/ 2147483647 h 100"/>
              <a:gd name="T42" fmla="*/ 2147483647 w 202"/>
              <a:gd name="T43" fmla="*/ 2147483647 h 100"/>
              <a:gd name="T44" fmla="*/ 2147483647 w 202"/>
              <a:gd name="T45" fmla="*/ 2147483647 h 100"/>
              <a:gd name="T46" fmla="*/ 2147483647 w 202"/>
              <a:gd name="T47" fmla="*/ 2147483647 h 100"/>
              <a:gd name="T48" fmla="*/ 2147483647 w 202"/>
              <a:gd name="T49" fmla="*/ 2147483647 h 100"/>
              <a:gd name="T50" fmla="*/ 2147483647 w 202"/>
              <a:gd name="T51" fmla="*/ 2147483647 h 100"/>
              <a:gd name="T52" fmla="*/ 2147483647 w 202"/>
              <a:gd name="T53" fmla="*/ 2147483647 h 100"/>
              <a:gd name="T54" fmla="*/ 0 w 202"/>
              <a:gd name="T55" fmla="*/ 2147483647 h 100"/>
              <a:gd name="T56" fmla="*/ 2147483647 w 202"/>
              <a:gd name="T57" fmla="*/ 2147483647 h 100"/>
              <a:gd name="T58" fmla="*/ 2147483647 w 202"/>
              <a:gd name="T59" fmla="*/ 0 h 100"/>
              <a:gd name="T60" fmla="*/ 2147483647 w 202"/>
              <a:gd name="T61" fmla="*/ 2147483647 h 100"/>
              <a:gd name="T62" fmla="*/ 2147483647 w 202"/>
              <a:gd name="T63" fmla="*/ 2147483647 h 100"/>
              <a:gd name="T64" fmla="*/ 2147483647 w 202"/>
              <a:gd name="T65" fmla="*/ 2147483647 h 100"/>
              <a:gd name="T66" fmla="*/ 2147483647 w 202"/>
              <a:gd name="T67" fmla="*/ 2147483647 h 100"/>
              <a:gd name="T68" fmla="*/ 2147483647 w 202"/>
              <a:gd name="T69" fmla="*/ 2147483647 h 100"/>
              <a:gd name="T70" fmla="*/ 2147483647 w 202"/>
              <a:gd name="T71" fmla="*/ 2147483647 h 100"/>
              <a:gd name="T72" fmla="*/ 2147483647 w 202"/>
              <a:gd name="T73" fmla="*/ 2147483647 h 100"/>
              <a:gd name="T74" fmla="*/ 2147483647 w 202"/>
              <a:gd name="T75" fmla="*/ 2147483647 h 100"/>
              <a:gd name="T76" fmla="*/ 2147483647 w 202"/>
              <a:gd name="T77" fmla="*/ 2147483647 h 100"/>
              <a:gd name="T78" fmla="*/ 2147483647 w 202"/>
              <a:gd name="T79" fmla="*/ 2147483647 h 100"/>
              <a:gd name="T80" fmla="*/ 2147483647 w 202"/>
              <a:gd name="T81" fmla="*/ 2147483647 h 100"/>
              <a:gd name="T82" fmla="*/ 2147483647 w 202"/>
              <a:gd name="T83" fmla="*/ 2147483647 h 100"/>
              <a:gd name="T84" fmla="*/ 2147483647 w 202"/>
              <a:gd name="T85" fmla="*/ 2147483647 h 100"/>
              <a:gd name="T86" fmla="*/ 2147483647 w 202"/>
              <a:gd name="T87" fmla="*/ 2147483647 h 10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02" h="100">
                <a:moveTo>
                  <a:pt x="166" y="28"/>
                </a:moveTo>
                <a:lnTo>
                  <a:pt x="169" y="29"/>
                </a:lnTo>
                <a:lnTo>
                  <a:pt x="176" y="30"/>
                </a:lnTo>
                <a:lnTo>
                  <a:pt x="184" y="33"/>
                </a:lnTo>
                <a:lnTo>
                  <a:pt x="191" y="37"/>
                </a:lnTo>
                <a:lnTo>
                  <a:pt x="196" y="41"/>
                </a:lnTo>
                <a:lnTo>
                  <a:pt x="198" y="46"/>
                </a:lnTo>
                <a:lnTo>
                  <a:pt x="201" y="52"/>
                </a:lnTo>
                <a:lnTo>
                  <a:pt x="201" y="60"/>
                </a:lnTo>
                <a:lnTo>
                  <a:pt x="201" y="67"/>
                </a:lnTo>
                <a:lnTo>
                  <a:pt x="202" y="69"/>
                </a:lnTo>
                <a:lnTo>
                  <a:pt x="201" y="73"/>
                </a:lnTo>
                <a:lnTo>
                  <a:pt x="196" y="76"/>
                </a:lnTo>
                <a:lnTo>
                  <a:pt x="190" y="81"/>
                </a:lnTo>
                <a:lnTo>
                  <a:pt x="186" y="84"/>
                </a:lnTo>
                <a:lnTo>
                  <a:pt x="180" y="85"/>
                </a:lnTo>
                <a:lnTo>
                  <a:pt x="172" y="85"/>
                </a:lnTo>
                <a:lnTo>
                  <a:pt x="166" y="84"/>
                </a:lnTo>
                <a:lnTo>
                  <a:pt x="163" y="83"/>
                </a:lnTo>
                <a:lnTo>
                  <a:pt x="160" y="84"/>
                </a:lnTo>
                <a:lnTo>
                  <a:pt x="156" y="88"/>
                </a:lnTo>
                <a:lnTo>
                  <a:pt x="152" y="90"/>
                </a:lnTo>
                <a:lnTo>
                  <a:pt x="148" y="91"/>
                </a:lnTo>
                <a:lnTo>
                  <a:pt x="142" y="92"/>
                </a:lnTo>
                <a:lnTo>
                  <a:pt x="136" y="92"/>
                </a:lnTo>
                <a:lnTo>
                  <a:pt x="130" y="93"/>
                </a:lnTo>
                <a:lnTo>
                  <a:pt x="125" y="93"/>
                </a:lnTo>
                <a:lnTo>
                  <a:pt x="120" y="94"/>
                </a:lnTo>
                <a:lnTo>
                  <a:pt x="116" y="96"/>
                </a:lnTo>
                <a:lnTo>
                  <a:pt x="111" y="98"/>
                </a:lnTo>
                <a:lnTo>
                  <a:pt x="106" y="99"/>
                </a:lnTo>
                <a:lnTo>
                  <a:pt x="100" y="100"/>
                </a:lnTo>
                <a:lnTo>
                  <a:pt x="92" y="100"/>
                </a:lnTo>
                <a:lnTo>
                  <a:pt x="84" y="99"/>
                </a:lnTo>
                <a:lnTo>
                  <a:pt x="77" y="99"/>
                </a:lnTo>
                <a:lnTo>
                  <a:pt x="73" y="97"/>
                </a:lnTo>
                <a:lnTo>
                  <a:pt x="68" y="93"/>
                </a:lnTo>
                <a:lnTo>
                  <a:pt x="63" y="90"/>
                </a:lnTo>
                <a:lnTo>
                  <a:pt x="58" y="85"/>
                </a:lnTo>
                <a:lnTo>
                  <a:pt x="53" y="79"/>
                </a:lnTo>
                <a:lnTo>
                  <a:pt x="52" y="71"/>
                </a:lnTo>
                <a:lnTo>
                  <a:pt x="53" y="61"/>
                </a:lnTo>
                <a:lnTo>
                  <a:pt x="53" y="54"/>
                </a:lnTo>
                <a:lnTo>
                  <a:pt x="53" y="48"/>
                </a:lnTo>
                <a:lnTo>
                  <a:pt x="51" y="44"/>
                </a:lnTo>
                <a:lnTo>
                  <a:pt x="49" y="39"/>
                </a:lnTo>
                <a:lnTo>
                  <a:pt x="46" y="35"/>
                </a:lnTo>
                <a:lnTo>
                  <a:pt x="42" y="32"/>
                </a:lnTo>
                <a:lnTo>
                  <a:pt x="36" y="32"/>
                </a:lnTo>
                <a:lnTo>
                  <a:pt x="30" y="33"/>
                </a:lnTo>
                <a:lnTo>
                  <a:pt x="28" y="35"/>
                </a:lnTo>
                <a:lnTo>
                  <a:pt x="24" y="35"/>
                </a:lnTo>
                <a:lnTo>
                  <a:pt x="20" y="31"/>
                </a:lnTo>
                <a:lnTo>
                  <a:pt x="12" y="25"/>
                </a:lnTo>
                <a:lnTo>
                  <a:pt x="5" y="22"/>
                </a:lnTo>
                <a:lnTo>
                  <a:pt x="0" y="16"/>
                </a:lnTo>
                <a:lnTo>
                  <a:pt x="1" y="9"/>
                </a:lnTo>
                <a:lnTo>
                  <a:pt x="7" y="3"/>
                </a:lnTo>
                <a:lnTo>
                  <a:pt x="13" y="0"/>
                </a:lnTo>
                <a:lnTo>
                  <a:pt x="19" y="0"/>
                </a:lnTo>
                <a:lnTo>
                  <a:pt x="24" y="1"/>
                </a:lnTo>
                <a:lnTo>
                  <a:pt x="30" y="6"/>
                </a:lnTo>
                <a:lnTo>
                  <a:pt x="34" y="12"/>
                </a:lnTo>
                <a:lnTo>
                  <a:pt x="37" y="17"/>
                </a:lnTo>
                <a:lnTo>
                  <a:pt x="43" y="21"/>
                </a:lnTo>
                <a:lnTo>
                  <a:pt x="49" y="20"/>
                </a:lnTo>
                <a:lnTo>
                  <a:pt x="52" y="16"/>
                </a:lnTo>
                <a:lnTo>
                  <a:pt x="54" y="13"/>
                </a:lnTo>
                <a:lnTo>
                  <a:pt x="59" y="12"/>
                </a:lnTo>
                <a:lnTo>
                  <a:pt x="63" y="13"/>
                </a:lnTo>
                <a:lnTo>
                  <a:pt x="67" y="13"/>
                </a:lnTo>
                <a:lnTo>
                  <a:pt x="69" y="16"/>
                </a:lnTo>
                <a:lnTo>
                  <a:pt x="70" y="21"/>
                </a:lnTo>
                <a:lnTo>
                  <a:pt x="73" y="29"/>
                </a:lnTo>
                <a:lnTo>
                  <a:pt x="80" y="36"/>
                </a:lnTo>
                <a:lnTo>
                  <a:pt x="85" y="43"/>
                </a:lnTo>
                <a:lnTo>
                  <a:pt x="88" y="50"/>
                </a:lnTo>
                <a:lnTo>
                  <a:pt x="91" y="53"/>
                </a:lnTo>
                <a:lnTo>
                  <a:pt x="100" y="52"/>
                </a:lnTo>
                <a:lnTo>
                  <a:pt x="111" y="51"/>
                </a:lnTo>
                <a:lnTo>
                  <a:pt x="119" y="52"/>
                </a:lnTo>
                <a:lnTo>
                  <a:pt x="123" y="53"/>
                </a:lnTo>
                <a:lnTo>
                  <a:pt x="128" y="51"/>
                </a:lnTo>
                <a:lnTo>
                  <a:pt x="133" y="46"/>
                </a:lnTo>
                <a:lnTo>
                  <a:pt x="138" y="41"/>
                </a:lnTo>
                <a:lnTo>
                  <a:pt x="143" y="37"/>
                </a:lnTo>
                <a:lnTo>
                  <a:pt x="149" y="32"/>
                </a:lnTo>
                <a:lnTo>
                  <a:pt x="154" y="29"/>
                </a:lnTo>
                <a:lnTo>
                  <a:pt x="166" y="28"/>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555" name="Freeform 438"/>
          <p:cNvSpPr>
            <a:spLocks/>
          </p:cNvSpPr>
          <p:nvPr/>
        </p:nvSpPr>
        <p:spPr bwMode="auto">
          <a:xfrm>
            <a:off x="2060575" y="1903413"/>
            <a:ext cx="47626" cy="38100"/>
          </a:xfrm>
          <a:custGeom>
            <a:avLst/>
            <a:gdLst>
              <a:gd name="T0" fmla="*/ 2147483647 w 40"/>
              <a:gd name="T1" fmla="*/ 2147483647 h 37"/>
              <a:gd name="T2" fmla="*/ 2147483647 w 40"/>
              <a:gd name="T3" fmla="*/ 2147483647 h 37"/>
              <a:gd name="T4" fmla="*/ 2147483647 w 40"/>
              <a:gd name="T5" fmla="*/ 2147483647 h 37"/>
              <a:gd name="T6" fmla="*/ 2147483647 w 40"/>
              <a:gd name="T7" fmla="*/ 2147483647 h 37"/>
              <a:gd name="T8" fmla="*/ 2147483647 w 40"/>
              <a:gd name="T9" fmla="*/ 2147483647 h 37"/>
              <a:gd name="T10" fmla="*/ 2147483647 w 40"/>
              <a:gd name="T11" fmla="*/ 2147483647 h 37"/>
              <a:gd name="T12" fmla="*/ 2147483647 w 40"/>
              <a:gd name="T13" fmla="*/ 2147483647 h 37"/>
              <a:gd name="T14" fmla="*/ 2147483647 w 40"/>
              <a:gd name="T15" fmla="*/ 2147483647 h 37"/>
              <a:gd name="T16" fmla="*/ 2147483647 w 40"/>
              <a:gd name="T17" fmla="*/ 2147483647 h 37"/>
              <a:gd name="T18" fmla="*/ 2147483647 w 40"/>
              <a:gd name="T19" fmla="*/ 2147483647 h 37"/>
              <a:gd name="T20" fmla="*/ 2147483647 w 40"/>
              <a:gd name="T21" fmla="*/ 2147483647 h 37"/>
              <a:gd name="T22" fmla="*/ 2147483647 w 40"/>
              <a:gd name="T23" fmla="*/ 2147483647 h 37"/>
              <a:gd name="T24" fmla="*/ 2147483647 w 40"/>
              <a:gd name="T25" fmla="*/ 2147483647 h 37"/>
              <a:gd name="T26" fmla="*/ 2147483647 w 40"/>
              <a:gd name="T27" fmla="*/ 2147483647 h 37"/>
              <a:gd name="T28" fmla="*/ 0 w 40"/>
              <a:gd name="T29" fmla="*/ 2147483647 h 37"/>
              <a:gd name="T30" fmla="*/ 2147483647 w 40"/>
              <a:gd name="T31" fmla="*/ 2147483647 h 37"/>
              <a:gd name="T32" fmla="*/ 2147483647 w 40"/>
              <a:gd name="T33" fmla="*/ 2147483647 h 37"/>
              <a:gd name="T34" fmla="*/ 2147483647 w 40"/>
              <a:gd name="T35" fmla="*/ 2147483647 h 37"/>
              <a:gd name="T36" fmla="*/ 2147483647 w 40"/>
              <a:gd name="T37" fmla="*/ 2147483647 h 37"/>
              <a:gd name="T38" fmla="*/ 2147483647 w 40"/>
              <a:gd name="T39" fmla="*/ 0 h 37"/>
              <a:gd name="T40" fmla="*/ 2147483647 w 40"/>
              <a:gd name="T41" fmla="*/ 2147483647 h 37"/>
              <a:gd name="T42" fmla="*/ 2147483647 w 40"/>
              <a:gd name="T43" fmla="*/ 2147483647 h 37"/>
              <a:gd name="T44" fmla="*/ 2147483647 w 40"/>
              <a:gd name="T45" fmla="*/ 2147483647 h 37"/>
              <a:gd name="T46" fmla="*/ 2147483647 w 40"/>
              <a:gd name="T47" fmla="*/ 2147483647 h 37"/>
              <a:gd name="T48" fmla="*/ 2147483647 w 40"/>
              <a:gd name="T49" fmla="*/ 2147483647 h 3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0" h="37">
                <a:moveTo>
                  <a:pt x="38" y="20"/>
                </a:moveTo>
                <a:lnTo>
                  <a:pt x="37" y="21"/>
                </a:lnTo>
                <a:lnTo>
                  <a:pt x="35" y="26"/>
                </a:lnTo>
                <a:lnTo>
                  <a:pt x="32" y="30"/>
                </a:lnTo>
                <a:lnTo>
                  <a:pt x="28" y="34"/>
                </a:lnTo>
                <a:lnTo>
                  <a:pt x="24" y="36"/>
                </a:lnTo>
                <a:lnTo>
                  <a:pt x="19" y="37"/>
                </a:lnTo>
                <a:lnTo>
                  <a:pt x="14" y="37"/>
                </a:lnTo>
                <a:lnTo>
                  <a:pt x="13" y="37"/>
                </a:lnTo>
                <a:lnTo>
                  <a:pt x="12" y="36"/>
                </a:lnTo>
                <a:lnTo>
                  <a:pt x="11" y="34"/>
                </a:lnTo>
                <a:lnTo>
                  <a:pt x="9" y="32"/>
                </a:lnTo>
                <a:lnTo>
                  <a:pt x="5" y="28"/>
                </a:lnTo>
                <a:lnTo>
                  <a:pt x="2" y="24"/>
                </a:lnTo>
                <a:lnTo>
                  <a:pt x="0" y="20"/>
                </a:lnTo>
                <a:lnTo>
                  <a:pt x="2" y="17"/>
                </a:lnTo>
                <a:lnTo>
                  <a:pt x="6" y="12"/>
                </a:lnTo>
                <a:lnTo>
                  <a:pt x="12" y="7"/>
                </a:lnTo>
                <a:lnTo>
                  <a:pt x="17" y="3"/>
                </a:lnTo>
                <a:lnTo>
                  <a:pt x="20" y="0"/>
                </a:lnTo>
                <a:lnTo>
                  <a:pt x="25" y="2"/>
                </a:lnTo>
                <a:lnTo>
                  <a:pt x="32" y="4"/>
                </a:lnTo>
                <a:lnTo>
                  <a:pt x="37" y="7"/>
                </a:lnTo>
                <a:lnTo>
                  <a:pt x="40" y="12"/>
                </a:lnTo>
                <a:lnTo>
                  <a:pt x="38" y="20"/>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556" name="Freeform 439"/>
          <p:cNvSpPr>
            <a:spLocks/>
          </p:cNvSpPr>
          <p:nvPr/>
        </p:nvSpPr>
        <p:spPr bwMode="auto">
          <a:xfrm flipV="1">
            <a:off x="2244725" y="1662113"/>
            <a:ext cx="233363" cy="323850"/>
          </a:xfrm>
          <a:custGeom>
            <a:avLst/>
            <a:gdLst>
              <a:gd name="T0" fmla="*/ 2147483647 w 201"/>
              <a:gd name="T1" fmla="*/ 2147483647 h 319"/>
              <a:gd name="T2" fmla="*/ 2147483647 w 201"/>
              <a:gd name="T3" fmla="*/ 2147483647 h 319"/>
              <a:gd name="T4" fmla="*/ 2147483647 w 201"/>
              <a:gd name="T5" fmla="*/ 2147483647 h 319"/>
              <a:gd name="T6" fmla="*/ 2147483647 w 201"/>
              <a:gd name="T7" fmla="*/ 2147483647 h 319"/>
              <a:gd name="T8" fmla="*/ 2147483647 w 201"/>
              <a:gd name="T9" fmla="*/ 2147483647 h 319"/>
              <a:gd name="T10" fmla="*/ 2147483647 w 201"/>
              <a:gd name="T11" fmla="*/ 2147483647 h 319"/>
              <a:gd name="T12" fmla="*/ 2147483647 w 201"/>
              <a:gd name="T13" fmla="*/ 2147483647 h 319"/>
              <a:gd name="T14" fmla="*/ 2147483647 w 201"/>
              <a:gd name="T15" fmla="*/ 2147483647 h 319"/>
              <a:gd name="T16" fmla="*/ 2147483647 w 201"/>
              <a:gd name="T17" fmla="*/ 2147483647 h 319"/>
              <a:gd name="T18" fmla="*/ 2147483647 w 201"/>
              <a:gd name="T19" fmla="*/ 2147483647 h 319"/>
              <a:gd name="T20" fmla="*/ 2147483647 w 201"/>
              <a:gd name="T21" fmla="*/ 2147483647 h 319"/>
              <a:gd name="T22" fmla="*/ 2147483647 w 201"/>
              <a:gd name="T23" fmla="*/ 2147483647 h 319"/>
              <a:gd name="T24" fmla="*/ 2147483647 w 201"/>
              <a:gd name="T25" fmla="*/ 2147483647 h 319"/>
              <a:gd name="T26" fmla="*/ 2147483647 w 201"/>
              <a:gd name="T27" fmla="*/ 2147483647 h 319"/>
              <a:gd name="T28" fmla="*/ 2147483647 w 201"/>
              <a:gd name="T29" fmla="*/ 2147483647 h 319"/>
              <a:gd name="T30" fmla="*/ 2147483647 w 201"/>
              <a:gd name="T31" fmla="*/ 2147483647 h 319"/>
              <a:gd name="T32" fmla="*/ 2147483647 w 201"/>
              <a:gd name="T33" fmla="*/ 2147483647 h 319"/>
              <a:gd name="T34" fmla="*/ 2147483647 w 201"/>
              <a:gd name="T35" fmla="*/ 2147483647 h 319"/>
              <a:gd name="T36" fmla="*/ 2147483647 w 201"/>
              <a:gd name="T37" fmla="*/ 2147483647 h 319"/>
              <a:gd name="T38" fmla="*/ 2147483647 w 201"/>
              <a:gd name="T39" fmla="*/ 2147483647 h 319"/>
              <a:gd name="T40" fmla="*/ 2147483647 w 201"/>
              <a:gd name="T41" fmla="*/ 2147483647 h 319"/>
              <a:gd name="T42" fmla="*/ 2147483647 w 201"/>
              <a:gd name="T43" fmla="*/ 2147483647 h 319"/>
              <a:gd name="T44" fmla="*/ 2147483647 w 201"/>
              <a:gd name="T45" fmla="*/ 2147483647 h 319"/>
              <a:gd name="T46" fmla="*/ 2147483647 w 201"/>
              <a:gd name="T47" fmla="*/ 2147483647 h 319"/>
              <a:gd name="T48" fmla="*/ 2147483647 w 201"/>
              <a:gd name="T49" fmla="*/ 2147483647 h 319"/>
              <a:gd name="T50" fmla="*/ 2147483647 w 201"/>
              <a:gd name="T51" fmla="*/ 0 h 319"/>
              <a:gd name="T52" fmla="*/ 2147483647 w 201"/>
              <a:gd name="T53" fmla="*/ 2147483647 h 319"/>
              <a:gd name="T54" fmla="*/ 2147483647 w 201"/>
              <a:gd name="T55" fmla="*/ 2147483647 h 319"/>
              <a:gd name="T56" fmla="*/ 2147483647 w 201"/>
              <a:gd name="T57" fmla="*/ 2147483647 h 319"/>
              <a:gd name="T58" fmla="*/ 2147483647 w 201"/>
              <a:gd name="T59" fmla="*/ 2147483647 h 319"/>
              <a:gd name="T60" fmla="*/ 2147483647 w 201"/>
              <a:gd name="T61" fmla="*/ 2147483647 h 319"/>
              <a:gd name="T62" fmla="*/ 2147483647 w 201"/>
              <a:gd name="T63" fmla="*/ 2147483647 h 319"/>
              <a:gd name="T64" fmla="*/ 2147483647 w 201"/>
              <a:gd name="T65" fmla="*/ 2147483647 h 319"/>
              <a:gd name="T66" fmla="*/ 2147483647 w 201"/>
              <a:gd name="T67" fmla="*/ 2147483647 h 319"/>
              <a:gd name="T68" fmla="*/ 2147483647 w 201"/>
              <a:gd name="T69" fmla="*/ 2147483647 h 319"/>
              <a:gd name="T70" fmla="*/ 2147483647 w 201"/>
              <a:gd name="T71" fmla="*/ 2147483647 h 319"/>
              <a:gd name="T72" fmla="*/ 2147483647 w 201"/>
              <a:gd name="T73" fmla="*/ 2147483647 h 319"/>
              <a:gd name="T74" fmla="*/ 2147483647 w 201"/>
              <a:gd name="T75" fmla="*/ 2147483647 h 319"/>
              <a:gd name="T76" fmla="*/ 2147483647 w 201"/>
              <a:gd name="T77" fmla="*/ 2147483647 h 319"/>
              <a:gd name="T78" fmla="*/ 2147483647 w 201"/>
              <a:gd name="T79" fmla="*/ 2147483647 h 319"/>
              <a:gd name="T80" fmla="*/ 2147483647 w 201"/>
              <a:gd name="T81" fmla="*/ 2147483647 h 319"/>
              <a:gd name="T82" fmla="*/ 2147483647 w 201"/>
              <a:gd name="T83" fmla="*/ 2147483647 h 319"/>
              <a:gd name="T84" fmla="*/ 2147483647 w 201"/>
              <a:gd name="T85" fmla="*/ 2147483647 h 319"/>
              <a:gd name="T86" fmla="*/ 0 w 201"/>
              <a:gd name="T87" fmla="*/ 2147483647 h 319"/>
              <a:gd name="T88" fmla="*/ 2147483647 w 201"/>
              <a:gd name="T89" fmla="*/ 2147483647 h 319"/>
              <a:gd name="T90" fmla="*/ 2147483647 w 201"/>
              <a:gd name="T91" fmla="*/ 2147483647 h 319"/>
              <a:gd name="T92" fmla="*/ 2147483647 w 201"/>
              <a:gd name="T93" fmla="*/ 2147483647 h 319"/>
              <a:gd name="T94" fmla="*/ 2147483647 w 201"/>
              <a:gd name="T95" fmla="*/ 2147483647 h 319"/>
              <a:gd name="T96" fmla="*/ 2147483647 w 201"/>
              <a:gd name="T97" fmla="*/ 2147483647 h 319"/>
              <a:gd name="T98" fmla="*/ 2147483647 w 201"/>
              <a:gd name="T99" fmla="*/ 2147483647 h 319"/>
              <a:gd name="T100" fmla="*/ 2147483647 w 201"/>
              <a:gd name="T101" fmla="*/ 2147483647 h 319"/>
              <a:gd name="T102" fmla="*/ 2147483647 w 201"/>
              <a:gd name="T103" fmla="*/ 2147483647 h 319"/>
              <a:gd name="T104" fmla="*/ 2147483647 w 201"/>
              <a:gd name="T105" fmla="*/ 2147483647 h 319"/>
              <a:gd name="T106" fmla="*/ 2147483647 w 201"/>
              <a:gd name="T107" fmla="*/ 2147483647 h 319"/>
              <a:gd name="T108" fmla="*/ 2147483647 w 201"/>
              <a:gd name="T109" fmla="*/ 2147483647 h 319"/>
              <a:gd name="T110" fmla="*/ 2147483647 w 201"/>
              <a:gd name="T111" fmla="*/ 2147483647 h 31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01" h="319">
                <a:moveTo>
                  <a:pt x="84" y="267"/>
                </a:moveTo>
                <a:lnTo>
                  <a:pt x="88" y="270"/>
                </a:lnTo>
                <a:lnTo>
                  <a:pt x="93" y="277"/>
                </a:lnTo>
                <a:lnTo>
                  <a:pt x="97" y="283"/>
                </a:lnTo>
                <a:lnTo>
                  <a:pt x="95" y="290"/>
                </a:lnTo>
                <a:lnTo>
                  <a:pt x="88" y="294"/>
                </a:lnTo>
                <a:lnTo>
                  <a:pt x="82" y="296"/>
                </a:lnTo>
                <a:lnTo>
                  <a:pt x="78" y="301"/>
                </a:lnTo>
                <a:lnTo>
                  <a:pt x="80" y="308"/>
                </a:lnTo>
                <a:lnTo>
                  <a:pt x="82" y="315"/>
                </a:lnTo>
                <a:lnTo>
                  <a:pt x="85" y="318"/>
                </a:lnTo>
                <a:lnTo>
                  <a:pt x="92" y="319"/>
                </a:lnTo>
                <a:lnTo>
                  <a:pt x="104" y="319"/>
                </a:lnTo>
                <a:lnTo>
                  <a:pt x="116" y="319"/>
                </a:lnTo>
                <a:lnTo>
                  <a:pt x="123" y="318"/>
                </a:lnTo>
                <a:lnTo>
                  <a:pt x="129" y="316"/>
                </a:lnTo>
                <a:lnTo>
                  <a:pt x="136" y="312"/>
                </a:lnTo>
                <a:lnTo>
                  <a:pt x="144" y="309"/>
                </a:lnTo>
                <a:lnTo>
                  <a:pt x="151" y="305"/>
                </a:lnTo>
                <a:lnTo>
                  <a:pt x="158" y="304"/>
                </a:lnTo>
                <a:lnTo>
                  <a:pt x="164" y="304"/>
                </a:lnTo>
                <a:lnTo>
                  <a:pt x="171" y="306"/>
                </a:lnTo>
                <a:lnTo>
                  <a:pt x="176" y="306"/>
                </a:lnTo>
                <a:lnTo>
                  <a:pt x="182" y="305"/>
                </a:lnTo>
                <a:lnTo>
                  <a:pt x="187" y="300"/>
                </a:lnTo>
                <a:lnTo>
                  <a:pt x="191" y="294"/>
                </a:lnTo>
                <a:lnTo>
                  <a:pt x="197" y="289"/>
                </a:lnTo>
                <a:lnTo>
                  <a:pt x="198" y="285"/>
                </a:lnTo>
                <a:lnTo>
                  <a:pt x="191" y="279"/>
                </a:lnTo>
                <a:lnTo>
                  <a:pt x="180" y="273"/>
                </a:lnTo>
                <a:lnTo>
                  <a:pt x="173" y="270"/>
                </a:lnTo>
                <a:lnTo>
                  <a:pt x="169" y="266"/>
                </a:lnTo>
                <a:lnTo>
                  <a:pt x="172" y="263"/>
                </a:lnTo>
                <a:lnTo>
                  <a:pt x="177" y="259"/>
                </a:lnTo>
                <a:lnTo>
                  <a:pt x="181" y="256"/>
                </a:lnTo>
                <a:lnTo>
                  <a:pt x="182" y="251"/>
                </a:lnTo>
                <a:lnTo>
                  <a:pt x="182" y="244"/>
                </a:lnTo>
                <a:lnTo>
                  <a:pt x="180" y="238"/>
                </a:lnTo>
                <a:lnTo>
                  <a:pt x="179" y="235"/>
                </a:lnTo>
                <a:lnTo>
                  <a:pt x="179" y="232"/>
                </a:lnTo>
                <a:lnTo>
                  <a:pt x="182" y="227"/>
                </a:lnTo>
                <a:lnTo>
                  <a:pt x="188" y="219"/>
                </a:lnTo>
                <a:lnTo>
                  <a:pt x="195" y="209"/>
                </a:lnTo>
                <a:lnTo>
                  <a:pt x="197" y="197"/>
                </a:lnTo>
                <a:lnTo>
                  <a:pt x="190" y="187"/>
                </a:lnTo>
                <a:lnTo>
                  <a:pt x="177" y="179"/>
                </a:lnTo>
                <a:lnTo>
                  <a:pt x="168" y="173"/>
                </a:lnTo>
                <a:lnTo>
                  <a:pt x="165" y="168"/>
                </a:lnTo>
                <a:lnTo>
                  <a:pt x="168" y="162"/>
                </a:lnTo>
                <a:lnTo>
                  <a:pt x="177" y="156"/>
                </a:lnTo>
                <a:lnTo>
                  <a:pt x="188" y="149"/>
                </a:lnTo>
                <a:lnTo>
                  <a:pt x="195" y="139"/>
                </a:lnTo>
                <a:lnTo>
                  <a:pt x="195" y="130"/>
                </a:lnTo>
                <a:lnTo>
                  <a:pt x="192" y="120"/>
                </a:lnTo>
                <a:lnTo>
                  <a:pt x="194" y="109"/>
                </a:lnTo>
                <a:lnTo>
                  <a:pt x="195" y="100"/>
                </a:lnTo>
                <a:lnTo>
                  <a:pt x="196" y="90"/>
                </a:lnTo>
                <a:lnTo>
                  <a:pt x="197" y="77"/>
                </a:lnTo>
                <a:lnTo>
                  <a:pt x="199" y="65"/>
                </a:lnTo>
                <a:lnTo>
                  <a:pt x="201" y="55"/>
                </a:lnTo>
                <a:lnTo>
                  <a:pt x="196" y="52"/>
                </a:lnTo>
                <a:lnTo>
                  <a:pt x="189" y="54"/>
                </a:lnTo>
                <a:lnTo>
                  <a:pt x="183" y="54"/>
                </a:lnTo>
                <a:lnTo>
                  <a:pt x="183" y="51"/>
                </a:lnTo>
                <a:lnTo>
                  <a:pt x="190" y="40"/>
                </a:lnTo>
                <a:lnTo>
                  <a:pt x="197" y="29"/>
                </a:lnTo>
                <a:lnTo>
                  <a:pt x="199" y="18"/>
                </a:lnTo>
                <a:lnTo>
                  <a:pt x="198" y="10"/>
                </a:lnTo>
                <a:lnTo>
                  <a:pt x="194" y="6"/>
                </a:lnTo>
                <a:lnTo>
                  <a:pt x="192" y="5"/>
                </a:lnTo>
                <a:lnTo>
                  <a:pt x="190" y="5"/>
                </a:lnTo>
                <a:lnTo>
                  <a:pt x="189" y="5"/>
                </a:lnTo>
                <a:lnTo>
                  <a:pt x="187" y="5"/>
                </a:lnTo>
                <a:lnTo>
                  <a:pt x="179" y="6"/>
                </a:lnTo>
                <a:lnTo>
                  <a:pt x="173" y="3"/>
                </a:lnTo>
                <a:lnTo>
                  <a:pt x="168" y="1"/>
                </a:lnTo>
                <a:lnTo>
                  <a:pt x="164" y="0"/>
                </a:lnTo>
                <a:lnTo>
                  <a:pt x="163" y="0"/>
                </a:lnTo>
                <a:lnTo>
                  <a:pt x="161" y="0"/>
                </a:lnTo>
                <a:lnTo>
                  <a:pt x="160" y="1"/>
                </a:lnTo>
                <a:lnTo>
                  <a:pt x="159" y="2"/>
                </a:lnTo>
                <a:lnTo>
                  <a:pt x="156" y="5"/>
                </a:lnTo>
                <a:lnTo>
                  <a:pt x="151" y="6"/>
                </a:lnTo>
                <a:lnTo>
                  <a:pt x="145" y="6"/>
                </a:lnTo>
                <a:lnTo>
                  <a:pt x="139" y="7"/>
                </a:lnTo>
                <a:lnTo>
                  <a:pt x="135" y="8"/>
                </a:lnTo>
                <a:lnTo>
                  <a:pt x="129" y="9"/>
                </a:lnTo>
                <a:lnTo>
                  <a:pt x="126" y="10"/>
                </a:lnTo>
                <a:lnTo>
                  <a:pt x="123" y="14"/>
                </a:lnTo>
                <a:lnTo>
                  <a:pt x="121" y="17"/>
                </a:lnTo>
                <a:lnTo>
                  <a:pt x="119" y="18"/>
                </a:lnTo>
                <a:lnTo>
                  <a:pt x="115" y="18"/>
                </a:lnTo>
                <a:lnTo>
                  <a:pt x="108" y="20"/>
                </a:lnTo>
                <a:lnTo>
                  <a:pt x="100" y="23"/>
                </a:lnTo>
                <a:lnTo>
                  <a:pt x="93" y="26"/>
                </a:lnTo>
                <a:lnTo>
                  <a:pt x="87" y="31"/>
                </a:lnTo>
                <a:lnTo>
                  <a:pt x="82" y="39"/>
                </a:lnTo>
                <a:lnTo>
                  <a:pt x="80" y="47"/>
                </a:lnTo>
                <a:lnTo>
                  <a:pt x="81" y="54"/>
                </a:lnTo>
                <a:lnTo>
                  <a:pt x="81" y="59"/>
                </a:lnTo>
                <a:lnTo>
                  <a:pt x="80" y="60"/>
                </a:lnTo>
                <a:lnTo>
                  <a:pt x="74" y="61"/>
                </a:lnTo>
                <a:lnTo>
                  <a:pt x="67" y="62"/>
                </a:lnTo>
                <a:lnTo>
                  <a:pt x="60" y="66"/>
                </a:lnTo>
                <a:lnTo>
                  <a:pt x="59" y="70"/>
                </a:lnTo>
                <a:lnTo>
                  <a:pt x="57" y="74"/>
                </a:lnTo>
                <a:lnTo>
                  <a:pt x="52" y="77"/>
                </a:lnTo>
                <a:lnTo>
                  <a:pt x="46" y="81"/>
                </a:lnTo>
                <a:lnTo>
                  <a:pt x="43" y="84"/>
                </a:lnTo>
                <a:lnTo>
                  <a:pt x="40" y="89"/>
                </a:lnTo>
                <a:lnTo>
                  <a:pt x="37" y="93"/>
                </a:lnTo>
                <a:lnTo>
                  <a:pt x="35" y="99"/>
                </a:lnTo>
                <a:lnTo>
                  <a:pt x="38" y="107"/>
                </a:lnTo>
                <a:lnTo>
                  <a:pt x="44" y="115"/>
                </a:lnTo>
                <a:lnTo>
                  <a:pt x="47" y="122"/>
                </a:lnTo>
                <a:lnTo>
                  <a:pt x="49" y="128"/>
                </a:lnTo>
                <a:lnTo>
                  <a:pt x="47" y="132"/>
                </a:lnTo>
                <a:lnTo>
                  <a:pt x="45" y="138"/>
                </a:lnTo>
                <a:lnTo>
                  <a:pt x="44" y="143"/>
                </a:lnTo>
                <a:lnTo>
                  <a:pt x="43" y="143"/>
                </a:lnTo>
                <a:lnTo>
                  <a:pt x="38" y="136"/>
                </a:lnTo>
                <a:lnTo>
                  <a:pt x="34" y="126"/>
                </a:lnTo>
                <a:lnTo>
                  <a:pt x="31" y="118"/>
                </a:lnTo>
                <a:lnTo>
                  <a:pt x="28" y="113"/>
                </a:lnTo>
                <a:lnTo>
                  <a:pt x="24" y="114"/>
                </a:lnTo>
                <a:lnTo>
                  <a:pt x="21" y="118"/>
                </a:lnTo>
                <a:lnTo>
                  <a:pt x="16" y="123"/>
                </a:lnTo>
                <a:lnTo>
                  <a:pt x="12" y="128"/>
                </a:lnTo>
                <a:lnTo>
                  <a:pt x="9" y="132"/>
                </a:lnTo>
                <a:lnTo>
                  <a:pt x="7" y="141"/>
                </a:lnTo>
                <a:lnTo>
                  <a:pt x="4" y="153"/>
                </a:lnTo>
                <a:lnTo>
                  <a:pt x="0" y="166"/>
                </a:lnTo>
                <a:lnTo>
                  <a:pt x="0" y="176"/>
                </a:lnTo>
                <a:lnTo>
                  <a:pt x="1" y="184"/>
                </a:lnTo>
                <a:lnTo>
                  <a:pt x="2" y="190"/>
                </a:lnTo>
                <a:lnTo>
                  <a:pt x="6" y="195"/>
                </a:lnTo>
                <a:lnTo>
                  <a:pt x="12" y="198"/>
                </a:lnTo>
                <a:lnTo>
                  <a:pt x="19" y="199"/>
                </a:lnTo>
                <a:lnTo>
                  <a:pt x="23" y="200"/>
                </a:lnTo>
                <a:lnTo>
                  <a:pt x="27" y="200"/>
                </a:lnTo>
                <a:lnTo>
                  <a:pt x="30" y="199"/>
                </a:lnTo>
                <a:lnTo>
                  <a:pt x="31" y="200"/>
                </a:lnTo>
                <a:lnTo>
                  <a:pt x="30" y="205"/>
                </a:lnTo>
                <a:lnTo>
                  <a:pt x="28" y="211"/>
                </a:lnTo>
                <a:lnTo>
                  <a:pt x="24" y="215"/>
                </a:lnTo>
                <a:lnTo>
                  <a:pt x="23" y="219"/>
                </a:lnTo>
                <a:lnTo>
                  <a:pt x="24" y="224"/>
                </a:lnTo>
                <a:lnTo>
                  <a:pt x="28" y="229"/>
                </a:lnTo>
                <a:lnTo>
                  <a:pt x="31" y="234"/>
                </a:lnTo>
                <a:lnTo>
                  <a:pt x="36" y="238"/>
                </a:lnTo>
                <a:lnTo>
                  <a:pt x="44" y="245"/>
                </a:lnTo>
                <a:lnTo>
                  <a:pt x="54" y="248"/>
                </a:lnTo>
                <a:lnTo>
                  <a:pt x="63" y="244"/>
                </a:lnTo>
                <a:lnTo>
                  <a:pt x="70" y="237"/>
                </a:lnTo>
                <a:lnTo>
                  <a:pt x="75" y="232"/>
                </a:lnTo>
                <a:lnTo>
                  <a:pt x="77" y="229"/>
                </a:lnTo>
                <a:lnTo>
                  <a:pt x="82" y="230"/>
                </a:lnTo>
                <a:lnTo>
                  <a:pt x="88" y="234"/>
                </a:lnTo>
                <a:lnTo>
                  <a:pt x="96" y="240"/>
                </a:lnTo>
                <a:lnTo>
                  <a:pt x="104" y="247"/>
                </a:lnTo>
                <a:lnTo>
                  <a:pt x="111" y="256"/>
                </a:lnTo>
                <a:lnTo>
                  <a:pt x="113" y="263"/>
                </a:lnTo>
                <a:lnTo>
                  <a:pt x="113" y="264"/>
                </a:lnTo>
                <a:lnTo>
                  <a:pt x="110" y="262"/>
                </a:lnTo>
                <a:lnTo>
                  <a:pt x="103" y="256"/>
                </a:lnTo>
                <a:lnTo>
                  <a:pt x="93" y="252"/>
                </a:lnTo>
                <a:lnTo>
                  <a:pt x="85" y="252"/>
                </a:lnTo>
                <a:lnTo>
                  <a:pt x="82" y="258"/>
                </a:lnTo>
                <a:lnTo>
                  <a:pt x="84" y="267"/>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557" name="Freeform 440"/>
          <p:cNvSpPr>
            <a:spLocks/>
          </p:cNvSpPr>
          <p:nvPr/>
        </p:nvSpPr>
        <p:spPr bwMode="auto">
          <a:xfrm>
            <a:off x="2249490" y="1930404"/>
            <a:ext cx="39687" cy="17463"/>
          </a:xfrm>
          <a:custGeom>
            <a:avLst/>
            <a:gdLst>
              <a:gd name="T0" fmla="*/ 2147483647 w 34"/>
              <a:gd name="T1" fmla="*/ 0 h 18"/>
              <a:gd name="T2" fmla="*/ 2147483647 w 34"/>
              <a:gd name="T3" fmla="*/ 2147483647 h 18"/>
              <a:gd name="T4" fmla="*/ 2147483647 w 34"/>
              <a:gd name="T5" fmla="*/ 2147483647 h 18"/>
              <a:gd name="T6" fmla="*/ 2147483647 w 34"/>
              <a:gd name="T7" fmla="*/ 2147483647 h 18"/>
              <a:gd name="T8" fmla="*/ 2147483647 w 34"/>
              <a:gd name="T9" fmla="*/ 2147483647 h 18"/>
              <a:gd name="T10" fmla="*/ 2147483647 w 34"/>
              <a:gd name="T11" fmla="*/ 2147483647 h 18"/>
              <a:gd name="T12" fmla="*/ 2147483647 w 34"/>
              <a:gd name="T13" fmla="*/ 2147483647 h 18"/>
              <a:gd name="T14" fmla="*/ 2147483647 w 34"/>
              <a:gd name="T15" fmla="*/ 2147483647 h 18"/>
              <a:gd name="T16" fmla="*/ 2147483647 w 34"/>
              <a:gd name="T17" fmla="*/ 2147483647 h 18"/>
              <a:gd name="T18" fmla="*/ 2147483647 w 34"/>
              <a:gd name="T19" fmla="*/ 2147483647 h 18"/>
              <a:gd name="T20" fmla="*/ 0 w 34"/>
              <a:gd name="T21" fmla="*/ 2147483647 h 18"/>
              <a:gd name="T22" fmla="*/ 0 w 34"/>
              <a:gd name="T23" fmla="*/ 2147483647 h 18"/>
              <a:gd name="T24" fmla="*/ 2147483647 w 34"/>
              <a:gd name="T25" fmla="*/ 2147483647 h 18"/>
              <a:gd name="T26" fmla="*/ 2147483647 w 34"/>
              <a:gd name="T27" fmla="*/ 2147483647 h 18"/>
              <a:gd name="T28" fmla="*/ 2147483647 w 34"/>
              <a:gd name="T29" fmla="*/ 2147483647 h 18"/>
              <a:gd name="T30" fmla="*/ 2147483647 w 34"/>
              <a:gd name="T31" fmla="*/ 2147483647 h 18"/>
              <a:gd name="T32" fmla="*/ 2147483647 w 34"/>
              <a:gd name="T33" fmla="*/ 0 h 1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18">
                <a:moveTo>
                  <a:pt x="31" y="0"/>
                </a:moveTo>
                <a:lnTo>
                  <a:pt x="32" y="1"/>
                </a:lnTo>
                <a:lnTo>
                  <a:pt x="34" y="3"/>
                </a:lnTo>
                <a:lnTo>
                  <a:pt x="34" y="6"/>
                </a:lnTo>
                <a:lnTo>
                  <a:pt x="30" y="10"/>
                </a:lnTo>
                <a:lnTo>
                  <a:pt x="24" y="14"/>
                </a:lnTo>
                <a:lnTo>
                  <a:pt x="22" y="16"/>
                </a:lnTo>
                <a:lnTo>
                  <a:pt x="19" y="18"/>
                </a:lnTo>
                <a:lnTo>
                  <a:pt x="12" y="18"/>
                </a:lnTo>
                <a:lnTo>
                  <a:pt x="4" y="16"/>
                </a:lnTo>
                <a:lnTo>
                  <a:pt x="0" y="13"/>
                </a:lnTo>
                <a:lnTo>
                  <a:pt x="0" y="9"/>
                </a:lnTo>
                <a:lnTo>
                  <a:pt x="4" y="7"/>
                </a:lnTo>
                <a:lnTo>
                  <a:pt x="14" y="4"/>
                </a:lnTo>
                <a:lnTo>
                  <a:pt x="22" y="2"/>
                </a:lnTo>
                <a:lnTo>
                  <a:pt x="29" y="1"/>
                </a:lnTo>
                <a:lnTo>
                  <a:pt x="31" y="0"/>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558" name="Freeform 441"/>
          <p:cNvSpPr>
            <a:spLocks/>
          </p:cNvSpPr>
          <p:nvPr/>
        </p:nvSpPr>
        <p:spPr bwMode="auto">
          <a:xfrm>
            <a:off x="2228852" y="1884363"/>
            <a:ext cx="36513" cy="47625"/>
          </a:xfrm>
          <a:custGeom>
            <a:avLst/>
            <a:gdLst>
              <a:gd name="T0" fmla="*/ 2147483647 w 34"/>
              <a:gd name="T1" fmla="*/ 2147483647 h 46"/>
              <a:gd name="T2" fmla="*/ 2147483647 w 34"/>
              <a:gd name="T3" fmla="*/ 2147483647 h 46"/>
              <a:gd name="T4" fmla="*/ 2147483647 w 34"/>
              <a:gd name="T5" fmla="*/ 2147483647 h 46"/>
              <a:gd name="T6" fmla="*/ 2147483647 w 34"/>
              <a:gd name="T7" fmla="*/ 0 h 46"/>
              <a:gd name="T8" fmla="*/ 2147483647 w 34"/>
              <a:gd name="T9" fmla="*/ 0 h 46"/>
              <a:gd name="T10" fmla="*/ 2147483647 w 34"/>
              <a:gd name="T11" fmla="*/ 2147483647 h 46"/>
              <a:gd name="T12" fmla="*/ 0 w 34"/>
              <a:gd name="T13" fmla="*/ 2147483647 h 46"/>
              <a:gd name="T14" fmla="*/ 2147483647 w 34"/>
              <a:gd name="T15" fmla="*/ 2147483647 h 46"/>
              <a:gd name="T16" fmla="*/ 2147483647 w 34"/>
              <a:gd name="T17" fmla="*/ 2147483647 h 46"/>
              <a:gd name="T18" fmla="*/ 2147483647 w 34"/>
              <a:gd name="T19" fmla="*/ 2147483647 h 46"/>
              <a:gd name="T20" fmla="*/ 2147483647 w 34"/>
              <a:gd name="T21" fmla="*/ 2147483647 h 46"/>
              <a:gd name="T22" fmla="*/ 2147483647 w 34"/>
              <a:gd name="T23" fmla="*/ 2147483647 h 46"/>
              <a:gd name="T24" fmla="*/ 2147483647 w 34"/>
              <a:gd name="T25" fmla="*/ 2147483647 h 46"/>
              <a:gd name="T26" fmla="*/ 2147483647 w 34"/>
              <a:gd name="T27" fmla="*/ 2147483647 h 46"/>
              <a:gd name="T28" fmla="*/ 2147483647 w 34"/>
              <a:gd name="T29" fmla="*/ 2147483647 h 46"/>
              <a:gd name="T30" fmla="*/ 2147483647 w 34"/>
              <a:gd name="T31" fmla="*/ 2147483647 h 46"/>
              <a:gd name="T32" fmla="*/ 2147483647 w 34"/>
              <a:gd name="T33" fmla="*/ 2147483647 h 46"/>
              <a:gd name="T34" fmla="*/ 2147483647 w 34"/>
              <a:gd name="T35" fmla="*/ 2147483647 h 46"/>
              <a:gd name="T36" fmla="*/ 2147483647 w 34"/>
              <a:gd name="T37" fmla="*/ 2147483647 h 46"/>
              <a:gd name="T38" fmla="*/ 2147483647 w 34"/>
              <a:gd name="T39" fmla="*/ 2147483647 h 46"/>
              <a:gd name="T40" fmla="*/ 2147483647 w 34"/>
              <a:gd name="T41" fmla="*/ 2147483647 h 46"/>
              <a:gd name="T42" fmla="*/ 2147483647 w 34"/>
              <a:gd name="T43" fmla="*/ 2147483647 h 46"/>
              <a:gd name="T44" fmla="*/ 2147483647 w 34"/>
              <a:gd name="T45" fmla="*/ 2147483647 h 46"/>
              <a:gd name="T46" fmla="*/ 2147483647 w 34"/>
              <a:gd name="T47" fmla="*/ 2147483647 h 46"/>
              <a:gd name="T48" fmla="*/ 2147483647 w 34"/>
              <a:gd name="T49" fmla="*/ 2147483647 h 4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4" h="46">
                <a:moveTo>
                  <a:pt x="22" y="14"/>
                </a:moveTo>
                <a:lnTo>
                  <a:pt x="20" y="10"/>
                </a:lnTo>
                <a:lnTo>
                  <a:pt x="14" y="5"/>
                </a:lnTo>
                <a:lnTo>
                  <a:pt x="7" y="0"/>
                </a:lnTo>
                <a:lnTo>
                  <a:pt x="3" y="0"/>
                </a:lnTo>
                <a:lnTo>
                  <a:pt x="1" y="5"/>
                </a:lnTo>
                <a:lnTo>
                  <a:pt x="0" y="10"/>
                </a:lnTo>
                <a:lnTo>
                  <a:pt x="1" y="15"/>
                </a:lnTo>
                <a:lnTo>
                  <a:pt x="1" y="20"/>
                </a:lnTo>
                <a:lnTo>
                  <a:pt x="3" y="27"/>
                </a:lnTo>
                <a:lnTo>
                  <a:pt x="4" y="36"/>
                </a:lnTo>
                <a:lnTo>
                  <a:pt x="7" y="43"/>
                </a:lnTo>
                <a:lnTo>
                  <a:pt x="11" y="46"/>
                </a:lnTo>
                <a:lnTo>
                  <a:pt x="16" y="46"/>
                </a:lnTo>
                <a:lnTo>
                  <a:pt x="21" y="44"/>
                </a:lnTo>
                <a:lnTo>
                  <a:pt x="26" y="42"/>
                </a:lnTo>
                <a:lnTo>
                  <a:pt x="29" y="38"/>
                </a:lnTo>
                <a:lnTo>
                  <a:pt x="31" y="33"/>
                </a:lnTo>
                <a:lnTo>
                  <a:pt x="34" y="30"/>
                </a:lnTo>
                <a:lnTo>
                  <a:pt x="34" y="27"/>
                </a:lnTo>
                <a:lnTo>
                  <a:pt x="30" y="22"/>
                </a:lnTo>
                <a:lnTo>
                  <a:pt x="26" y="17"/>
                </a:lnTo>
                <a:lnTo>
                  <a:pt x="23" y="15"/>
                </a:lnTo>
                <a:lnTo>
                  <a:pt x="22" y="14"/>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559" name="Freeform 442"/>
          <p:cNvSpPr>
            <a:spLocks/>
          </p:cNvSpPr>
          <p:nvPr/>
        </p:nvSpPr>
        <p:spPr bwMode="auto">
          <a:xfrm>
            <a:off x="2157415" y="1862138"/>
            <a:ext cx="65087" cy="68262"/>
          </a:xfrm>
          <a:custGeom>
            <a:avLst/>
            <a:gdLst>
              <a:gd name="T0" fmla="*/ 2147483647 w 58"/>
              <a:gd name="T1" fmla="*/ 2147483647 h 67"/>
              <a:gd name="T2" fmla="*/ 2147483647 w 58"/>
              <a:gd name="T3" fmla="*/ 2147483647 h 67"/>
              <a:gd name="T4" fmla="*/ 2147483647 w 58"/>
              <a:gd name="T5" fmla="*/ 2147483647 h 67"/>
              <a:gd name="T6" fmla="*/ 2147483647 w 58"/>
              <a:gd name="T7" fmla="*/ 2147483647 h 67"/>
              <a:gd name="T8" fmla="*/ 2147483647 w 58"/>
              <a:gd name="T9" fmla="*/ 2147483647 h 67"/>
              <a:gd name="T10" fmla="*/ 2147483647 w 58"/>
              <a:gd name="T11" fmla="*/ 2147483647 h 67"/>
              <a:gd name="T12" fmla="*/ 2147483647 w 58"/>
              <a:gd name="T13" fmla="*/ 2147483647 h 67"/>
              <a:gd name="T14" fmla="*/ 2147483647 w 58"/>
              <a:gd name="T15" fmla="*/ 2147483647 h 67"/>
              <a:gd name="T16" fmla="*/ 2147483647 w 58"/>
              <a:gd name="T17" fmla="*/ 2147483647 h 67"/>
              <a:gd name="T18" fmla="*/ 2147483647 w 58"/>
              <a:gd name="T19" fmla="*/ 2147483647 h 67"/>
              <a:gd name="T20" fmla="*/ 2147483647 w 58"/>
              <a:gd name="T21" fmla="*/ 2147483647 h 67"/>
              <a:gd name="T22" fmla="*/ 2147483647 w 58"/>
              <a:gd name="T23" fmla="*/ 2147483647 h 67"/>
              <a:gd name="T24" fmla="*/ 2147483647 w 58"/>
              <a:gd name="T25" fmla="*/ 2147483647 h 67"/>
              <a:gd name="T26" fmla="*/ 2147483647 w 58"/>
              <a:gd name="T27" fmla="*/ 2147483647 h 67"/>
              <a:gd name="T28" fmla="*/ 2147483647 w 58"/>
              <a:gd name="T29" fmla="*/ 2147483647 h 67"/>
              <a:gd name="T30" fmla="*/ 2147483647 w 58"/>
              <a:gd name="T31" fmla="*/ 2147483647 h 67"/>
              <a:gd name="T32" fmla="*/ 2147483647 w 58"/>
              <a:gd name="T33" fmla="*/ 2147483647 h 67"/>
              <a:gd name="T34" fmla="*/ 2147483647 w 58"/>
              <a:gd name="T35" fmla="*/ 2147483647 h 67"/>
              <a:gd name="T36" fmla="*/ 2147483647 w 58"/>
              <a:gd name="T37" fmla="*/ 2147483647 h 67"/>
              <a:gd name="T38" fmla="*/ 2147483647 w 58"/>
              <a:gd name="T39" fmla="*/ 2147483647 h 67"/>
              <a:gd name="T40" fmla="*/ 2147483647 w 58"/>
              <a:gd name="T41" fmla="*/ 2147483647 h 67"/>
              <a:gd name="T42" fmla="*/ 2147483647 w 58"/>
              <a:gd name="T43" fmla="*/ 2147483647 h 67"/>
              <a:gd name="T44" fmla="*/ 2147483647 w 58"/>
              <a:gd name="T45" fmla="*/ 2147483647 h 67"/>
              <a:gd name="T46" fmla="*/ 0 w 58"/>
              <a:gd name="T47" fmla="*/ 2147483647 h 67"/>
              <a:gd name="T48" fmla="*/ 2147483647 w 58"/>
              <a:gd name="T49" fmla="*/ 0 h 67"/>
              <a:gd name="T50" fmla="*/ 2147483647 w 58"/>
              <a:gd name="T51" fmla="*/ 0 h 67"/>
              <a:gd name="T52" fmla="*/ 2147483647 w 58"/>
              <a:gd name="T53" fmla="*/ 0 h 67"/>
              <a:gd name="T54" fmla="*/ 2147483647 w 58"/>
              <a:gd name="T55" fmla="*/ 2147483647 h 67"/>
              <a:gd name="T56" fmla="*/ 2147483647 w 58"/>
              <a:gd name="T57" fmla="*/ 2147483647 h 67"/>
              <a:gd name="T58" fmla="*/ 2147483647 w 58"/>
              <a:gd name="T59" fmla="*/ 2147483647 h 67"/>
              <a:gd name="T60" fmla="*/ 2147483647 w 58"/>
              <a:gd name="T61" fmla="*/ 2147483647 h 67"/>
              <a:gd name="T62" fmla="*/ 2147483647 w 58"/>
              <a:gd name="T63" fmla="*/ 2147483647 h 67"/>
              <a:gd name="T64" fmla="*/ 2147483647 w 58"/>
              <a:gd name="T65" fmla="*/ 2147483647 h 67"/>
              <a:gd name="T66" fmla="*/ 2147483647 w 58"/>
              <a:gd name="T67" fmla="*/ 2147483647 h 67"/>
              <a:gd name="T68" fmla="*/ 2147483647 w 58"/>
              <a:gd name="T69" fmla="*/ 2147483647 h 67"/>
              <a:gd name="T70" fmla="*/ 2147483647 w 58"/>
              <a:gd name="T71" fmla="*/ 2147483647 h 67"/>
              <a:gd name="T72" fmla="*/ 2147483647 w 58"/>
              <a:gd name="T73" fmla="*/ 2147483647 h 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8" h="67">
                <a:moveTo>
                  <a:pt x="53" y="34"/>
                </a:moveTo>
                <a:lnTo>
                  <a:pt x="54" y="37"/>
                </a:lnTo>
                <a:lnTo>
                  <a:pt x="57" y="44"/>
                </a:lnTo>
                <a:lnTo>
                  <a:pt x="58" y="53"/>
                </a:lnTo>
                <a:lnTo>
                  <a:pt x="57" y="60"/>
                </a:lnTo>
                <a:lnTo>
                  <a:pt x="54" y="64"/>
                </a:lnTo>
                <a:lnTo>
                  <a:pt x="52" y="66"/>
                </a:lnTo>
                <a:lnTo>
                  <a:pt x="48" y="67"/>
                </a:lnTo>
                <a:lnTo>
                  <a:pt x="44" y="65"/>
                </a:lnTo>
                <a:lnTo>
                  <a:pt x="39" y="62"/>
                </a:lnTo>
                <a:lnTo>
                  <a:pt x="35" y="60"/>
                </a:lnTo>
                <a:lnTo>
                  <a:pt x="32" y="58"/>
                </a:lnTo>
                <a:lnTo>
                  <a:pt x="29" y="53"/>
                </a:lnTo>
                <a:lnTo>
                  <a:pt x="24" y="50"/>
                </a:lnTo>
                <a:lnTo>
                  <a:pt x="17" y="49"/>
                </a:lnTo>
                <a:lnTo>
                  <a:pt x="12" y="47"/>
                </a:lnTo>
                <a:lnTo>
                  <a:pt x="8" y="42"/>
                </a:lnTo>
                <a:lnTo>
                  <a:pt x="9" y="37"/>
                </a:lnTo>
                <a:lnTo>
                  <a:pt x="13" y="37"/>
                </a:lnTo>
                <a:lnTo>
                  <a:pt x="15" y="36"/>
                </a:lnTo>
                <a:lnTo>
                  <a:pt x="13" y="30"/>
                </a:lnTo>
                <a:lnTo>
                  <a:pt x="7" y="20"/>
                </a:lnTo>
                <a:lnTo>
                  <a:pt x="2" y="11"/>
                </a:lnTo>
                <a:lnTo>
                  <a:pt x="0" y="4"/>
                </a:lnTo>
                <a:lnTo>
                  <a:pt x="4" y="0"/>
                </a:lnTo>
                <a:lnTo>
                  <a:pt x="9" y="0"/>
                </a:lnTo>
                <a:lnTo>
                  <a:pt x="14" y="0"/>
                </a:lnTo>
                <a:lnTo>
                  <a:pt x="19" y="2"/>
                </a:lnTo>
                <a:lnTo>
                  <a:pt x="23" y="8"/>
                </a:lnTo>
                <a:lnTo>
                  <a:pt x="28" y="13"/>
                </a:lnTo>
                <a:lnTo>
                  <a:pt x="34" y="15"/>
                </a:lnTo>
                <a:lnTo>
                  <a:pt x="38" y="16"/>
                </a:lnTo>
                <a:lnTo>
                  <a:pt x="40" y="19"/>
                </a:lnTo>
                <a:lnTo>
                  <a:pt x="43" y="24"/>
                </a:lnTo>
                <a:lnTo>
                  <a:pt x="47" y="29"/>
                </a:lnTo>
                <a:lnTo>
                  <a:pt x="51" y="32"/>
                </a:lnTo>
                <a:lnTo>
                  <a:pt x="53" y="34"/>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560" name="Freeform 443"/>
          <p:cNvSpPr>
            <a:spLocks/>
          </p:cNvSpPr>
          <p:nvPr/>
        </p:nvSpPr>
        <p:spPr bwMode="auto">
          <a:xfrm>
            <a:off x="1893888" y="2109788"/>
            <a:ext cx="292100" cy="234950"/>
          </a:xfrm>
          <a:custGeom>
            <a:avLst/>
            <a:gdLst>
              <a:gd name="T0" fmla="*/ 2147483647 w 249"/>
              <a:gd name="T1" fmla="*/ 2147483647 h 231"/>
              <a:gd name="T2" fmla="*/ 2147483647 w 249"/>
              <a:gd name="T3" fmla="*/ 2147483647 h 231"/>
              <a:gd name="T4" fmla="*/ 2147483647 w 249"/>
              <a:gd name="T5" fmla="*/ 2147483647 h 231"/>
              <a:gd name="T6" fmla="*/ 2147483647 w 249"/>
              <a:gd name="T7" fmla="*/ 2147483647 h 231"/>
              <a:gd name="T8" fmla="*/ 2147483647 w 249"/>
              <a:gd name="T9" fmla="*/ 2147483647 h 231"/>
              <a:gd name="T10" fmla="*/ 2147483647 w 249"/>
              <a:gd name="T11" fmla="*/ 2147483647 h 231"/>
              <a:gd name="T12" fmla="*/ 2147483647 w 249"/>
              <a:gd name="T13" fmla="*/ 2147483647 h 231"/>
              <a:gd name="T14" fmla="*/ 2147483647 w 249"/>
              <a:gd name="T15" fmla="*/ 2147483647 h 231"/>
              <a:gd name="T16" fmla="*/ 2147483647 w 249"/>
              <a:gd name="T17" fmla="*/ 2147483647 h 231"/>
              <a:gd name="T18" fmla="*/ 2147483647 w 249"/>
              <a:gd name="T19" fmla="*/ 2147483647 h 231"/>
              <a:gd name="T20" fmla="*/ 2147483647 w 249"/>
              <a:gd name="T21" fmla="*/ 2147483647 h 231"/>
              <a:gd name="T22" fmla="*/ 2147483647 w 249"/>
              <a:gd name="T23" fmla="*/ 2147483647 h 231"/>
              <a:gd name="T24" fmla="*/ 2147483647 w 249"/>
              <a:gd name="T25" fmla="*/ 2147483647 h 231"/>
              <a:gd name="T26" fmla="*/ 2147483647 w 249"/>
              <a:gd name="T27" fmla="*/ 2147483647 h 231"/>
              <a:gd name="T28" fmla="*/ 2147483647 w 249"/>
              <a:gd name="T29" fmla="*/ 2147483647 h 231"/>
              <a:gd name="T30" fmla="*/ 2147483647 w 249"/>
              <a:gd name="T31" fmla="*/ 2147483647 h 231"/>
              <a:gd name="T32" fmla="*/ 2147483647 w 249"/>
              <a:gd name="T33" fmla="*/ 2147483647 h 231"/>
              <a:gd name="T34" fmla="*/ 2147483647 w 249"/>
              <a:gd name="T35" fmla="*/ 2147483647 h 231"/>
              <a:gd name="T36" fmla="*/ 2147483647 w 249"/>
              <a:gd name="T37" fmla="*/ 2147483647 h 231"/>
              <a:gd name="T38" fmla="*/ 2147483647 w 249"/>
              <a:gd name="T39" fmla="*/ 2147483647 h 231"/>
              <a:gd name="T40" fmla="*/ 2147483647 w 249"/>
              <a:gd name="T41" fmla="*/ 2147483647 h 231"/>
              <a:gd name="T42" fmla="*/ 2147483647 w 249"/>
              <a:gd name="T43" fmla="*/ 2147483647 h 231"/>
              <a:gd name="T44" fmla="*/ 2147483647 w 249"/>
              <a:gd name="T45" fmla="*/ 2147483647 h 231"/>
              <a:gd name="T46" fmla="*/ 2147483647 w 249"/>
              <a:gd name="T47" fmla="*/ 2147483647 h 231"/>
              <a:gd name="T48" fmla="*/ 2147483647 w 249"/>
              <a:gd name="T49" fmla="*/ 2147483647 h 231"/>
              <a:gd name="T50" fmla="*/ 2147483647 w 249"/>
              <a:gd name="T51" fmla="*/ 2147483647 h 231"/>
              <a:gd name="T52" fmla="*/ 2147483647 w 249"/>
              <a:gd name="T53" fmla="*/ 2147483647 h 231"/>
              <a:gd name="T54" fmla="*/ 2147483647 w 249"/>
              <a:gd name="T55" fmla="*/ 2147483647 h 231"/>
              <a:gd name="T56" fmla="*/ 2147483647 w 249"/>
              <a:gd name="T57" fmla="*/ 2147483647 h 231"/>
              <a:gd name="T58" fmla="*/ 2147483647 w 249"/>
              <a:gd name="T59" fmla="*/ 2147483647 h 231"/>
              <a:gd name="T60" fmla="*/ 2147483647 w 249"/>
              <a:gd name="T61" fmla="*/ 2147483647 h 231"/>
              <a:gd name="T62" fmla="*/ 2147483647 w 249"/>
              <a:gd name="T63" fmla="*/ 2147483647 h 231"/>
              <a:gd name="T64" fmla="*/ 2147483647 w 249"/>
              <a:gd name="T65" fmla="*/ 2147483647 h 231"/>
              <a:gd name="T66" fmla="*/ 2147483647 w 249"/>
              <a:gd name="T67" fmla="*/ 2147483647 h 231"/>
              <a:gd name="T68" fmla="*/ 2147483647 w 249"/>
              <a:gd name="T69" fmla="*/ 2147483647 h 231"/>
              <a:gd name="T70" fmla="*/ 2147483647 w 249"/>
              <a:gd name="T71" fmla="*/ 2147483647 h 231"/>
              <a:gd name="T72" fmla="*/ 2147483647 w 249"/>
              <a:gd name="T73" fmla="*/ 2147483647 h 231"/>
              <a:gd name="T74" fmla="*/ 2147483647 w 249"/>
              <a:gd name="T75" fmla="*/ 2147483647 h 231"/>
              <a:gd name="T76" fmla="*/ 2147483647 w 249"/>
              <a:gd name="T77" fmla="*/ 2147483647 h 231"/>
              <a:gd name="T78" fmla="*/ 2147483647 w 249"/>
              <a:gd name="T79" fmla="*/ 2147483647 h 231"/>
              <a:gd name="T80" fmla="*/ 2147483647 w 249"/>
              <a:gd name="T81" fmla="*/ 2147483647 h 231"/>
              <a:gd name="T82" fmla="*/ 2147483647 w 249"/>
              <a:gd name="T83" fmla="*/ 2147483647 h 231"/>
              <a:gd name="T84" fmla="*/ 2147483647 w 249"/>
              <a:gd name="T85" fmla="*/ 2147483647 h 231"/>
              <a:gd name="T86" fmla="*/ 2147483647 w 249"/>
              <a:gd name="T87" fmla="*/ 2147483647 h 231"/>
              <a:gd name="T88" fmla="*/ 2147483647 w 249"/>
              <a:gd name="T89" fmla="*/ 2147483647 h 231"/>
              <a:gd name="T90" fmla="*/ 2147483647 w 249"/>
              <a:gd name="T91" fmla="*/ 2147483647 h 231"/>
              <a:gd name="T92" fmla="*/ 2147483647 w 249"/>
              <a:gd name="T93" fmla="*/ 2147483647 h 231"/>
              <a:gd name="T94" fmla="*/ 2147483647 w 249"/>
              <a:gd name="T95" fmla="*/ 2147483647 h 231"/>
              <a:gd name="T96" fmla="*/ 2147483647 w 249"/>
              <a:gd name="T97" fmla="*/ 2147483647 h 23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49" h="231">
                <a:moveTo>
                  <a:pt x="239" y="162"/>
                </a:moveTo>
                <a:lnTo>
                  <a:pt x="241" y="164"/>
                </a:lnTo>
                <a:lnTo>
                  <a:pt x="246" y="168"/>
                </a:lnTo>
                <a:lnTo>
                  <a:pt x="249" y="175"/>
                </a:lnTo>
                <a:lnTo>
                  <a:pt x="248" y="182"/>
                </a:lnTo>
                <a:lnTo>
                  <a:pt x="244" y="187"/>
                </a:lnTo>
                <a:lnTo>
                  <a:pt x="239" y="188"/>
                </a:lnTo>
                <a:lnTo>
                  <a:pt x="236" y="187"/>
                </a:lnTo>
                <a:lnTo>
                  <a:pt x="232" y="187"/>
                </a:lnTo>
                <a:lnTo>
                  <a:pt x="229" y="187"/>
                </a:lnTo>
                <a:lnTo>
                  <a:pt x="226" y="187"/>
                </a:lnTo>
                <a:lnTo>
                  <a:pt x="226" y="189"/>
                </a:lnTo>
                <a:lnTo>
                  <a:pt x="228" y="195"/>
                </a:lnTo>
                <a:lnTo>
                  <a:pt x="230" y="204"/>
                </a:lnTo>
                <a:lnTo>
                  <a:pt x="232" y="213"/>
                </a:lnTo>
                <a:lnTo>
                  <a:pt x="231" y="220"/>
                </a:lnTo>
                <a:lnTo>
                  <a:pt x="224" y="225"/>
                </a:lnTo>
                <a:lnTo>
                  <a:pt x="216" y="227"/>
                </a:lnTo>
                <a:lnTo>
                  <a:pt x="211" y="230"/>
                </a:lnTo>
                <a:lnTo>
                  <a:pt x="205" y="231"/>
                </a:lnTo>
                <a:lnTo>
                  <a:pt x="195" y="225"/>
                </a:lnTo>
                <a:lnTo>
                  <a:pt x="190" y="220"/>
                </a:lnTo>
                <a:lnTo>
                  <a:pt x="184" y="215"/>
                </a:lnTo>
                <a:lnTo>
                  <a:pt x="178" y="210"/>
                </a:lnTo>
                <a:lnTo>
                  <a:pt x="173" y="205"/>
                </a:lnTo>
                <a:lnTo>
                  <a:pt x="170" y="202"/>
                </a:lnTo>
                <a:lnTo>
                  <a:pt x="165" y="198"/>
                </a:lnTo>
                <a:lnTo>
                  <a:pt x="163" y="196"/>
                </a:lnTo>
                <a:lnTo>
                  <a:pt x="161" y="195"/>
                </a:lnTo>
                <a:lnTo>
                  <a:pt x="158" y="194"/>
                </a:lnTo>
                <a:lnTo>
                  <a:pt x="157" y="194"/>
                </a:lnTo>
                <a:lnTo>
                  <a:pt x="154" y="196"/>
                </a:lnTo>
                <a:lnTo>
                  <a:pt x="146" y="202"/>
                </a:lnTo>
                <a:lnTo>
                  <a:pt x="140" y="206"/>
                </a:lnTo>
                <a:lnTo>
                  <a:pt x="132" y="210"/>
                </a:lnTo>
                <a:lnTo>
                  <a:pt x="123" y="213"/>
                </a:lnTo>
                <a:lnTo>
                  <a:pt x="114" y="216"/>
                </a:lnTo>
                <a:lnTo>
                  <a:pt x="104" y="219"/>
                </a:lnTo>
                <a:lnTo>
                  <a:pt x="95" y="220"/>
                </a:lnTo>
                <a:lnTo>
                  <a:pt x="89" y="221"/>
                </a:lnTo>
                <a:lnTo>
                  <a:pt x="85" y="223"/>
                </a:lnTo>
                <a:lnTo>
                  <a:pt x="81" y="223"/>
                </a:lnTo>
                <a:lnTo>
                  <a:pt x="78" y="223"/>
                </a:lnTo>
                <a:lnTo>
                  <a:pt x="73" y="221"/>
                </a:lnTo>
                <a:lnTo>
                  <a:pt x="67" y="219"/>
                </a:lnTo>
                <a:lnTo>
                  <a:pt x="62" y="218"/>
                </a:lnTo>
                <a:lnTo>
                  <a:pt x="57" y="216"/>
                </a:lnTo>
                <a:lnTo>
                  <a:pt x="52" y="215"/>
                </a:lnTo>
                <a:lnTo>
                  <a:pt x="49" y="215"/>
                </a:lnTo>
                <a:lnTo>
                  <a:pt x="46" y="213"/>
                </a:lnTo>
                <a:lnTo>
                  <a:pt x="44" y="210"/>
                </a:lnTo>
                <a:lnTo>
                  <a:pt x="44" y="204"/>
                </a:lnTo>
                <a:lnTo>
                  <a:pt x="43" y="197"/>
                </a:lnTo>
                <a:lnTo>
                  <a:pt x="40" y="188"/>
                </a:lnTo>
                <a:lnTo>
                  <a:pt x="33" y="180"/>
                </a:lnTo>
                <a:lnTo>
                  <a:pt x="25" y="173"/>
                </a:lnTo>
                <a:lnTo>
                  <a:pt x="16" y="167"/>
                </a:lnTo>
                <a:lnTo>
                  <a:pt x="9" y="164"/>
                </a:lnTo>
                <a:lnTo>
                  <a:pt x="3" y="162"/>
                </a:lnTo>
                <a:lnTo>
                  <a:pt x="1" y="157"/>
                </a:lnTo>
                <a:lnTo>
                  <a:pt x="0" y="151"/>
                </a:lnTo>
                <a:lnTo>
                  <a:pt x="0" y="143"/>
                </a:lnTo>
                <a:lnTo>
                  <a:pt x="0" y="136"/>
                </a:lnTo>
                <a:lnTo>
                  <a:pt x="1" y="130"/>
                </a:lnTo>
                <a:lnTo>
                  <a:pt x="5" y="129"/>
                </a:lnTo>
                <a:lnTo>
                  <a:pt x="12" y="129"/>
                </a:lnTo>
                <a:lnTo>
                  <a:pt x="20" y="128"/>
                </a:lnTo>
                <a:lnTo>
                  <a:pt x="27" y="129"/>
                </a:lnTo>
                <a:lnTo>
                  <a:pt x="36" y="132"/>
                </a:lnTo>
                <a:lnTo>
                  <a:pt x="42" y="135"/>
                </a:lnTo>
                <a:lnTo>
                  <a:pt x="49" y="138"/>
                </a:lnTo>
                <a:lnTo>
                  <a:pt x="57" y="142"/>
                </a:lnTo>
                <a:lnTo>
                  <a:pt x="65" y="147"/>
                </a:lnTo>
                <a:lnTo>
                  <a:pt x="72" y="149"/>
                </a:lnTo>
                <a:lnTo>
                  <a:pt x="79" y="151"/>
                </a:lnTo>
                <a:lnTo>
                  <a:pt x="82" y="151"/>
                </a:lnTo>
                <a:lnTo>
                  <a:pt x="85" y="149"/>
                </a:lnTo>
                <a:lnTo>
                  <a:pt x="86" y="141"/>
                </a:lnTo>
                <a:lnTo>
                  <a:pt x="86" y="133"/>
                </a:lnTo>
                <a:lnTo>
                  <a:pt x="81" y="126"/>
                </a:lnTo>
                <a:lnTo>
                  <a:pt x="69" y="121"/>
                </a:lnTo>
                <a:lnTo>
                  <a:pt x="56" y="118"/>
                </a:lnTo>
                <a:lnTo>
                  <a:pt x="50" y="117"/>
                </a:lnTo>
                <a:lnTo>
                  <a:pt x="44" y="117"/>
                </a:lnTo>
                <a:lnTo>
                  <a:pt x="35" y="115"/>
                </a:lnTo>
                <a:lnTo>
                  <a:pt x="24" y="115"/>
                </a:lnTo>
                <a:lnTo>
                  <a:pt x="17" y="115"/>
                </a:lnTo>
                <a:lnTo>
                  <a:pt x="12" y="114"/>
                </a:lnTo>
                <a:lnTo>
                  <a:pt x="8" y="111"/>
                </a:lnTo>
                <a:lnTo>
                  <a:pt x="3" y="104"/>
                </a:lnTo>
                <a:lnTo>
                  <a:pt x="2" y="96"/>
                </a:lnTo>
                <a:lnTo>
                  <a:pt x="2" y="90"/>
                </a:lnTo>
                <a:lnTo>
                  <a:pt x="4" y="86"/>
                </a:lnTo>
                <a:lnTo>
                  <a:pt x="11" y="84"/>
                </a:lnTo>
                <a:lnTo>
                  <a:pt x="20" y="86"/>
                </a:lnTo>
                <a:lnTo>
                  <a:pt x="28" y="84"/>
                </a:lnTo>
                <a:lnTo>
                  <a:pt x="29" y="79"/>
                </a:lnTo>
                <a:lnTo>
                  <a:pt x="26" y="73"/>
                </a:lnTo>
                <a:lnTo>
                  <a:pt x="23" y="71"/>
                </a:lnTo>
                <a:lnTo>
                  <a:pt x="19" y="68"/>
                </a:lnTo>
                <a:lnTo>
                  <a:pt x="13" y="62"/>
                </a:lnTo>
                <a:lnTo>
                  <a:pt x="8" y="54"/>
                </a:lnTo>
                <a:lnTo>
                  <a:pt x="3" y="49"/>
                </a:lnTo>
                <a:lnTo>
                  <a:pt x="3" y="44"/>
                </a:lnTo>
                <a:lnTo>
                  <a:pt x="8" y="39"/>
                </a:lnTo>
                <a:lnTo>
                  <a:pt x="14" y="37"/>
                </a:lnTo>
                <a:lnTo>
                  <a:pt x="19" y="35"/>
                </a:lnTo>
                <a:lnTo>
                  <a:pt x="21" y="33"/>
                </a:lnTo>
                <a:lnTo>
                  <a:pt x="24" y="27"/>
                </a:lnTo>
                <a:lnTo>
                  <a:pt x="25" y="21"/>
                </a:lnTo>
                <a:lnTo>
                  <a:pt x="25" y="18"/>
                </a:lnTo>
                <a:lnTo>
                  <a:pt x="28" y="15"/>
                </a:lnTo>
                <a:lnTo>
                  <a:pt x="33" y="14"/>
                </a:lnTo>
                <a:lnTo>
                  <a:pt x="40" y="13"/>
                </a:lnTo>
                <a:lnTo>
                  <a:pt x="46" y="9"/>
                </a:lnTo>
                <a:lnTo>
                  <a:pt x="51" y="7"/>
                </a:lnTo>
                <a:lnTo>
                  <a:pt x="61" y="5"/>
                </a:lnTo>
                <a:lnTo>
                  <a:pt x="72" y="3"/>
                </a:lnTo>
                <a:lnTo>
                  <a:pt x="81" y="0"/>
                </a:lnTo>
                <a:lnTo>
                  <a:pt x="88" y="3"/>
                </a:lnTo>
                <a:lnTo>
                  <a:pt x="88" y="9"/>
                </a:lnTo>
                <a:lnTo>
                  <a:pt x="85" y="18"/>
                </a:lnTo>
                <a:lnTo>
                  <a:pt x="81" y="23"/>
                </a:lnTo>
                <a:lnTo>
                  <a:pt x="82" y="27"/>
                </a:lnTo>
                <a:lnTo>
                  <a:pt x="88" y="26"/>
                </a:lnTo>
                <a:lnTo>
                  <a:pt x="95" y="23"/>
                </a:lnTo>
                <a:lnTo>
                  <a:pt x="100" y="24"/>
                </a:lnTo>
                <a:lnTo>
                  <a:pt x="102" y="27"/>
                </a:lnTo>
                <a:lnTo>
                  <a:pt x="104" y="34"/>
                </a:lnTo>
                <a:lnTo>
                  <a:pt x="110" y="41"/>
                </a:lnTo>
                <a:lnTo>
                  <a:pt x="117" y="46"/>
                </a:lnTo>
                <a:lnTo>
                  <a:pt x="124" y="47"/>
                </a:lnTo>
                <a:lnTo>
                  <a:pt x="127" y="45"/>
                </a:lnTo>
                <a:lnTo>
                  <a:pt x="127" y="38"/>
                </a:lnTo>
                <a:lnTo>
                  <a:pt x="126" y="31"/>
                </a:lnTo>
                <a:lnTo>
                  <a:pt x="125" y="27"/>
                </a:lnTo>
                <a:lnTo>
                  <a:pt x="129" y="27"/>
                </a:lnTo>
                <a:lnTo>
                  <a:pt x="134" y="33"/>
                </a:lnTo>
                <a:lnTo>
                  <a:pt x="140" y="39"/>
                </a:lnTo>
                <a:lnTo>
                  <a:pt x="145" y="47"/>
                </a:lnTo>
                <a:lnTo>
                  <a:pt x="146" y="58"/>
                </a:lnTo>
                <a:lnTo>
                  <a:pt x="147" y="69"/>
                </a:lnTo>
                <a:lnTo>
                  <a:pt x="148" y="80"/>
                </a:lnTo>
                <a:lnTo>
                  <a:pt x="152" y="83"/>
                </a:lnTo>
                <a:lnTo>
                  <a:pt x="155" y="75"/>
                </a:lnTo>
                <a:lnTo>
                  <a:pt x="158" y="64"/>
                </a:lnTo>
                <a:lnTo>
                  <a:pt x="161" y="57"/>
                </a:lnTo>
                <a:lnTo>
                  <a:pt x="162" y="51"/>
                </a:lnTo>
                <a:lnTo>
                  <a:pt x="160" y="46"/>
                </a:lnTo>
                <a:lnTo>
                  <a:pt x="157" y="39"/>
                </a:lnTo>
                <a:lnTo>
                  <a:pt x="156" y="33"/>
                </a:lnTo>
                <a:lnTo>
                  <a:pt x="157" y="27"/>
                </a:lnTo>
                <a:lnTo>
                  <a:pt x="160" y="22"/>
                </a:lnTo>
                <a:lnTo>
                  <a:pt x="164" y="20"/>
                </a:lnTo>
                <a:lnTo>
                  <a:pt x="169" y="21"/>
                </a:lnTo>
                <a:lnTo>
                  <a:pt x="173" y="23"/>
                </a:lnTo>
                <a:lnTo>
                  <a:pt x="179" y="26"/>
                </a:lnTo>
                <a:lnTo>
                  <a:pt x="181" y="24"/>
                </a:lnTo>
                <a:lnTo>
                  <a:pt x="183" y="22"/>
                </a:lnTo>
                <a:lnTo>
                  <a:pt x="181" y="19"/>
                </a:lnTo>
                <a:lnTo>
                  <a:pt x="181" y="18"/>
                </a:lnTo>
                <a:lnTo>
                  <a:pt x="179" y="15"/>
                </a:lnTo>
                <a:lnTo>
                  <a:pt x="175" y="11"/>
                </a:lnTo>
                <a:lnTo>
                  <a:pt x="172" y="7"/>
                </a:lnTo>
                <a:lnTo>
                  <a:pt x="179" y="5"/>
                </a:lnTo>
                <a:lnTo>
                  <a:pt x="185" y="5"/>
                </a:lnTo>
                <a:lnTo>
                  <a:pt x="192" y="5"/>
                </a:lnTo>
                <a:lnTo>
                  <a:pt x="198" y="5"/>
                </a:lnTo>
                <a:lnTo>
                  <a:pt x="203" y="6"/>
                </a:lnTo>
                <a:lnTo>
                  <a:pt x="208" y="8"/>
                </a:lnTo>
                <a:lnTo>
                  <a:pt x="211" y="11"/>
                </a:lnTo>
                <a:lnTo>
                  <a:pt x="213" y="15"/>
                </a:lnTo>
                <a:lnTo>
                  <a:pt x="211" y="21"/>
                </a:lnTo>
                <a:lnTo>
                  <a:pt x="207" y="31"/>
                </a:lnTo>
                <a:lnTo>
                  <a:pt x="203" y="37"/>
                </a:lnTo>
                <a:lnTo>
                  <a:pt x="199" y="39"/>
                </a:lnTo>
                <a:lnTo>
                  <a:pt x="195" y="42"/>
                </a:lnTo>
                <a:lnTo>
                  <a:pt x="192" y="45"/>
                </a:lnTo>
                <a:lnTo>
                  <a:pt x="193" y="52"/>
                </a:lnTo>
                <a:lnTo>
                  <a:pt x="195" y="60"/>
                </a:lnTo>
                <a:lnTo>
                  <a:pt x="196" y="69"/>
                </a:lnTo>
                <a:lnTo>
                  <a:pt x="198" y="79"/>
                </a:lnTo>
                <a:lnTo>
                  <a:pt x="199" y="89"/>
                </a:lnTo>
                <a:lnTo>
                  <a:pt x="201" y="98"/>
                </a:lnTo>
                <a:lnTo>
                  <a:pt x="201" y="105"/>
                </a:lnTo>
                <a:lnTo>
                  <a:pt x="200" y="110"/>
                </a:lnTo>
                <a:lnTo>
                  <a:pt x="199" y="112"/>
                </a:lnTo>
                <a:lnTo>
                  <a:pt x="198" y="115"/>
                </a:lnTo>
                <a:lnTo>
                  <a:pt x="198" y="122"/>
                </a:lnTo>
                <a:lnTo>
                  <a:pt x="201" y="130"/>
                </a:lnTo>
                <a:lnTo>
                  <a:pt x="205" y="136"/>
                </a:lnTo>
                <a:lnTo>
                  <a:pt x="209" y="141"/>
                </a:lnTo>
                <a:lnTo>
                  <a:pt x="216" y="147"/>
                </a:lnTo>
                <a:lnTo>
                  <a:pt x="224" y="153"/>
                </a:lnTo>
                <a:lnTo>
                  <a:pt x="231" y="158"/>
                </a:lnTo>
                <a:lnTo>
                  <a:pt x="237" y="160"/>
                </a:lnTo>
                <a:lnTo>
                  <a:pt x="239" y="162"/>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561" name="Freeform 445"/>
          <p:cNvSpPr>
            <a:spLocks/>
          </p:cNvSpPr>
          <p:nvPr/>
        </p:nvSpPr>
        <p:spPr bwMode="auto">
          <a:xfrm>
            <a:off x="3008315" y="4244975"/>
            <a:ext cx="39687" cy="19050"/>
          </a:xfrm>
          <a:custGeom>
            <a:avLst/>
            <a:gdLst>
              <a:gd name="T0" fmla="*/ 2147483647 w 23"/>
              <a:gd name="T1" fmla="*/ 0 h 18"/>
              <a:gd name="T2" fmla="*/ 2147483647 w 23"/>
              <a:gd name="T3" fmla="*/ 2147483647 h 18"/>
              <a:gd name="T4" fmla="*/ 2147483647 w 23"/>
              <a:gd name="T5" fmla="*/ 2147483647 h 18"/>
              <a:gd name="T6" fmla="*/ 0 w 23"/>
              <a:gd name="T7" fmla="*/ 2147483647 h 18"/>
              <a:gd name="T8" fmla="*/ 2147483647 w 23"/>
              <a:gd name="T9" fmla="*/ 0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18">
                <a:moveTo>
                  <a:pt x="2" y="0"/>
                </a:moveTo>
                <a:lnTo>
                  <a:pt x="23" y="1"/>
                </a:lnTo>
                <a:lnTo>
                  <a:pt x="21" y="18"/>
                </a:lnTo>
                <a:lnTo>
                  <a:pt x="0" y="13"/>
                </a:lnTo>
                <a:lnTo>
                  <a:pt x="2" y="0"/>
                </a:lnTo>
                <a:close/>
              </a:path>
            </a:pathLst>
          </a:custGeom>
          <a:solidFill>
            <a:srgbClr val="FFFFA7"/>
          </a:solidFill>
          <a:ln w="6350" cap="flat" cmpd="sng">
            <a:solidFill>
              <a:schemeClr val="bg2"/>
            </a:solidFill>
            <a:prstDash val="solid"/>
            <a:round/>
            <a:headEnd type="none" w="med" len="med"/>
            <a:tailEnd type="none" w="med" len="med"/>
          </a:ln>
        </p:spPr>
        <p:txBody>
          <a:bodyPr/>
          <a:lstStyle/>
          <a:p>
            <a:endParaRPr lang="en-GB" smtClean="0">
              <a:solidFill>
                <a:srgbClr val="FF99CC"/>
              </a:solidFill>
            </a:endParaRPr>
          </a:p>
        </p:txBody>
      </p:sp>
      <p:sp>
        <p:nvSpPr>
          <p:cNvPr id="2205" name="Freeform 450"/>
          <p:cNvSpPr>
            <a:spLocks/>
          </p:cNvSpPr>
          <p:nvPr/>
        </p:nvSpPr>
        <p:spPr bwMode="auto">
          <a:xfrm>
            <a:off x="4138616" y="2471738"/>
            <a:ext cx="141287" cy="50800"/>
          </a:xfrm>
          <a:custGeom>
            <a:avLst/>
            <a:gdLst>
              <a:gd name="T0" fmla="*/ 2147483647 w 114"/>
              <a:gd name="T1" fmla="*/ 0 h 54"/>
              <a:gd name="T2" fmla="*/ 2147483647 w 114"/>
              <a:gd name="T3" fmla="*/ 2147483647 h 54"/>
              <a:gd name="T4" fmla="*/ 2147483647 w 114"/>
              <a:gd name="T5" fmla="*/ 2147483647 h 54"/>
              <a:gd name="T6" fmla="*/ 2147483647 w 114"/>
              <a:gd name="T7" fmla="*/ 0 h 54"/>
              <a:gd name="T8" fmla="*/ 2147483647 w 114"/>
              <a:gd name="T9" fmla="*/ 2147483647 h 54"/>
              <a:gd name="T10" fmla="*/ 2147483647 w 114"/>
              <a:gd name="T11" fmla="*/ 2147483647 h 54"/>
              <a:gd name="T12" fmla="*/ 2147483647 w 114"/>
              <a:gd name="T13" fmla="*/ 2147483647 h 54"/>
              <a:gd name="T14" fmla="*/ 2147483647 w 114"/>
              <a:gd name="T15" fmla="*/ 2147483647 h 54"/>
              <a:gd name="T16" fmla="*/ 2147483647 w 114"/>
              <a:gd name="T17" fmla="*/ 2147483647 h 54"/>
              <a:gd name="T18" fmla="*/ 2147483647 w 114"/>
              <a:gd name="T19" fmla="*/ 2147483647 h 54"/>
              <a:gd name="T20" fmla="*/ 2147483647 w 114"/>
              <a:gd name="T21" fmla="*/ 2147483647 h 54"/>
              <a:gd name="T22" fmla="*/ 0 w 114"/>
              <a:gd name="T23" fmla="*/ 2147483647 h 54"/>
              <a:gd name="T24" fmla="*/ 2147483647 w 114"/>
              <a:gd name="T25" fmla="*/ 0 h 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4" h="54">
                <a:moveTo>
                  <a:pt x="14" y="0"/>
                </a:moveTo>
                <a:lnTo>
                  <a:pt x="26" y="14"/>
                </a:lnTo>
                <a:lnTo>
                  <a:pt x="54" y="4"/>
                </a:lnTo>
                <a:lnTo>
                  <a:pt x="88" y="0"/>
                </a:lnTo>
                <a:lnTo>
                  <a:pt x="114" y="18"/>
                </a:lnTo>
                <a:lnTo>
                  <a:pt x="96" y="38"/>
                </a:lnTo>
                <a:lnTo>
                  <a:pt x="68" y="54"/>
                </a:lnTo>
                <a:lnTo>
                  <a:pt x="30" y="42"/>
                </a:lnTo>
                <a:lnTo>
                  <a:pt x="10" y="44"/>
                </a:lnTo>
                <a:lnTo>
                  <a:pt x="26" y="36"/>
                </a:lnTo>
                <a:lnTo>
                  <a:pt x="16" y="22"/>
                </a:lnTo>
                <a:lnTo>
                  <a:pt x="0" y="16"/>
                </a:lnTo>
                <a:lnTo>
                  <a:pt x="14" y="0"/>
                </a:lnTo>
                <a:close/>
              </a:path>
            </a:pathLst>
          </a:custGeom>
          <a:solidFill>
            <a:schemeClr val="accent6">
              <a:lumMod val="60000"/>
              <a:lumOff val="40000"/>
            </a:schemeClr>
          </a:solidFill>
          <a:ln w="9525" cap="flat" cmpd="sng">
            <a:solidFill>
              <a:schemeClr val="bg2"/>
            </a:solidFill>
            <a:prstDash val="solid"/>
            <a:round/>
            <a:headEnd/>
            <a:tailEnd/>
          </a:ln>
          <a:effectLst/>
        </p:spPr>
        <p:txBody>
          <a:bodyPr anchor="ctr"/>
          <a:lstStyle/>
          <a:p>
            <a:pPr eaLnBrk="0" hangingPunct="0">
              <a:defRPr/>
            </a:pPr>
            <a:endParaRPr lang="en-GB" sz="1400">
              <a:solidFill>
                <a:srgbClr val="FFFFFF"/>
              </a:solidFill>
              <a:latin typeface="Arial" pitchFamily="34" charset="0"/>
            </a:endParaRPr>
          </a:p>
        </p:txBody>
      </p:sp>
      <p:sp>
        <p:nvSpPr>
          <p:cNvPr id="17563" name="Freeform 451"/>
          <p:cNvSpPr>
            <a:spLocks/>
          </p:cNvSpPr>
          <p:nvPr/>
        </p:nvSpPr>
        <p:spPr bwMode="auto">
          <a:xfrm>
            <a:off x="8466140" y="4605342"/>
            <a:ext cx="234950" cy="185737"/>
          </a:xfrm>
          <a:custGeom>
            <a:avLst/>
            <a:gdLst>
              <a:gd name="T0" fmla="*/ 2147483647 w 575"/>
              <a:gd name="T1" fmla="*/ 2147483647 h 488"/>
              <a:gd name="T2" fmla="*/ 2147483647 w 575"/>
              <a:gd name="T3" fmla="*/ 2147483647 h 488"/>
              <a:gd name="T4" fmla="*/ 2147483647 w 575"/>
              <a:gd name="T5" fmla="*/ 2147483647 h 488"/>
              <a:gd name="T6" fmla="*/ 2147483647 w 575"/>
              <a:gd name="T7" fmla="*/ 2147483647 h 488"/>
              <a:gd name="T8" fmla="*/ 2147483647 w 575"/>
              <a:gd name="T9" fmla="*/ 0 h 488"/>
              <a:gd name="T10" fmla="*/ 2147483647 w 575"/>
              <a:gd name="T11" fmla="*/ 2147483647 h 488"/>
              <a:gd name="T12" fmla="*/ 0 w 575"/>
              <a:gd name="T13" fmla="*/ 2147483647 h 488"/>
              <a:gd name="T14" fmla="*/ 2147483647 w 575"/>
              <a:gd name="T15" fmla="*/ 2147483647 h 488"/>
              <a:gd name="T16" fmla="*/ 2147483647 w 575"/>
              <a:gd name="T17" fmla="*/ 2147483647 h 488"/>
              <a:gd name="T18" fmla="*/ 2147483647 w 575"/>
              <a:gd name="T19" fmla="*/ 2147483647 h 488"/>
              <a:gd name="T20" fmla="*/ 2147483647 w 575"/>
              <a:gd name="T21" fmla="*/ 2147483647 h 488"/>
              <a:gd name="T22" fmla="*/ 2147483647 w 575"/>
              <a:gd name="T23" fmla="*/ 2147483647 h 488"/>
              <a:gd name="T24" fmla="*/ 2147483647 w 575"/>
              <a:gd name="T25" fmla="*/ 2147483647 h 488"/>
              <a:gd name="T26" fmla="*/ 2147483647 w 575"/>
              <a:gd name="T27" fmla="*/ 2147483647 h 488"/>
              <a:gd name="T28" fmla="*/ 2147483647 w 575"/>
              <a:gd name="T29" fmla="*/ 2147483647 h 488"/>
              <a:gd name="T30" fmla="*/ 2147483647 w 575"/>
              <a:gd name="T31" fmla="*/ 2147483647 h 488"/>
              <a:gd name="T32" fmla="*/ 2147483647 w 575"/>
              <a:gd name="T33" fmla="*/ 2147483647 h 488"/>
              <a:gd name="T34" fmla="*/ 2147483647 w 575"/>
              <a:gd name="T35" fmla="*/ 2147483647 h 488"/>
              <a:gd name="T36" fmla="*/ 2147483647 w 575"/>
              <a:gd name="T37" fmla="*/ 2147483647 h 488"/>
              <a:gd name="T38" fmla="*/ 2147483647 w 575"/>
              <a:gd name="T39" fmla="*/ 2147483647 h 488"/>
              <a:gd name="T40" fmla="*/ 2147483647 w 575"/>
              <a:gd name="T41" fmla="*/ 2147483647 h 48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75" h="488">
                <a:moveTo>
                  <a:pt x="410" y="71"/>
                </a:moveTo>
                <a:lnTo>
                  <a:pt x="321" y="142"/>
                </a:lnTo>
                <a:lnTo>
                  <a:pt x="233" y="142"/>
                </a:lnTo>
                <a:lnTo>
                  <a:pt x="178" y="71"/>
                </a:lnTo>
                <a:lnTo>
                  <a:pt x="107" y="0"/>
                </a:lnTo>
                <a:lnTo>
                  <a:pt x="36" y="19"/>
                </a:lnTo>
                <a:lnTo>
                  <a:pt x="0" y="90"/>
                </a:lnTo>
                <a:lnTo>
                  <a:pt x="72" y="124"/>
                </a:lnTo>
                <a:lnTo>
                  <a:pt x="89" y="159"/>
                </a:lnTo>
                <a:lnTo>
                  <a:pt x="107" y="213"/>
                </a:lnTo>
                <a:lnTo>
                  <a:pt x="160" y="213"/>
                </a:lnTo>
                <a:lnTo>
                  <a:pt x="197" y="230"/>
                </a:lnTo>
                <a:lnTo>
                  <a:pt x="321" y="283"/>
                </a:lnTo>
                <a:lnTo>
                  <a:pt x="446" y="353"/>
                </a:lnTo>
                <a:lnTo>
                  <a:pt x="465" y="389"/>
                </a:lnTo>
                <a:lnTo>
                  <a:pt x="393" y="424"/>
                </a:lnTo>
                <a:lnTo>
                  <a:pt x="465" y="442"/>
                </a:lnTo>
                <a:lnTo>
                  <a:pt x="518" y="459"/>
                </a:lnTo>
                <a:lnTo>
                  <a:pt x="575" y="488"/>
                </a:lnTo>
                <a:lnTo>
                  <a:pt x="575" y="122"/>
                </a:lnTo>
                <a:lnTo>
                  <a:pt x="410" y="71"/>
                </a:lnTo>
                <a:close/>
              </a:path>
            </a:pathLst>
          </a:custGeom>
          <a:solidFill>
            <a:srgbClr val="FFFFA7"/>
          </a:solidFill>
          <a:ln w="9525" cap="flat" cmpd="sng">
            <a:solidFill>
              <a:schemeClr val="bg2"/>
            </a:solidFill>
            <a:prstDash val="solid"/>
            <a:round/>
            <a:headEnd type="none" w="med" len="med"/>
            <a:tailEnd type="none" w="med" len="med"/>
          </a:ln>
        </p:spPr>
        <p:txBody>
          <a:bodyPr/>
          <a:lstStyle/>
          <a:p>
            <a:endParaRPr lang="en-GB" smtClean="0">
              <a:solidFill>
                <a:srgbClr val="FF99CC"/>
              </a:solidFill>
            </a:endParaRPr>
          </a:p>
        </p:txBody>
      </p:sp>
      <p:sp>
        <p:nvSpPr>
          <p:cNvPr id="17564" name="Freeform 452"/>
          <p:cNvSpPr>
            <a:spLocks/>
          </p:cNvSpPr>
          <p:nvPr/>
        </p:nvSpPr>
        <p:spPr bwMode="auto">
          <a:xfrm>
            <a:off x="8701088" y="4649788"/>
            <a:ext cx="188912" cy="169862"/>
          </a:xfrm>
          <a:custGeom>
            <a:avLst/>
            <a:gdLst>
              <a:gd name="T0" fmla="*/ 2147483647 w 460"/>
              <a:gd name="T1" fmla="*/ 2147483647 h 443"/>
              <a:gd name="T2" fmla="*/ 2147483647 w 460"/>
              <a:gd name="T3" fmla="*/ 2147483647 h 443"/>
              <a:gd name="T4" fmla="*/ 2147483647 w 460"/>
              <a:gd name="T5" fmla="*/ 2147483647 h 443"/>
              <a:gd name="T6" fmla="*/ 2147483647 w 460"/>
              <a:gd name="T7" fmla="*/ 2147483647 h 443"/>
              <a:gd name="T8" fmla="*/ 2147483647 w 460"/>
              <a:gd name="T9" fmla="*/ 2147483647 h 443"/>
              <a:gd name="T10" fmla="*/ 2147483647 w 460"/>
              <a:gd name="T11" fmla="*/ 2147483647 h 443"/>
              <a:gd name="T12" fmla="*/ 0 w 460"/>
              <a:gd name="T13" fmla="*/ 0 h 443"/>
              <a:gd name="T14" fmla="*/ 0 w 460"/>
              <a:gd name="T15" fmla="*/ 2147483647 h 443"/>
              <a:gd name="T16" fmla="*/ 2147483647 w 460"/>
              <a:gd name="T17" fmla="*/ 2147483647 h 443"/>
              <a:gd name="T18" fmla="*/ 2147483647 w 460"/>
              <a:gd name="T19" fmla="*/ 2147483647 h 443"/>
              <a:gd name="T20" fmla="*/ 2147483647 w 460"/>
              <a:gd name="T21" fmla="*/ 2147483647 h 443"/>
              <a:gd name="T22" fmla="*/ 2147483647 w 460"/>
              <a:gd name="T23" fmla="*/ 2147483647 h 443"/>
              <a:gd name="T24" fmla="*/ 2147483647 w 460"/>
              <a:gd name="T25" fmla="*/ 2147483647 h 443"/>
              <a:gd name="T26" fmla="*/ 2147483647 w 460"/>
              <a:gd name="T27" fmla="*/ 2147483647 h 443"/>
              <a:gd name="T28" fmla="*/ 2147483647 w 460"/>
              <a:gd name="T29" fmla="*/ 2147483647 h 443"/>
              <a:gd name="T30" fmla="*/ 2147483647 w 460"/>
              <a:gd name="T31" fmla="*/ 2147483647 h 443"/>
              <a:gd name="T32" fmla="*/ 2147483647 w 460"/>
              <a:gd name="T33" fmla="*/ 2147483647 h 4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60" h="443">
                <a:moveTo>
                  <a:pt x="353" y="302"/>
                </a:moveTo>
                <a:lnTo>
                  <a:pt x="336" y="249"/>
                </a:lnTo>
                <a:lnTo>
                  <a:pt x="372" y="214"/>
                </a:lnTo>
                <a:lnTo>
                  <a:pt x="283" y="161"/>
                </a:lnTo>
                <a:lnTo>
                  <a:pt x="247" y="108"/>
                </a:lnTo>
                <a:lnTo>
                  <a:pt x="122" y="37"/>
                </a:lnTo>
                <a:lnTo>
                  <a:pt x="0" y="0"/>
                </a:lnTo>
                <a:lnTo>
                  <a:pt x="0" y="366"/>
                </a:lnTo>
                <a:lnTo>
                  <a:pt x="14" y="373"/>
                </a:lnTo>
                <a:lnTo>
                  <a:pt x="67" y="373"/>
                </a:lnTo>
                <a:lnTo>
                  <a:pt x="122" y="320"/>
                </a:lnTo>
                <a:lnTo>
                  <a:pt x="211" y="284"/>
                </a:lnTo>
                <a:lnTo>
                  <a:pt x="264" y="320"/>
                </a:lnTo>
                <a:lnTo>
                  <a:pt x="389" y="408"/>
                </a:lnTo>
                <a:lnTo>
                  <a:pt x="460" y="443"/>
                </a:lnTo>
                <a:lnTo>
                  <a:pt x="460" y="337"/>
                </a:lnTo>
                <a:lnTo>
                  <a:pt x="353" y="302"/>
                </a:lnTo>
                <a:close/>
              </a:path>
            </a:pathLst>
          </a:custGeom>
          <a:solidFill>
            <a:srgbClr val="FFFFA7"/>
          </a:solidFill>
          <a:ln w="9525" cap="flat" cmpd="sng">
            <a:solidFill>
              <a:schemeClr val="bg2"/>
            </a:solidFill>
            <a:prstDash val="solid"/>
            <a:round/>
            <a:headEnd type="none" w="med" len="med"/>
            <a:tailEnd type="none" w="med" len="med"/>
          </a:ln>
        </p:spPr>
        <p:txBody>
          <a:bodyPr/>
          <a:lstStyle/>
          <a:p>
            <a:endParaRPr lang="en-GB" smtClean="0">
              <a:solidFill>
                <a:srgbClr val="FF99CC"/>
              </a:solidFill>
            </a:endParaRPr>
          </a:p>
        </p:txBody>
      </p:sp>
      <p:grpSp>
        <p:nvGrpSpPr>
          <p:cNvPr id="2208" name="Group 453"/>
          <p:cNvGrpSpPr>
            <a:grpSpLocks/>
          </p:cNvGrpSpPr>
          <p:nvPr/>
        </p:nvGrpSpPr>
        <p:grpSpPr bwMode="auto">
          <a:xfrm>
            <a:off x="4650323" y="2860675"/>
            <a:ext cx="271727" cy="368300"/>
            <a:chOff x="2201" y="1250"/>
            <a:chExt cx="133" cy="193"/>
          </a:xfrm>
          <a:solidFill>
            <a:schemeClr val="accent1">
              <a:lumMod val="75000"/>
            </a:schemeClr>
          </a:solidFill>
        </p:grpSpPr>
        <p:sp>
          <p:nvSpPr>
            <p:cNvPr id="2249" name="Freeform 454"/>
            <p:cNvSpPr>
              <a:spLocks/>
            </p:cNvSpPr>
            <p:nvPr/>
          </p:nvSpPr>
          <p:spPr bwMode="auto">
            <a:xfrm>
              <a:off x="2234" y="1250"/>
              <a:ext cx="100" cy="193"/>
            </a:xfrm>
            <a:custGeom>
              <a:avLst/>
              <a:gdLst>
                <a:gd name="T0" fmla="*/ 543767 w 24"/>
                <a:gd name="T1" fmla="*/ 2833725 h 47"/>
                <a:gd name="T2" fmla="*/ 371667 w 24"/>
                <a:gd name="T3" fmla="*/ 2675083 h 47"/>
                <a:gd name="T4" fmla="*/ 915658 w 24"/>
                <a:gd name="T5" fmla="*/ 2344646 h 47"/>
                <a:gd name="T6" fmla="*/ 826458 w 24"/>
                <a:gd name="T7" fmla="*/ 2028208 h 47"/>
                <a:gd name="T8" fmla="*/ 722154 w 24"/>
                <a:gd name="T9" fmla="*/ 1773736 h 47"/>
                <a:gd name="T10" fmla="*/ 282692 w 24"/>
                <a:gd name="T11" fmla="*/ 1773736 h 47"/>
                <a:gd name="T12" fmla="*/ 371667 w 24"/>
                <a:gd name="T13" fmla="*/ 1299416 h 47"/>
                <a:gd name="T14" fmla="*/ 89200 w 24"/>
                <a:gd name="T15" fmla="*/ 1457232 h 47"/>
                <a:gd name="T16" fmla="*/ 0 w 24"/>
                <a:gd name="T17" fmla="*/ 1044943 h 47"/>
                <a:gd name="T18" fmla="*/ 0 w 24"/>
                <a:gd name="T19" fmla="*/ 651445 h 47"/>
                <a:gd name="T20" fmla="*/ 89200 w 24"/>
                <a:gd name="T21" fmla="*/ 316438 h 47"/>
                <a:gd name="T22" fmla="*/ 460867 w 24"/>
                <a:gd name="T23" fmla="*/ 0 h 47"/>
                <a:gd name="T24" fmla="*/ 722154 w 24"/>
                <a:gd name="T25" fmla="*/ 77060 h 47"/>
                <a:gd name="T26" fmla="*/ 632950 w 24"/>
                <a:gd name="T27" fmla="*/ 493916 h 47"/>
                <a:gd name="T28" fmla="*/ 1177883 w 24"/>
                <a:gd name="T29" fmla="*/ 493916 h 47"/>
                <a:gd name="T30" fmla="*/ 1004638 w 24"/>
                <a:gd name="T31" fmla="*/ 887418 h 47"/>
                <a:gd name="T32" fmla="*/ 826458 w 24"/>
                <a:gd name="T33" fmla="*/ 1222355 h 47"/>
                <a:gd name="T34" fmla="*/ 1177883 w 24"/>
                <a:gd name="T35" fmla="*/ 1376492 h 47"/>
                <a:gd name="T36" fmla="*/ 1548613 w 24"/>
                <a:gd name="T37" fmla="*/ 1951148 h 47"/>
                <a:gd name="T38" fmla="*/ 1721929 w 24"/>
                <a:gd name="T39" fmla="*/ 2344646 h 47"/>
                <a:gd name="T40" fmla="*/ 1721929 w 24"/>
                <a:gd name="T41" fmla="*/ 2579252 h 47"/>
                <a:gd name="T42" fmla="*/ 2093613 w 24"/>
                <a:gd name="T43" fmla="*/ 2579252 h 47"/>
                <a:gd name="T44" fmla="*/ 2004342 w 24"/>
                <a:gd name="T45" fmla="*/ 3150228 h 47"/>
                <a:gd name="T46" fmla="*/ 2182796 w 24"/>
                <a:gd name="T47" fmla="*/ 3227223 h 47"/>
                <a:gd name="T48" fmla="*/ 1548613 w 24"/>
                <a:gd name="T49" fmla="*/ 3485436 h 47"/>
                <a:gd name="T50" fmla="*/ 1004638 w 24"/>
                <a:gd name="T51" fmla="*/ 3562497 h 47"/>
                <a:gd name="T52" fmla="*/ 722154 w 24"/>
                <a:gd name="T53" fmla="*/ 3644078 h 47"/>
                <a:gd name="T54" fmla="*/ 371667 w 24"/>
                <a:gd name="T55" fmla="*/ 3644078 h 47"/>
                <a:gd name="T56" fmla="*/ 89200 w 24"/>
                <a:gd name="T57" fmla="*/ 3721139 h 47"/>
                <a:gd name="T58" fmla="*/ 460867 w 24"/>
                <a:gd name="T59" fmla="*/ 3384752 h 47"/>
                <a:gd name="T60" fmla="*/ 543767 w 24"/>
                <a:gd name="T61" fmla="*/ 3073151 h 47"/>
                <a:gd name="T62" fmla="*/ 282692 w 24"/>
                <a:gd name="T63" fmla="*/ 2991521 h 4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4" h="47">
                  <a:moveTo>
                    <a:pt x="3" y="37"/>
                  </a:moveTo>
                  <a:cubicBezTo>
                    <a:pt x="6" y="35"/>
                    <a:pt x="6" y="35"/>
                    <a:pt x="6" y="35"/>
                  </a:cubicBezTo>
                  <a:cubicBezTo>
                    <a:pt x="6" y="33"/>
                    <a:pt x="6" y="33"/>
                    <a:pt x="6" y="33"/>
                  </a:cubicBezTo>
                  <a:cubicBezTo>
                    <a:pt x="4" y="33"/>
                    <a:pt x="4" y="33"/>
                    <a:pt x="4" y="33"/>
                  </a:cubicBezTo>
                  <a:cubicBezTo>
                    <a:pt x="6" y="30"/>
                    <a:pt x="6" y="30"/>
                    <a:pt x="6" y="30"/>
                  </a:cubicBezTo>
                  <a:cubicBezTo>
                    <a:pt x="10" y="29"/>
                    <a:pt x="10" y="29"/>
                    <a:pt x="10" y="29"/>
                  </a:cubicBezTo>
                  <a:cubicBezTo>
                    <a:pt x="9" y="26"/>
                    <a:pt x="9" y="26"/>
                    <a:pt x="9" y="26"/>
                  </a:cubicBezTo>
                  <a:cubicBezTo>
                    <a:pt x="9" y="25"/>
                    <a:pt x="9" y="25"/>
                    <a:pt x="9" y="25"/>
                  </a:cubicBezTo>
                  <a:cubicBezTo>
                    <a:pt x="8" y="23"/>
                    <a:pt x="8" y="23"/>
                    <a:pt x="8" y="23"/>
                  </a:cubicBezTo>
                  <a:cubicBezTo>
                    <a:pt x="8" y="22"/>
                    <a:pt x="8" y="22"/>
                    <a:pt x="8" y="22"/>
                  </a:cubicBezTo>
                  <a:cubicBezTo>
                    <a:pt x="5" y="22"/>
                    <a:pt x="5" y="22"/>
                    <a:pt x="5" y="22"/>
                  </a:cubicBezTo>
                  <a:cubicBezTo>
                    <a:pt x="3" y="22"/>
                    <a:pt x="3" y="22"/>
                    <a:pt x="3" y="22"/>
                  </a:cubicBezTo>
                  <a:cubicBezTo>
                    <a:pt x="3" y="20"/>
                    <a:pt x="3" y="20"/>
                    <a:pt x="3" y="20"/>
                  </a:cubicBezTo>
                  <a:cubicBezTo>
                    <a:pt x="4" y="16"/>
                    <a:pt x="4" y="16"/>
                    <a:pt x="4" y="16"/>
                  </a:cubicBezTo>
                  <a:cubicBezTo>
                    <a:pt x="2" y="16"/>
                    <a:pt x="2" y="16"/>
                    <a:pt x="2" y="16"/>
                  </a:cubicBezTo>
                  <a:cubicBezTo>
                    <a:pt x="1" y="18"/>
                    <a:pt x="1" y="18"/>
                    <a:pt x="1" y="18"/>
                  </a:cubicBezTo>
                  <a:cubicBezTo>
                    <a:pt x="1" y="18"/>
                    <a:pt x="0" y="17"/>
                    <a:pt x="0" y="16"/>
                  </a:cubicBezTo>
                  <a:cubicBezTo>
                    <a:pt x="0" y="15"/>
                    <a:pt x="0" y="13"/>
                    <a:pt x="0" y="13"/>
                  </a:cubicBezTo>
                  <a:cubicBezTo>
                    <a:pt x="0" y="11"/>
                    <a:pt x="0" y="11"/>
                    <a:pt x="0" y="11"/>
                  </a:cubicBezTo>
                  <a:cubicBezTo>
                    <a:pt x="0" y="8"/>
                    <a:pt x="0" y="8"/>
                    <a:pt x="0" y="8"/>
                  </a:cubicBezTo>
                  <a:cubicBezTo>
                    <a:pt x="0" y="6"/>
                    <a:pt x="0" y="6"/>
                    <a:pt x="0" y="6"/>
                  </a:cubicBezTo>
                  <a:cubicBezTo>
                    <a:pt x="1" y="4"/>
                    <a:pt x="1" y="4"/>
                    <a:pt x="1" y="4"/>
                  </a:cubicBezTo>
                  <a:cubicBezTo>
                    <a:pt x="3" y="0"/>
                    <a:pt x="3" y="0"/>
                    <a:pt x="3" y="0"/>
                  </a:cubicBezTo>
                  <a:cubicBezTo>
                    <a:pt x="5" y="0"/>
                    <a:pt x="5" y="0"/>
                    <a:pt x="5" y="0"/>
                  </a:cubicBezTo>
                  <a:cubicBezTo>
                    <a:pt x="8" y="0"/>
                    <a:pt x="8" y="0"/>
                    <a:pt x="8" y="0"/>
                  </a:cubicBezTo>
                  <a:cubicBezTo>
                    <a:pt x="8" y="1"/>
                    <a:pt x="8" y="1"/>
                    <a:pt x="8" y="1"/>
                  </a:cubicBezTo>
                  <a:cubicBezTo>
                    <a:pt x="6" y="5"/>
                    <a:pt x="6" y="5"/>
                    <a:pt x="6" y="5"/>
                  </a:cubicBezTo>
                  <a:cubicBezTo>
                    <a:pt x="7" y="6"/>
                    <a:pt x="7" y="6"/>
                    <a:pt x="7" y="6"/>
                  </a:cubicBezTo>
                  <a:cubicBezTo>
                    <a:pt x="10" y="5"/>
                    <a:pt x="10" y="5"/>
                    <a:pt x="10" y="5"/>
                  </a:cubicBezTo>
                  <a:cubicBezTo>
                    <a:pt x="13" y="6"/>
                    <a:pt x="13" y="6"/>
                    <a:pt x="13" y="6"/>
                  </a:cubicBezTo>
                  <a:cubicBezTo>
                    <a:pt x="12" y="8"/>
                    <a:pt x="12" y="8"/>
                    <a:pt x="12" y="8"/>
                  </a:cubicBezTo>
                  <a:cubicBezTo>
                    <a:pt x="11" y="11"/>
                    <a:pt x="11" y="11"/>
                    <a:pt x="11" y="11"/>
                  </a:cubicBezTo>
                  <a:cubicBezTo>
                    <a:pt x="9" y="14"/>
                    <a:pt x="9" y="14"/>
                    <a:pt x="9" y="14"/>
                  </a:cubicBezTo>
                  <a:cubicBezTo>
                    <a:pt x="9" y="15"/>
                    <a:pt x="9" y="15"/>
                    <a:pt x="9" y="15"/>
                  </a:cubicBezTo>
                  <a:cubicBezTo>
                    <a:pt x="11" y="16"/>
                    <a:pt x="11" y="16"/>
                    <a:pt x="11" y="16"/>
                  </a:cubicBezTo>
                  <a:cubicBezTo>
                    <a:pt x="13" y="17"/>
                    <a:pt x="13" y="17"/>
                    <a:pt x="13" y="17"/>
                  </a:cubicBezTo>
                  <a:cubicBezTo>
                    <a:pt x="15" y="22"/>
                    <a:pt x="15" y="22"/>
                    <a:pt x="15" y="22"/>
                  </a:cubicBezTo>
                  <a:cubicBezTo>
                    <a:pt x="17" y="24"/>
                    <a:pt x="17" y="24"/>
                    <a:pt x="17" y="24"/>
                  </a:cubicBezTo>
                  <a:cubicBezTo>
                    <a:pt x="20" y="28"/>
                    <a:pt x="20" y="28"/>
                    <a:pt x="20" y="28"/>
                  </a:cubicBezTo>
                  <a:cubicBezTo>
                    <a:pt x="19" y="29"/>
                    <a:pt x="19" y="29"/>
                    <a:pt x="19" y="29"/>
                  </a:cubicBezTo>
                  <a:cubicBezTo>
                    <a:pt x="19" y="30"/>
                    <a:pt x="19" y="30"/>
                    <a:pt x="19" y="30"/>
                  </a:cubicBezTo>
                  <a:cubicBezTo>
                    <a:pt x="19" y="32"/>
                    <a:pt x="19" y="32"/>
                    <a:pt x="19" y="32"/>
                  </a:cubicBezTo>
                  <a:cubicBezTo>
                    <a:pt x="21" y="32"/>
                    <a:pt x="21" y="32"/>
                    <a:pt x="21" y="32"/>
                  </a:cubicBezTo>
                  <a:cubicBezTo>
                    <a:pt x="23" y="32"/>
                    <a:pt x="23" y="32"/>
                    <a:pt x="23" y="32"/>
                  </a:cubicBezTo>
                  <a:cubicBezTo>
                    <a:pt x="24" y="36"/>
                    <a:pt x="24" y="36"/>
                    <a:pt x="24" y="36"/>
                  </a:cubicBezTo>
                  <a:cubicBezTo>
                    <a:pt x="22" y="39"/>
                    <a:pt x="22" y="39"/>
                    <a:pt x="22" y="39"/>
                  </a:cubicBezTo>
                  <a:cubicBezTo>
                    <a:pt x="22" y="40"/>
                    <a:pt x="22" y="40"/>
                    <a:pt x="22" y="40"/>
                  </a:cubicBezTo>
                  <a:cubicBezTo>
                    <a:pt x="24" y="40"/>
                    <a:pt x="24" y="40"/>
                    <a:pt x="24" y="40"/>
                  </a:cubicBezTo>
                  <a:cubicBezTo>
                    <a:pt x="22" y="41"/>
                    <a:pt x="22" y="41"/>
                    <a:pt x="22" y="41"/>
                  </a:cubicBezTo>
                  <a:cubicBezTo>
                    <a:pt x="17" y="43"/>
                    <a:pt x="17" y="43"/>
                    <a:pt x="17" y="43"/>
                  </a:cubicBezTo>
                  <a:cubicBezTo>
                    <a:pt x="14" y="43"/>
                    <a:pt x="14" y="43"/>
                    <a:pt x="14" y="43"/>
                  </a:cubicBezTo>
                  <a:cubicBezTo>
                    <a:pt x="11" y="44"/>
                    <a:pt x="11" y="44"/>
                    <a:pt x="11" y="44"/>
                  </a:cubicBezTo>
                  <a:cubicBezTo>
                    <a:pt x="11" y="44"/>
                    <a:pt x="10" y="43"/>
                    <a:pt x="9" y="43"/>
                  </a:cubicBezTo>
                  <a:cubicBezTo>
                    <a:pt x="9" y="43"/>
                    <a:pt x="8" y="45"/>
                    <a:pt x="8" y="45"/>
                  </a:cubicBezTo>
                  <a:cubicBezTo>
                    <a:pt x="6" y="45"/>
                    <a:pt x="6" y="45"/>
                    <a:pt x="6" y="45"/>
                  </a:cubicBezTo>
                  <a:cubicBezTo>
                    <a:pt x="4" y="45"/>
                    <a:pt x="4" y="45"/>
                    <a:pt x="4" y="45"/>
                  </a:cubicBezTo>
                  <a:cubicBezTo>
                    <a:pt x="3" y="47"/>
                    <a:pt x="3" y="47"/>
                    <a:pt x="3" y="47"/>
                  </a:cubicBezTo>
                  <a:cubicBezTo>
                    <a:pt x="1" y="46"/>
                    <a:pt x="1" y="46"/>
                    <a:pt x="1" y="46"/>
                  </a:cubicBezTo>
                  <a:cubicBezTo>
                    <a:pt x="2" y="44"/>
                    <a:pt x="2" y="44"/>
                    <a:pt x="2" y="44"/>
                  </a:cubicBezTo>
                  <a:cubicBezTo>
                    <a:pt x="5" y="42"/>
                    <a:pt x="5" y="42"/>
                    <a:pt x="5" y="42"/>
                  </a:cubicBezTo>
                  <a:cubicBezTo>
                    <a:pt x="8" y="39"/>
                    <a:pt x="8" y="39"/>
                    <a:pt x="8" y="39"/>
                  </a:cubicBezTo>
                  <a:cubicBezTo>
                    <a:pt x="6" y="38"/>
                    <a:pt x="6" y="38"/>
                    <a:pt x="6" y="38"/>
                  </a:cubicBezTo>
                  <a:cubicBezTo>
                    <a:pt x="4" y="38"/>
                    <a:pt x="4" y="38"/>
                    <a:pt x="4" y="38"/>
                  </a:cubicBezTo>
                  <a:lnTo>
                    <a:pt x="3" y="37"/>
                  </a:lnTo>
                  <a:close/>
                </a:path>
              </a:pathLst>
            </a:custGeom>
            <a:grpFill/>
            <a:ln w="9525">
              <a:solidFill>
                <a:schemeClr val="bg2"/>
              </a:solidFill>
              <a:round/>
              <a:headEnd/>
              <a:tailEnd/>
            </a:ln>
          </p:spPr>
          <p:txBody>
            <a:bodyPr/>
            <a:lstStyle/>
            <a:p>
              <a:pPr eaLnBrk="0" hangingPunct="0">
                <a:defRPr/>
              </a:pPr>
              <a:endParaRPr lang="en-GB" sz="1400">
                <a:solidFill>
                  <a:srgbClr val="FFFFFF"/>
                </a:solidFill>
                <a:latin typeface="Arial" pitchFamily="34" charset="0"/>
              </a:endParaRPr>
            </a:p>
          </p:txBody>
        </p:sp>
        <p:sp>
          <p:nvSpPr>
            <p:cNvPr id="2250" name="Freeform 455"/>
            <p:cNvSpPr>
              <a:spLocks/>
            </p:cNvSpPr>
            <p:nvPr/>
          </p:nvSpPr>
          <p:spPr bwMode="auto">
            <a:xfrm>
              <a:off x="2201" y="1331"/>
              <a:ext cx="34" cy="22"/>
            </a:xfrm>
            <a:custGeom>
              <a:avLst/>
              <a:gdLst>
                <a:gd name="T0" fmla="*/ 24 w 34"/>
                <a:gd name="T1" fmla="*/ 22 h 22"/>
                <a:gd name="T2" fmla="*/ 0 w 34"/>
                <a:gd name="T3" fmla="*/ 18 h 22"/>
                <a:gd name="T4" fmla="*/ 13 w 34"/>
                <a:gd name="T5" fmla="*/ 0 h 22"/>
                <a:gd name="T6" fmla="*/ 27 w 34"/>
                <a:gd name="T7" fmla="*/ 3 h 22"/>
                <a:gd name="T8" fmla="*/ 34 w 34"/>
                <a:gd name="T9" fmla="*/ 15 h 22"/>
                <a:gd name="T10" fmla="*/ 24 w 34"/>
                <a:gd name="T11" fmla="*/ 22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22">
                  <a:moveTo>
                    <a:pt x="24" y="22"/>
                  </a:moveTo>
                  <a:lnTo>
                    <a:pt x="0" y="18"/>
                  </a:lnTo>
                  <a:lnTo>
                    <a:pt x="13" y="0"/>
                  </a:lnTo>
                  <a:lnTo>
                    <a:pt x="27" y="3"/>
                  </a:lnTo>
                  <a:lnTo>
                    <a:pt x="34" y="15"/>
                  </a:lnTo>
                  <a:lnTo>
                    <a:pt x="24" y="22"/>
                  </a:lnTo>
                  <a:close/>
                </a:path>
              </a:pathLst>
            </a:custGeom>
            <a:grpFill/>
            <a:ln w="9525" cap="flat"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0" hangingPunct="0">
                <a:defRPr/>
              </a:pPr>
              <a:endParaRPr lang="en-GB" sz="1400">
                <a:solidFill>
                  <a:srgbClr val="FFFFFF"/>
                </a:solidFill>
                <a:latin typeface="Arial" pitchFamily="34" charset="0"/>
              </a:endParaRPr>
            </a:p>
          </p:txBody>
        </p:sp>
      </p:grpSp>
      <p:sp>
        <p:nvSpPr>
          <p:cNvPr id="2209" name="Freeform 458"/>
          <p:cNvSpPr>
            <a:spLocks/>
          </p:cNvSpPr>
          <p:nvPr/>
        </p:nvSpPr>
        <p:spPr bwMode="auto">
          <a:xfrm>
            <a:off x="5715002" y="3709988"/>
            <a:ext cx="79375" cy="44450"/>
          </a:xfrm>
          <a:custGeom>
            <a:avLst/>
            <a:gdLst>
              <a:gd name="T0" fmla="*/ 0 w 46"/>
              <a:gd name="T1" fmla="*/ 2147483647 h 28"/>
              <a:gd name="T2" fmla="*/ 2147483647 w 46"/>
              <a:gd name="T3" fmla="*/ 2147483647 h 28"/>
              <a:gd name="T4" fmla="*/ 2147483647 w 46"/>
              <a:gd name="T5" fmla="*/ 2147483647 h 28"/>
              <a:gd name="T6" fmla="*/ 2147483647 w 46"/>
              <a:gd name="T7" fmla="*/ 2147483647 h 28"/>
              <a:gd name="T8" fmla="*/ 2147483647 w 46"/>
              <a:gd name="T9" fmla="*/ 2147483647 h 28"/>
              <a:gd name="T10" fmla="*/ 2147483647 w 46"/>
              <a:gd name="T11" fmla="*/ 0 h 28"/>
              <a:gd name="T12" fmla="*/ 2147483647 w 46"/>
              <a:gd name="T13" fmla="*/ 2147483647 h 28"/>
              <a:gd name="T14" fmla="*/ 2147483647 w 46"/>
              <a:gd name="T15" fmla="*/ 2147483647 h 28"/>
              <a:gd name="T16" fmla="*/ 2147483647 w 46"/>
              <a:gd name="T17" fmla="*/ 2147483647 h 28"/>
              <a:gd name="T18" fmla="*/ 2147483647 w 46"/>
              <a:gd name="T19" fmla="*/ 2147483647 h 28"/>
              <a:gd name="T20" fmla="*/ 2147483647 w 46"/>
              <a:gd name="T21" fmla="*/ 2147483647 h 28"/>
              <a:gd name="T22" fmla="*/ 2147483647 w 46"/>
              <a:gd name="T23" fmla="*/ 2147483647 h 28"/>
              <a:gd name="T24" fmla="*/ 2147483647 w 46"/>
              <a:gd name="T25" fmla="*/ 2147483647 h 28"/>
              <a:gd name="T26" fmla="*/ 2147483647 w 46"/>
              <a:gd name="T27" fmla="*/ 2147483647 h 28"/>
              <a:gd name="T28" fmla="*/ 0 w 46"/>
              <a:gd name="T29" fmla="*/ 2147483647 h 2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6" h="28">
                <a:moveTo>
                  <a:pt x="0" y="15"/>
                </a:moveTo>
                <a:lnTo>
                  <a:pt x="3" y="17"/>
                </a:lnTo>
                <a:lnTo>
                  <a:pt x="12" y="14"/>
                </a:lnTo>
                <a:lnTo>
                  <a:pt x="13" y="8"/>
                </a:lnTo>
                <a:lnTo>
                  <a:pt x="27" y="9"/>
                </a:lnTo>
                <a:lnTo>
                  <a:pt x="46" y="0"/>
                </a:lnTo>
                <a:lnTo>
                  <a:pt x="46" y="1"/>
                </a:lnTo>
                <a:lnTo>
                  <a:pt x="33" y="11"/>
                </a:lnTo>
                <a:lnTo>
                  <a:pt x="36" y="18"/>
                </a:lnTo>
                <a:lnTo>
                  <a:pt x="27" y="21"/>
                </a:lnTo>
                <a:lnTo>
                  <a:pt x="15" y="28"/>
                </a:lnTo>
                <a:lnTo>
                  <a:pt x="13" y="28"/>
                </a:lnTo>
                <a:lnTo>
                  <a:pt x="8" y="26"/>
                </a:lnTo>
                <a:lnTo>
                  <a:pt x="2" y="23"/>
                </a:lnTo>
                <a:lnTo>
                  <a:pt x="0" y="15"/>
                </a:lnTo>
                <a:close/>
              </a:path>
            </a:pathLst>
          </a:custGeom>
          <a:solidFill>
            <a:schemeClr val="accent1">
              <a:lumMod val="75000"/>
            </a:schemeClr>
          </a:solidFill>
          <a:ln w="9525" cap="flat" cmpd="sng">
            <a:solidFill>
              <a:schemeClr val="bg2"/>
            </a:solidFill>
            <a:prstDash val="solid"/>
            <a:round/>
            <a:headEnd type="none" w="med" len="med"/>
            <a:tailEnd type="none" w="med" len="med"/>
          </a:ln>
          <a:effectLst/>
        </p:spPr>
        <p:txBody>
          <a:bodyPr/>
          <a:lstStyle/>
          <a:p>
            <a:pPr eaLnBrk="0" hangingPunct="0">
              <a:defRPr/>
            </a:pPr>
            <a:endParaRPr lang="en-GB" sz="1400">
              <a:solidFill>
                <a:srgbClr val="FFFFFF"/>
              </a:solidFill>
              <a:latin typeface="Arial" pitchFamily="34" charset="0"/>
            </a:endParaRPr>
          </a:p>
        </p:txBody>
      </p:sp>
      <p:sp>
        <p:nvSpPr>
          <p:cNvPr id="17567" name="Freeform 507"/>
          <p:cNvSpPr>
            <a:spLocks/>
          </p:cNvSpPr>
          <p:nvPr/>
        </p:nvSpPr>
        <p:spPr bwMode="auto">
          <a:xfrm>
            <a:off x="6870702" y="3095625"/>
            <a:ext cx="1633538" cy="1047750"/>
          </a:xfrm>
          <a:custGeom>
            <a:avLst/>
            <a:gdLst>
              <a:gd name="T0" fmla="*/ 2147483647 w 950"/>
              <a:gd name="T1" fmla="*/ 2147483647 h 660"/>
              <a:gd name="T2" fmla="*/ 2147483647 w 950"/>
              <a:gd name="T3" fmla="*/ 2147483647 h 660"/>
              <a:gd name="T4" fmla="*/ 2147483647 w 950"/>
              <a:gd name="T5" fmla="*/ 2147483647 h 660"/>
              <a:gd name="T6" fmla="*/ 2147483647 w 950"/>
              <a:gd name="T7" fmla="*/ 2147483647 h 660"/>
              <a:gd name="T8" fmla="*/ 2147483647 w 950"/>
              <a:gd name="T9" fmla="*/ 2147483647 h 660"/>
              <a:gd name="T10" fmla="*/ 2147483647 w 950"/>
              <a:gd name="T11" fmla="*/ 2147483647 h 660"/>
              <a:gd name="T12" fmla="*/ 2147483647 w 950"/>
              <a:gd name="T13" fmla="*/ 2147483647 h 660"/>
              <a:gd name="T14" fmla="*/ 2147483647 w 950"/>
              <a:gd name="T15" fmla="*/ 2147483647 h 660"/>
              <a:gd name="T16" fmla="*/ 2147483647 w 950"/>
              <a:gd name="T17" fmla="*/ 2147483647 h 660"/>
              <a:gd name="T18" fmla="*/ 2147483647 w 950"/>
              <a:gd name="T19" fmla="*/ 2147483647 h 660"/>
              <a:gd name="T20" fmla="*/ 2147483647 w 950"/>
              <a:gd name="T21" fmla="*/ 2147483647 h 660"/>
              <a:gd name="T22" fmla="*/ 2147483647 w 950"/>
              <a:gd name="T23" fmla="*/ 2147483647 h 660"/>
              <a:gd name="T24" fmla="*/ 2147483647 w 950"/>
              <a:gd name="T25" fmla="*/ 2147483647 h 660"/>
              <a:gd name="T26" fmla="*/ 2147483647 w 950"/>
              <a:gd name="T27" fmla="*/ 2147483647 h 660"/>
              <a:gd name="T28" fmla="*/ 2147483647 w 950"/>
              <a:gd name="T29" fmla="*/ 2147483647 h 660"/>
              <a:gd name="T30" fmla="*/ 2147483647 w 950"/>
              <a:gd name="T31" fmla="*/ 2147483647 h 660"/>
              <a:gd name="T32" fmla="*/ 2147483647 w 950"/>
              <a:gd name="T33" fmla="*/ 2147483647 h 660"/>
              <a:gd name="T34" fmla="*/ 2147483647 w 950"/>
              <a:gd name="T35" fmla="*/ 2147483647 h 660"/>
              <a:gd name="T36" fmla="*/ 2147483647 w 950"/>
              <a:gd name="T37" fmla="*/ 2147483647 h 660"/>
              <a:gd name="T38" fmla="*/ 2147483647 w 950"/>
              <a:gd name="T39" fmla="*/ 2147483647 h 660"/>
              <a:gd name="T40" fmla="*/ 2147483647 w 950"/>
              <a:gd name="T41" fmla="*/ 2147483647 h 660"/>
              <a:gd name="T42" fmla="*/ 2147483647 w 950"/>
              <a:gd name="T43" fmla="*/ 2147483647 h 660"/>
              <a:gd name="T44" fmla="*/ 2147483647 w 950"/>
              <a:gd name="T45" fmla="*/ 2147483647 h 660"/>
              <a:gd name="T46" fmla="*/ 2147483647 w 950"/>
              <a:gd name="T47" fmla="*/ 2147483647 h 660"/>
              <a:gd name="T48" fmla="*/ 2147483647 w 950"/>
              <a:gd name="T49" fmla="*/ 2147483647 h 660"/>
              <a:gd name="T50" fmla="*/ 2147483647 w 950"/>
              <a:gd name="T51" fmla="*/ 2147483647 h 660"/>
              <a:gd name="T52" fmla="*/ 2147483647 w 950"/>
              <a:gd name="T53" fmla="*/ 2147483647 h 660"/>
              <a:gd name="T54" fmla="*/ 2147483647 w 950"/>
              <a:gd name="T55" fmla="*/ 2147483647 h 660"/>
              <a:gd name="T56" fmla="*/ 2147483647 w 950"/>
              <a:gd name="T57" fmla="*/ 2147483647 h 660"/>
              <a:gd name="T58" fmla="*/ 2147483647 w 950"/>
              <a:gd name="T59" fmla="*/ 2147483647 h 660"/>
              <a:gd name="T60" fmla="*/ 2147483647 w 950"/>
              <a:gd name="T61" fmla="*/ 2147483647 h 660"/>
              <a:gd name="T62" fmla="*/ 2147483647 w 950"/>
              <a:gd name="T63" fmla="*/ 2147483647 h 660"/>
              <a:gd name="T64" fmla="*/ 2147483647 w 950"/>
              <a:gd name="T65" fmla="*/ 2147483647 h 660"/>
              <a:gd name="T66" fmla="*/ 2147483647 w 950"/>
              <a:gd name="T67" fmla="*/ 2147483647 h 660"/>
              <a:gd name="T68" fmla="*/ 2147483647 w 950"/>
              <a:gd name="T69" fmla="*/ 2147483647 h 660"/>
              <a:gd name="T70" fmla="*/ 2147483647 w 950"/>
              <a:gd name="T71" fmla="*/ 2147483647 h 660"/>
              <a:gd name="T72" fmla="*/ 2147483647 w 950"/>
              <a:gd name="T73" fmla="*/ 2147483647 h 660"/>
              <a:gd name="T74" fmla="*/ 2147483647 w 950"/>
              <a:gd name="T75" fmla="*/ 2147483647 h 660"/>
              <a:gd name="T76" fmla="*/ 2147483647 w 950"/>
              <a:gd name="T77" fmla="*/ 2147483647 h 660"/>
              <a:gd name="T78" fmla="*/ 2147483647 w 950"/>
              <a:gd name="T79" fmla="*/ 2147483647 h 660"/>
              <a:gd name="T80" fmla="*/ 2147483647 w 950"/>
              <a:gd name="T81" fmla="*/ 2147483647 h 660"/>
              <a:gd name="T82" fmla="*/ 2147483647 w 950"/>
              <a:gd name="T83" fmla="*/ 2147483647 h 660"/>
              <a:gd name="T84" fmla="*/ 2147483647 w 950"/>
              <a:gd name="T85" fmla="*/ 2147483647 h 660"/>
              <a:gd name="T86" fmla="*/ 2147483647 w 950"/>
              <a:gd name="T87" fmla="*/ 2147483647 h 660"/>
              <a:gd name="T88" fmla="*/ 2147483647 w 950"/>
              <a:gd name="T89" fmla="*/ 2147483647 h 660"/>
              <a:gd name="T90" fmla="*/ 2147483647 w 950"/>
              <a:gd name="T91" fmla="*/ 2147483647 h 660"/>
              <a:gd name="T92" fmla="*/ 2147483647 w 950"/>
              <a:gd name="T93" fmla="*/ 2147483647 h 660"/>
              <a:gd name="T94" fmla="*/ 2147483647 w 950"/>
              <a:gd name="T95" fmla="*/ 2147483647 h 660"/>
              <a:gd name="T96" fmla="*/ 2147483647 w 950"/>
              <a:gd name="T97" fmla="*/ 2147483647 h 660"/>
              <a:gd name="T98" fmla="*/ 2147483647 w 950"/>
              <a:gd name="T99" fmla="*/ 2147483647 h 660"/>
              <a:gd name="T100" fmla="*/ 2147483647 w 950"/>
              <a:gd name="T101" fmla="*/ 2147483647 h 660"/>
              <a:gd name="T102" fmla="*/ 2147483647 w 950"/>
              <a:gd name="T103" fmla="*/ 2147483647 h 660"/>
              <a:gd name="T104" fmla="*/ 2147483647 w 950"/>
              <a:gd name="T105" fmla="*/ 2147483647 h 660"/>
              <a:gd name="T106" fmla="*/ 2147483647 w 950"/>
              <a:gd name="T107" fmla="*/ 2147483647 h 660"/>
              <a:gd name="T108" fmla="*/ 2147483647 w 950"/>
              <a:gd name="T109" fmla="*/ 2147483647 h 660"/>
              <a:gd name="T110" fmla="*/ 2147483647 w 950"/>
              <a:gd name="T111" fmla="*/ 2147483647 h 660"/>
              <a:gd name="T112" fmla="*/ 2147483647 w 950"/>
              <a:gd name="T113" fmla="*/ 2147483647 h 660"/>
              <a:gd name="T114" fmla="*/ 2147483647 w 950"/>
              <a:gd name="T115" fmla="*/ 2147483647 h 660"/>
              <a:gd name="T116" fmla="*/ 2147483647 w 950"/>
              <a:gd name="T117" fmla="*/ 2147483647 h 660"/>
              <a:gd name="T118" fmla="*/ 2147483647 w 950"/>
              <a:gd name="T119" fmla="*/ 2147483647 h 660"/>
              <a:gd name="T120" fmla="*/ 2147483647 w 950"/>
              <a:gd name="T121" fmla="*/ 2147483647 h 66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950" h="660">
                <a:moveTo>
                  <a:pt x="890" y="118"/>
                </a:moveTo>
                <a:lnTo>
                  <a:pt x="890" y="118"/>
                </a:lnTo>
                <a:lnTo>
                  <a:pt x="880" y="98"/>
                </a:lnTo>
                <a:lnTo>
                  <a:pt x="840" y="88"/>
                </a:lnTo>
                <a:lnTo>
                  <a:pt x="792" y="0"/>
                </a:lnTo>
                <a:lnTo>
                  <a:pt x="746" y="0"/>
                </a:lnTo>
                <a:lnTo>
                  <a:pt x="732" y="24"/>
                </a:lnTo>
                <a:lnTo>
                  <a:pt x="702" y="78"/>
                </a:lnTo>
                <a:lnTo>
                  <a:pt x="672" y="78"/>
                </a:lnTo>
                <a:lnTo>
                  <a:pt x="668" y="88"/>
                </a:lnTo>
                <a:lnTo>
                  <a:pt x="668" y="90"/>
                </a:lnTo>
                <a:lnTo>
                  <a:pt x="670" y="90"/>
                </a:lnTo>
                <a:lnTo>
                  <a:pt x="672" y="90"/>
                </a:lnTo>
                <a:lnTo>
                  <a:pt x="672" y="92"/>
                </a:lnTo>
                <a:lnTo>
                  <a:pt x="674" y="92"/>
                </a:lnTo>
                <a:lnTo>
                  <a:pt x="676" y="92"/>
                </a:lnTo>
                <a:lnTo>
                  <a:pt x="676" y="94"/>
                </a:lnTo>
                <a:lnTo>
                  <a:pt x="678" y="94"/>
                </a:lnTo>
                <a:lnTo>
                  <a:pt x="676" y="94"/>
                </a:lnTo>
                <a:lnTo>
                  <a:pt x="676" y="92"/>
                </a:lnTo>
                <a:lnTo>
                  <a:pt x="674" y="92"/>
                </a:lnTo>
                <a:lnTo>
                  <a:pt x="672" y="92"/>
                </a:lnTo>
                <a:lnTo>
                  <a:pt x="672" y="90"/>
                </a:lnTo>
                <a:lnTo>
                  <a:pt x="670" y="90"/>
                </a:lnTo>
                <a:lnTo>
                  <a:pt x="668" y="90"/>
                </a:lnTo>
                <a:lnTo>
                  <a:pt x="668" y="88"/>
                </a:lnTo>
                <a:lnTo>
                  <a:pt x="658" y="108"/>
                </a:lnTo>
                <a:lnTo>
                  <a:pt x="658" y="132"/>
                </a:lnTo>
                <a:lnTo>
                  <a:pt x="702" y="138"/>
                </a:lnTo>
                <a:lnTo>
                  <a:pt x="712" y="158"/>
                </a:lnTo>
                <a:lnTo>
                  <a:pt x="668" y="172"/>
                </a:lnTo>
                <a:lnTo>
                  <a:pt x="632" y="188"/>
                </a:lnTo>
                <a:lnTo>
                  <a:pt x="598" y="202"/>
                </a:lnTo>
                <a:lnTo>
                  <a:pt x="588" y="236"/>
                </a:lnTo>
                <a:lnTo>
                  <a:pt x="534" y="242"/>
                </a:lnTo>
                <a:lnTo>
                  <a:pt x="480" y="276"/>
                </a:lnTo>
                <a:lnTo>
                  <a:pt x="430" y="252"/>
                </a:lnTo>
                <a:lnTo>
                  <a:pt x="370" y="246"/>
                </a:lnTo>
                <a:lnTo>
                  <a:pt x="326" y="202"/>
                </a:lnTo>
                <a:lnTo>
                  <a:pt x="262" y="182"/>
                </a:lnTo>
                <a:lnTo>
                  <a:pt x="256" y="132"/>
                </a:lnTo>
                <a:lnTo>
                  <a:pt x="226" y="118"/>
                </a:lnTo>
                <a:lnTo>
                  <a:pt x="222" y="114"/>
                </a:lnTo>
                <a:lnTo>
                  <a:pt x="220" y="116"/>
                </a:lnTo>
                <a:lnTo>
                  <a:pt x="218" y="120"/>
                </a:lnTo>
                <a:lnTo>
                  <a:pt x="218" y="122"/>
                </a:lnTo>
                <a:lnTo>
                  <a:pt x="218" y="124"/>
                </a:lnTo>
                <a:lnTo>
                  <a:pt x="218" y="122"/>
                </a:lnTo>
                <a:lnTo>
                  <a:pt x="218" y="120"/>
                </a:lnTo>
                <a:lnTo>
                  <a:pt x="222" y="114"/>
                </a:lnTo>
                <a:lnTo>
                  <a:pt x="218" y="108"/>
                </a:lnTo>
                <a:lnTo>
                  <a:pt x="208" y="114"/>
                </a:lnTo>
                <a:lnTo>
                  <a:pt x="208" y="124"/>
                </a:lnTo>
                <a:lnTo>
                  <a:pt x="208" y="114"/>
                </a:lnTo>
                <a:lnTo>
                  <a:pt x="192" y="118"/>
                </a:lnTo>
                <a:lnTo>
                  <a:pt x="182" y="148"/>
                </a:lnTo>
                <a:lnTo>
                  <a:pt x="142" y="142"/>
                </a:lnTo>
                <a:lnTo>
                  <a:pt x="132" y="192"/>
                </a:lnTo>
                <a:lnTo>
                  <a:pt x="98" y="198"/>
                </a:lnTo>
                <a:lnTo>
                  <a:pt x="88" y="256"/>
                </a:lnTo>
                <a:lnTo>
                  <a:pt x="68" y="276"/>
                </a:lnTo>
                <a:lnTo>
                  <a:pt x="44" y="296"/>
                </a:lnTo>
                <a:lnTo>
                  <a:pt x="4" y="306"/>
                </a:lnTo>
                <a:lnTo>
                  <a:pt x="0" y="326"/>
                </a:lnTo>
                <a:lnTo>
                  <a:pt x="10" y="334"/>
                </a:lnTo>
                <a:lnTo>
                  <a:pt x="14" y="350"/>
                </a:lnTo>
                <a:lnTo>
                  <a:pt x="4" y="354"/>
                </a:lnTo>
                <a:lnTo>
                  <a:pt x="14" y="364"/>
                </a:lnTo>
                <a:lnTo>
                  <a:pt x="30" y="370"/>
                </a:lnTo>
                <a:lnTo>
                  <a:pt x="44" y="390"/>
                </a:lnTo>
                <a:lnTo>
                  <a:pt x="64" y="390"/>
                </a:lnTo>
                <a:lnTo>
                  <a:pt x="94" y="390"/>
                </a:lnTo>
                <a:lnTo>
                  <a:pt x="98" y="398"/>
                </a:lnTo>
                <a:lnTo>
                  <a:pt x="78" y="428"/>
                </a:lnTo>
                <a:lnTo>
                  <a:pt x="84" y="444"/>
                </a:lnTo>
                <a:lnTo>
                  <a:pt x="74" y="458"/>
                </a:lnTo>
                <a:lnTo>
                  <a:pt x="84" y="478"/>
                </a:lnTo>
                <a:lnTo>
                  <a:pt x="108" y="488"/>
                </a:lnTo>
                <a:lnTo>
                  <a:pt x="104" y="492"/>
                </a:lnTo>
                <a:lnTo>
                  <a:pt x="114" y="492"/>
                </a:lnTo>
                <a:lnTo>
                  <a:pt x="148" y="508"/>
                </a:lnTo>
                <a:lnTo>
                  <a:pt x="178" y="522"/>
                </a:lnTo>
                <a:lnTo>
                  <a:pt x="208" y="528"/>
                </a:lnTo>
                <a:lnTo>
                  <a:pt x="218" y="536"/>
                </a:lnTo>
                <a:lnTo>
                  <a:pt x="226" y="536"/>
                </a:lnTo>
                <a:lnTo>
                  <a:pt x="242" y="546"/>
                </a:lnTo>
                <a:lnTo>
                  <a:pt x="262" y="546"/>
                </a:lnTo>
                <a:lnTo>
                  <a:pt x="282" y="546"/>
                </a:lnTo>
                <a:lnTo>
                  <a:pt x="296" y="528"/>
                </a:lnTo>
                <a:lnTo>
                  <a:pt x="316" y="512"/>
                </a:lnTo>
                <a:lnTo>
                  <a:pt x="340" y="512"/>
                </a:lnTo>
                <a:lnTo>
                  <a:pt x="360" y="528"/>
                </a:lnTo>
                <a:lnTo>
                  <a:pt x="370" y="528"/>
                </a:lnTo>
                <a:lnTo>
                  <a:pt x="380" y="532"/>
                </a:lnTo>
                <a:lnTo>
                  <a:pt x="386" y="556"/>
                </a:lnTo>
                <a:lnTo>
                  <a:pt x="376" y="586"/>
                </a:lnTo>
                <a:lnTo>
                  <a:pt x="376" y="596"/>
                </a:lnTo>
                <a:lnTo>
                  <a:pt x="390" y="600"/>
                </a:lnTo>
                <a:lnTo>
                  <a:pt x="400" y="616"/>
                </a:lnTo>
                <a:lnTo>
                  <a:pt x="400" y="626"/>
                </a:lnTo>
                <a:lnTo>
                  <a:pt x="424" y="636"/>
                </a:lnTo>
                <a:lnTo>
                  <a:pt x="420" y="640"/>
                </a:lnTo>
                <a:lnTo>
                  <a:pt x="444" y="636"/>
                </a:lnTo>
                <a:lnTo>
                  <a:pt x="450" y="616"/>
                </a:lnTo>
                <a:lnTo>
                  <a:pt x="500" y="616"/>
                </a:lnTo>
                <a:lnTo>
                  <a:pt x="518" y="630"/>
                </a:lnTo>
                <a:lnTo>
                  <a:pt x="524" y="646"/>
                </a:lnTo>
                <a:lnTo>
                  <a:pt x="534" y="640"/>
                </a:lnTo>
                <a:lnTo>
                  <a:pt x="568" y="660"/>
                </a:lnTo>
                <a:lnTo>
                  <a:pt x="568" y="646"/>
                </a:lnTo>
                <a:lnTo>
                  <a:pt x="608" y="630"/>
                </a:lnTo>
                <a:lnTo>
                  <a:pt x="612" y="626"/>
                </a:lnTo>
                <a:lnTo>
                  <a:pt x="622" y="620"/>
                </a:lnTo>
                <a:lnTo>
                  <a:pt x="632" y="626"/>
                </a:lnTo>
                <a:lnTo>
                  <a:pt x="652" y="616"/>
                </a:lnTo>
                <a:lnTo>
                  <a:pt x="678" y="600"/>
                </a:lnTo>
                <a:lnTo>
                  <a:pt x="702" y="582"/>
                </a:lnTo>
                <a:lnTo>
                  <a:pt x="712" y="562"/>
                </a:lnTo>
                <a:lnTo>
                  <a:pt x="726" y="542"/>
                </a:lnTo>
                <a:lnTo>
                  <a:pt x="742" y="512"/>
                </a:lnTo>
                <a:lnTo>
                  <a:pt x="742" y="498"/>
                </a:lnTo>
                <a:lnTo>
                  <a:pt x="736" y="488"/>
                </a:lnTo>
                <a:lnTo>
                  <a:pt x="742" y="472"/>
                </a:lnTo>
                <a:lnTo>
                  <a:pt x="736" y="454"/>
                </a:lnTo>
                <a:lnTo>
                  <a:pt x="712" y="404"/>
                </a:lnTo>
                <a:lnTo>
                  <a:pt x="716" y="398"/>
                </a:lnTo>
                <a:lnTo>
                  <a:pt x="736" y="374"/>
                </a:lnTo>
                <a:lnTo>
                  <a:pt x="752" y="370"/>
                </a:lnTo>
                <a:lnTo>
                  <a:pt x="754" y="368"/>
                </a:lnTo>
                <a:lnTo>
                  <a:pt x="754" y="364"/>
                </a:lnTo>
                <a:lnTo>
                  <a:pt x="752" y="360"/>
                </a:lnTo>
                <a:lnTo>
                  <a:pt x="726" y="354"/>
                </a:lnTo>
                <a:lnTo>
                  <a:pt x="712" y="360"/>
                </a:lnTo>
                <a:lnTo>
                  <a:pt x="702" y="354"/>
                </a:lnTo>
                <a:lnTo>
                  <a:pt x="692" y="340"/>
                </a:lnTo>
                <a:lnTo>
                  <a:pt x="682" y="330"/>
                </a:lnTo>
                <a:lnTo>
                  <a:pt x="706" y="320"/>
                </a:lnTo>
                <a:lnTo>
                  <a:pt x="722" y="306"/>
                </a:lnTo>
                <a:lnTo>
                  <a:pt x="746" y="290"/>
                </a:lnTo>
                <a:lnTo>
                  <a:pt x="756" y="290"/>
                </a:lnTo>
                <a:lnTo>
                  <a:pt x="742" y="310"/>
                </a:lnTo>
                <a:lnTo>
                  <a:pt x="752" y="320"/>
                </a:lnTo>
                <a:lnTo>
                  <a:pt x="762" y="316"/>
                </a:lnTo>
                <a:lnTo>
                  <a:pt x="786" y="306"/>
                </a:lnTo>
                <a:lnTo>
                  <a:pt x="792" y="284"/>
                </a:lnTo>
                <a:lnTo>
                  <a:pt x="806" y="272"/>
                </a:lnTo>
                <a:lnTo>
                  <a:pt x="820" y="282"/>
                </a:lnTo>
                <a:lnTo>
                  <a:pt x="818" y="262"/>
                </a:lnTo>
                <a:lnTo>
                  <a:pt x="838" y="250"/>
                </a:lnTo>
                <a:lnTo>
                  <a:pt x="864" y="254"/>
                </a:lnTo>
                <a:lnTo>
                  <a:pt x="876" y="246"/>
                </a:lnTo>
                <a:lnTo>
                  <a:pt x="890" y="252"/>
                </a:lnTo>
                <a:lnTo>
                  <a:pt x="900" y="198"/>
                </a:lnTo>
                <a:lnTo>
                  <a:pt x="924" y="192"/>
                </a:lnTo>
                <a:lnTo>
                  <a:pt x="950" y="118"/>
                </a:lnTo>
                <a:lnTo>
                  <a:pt x="890" y="118"/>
                </a:lnTo>
                <a:close/>
              </a:path>
            </a:pathLst>
          </a:custGeom>
          <a:solidFill>
            <a:schemeClr val="bg1"/>
          </a:solidFill>
          <a:ln w="9525" cap="flat" cmpd="sng">
            <a:solidFill>
              <a:schemeClr val="bg2"/>
            </a:solidFill>
            <a:prstDash val="solid"/>
            <a:round/>
            <a:headEnd type="none" w="med" len="med"/>
            <a:tailEnd type="none" w="med" len="med"/>
          </a:ln>
        </p:spPr>
        <p:txBody>
          <a:bodyPr/>
          <a:lstStyle/>
          <a:p>
            <a:endParaRPr lang="en-GB" smtClean="0">
              <a:solidFill>
                <a:srgbClr val="FF99CC"/>
              </a:solidFill>
            </a:endParaRPr>
          </a:p>
        </p:txBody>
      </p:sp>
      <p:sp>
        <p:nvSpPr>
          <p:cNvPr id="17568" name="Freeform 260"/>
          <p:cNvSpPr>
            <a:spLocks/>
          </p:cNvSpPr>
          <p:nvPr/>
        </p:nvSpPr>
        <p:spPr bwMode="auto">
          <a:xfrm>
            <a:off x="6918327" y="4664079"/>
            <a:ext cx="61913" cy="68263"/>
          </a:xfrm>
          <a:custGeom>
            <a:avLst/>
            <a:gdLst>
              <a:gd name="T0" fmla="*/ 2147483647 w 42"/>
              <a:gd name="T1" fmla="*/ 0 h 54"/>
              <a:gd name="T2" fmla="*/ 0 w 42"/>
              <a:gd name="T3" fmla="*/ 2147483647 h 54"/>
              <a:gd name="T4" fmla="*/ 2147483647 w 42"/>
              <a:gd name="T5" fmla="*/ 2147483647 h 54"/>
              <a:gd name="T6" fmla="*/ 2147483647 w 42"/>
              <a:gd name="T7" fmla="*/ 2147483647 h 54"/>
              <a:gd name="T8" fmla="*/ 2147483647 w 42"/>
              <a:gd name="T9" fmla="*/ 2147483647 h 54"/>
              <a:gd name="T10" fmla="*/ 2147483647 w 42"/>
              <a:gd name="T11" fmla="*/ 0 h 5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 h="54">
                <a:moveTo>
                  <a:pt x="6" y="0"/>
                </a:moveTo>
                <a:lnTo>
                  <a:pt x="0" y="24"/>
                </a:lnTo>
                <a:lnTo>
                  <a:pt x="6" y="54"/>
                </a:lnTo>
                <a:lnTo>
                  <a:pt x="30" y="54"/>
                </a:lnTo>
                <a:lnTo>
                  <a:pt x="42" y="30"/>
                </a:lnTo>
                <a:lnTo>
                  <a:pt x="6" y="0"/>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569" name="Freeform 261"/>
          <p:cNvSpPr>
            <a:spLocks/>
          </p:cNvSpPr>
          <p:nvPr/>
        </p:nvSpPr>
        <p:spPr bwMode="auto">
          <a:xfrm>
            <a:off x="7805740" y="4143377"/>
            <a:ext cx="58737" cy="53975"/>
          </a:xfrm>
          <a:custGeom>
            <a:avLst/>
            <a:gdLst>
              <a:gd name="T0" fmla="*/ 0 w 42"/>
              <a:gd name="T1" fmla="*/ 2147483647 h 42"/>
              <a:gd name="T2" fmla="*/ 2147483647 w 42"/>
              <a:gd name="T3" fmla="*/ 2147483647 h 42"/>
              <a:gd name="T4" fmla="*/ 2147483647 w 42"/>
              <a:gd name="T5" fmla="*/ 0 h 42"/>
              <a:gd name="T6" fmla="*/ 2147483647 w 42"/>
              <a:gd name="T7" fmla="*/ 2147483647 h 42"/>
              <a:gd name="T8" fmla="*/ 2147483647 w 42"/>
              <a:gd name="T9" fmla="*/ 2147483647 h 42"/>
              <a:gd name="T10" fmla="*/ 2147483647 w 42"/>
              <a:gd name="T11" fmla="*/ 2147483647 h 42"/>
              <a:gd name="T12" fmla="*/ 0 w 42"/>
              <a:gd name="T13" fmla="*/ 2147483647 h 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2" h="42">
                <a:moveTo>
                  <a:pt x="0" y="30"/>
                </a:moveTo>
                <a:lnTo>
                  <a:pt x="12" y="12"/>
                </a:lnTo>
                <a:lnTo>
                  <a:pt x="30" y="0"/>
                </a:lnTo>
                <a:lnTo>
                  <a:pt x="42" y="12"/>
                </a:lnTo>
                <a:lnTo>
                  <a:pt x="30" y="30"/>
                </a:lnTo>
                <a:lnTo>
                  <a:pt x="12" y="42"/>
                </a:lnTo>
                <a:lnTo>
                  <a:pt x="0" y="30"/>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570" name="Freeform 262"/>
          <p:cNvSpPr>
            <a:spLocks/>
          </p:cNvSpPr>
          <p:nvPr/>
        </p:nvSpPr>
        <p:spPr bwMode="auto">
          <a:xfrm>
            <a:off x="8120063" y="4010025"/>
            <a:ext cx="34925" cy="93663"/>
          </a:xfrm>
          <a:custGeom>
            <a:avLst/>
            <a:gdLst>
              <a:gd name="T0" fmla="*/ 0 w 24"/>
              <a:gd name="T1" fmla="*/ 2147483647 h 72"/>
              <a:gd name="T2" fmla="*/ 0 w 24"/>
              <a:gd name="T3" fmla="*/ 2147483647 h 72"/>
              <a:gd name="T4" fmla="*/ 2147483647 w 24"/>
              <a:gd name="T5" fmla="*/ 0 h 72"/>
              <a:gd name="T6" fmla="*/ 2147483647 w 24"/>
              <a:gd name="T7" fmla="*/ 2147483647 h 72"/>
              <a:gd name="T8" fmla="*/ 2147483647 w 24"/>
              <a:gd name="T9" fmla="*/ 2147483647 h 72"/>
              <a:gd name="T10" fmla="*/ 0 w 24"/>
              <a:gd name="T11" fmla="*/ 2147483647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72">
                <a:moveTo>
                  <a:pt x="0" y="42"/>
                </a:moveTo>
                <a:lnTo>
                  <a:pt x="0" y="18"/>
                </a:lnTo>
                <a:lnTo>
                  <a:pt x="24" y="0"/>
                </a:lnTo>
                <a:lnTo>
                  <a:pt x="24" y="24"/>
                </a:lnTo>
                <a:lnTo>
                  <a:pt x="6" y="72"/>
                </a:lnTo>
                <a:lnTo>
                  <a:pt x="0" y="42"/>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571" name="Freeform 263"/>
          <p:cNvSpPr>
            <a:spLocks/>
          </p:cNvSpPr>
          <p:nvPr/>
        </p:nvSpPr>
        <p:spPr bwMode="auto">
          <a:xfrm>
            <a:off x="8375652" y="3767138"/>
            <a:ext cx="49213" cy="69850"/>
          </a:xfrm>
          <a:custGeom>
            <a:avLst/>
            <a:gdLst>
              <a:gd name="T0" fmla="*/ 0 w 36"/>
              <a:gd name="T1" fmla="*/ 2147483647 h 54"/>
              <a:gd name="T2" fmla="*/ 2147483647 w 36"/>
              <a:gd name="T3" fmla="*/ 2147483647 h 54"/>
              <a:gd name="T4" fmla="*/ 2147483647 w 36"/>
              <a:gd name="T5" fmla="*/ 2147483647 h 54"/>
              <a:gd name="T6" fmla="*/ 2147483647 w 36"/>
              <a:gd name="T7" fmla="*/ 2147483647 h 54"/>
              <a:gd name="T8" fmla="*/ 2147483647 w 36"/>
              <a:gd name="T9" fmla="*/ 2147483647 h 54"/>
              <a:gd name="T10" fmla="*/ 2147483647 w 36"/>
              <a:gd name="T11" fmla="*/ 0 h 54"/>
              <a:gd name="T12" fmla="*/ 0 w 36"/>
              <a:gd name="T13" fmla="*/ 2147483647 h 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54">
                <a:moveTo>
                  <a:pt x="0" y="18"/>
                </a:moveTo>
                <a:lnTo>
                  <a:pt x="6" y="36"/>
                </a:lnTo>
                <a:lnTo>
                  <a:pt x="12" y="54"/>
                </a:lnTo>
                <a:lnTo>
                  <a:pt x="30" y="42"/>
                </a:lnTo>
                <a:lnTo>
                  <a:pt x="36" y="18"/>
                </a:lnTo>
                <a:lnTo>
                  <a:pt x="30" y="0"/>
                </a:lnTo>
                <a:lnTo>
                  <a:pt x="0" y="18"/>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572" name="Freeform 264"/>
          <p:cNvSpPr>
            <a:spLocks/>
          </p:cNvSpPr>
          <p:nvPr/>
        </p:nvSpPr>
        <p:spPr bwMode="auto">
          <a:xfrm>
            <a:off x="8435975" y="3408363"/>
            <a:ext cx="373063" cy="374650"/>
          </a:xfrm>
          <a:custGeom>
            <a:avLst/>
            <a:gdLst>
              <a:gd name="T0" fmla="*/ 2147483647 w 264"/>
              <a:gd name="T1" fmla="*/ 2147483647 h 289"/>
              <a:gd name="T2" fmla="*/ 2147483647 w 264"/>
              <a:gd name="T3" fmla="*/ 2147483647 h 289"/>
              <a:gd name="T4" fmla="*/ 2147483647 w 264"/>
              <a:gd name="T5" fmla="*/ 2147483647 h 289"/>
              <a:gd name="T6" fmla="*/ 2147483647 w 264"/>
              <a:gd name="T7" fmla="*/ 2147483647 h 289"/>
              <a:gd name="T8" fmla="*/ 2147483647 w 264"/>
              <a:gd name="T9" fmla="*/ 2147483647 h 289"/>
              <a:gd name="T10" fmla="*/ 2147483647 w 264"/>
              <a:gd name="T11" fmla="*/ 2147483647 h 289"/>
              <a:gd name="T12" fmla="*/ 2147483647 w 264"/>
              <a:gd name="T13" fmla="*/ 2147483647 h 289"/>
              <a:gd name="T14" fmla="*/ 2147483647 w 264"/>
              <a:gd name="T15" fmla="*/ 2147483647 h 289"/>
              <a:gd name="T16" fmla="*/ 2147483647 w 264"/>
              <a:gd name="T17" fmla="*/ 2147483647 h 289"/>
              <a:gd name="T18" fmla="*/ 2147483647 w 264"/>
              <a:gd name="T19" fmla="*/ 2147483647 h 289"/>
              <a:gd name="T20" fmla="*/ 2147483647 w 264"/>
              <a:gd name="T21" fmla="*/ 0 h 289"/>
              <a:gd name="T22" fmla="*/ 2147483647 w 264"/>
              <a:gd name="T23" fmla="*/ 2147483647 h 289"/>
              <a:gd name="T24" fmla="*/ 2147483647 w 264"/>
              <a:gd name="T25" fmla="*/ 2147483647 h 289"/>
              <a:gd name="T26" fmla="*/ 2147483647 w 264"/>
              <a:gd name="T27" fmla="*/ 2147483647 h 289"/>
              <a:gd name="T28" fmla="*/ 2147483647 w 264"/>
              <a:gd name="T29" fmla="*/ 2147483647 h 289"/>
              <a:gd name="T30" fmla="*/ 2147483647 w 264"/>
              <a:gd name="T31" fmla="*/ 2147483647 h 289"/>
              <a:gd name="T32" fmla="*/ 2147483647 w 264"/>
              <a:gd name="T33" fmla="*/ 2147483647 h 289"/>
              <a:gd name="T34" fmla="*/ 2147483647 w 264"/>
              <a:gd name="T35" fmla="*/ 2147483647 h 289"/>
              <a:gd name="T36" fmla="*/ 2147483647 w 264"/>
              <a:gd name="T37" fmla="*/ 2147483647 h 289"/>
              <a:gd name="T38" fmla="*/ 2147483647 w 264"/>
              <a:gd name="T39" fmla="*/ 2147483647 h 289"/>
              <a:gd name="T40" fmla="*/ 2147483647 w 264"/>
              <a:gd name="T41" fmla="*/ 2147483647 h 289"/>
              <a:gd name="T42" fmla="*/ 2147483647 w 264"/>
              <a:gd name="T43" fmla="*/ 2147483647 h 289"/>
              <a:gd name="T44" fmla="*/ 2147483647 w 264"/>
              <a:gd name="T45" fmla="*/ 2147483647 h 289"/>
              <a:gd name="T46" fmla="*/ 2147483647 w 264"/>
              <a:gd name="T47" fmla="*/ 2147483647 h 289"/>
              <a:gd name="T48" fmla="*/ 2147483647 w 264"/>
              <a:gd name="T49" fmla="*/ 2147483647 h 289"/>
              <a:gd name="T50" fmla="*/ 2147483647 w 264"/>
              <a:gd name="T51" fmla="*/ 2147483647 h 289"/>
              <a:gd name="T52" fmla="*/ 2147483647 w 264"/>
              <a:gd name="T53" fmla="*/ 2147483647 h 289"/>
              <a:gd name="T54" fmla="*/ 2147483647 w 264"/>
              <a:gd name="T55" fmla="*/ 2147483647 h 289"/>
              <a:gd name="T56" fmla="*/ 2147483647 w 264"/>
              <a:gd name="T57" fmla="*/ 2147483647 h 289"/>
              <a:gd name="T58" fmla="*/ 2147483647 w 264"/>
              <a:gd name="T59" fmla="*/ 2147483647 h 289"/>
              <a:gd name="T60" fmla="*/ 2147483647 w 264"/>
              <a:gd name="T61" fmla="*/ 2147483647 h 289"/>
              <a:gd name="T62" fmla="*/ 2147483647 w 264"/>
              <a:gd name="T63" fmla="*/ 2147483647 h 289"/>
              <a:gd name="T64" fmla="*/ 2147483647 w 264"/>
              <a:gd name="T65" fmla="*/ 2147483647 h 289"/>
              <a:gd name="T66" fmla="*/ 0 w 264"/>
              <a:gd name="T67" fmla="*/ 2147483647 h 289"/>
              <a:gd name="T68" fmla="*/ 2147483647 w 264"/>
              <a:gd name="T69" fmla="*/ 2147483647 h 28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64" h="289">
                <a:moveTo>
                  <a:pt x="6" y="247"/>
                </a:moveTo>
                <a:lnTo>
                  <a:pt x="42" y="235"/>
                </a:lnTo>
                <a:lnTo>
                  <a:pt x="66" y="235"/>
                </a:lnTo>
                <a:lnTo>
                  <a:pt x="108" y="199"/>
                </a:lnTo>
                <a:lnTo>
                  <a:pt x="138" y="187"/>
                </a:lnTo>
                <a:lnTo>
                  <a:pt x="144" y="157"/>
                </a:lnTo>
                <a:lnTo>
                  <a:pt x="156" y="109"/>
                </a:lnTo>
                <a:lnTo>
                  <a:pt x="156" y="72"/>
                </a:lnTo>
                <a:lnTo>
                  <a:pt x="174" y="48"/>
                </a:lnTo>
                <a:lnTo>
                  <a:pt x="174" y="18"/>
                </a:lnTo>
                <a:lnTo>
                  <a:pt x="186" y="0"/>
                </a:lnTo>
                <a:lnTo>
                  <a:pt x="210" y="18"/>
                </a:lnTo>
                <a:lnTo>
                  <a:pt x="246" y="30"/>
                </a:lnTo>
                <a:lnTo>
                  <a:pt x="264" y="30"/>
                </a:lnTo>
                <a:lnTo>
                  <a:pt x="240" y="54"/>
                </a:lnTo>
                <a:lnTo>
                  <a:pt x="222" y="66"/>
                </a:lnTo>
                <a:lnTo>
                  <a:pt x="210" y="85"/>
                </a:lnTo>
                <a:lnTo>
                  <a:pt x="180" y="60"/>
                </a:lnTo>
                <a:lnTo>
                  <a:pt x="162" y="97"/>
                </a:lnTo>
                <a:lnTo>
                  <a:pt x="186" y="139"/>
                </a:lnTo>
                <a:lnTo>
                  <a:pt x="168" y="169"/>
                </a:lnTo>
                <a:lnTo>
                  <a:pt x="162" y="193"/>
                </a:lnTo>
                <a:lnTo>
                  <a:pt x="162" y="235"/>
                </a:lnTo>
                <a:lnTo>
                  <a:pt x="150" y="247"/>
                </a:lnTo>
                <a:lnTo>
                  <a:pt x="138" y="241"/>
                </a:lnTo>
                <a:lnTo>
                  <a:pt x="126" y="247"/>
                </a:lnTo>
                <a:lnTo>
                  <a:pt x="102" y="247"/>
                </a:lnTo>
                <a:lnTo>
                  <a:pt x="90" y="247"/>
                </a:lnTo>
                <a:lnTo>
                  <a:pt x="66" y="271"/>
                </a:lnTo>
                <a:lnTo>
                  <a:pt x="60" y="259"/>
                </a:lnTo>
                <a:lnTo>
                  <a:pt x="48" y="265"/>
                </a:lnTo>
                <a:lnTo>
                  <a:pt x="36" y="271"/>
                </a:lnTo>
                <a:lnTo>
                  <a:pt x="12" y="289"/>
                </a:lnTo>
                <a:lnTo>
                  <a:pt x="0" y="259"/>
                </a:lnTo>
                <a:lnTo>
                  <a:pt x="6" y="247"/>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573" name="Freeform 265"/>
          <p:cNvSpPr>
            <a:spLocks/>
          </p:cNvSpPr>
          <p:nvPr/>
        </p:nvSpPr>
        <p:spPr bwMode="auto">
          <a:xfrm>
            <a:off x="8699500" y="3063875"/>
            <a:ext cx="66675" cy="306388"/>
          </a:xfrm>
          <a:custGeom>
            <a:avLst/>
            <a:gdLst>
              <a:gd name="T0" fmla="*/ 2147483647 w 48"/>
              <a:gd name="T1" fmla="*/ 2147483647 h 234"/>
              <a:gd name="T2" fmla="*/ 2147483647 w 48"/>
              <a:gd name="T3" fmla="*/ 2147483647 h 234"/>
              <a:gd name="T4" fmla="*/ 2147483647 w 48"/>
              <a:gd name="T5" fmla="*/ 2147483647 h 234"/>
              <a:gd name="T6" fmla="*/ 0 w 48"/>
              <a:gd name="T7" fmla="*/ 2147483647 h 234"/>
              <a:gd name="T8" fmla="*/ 2147483647 w 48"/>
              <a:gd name="T9" fmla="*/ 2147483647 h 234"/>
              <a:gd name="T10" fmla="*/ 2147483647 w 48"/>
              <a:gd name="T11" fmla="*/ 0 h 234"/>
              <a:gd name="T12" fmla="*/ 2147483647 w 48"/>
              <a:gd name="T13" fmla="*/ 2147483647 h 234"/>
              <a:gd name="T14" fmla="*/ 2147483647 w 48"/>
              <a:gd name="T15" fmla="*/ 2147483647 h 234"/>
              <a:gd name="T16" fmla="*/ 2147483647 w 48"/>
              <a:gd name="T17" fmla="*/ 2147483647 h 234"/>
              <a:gd name="T18" fmla="*/ 2147483647 w 48"/>
              <a:gd name="T19" fmla="*/ 2147483647 h 234"/>
              <a:gd name="T20" fmla="*/ 2147483647 w 48"/>
              <a:gd name="T21" fmla="*/ 2147483647 h 234"/>
              <a:gd name="T22" fmla="*/ 2147483647 w 48"/>
              <a:gd name="T23" fmla="*/ 2147483647 h 234"/>
              <a:gd name="T24" fmla="*/ 2147483647 w 48"/>
              <a:gd name="T25" fmla="*/ 2147483647 h 234"/>
              <a:gd name="T26" fmla="*/ 2147483647 w 48"/>
              <a:gd name="T27" fmla="*/ 2147483647 h 23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8" h="234">
                <a:moveTo>
                  <a:pt x="12" y="222"/>
                </a:moveTo>
                <a:lnTo>
                  <a:pt x="12" y="180"/>
                </a:lnTo>
                <a:lnTo>
                  <a:pt x="6" y="90"/>
                </a:lnTo>
                <a:lnTo>
                  <a:pt x="0" y="66"/>
                </a:lnTo>
                <a:lnTo>
                  <a:pt x="6" y="30"/>
                </a:lnTo>
                <a:lnTo>
                  <a:pt x="12" y="0"/>
                </a:lnTo>
                <a:lnTo>
                  <a:pt x="24" y="36"/>
                </a:lnTo>
                <a:lnTo>
                  <a:pt x="24" y="60"/>
                </a:lnTo>
                <a:lnTo>
                  <a:pt x="48" y="156"/>
                </a:lnTo>
                <a:lnTo>
                  <a:pt x="30" y="144"/>
                </a:lnTo>
                <a:lnTo>
                  <a:pt x="24" y="168"/>
                </a:lnTo>
                <a:lnTo>
                  <a:pt x="24" y="198"/>
                </a:lnTo>
                <a:lnTo>
                  <a:pt x="42" y="234"/>
                </a:lnTo>
                <a:lnTo>
                  <a:pt x="12" y="222"/>
                </a:ln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574" name="Freeform 272"/>
          <p:cNvSpPr>
            <a:spLocks/>
          </p:cNvSpPr>
          <p:nvPr/>
        </p:nvSpPr>
        <p:spPr bwMode="auto">
          <a:xfrm>
            <a:off x="8102602" y="4189413"/>
            <a:ext cx="152400" cy="195262"/>
          </a:xfrm>
          <a:custGeom>
            <a:avLst/>
            <a:gdLst>
              <a:gd name="T0" fmla="*/ 2147483647 w 108"/>
              <a:gd name="T1" fmla="*/ 2147483647 h 151"/>
              <a:gd name="T2" fmla="*/ 0 w 108"/>
              <a:gd name="T3" fmla="*/ 2147483647 h 151"/>
              <a:gd name="T4" fmla="*/ 2147483647 w 108"/>
              <a:gd name="T5" fmla="*/ 2147483647 h 151"/>
              <a:gd name="T6" fmla="*/ 2147483647 w 108"/>
              <a:gd name="T7" fmla="*/ 2147483647 h 151"/>
              <a:gd name="T8" fmla="*/ 2147483647 w 108"/>
              <a:gd name="T9" fmla="*/ 2147483647 h 151"/>
              <a:gd name="T10" fmla="*/ 2147483647 w 108"/>
              <a:gd name="T11" fmla="*/ 2147483647 h 151"/>
              <a:gd name="T12" fmla="*/ 2147483647 w 108"/>
              <a:gd name="T13" fmla="*/ 2147483647 h 151"/>
              <a:gd name="T14" fmla="*/ 2147483647 w 108"/>
              <a:gd name="T15" fmla="*/ 2147483647 h 151"/>
              <a:gd name="T16" fmla="*/ 2147483647 w 108"/>
              <a:gd name="T17" fmla="*/ 2147483647 h 151"/>
              <a:gd name="T18" fmla="*/ 2147483647 w 108"/>
              <a:gd name="T19" fmla="*/ 2147483647 h 151"/>
              <a:gd name="T20" fmla="*/ 2147483647 w 108"/>
              <a:gd name="T21" fmla="*/ 2147483647 h 151"/>
              <a:gd name="T22" fmla="*/ 2147483647 w 108"/>
              <a:gd name="T23" fmla="*/ 2147483647 h 151"/>
              <a:gd name="T24" fmla="*/ 2147483647 w 108"/>
              <a:gd name="T25" fmla="*/ 2147483647 h 151"/>
              <a:gd name="T26" fmla="*/ 2147483647 w 108"/>
              <a:gd name="T27" fmla="*/ 0 h 151"/>
              <a:gd name="T28" fmla="*/ 2147483647 w 108"/>
              <a:gd name="T29" fmla="*/ 2147483647 h 15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8" h="151">
                <a:moveTo>
                  <a:pt x="12" y="18"/>
                </a:moveTo>
                <a:lnTo>
                  <a:pt x="0" y="42"/>
                </a:lnTo>
                <a:lnTo>
                  <a:pt x="6" y="72"/>
                </a:lnTo>
                <a:lnTo>
                  <a:pt x="18" y="85"/>
                </a:lnTo>
                <a:lnTo>
                  <a:pt x="36" y="91"/>
                </a:lnTo>
                <a:lnTo>
                  <a:pt x="72" y="109"/>
                </a:lnTo>
                <a:lnTo>
                  <a:pt x="78" y="139"/>
                </a:lnTo>
                <a:lnTo>
                  <a:pt x="108" y="151"/>
                </a:lnTo>
                <a:lnTo>
                  <a:pt x="102" y="127"/>
                </a:lnTo>
                <a:lnTo>
                  <a:pt x="78" y="91"/>
                </a:lnTo>
                <a:lnTo>
                  <a:pt x="42" y="66"/>
                </a:lnTo>
                <a:lnTo>
                  <a:pt x="48" y="48"/>
                </a:lnTo>
                <a:lnTo>
                  <a:pt x="54" y="12"/>
                </a:lnTo>
                <a:lnTo>
                  <a:pt x="30" y="0"/>
                </a:lnTo>
                <a:lnTo>
                  <a:pt x="12" y="18"/>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575" name="Freeform 273"/>
          <p:cNvSpPr>
            <a:spLocks/>
          </p:cNvSpPr>
          <p:nvPr/>
        </p:nvSpPr>
        <p:spPr bwMode="auto">
          <a:xfrm>
            <a:off x="8164514" y="4416429"/>
            <a:ext cx="125412" cy="92075"/>
          </a:xfrm>
          <a:custGeom>
            <a:avLst/>
            <a:gdLst>
              <a:gd name="T0" fmla="*/ 0 w 90"/>
              <a:gd name="T1" fmla="*/ 2147483647 h 72"/>
              <a:gd name="T2" fmla="*/ 2147483647 w 90"/>
              <a:gd name="T3" fmla="*/ 2147483647 h 72"/>
              <a:gd name="T4" fmla="*/ 2147483647 w 90"/>
              <a:gd name="T5" fmla="*/ 2147483647 h 72"/>
              <a:gd name="T6" fmla="*/ 2147483647 w 90"/>
              <a:gd name="T7" fmla="*/ 0 h 72"/>
              <a:gd name="T8" fmla="*/ 2147483647 w 90"/>
              <a:gd name="T9" fmla="*/ 2147483647 h 72"/>
              <a:gd name="T10" fmla="*/ 2147483647 w 90"/>
              <a:gd name="T11" fmla="*/ 2147483647 h 72"/>
              <a:gd name="T12" fmla="*/ 2147483647 w 90"/>
              <a:gd name="T13" fmla="*/ 2147483647 h 72"/>
              <a:gd name="T14" fmla="*/ 2147483647 w 90"/>
              <a:gd name="T15" fmla="*/ 2147483647 h 72"/>
              <a:gd name="T16" fmla="*/ 2147483647 w 90"/>
              <a:gd name="T17" fmla="*/ 2147483647 h 72"/>
              <a:gd name="T18" fmla="*/ 0 w 90"/>
              <a:gd name="T19" fmla="*/ 2147483647 h 7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0" h="72">
                <a:moveTo>
                  <a:pt x="0" y="54"/>
                </a:moveTo>
                <a:lnTo>
                  <a:pt x="18" y="24"/>
                </a:lnTo>
                <a:lnTo>
                  <a:pt x="42" y="24"/>
                </a:lnTo>
                <a:lnTo>
                  <a:pt x="60" y="0"/>
                </a:lnTo>
                <a:lnTo>
                  <a:pt x="90" y="24"/>
                </a:lnTo>
                <a:lnTo>
                  <a:pt x="90" y="72"/>
                </a:lnTo>
                <a:lnTo>
                  <a:pt x="60" y="60"/>
                </a:lnTo>
                <a:lnTo>
                  <a:pt x="42" y="60"/>
                </a:lnTo>
                <a:lnTo>
                  <a:pt x="24" y="48"/>
                </a:lnTo>
                <a:lnTo>
                  <a:pt x="0" y="54"/>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576" name="Freeform 333"/>
          <p:cNvSpPr>
            <a:spLocks/>
          </p:cNvSpPr>
          <p:nvPr/>
        </p:nvSpPr>
        <p:spPr bwMode="auto">
          <a:xfrm>
            <a:off x="7250115" y="3143254"/>
            <a:ext cx="842962" cy="390525"/>
          </a:xfrm>
          <a:custGeom>
            <a:avLst/>
            <a:gdLst>
              <a:gd name="T0" fmla="*/ 2147483647 w 595"/>
              <a:gd name="T1" fmla="*/ 2147483647 h 301"/>
              <a:gd name="T2" fmla="*/ 2147483647 w 595"/>
              <a:gd name="T3" fmla="*/ 2147483647 h 301"/>
              <a:gd name="T4" fmla="*/ 2147483647 w 595"/>
              <a:gd name="T5" fmla="*/ 2147483647 h 301"/>
              <a:gd name="T6" fmla="*/ 2147483647 w 595"/>
              <a:gd name="T7" fmla="*/ 2147483647 h 301"/>
              <a:gd name="T8" fmla="*/ 2147483647 w 595"/>
              <a:gd name="T9" fmla="*/ 2147483647 h 301"/>
              <a:gd name="T10" fmla="*/ 2147483647 w 595"/>
              <a:gd name="T11" fmla="*/ 2147483647 h 301"/>
              <a:gd name="T12" fmla="*/ 2147483647 w 595"/>
              <a:gd name="T13" fmla="*/ 2147483647 h 301"/>
              <a:gd name="T14" fmla="*/ 2147483647 w 595"/>
              <a:gd name="T15" fmla="*/ 2147483647 h 301"/>
              <a:gd name="T16" fmla="*/ 2147483647 w 595"/>
              <a:gd name="T17" fmla="*/ 2147483647 h 301"/>
              <a:gd name="T18" fmla="*/ 2147483647 w 595"/>
              <a:gd name="T19" fmla="*/ 2147483647 h 301"/>
              <a:gd name="T20" fmla="*/ 2147483647 w 595"/>
              <a:gd name="T21" fmla="*/ 2147483647 h 301"/>
              <a:gd name="T22" fmla="*/ 2147483647 w 595"/>
              <a:gd name="T23" fmla="*/ 2147483647 h 301"/>
              <a:gd name="T24" fmla="*/ 2147483647 w 595"/>
              <a:gd name="T25" fmla="*/ 2147483647 h 301"/>
              <a:gd name="T26" fmla="*/ 2147483647 w 595"/>
              <a:gd name="T27" fmla="*/ 2147483647 h 301"/>
              <a:gd name="T28" fmla="*/ 2147483647 w 595"/>
              <a:gd name="T29" fmla="*/ 2147483647 h 301"/>
              <a:gd name="T30" fmla="*/ 2147483647 w 595"/>
              <a:gd name="T31" fmla="*/ 2147483647 h 301"/>
              <a:gd name="T32" fmla="*/ 2147483647 w 595"/>
              <a:gd name="T33" fmla="*/ 2147483647 h 301"/>
              <a:gd name="T34" fmla="*/ 2147483647 w 595"/>
              <a:gd name="T35" fmla="*/ 2147483647 h 301"/>
              <a:gd name="T36" fmla="*/ 2147483647 w 595"/>
              <a:gd name="T37" fmla="*/ 2147483647 h 301"/>
              <a:gd name="T38" fmla="*/ 2147483647 w 595"/>
              <a:gd name="T39" fmla="*/ 2147483647 h 301"/>
              <a:gd name="T40" fmla="*/ 2147483647 w 595"/>
              <a:gd name="T41" fmla="*/ 2147483647 h 301"/>
              <a:gd name="T42" fmla="*/ 2147483647 w 595"/>
              <a:gd name="T43" fmla="*/ 0 h 301"/>
              <a:gd name="T44" fmla="*/ 2147483647 w 595"/>
              <a:gd name="T45" fmla="*/ 2147483647 h 301"/>
              <a:gd name="T46" fmla="*/ 2147483647 w 595"/>
              <a:gd name="T47" fmla="*/ 2147483647 h 301"/>
              <a:gd name="T48" fmla="*/ 2147483647 w 595"/>
              <a:gd name="T49" fmla="*/ 2147483647 h 301"/>
              <a:gd name="T50" fmla="*/ 2147483647 w 595"/>
              <a:gd name="T51" fmla="*/ 2147483647 h 301"/>
              <a:gd name="T52" fmla="*/ 2147483647 w 595"/>
              <a:gd name="T53" fmla="*/ 2147483647 h 301"/>
              <a:gd name="T54" fmla="*/ 0 w 595"/>
              <a:gd name="T55" fmla="*/ 2147483647 h 301"/>
              <a:gd name="T56" fmla="*/ 2147483647 w 595"/>
              <a:gd name="T57" fmla="*/ 2147483647 h 301"/>
              <a:gd name="T58" fmla="*/ 2147483647 w 595"/>
              <a:gd name="T59" fmla="*/ 2147483647 h 30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95" h="301">
                <a:moveTo>
                  <a:pt x="42" y="126"/>
                </a:moveTo>
                <a:lnTo>
                  <a:pt x="48" y="186"/>
                </a:lnTo>
                <a:lnTo>
                  <a:pt x="127" y="210"/>
                </a:lnTo>
                <a:lnTo>
                  <a:pt x="181" y="264"/>
                </a:lnTo>
                <a:lnTo>
                  <a:pt x="253" y="270"/>
                </a:lnTo>
                <a:lnTo>
                  <a:pt x="313" y="301"/>
                </a:lnTo>
                <a:lnTo>
                  <a:pt x="379" y="258"/>
                </a:lnTo>
                <a:lnTo>
                  <a:pt x="445" y="252"/>
                </a:lnTo>
                <a:lnTo>
                  <a:pt x="457" y="210"/>
                </a:lnTo>
                <a:lnTo>
                  <a:pt x="499" y="192"/>
                </a:lnTo>
                <a:lnTo>
                  <a:pt x="541" y="174"/>
                </a:lnTo>
                <a:lnTo>
                  <a:pt x="595" y="156"/>
                </a:lnTo>
                <a:lnTo>
                  <a:pt x="583" y="132"/>
                </a:lnTo>
                <a:lnTo>
                  <a:pt x="529" y="126"/>
                </a:lnTo>
                <a:lnTo>
                  <a:pt x="529" y="96"/>
                </a:lnTo>
                <a:lnTo>
                  <a:pt x="541" y="72"/>
                </a:lnTo>
                <a:lnTo>
                  <a:pt x="499" y="60"/>
                </a:lnTo>
                <a:lnTo>
                  <a:pt x="403" y="84"/>
                </a:lnTo>
                <a:lnTo>
                  <a:pt x="367" y="54"/>
                </a:lnTo>
                <a:lnTo>
                  <a:pt x="307" y="54"/>
                </a:lnTo>
                <a:lnTo>
                  <a:pt x="289" y="36"/>
                </a:lnTo>
                <a:lnTo>
                  <a:pt x="217" y="0"/>
                </a:lnTo>
                <a:lnTo>
                  <a:pt x="193" y="30"/>
                </a:lnTo>
                <a:lnTo>
                  <a:pt x="169" y="66"/>
                </a:lnTo>
                <a:lnTo>
                  <a:pt x="121" y="48"/>
                </a:lnTo>
                <a:lnTo>
                  <a:pt x="54" y="54"/>
                </a:lnTo>
                <a:lnTo>
                  <a:pt x="12" y="78"/>
                </a:lnTo>
                <a:lnTo>
                  <a:pt x="0" y="102"/>
                </a:lnTo>
                <a:lnTo>
                  <a:pt x="6" y="108"/>
                </a:lnTo>
                <a:lnTo>
                  <a:pt x="42" y="126"/>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577" name="Line 449"/>
          <p:cNvSpPr>
            <a:spLocks noChangeShapeType="1"/>
          </p:cNvSpPr>
          <p:nvPr/>
        </p:nvSpPr>
        <p:spPr bwMode="auto">
          <a:xfrm>
            <a:off x="8061325" y="4206875"/>
            <a:ext cx="0" cy="0"/>
          </a:xfrm>
          <a:prstGeom prst="line">
            <a:avLst/>
          </a:prstGeom>
          <a:noFill/>
          <a:ln w="0">
            <a:solidFill>
              <a:schemeClr val="bg2"/>
            </a:solidFill>
            <a:round/>
            <a:headEnd/>
            <a:tailEnd/>
          </a:ln>
          <a:extLst>
            <a:ext uri="{909E8E84-426E-40DD-AFC4-6F175D3DCCD1}">
              <a14:hiddenFill xmlns:a14="http://schemas.microsoft.com/office/drawing/2010/main">
                <a:noFill/>
              </a14:hiddenFill>
            </a:ext>
          </a:extLst>
        </p:spPr>
        <p:txBody>
          <a:bodyPr/>
          <a:lstStyle/>
          <a:p>
            <a:endParaRPr lang="en-GB" smtClean="0">
              <a:solidFill>
                <a:srgbClr val="FF99CC"/>
              </a:solidFill>
            </a:endParaRPr>
          </a:p>
        </p:txBody>
      </p:sp>
      <p:sp>
        <p:nvSpPr>
          <p:cNvPr id="17578" name="Freeform 506"/>
          <p:cNvSpPr>
            <a:spLocks/>
          </p:cNvSpPr>
          <p:nvPr/>
        </p:nvSpPr>
        <p:spPr bwMode="auto">
          <a:xfrm>
            <a:off x="8221665" y="3492500"/>
            <a:ext cx="134937" cy="155575"/>
          </a:xfrm>
          <a:custGeom>
            <a:avLst/>
            <a:gdLst>
              <a:gd name="T0" fmla="*/ 2147483647 w 78"/>
              <a:gd name="T1" fmla="*/ 2147483647 h 98"/>
              <a:gd name="T2" fmla="*/ 2147483647 w 78"/>
              <a:gd name="T3" fmla="*/ 2147483647 h 98"/>
              <a:gd name="T4" fmla="*/ 2147483647 w 78"/>
              <a:gd name="T5" fmla="*/ 2147483647 h 98"/>
              <a:gd name="T6" fmla="*/ 2147483647 w 78"/>
              <a:gd name="T7" fmla="*/ 2147483647 h 98"/>
              <a:gd name="T8" fmla="*/ 0 w 78"/>
              <a:gd name="T9" fmla="*/ 2147483647 h 98"/>
              <a:gd name="T10" fmla="*/ 0 w 78"/>
              <a:gd name="T11" fmla="*/ 2147483647 h 98"/>
              <a:gd name="T12" fmla="*/ 2147483647 w 78"/>
              <a:gd name="T13" fmla="*/ 2147483647 h 98"/>
              <a:gd name="T14" fmla="*/ 2147483647 w 78"/>
              <a:gd name="T15" fmla="*/ 2147483647 h 98"/>
              <a:gd name="T16" fmla="*/ 2147483647 w 78"/>
              <a:gd name="T17" fmla="*/ 2147483647 h 98"/>
              <a:gd name="T18" fmla="*/ 2147483647 w 78"/>
              <a:gd name="T19" fmla="*/ 2147483647 h 98"/>
              <a:gd name="T20" fmla="*/ 2147483647 w 78"/>
              <a:gd name="T21" fmla="*/ 2147483647 h 98"/>
              <a:gd name="T22" fmla="*/ 2147483647 w 78"/>
              <a:gd name="T23" fmla="*/ 2147483647 h 98"/>
              <a:gd name="T24" fmla="*/ 2147483647 w 78"/>
              <a:gd name="T25" fmla="*/ 2147483647 h 98"/>
              <a:gd name="T26" fmla="*/ 2147483647 w 78"/>
              <a:gd name="T27" fmla="*/ 2147483647 h 98"/>
              <a:gd name="T28" fmla="*/ 2147483647 w 78"/>
              <a:gd name="T29" fmla="*/ 2147483647 h 98"/>
              <a:gd name="T30" fmla="*/ 2147483647 w 78"/>
              <a:gd name="T31" fmla="*/ 2147483647 h 98"/>
              <a:gd name="T32" fmla="*/ 2147483647 w 78"/>
              <a:gd name="T33" fmla="*/ 2147483647 h 98"/>
              <a:gd name="T34" fmla="*/ 2147483647 w 78"/>
              <a:gd name="T35" fmla="*/ 2147483647 h 98"/>
              <a:gd name="T36" fmla="*/ 2147483647 w 78"/>
              <a:gd name="T37" fmla="*/ 2147483647 h 98"/>
              <a:gd name="T38" fmla="*/ 2147483647 w 78"/>
              <a:gd name="T39" fmla="*/ 2147483647 h 98"/>
              <a:gd name="T40" fmla="*/ 2147483647 w 78"/>
              <a:gd name="T41" fmla="*/ 2147483647 h 98"/>
              <a:gd name="T42" fmla="*/ 2147483647 w 78"/>
              <a:gd name="T43" fmla="*/ 2147483647 h 98"/>
              <a:gd name="T44" fmla="*/ 2147483647 w 78"/>
              <a:gd name="T45" fmla="*/ 2147483647 h 98"/>
              <a:gd name="T46" fmla="*/ 2147483647 w 78"/>
              <a:gd name="T47" fmla="*/ 2147483647 h 98"/>
              <a:gd name="T48" fmla="*/ 2147483647 w 78"/>
              <a:gd name="T49" fmla="*/ 2147483647 h 98"/>
              <a:gd name="T50" fmla="*/ 2147483647 w 78"/>
              <a:gd name="T51" fmla="*/ 2147483647 h 98"/>
              <a:gd name="T52" fmla="*/ 2147483647 w 78"/>
              <a:gd name="T53" fmla="*/ 2147483647 h 98"/>
              <a:gd name="T54" fmla="*/ 2147483647 w 78"/>
              <a:gd name="T55" fmla="*/ 2147483647 h 98"/>
              <a:gd name="T56" fmla="*/ 2147483647 w 78"/>
              <a:gd name="T57" fmla="*/ 2147483647 h 98"/>
              <a:gd name="T58" fmla="*/ 2147483647 w 78"/>
              <a:gd name="T59" fmla="*/ 2147483647 h 98"/>
              <a:gd name="T60" fmla="*/ 2147483647 w 78"/>
              <a:gd name="T61" fmla="*/ 2147483647 h 98"/>
              <a:gd name="T62" fmla="*/ 2147483647 w 78"/>
              <a:gd name="T63" fmla="*/ 0 h 98"/>
              <a:gd name="T64" fmla="*/ 2147483647 w 78"/>
              <a:gd name="T65" fmla="*/ 2147483647 h 9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8" h="98">
                <a:moveTo>
                  <a:pt x="32" y="12"/>
                </a:moveTo>
                <a:lnTo>
                  <a:pt x="34" y="32"/>
                </a:lnTo>
                <a:lnTo>
                  <a:pt x="20" y="22"/>
                </a:lnTo>
                <a:lnTo>
                  <a:pt x="6" y="34"/>
                </a:lnTo>
                <a:lnTo>
                  <a:pt x="0" y="56"/>
                </a:lnTo>
                <a:lnTo>
                  <a:pt x="6" y="56"/>
                </a:lnTo>
                <a:lnTo>
                  <a:pt x="10" y="56"/>
                </a:lnTo>
                <a:lnTo>
                  <a:pt x="30" y="70"/>
                </a:lnTo>
                <a:lnTo>
                  <a:pt x="34" y="84"/>
                </a:lnTo>
                <a:lnTo>
                  <a:pt x="36" y="92"/>
                </a:lnTo>
                <a:lnTo>
                  <a:pt x="40" y="98"/>
                </a:lnTo>
                <a:lnTo>
                  <a:pt x="70" y="88"/>
                </a:lnTo>
                <a:lnTo>
                  <a:pt x="70" y="84"/>
                </a:lnTo>
                <a:lnTo>
                  <a:pt x="68" y="82"/>
                </a:lnTo>
                <a:lnTo>
                  <a:pt x="66" y="78"/>
                </a:lnTo>
                <a:lnTo>
                  <a:pt x="64" y="76"/>
                </a:lnTo>
                <a:lnTo>
                  <a:pt x="64" y="60"/>
                </a:lnTo>
                <a:lnTo>
                  <a:pt x="64" y="46"/>
                </a:lnTo>
                <a:lnTo>
                  <a:pt x="54" y="26"/>
                </a:lnTo>
                <a:lnTo>
                  <a:pt x="64" y="16"/>
                </a:lnTo>
                <a:lnTo>
                  <a:pt x="78" y="4"/>
                </a:lnTo>
                <a:lnTo>
                  <a:pt x="52" y="0"/>
                </a:lnTo>
                <a:lnTo>
                  <a:pt x="32" y="1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smtClean="0">
              <a:solidFill>
                <a:srgbClr val="FF99CC"/>
              </a:solidFill>
            </a:endParaRPr>
          </a:p>
        </p:txBody>
      </p:sp>
      <p:sp>
        <p:nvSpPr>
          <p:cNvPr id="17579" name="Freeform 517"/>
          <p:cNvSpPr>
            <a:spLocks/>
          </p:cNvSpPr>
          <p:nvPr/>
        </p:nvSpPr>
        <p:spPr bwMode="auto">
          <a:xfrm>
            <a:off x="8274050" y="3632204"/>
            <a:ext cx="92075" cy="104775"/>
          </a:xfrm>
          <a:custGeom>
            <a:avLst/>
            <a:gdLst>
              <a:gd name="T0" fmla="*/ 2147483647 w 54"/>
              <a:gd name="T1" fmla="*/ 2147483647 h 66"/>
              <a:gd name="T2" fmla="*/ 2147483647 w 54"/>
              <a:gd name="T3" fmla="*/ 2147483647 h 66"/>
              <a:gd name="T4" fmla="*/ 2147483647 w 54"/>
              <a:gd name="T5" fmla="*/ 2147483647 h 66"/>
              <a:gd name="T6" fmla="*/ 2147483647 w 54"/>
              <a:gd name="T7" fmla="*/ 2147483647 h 66"/>
              <a:gd name="T8" fmla="*/ 0 w 54"/>
              <a:gd name="T9" fmla="*/ 2147483647 h 66"/>
              <a:gd name="T10" fmla="*/ 0 w 54"/>
              <a:gd name="T11" fmla="*/ 2147483647 h 66"/>
              <a:gd name="T12" fmla="*/ 2147483647 w 54"/>
              <a:gd name="T13" fmla="*/ 2147483647 h 66"/>
              <a:gd name="T14" fmla="*/ 2147483647 w 54"/>
              <a:gd name="T15" fmla="*/ 2147483647 h 66"/>
              <a:gd name="T16" fmla="*/ 2147483647 w 54"/>
              <a:gd name="T17" fmla="*/ 2147483647 h 66"/>
              <a:gd name="T18" fmla="*/ 2147483647 w 54"/>
              <a:gd name="T19" fmla="*/ 2147483647 h 66"/>
              <a:gd name="T20" fmla="*/ 2147483647 w 54"/>
              <a:gd name="T21" fmla="*/ 2147483647 h 66"/>
              <a:gd name="T22" fmla="*/ 2147483647 w 54"/>
              <a:gd name="T23" fmla="*/ 2147483647 h 66"/>
              <a:gd name="T24" fmla="*/ 2147483647 w 54"/>
              <a:gd name="T25" fmla="*/ 2147483647 h 66"/>
              <a:gd name="T26" fmla="*/ 2147483647 w 54"/>
              <a:gd name="T27" fmla="*/ 0 h 66"/>
              <a:gd name="T28" fmla="*/ 2147483647 w 54"/>
              <a:gd name="T29" fmla="*/ 2147483647 h 66"/>
              <a:gd name="T30" fmla="*/ 2147483647 w 54"/>
              <a:gd name="T31" fmla="*/ 2147483647 h 66"/>
              <a:gd name="T32" fmla="*/ 2147483647 w 54"/>
              <a:gd name="T33" fmla="*/ 2147483647 h 66"/>
              <a:gd name="T34" fmla="*/ 2147483647 w 54"/>
              <a:gd name="T35" fmla="*/ 2147483647 h 6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4" h="66">
                <a:moveTo>
                  <a:pt x="10" y="12"/>
                </a:moveTo>
                <a:lnTo>
                  <a:pt x="10" y="12"/>
                </a:lnTo>
                <a:lnTo>
                  <a:pt x="10" y="36"/>
                </a:lnTo>
                <a:lnTo>
                  <a:pt x="0" y="66"/>
                </a:lnTo>
                <a:lnTo>
                  <a:pt x="20" y="66"/>
                </a:lnTo>
                <a:lnTo>
                  <a:pt x="40" y="60"/>
                </a:lnTo>
                <a:lnTo>
                  <a:pt x="50" y="52"/>
                </a:lnTo>
                <a:lnTo>
                  <a:pt x="54" y="36"/>
                </a:lnTo>
                <a:lnTo>
                  <a:pt x="40" y="0"/>
                </a:lnTo>
                <a:lnTo>
                  <a:pt x="10" y="10"/>
                </a:lnTo>
                <a:lnTo>
                  <a:pt x="10" y="12"/>
                </a:lnTo>
                <a:close/>
              </a:path>
            </a:pathLst>
          </a:custGeom>
          <a:solidFill>
            <a:schemeClr val="bg1"/>
          </a:solidFill>
          <a:ln w="9525" cap="flat" cmpd="sng">
            <a:solidFill>
              <a:schemeClr val="bg2"/>
            </a:solidFill>
            <a:prstDash val="solid"/>
            <a:round/>
            <a:headEnd type="none" w="med" len="med"/>
            <a:tailEnd type="none" w="med" len="med"/>
          </a:ln>
        </p:spPr>
        <p:txBody>
          <a:bodyPr/>
          <a:lstStyle/>
          <a:p>
            <a:endParaRPr lang="en-GB" smtClean="0">
              <a:solidFill>
                <a:srgbClr val="FF99CC"/>
              </a:solidFill>
            </a:endParaRPr>
          </a:p>
        </p:txBody>
      </p:sp>
      <p:sp>
        <p:nvSpPr>
          <p:cNvPr id="17580" name="Freeform 411"/>
          <p:cNvSpPr>
            <a:spLocks/>
          </p:cNvSpPr>
          <p:nvPr/>
        </p:nvSpPr>
        <p:spPr bwMode="auto">
          <a:xfrm>
            <a:off x="3162303" y="5365750"/>
            <a:ext cx="138113" cy="166688"/>
          </a:xfrm>
          <a:custGeom>
            <a:avLst/>
            <a:gdLst>
              <a:gd name="T0" fmla="*/ 2147483647 w 102"/>
              <a:gd name="T1" fmla="*/ 2147483647 h 114"/>
              <a:gd name="T2" fmla="*/ 2147483647 w 102"/>
              <a:gd name="T3" fmla="*/ 2147483647 h 114"/>
              <a:gd name="T4" fmla="*/ 2147483647 w 102"/>
              <a:gd name="T5" fmla="*/ 0 h 114"/>
              <a:gd name="T6" fmla="*/ 2147483647 w 102"/>
              <a:gd name="T7" fmla="*/ 2147483647 h 114"/>
              <a:gd name="T8" fmla="*/ 0 w 102"/>
              <a:gd name="T9" fmla="*/ 2147483647 h 114"/>
              <a:gd name="T10" fmla="*/ 0 w 102"/>
              <a:gd name="T11" fmla="*/ 2147483647 h 114"/>
              <a:gd name="T12" fmla="*/ 2147483647 w 102"/>
              <a:gd name="T13" fmla="*/ 2147483647 h 114"/>
              <a:gd name="T14" fmla="*/ 2147483647 w 102"/>
              <a:gd name="T15" fmla="*/ 2147483647 h 114"/>
              <a:gd name="T16" fmla="*/ 2147483647 w 102"/>
              <a:gd name="T17" fmla="*/ 2147483647 h 114"/>
              <a:gd name="T18" fmla="*/ 2147483647 w 102"/>
              <a:gd name="T19" fmla="*/ 2147483647 h 114"/>
              <a:gd name="T20" fmla="*/ 2147483647 w 102"/>
              <a:gd name="T21" fmla="*/ 2147483647 h 114"/>
              <a:gd name="T22" fmla="*/ 2147483647 w 102"/>
              <a:gd name="T23" fmla="*/ 2147483647 h 114"/>
              <a:gd name="T24" fmla="*/ 2147483647 w 102"/>
              <a:gd name="T25" fmla="*/ 2147483647 h 1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2" h="114">
                <a:moveTo>
                  <a:pt x="66" y="24"/>
                </a:moveTo>
                <a:lnTo>
                  <a:pt x="36" y="6"/>
                </a:lnTo>
                <a:lnTo>
                  <a:pt x="18" y="0"/>
                </a:lnTo>
                <a:lnTo>
                  <a:pt x="6" y="18"/>
                </a:lnTo>
                <a:lnTo>
                  <a:pt x="0" y="48"/>
                </a:lnTo>
                <a:lnTo>
                  <a:pt x="0" y="78"/>
                </a:lnTo>
                <a:lnTo>
                  <a:pt x="24" y="96"/>
                </a:lnTo>
                <a:lnTo>
                  <a:pt x="36" y="108"/>
                </a:lnTo>
                <a:lnTo>
                  <a:pt x="66" y="114"/>
                </a:lnTo>
                <a:lnTo>
                  <a:pt x="96" y="90"/>
                </a:lnTo>
                <a:lnTo>
                  <a:pt x="102" y="78"/>
                </a:lnTo>
                <a:lnTo>
                  <a:pt x="84" y="42"/>
                </a:lnTo>
                <a:lnTo>
                  <a:pt x="66" y="24"/>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581" name="Freeform 420"/>
          <p:cNvSpPr>
            <a:spLocks/>
          </p:cNvSpPr>
          <p:nvPr/>
        </p:nvSpPr>
        <p:spPr bwMode="auto">
          <a:xfrm>
            <a:off x="2570164" y="4675188"/>
            <a:ext cx="346075" cy="392112"/>
          </a:xfrm>
          <a:custGeom>
            <a:avLst/>
            <a:gdLst>
              <a:gd name="T0" fmla="*/ 2147483647 w 240"/>
              <a:gd name="T1" fmla="*/ 2147483647 h 337"/>
              <a:gd name="T2" fmla="*/ 2147483647 w 240"/>
              <a:gd name="T3" fmla="*/ 2147483647 h 337"/>
              <a:gd name="T4" fmla="*/ 2147483647 w 240"/>
              <a:gd name="T5" fmla="*/ 2147483647 h 337"/>
              <a:gd name="T6" fmla="*/ 2147483647 w 240"/>
              <a:gd name="T7" fmla="*/ 2147483647 h 337"/>
              <a:gd name="T8" fmla="*/ 2147483647 w 240"/>
              <a:gd name="T9" fmla="*/ 2147483647 h 337"/>
              <a:gd name="T10" fmla="*/ 2147483647 w 240"/>
              <a:gd name="T11" fmla="*/ 2147483647 h 337"/>
              <a:gd name="T12" fmla="*/ 2147483647 w 240"/>
              <a:gd name="T13" fmla="*/ 2147483647 h 337"/>
              <a:gd name="T14" fmla="*/ 2147483647 w 240"/>
              <a:gd name="T15" fmla="*/ 2147483647 h 337"/>
              <a:gd name="T16" fmla="*/ 2147483647 w 240"/>
              <a:gd name="T17" fmla="*/ 2147483647 h 337"/>
              <a:gd name="T18" fmla="*/ 2147483647 w 240"/>
              <a:gd name="T19" fmla="*/ 2147483647 h 337"/>
              <a:gd name="T20" fmla="*/ 2147483647 w 240"/>
              <a:gd name="T21" fmla="*/ 2147483647 h 337"/>
              <a:gd name="T22" fmla="*/ 2147483647 w 240"/>
              <a:gd name="T23" fmla="*/ 2147483647 h 337"/>
              <a:gd name="T24" fmla="*/ 2147483647 w 240"/>
              <a:gd name="T25" fmla="*/ 2147483647 h 337"/>
              <a:gd name="T26" fmla="*/ 2147483647 w 240"/>
              <a:gd name="T27" fmla="*/ 0 h 337"/>
              <a:gd name="T28" fmla="*/ 2147483647 w 240"/>
              <a:gd name="T29" fmla="*/ 0 h 337"/>
              <a:gd name="T30" fmla="*/ 2147483647 w 240"/>
              <a:gd name="T31" fmla="*/ 2147483647 h 337"/>
              <a:gd name="T32" fmla="*/ 2147483647 w 240"/>
              <a:gd name="T33" fmla="*/ 2147483647 h 337"/>
              <a:gd name="T34" fmla="*/ 2147483647 w 240"/>
              <a:gd name="T35" fmla="*/ 2147483647 h 337"/>
              <a:gd name="T36" fmla="*/ 2147483647 w 240"/>
              <a:gd name="T37" fmla="*/ 2147483647 h 337"/>
              <a:gd name="T38" fmla="*/ 2147483647 w 240"/>
              <a:gd name="T39" fmla="*/ 2147483647 h 337"/>
              <a:gd name="T40" fmla="*/ 2147483647 w 240"/>
              <a:gd name="T41" fmla="*/ 2147483647 h 337"/>
              <a:gd name="T42" fmla="*/ 0 w 240"/>
              <a:gd name="T43" fmla="*/ 2147483647 h 337"/>
              <a:gd name="T44" fmla="*/ 2147483647 w 240"/>
              <a:gd name="T45" fmla="*/ 2147483647 h 337"/>
              <a:gd name="T46" fmla="*/ 2147483647 w 240"/>
              <a:gd name="T47" fmla="*/ 2147483647 h 337"/>
              <a:gd name="T48" fmla="*/ 2147483647 w 240"/>
              <a:gd name="T49" fmla="*/ 2147483647 h 337"/>
              <a:gd name="T50" fmla="*/ 2147483647 w 240"/>
              <a:gd name="T51" fmla="*/ 2147483647 h 337"/>
              <a:gd name="T52" fmla="*/ 2147483647 w 240"/>
              <a:gd name="T53" fmla="*/ 2147483647 h 337"/>
              <a:gd name="T54" fmla="*/ 2147483647 w 240"/>
              <a:gd name="T55" fmla="*/ 2147483647 h 337"/>
              <a:gd name="T56" fmla="*/ 2147483647 w 240"/>
              <a:gd name="T57" fmla="*/ 2147483647 h 337"/>
              <a:gd name="T58" fmla="*/ 2147483647 w 240"/>
              <a:gd name="T59" fmla="*/ 2147483647 h 337"/>
              <a:gd name="T60" fmla="*/ 2147483647 w 240"/>
              <a:gd name="T61" fmla="*/ 2147483647 h 337"/>
              <a:gd name="T62" fmla="*/ 2147483647 w 240"/>
              <a:gd name="T63" fmla="*/ 2147483647 h 33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40" h="337">
                <a:moveTo>
                  <a:pt x="228" y="204"/>
                </a:moveTo>
                <a:lnTo>
                  <a:pt x="228" y="198"/>
                </a:lnTo>
                <a:lnTo>
                  <a:pt x="216" y="198"/>
                </a:lnTo>
                <a:lnTo>
                  <a:pt x="210" y="162"/>
                </a:lnTo>
                <a:lnTo>
                  <a:pt x="180" y="174"/>
                </a:lnTo>
                <a:lnTo>
                  <a:pt x="156" y="156"/>
                </a:lnTo>
                <a:lnTo>
                  <a:pt x="156" y="120"/>
                </a:lnTo>
                <a:lnTo>
                  <a:pt x="180" y="84"/>
                </a:lnTo>
                <a:lnTo>
                  <a:pt x="198" y="72"/>
                </a:lnTo>
                <a:lnTo>
                  <a:pt x="204" y="54"/>
                </a:lnTo>
                <a:lnTo>
                  <a:pt x="192" y="36"/>
                </a:lnTo>
                <a:lnTo>
                  <a:pt x="168" y="36"/>
                </a:lnTo>
                <a:lnTo>
                  <a:pt x="150" y="18"/>
                </a:lnTo>
                <a:lnTo>
                  <a:pt x="120" y="0"/>
                </a:lnTo>
                <a:lnTo>
                  <a:pt x="108" y="24"/>
                </a:lnTo>
                <a:lnTo>
                  <a:pt x="84" y="48"/>
                </a:lnTo>
                <a:lnTo>
                  <a:pt x="66" y="54"/>
                </a:lnTo>
                <a:lnTo>
                  <a:pt x="42" y="78"/>
                </a:lnTo>
                <a:lnTo>
                  <a:pt x="24" y="72"/>
                </a:lnTo>
                <a:lnTo>
                  <a:pt x="18" y="60"/>
                </a:lnTo>
                <a:lnTo>
                  <a:pt x="0" y="72"/>
                </a:lnTo>
                <a:lnTo>
                  <a:pt x="18" y="114"/>
                </a:lnTo>
                <a:lnTo>
                  <a:pt x="54" y="174"/>
                </a:lnTo>
                <a:lnTo>
                  <a:pt x="90" y="252"/>
                </a:lnTo>
                <a:lnTo>
                  <a:pt x="90" y="264"/>
                </a:lnTo>
                <a:lnTo>
                  <a:pt x="216" y="337"/>
                </a:lnTo>
                <a:lnTo>
                  <a:pt x="222" y="337"/>
                </a:lnTo>
                <a:lnTo>
                  <a:pt x="228" y="307"/>
                </a:lnTo>
                <a:lnTo>
                  <a:pt x="234" y="270"/>
                </a:lnTo>
                <a:lnTo>
                  <a:pt x="240" y="222"/>
                </a:lnTo>
                <a:lnTo>
                  <a:pt x="228" y="204"/>
                </a:lnTo>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582" name="Freeform 413"/>
          <p:cNvSpPr>
            <a:spLocks/>
          </p:cNvSpPr>
          <p:nvPr/>
        </p:nvSpPr>
        <p:spPr bwMode="auto">
          <a:xfrm>
            <a:off x="2790825" y="4551367"/>
            <a:ext cx="958850" cy="911225"/>
          </a:xfrm>
          <a:custGeom>
            <a:avLst/>
            <a:gdLst>
              <a:gd name="T0" fmla="*/ 2147483647 w 10000"/>
              <a:gd name="T1" fmla="*/ 2147483647 h 10000"/>
              <a:gd name="T2" fmla="*/ 2147483647 w 10000"/>
              <a:gd name="T3" fmla="*/ 2147483647 h 10000"/>
              <a:gd name="T4" fmla="*/ 2147483647 w 10000"/>
              <a:gd name="T5" fmla="*/ 2147483647 h 10000"/>
              <a:gd name="T6" fmla="*/ 2147483647 w 10000"/>
              <a:gd name="T7" fmla="*/ 2147483647 h 10000"/>
              <a:gd name="T8" fmla="*/ 2147483647 w 10000"/>
              <a:gd name="T9" fmla="*/ 2147483647 h 10000"/>
              <a:gd name="T10" fmla="*/ 2147483647 w 10000"/>
              <a:gd name="T11" fmla="*/ 2147483647 h 10000"/>
              <a:gd name="T12" fmla="*/ 2147483647 w 10000"/>
              <a:gd name="T13" fmla="*/ 2147483647 h 10000"/>
              <a:gd name="T14" fmla="*/ 2147483647 w 10000"/>
              <a:gd name="T15" fmla="*/ 2147483647 h 10000"/>
              <a:gd name="T16" fmla="*/ 2147483647 w 10000"/>
              <a:gd name="T17" fmla="*/ 2147483647 h 10000"/>
              <a:gd name="T18" fmla="*/ 2147483647 w 10000"/>
              <a:gd name="T19" fmla="*/ 2147483647 h 10000"/>
              <a:gd name="T20" fmla="*/ 2147483647 w 10000"/>
              <a:gd name="T21" fmla="*/ 2147483647 h 10000"/>
              <a:gd name="T22" fmla="*/ 2147483647 w 10000"/>
              <a:gd name="T23" fmla="*/ 2147483647 h 10000"/>
              <a:gd name="T24" fmla="*/ 2147483647 w 10000"/>
              <a:gd name="T25" fmla="*/ 2147483647 h 10000"/>
              <a:gd name="T26" fmla="*/ 2147483647 w 10000"/>
              <a:gd name="T27" fmla="*/ 2147483647 h 10000"/>
              <a:gd name="T28" fmla="*/ 2147483647 w 10000"/>
              <a:gd name="T29" fmla="*/ 2147483647 h 10000"/>
              <a:gd name="T30" fmla="*/ 2147483647 w 10000"/>
              <a:gd name="T31" fmla="*/ 2147483647 h 10000"/>
              <a:gd name="T32" fmla="*/ 2147483647 w 10000"/>
              <a:gd name="T33" fmla="*/ 2147483647 h 10000"/>
              <a:gd name="T34" fmla="*/ 2147483647 w 10000"/>
              <a:gd name="T35" fmla="*/ 2147483647 h 10000"/>
              <a:gd name="T36" fmla="*/ 2147483647 w 10000"/>
              <a:gd name="T37" fmla="*/ 2147483647 h 10000"/>
              <a:gd name="T38" fmla="*/ 2147483647 w 10000"/>
              <a:gd name="T39" fmla="*/ 2147483647 h 10000"/>
              <a:gd name="T40" fmla="*/ 2147483647 w 10000"/>
              <a:gd name="T41" fmla="*/ 2147483647 h 10000"/>
              <a:gd name="T42" fmla="*/ 2147483647 w 10000"/>
              <a:gd name="T43" fmla="*/ 2147483647 h 10000"/>
              <a:gd name="T44" fmla="*/ 2147483647 w 10000"/>
              <a:gd name="T45" fmla="*/ 2147483647 h 10000"/>
              <a:gd name="T46" fmla="*/ 2147483647 w 10000"/>
              <a:gd name="T47" fmla="*/ 2147483647 h 10000"/>
              <a:gd name="T48" fmla="*/ 2147483647 w 10000"/>
              <a:gd name="T49" fmla="*/ 0 h 10000"/>
              <a:gd name="T50" fmla="*/ 2147483647 w 10000"/>
              <a:gd name="T51" fmla="*/ 2147483647 h 10000"/>
              <a:gd name="T52" fmla="*/ 2147483647 w 10000"/>
              <a:gd name="T53" fmla="*/ 2147483647 h 10000"/>
              <a:gd name="T54" fmla="*/ 2147483647 w 10000"/>
              <a:gd name="T55" fmla="*/ 2147483647 h 10000"/>
              <a:gd name="T56" fmla="*/ 2147483647 w 10000"/>
              <a:gd name="T57" fmla="*/ 2147483647 h 10000"/>
              <a:gd name="T58" fmla="*/ 2147483647 w 10000"/>
              <a:gd name="T59" fmla="*/ 2147483647 h 10000"/>
              <a:gd name="T60" fmla="*/ 2147483647 w 10000"/>
              <a:gd name="T61" fmla="*/ 2147483647 h 10000"/>
              <a:gd name="T62" fmla="*/ 0 w 10000"/>
              <a:gd name="T63" fmla="*/ 2147483647 h 10000"/>
              <a:gd name="T64" fmla="*/ 2147483647 w 10000"/>
              <a:gd name="T65" fmla="*/ 2147483647 h 10000"/>
              <a:gd name="T66" fmla="*/ 2147483647 w 10000"/>
              <a:gd name="T67" fmla="*/ 2147483647 h 10000"/>
              <a:gd name="T68" fmla="*/ 2147483647 w 10000"/>
              <a:gd name="T69" fmla="*/ 2147483647 h 10000"/>
              <a:gd name="T70" fmla="*/ 2147483647 w 10000"/>
              <a:gd name="T71" fmla="*/ 2147483647 h 10000"/>
              <a:gd name="T72" fmla="*/ 2147483647 w 10000"/>
              <a:gd name="T73" fmla="*/ 2147483647 h 10000"/>
              <a:gd name="T74" fmla="*/ 2147483647 w 10000"/>
              <a:gd name="T75" fmla="*/ 2147483647 h 10000"/>
              <a:gd name="T76" fmla="*/ 2147483647 w 10000"/>
              <a:gd name="T77" fmla="*/ 2147483647 h 10000"/>
              <a:gd name="T78" fmla="*/ 2147483647 w 10000"/>
              <a:gd name="T79" fmla="*/ 2147483647 h 10000"/>
              <a:gd name="T80" fmla="*/ 2147483647 w 10000"/>
              <a:gd name="T81" fmla="*/ 2147483647 h 1000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0000" h="10000">
                <a:moveTo>
                  <a:pt x="5000" y="7769"/>
                </a:moveTo>
                <a:cubicBezTo>
                  <a:pt x="5027" y="7795"/>
                  <a:pt x="5055" y="7820"/>
                  <a:pt x="5082" y="7846"/>
                </a:cubicBezTo>
                <a:cubicBezTo>
                  <a:pt x="5027" y="8000"/>
                  <a:pt x="4973" y="8154"/>
                  <a:pt x="4918" y="8308"/>
                </a:cubicBezTo>
                <a:lnTo>
                  <a:pt x="4672" y="8462"/>
                </a:lnTo>
                <a:lnTo>
                  <a:pt x="4098" y="9000"/>
                </a:lnTo>
                <a:lnTo>
                  <a:pt x="4180" y="9000"/>
                </a:lnTo>
                <a:lnTo>
                  <a:pt x="4098" y="9000"/>
                </a:lnTo>
                <a:lnTo>
                  <a:pt x="4344" y="9077"/>
                </a:lnTo>
                <a:lnTo>
                  <a:pt x="4754" y="9308"/>
                </a:lnTo>
                <a:lnTo>
                  <a:pt x="5000" y="9538"/>
                </a:lnTo>
                <a:lnTo>
                  <a:pt x="5246" y="10000"/>
                </a:lnTo>
                <a:cubicBezTo>
                  <a:pt x="5273" y="9923"/>
                  <a:pt x="5301" y="9846"/>
                  <a:pt x="5328" y="9769"/>
                </a:cubicBezTo>
                <a:lnTo>
                  <a:pt x="5656" y="9462"/>
                </a:lnTo>
                <a:lnTo>
                  <a:pt x="6066" y="9077"/>
                </a:lnTo>
                <a:lnTo>
                  <a:pt x="6393" y="8077"/>
                </a:lnTo>
                <a:lnTo>
                  <a:pt x="6639" y="7615"/>
                </a:lnTo>
                <a:lnTo>
                  <a:pt x="7541" y="7077"/>
                </a:lnTo>
                <a:lnTo>
                  <a:pt x="8115" y="7000"/>
                </a:lnTo>
                <a:lnTo>
                  <a:pt x="8279" y="6923"/>
                </a:lnTo>
                <a:lnTo>
                  <a:pt x="8443" y="6615"/>
                </a:lnTo>
                <a:cubicBezTo>
                  <a:pt x="8470" y="6513"/>
                  <a:pt x="8498" y="6410"/>
                  <a:pt x="8525" y="6308"/>
                </a:cubicBezTo>
                <a:cubicBezTo>
                  <a:pt x="8607" y="6180"/>
                  <a:pt x="8688" y="6051"/>
                  <a:pt x="8770" y="5923"/>
                </a:cubicBezTo>
                <a:cubicBezTo>
                  <a:pt x="8797" y="5872"/>
                  <a:pt x="8825" y="5820"/>
                  <a:pt x="8852" y="5769"/>
                </a:cubicBezTo>
                <a:cubicBezTo>
                  <a:pt x="8879" y="5333"/>
                  <a:pt x="8907" y="4898"/>
                  <a:pt x="8934" y="4462"/>
                </a:cubicBezTo>
                <a:lnTo>
                  <a:pt x="9180" y="4385"/>
                </a:lnTo>
                <a:lnTo>
                  <a:pt x="10000" y="3385"/>
                </a:lnTo>
                <a:lnTo>
                  <a:pt x="10000" y="3154"/>
                </a:lnTo>
                <a:cubicBezTo>
                  <a:pt x="9945" y="2974"/>
                  <a:pt x="9891" y="2795"/>
                  <a:pt x="9836" y="2615"/>
                </a:cubicBezTo>
                <a:lnTo>
                  <a:pt x="9344" y="2462"/>
                </a:lnTo>
                <a:lnTo>
                  <a:pt x="8607" y="2077"/>
                </a:lnTo>
                <a:lnTo>
                  <a:pt x="7787" y="2000"/>
                </a:lnTo>
                <a:lnTo>
                  <a:pt x="7541" y="1923"/>
                </a:lnTo>
                <a:lnTo>
                  <a:pt x="7377" y="1692"/>
                </a:lnTo>
                <a:lnTo>
                  <a:pt x="6721" y="1462"/>
                </a:lnTo>
                <a:lnTo>
                  <a:pt x="6148" y="1154"/>
                </a:lnTo>
                <a:cubicBezTo>
                  <a:pt x="6121" y="1051"/>
                  <a:pt x="6093" y="949"/>
                  <a:pt x="6066" y="846"/>
                </a:cubicBezTo>
                <a:lnTo>
                  <a:pt x="5820" y="231"/>
                </a:lnTo>
                <a:lnTo>
                  <a:pt x="5738" y="231"/>
                </a:lnTo>
                <a:lnTo>
                  <a:pt x="5410" y="692"/>
                </a:lnTo>
                <a:lnTo>
                  <a:pt x="5082" y="846"/>
                </a:lnTo>
                <a:cubicBezTo>
                  <a:pt x="5055" y="820"/>
                  <a:pt x="5027" y="795"/>
                  <a:pt x="5000" y="769"/>
                </a:cubicBezTo>
                <a:lnTo>
                  <a:pt x="4590" y="769"/>
                </a:lnTo>
                <a:lnTo>
                  <a:pt x="4426" y="846"/>
                </a:lnTo>
                <a:lnTo>
                  <a:pt x="4344" y="846"/>
                </a:lnTo>
                <a:lnTo>
                  <a:pt x="3934" y="923"/>
                </a:lnTo>
                <a:lnTo>
                  <a:pt x="3689" y="1000"/>
                </a:lnTo>
                <a:lnTo>
                  <a:pt x="3443" y="769"/>
                </a:lnTo>
                <a:cubicBezTo>
                  <a:pt x="3470" y="615"/>
                  <a:pt x="3498" y="462"/>
                  <a:pt x="3525" y="308"/>
                </a:cubicBezTo>
                <a:lnTo>
                  <a:pt x="3361" y="77"/>
                </a:lnTo>
                <a:lnTo>
                  <a:pt x="3197" y="0"/>
                </a:lnTo>
                <a:cubicBezTo>
                  <a:pt x="3224" y="51"/>
                  <a:pt x="3252" y="103"/>
                  <a:pt x="3279" y="154"/>
                </a:cubicBezTo>
                <a:lnTo>
                  <a:pt x="2869" y="308"/>
                </a:lnTo>
                <a:lnTo>
                  <a:pt x="2213" y="308"/>
                </a:lnTo>
                <a:lnTo>
                  <a:pt x="2459" y="692"/>
                </a:lnTo>
                <a:cubicBezTo>
                  <a:pt x="2486" y="769"/>
                  <a:pt x="2514" y="846"/>
                  <a:pt x="2541" y="923"/>
                </a:cubicBezTo>
                <a:lnTo>
                  <a:pt x="1803" y="1154"/>
                </a:lnTo>
                <a:lnTo>
                  <a:pt x="1557" y="923"/>
                </a:lnTo>
                <a:lnTo>
                  <a:pt x="902" y="1077"/>
                </a:lnTo>
                <a:cubicBezTo>
                  <a:pt x="929" y="1205"/>
                  <a:pt x="957" y="1334"/>
                  <a:pt x="984" y="1462"/>
                </a:cubicBezTo>
                <a:cubicBezTo>
                  <a:pt x="929" y="1744"/>
                  <a:pt x="875" y="2026"/>
                  <a:pt x="820" y="2308"/>
                </a:cubicBezTo>
                <a:cubicBezTo>
                  <a:pt x="765" y="2257"/>
                  <a:pt x="711" y="2205"/>
                  <a:pt x="656" y="2154"/>
                </a:cubicBezTo>
                <a:cubicBezTo>
                  <a:pt x="629" y="2231"/>
                  <a:pt x="601" y="2308"/>
                  <a:pt x="574" y="2385"/>
                </a:cubicBezTo>
                <a:lnTo>
                  <a:pt x="328" y="2538"/>
                </a:lnTo>
                <a:lnTo>
                  <a:pt x="0" y="3000"/>
                </a:lnTo>
                <a:lnTo>
                  <a:pt x="0" y="3462"/>
                </a:lnTo>
                <a:lnTo>
                  <a:pt x="328" y="3692"/>
                </a:lnTo>
                <a:lnTo>
                  <a:pt x="738" y="3538"/>
                </a:lnTo>
                <a:cubicBezTo>
                  <a:pt x="765" y="3692"/>
                  <a:pt x="793" y="3846"/>
                  <a:pt x="820" y="4000"/>
                </a:cubicBezTo>
                <a:lnTo>
                  <a:pt x="984" y="4000"/>
                </a:lnTo>
                <a:lnTo>
                  <a:pt x="984" y="4077"/>
                </a:lnTo>
                <a:cubicBezTo>
                  <a:pt x="1311" y="4000"/>
                  <a:pt x="1240" y="3993"/>
                  <a:pt x="1311" y="4000"/>
                </a:cubicBezTo>
                <a:cubicBezTo>
                  <a:pt x="1382" y="4007"/>
                  <a:pt x="1378" y="4124"/>
                  <a:pt x="1411" y="4121"/>
                </a:cubicBezTo>
                <a:cubicBezTo>
                  <a:pt x="1487" y="4047"/>
                  <a:pt x="1644" y="3939"/>
                  <a:pt x="1720" y="3900"/>
                </a:cubicBezTo>
                <a:cubicBezTo>
                  <a:pt x="1796" y="3861"/>
                  <a:pt x="1787" y="3873"/>
                  <a:pt x="1869" y="3886"/>
                </a:cubicBezTo>
                <a:cubicBezTo>
                  <a:pt x="1951" y="3899"/>
                  <a:pt x="2074" y="3776"/>
                  <a:pt x="2131" y="3846"/>
                </a:cubicBezTo>
                <a:cubicBezTo>
                  <a:pt x="2188" y="3916"/>
                  <a:pt x="2186" y="4154"/>
                  <a:pt x="2213" y="4308"/>
                </a:cubicBezTo>
                <a:lnTo>
                  <a:pt x="2705" y="4538"/>
                </a:lnTo>
                <a:lnTo>
                  <a:pt x="3279" y="4769"/>
                </a:lnTo>
                <a:lnTo>
                  <a:pt x="3279" y="5077"/>
                </a:lnTo>
                <a:lnTo>
                  <a:pt x="3443" y="5308"/>
                </a:lnTo>
                <a:cubicBezTo>
                  <a:pt x="3525" y="5308"/>
                  <a:pt x="3934" y="5385"/>
                  <a:pt x="3934" y="5385"/>
                </a:cubicBezTo>
                <a:lnTo>
                  <a:pt x="3934" y="5692"/>
                </a:lnTo>
                <a:lnTo>
                  <a:pt x="3934" y="6231"/>
                </a:lnTo>
              </a:path>
            </a:pathLst>
          </a:custGeom>
          <a:solidFill>
            <a:schemeClr val="bg1"/>
          </a:solidFill>
          <a:ln w="9525" cap="flat"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smtClean="0">
              <a:solidFill>
                <a:srgbClr val="FF99CC"/>
              </a:solidFill>
            </a:endParaRPr>
          </a:p>
        </p:txBody>
      </p:sp>
      <p:sp>
        <p:nvSpPr>
          <p:cNvPr id="17583" name="Freeform 409"/>
          <p:cNvSpPr>
            <a:spLocks/>
          </p:cNvSpPr>
          <p:nvPr/>
        </p:nvSpPr>
        <p:spPr bwMode="auto">
          <a:xfrm>
            <a:off x="2778125" y="5153025"/>
            <a:ext cx="511175" cy="947738"/>
          </a:xfrm>
          <a:custGeom>
            <a:avLst/>
            <a:gdLst>
              <a:gd name="T0" fmla="*/ 2147483647 w 10000"/>
              <a:gd name="T1" fmla="*/ 2147483647 h 10001"/>
              <a:gd name="T2" fmla="*/ 2147483647 w 10000"/>
              <a:gd name="T3" fmla="*/ 2147483647 h 10001"/>
              <a:gd name="T4" fmla="*/ 2147483647 w 10000"/>
              <a:gd name="T5" fmla="*/ 2147483647 h 10001"/>
              <a:gd name="T6" fmla="*/ 2147483647 w 10000"/>
              <a:gd name="T7" fmla="*/ 2147483647 h 10001"/>
              <a:gd name="T8" fmla="*/ 2147483647 w 10000"/>
              <a:gd name="T9" fmla="*/ 2147483647 h 10001"/>
              <a:gd name="T10" fmla="*/ 2147483647 w 10000"/>
              <a:gd name="T11" fmla="*/ 2147483647 h 10001"/>
              <a:gd name="T12" fmla="*/ 2147483647 w 10000"/>
              <a:gd name="T13" fmla="*/ 2147483647 h 10001"/>
              <a:gd name="T14" fmla="*/ 2147483647 w 10000"/>
              <a:gd name="T15" fmla="*/ 2147483647 h 10001"/>
              <a:gd name="T16" fmla="*/ 2147483647 w 10000"/>
              <a:gd name="T17" fmla="*/ 2147483647 h 10001"/>
              <a:gd name="T18" fmla="*/ 2147483647 w 10000"/>
              <a:gd name="T19" fmla="*/ 2147483647 h 10001"/>
              <a:gd name="T20" fmla="*/ 2147483647 w 10000"/>
              <a:gd name="T21" fmla="*/ 2147483647 h 10001"/>
              <a:gd name="T22" fmla="*/ 2147483647 w 10000"/>
              <a:gd name="T23" fmla="*/ 2147483647 h 10001"/>
              <a:gd name="T24" fmla="*/ 2147483647 w 10000"/>
              <a:gd name="T25" fmla="*/ 2147483647 h 10001"/>
              <a:gd name="T26" fmla="*/ 2147483647 w 10000"/>
              <a:gd name="T27" fmla="*/ 2147483647 h 10001"/>
              <a:gd name="T28" fmla="*/ 2147483647 w 10000"/>
              <a:gd name="T29" fmla="*/ 0 h 10001"/>
              <a:gd name="T30" fmla="*/ 2147483647 w 10000"/>
              <a:gd name="T31" fmla="*/ 2147483647 h 10001"/>
              <a:gd name="T32" fmla="*/ 2147483647 w 10000"/>
              <a:gd name="T33" fmla="*/ 2147483647 h 10001"/>
              <a:gd name="T34" fmla="*/ 2147483647 w 10000"/>
              <a:gd name="T35" fmla="*/ 2147483647 h 10001"/>
              <a:gd name="T36" fmla="*/ 2147483647 w 10000"/>
              <a:gd name="T37" fmla="*/ 2147483647 h 10001"/>
              <a:gd name="T38" fmla="*/ 2147483647 w 10000"/>
              <a:gd name="T39" fmla="*/ 2147483647 h 10001"/>
              <a:gd name="T40" fmla="*/ 2147483647 w 10000"/>
              <a:gd name="T41" fmla="*/ 2147483647 h 10001"/>
              <a:gd name="T42" fmla="*/ 2147483647 w 10000"/>
              <a:gd name="T43" fmla="*/ 2147483647 h 10001"/>
              <a:gd name="T44" fmla="*/ 2147483647 w 10000"/>
              <a:gd name="T45" fmla="*/ 2147483647 h 10001"/>
              <a:gd name="T46" fmla="*/ 2147483647 w 10000"/>
              <a:gd name="T47" fmla="*/ 2147483647 h 10001"/>
              <a:gd name="T48" fmla="*/ 2147483647 w 10000"/>
              <a:gd name="T49" fmla="*/ 2147483647 h 10001"/>
              <a:gd name="T50" fmla="*/ 2147483647 w 10000"/>
              <a:gd name="T51" fmla="*/ 2147483647 h 10001"/>
              <a:gd name="T52" fmla="*/ 2147483647 w 10000"/>
              <a:gd name="T53" fmla="*/ 2147483647 h 10001"/>
              <a:gd name="T54" fmla="*/ 2147483647 w 10000"/>
              <a:gd name="T55" fmla="*/ 2147483647 h 10001"/>
              <a:gd name="T56" fmla="*/ 2147483647 w 10000"/>
              <a:gd name="T57" fmla="*/ 2147483647 h 10001"/>
              <a:gd name="T58" fmla="*/ 2147483647 w 10000"/>
              <a:gd name="T59" fmla="*/ 2147483647 h 10001"/>
              <a:gd name="T60" fmla="*/ 2147483647 w 10000"/>
              <a:gd name="T61" fmla="*/ 2147483647 h 10001"/>
              <a:gd name="T62" fmla="*/ 2147483647 w 10000"/>
              <a:gd name="T63" fmla="*/ 2147483647 h 10001"/>
              <a:gd name="T64" fmla="*/ 2147483647 w 10000"/>
              <a:gd name="T65" fmla="*/ 2147483647 h 10001"/>
              <a:gd name="T66" fmla="*/ 0 w 10000"/>
              <a:gd name="T67" fmla="*/ 2147483647 h 10001"/>
              <a:gd name="T68" fmla="*/ 2147483647 w 10000"/>
              <a:gd name="T69" fmla="*/ 2147483647 h 10001"/>
              <a:gd name="T70" fmla="*/ 2147483647 w 10000"/>
              <a:gd name="T71" fmla="*/ 2147483647 h 10001"/>
              <a:gd name="T72" fmla="*/ 2147483647 w 10000"/>
              <a:gd name="T73" fmla="*/ 2147483647 h 10001"/>
              <a:gd name="T74" fmla="*/ 2147483647 w 10000"/>
              <a:gd name="T75" fmla="*/ 2147483647 h 10001"/>
              <a:gd name="T76" fmla="*/ 2147483647 w 10000"/>
              <a:gd name="T77" fmla="*/ 2147483647 h 10001"/>
              <a:gd name="T78" fmla="*/ 2147483647 w 10000"/>
              <a:gd name="T79" fmla="*/ 2147483647 h 10001"/>
              <a:gd name="T80" fmla="*/ 2147483647 w 10000"/>
              <a:gd name="T81" fmla="*/ 2147483647 h 10001"/>
              <a:gd name="T82" fmla="*/ 2147483647 w 10000"/>
              <a:gd name="T83" fmla="*/ 2147483647 h 10001"/>
              <a:gd name="T84" fmla="*/ 2147483647 w 10000"/>
              <a:gd name="T85" fmla="*/ 2147483647 h 10001"/>
              <a:gd name="T86" fmla="*/ 2147483647 w 10000"/>
              <a:gd name="T87" fmla="*/ 2147483647 h 10001"/>
              <a:gd name="T88" fmla="*/ 2147483647 w 10000"/>
              <a:gd name="T89" fmla="*/ 2147483647 h 10001"/>
              <a:gd name="T90" fmla="*/ 2147483647 w 10000"/>
              <a:gd name="T91" fmla="*/ 2147483647 h 10001"/>
              <a:gd name="T92" fmla="*/ 2147483647 w 10000"/>
              <a:gd name="T93" fmla="*/ 2147483647 h 10001"/>
              <a:gd name="T94" fmla="*/ 2147483647 w 10000"/>
              <a:gd name="T95" fmla="*/ 2147483647 h 10001"/>
              <a:gd name="T96" fmla="*/ 2147483647 w 10000"/>
              <a:gd name="T97" fmla="*/ 2147483647 h 10001"/>
              <a:gd name="T98" fmla="*/ 2147483647 w 10000"/>
              <a:gd name="T99" fmla="*/ 2147483647 h 10001"/>
              <a:gd name="T100" fmla="*/ 2147483647 w 10000"/>
              <a:gd name="T101" fmla="*/ 2147483647 h 10001"/>
              <a:gd name="T102" fmla="*/ 2147483647 w 10000"/>
              <a:gd name="T103" fmla="*/ 2147483647 h 10001"/>
              <a:gd name="T104" fmla="*/ 2147483647 w 10000"/>
              <a:gd name="T105" fmla="*/ 2147483647 h 10001"/>
              <a:gd name="T106" fmla="*/ 2147483647 w 10000"/>
              <a:gd name="T107" fmla="*/ 2147483647 h 10001"/>
              <a:gd name="T108" fmla="*/ 2147483647 w 10000"/>
              <a:gd name="T109" fmla="*/ 2147483647 h 10001"/>
              <a:gd name="T110" fmla="*/ 2147483647 w 10000"/>
              <a:gd name="T111" fmla="*/ 2147483647 h 10001"/>
              <a:gd name="T112" fmla="*/ 2147483647 w 10000"/>
              <a:gd name="T113" fmla="*/ 2147483647 h 10001"/>
              <a:gd name="T114" fmla="*/ 2147483647 w 10000"/>
              <a:gd name="T115" fmla="*/ 2147483647 h 10001"/>
              <a:gd name="T116" fmla="*/ 2147483647 w 10000"/>
              <a:gd name="T117" fmla="*/ 2147483647 h 10001"/>
              <a:gd name="T118" fmla="*/ 2147483647 w 10000"/>
              <a:gd name="T119" fmla="*/ 2147483647 h 10001"/>
              <a:gd name="T120" fmla="*/ 2147483647 w 10000"/>
              <a:gd name="T121" fmla="*/ 2147483647 h 10001"/>
              <a:gd name="T122" fmla="*/ 2147483647 w 10000"/>
              <a:gd name="T123" fmla="*/ 2147483647 h 10001"/>
              <a:gd name="T124" fmla="*/ 2147483647 w 10000"/>
              <a:gd name="T125" fmla="*/ 2147483647 h 1000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0000" h="10001">
                <a:moveTo>
                  <a:pt x="7581" y="2950"/>
                </a:moveTo>
                <a:cubicBezTo>
                  <a:pt x="7635" y="2818"/>
                  <a:pt x="7688" y="2685"/>
                  <a:pt x="7742" y="2552"/>
                </a:cubicBezTo>
                <a:lnTo>
                  <a:pt x="8065" y="2312"/>
                </a:lnTo>
                <a:lnTo>
                  <a:pt x="9194" y="1754"/>
                </a:lnTo>
                <a:lnTo>
                  <a:pt x="9677" y="1595"/>
                </a:lnTo>
                <a:lnTo>
                  <a:pt x="10000" y="1116"/>
                </a:lnTo>
                <a:lnTo>
                  <a:pt x="9839" y="1037"/>
                </a:lnTo>
                <a:lnTo>
                  <a:pt x="9355" y="1197"/>
                </a:lnTo>
                <a:lnTo>
                  <a:pt x="8387" y="1435"/>
                </a:lnTo>
                <a:lnTo>
                  <a:pt x="7581" y="1356"/>
                </a:lnTo>
                <a:cubicBezTo>
                  <a:pt x="7635" y="1170"/>
                  <a:pt x="7688" y="983"/>
                  <a:pt x="7742" y="797"/>
                </a:cubicBezTo>
                <a:lnTo>
                  <a:pt x="7258" y="638"/>
                </a:lnTo>
                <a:lnTo>
                  <a:pt x="6290" y="479"/>
                </a:lnTo>
                <a:lnTo>
                  <a:pt x="5806" y="319"/>
                </a:lnTo>
                <a:lnTo>
                  <a:pt x="5323" y="0"/>
                </a:lnTo>
                <a:lnTo>
                  <a:pt x="4677" y="81"/>
                </a:lnTo>
                <a:lnTo>
                  <a:pt x="4516" y="159"/>
                </a:lnTo>
                <a:lnTo>
                  <a:pt x="3710" y="81"/>
                </a:lnTo>
                <a:cubicBezTo>
                  <a:pt x="3387" y="81"/>
                  <a:pt x="3476" y="72"/>
                  <a:pt x="3387" y="81"/>
                </a:cubicBezTo>
                <a:cubicBezTo>
                  <a:pt x="3298" y="89"/>
                  <a:pt x="3178" y="131"/>
                  <a:pt x="3178" y="131"/>
                </a:cubicBezTo>
                <a:cubicBezTo>
                  <a:pt x="3339" y="211"/>
                  <a:pt x="3245" y="168"/>
                  <a:pt x="3226" y="240"/>
                </a:cubicBezTo>
                <a:cubicBezTo>
                  <a:pt x="3207" y="310"/>
                  <a:pt x="3065" y="558"/>
                  <a:pt x="3065" y="558"/>
                </a:cubicBezTo>
                <a:lnTo>
                  <a:pt x="2581" y="797"/>
                </a:lnTo>
                <a:lnTo>
                  <a:pt x="2581" y="1275"/>
                </a:lnTo>
                <a:lnTo>
                  <a:pt x="2258" y="1595"/>
                </a:lnTo>
                <a:lnTo>
                  <a:pt x="1774" y="2631"/>
                </a:lnTo>
                <a:cubicBezTo>
                  <a:pt x="1828" y="2896"/>
                  <a:pt x="1881" y="3163"/>
                  <a:pt x="1935" y="3428"/>
                </a:cubicBezTo>
                <a:lnTo>
                  <a:pt x="968" y="4466"/>
                </a:lnTo>
                <a:lnTo>
                  <a:pt x="806" y="5582"/>
                </a:lnTo>
                <a:lnTo>
                  <a:pt x="806" y="6141"/>
                </a:lnTo>
                <a:cubicBezTo>
                  <a:pt x="752" y="6327"/>
                  <a:pt x="699" y="6514"/>
                  <a:pt x="645" y="6699"/>
                </a:cubicBezTo>
                <a:lnTo>
                  <a:pt x="968" y="7019"/>
                </a:lnTo>
                <a:lnTo>
                  <a:pt x="484" y="8294"/>
                </a:lnTo>
                <a:lnTo>
                  <a:pt x="0" y="8852"/>
                </a:lnTo>
                <a:cubicBezTo>
                  <a:pt x="54" y="8985"/>
                  <a:pt x="47" y="9085"/>
                  <a:pt x="161" y="9251"/>
                </a:cubicBezTo>
                <a:cubicBezTo>
                  <a:pt x="275" y="9417"/>
                  <a:pt x="316" y="9724"/>
                  <a:pt x="685" y="9848"/>
                </a:cubicBezTo>
                <a:cubicBezTo>
                  <a:pt x="1054" y="9973"/>
                  <a:pt x="2126" y="10011"/>
                  <a:pt x="2375" y="10000"/>
                </a:cubicBezTo>
                <a:cubicBezTo>
                  <a:pt x="2624" y="9989"/>
                  <a:pt x="2202" y="9881"/>
                  <a:pt x="2182" y="9783"/>
                </a:cubicBezTo>
                <a:cubicBezTo>
                  <a:pt x="2163" y="9685"/>
                  <a:pt x="2172" y="9527"/>
                  <a:pt x="2258" y="9410"/>
                </a:cubicBezTo>
                <a:cubicBezTo>
                  <a:pt x="2345" y="9293"/>
                  <a:pt x="2550" y="9220"/>
                  <a:pt x="2701" y="9082"/>
                </a:cubicBezTo>
                <a:cubicBezTo>
                  <a:pt x="2852" y="8944"/>
                  <a:pt x="3004" y="8707"/>
                  <a:pt x="3165" y="8584"/>
                </a:cubicBezTo>
                <a:cubicBezTo>
                  <a:pt x="3326" y="8461"/>
                  <a:pt x="3550" y="8459"/>
                  <a:pt x="3668" y="8344"/>
                </a:cubicBezTo>
                <a:cubicBezTo>
                  <a:pt x="3786" y="8229"/>
                  <a:pt x="3918" y="7996"/>
                  <a:pt x="3871" y="7895"/>
                </a:cubicBezTo>
                <a:cubicBezTo>
                  <a:pt x="3824" y="7794"/>
                  <a:pt x="3548" y="7789"/>
                  <a:pt x="3387" y="7736"/>
                </a:cubicBezTo>
                <a:cubicBezTo>
                  <a:pt x="3280" y="7629"/>
                  <a:pt x="3000" y="7495"/>
                  <a:pt x="3065" y="7416"/>
                </a:cubicBezTo>
                <a:cubicBezTo>
                  <a:pt x="3130" y="7337"/>
                  <a:pt x="3541" y="7312"/>
                  <a:pt x="3779" y="7260"/>
                </a:cubicBezTo>
                <a:cubicBezTo>
                  <a:pt x="3810" y="7153"/>
                  <a:pt x="3875" y="7075"/>
                  <a:pt x="3971" y="6968"/>
                </a:cubicBezTo>
                <a:cubicBezTo>
                  <a:pt x="4067" y="6861"/>
                  <a:pt x="4220" y="6700"/>
                  <a:pt x="4355" y="6620"/>
                </a:cubicBezTo>
                <a:cubicBezTo>
                  <a:pt x="4490" y="6540"/>
                  <a:pt x="4699" y="6570"/>
                  <a:pt x="4780" y="6490"/>
                </a:cubicBezTo>
                <a:cubicBezTo>
                  <a:pt x="4861" y="6410"/>
                  <a:pt x="4853" y="6226"/>
                  <a:pt x="4839" y="6141"/>
                </a:cubicBezTo>
                <a:cubicBezTo>
                  <a:pt x="5323" y="5822"/>
                  <a:pt x="5348" y="5984"/>
                  <a:pt x="5437" y="5921"/>
                </a:cubicBezTo>
                <a:cubicBezTo>
                  <a:pt x="5526" y="5858"/>
                  <a:pt x="5368" y="5818"/>
                  <a:pt x="5376" y="5762"/>
                </a:cubicBezTo>
                <a:cubicBezTo>
                  <a:pt x="5384" y="5706"/>
                  <a:pt x="5412" y="5665"/>
                  <a:pt x="5484" y="5582"/>
                </a:cubicBezTo>
                <a:cubicBezTo>
                  <a:pt x="5556" y="5499"/>
                  <a:pt x="5622" y="5319"/>
                  <a:pt x="5806" y="5264"/>
                </a:cubicBezTo>
                <a:cubicBezTo>
                  <a:pt x="5990" y="5209"/>
                  <a:pt x="6266" y="5289"/>
                  <a:pt x="6588" y="5253"/>
                </a:cubicBezTo>
                <a:cubicBezTo>
                  <a:pt x="6910" y="5217"/>
                  <a:pt x="7468" y="5176"/>
                  <a:pt x="7741" y="5045"/>
                </a:cubicBezTo>
                <a:cubicBezTo>
                  <a:pt x="8014" y="4914"/>
                  <a:pt x="8092" y="4629"/>
                  <a:pt x="8226" y="4466"/>
                </a:cubicBezTo>
                <a:cubicBezTo>
                  <a:pt x="8361" y="4303"/>
                  <a:pt x="8441" y="4199"/>
                  <a:pt x="8548" y="4066"/>
                </a:cubicBezTo>
                <a:lnTo>
                  <a:pt x="8226" y="3748"/>
                </a:lnTo>
                <a:cubicBezTo>
                  <a:pt x="8065" y="3668"/>
                  <a:pt x="7825" y="3557"/>
                  <a:pt x="7742" y="3509"/>
                </a:cubicBezTo>
                <a:cubicBezTo>
                  <a:pt x="7659" y="3461"/>
                  <a:pt x="7731" y="3475"/>
                  <a:pt x="7726" y="3458"/>
                </a:cubicBezTo>
                <a:lnTo>
                  <a:pt x="7581" y="3350"/>
                </a:lnTo>
                <a:lnTo>
                  <a:pt x="7581" y="2950"/>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584" name="Freeform 444"/>
          <p:cNvSpPr>
            <a:spLocks/>
          </p:cNvSpPr>
          <p:nvPr/>
        </p:nvSpPr>
        <p:spPr bwMode="auto">
          <a:xfrm>
            <a:off x="2708276" y="5053013"/>
            <a:ext cx="263525" cy="1179512"/>
          </a:xfrm>
          <a:custGeom>
            <a:avLst/>
            <a:gdLst>
              <a:gd name="T0" fmla="*/ 2147483647 w 14463"/>
              <a:gd name="T1" fmla="*/ 2147483647 h 11339"/>
              <a:gd name="T2" fmla="*/ 2147483647 w 14463"/>
              <a:gd name="T3" fmla="*/ 0 h 11339"/>
              <a:gd name="T4" fmla="*/ 2147483647 w 14463"/>
              <a:gd name="T5" fmla="*/ 2147483647 h 11339"/>
              <a:gd name="T6" fmla="*/ 2147483647 w 14463"/>
              <a:gd name="T7" fmla="*/ 2147483647 h 11339"/>
              <a:gd name="T8" fmla="*/ 2147483647 w 14463"/>
              <a:gd name="T9" fmla="*/ 2147483647 h 11339"/>
              <a:gd name="T10" fmla="*/ 2147483647 w 14463"/>
              <a:gd name="T11" fmla="*/ 2147483647 h 11339"/>
              <a:gd name="T12" fmla="*/ 2147483647 w 14463"/>
              <a:gd name="T13" fmla="*/ 2147483647 h 11339"/>
              <a:gd name="T14" fmla="*/ 2147483647 w 14463"/>
              <a:gd name="T15" fmla="*/ 2147483647 h 11339"/>
              <a:gd name="T16" fmla="*/ 2147483647 w 14463"/>
              <a:gd name="T17" fmla="*/ 2147483647 h 11339"/>
              <a:gd name="T18" fmla="*/ 2147483647 w 14463"/>
              <a:gd name="T19" fmla="*/ 2147483647 h 11339"/>
              <a:gd name="T20" fmla="*/ 2147483647 w 14463"/>
              <a:gd name="T21" fmla="*/ 2147483647 h 11339"/>
              <a:gd name="T22" fmla="*/ 2147483647 w 14463"/>
              <a:gd name="T23" fmla="*/ 2147483647 h 11339"/>
              <a:gd name="T24" fmla="*/ 2147483647 w 14463"/>
              <a:gd name="T25" fmla="*/ 2147483647 h 11339"/>
              <a:gd name="T26" fmla="*/ 2147483647 w 14463"/>
              <a:gd name="T27" fmla="*/ 2147483647 h 11339"/>
              <a:gd name="T28" fmla="*/ 2147483647 w 14463"/>
              <a:gd name="T29" fmla="*/ 2147483647 h 11339"/>
              <a:gd name="T30" fmla="*/ 2147483647 w 14463"/>
              <a:gd name="T31" fmla="*/ 2147483647 h 11339"/>
              <a:gd name="T32" fmla="*/ 2147483647 w 14463"/>
              <a:gd name="T33" fmla="*/ 2147483647 h 11339"/>
              <a:gd name="T34" fmla="*/ 2147483647 w 14463"/>
              <a:gd name="T35" fmla="*/ 2147483647 h 11339"/>
              <a:gd name="T36" fmla="*/ 2147483647 w 14463"/>
              <a:gd name="T37" fmla="*/ 2147483647 h 11339"/>
              <a:gd name="T38" fmla="*/ 2147483647 w 14463"/>
              <a:gd name="T39" fmla="*/ 2147483647 h 11339"/>
              <a:gd name="T40" fmla="*/ 2147483647 w 14463"/>
              <a:gd name="T41" fmla="*/ 2147483647 h 11339"/>
              <a:gd name="T42" fmla="*/ 2147483647 w 14463"/>
              <a:gd name="T43" fmla="*/ 2147483647 h 11339"/>
              <a:gd name="T44" fmla="*/ 2147483647 w 14463"/>
              <a:gd name="T45" fmla="*/ 2147483647 h 11339"/>
              <a:gd name="T46" fmla="*/ 2147483647 w 14463"/>
              <a:gd name="T47" fmla="*/ 2147483647 h 11339"/>
              <a:gd name="T48" fmla="*/ 2147483647 w 14463"/>
              <a:gd name="T49" fmla="*/ 2147483647 h 11339"/>
              <a:gd name="T50" fmla="*/ 2147483647 w 14463"/>
              <a:gd name="T51" fmla="*/ 2147483647 h 11339"/>
              <a:gd name="T52" fmla="*/ 2147483647 w 14463"/>
              <a:gd name="T53" fmla="*/ 2147483647 h 11339"/>
              <a:gd name="T54" fmla="*/ 2147483647 w 14463"/>
              <a:gd name="T55" fmla="*/ 2147483647 h 11339"/>
              <a:gd name="T56" fmla="*/ 2147483647 w 14463"/>
              <a:gd name="T57" fmla="*/ 2147483647 h 11339"/>
              <a:gd name="T58" fmla="*/ 2147483647 w 14463"/>
              <a:gd name="T59" fmla="*/ 2147483647 h 11339"/>
              <a:gd name="T60" fmla="*/ 2147483647 w 14463"/>
              <a:gd name="T61" fmla="*/ 2147483647 h 11339"/>
              <a:gd name="T62" fmla="*/ 2147483647 w 14463"/>
              <a:gd name="T63" fmla="*/ 2147483647 h 11339"/>
              <a:gd name="T64" fmla="*/ 0 w 14463"/>
              <a:gd name="T65" fmla="*/ 2147483647 h 11339"/>
              <a:gd name="T66" fmla="*/ 2147483647 w 14463"/>
              <a:gd name="T67" fmla="*/ 2147483647 h 11339"/>
              <a:gd name="T68" fmla="*/ 2147483647 w 14463"/>
              <a:gd name="T69" fmla="*/ 2147483647 h 11339"/>
              <a:gd name="T70" fmla="*/ 2147483647 w 14463"/>
              <a:gd name="T71" fmla="*/ 2147483647 h 11339"/>
              <a:gd name="T72" fmla="*/ 2147483647 w 14463"/>
              <a:gd name="T73" fmla="*/ 2147483647 h 11339"/>
              <a:gd name="T74" fmla="*/ 2147483647 w 14463"/>
              <a:gd name="T75" fmla="*/ 2147483647 h 11339"/>
              <a:gd name="T76" fmla="*/ 2147483647 w 14463"/>
              <a:gd name="T77" fmla="*/ 2147483647 h 11339"/>
              <a:gd name="T78" fmla="*/ 2147483647 w 14463"/>
              <a:gd name="T79" fmla="*/ 2147483647 h 11339"/>
              <a:gd name="T80" fmla="*/ 2147483647 w 14463"/>
              <a:gd name="T81" fmla="*/ 2147483647 h 11339"/>
              <a:gd name="T82" fmla="*/ 2147483647 w 14463"/>
              <a:gd name="T83" fmla="*/ 2147483647 h 11339"/>
              <a:gd name="T84" fmla="*/ 2147483647 w 14463"/>
              <a:gd name="T85" fmla="*/ 2147483647 h 1133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4463" h="11339">
                <a:moveTo>
                  <a:pt x="8188" y="209"/>
                </a:moveTo>
                <a:lnTo>
                  <a:pt x="8780" y="0"/>
                </a:lnTo>
                <a:lnTo>
                  <a:pt x="10217" y="207"/>
                </a:lnTo>
                <a:cubicBezTo>
                  <a:pt x="10556" y="264"/>
                  <a:pt x="10640" y="126"/>
                  <a:pt x="10761" y="229"/>
                </a:cubicBezTo>
                <a:cubicBezTo>
                  <a:pt x="10936" y="271"/>
                  <a:pt x="11461" y="322"/>
                  <a:pt x="11696" y="417"/>
                </a:cubicBezTo>
                <a:cubicBezTo>
                  <a:pt x="11902" y="494"/>
                  <a:pt x="11642" y="593"/>
                  <a:pt x="11730" y="676"/>
                </a:cubicBezTo>
                <a:cubicBezTo>
                  <a:pt x="11818" y="759"/>
                  <a:pt x="12063" y="841"/>
                  <a:pt x="12227" y="913"/>
                </a:cubicBezTo>
                <a:lnTo>
                  <a:pt x="12983" y="1126"/>
                </a:lnTo>
                <a:lnTo>
                  <a:pt x="12748" y="1307"/>
                </a:lnTo>
                <a:cubicBezTo>
                  <a:pt x="12663" y="1515"/>
                  <a:pt x="11910" y="1697"/>
                  <a:pt x="11825" y="1905"/>
                </a:cubicBezTo>
                <a:lnTo>
                  <a:pt x="10725" y="2530"/>
                </a:lnTo>
                <a:lnTo>
                  <a:pt x="10429" y="2947"/>
                </a:lnTo>
                <a:cubicBezTo>
                  <a:pt x="10471" y="3165"/>
                  <a:pt x="10514" y="3383"/>
                  <a:pt x="10556" y="3601"/>
                </a:cubicBezTo>
                <a:lnTo>
                  <a:pt x="10852" y="3839"/>
                </a:lnTo>
                <a:lnTo>
                  <a:pt x="10345" y="3839"/>
                </a:lnTo>
                <a:lnTo>
                  <a:pt x="11191" y="4197"/>
                </a:lnTo>
                <a:cubicBezTo>
                  <a:pt x="11149" y="4405"/>
                  <a:pt x="11106" y="4613"/>
                  <a:pt x="11064" y="4821"/>
                </a:cubicBezTo>
                <a:lnTo>
                  <a:pt x="10599" y="5030"/>
                </a:lnTo>
                <a:lnTo>
                  <a:pt x="9456" y="5298"/>
                </a:lnTo>
                <a:lnTo>
                  <a:pt x="8822" y="6012"/>
                </a:lnTo>
                <a:lnTo>
                  <a:pt x="8272" y="6161"/>
                </a:lnTo>
                <a:lnTo>
                  <a:pt x="8526" y="6429"/>
                </a:lnTo>
                <a:lnTo>
                  <a:pt x="8145" y="7084"/>
                </a:lnTo>
                <a:lnTo>
                  <a:pt x="7299" y="7768"/>
                </a:lnTo>
                <a:lnTo>
                  <a:pt x="7383" y="8155"/>
                </a:lnTo>
                <a:lnTo>
                  <a:pt x="7680" y="8393"/>
                </a:lnTo>
                <a:cubicBezTo>
                  <a:pt x="7624" y="8571"/>
                  <a:pt x="7567" y="8750"/>
                  <a:pt x="7511" y="8928"/>
                </a:cubicBezTo>
                <a:lnTo>
                  <a:pt x="7003" y="9465"/>
                </a:lnTo>
                <a:lnTo>
                  <a:pt x="10190" y="10380"/>
                </a:lnTo>
                <a:cubicBezTo>
                  <a:pt x="10685" y="10621"/>
                  <a:pt x="15360" y="10855"/>
                  <a:pt x="14311" y="11050"/>
                </a:cubicBezTo>
                <a:cubicBezTo>
                  <a:pt x="11744" y="11422"/>
                  <a:pt x="9928" y="11345"/>
                  <a:pt x="8880" y="11304"/>
                </a:cubicBezTo>
                <a:lnTo>
                  <a:pt x="3686" y="10662"/>
                </a:lnTo>
                <a:lnTo>
                  <a:pt x="0" y="9499"/>
                </a:lnTo>
                <a:lnTo>
                  <a:pt x="1492" y="8492"/>
                </a:lnTo>
                <a:lnTo>
                  <a:pt x="2079" y="7943"/>
                </a:lnTo>
                <a:lnTo>
                  <a:pt x="4644" y="6748"/>
                </a:lnTo>
                <a:cubicBezTo>
                  <a:pt x="4630" y="6430"/>
                  <a:pt x="2665" y="7030"/>
                  <a:pt x="2651" y="6712"/>
                </a:cubicBezTo>
                <a:lnTo>
                  <a:pt x="4099" y="5323"/>
                </a:lnTo>
                <a:lnTo>
                  <a:pt x="5760" y="4554"/>
                </a:lnTo>
                <a:cubicBezTo>
                  <a:pt x="5651" y="3371"/>
                  <a:pt x="6192" y="4301"/>
                  <a:pt x="6082" y="3119"/>
                </a:cubicBezTo>
                <a:lnTo>
                  <a:pt x="7891" y="1548"/>
                </a:lnTo>
                <a:lnTo>
                  <a:pt x="8314" y="982"/>
                </a:lnTo>
                <a:lnTo>
                  <a:pt x="8188" y="209"/>
                </a:lnTo>
                <a:close/>
              </a:path>
            </a:pathLst>
          </a:custGeom>
          <a:solidFill>
            <a:srgbClr val="FFFFA7"/>
          </a:solidFill>
          <a:ln w="9525" cap="flat" cmpd="sng">
            <a:solidFill>
              <a:schemeClr val="bg2"/>
            </a:solidFill>
            <a:prstDash val="solid"/>
            <a:round/>
            <a:headEnd type="none" w="med" len="med"/>
            <a:tailEnd type="none" w="med" len="med"/>
          </a:ln>
        </p:spPr>
        <p:txBody>
          <a:bodyPr/>
          <a:lstStyle/>
          <a:p>
            <a:endParaRPr lang="en-GB" smtClean="0">
              <a:solidFill>
                <a:srgbClr val="FF99CC"/>
              </a:solidFill>
            </a:endParaRPr>
          </a:p>
        </p:txBody>
      </p:sp>
      <p:sp>
        <p:nvSpPr>
          <p:cNvPr id="17585" name="Freeform 410"/>
          <p:cNvSpPr>
            <a:spLocks/>
          </p:cNvSpPr>
          <p:nvPr/>
        </p:nvSpPr>
        <p:spPr bwMode="auto">
          <a:xfrm>
            <a:off x="3055940" y="5105404"/>
            <a:ext cx="217487" cy="187325"/>
          </a:xfrm>
          <a:custGeom>
            <a:avLst/>
            <a:gdLst>
              <a:gd name="T0" fmla="*/ 2147483647 w 168"/>
              <a:gd name="T1" fmla="*/ 0 h 156"/>
              <a:gd name="T2" fmla="*/ 0 w 168"/>
              <a:gd name="T3" fmla="*/ 2147483647 h 156"/>
              <a:gd name="T4" fmla="*/ 0 w 168"/>
              <a:gd name="T5" fmla="*/ 2147483647 h 156"/>
              <a:gd name="T6" fmla="*/ 2147483647 w 168"/>
              <a:gd name="T7" fmla="*/ 2147483647 h 156"/>
              <a:gd name="T8" fmla="*/ 2147483647 w 168"/>
              <a:gd name="T9" fmla="*/ 2147483647 h 156"/>
              <a:gd name="T10" fmla="*/ 2147483647 w 168"/>
              <a:gd name="T11" fmla="*/ 2147483647 h 156"/>
              <a:gd name="T12" fmla="*/ 2147483647 w 168"/>
              <a:gd name="T13" fmla="*/ 2147483647 h 156"/>
              <a:gd name="T14" fmla="*/ 2147483647 w 168"/>
              <a:gd name="T15" fmla="*/ 2147483647 h 156"/>
              <a:gd name="T16" fmla="*/ 2147483647 w 168"/>
              <a:gd name="T17" fmla="*/ 2147483647 h 156"/>
              <a:gd name="T18" fmla="*/ 2147483647 w 168"/>
              <a:gd name="T19" fmla="*/ 2147483647 h 156"/>
              <a:gd name="T20" fmla="*/ 2147483647 w 168"/>
              <a:gd name="T21" fmla="*/ 2147483647 h 156"/>
              <a:gd name="T22" fmla="*/ 2147483647 w 168"/>
              <a:gd name="T23" fmla="*/ 2147483647 h 156"/>
              <a:gd name="T24" fmla="*/ 2147483647 w 168"/>
              <a:gd name="T25" fmla="*/ 2147483647 h 156"/>
              <a:gd name="T26" fmla="*/ 2147483647 w 168"/>
              <a:gd name="T27" fmla="*/ 2147483647 h 156"/>
              <a:gd name="T28" fmla="*/ 2147483647 w 168"/>
              <a:gd name="T29" fmla="*/ 2147483647 h 156"/>
              <a:gd name="T30" fmla="*/ 2147483647 w 168"/>
              <a:gd name="T31" fmla="*/ 2147483647 h 156"/>
              <a:gd name="T32" fmla="*/ 2147483647 w 168"/>
              <a:gd name="T33" fmla="*/ 2147483647 h 156"/>
              <a:gd name="T34" fmla="*/ 2147483647 w 168"/>
              <a:gd name="T35" fmla="*/ 2147483647 h 156"/>
              <a:gd name="T36" fmla="*/ 2147483647 w 168"/>
              <a:gd name="T37" fmla="*/ 0 h 156"/>
              <a:gd name="T38" fmla="*/ 2147483647 w 168"/>
              <a:gd name="T39" fmla="*/ 0 h 15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68" h="156">
                <a:moveTo>
                  <a:pt x="48" y="0"/>
                </a:moveTo>
                <a:lnTo>
                  <a:pt x="0" y="36"/>
                </a:lnTo>
                <a:lnTo>
                  <a:pt x="0" y="48"/>
                </a:lnTo>
                <a:lnTo>
                  <a:pt x="18" y="72"/>
                </a:lnTo>
                <a:lnTo>
                  <a:pt x="36" y="84"/>
                </a:lnTo>
                <a:lnTo>
                  <a:pt x="72" y="96"/>
                </a:lnTo>
                <a:lnTo>
                  <a:pt x="90" y="108"/>
                </a:lnTo>
                <a:lnTo>
                  <a:pt x="84" y="150"/>
                </a:lnTo>
                <a:lnTo>
                  <a:pt x="114" y="156"/>
                </a:lnTo>
                <a:lnTo>
                  <a:pt x="150" y="138"/>
                </a:lnTo>
                <a:lnTo>
                  <a:pt x="168" y="126"/>
                </a:lnTo>
                <a:lnTo>
                  <a:pt x="162" y="114"/>
                </a:lnTo>
                <a:lnTo>
                  <a:pt x="162" y="90"/>
                </a:lnTo>
                <a:lnTo>
                  <a:pt x="144" y="84"/>
                </a:lnTo>
                <a:lnTo>
                  <a:pt x="120" y="54"/>
                </a:lnTo>
                <a:lnTo>
                  <a:pt x="108" y="42"/>
                </a:lnTo>
                <a:lnTo>
                  <a:pt x="90" y="12"/>
                </a:lnTo>
                <a:lnTo>
                  <a:pt x="90" y="6"/>
                </a:lnTo>
                <a:lnTo>
                  <a:pt x="78" y="0"/>
                </a:lnTo>
                <a:lnTo>
                  <a:pt x="48" y="0"/>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586" name="Freeform 412"/>
          <p:cNvSpPr>
            <a:spLocks/>
          </p:cNvSpPr>
          <p:nvPr/>
        </p:nvSpPr>
        <p:spPr bwMode="auto">
          <a:xfrm>
            <a:off x="2889250" y="4897442"/>
            <a:ext cx="288925" cy="287337"/>
          </a:xfrm>
          <a:custGeom>
            <a:avLst/>
            <a:gdLst>
              <a:gd name="T0" fmla="*/ 2147483647 w 10141"/>
              <a:gd name="T1" fmla="*/ 2147483647 h 10000"/>
              <a:gd name="T2" fmla="*/ 2147483647 w 10141"/>
              <a:gd name="T3" fmla="*/ 2147483647 h 10000"/>
              <a:gd name="T4" fmla="*/ 2147483647 w 10141"/>
              <a:gd name="T5" fmla="*/ 2147483647 h 10000"/>
              <a:gd name="T6" fmla="*/ 2147483647 w 10141"/>
              <a:gd name="T7" fmla="*/ 2147483647 h 10000"/>
              <a:gd name="T8" fmla="*/ 2147483647 w 10141"/>
              <a:gd name="T9" fmla="*/ 2147483647 h 10000"/>
              <a:gd name="T10" fmla="*/ 2147483647 w 10141"/>
              <a:gd name="T11" fmla="*/ 2147483647 h 10000"/>
              <a:gd name="T12" fmla="*/ 2147483647 w 10141"/>
              <a:gd name="T13" fmla="*/ 2147483647 h 10000"/>
              <a:gd name="T14" fmla="*/ 2147483647 w 10141"/>
              <a:gd name="T15" fmla="*/ 2147483647 h 10000"/>
              <a:gd name="T16" fmla="*/ 2147483647 w 10141"/>
              <a:gd name="T17" fmla="*/ 2147483647 h 10000"/>
              <a:gd name="T18" fmla="*/ 2147483647 w 10141"/>
              <a:gd name="T19" fmla="*/ 2147483647 h 10000"/>
              <a:gd name="T20" fmla="*/ 2147483647 w 10141"/>
              <a:gd name="T21" fmla="*/ 2147483647 h 10000"/>
              <a:gd name="T22" fmla="*/ 2147483647 w 10141"/>
              <a:gd name="T23" fmla="*/ 2147483647 h 10000"/>
              <a:gd name="T24" fmla="*/ 2147483647 w 10141"/>
              <a:gd name="T25" fmla="*/ 2147483647 h 10000"/>
              <a:gd name="T26" fmla="*/ 2147483647 w 10141"/>
              <a:gd name="T27" fmla="*/ 0 h 10000"/>
              <a:gd name="T28" fmla="*/ 2147483647 w 10141"/>
              <a:gd name="T29" fmla="*/ 2147483647 h 10000"/>
              <a:gd name="T30" fmla="*/ 2147483647 w 10141"/>
              <a:gd name="T31" fmla="*/ 2147483647 h 10000"/>
              <a:gd name="T32" fmla="*/ 2147483647 w 10141"/>
              <a:gd name="T33" fmla="*/ 2147483647 h 10000"/>
              <a:gd name="T34" fmla="*/ 2147483647 w 10141"/>
              <a:gd name="T35" fmla="*/ 2147483647 h 10000"/>
              <a:gd name="T36" fmla="*/ 2147483647 w 10141"/>
              <a:gd name="T37" fmla="*/ 2147483647 h 10000"/>
              <a:gd name="T38" fmla="*/ 2147483647 w 10141"/>
              <a:gd name="T39" fmla="*/ 2147483647 h 10000"/>
              <a:gd name="T40" fmla="*/ 2147483647 w 10141"/>
              <a:gd name="T41" fmla="*/ 2147483647 h 10000"/>
              <a:gd name="T42" fmla="*/ 2147483647 w 10141"/>
              <a:gd name="T43" fmla="*/ 2147483647 h 10000"/>
              <a:gd name="T44" fmla="*/ 2147483647 w 10141"/>
              <a:gd name="T45" fmla="*/ 2147483647 h 10000"/>
              <a:gd name="T46" fmla="*/ 2147483647 w 10141"/>
              <a:gd name="T47" fmla="*/ 2147483647 h 10000"/>
              <a:gd name="T48" fmla="*/ 2147483647 w 10141"/>
              <a:gd name="T49" fmla="*/ 2147483647 h 10000"/>
              <a:gd name="T50" fmla="*/ 2147483647 w 10141"/>
              <a:gd name="T51" fmla="*/ 2147483647 h 10000"/>
              <a:gd name="T52" fmla="*/ 2147483647 w 10141"/>
              <a:gd name="T53" fmla="*/ 2147483647 h 10000"/>
              <a:gd name="T54" fmla="*/ 2147483647 w 10141"/>
              <a:gd name="T55" fmla="*/ 2147483647 h 10000"/>
              <a:gd name="T56" fmla="*/ 2147483647 w 10141"/>
              <a:gd name="T57" fmla="*/ 2147483647 h 10000"/>
              <a:gd name="T58" fmla="*/ 2147483647 w 10141"/>
              <a:gd name="T59" fmla="*/ 2147483647 h 10000"/>
              <a:gd name="T60" fmla="*/ 2147483647 w 10141"/>
              <a:gd name="T61" fmla="*/ 2147483647 h 100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141" h="10000">
                <a:moveTo>
                  <a:pt x="6087" y="9512"/>
                </a:moveTo>
                <a:lnTo>
                  <a:pt x="6087" y="9024"/>
                </a:lnTo>
                <a:lnTo>
                  <a:pt x="8249" y="7561"/>
                </a:lnTo>
                <a:lnTo>
                  <a:pt x="9600" y="7561"/>
                </a:lnTo>
                <a:lnTo>
                  <a:pt x="10141" y="7805"/>
                </a:lnTo>
                <a:lnTo>
                  <a:pt x="10141" y="6098"/>
                </a:lnTo>
                <a:lnTo>
                  <a:pt x="10141" y="5122"/>
                </a:lnTo>
                <a:cubicBezTo>
                  <a:pt x="10141" y="5122"/>
                  <a:pt x="8790" y="4878"/>
                  <a:pt x="8519" y="4878"/>
                </a:cubicBezTo>
                <a:lnTo>
                  <a:pt x="7979" y="4146"/>
                </a:lnTo>
                <a:lnTo>
                  <a:pt x="7979" y="3171"/>
                </a:lnTo>
                <a:lnTo>
                  <a:pt x="6087" y="2439"/>
                </a:lnTo>
                <a:lnTo>
                  <a:pt x="4465" y="1707"/>
                </a:lnTo>
                <a:lnTo>
                  <a:pt x="4195" y="244"/>
                </a:lnTo>
                <a:lnTo>
                  <a:pt x="2573" y="0"/>
                </a:lnTo>
                <a:lnTo>
                  <a:pt x="1492" y="732"/>
                </a:lnTo>
                <a:lnTo>
                  <a:pt x="411" y="976"/>
                </a:lnTo>
                <a:cubicBezTo>
                  <a:pt x="591" y="1220"/>
                  <a:pt x="924" y="1260"/>
                  <a:pt x="952" y="1707"/>
                </a:cubicBezTo>
                <a:cubicBezTo>
                  <a:pt x="980" y="2154"/>
                  <a:pt x="691" y="3085"/>
                  <a:pt x="578" y="3659"/>
                </a:cubicBezTo>
                <a:cubicBezTo>
                  <a:pt x="465" y="4234"/>
                  <a:pt x="368" y="4765"/>
                  <a:pt x="272" y="5154"/>
                </a:cubicBezTo>
                <a:cubicBezTo>
                  <a:pt x="176" y="5543"/>
                  <a:pt x="-27" y="5787"/>
                  <a:pt x="2" y="5992"/>
                </a:cubicBezTo>
                <a:cubicBezTo>
                  <a:pt x="31" y="6197"/>
                  <a:pt x="243" y="6244"/>
                  <a:pt x="446" y="6383"/>
                </a:cubicBezTo>
                <a:cubicBezTo>
                  <a:pt x="649" y="6522"/>
                  <a:pt x="1138" y="6592"/>
                  <a:pt x="1222" y="6829"/>
                </a:cubicBezTo>
                <a:cubicBezTo>
                  <a:pt x="1306" y="7066"/>
                  <a:pt x="1042" y="7480"/>
                  <a:pt x="952" y="7805"/>
                </a:cubicBezTo>
                <a:lnTo>
                  <a:pt x="2033" y="9512"/>
                </a:lnTo>
                <a:lnTo>
                  <a:pt x="2303" y="10000"/>
                </a:lnTo>
                <a:lnTo>
                  <a:pt x="2844" y="9756"/>
                </a:lnTo>
                <a:lnTo>
                  <a:pt x="3384" y="9756"/>
                </a:lnTo>
                <a:lnTo>
                  <a:pt x="4736" y="10000"/>
                </a:lnTo>
                <a:lnTo>
                  <a:pt x="5006" y="9756"/>
                </a:lnTo>
                <a:lnTo>
                  <a:pt x="6087" y="9512"/>
                </a:lnTo>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587" name="Freeform 405"/>
          <p:cNvSpPr>
            <a:spLocks/>
          </p:cNvSpPr>
          <p:nvPr/>
        </p:nvSpPr>
        <p:spPr bwMode="auto">
          <a:xfrm>
            <a:off x="2743200" y="4629150"/>
            <a:ext cx="211138" cy="139700"/>
          </a:xfrm>
          <a:custGeom>
            <a:avLst/>
            <a:gdLst>
              <a:gd name="T0" fmla="*/ 0 w 10000"/>
              <a:gd name="T1" fmla="*/ 2147483647 h 10000"/>
              <a:gd name="T2" fmla="*/ 0 w 10000"/>
              <a:gd name="T3" fmla="*/ 2147483647 h 10000"/>
              <a:gd name="T4" fmla="*/ 2147483647 w 10000"/>
              <a:gd name="T5" fmla="*/ 2147483647 h 10000"/>
              <a:gd name="T6" fmla="*/ 2147483647 w 10000"/>
              <a:gd name="T7" fmla="*/ 2147483647 h 10000"/>
              <a:gd name="T8" fmla="*/ 2147483647 w 10000"/>
              <a:gd name="T9" fmla="*/ 2147483647 h 10000"/>
              <a:gd name="T10" fmla="*/ 2147483647 w 10000"/>
              <a:gd name="T11" fmla="*/ 2147483647 h 10000"/>
              <a:gd name="T12" fmla="*/ 2147483647 w 10000"/>
              <a:gd name="T13" fmla="*/ 2147483647 h 10000"/>
              <a:gd name="T14" fmla="*/ 2147483647 w 10000"/>
              <a:gd name="T15" fmla="*/ 2147483647 h 10000"/>
              <a:gd name="T16" fmla="*/ 2147483647 w 10000"/>
              <a:gd name="T17" fmla="*/ 2147483647 h 10000"/>
              <a:gd name="T18" fmla="*/ 2147483647 w 10000"/>
              <a:gd name="T19" fmla="*/ 2147483647 h 10000"/>
              <a:gd name="T20" fmla="*/ 2147483647 w 10000"/>
              <a:gd name="T21" fmla="*/ 2147483647 h 10000"/>
              <a:gd name="T22" fmla="*/ 2147483647 w 10000"/>
              <a:gd name="T23" fmla="*/ 0 h 100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000" h="10000">
                <a:moveTo>
                  <a:pt x="0" y="3889"/>
                </a:moveTo>
                <a:lnTo>
                  <a:pt x="0" y="3889"/>
                </a:lnTo>
                <a:lnTo>
                  <a:pt x="2000" y="5556"/>
                </a:lnTo>
                <a:lnTo>
                  <a:pt x="3200" y="7222"/>
                </a:lnTo>
                <a:lnTo>
                  <a:pt x="4800" y="7222"/>
                </a:lnTo>
                <a:lnTo>
                  <a:pt x="5600" y="8889"/>
                </a:lnTo>
                <a:lnTo>
                  <a:pt x="5268" y="8163"/>
                </a:lnTo>
                <a:lnTo>
                  <a:pt x="5600" y="8889"/>
                </a:lnTo>
                <a:lnTo>
                  <a:pt x="6400" y="10000"/>
                </a:lnTo>
                <a:lnTo>
                  <a:pt x="7200" y="3889"/>
                </a:lnTo>
                <a:cubicBezTo>
                  <a:pt x="7067" y="2963"/>
                  <a:pt x="6933" y="2037"/>
                  <a:pt x="6800" y="1111"/>
                </a:cubicBezTo>
                <a:lnTo>
                  <a:pt x="10000" y="0"/>
                </a:lnTo>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588" name="Freeform 407"/>
          <p:cNvSpPr>
            <a:spLocks/>
          </p:cNvSpPr>
          <p:nvPr/>
        </p:nvSpPr>
        <p:spPr bwMode="auto">
          <a:xfrm>
            <a:off x="3092450" y="4462467"/>
            <a:ext cx="127000" cy="179387"/>
          </a:xfrm>
          <a:custGeom>
            <a:avLst/>
            <a:gdLst>
              <a:gd name="T0" fmla="*/ 2147483647 w 90"/>
              <a:gd name="T1" fmla="*/ 2147483647 h 138"/>
              <a:gd name="T2" fmla="*/ 2147483647 w 90"/>
              <a:gd name="T3" fmla="*/ 2147483647 h 138"/>
              <a:gd name="T4" fmla="*/ 2147483647 w 90"/>
              <a:gd name="T5" fmla="*/ 2147483647 h 138"/>
              <a:gd name="T6" fmla="*/ 2147483647 w 90"/>
              <a:gd name="T7" fmla="*/ 2147483647 h 138"/>
              <a:gd name="T8" fmla="*/ 2147483647 w 90"/>
              <a:gd name="T9" fmla="*/ 2147483647 h 138"/>
              <a:gd name="T10" fmla="*/ 2147483647 w 90"/>
              <a:gd name="T11" fmla="*/ 2147483647 h 138"/>
              <a:gd name="T12" fmla="*/ 2147483647 w 90"/>
              <a:gd name="T13" fmla="*/ 2147483647 h 138"/>
              <a:gd name="T14" fmla="*/ 2147483647 w 90"/>
              <a:gd name="T15" fmla="*/ 0 h 138"/>
              <a:gd name="T16" fmla="*/ 2147483647 w 90"/>
              <a:gd name="T17" fmla="*/ 2147483647 h 138"/>
              <a:gd name="T18" fmla="*/ 0 w 90"/>
              <a:gd name="T19" fmla="*/ 2147483647 h 138"/>
              <a:gd name="T20" fmla="*/ 2147483647 w 90"/>
              <a:gd name="T21" fmla="*/ 2147483647 h 138"/>
              <a:gd name="T22" fmla="*/ 2147483647 w 90"/>
              <a:gd name="T23" fmla="*/ 2147483647 h 138"/>
              <a:gd name="T24" fmla="*/ 2147483647 w 90"/>
              <a:gd name="T25" fmla="*/ 2147483647 h 138"/>
              <a:gd name="T26" fmla="*/ 2147483647 w 90"/>
              <a:gd name="T27" fmla="*/ 2147483647 h 138"/>
              <a:gd name="T28" fmla="*/ 2147483647 w 90"/>
              <a:gd name="T29" fmla="*/ 2147483647 h 138"/>
              <a:gd name="T30" fmla="*/ 2147483647 w 90"/>
              <a:gd name="T31" fmla="*/ 2147483647 h 138"/>
              <a:gd name="T32" fmla="*/ 2147483647 w 90"/>
              <a:gd name="T33" fmla="*/ 2147483647 h 138"/>
              <a:gd name="T34" fmla="*/ 2147483647 w 90"/>
              <a:gd name="T35" fmla="*/ 2147483647 h 13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90" h="138">
                <a:moveTo>
                  <a:pt x="90" y="126"/>
                </a:moveTo>
                <a:lnTo>
                  <a:pt x="78" y="102"/>
                </a:lnTo>
                <a:lnTo>
                  <a:pt x="66" y="78"/>
                </a:lnTo>
                <a:lnTo>
                  <a:pt x="84" y="60"/>
                </a:lnTo>
                <a:lnTo>
                  <a:pt x="90" y="42"/>
                </a:lnTo>
                <a:lnTo>
                  <a:pt x="66" y="36"/>
                </a:lnTo>
                <a:lnTo>
                  <a:pt x="60" y="18"/>
                </a:lnTo>
                <a:lnTo>
                  <a:pt x="36" y="0"/>
                </a:lnTo>
                <a:lnTo>
                  <a:pt x="12" y="24"/>
                </a:lnTo>
                <a:lnTo>
                  <a:pt x="0" y="42"/>
                </a:lnTo>
                <a:lnTo>
                  <a:pt x="6" y="60"/>
                </a:lnTo>
                <a:lnTo>
                  <a:pt x="18" y="66"/>
                </a:lnTo>
                <a:lnTo>
                  <a:pt x="30" y="84"/>
                </a:lnTo>
                <a:lnTo>
                  <a:pt x="24" y="120"/>
                </a:lnTo>
                <a:lnTo>
                  <a:pt x="42" y="138"/>
                </a:lnTo>
                <a:lnTo>
                  <a:pt x="60" y="132"/>
                </a:lnTo>
                <a:lnTo>
                  <a:pt x="90" y="126"/>
                </a:lnTo>
              </a:path>
            </a:pathLst>
          </a:custGeom>
          <a:solidFill>
            <a:srgbClr val="FFFFA7"/>
          </a:solidFill>
          <a:ln w="9525" cap="flat" cmpd="sng">
            <a:solidFill>
              <a:schemeClr val="bg2"/>
            </a:solidFill>
            <a:prstDash val="solid"/>
            <a:round/>
            <a:headEnd type="none" w="med" len="med"/>
            <a:tailEnd type="none" w="med" len="med"/>
          </a:ln>
        </p:spPr>
        <p:txBody>
          <a:bodyPr/>
          <a:lstStyle/>
          <a:p>
            <a:endParaRPr lang="en-GB" smtClean="0">
              <a:solidFill>
                <a:srgbClr val="FF99CC"/>
              </a:solidFill>
            </a:endParaRPr>
          </a:p>
        </p:txBody>
      </p:sp>
      <p:sp>
        <p:nvSpPr>
          <p:cNvPr id="17589" name="Freeform 408"/>
          <p:cNvSpPr>
            <a:spLocks/>
          </p:cNvSpPr>
          <p:nvPr/>
        </p:nvSpPr>
        <p:spPr bwMode="auto">
          <a:xfrm>
            <a:off x="3289300" y="4525963"/>
            <a:ext cx="82550" cy="93662"/>
          </a:xfrm>
          <a:custGeom>
            <a:avLst/>
            <a:gdLst>
              <a:gd name="T0" fmla="*/ 2147483647 w 60"/>
              <a:gd name="T1" fmla="*/ 2147483647 h 72"/>
              <a:gd name="T2" fmla="*/ 2147483647 w 60"/>
              <a:gd name="T3" fmla="*/ 2147483647 h 72"/>
              <a:gd name="T4" fmla="*/ 2147483647 w 60"/>
              <a:gd name="T5" fmla="*/ 2147483647 h 72"/>
              <a:gd name="T6" fmla="*/ 2147483647 w 60"/>
              <a:gd name="T7" fmla="*/ 2147483647 h 72"/>
              <a:gd name="T8" fmla="*/ 2147483647 w 60"/>
              <a:gd name="T9" fmla="*/ 2147483647 h 72"/>
              <a:gd name="T10" fmla="*/ 2147483647 w 60"/>
              <a:gd name="T11" fmla="*/ 0 h 72"/>
              <a:gd name="T12" fmla="*/ 2147483647 w 60"/>
              <a:gd name="T13" fmla="*/ 0 h 72"/>
              <a:gd name="T14" fmla="*/ 0 w 60"/>
              <a:gd name="T15" fmla="*/ 2147483647 h 72"/>
              <a:gd name="T16" fmla="*/ 2147483647 w 60"/>
              <a:gd name="T17" fmla="*/ 2147483647 h 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 h="72">
                <a:moveTo>
                  <a:pt x="6" y="42"/>
                </a:moveTo>
                <a:lnTo>
                  <a:pt x="6" y="66"/>
                </a:lnTo>
                <a:lnTo>
                  <a:pt x="12" y="72"/>
                </a:lnTo>
                <a:lnTo>
                  <a:pt x="36" y="60"/>
                </a:lnTo>
                <a:lnTo>
                  <a:pt x="60" y="24"/>
                </a:lnTo>
                <a:lnTo>
                  <a:pt x="18" y="0"/>
                </a:lnTo>
                <a:lnTo>
                  <a:pt x="6" y="0"/>
                </a:lnTo>
                <a:lnTo>
                  <a:pt x="0" y="18"/>
                </a:lnTo>
                <a:lnTo>
                  <a:pt x="6" y="42"/>
                </a:lnTo>
                <a:close/>
              </a:path>
            </a:pathLst>
          </a:custGeom>
          <a:solidFill>
            <a:srgbClr val="FFFFA7"/>
          </a:solidFill>
          <a:ln w="9525" cap="flat" cmpd="sng">
            <a:solidFill>
              <a:schemeClr val="bg2"/>
            </a:solidFill>
            <a:prstDash val="solid"/>
            <a:round/>
            <a:headEnd type="none" w="med" len="med"/>
            <a:tailEnd type="none" w="med" len="med"/>
          </a:ln>
        </p:spPr>
        <p:txBody>
          <a:bodyPr/>
          <a:lstStyle/>
          <a:p>
            <a:endParaRPr lang="en-GB" smtClean="0">
              <a:solidFill>
                <a:srgbClr val="FF99CC"/>
              </a:solidFill>
            </a:endParaRPr>
          </a:p>
        </p:txBody>
      </p:sp>
      <p:sp>
        <p:nvSpPr>
          <p:cNvPr id="17590" name="Freeform 417"/>
          <p:cNvSpPr>
            <a:spLocks/>
          </p:cNvSpPr>
          <p:nvPr/>
        </p:nvSpPr>
        <p:spPr bwMode="auto">
          <a:xfrm>
            <a:off x="3189290" y="4522792"/>
            <a:ext cx="104775" cy="109537"/>
          </a:xfrm>
          <a:custGeom>
            <a:avLst/>
            <a:gdLst>
              <a:gd name="T0" fmla="*/ 2147483647 w 72"/>
              <a:gd name="T1" fmla="*/ 2147483647 h 84"/>
              <a:gd name="T2" fmla="*/ 2147483647 w 72"/>
              <a:gd name="T3" fmla="*/ 2147483647 h 84"/>
              <a:gd name="T4" fmla="*/ 2147483647 w 72"/>
              <a:gd name="T5" fmla="*/ 2147483647 h 84"/>
              <a:gd name="T6" fmla="*/ 2147483647 w 72"/>
              <a:gd name="T7" fmla="*/ 2147483647 h 84"/>
              <a:gd name="T8" fmla="*/ 2147483647 w 72"/>
              <a:gd name="T9" fmla="*/ 2147483647 h 84"/>
              <a:gd name="T10" fmla="*/ 2147483647 w 72"/>
              <a:gd name="T11" fmla="*/ 0 h 84"/>
              <a:gd name="T12" fmla="*/ 2147483647 w 72"/>
              <a:gd name="T13" fmla="*/ 2147483647 h 84"/>
              <a:gd name="T14" fmla="*/ 0 w 72"/>
              <a:gd name="T15" fmla="*/ 2147483647 h 84"/>
              <a:gd name="T16" fmla="*/ 2147483647 w 72"/>
              <a:gd name="T17" fmla="*/ 2147483647 h 84"/>
              <a:gd name="T18" fmla="*/ 2147483647 w 72"/>
              <a:gd name="T19" fmla="*/ 2147483647 h 84"/>
              <a:gd name="T20" fmla="*/ 2147483647 w 72"/>
              <a:gd name="T21" fmla="*/ 2147483647 h 84"/>
              <a:gd name="T22" fmla="*/ 2147483647 w 72"/>
              <a:gd name="T23" fmla="*/ 2147483647 h 84"/>
              <a:gd name="T24" fmla="*/ 2147483647 w 72"/>
              <a:gd name="T25" fmla="*/ 2147483647 h 84"/>
              <a:gd name="T26" fmla="*/ 2147483647 w 72"/>
              <a:gd name="T27" fmla="*/ 2147483647 h 8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2" h="84">
                <a:moveTo>
                  <a:pt x="72" y="78"/>
                </a:moveTo>
                <a:lnTo>
                  <a:pt x="72" y="54"/>
                </a:lnTo>
                <a:lnTo>
                  <a:pt x="66" y="30"/>
                </a:lnTo>
                <a:lnTo>
                  <a:pt x="72" y="12"/>
                </a:lnTo>
                <a:lnTo>
                  <a:pt x="24" y="6"/>
                </a:lnTo>
                <a:lnTo>
                  <a:pt x="24" y="0"/>
                </a:lnTo>
                <a:lnTo>
                  <a:pt x="18" y="18"/>
                </a:lnTo>
                <a:lnTo>
                  <a:pt x="0" y="36"/>
                </a:lnTo>
                <a:lnTo>
                  <a:pt x="12" y="60"/>
                </a:lnTo>
                <a:lnTo>
                  <a:pt x="24" y="84"/>
                </a:lnTo>
                <a:lnTo>
                  <a:pt x="30" y="84"/>
                </a:lnTo>
                <a:lnTo>
                  <a:pt x="42" y="78"/>
                </a:lnTo>
                <a:lnTo>
                  <a:pt x="72" y="78"/>
                </a:lnTo>
              </a:path>
            </a:pathLst>
          </a:custGeom>
          <a:solidFill>
            <a:srgbClr val="FFFFA7"/>
          </a:solidFill>
          <a:ln w="9525" cap="flat" cmpd="sng">
            <a:solidFill>
              <a:schemeClr val="bg2"/>
            </a:solidFill>
            <a:prstDash val="solid"/>
            <a:round/>
            <a:headEnd type="none" w="med" len="med"/>
            <a:tailEnd type="none" w="med" len="med"/>
          </a:ln>
        </p:spPr>
        <p:txBody>
          <a:bodyPr/>
          <a:lstStyle/>
          <a:p>
            <a:endParaRPr lang="en-GB" smtClean="0">
              <a:solidFill>
                <a:srgbClr val="FF99CC"/>
              </a:solidFill>
            </a:endParaRPr>
          </a:p>
        </p:txBody>
      </p:sp>
      <p:sp>
        <p:nvSpPr>
          <p:cNvPr id="17591" name="Freeform 418"/>
          <p:cNvSpPr>
            <a:spLocks/>
          </p:cNvSpPr>
          <p:nvPr/>
        </p:nvSpPr>
        <p:spPr bwMode="auto">
          <a:xfrm>
            <a:off x="2794000" y="4378325"/>
            <a:ext cx="361950" cy="280988"/>
          </a:xfrm>
          <a:custGeom>
            <a:avLst/>
            <a:gdLst>
              <a:gd name="T0" fmla="*/ 2147483647 w 43"/>
              <a:gd name="T1" fmla="*/ 2147483647 h 36"/>
              <a:gd name="T2" fmla="*/ 2147483647 w 43"/>
              <a:gd name="T3" fmla="*/ 2147483647 h 36"/>
              <a:gd name="T4" fmla="*/ 2147483647 w 43"/>
              <a:gd name="T5" fmla="*/ 2147483647 h 36"/>
              <a:gd name="T6" fmla="*/ 2147483647 w 43"/>
              <a:gd name="T7" fmla="*/ 2147483647 h 36"/>
              <a:gd name="T8" fmla="*/ 2147483647 w 43"/>
              <a:gd name="T9" fmla="*/ 2147483647 h 36"/>
              <a:gd name="T10" fmla="*/ 2147483647 w 43"/>
              <a:gd name="T11" fmla="*/ 2147483647 h 36"/>
              <a:gd name="T12" fmla="*/ 2147483647 w 43"/>
              <a:gd name="T13" fmla="*/ 2147483647 h 36"/>
              <a:gd name="T14" fmla="*/ 2147483647 w 43"/>
              <a:gd name="T15" fmla="*/ 2147483647 h 36"/>
              <a:gd name="T16" fmla="*/ 2147483647 w 43"/>
              <a:gd name="T17" fmla="*/ 2147483647 h 36"/>
              <a:gd name="T18" fmla="*/ 2147483647 w 43"/>
              <a:gd name="T19" fmla="*/ 2147483647 h 36"/>
              <a:gd name="T20" fmla="*/ 2147483647 w 43"/>
              <a:gd name="T21" fmla="*/ 2147483647 h 36"/>
              <a:gd name="T22" fmla="*/ 2147483647 w 43"/>
              <a:gd name="T23" fmla="*/ 2147483647 h 36"/>
              <a:gd name="T24" fmla="*/ 2147483647 w 43"/>
              <a:gd name="T25" fmla="*/ 2147483647 h 36"/>
              <a:gd name="T26" fmla="*/ 2147483647 w 43"/>
              <a:gd name="T27" fmla="*/ 0 h 36"/>
              <a:gd name="T28" fmla="*/ 2147483647 w 43"/>
              <a:gd name="T29" fmla="*/ 2147483647 h 36"/>
              <a:gd name="T30" fmla="*/ 0 w 43"/>
              <a:gd name="T31" fmla="*/ 2147483647 h 36"/>
              <a:gd name="T32" fmla="*/ 2147483647 w 43"/>
              <a:gd name="T33" fmla="*/ 2147483647 h 36"/>
              <a:gd name="T34" fmla="*/ 2147483647 w 43"/>
              <a:gd name="T35" fmla="*/ 2147483647 h 36"/>
              <a:gd name="T36" fmla="*/ 2147483647 w 43"/>
              <a:gd name="T37" fmla="*/ 2147483647 h 36"/>
              <a:gd name="T38" fmla="*/ 2147483647 w 43"/>
              <a:gd name="T39" fmla="*/ 2147483647 h 36"/>
              <a:gd name="T40" fmla="*/ 2147483647 w 43"/>
              <a:gd name="T41" fmla="*/ 2147483647 h 36"/>
              <a:gd name="T42" fmla="*/ 2147483647 w 43"/>
              <a:gd name="T43" fmla="*/ 2147483647 h 36"/>
              <a:gd name="T44" fmla="*/ 2147483647 w 43"/>
              <a:gd name="T45" fmla="*/ 2147483647 h 36"/>
              <a:gd name="T46" fmla="*/ 2147483647 w 43"/>
              <a:gd name="T47" fmla="*/ 2147483647 h 36"/>
              <a:gd name="T48" fmla="*/ 2147483647 w 43"/>
              <a:gd name="T49" fmla="*/ 2147483647 h 36"/>
              <a:gd name="T50" fmla="*/ 2147483647 w 43"/>
              <a:gd name="T51" fmla="*/ 2147483647 h 36"/>
              <a:gd name="T52" fmla="*/ 2147483647 w 43"/>
              <a:gd name="T53" fmla="*/ 2147483647 h 36"/>
              <a:gd name="T54" fmla="*/ 2147483647 w 43"/>
              <a:gd name="T55" fmla="*/ 2147483647 h 36"/>
              <a:gd name="T56" fmla="*/ 2147483647 w 43"/>
              <a:gd name="T57" fmla="*/ 2147483647 h 36"/>
              <a:gd name="T58" fmla="*/ 2147483647 w 43"/>
              <a:gd name="T59" fmla="*/ 2147483647 h 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3" h="36">
                <a:moveTo>
                  <a:pt x="38" y="21"/>
                </a:moveTo>
                <a:cubicBezTo>
                  <a:pt x="37" y="18"/>
                  <a:pt x="37" y="18"/>
                  <a:pt x="37" y="18"/>
                </a:cubicBezTo>
                <a:cubicBezTo>
                  <a:pt x="39" y="15"/>
                  <a:pt x="39" y="15"/>
                  <a:pt x="39" y="15"/>
                </a:cubicBezTo>
                <a:cubicBezTo>
                  <a:pt x="43" y="11"/>
                  <a:pt x="43" y="11"/>
                  <a:pt x="43" y="11"/>
                </a:cubicBezTo>
                <a:cubicBezTo>
                  <a:pt x="42" y="11"/>
                  <a:pt x="42" y="11"/>
                  <a:pt x="42" y="11"/>
                </a:cubicBezTo>
                <a:cubicBezTo>
                  <a:pt x="39" y="10"/>
                  <a:pt x="39" y="10"/>
                  <a:pt x="39" y="10"/>
                </a:cubicBezTo>
                <a:cubicBezTo>
                  <a:pt x="38" y="8"/>
                  <a:pt x="38" y="8"/>
                  <a:pt x="38" y="8"/>
                </a:cubicBezTo>
                <a:cubicBezTo>
                  <a:pt x="32" y="5"/>
                  <a:pt x="32" y="5"/>
                  <a:pt x="32" y="5"/>
                </a:cubicBezTo>
                <a:cubicBezTo>
                  <a:pt x="22" y="6"/>
                  <a:pt x="22" y="6"/>
                  <a:pt x="22" y="6"/>
                </a:cubicBezTo>
                <a:cubicBezTo>
                  <a:pt x="17" y="5"/>
                  <a:pt x="17" y="5"/>
                  <a:pt x="17" y="5"/>
                </a:cubicBezTo>
                <a:cubicBezTo>
                  <a:pt x="16" y="3"/>
                  <a:pt x="16" y="3"/>
                  <a:pt x="16" y="3"/>
                </a:cubicBezTo>
                <a:cubicBezTo>
                  <a:pt x="11" y="2"/>
                  <a:pt x="11" y="2"/>
                  <a:pt x="11" y="2"/>
                </a:cubicBezTo>
                <a:cubicBezTo>
                  <a:pt x="11" y="2"/>
                  <a:pt x="7" y="3"/>
                  <a:pt x="6" y="3"/>
                </a:cubicBezTo>
                <a:cubicBezTo>
                  <a:pt x="5" y="3"/>
                  <a:pt x="5" y="1"/>
                  <a:pt x="5" y="0"/>
                </a:cubicBezTo>
                <a:cubicBezTo>
                  <a:pt x="1" y="2"/>
                  <a:pt x="1" y="2"/>
                  <a:pt x="1" y="2"/>
                </a:cubicBezTo>
                <a:cubicBezTo>
                  <a:pt x="0" y="10"/>
                  <a:pt x="0" y="10"/>
                  <a:pt x="0" y="10"/>
                </a:cubicBezTo>
                <a:cubicBezTo>
                  <a:pt x="2" y="15"/>
                  <a:pt x="2" y="15"/>
                  <a:pt x="2" y="15"/>
                </a:cubicBezTo>
                <a:cubicBezTo>
                  <a:pt x="12" y="19"/>
                  <a:pt x="12" y="19"/>
                  <a:pt x="12" y="19"/>
                </a:cubicBezTo>
                <a:cubicBezTo>
                  <a:pt x="17" y="20"/>
                  <a:pt x="17" y="20"/>
                  <a:pt x="17" y="20"/>
                </a:cubicBezTo>
                <a:cubicBezTo>
                  <a:pt x="16" y="22"/>
                  <a:pt x="16" y="22"/>
                  <a:pt x="16" y="22"/>
                </a:cubicBezTo>
                <a:cubicBezTo>
                  <a:pt x="18" y="26"/>
                  <a:pt x="18" y="26"/>
                  <a:pt x="18" y="26"/>
                </a:cubicBezTo>
                <a:cubicBezTo>
                  <a:pt x="18" y="33"/>
                  <a:pt x="18" y="33"/>
                  <a:pt x="18" y="33"/>
                </a:cubicBezTo>
                <a:cubicBezTo>
                  <a:pt x="18" y="33"/>
                  <a:pt x="18" y="33"/>
                  <a:pt x="18" y="33"/>
                </a:cubicBezTo>
                <a:cubicBezTo>
                  <a:pt x="21" y="36"/>
                  <a:pt x="21" y="36"/>
                  <a:pt x="21" y="36"/>
                </a:cubicBezTo>
                <a:cubicBezTo>
                  <a:pt x="30" y="33"/>
                  <a:pt x="30" y="33"/>
                  <a:pt x="30" y="33"/>
                </a:cubicBezTo>
                <a:cubicBezTo>
                  <a:pt x="29" y="30"/>
                  <a:pt x="29" y="30"/>
                  <a:pt x="29" y="30"/>
                </a:cubicBezTo>
                <a:cubicBezTo>
                  <a:pt x="26" y="25"/>
                  <a:pt x="26" y="25"/>
                  <a:pt x="26" y="25"/>
                </a:cubicBezTo>
                <a:cubicBezTo>
                  <a:pt x="34" y="25"/>
                  <a:pt x="34" y="25"/>
                  <a:pt x="34" y="25"/>
                </a:cubicBezTo>
                <a:cubicBezTo>
                  <a:pt x="39" y="23"/>
                  <a:pt x="39" y="23"/>
                  <a:pt x="39" y="23"/>
                </a:cubicBezTo>
                <a:cubicBezTo>
                  <a:pt x="38" y="21"/>
                  <a:pt x="38" y="21"/>
                  <a:pt x="38" y="21"/>
                </a:cubicBezTo>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592" name="Freeform 421"/>
          <p:cNvSpPr>
            <a:spLocks/>
          </p:cNvSpPr>
          <p:nvPr/>
        </p:nvSpPr>
        <p:spPr bwMode="auto">
          <a:xfrm>
            <a:off x="2589213" y="4627567"/>
            <a:ext cx="147637" cy="149225"/>
          </a:xfrm>
          <a:custGeom>
            <a:avLst/>
            <a:gdLst>
              <a:gd name="T0" fmla="*/ 2147483647 w 102"/>
              <a:gd name="T1" fmla="*/ 2147483647 h 114"/>
              <a:gd name="T2" fmla="*/ 2147483647 w 102"/>
              <a:gd name="T3" fmla="*/ 2147483647 h 114"/>
              <a:gd name="T4" fmla="*/ 2147483647 w 102"/>
              <a:gd name="T5" fmla="*/ 2147483647 h 114"/>
              <a:gd name="T6" fmla="*/ 2147483647 w 102"/>
              <a:gd name="T7" fmla="*/ 2147483647 h 114"/>
              <a:gd name="T8" fmla="*/ 2147483647 w 102"/>
              <a:gd name="T9" fmla="*/ 2147483647 h 114"/>
              <a:gd name="T10" fmla="*/ 2147483647 w 102"/>
              <a:gd name="T11" fmla="*/ 2147483647 h 114"/>
              <a:gd name="T12" fmla="*/ 2147483647 w 102"/>
              <a:gd name="T13" fmla="*/ 0 h 114"/>
              <a:gd name="T14" fmla="*/ 2147483647 w 102"/>
              <a:gd name="T15" fmla="*/ 2147483647 h 114"/>
              <a:gd name="T16" fmla="*/ 0 w 102"/>
              <a:gd name="T17" fmla="*/ 2147483647 h 114"/>
              <a:gd name="T18" fmla="*/ 2147483647 w 102"/>
              <a:gd name="T19" fmla="*/ 2147483647 h 114"/>
              <a:gd name="T20" fmla="*/ 0 w 102"/>
              <a:gd name="T21" fmla="*/ 2147483647 h 114"/>
              <a:gd name="T22" fmla="*/ 2147483647 w 102"/>
              <a:gd name="T23" fmla="*/ 2147483647 h 114"/>
              <a:gd name="T24" fmla="*/ 2147483647 w 102"/>
              <a:gd name="T25" fmla="*/ 2147483647 h 1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2" h="114">
                <a:moveTo>
                  <a:pt x="24" y="114"/>
                </a:moveTo>
                <a:lnTo>
                  <a:pt x="48" y="90"/>
                </a:lnTo>
                <a:lnTo>
                  <a:pt x="66" y="84"/>
                </a:lnTo>
                <a:lnTo>
                  <a:pt x="90" y="60"/>
                </a:lnTo>
                <a:lnTo>
                  <a:pt x="102" y="36"/>
                </a:lnTo>
                <a:lnTo>
                  <a:pt x="78" y="18"/>
                </a:lnTo>
                <a:lnTo>
                  <a:pt x="30" y="0"/>
                </a:lnTo>
                <a:lnTo>
                  <a:pt x="24" y="12"/>
                </a:lnTo>
                <a:lnTo>
                  <a:pt x="0" y="66"/>
                </a:lnTo>
                <a:lnTo>
                  <a:pt x="12" y="90"/>
                </a:lnTo>
                <a:lnTo>
                  <a:pt x="0" y="96"/>
                </a:lnTo>
                <a:lnTo>
                  <a:pt x="6" y="108"/>
                </a:lnTo>
                <a:lnTo>
                  <a:pt x="24" y="114"/>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2236" name="Freeform 263"/>
          <p:cNvSpPr>
            <a:spLocks/>
          </p:cNvSpPr>
          <p:nvPr/>
        </p:nvSpPr>
        <p:spPr bwMode="auto">
          <a:xfrm>
            <a:off x="5154615" y="2967042"/>
            <a:ext cx="52387" cy="96837"/>
          </a:xfrm>
          <a:custGeom>
            <a:avLst/>
            <a:gdLst>
              <a:gd name="T0" fmla="*/ 1 w 429209"/>
              <a:gd name="T1" fmla="*/ 16 h 839755"/>
              <a:gd name="T2" fmla="*/ 1 w 429209"/>
              <a:gd name="T3" fmla="*/ 11 h 839755"/>
              <a:gd name="T4" fmla="*/ 0 w 429209"/>
              <a:gd name="T5" fmla="*/ 11 h 839755"/>
              <a:gd name="T6" fmla="*/ 2 w 429209"/>
              <a:gd name="T7" fmla="*/ 3 h 839755"/>
              <a:gd name="T8" fmla="*/ 5 w 429209"/>
              <a:gd name="T9" fmla="*/ 3 h 839755"/>
              <a:gd name="T10" fmla="*/ 8 w 429209"/>
              <a:gd name="T11" fmla="*/ 0 h 839755"/>
              <a:gd name="T12" fmla="*/ 8 w 429209"/>
              <a:gd name="T13" fmla="*/ 5 h 839755"/>
              <a:gd name="T14" fmla="*/ 8 w 429209"/>
              <a:gd name="T15" fmla="*/ 8 h 839755"/>
              <a:gd name="T16" fmla="*/ 4 w 429209"/>
              <a:gd name="T17" fmla="*/ 13 h 839755"/>
              <a:gd name="T18" fmla="*/ 4 w 429209"/>
              <a:gd name="T19" fmla="*/ 17 h 839755"/>
              <a:gd name="T20" fmla="*/ 2 w 429209"/>
              <a:gd name="T21" fmla="*/ 16 h 839755"/>
              <a:gd name="T22" fmla="*/ 1 w 429209"/>
              <a:gd name="T23" fmla="*/ 16 h 8397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29209" h="839755">
                <a:moveTo>
                  <a:pt x="53214" y="797282"/>
                </a:moveTo>
                <a:cubicBezTo>
                  <a:pt x="54137" y="718133"/>
                  <a:pt x="55061" y="638985"/>
                  <a:pt x="55984" y="559836"/>
                </a:cubicBezTo>
                <a:lnTo>
                  <a:pt x="0" y="522514"/>
                </a:lnTo>
                <a:lnTo>
                  <a:pt x="111968" y="130628"/>
                </a:lnTo>
                <a:lnTo>
                  <a:pt x="261258" y="130628"/>
                </a:lnTo>
                <a:lnTo>
                  <a:pt x="391886" y="0"/>
                </a:lnTo>
                <a:lnTo>
                  <a:pt x="410547" y="261257"/>
                </a:lnTo>
                <a:lnTo>
                  <a:pt x="429209" y="410547"/>
                </a:lnTo>
                <a:lnTo>
                  <a:pt x="223935" y="634481"/>
                </a:lnTo>
                <a:lnTo>
                  <a:pt x="223935" y="839755"/>
                </a:lnTo>
                <a:lnTo>
                  <a:pt x="111968" y="783771"/>
                </a:lnTo>
                <a:lnTo>
                  <a:pt x="53214" y="797282"/>
                </a:lnTo>
                <a:close/>
              </a:path>
            </a:pathLst>
          </a:custGeom>
          <a:solidFill>
            <a:schemeClr val="accent1">
              <a:lumMod val="75000"/>
            </a:schemeClr>
          </a:solidFill>
          <a:ln w="9525">
            <a:solidFill>
              <a:schemeClr val="bg2"/>
            </a:solidFill>
            <a:round/>
            <a:headEnd/>
            <a:tailEnd/>
          </a:ln>
        </p:spPr>
        <p:txBody>
          <a:bodyPr/>
          <a:lstStyle/>
          <a:p>
            <a:pPr eaLnBrk="0" hangingPunct="0">
              <a:defRPr/>
            </a:pPr>
            <a:endParaRPr lang="en-GB" sz="1400">
              <a:solidFill>
                <a:srgbClr val="FFFFFF"/>
              </a:solidFill>
              <a:latin typeface="Arial" pitchFamily="34" charset="0"/>
            </a:endParaRPr>
          </a:p>
        </p:txBody>
      </p:sp>
      <p:sp>
        <p:nvSpPr>
          <p:cNvPr id="17594" name="Freeform 295"/>
          <p:cNvSpPr>
            <a:spLocks/>
          </p:cNvSpPr>
          <p:nvPr/>
        </p:nvSpPr>
        <p:spPr bwMode="auto">
          <a:xfrm>
            <a:off x="6521452" y="3652838"/>
            <a:ext cx="474663" cy="417512"/>
          </a:xfrm>
          <a:custGeom>
            <a:avLst/>
            <a:gdLst>
              <a:gd name="T0" fmla="*/ 2147483647 w 10944"/>
              <a:gd name="T1" fmla="*/ 2147483647 h 10652"/>
              <a:gd name="T2" fmla="*/ 2147483647 w 10944"/>
              <a:gd name="T3" fmla="*/ 2147483647 h 10652"/>
              <a:gd name="T4" fmla="*/ 2147483647 w 10944"/>
              <a:gd name="T5" fmla="*/ 2147483647 h 10652"/>
              <a:gd name="T6" fmla="*/ 2147483647 w 10944"/>
              <a:gd name="T7" fmla="*/ 2147483647 h 10652"/>
              <a:gd name="T8" fmla="*/ 2147483647 w 10944"/>
              <a:gd name="T9" fmla="*/ 2147483647 h 10652"/>
              <a:gd name="T10" fmla="*/ 2147483647 w 10944"/>
              <a:gd name="T11" fmla="*/ 2147483647 h 10652"/>
              <a:gd name="T12" fmla="*/ 2147483647 w 10944"/>
              <a:gd name="T13" fmla="*/ 2147483647 h 10652"/>
              <a:gd name="T14" fmla="*/ 2147483647 w 10944"/>
              <a:gd name="T15" fmla="*/ 2147483647 h 10652"/>
              <a:gd name="T16" fmla="*/ 2147483647 w 10944"/>
              <a:gd name="T17" fmla="*/ 2147483647 h 10652"/>
              <a:gd name="T18" fmla="*/ 2147483647 w 10944"/>
              <a:gd name="T19" fmla="*/ 2147483647 h 10652"/>
              <a:gd name="T20" fmla="*/ 2147483647 w 10944"/>
              <a:gd name="T21" fmla="*/ 2147483647 h 10652"/>
              <a:gd name="T22" fmla="*/ 2147483647 w 10944"/>
              <a:gd name="T23" fmla="*/ 1997793352 h 10652"/>
              <a:gd name="T24" fmla="*/ 2147483647 w 10944"/>
              <a:gd name="T25" fmla="*/ 1101535252 h 10652"/>
              <a:gd name="T26" fmla="*/ 2147483647 w 10944"/>
              <a:gd name="T27" fmla="*/ 422176360 h 10652"/>
              <a:gd name="T28" fmla="*/ 2147483647 w 10944"/>
              <a:gd name="T29" fmla="*/ 2348995 h 10652"/>
              <a:gd name="T30" fmla="*/ 2147483647 w 10944"/>
              <a:gd name="T31" fmla="*/ 558986835 h 10652"/>
              <a:gd name="T32" fmla="*/ 2147483647 w 10944"/>
              <a:gd name="T33" fmla="*/ 620348125 h 10652"/>
              <a:gd name="T34" fmla="*/ 2147483647 w 10944"/>
              <a:gd name="T35" fmla="*/ 1351552467 h 10652"/>
              <a:gd name="T36" fmla="*/ 2147483647 w 10944"/>
              <a:gd name="T37" fmla="*/ 2147483647 h 10652"/>
              <a:gd name="T38" fmla="*/ 2147483647 w 10944"/>
              <a:gd name="T39" fmla="*/ 2147483647 h 10652"/>
              <a:gd name="T40" fmla="*/ 2147483647 w 10944"/>
              <a:gd name="T41" fmla="*/ 2147483647 h 10652"/>
              <a:gd name="T42" fmla="*/ 2147483647 w 10944"/>
              <a:gd name="T43" fmla="*/ 2147483647 h 10652"/>
              <a:gd name="T44" fmla="*/ 2147483647 w 10944"/>
              <a:gd name="T45" fmla="*/ 2147483647 h 10652"/>
              <a:gd name="T46" fmla="*/ 2147483647 w 10944"/>
              <a:gd name="T47" fmla="*/ 2147483647 h 10652"/>
              <a:gd name="T48" fmla="*/ 2147483647 w 10944"/>
              <a:gd name="T49" fmla="*/ 2147483647 h 10652"/>
              <a:gd name="T50" fmla="*/ 2147483647 w 10944"/>
              <a:gd name="T51" fmla="*/ 2147483647 h 10652"/>
              <a:gd name="T52" fmla="*/ 2147483647 w 10944"/>
              <a:gd name="T53" fmla="*/ 2147483647 h 10652"/>
              <a:gd name="T54" fmla="*/ 470434015 w 10944"/>
              <a:gd name="T55" fmla="*/ 2147483647 h 10652"/>
              <a:gd name="T56" fmla="*/ 1951324933 w 10944"/>
              <a:gd name="T57" fmla="*/ 2147483647 h 10652"/>
              <a:gd name="T58" fmla="*/ 2147483647 w 10944"/>
              <a:gd name="T59" fmla="*/ 2147483647 h 10652"/>
              <a:gd name="T60" fmla="*/ 2147483647 w 10944"/>
              <a:gd name="T61" fmla="*/ 2147483647 h 10652"/>
              <a:gd name="T62" fmla="*/ 2147483647 w 10944"/>
              <a:gd name="T63" fmla="*/ 2147483647 h 10652"/>
              <a:gd name="T64" fmla="*/ 2147483647 w 10944"/>
              <a:gd name="T65" fmla="*/ 2147483647 h 10652"/>
              <a:gd name="T66" fmla="*/ 896306134 w 10944"/>
              <a:gd name="T67" fmla="*/ 2147483647 h 10652"/>
              <a:gd name="T68" fmla="*/ 1302714642 w 10944"/>
              <a:gd name="T69" fmla="*/ 2147483647 h 10652"/>
              <a:gd name="T70" fmla="*/ 2147483647 w 10944"/>
              <a:gd name="T71" fmla="*/ 2147483647 h 10652"/>
              <a:gd name="T72" fmla="*/ 2147483647 w 10944"/>
              <a:gd name="T73" fmla="*/ 2147483647 h 10652"/>
              <a:gd name="T74" fmla="*/ 2147483647 w 10944"/>
              <a:gd name="T75" fmla="*/ 2147483647 h 1065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0944" h="10652">
                <a:moveTo>
                  <a:pt x="7267" y="10169"/>
                </a:moveTo>
                <a:cubicBezTo>
                  <a:pt x="7552" y="10018"/>
                  <a:pt x="8071" y="10028"/>
                  <a:pt x="8061" y="9685"/>
                </a:cubicBezTo>
                <a:cubicBezTo>
                  <a:pt x="8051" y="9342"/>
                  <a:pt x="7322" y="8474"/>
                  <a:pt x="7207" y="8110"/>
                </a:cubicBezTo>
                <a:cubicBezTo>
                  <a:pt x="7092" y="7746"/>
                  <a:pt x="7292" y="7666"/>
                  <a:pt x="7371" y="7500"/>
                </a:cubicBezTo>
                <a:cubicBezTo>
                  <a:pt x="7450" y="7334"/>
                  <a:pt x="7495" y="7193"/>
                  <a:pt x="7679" y="7116"/>
                </a:cubicBezTo>
                <a:cubicBezTo>
                  <a:pt x="7863" y="7039"/>
                  <a:pt x="8176" y="7379"/>
                  <a:pt x="8474" y="7039"/>
                </a:cubicBezTo>
                <a:cubicBezTo>
                  <a:pt x="8772" y="6699"/>
                  <a:pt x="9211" y="5615"/>
                  <a:pt x="9468" y="5078"/>
                </a:cubicBezTo>
                <a:cubicBezTo>
                  <a:pt x="9725" y="4541"/>
                  <a:pt x="9869" y="4241"/>
                  <a:pt x="10017" y="3816"/>
                </a:cubicBezTo>
                <a:cubicBezTo>
                  <a:pt x="10165" y="3391"/>
                  <a:pt x="10406" y="2817"/>
                  <a:pt x="10355" y="2527"/>
                </a:cubicBezTo>
                <a:cubicBezTo>
                  <a:pt x="10304" y="2237"/>
                  <a:pt x="9687" y="2325"/>
                  <a:pt x="9713" y="2075"/>
                </a:cubicBezTo>
                <a:cubicBezTo>
                  <a:pt x="9740" y="1811"/>
                  <a:pt x="9649" y="1164"/>
                  <a:pt x="9789" y="1129"/>
                </a:cubicBezTo>
                <a:cubicBezTo>
                  <a:pt x="10290" y="1004"/>
                  <a:pt x="10747" y="957"/>
                  <a:pt x="10897" y="847"/>
                </a:cubicBezTo>
                <a:cubicBezTo>
                  <a:pt x="11047" y="737"/>
                  <a:pt x="10802" y="578"/>
                  <a:pt x="10692" y="467"/>
                </a:cubicBezTo>
                <a:cubicBezTo>
                  <a:pt x="10582" y="356"/>
                  <a:pt x="10409" y="257"/>
                  <a:pt x="10234" y="179"/>
                </a:cubicBezTo>
                <a:cubicBezTo>
                  <a:pt x="10060" y="102"/>
                  <a:pt x="9954" y="-9"/>
                  <a:pt x="9646" y="1"/>
                </a:cubicBezTo>
                <a:cubicBezTo>
                  <a:pt x="9341" y="11"/>
                  <a:pt x="8705" y="193"/>
                  <a:pt x="8396" y="237"/>
                </a:cubicBezTo>
                <a:cubicBezTo>
                  <a:pt x="8087" y="279"/>
                  <a:pt x="8007" y="208"/>
                  <a:pt x="7788" y="263"/>
                </a:cubicBezTo>
                <a:cubicBezTo>
                  <a:pt x="7570" y="320"/>
                  <a:pt x="7301" y="573"/>
                  <a:pt x="7086" y="573"/>
                </a:cubicBezTo>
                <a:cubicBezTo>
                  <a:pt x="7035" y="922"/>
                  <a:pt x="6959" y="1372"/>
                  <a:pt x="6933" y="1623"/>
                </a:cubicBezTo>
                <a:cubicBezTo>
                  <a:pt x="6907" y="1873"/>
                  <a:pt x="6933" y="1924"/>
                  <a:pt x="6933" y="2075"/>
                </a:cubicBezTo>
                <a:cubicBezTo>
                  <a:pt x="6861" y="2150"/>
                  <a:pt x="6794" y="2133"/>
                  <a:pt x="6718" y="2301"/>
                </a:cubicBezTo>
                <a:cubicBezTo>
                  <a:pt x="6642" y="2469"/>
                  <a:pt x="6556" y="2823"/>
                  <a:pt x="6475" y="3084"/>
                </a:cubicBezTo>
                <a:cubicBezTo>
                  <a:pt x="6475" y="3084"/>
                  <a:pt x="5537" y="3490"/>
                  <a:pt x="5221" y="3661"/>
                </a:cubicBezTo>
                <a:cubicBezTo>
                  <a:pt x="4905" y="3832"/>
                  <a:pt x="4793" y="3888"/>
                  <a:pt x="4580" y="4113"/>
                </a:cubicBezTo>
                <a:cubicBezTo>
                  <a:pt x="4366" y="4338"/>
                  <a:pt x="3937" y="5012"/>
                  <a:pt x="3937" y="5012"/>
                </a:cubicBezTo>
                <a:cubicBezTo>
                  <a:pt x="3937" y="5012"/>
                  <a:pt x="3074" y="5037"/>
                  <a:pt x="2655" y="5245"/>
                </a:cubicBezTo>
                <a:cubicBezTo>
                  <a:pt x="2236" y="5453"/>
                  <a:pt x="1833" y="6101"/>
                  <a:pt x="1419" y="6260"/>
                </a:cubicBezTo>
                <a:cubicBezTo>
                  <a:pt x="1005" y="6419"/>
                  <a:pt x="289" y="6073"/>
                  <a:pt x="169" y="6198"/>
                </a:cubicBezTo>
                <a:cubicBezTo>
                  <a:pt x="49" y="6323"/>
                  <a:pt x="507" y="6820"/>
                  <a:pt x="701" y="7008"/>
                </a:cubicBezTo>
                <a:cubicBezTo>
                  <a:pt x="895" y="7196"/>
                  <a:pt x="1223" y="7217"/>
                  <a:pt x="1331" y="7324"/>
                </a:cubicBezTo>
                <a:cubicBezTo>
                  <a:pt x="1439" y="7431"/>
                  <a:pt x="1341" y="7543"/>
                  <a:pt x="1348" y="7649"/>
                </a:cubicBezTo>
                <a:cubicBezTo>
                  <a:pt x="1355" y="7755"/>
                  <a:pt x="1428" y="7881"/>
                  <a:pt x="1372" y="7962"/>
                </a:cubicBezTo>
                <a:cubicBezTo>
                  <a:pt x="1316" y="8043"/>
                  <a:pt x="1188" y="8009"/>
                  <a:pt x="1013" y="8134"/>
                </a:cubicBezTo>
                <a:cubicBezTo>
                  <a:pt x="838" y="8259"/>
                  <a:pt x="295" y="8195"/>
                  <a:pt x="322" y="8711"/>
                </a:cubicBezTo>
                <a:cubicBezTo>
                  <a:pt x="331" y="8882"/>
                  <a:pt x="-498" y="8858"/>
                  <a:pt x="468" y="9181"/>
                </a:cubicBezTo>
                <a:cubicBezTo>
                  <a:pt x="1434" y="9504"/>
                  <a:pt x="5678" y="9982"/>
                  <a:pt x="6120" y="10652"/>
                </a:cubicBezTo>
                <a:lnTo>
                  <a:pt x="6381" y="10504"/>
                </a:lnTo>
                <a:lnTo>
                  <a:pt x="7267" y="10169"/>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595" name="Freeform 296"/>
          <p:cNvSpPr>
            <a:spLocks/>
          </p:cNvSpPr>
          <p:nvPr/>
        </p:nvSpPr>
        <p:spPr bwMode="auto">
          <a:xfrm>
            <a:off x="6786563" y="3657600"/>
            <a:ext cx="790576" cy="890588"/>
          </a:xfrm>
          <a:custGeom>
            <a:avLst/>
            <a:gdLst>
              <a:gd name="T0" fmla="*/ 47098763 w 10736"/>
              <a:gd name="T1" fmla="*/ 36857519 h 10000"/>
              <a:gd name="T2" fmla="*/ 47830549 w 10736"/>
              <a:gd name="T3" fmla="*/ 41259517 h 10000"/>
              <a:gd name="T4" fmla="*/ 53809957 w 10736"/>
              <a:gd name="T5" fmla="*/ 32122440 h 10000"/>
              <a:gd name="T6" fmla="*/ 53093203 w 10736"/>
              <a:gd name="T7" fmla="*/ 26808391 h 10000"/>
              <a:gd name="T8" fmla="*/ 50396700 w 10736"/>
              <a:gd name="T9" fmla="*/ 22128796 h 10000"/>
              <a:gd name="T10" fmla="*/ 45484869 w 10736"/>
              <a:gd name="T11" fmla="*/ 20145902 h 10000"/>
              <a:gd name="T12" fmla="*/ 44071405 w 10736"/>
              <a:gd name="T13" fmla="*/ 25642433 h 10000"/>
              <a:gd name="T14" fmla="*/ 42287147 w 10736"/>
              <a:gd name="T15" fmla="*/ 27434920 h 10000"/>
              <a:gd name="T16" fmla="*/ 41409976 w 10736"/>
              <a:gd name="T17" fmla="*/ 24976184 h 10000"/>
              <a:gd name="T18" fmla="*/ 36357772 w 10736"/>
              <a:gd name="T19" fmla="*/ 24999963 h 10000"/>
              <a:gd name="T20" fmla="*/ 34122402 w 10736"/>
              <a:gd name="T21" fmla="*/ 27506345 h 10000"/>
              <a:gd name="T22" fmla="*/ 30764263 w 10736"/>
              <a:gd name="T23" fmla="*/ 26673556 h 10000"/>
              <a:gd name="T24" fmla="*/ 21251341 w 10736"/>
              <a:gd name="T25" fmla="*/ 21668808 h 10000"/>
              <a:gd name="T26" fmla="*/ 20133656 w 10736"/>
              <a:gd name="T27" fmla="*/ 14998393 h 10000"/>
              <a:gd name="T28" fmla="*/ 20133656 w 10736"/>
              <a:gd name="T29" fmla="*/ 9168782 h 10000"/>
              <a:gd name="T30" fmla="*/ 21216266 w 10736"/>
              <a:gd name="T31" fmla="*/ 4766783 h 10000"/>
              <a:gd name="T32" fmla="*/ 17898212 w 10736"/>
              <a:gd name="T33" fmla="*/ 0 h 10000"/>
              <a:gd name="T34" fmla="*/ 16219179 w 10736"/>
              <a:gd name="T35" fmla="*/ 832789 h 10000"/>
              <a:gd name="T36" fmla="*/ 10625670 w 10736"/>
              <a:gd name="T37" fmla="*/ 3331244 h 10000"/>
              <a:gd name="T38" fmla="*/ 12304703 w 10736"/>
              <a:gd name="T39" fmla="*/ 9168782 h 10000"/>
              <a:gd name="T40" fmla="*/ 10069333 w 10736"/>
              <a:gd name="T41" fmla="*/ 16671985 h 10000"/>
              <a:gd name="T42" fmla="*/ 4475824 w 10736"/>
              <a:gd name="T43" fmla="*/ 24167174 h 10000"/>
              <a:gd name="T44" fmla="*/ 3914476 w 10736"/>
              <a:gd name="T45" fmla="*/ 30004711 h 10000"/>
              <a:gd name="T46" fmla="*/ 3358139 w 10736"/>
              <a:gd name="T47" fmla="*/ 35001533 h 10000"/>
              <a:gd name="T48" fmla="*/ 0 w 10736"/>
              <a:gd name="T49" fmla="*/ 36667200 h 10000"/>
              <a:gd name="T50" fmla="*/ 3914476 w 10736"/>
              <a:gd name="T51" fmla="*/ 44170315 h 10000"/>
              <a:gd name="T52" fmla="*/ 8385216 w 10736"/>
              <a:gd name="T53" fmla="*/ 56670341 h 10000"/>
              <a:gd name="T54" fmla="*/ 12861040 w 10736"/>
              <a:gd name="T55" fmla="*/ 70978706 h 10000"/>
              <a:gd name="T56" fmla="*/ 16219179 w 10736"/>
              <a:gd name="T57" fmla="*/ 79314699 h 10000"/>
              <a:gd name="T58" fmla="*/ 20133656 w 10736"/>
              <a:gd name="T59" fmla="*/ 72644373 h 10000"/>
              <a:gd name="T60" fmla="*/ 21251341 w 10736"/>
              <a:gd name="T61" fmla="*/ 63483517 h 10000"/>
              <a:gd name="T62" fmla="*/ 25727165 w 10736"/>
              <a:gd name="T63" fmla="*/ 53339096 h 10000"/>
              <a:gd name="T64" fmla="*/ 33275370 w 10736"/>
              <a:gd name="T65" fmla="*/ 46597345 h 10000"/>
              <a:gd name="T66" fmla="*/ 40407612 w 10736"/>
              <a:gd name="T67" fmla="*/ 42084380 h 10000"/>
              <a:gd name="T68" fmla="*/ 39866307 w 10736"/>
              <a:gd name="T69" fmla="*/ 34842920 h 10000"/>
              <a:gd name="T70" fmla="*/ 42156794 w 10736"/>
              <a:gd name="T71" fmla="*/ 33534290 h 100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736" h="10000">
                <a:moveTo>
                  <a:pt x="8784" y="4472"/>
                </a:moveTo>
                <a:cubicBezTo>
                  <a:pt x="8948" y="4542"/>
                  <a:pt x="9262" y="4499"/>
                  <a:pt x="9397" y="4647"/>
                </a:cubicBezTo>
                <a:cubicBezTo>
                  <a:pt x="9282" y="4891"/>
                  <a:pt x="9246" y="4846"/>
                  <a:pt x="9150" y="5059"/>
                </a:cubicBezTo>
                <a:cubicBezTo>
                  <a:pt x="9278" y="5100"/>
                  <a:pt x="9553" y="5244"/>
                  <a:pt x="9543" y="5202"/>
                </a:cubicBezTo>
                <a:cubicBezTo>
                  <a:pt x="9555" y="5140"/>
                  <a:pt x="9941" y="4675"/>
                  <a:pt x="9949" y="4570"/>
                </a:cubicBezTo>
                <a:cubicBezTo>
                  <a:pt x="10062" y="4506"/>
                  <a:pt x="10576" y="4087"/>
                  <a:pt x="10736" y="4050"/>
                </a:cubicBezTo>
                <a:lnTo>
                  <a:pt x="10429" y="3991"/>
                </a:lnTo>
                <a:cubicBezTo>
                  <a:pt x="10556" y="3858"/>
                  <a:pt x="10557" y="3689"/>
                  <a:pt x="10593" y="3380"/>
                </a:cubicBezTo>
                <a:cubicBezTo>
                  <a:pt x="10678" y="3109"/>
                  <a:pt x="10563" y="3146"/>
                  <a:pt x="10508" y="3001"/>
                </a:cubicBezTo>
                <a:cubicBezTo>
                  <a:pt x="10453" y="2856"/>
                  <a:pt x="10430" y="2809"/>
                  <a:pt x="10055" y="2790"/>
                </a:cubicBezTo>
                <a:cubicBezTo>
                  <a:pt x="9757" y="2713"/>
                  <a:pt x="9789" y="2667"/>
                  <a:pt x="9600" y="2544"/>
                </a:cubicBezTo>
                <a:lnTo>
                  <a:pt x="9075" y="2540"/>
                </a:lnTo>
                <a:cubicBezTo>
                  <a:pt x="8904" y="2631"/>
                  <a:pt x="8281" y="3056"/>
                  <a:pt x="8247" y="3163"/>
                </a:cubicBezTo>
                <a:cubicBezTo>
                  <a:pt x="8213" y="3270"/>
                  <a:pt x="8677" y="3148"/>
                  <a:pt x="8793" y="3233"/>
                </a:cubicBezTo>
                <a:cubicBezTo>
                  <a:pt x="8909" y="3318"/>
                  <a:pt x="8879" y="3366"/>
                  <a:pt x="8859" y="3438"/>
                </a:cubicBezTo>
                <a:lnTo>
                  <a:pt x="8437" y="3459"/>
                </a:lnTo>
                <a:cubicBezTo>
                  <a:pt x="8303" y="3436"/>
                  <a:pt x="8184" y="3409"/>
                  <a:pt x="8149" y="3340"/>
                </a:cubicBezTo>
                <a:lnTo>
                  <a:pt x="8262" y="3149"/>
                </a:lnTo>
                <a:lnTo>
                  <a:pt x="7715" y="3110"/>
                </a:lnTo>
                <a:lnTo>
                  <a:pt x="7254" y="3152"/>
                </a:lnTo>
                <a:lnTo>
                  <a:pt x="7031" y="3152"/>
                </a:lnTo>
                <a:lnTo>
                  <a:pt x="6808" y="3468"/>
                </a:lnTo>
                <a:lnTo>
                  <a:pt x="6584" y="3468"/>
                </a:lnTo>
                <a:lnTo>
                  <a:pt x="6138" y="3363"/>
                </a:lnTo>
                <a:lnTo>
                  <a:pt x="5357" y="3257"/>
                </a:lnTo>
                <a:lnTo>
                  <a:pt x="4240" y="2732"/>
                </a:lnTo>
                <a:lnTo>
                  <a:pt x="4575" y="2102"/>
                </a:lnTo>
                <a:lnTo>
                  <a:pt x="4017" y="1891"/>
                </a:lnTo>
                <a:lnTo>
                  <a:pt x="3794" y="1471"/>
                </a:lnTo>
                <a:lnTo>
                  <a:pt x="4017" y="1156"/>
                </a:lnTo>
                <a:cubicBezTo>
                  <a:pt x="3980" y="1051"/>
                  <a:pt x="4011" y="999"/>
                  <a:pt x="3974" y="894"/>
                </a:cubicBezTo>
                <a:lnTo>
                  <a:pt x="4233" y="601"/>
                </a:lnTo>
                <a:cubicBezTo>
                  <a:pt x="4235" y="401"/>
                  <a:pt x="4238" y="200"/>
                  <a:pt x="4240" y="0"/>
                </a:cubicBezTo>
                <a:lnTo>
                  <a:pt x="3571" y="0"/>
                </a:lnTo>
                <a:lnTo>
                  <a:pt x="3125" y="0"/>
                </a:lnTo>
                <a:lnTo>
                  <a:pt x="3236" y="105"/>
                </a:lnTo>
                <a:lnTo>
                  <a:pt x="3348" y="210"/>
                </a:lnTo>
                <a:lnTo>
                  <a:pt x="2120" y="420"/>
                </a:lnTo>
                <a:lnTo>
                  <a:pt x="2120" y="946"/>
                </a:lnTo>
                <a:lnTo>
                  <a:pt x="2455" y="1156"/>
                </a:lnTo>
                <a:cubicBezTo>
                  <a:pt x="2381" y="1331"/>
                  <a:pt x="2306" y="1506"/>
                  <a:pt x="2232" y="1681"/>
                </a:cubicBezTo>
                <a:lnTo>
                  <a:pt x="2009" y="2102"/>
                </a:lnTo>
                <a:lnTo>
                  <a:pt x="1339" y="3047"/>
                </a:lnTo>
                <a:lnTo>
                  <a:pt x="893" y="3047"/>
                </a:lnTo>
                <a:lnTo>
                  <a:pt x="557" y="3363"/>
                </a:lnTo>
                <a:lnTo>
                  <a:pt x="781" y="3783"/>
                </a:lnTo>
                <a:lnTo>
                  <a:pt x="1116" y="4203"/>
                </a:lnTo>
                <a:lnTo>
                  <a:pt x="670" y="4413"/>
                </a:lnTo>
                <a:lnTo>
                  <a:pt x="223" y="4518"/>
                </a:lnTo>
                <a:lnTo>
                  <a:pt x="0" y="4623"/>
                </a:lnTo>
                <a:lnTo>
                  <a:pt x="446" y="5149"/>
                </a:lnTo>
                <a:lnTo>
                  <a:pt x="781" y="5569"/>
                </a:lnTo>
                <a:lnTo>
                  <a:pt x="1450" y="5149"/>
                </a:lnTo>
                <a:cubicBezTo>
                  <a:pt x="1524" y="5814"/>
                  <a:pt x="1599" y="6480"/>
                  <a:pt x="1673" y="7145"/>
                </a:cubicBezTo>
                <a:lnTo>
                  <a:pt x="2009" y="8004"/>
                </a:lnTo>
                <a:lnTo>
                  <a:pt x="2566" y="8949"/>
                </a:lnTo>
                <a:lnTo>
                  <a:pt x="2901" y="9475"/>
                </a:lnTo>
                <a:lnTo>
                  <a:pt x="3236" y="10000"/>
                </a:lnTo>
                <a:lnTo>
                  <a:pt x="3571" y="9685"/>
                </a:lnTo>
                <a:lnTo>
                  <a:pt x="4017" y="9159"/>
                </a:lnTo>
                <a:lnTo>
                  <a:pt x="4128" y="8739"/>
                </a:lnTo>
                <a:cubicBezTo>
                  <a:pt x="4165" y="8494"/>
                  <a:pt x="4203" y="8249"/>
                  <a:pt x="4240" y="8004"/>
                </a:cubicBezTo>
                <a:cubicBezTo>
                  <a:pt x="4277" y="7788"/>
                  <a:pt x="4315" y="7572"/>
                  <a:pt x="4352" y="7356"/>
                </a:cubicBezTo>
                <a:lnTo>
                  <a:pt x="5133" y="6725"/>
                </a:lnTo>
                <a:lnTo>
                  <a:pt x="5915" y="6200"/>
                </a:lnTo>
                <a:lnTo>
                  <a:pt x="6639" y="5875"/>
                </a:lnTo>
                <a:cubicBezTo>
                  <a:pt x="6658" y="5668"/>
                  <a:pt x="7156" y="5557"/>
                  <a:pt x="7176" y="5350"/>
                </a:cubicBezTo>
                <a:cubicBezTo>
                  <a:pt x="7217" y="5258"/>
                  <a:pt x="8021" y="5398"/>
                  <a:pt x="8062" y="5306"/>
                </a:cubicBezTo>
                <a:cubicBezTo>
                  <a:pt x="7988" y="5026"/>
                  <a:pt x="7935" y="4864"/>
                  <a:pt x="7861" y="4584"/>
                </a:cubicBezTo>
                <a:cubicBezTo>
                  <a:pt x="7833" y="4487"/>
                  <a:pt x="7982" y="4490"/>
                  <a:pt x="7954" y="4393"/>
                </a:cubicBezTo>
                <a:cubicBezTo>
                  <a:pt x="7982" y="4385"/>
                  <a:pt x="8059" y="4243"/>
                  <a:pt x="8087" y="4235"/>
                </a:cubicBezTo>
                <a:cubicBezTo>
                  <a:pt x="8120" y="4206"/>
                  <a:pt x="8344" y="4234"/>
                  <a:pt x="8411" y="4228"/>
                </a:cubicBezTo>
                <a:cubicBezTo>
                  <a:pt x="8478" y="4222"/>
                  <a:pt x="8620" y="4402"/>
                  <a:pt x="8784" y="4472"/>
                </a:cubicBezTo>
                <a:close/>
              </a:path>
            </a:pathLst>
          </a:custGeom>
          <a:solidFill>
            <a:schemeClr val="bg1"/>
          </a:solidFill>
          <a:ln w="9525">
            <a:solidFill>
              <a:schemeClr val="bg2"/>
            </a:solidFill>
            <a:round/>
            <a:headEnd/>
            <a:tailEnd/>
          </a:ln>
        </p:spPr>
        <p:txBody>
          <a:bodyPr/>
          <a:lstStyle/>
          <a:p>
            <a:endParaRPr lang="en-GB" smtClean="0">
              <a:solidFill>
                <a:srgbClr val="FF99CC"/>
              </a:solidFill>
            </a:endParaRPr>
          </a:p>
        </p:txBody>
      </p:sp>
      <p:sp>
        <p:nvSpPr>
          <p:cNvPr id="17596" name="Freeform 297"/>
          <p:cNvSpPr>
            <a:spLocks/>
          </p:cNvSpPr>
          <p:nvPr/>
        </p:nvSpPr>
        <p:spPr bwMode="auto">
          <a:xfrm>
            <a:off x="6502402" y="3625850"/>
            <a:ext cx="384175" cy="274638"/>
          </a:xfrm>
          <a:custGeom>
            <a:avLst/>
            <a:gdLst>
              <a:gd name="T0" fmla="*/ 2147483647 w 10348"/>
              <a:gd name="T1" fmla="*/ 127370832 h 11017"/>
              <a:gd name="T2" fmla="*/ 2147483647 w 10348"/>
              <a:gd name="T3" fmla="*/ 455278234 h 11017"/>
              <a:gd name="T4" fmla="*/ 2147483647 w 10348"/>
              <a:gd name="T5" fmla="*/ 455278234 h 11017"/>
              <a:gd name="T6" fmla="*/ 2147483647 w 10348"/>
              <a:gd name="T7" fmla="*/ 113815526 h 11017"/>
              <a:gd name="T8" fmla="*/ 2147483647 w 10348"/>
              <a:gd name="T9" fmla="*/ 0 h 11017"/>
              <a:gd name="T10" fmla="*/ 2147483647 w 10348"/>
              <a:gd name="T11" fmla="*/ 341462085 h 11017"/>
              <a:gd name="T12" fmla="*/ 2147483647 w 10348"/>
              <a:gd name="T13" fmla="*/ 569480901 h 11017"/>
              <a:gd name="T14" fmla="*/ 2147483647 w 10348"/>
              <a:gd name="T15" fmla="*/ 449081292 h 11017"/>
              <a:gd name="T16" fmla="*/ 2147483647 w 10348"/>
              <a:gd name="T17" fmla="*/ 455278234 h 11017"/>
              <a:gd name="T18" fmla="*/ 2147483647 w 10348"/>
              <a:gd name="T19" fmla="*/ 455278234 h 11017"/>
              <a:gd name="T20" fmla="*/ 2147483647 w 10348"/>
              <a:gd name="T21" fmla="*/ 341462085 h 11017"/>
              <a:gd name="T22" fmla="*/ 2147483647 w 10348"/>
              <a:gd name="T23" fmla="*/ 910942986 h 11017"/>
              <a:gd name="T24" fmla="*/ 2147483647 w 10348"/>
              <a:gd name="T25" fmla="*/ 1138590192 h 11017"/>
              <a:gd name="T26" fmla="*/ 2147483647 w 10348"/>
              <a:gd name="T27" fmla="*/ 1366221220 h 11017"/>
              <a:gd name="T28" fmla="*/ 1805905160 w 10348"/>
              <a:gd name="T29" fmla="*/ 1252405693 h 11017"/>
              <a:gd name="T30" fmla="*/ 851075794 w 10348"/>
              <a:gd name="T31" fmla="*/ 1101813130 h 11017"/>
              <a:gd name="T32" fmla="*/ 527839712 w 10348"/>
              <a:gd name="T33" fmla="*/ 1821886594 h 11017"/>
              <a:gd name="T34" fmla="*/ 515954441 w 10348"/>
              <a:gd name="T35" fmla="*/ 2147483647 h 11017"/>
              <a:gd name="T36" fmla="*/ 0 w 10348"/>
              <a:gd name="T37" fmla="*/ 2147483647 h 11017"/>
              <a:gd name="T38" fmla="*/ 1186152785 w 10348"/>
              <a:gd name="T39" fmla="*/ 2147483647 h 11017"/>
              <a:gd name="T40" fmla="*/ 1160952001 w 10348"/>
              <a:gd name="T41" fmla="*/ 2147483647 h 11017"/>
              <a:gd name="T42" fmla="*/ 699824130 w 10348"/>
              <a:gd name="T43" fmla="*/ 2147483647 h 11017"/>
              <a:gd name="T44" fmla="*/ 2023868703 w 10348"/>
              <a:gd name="T45" fmla="*/ 2147483647 h 11017"/>
              <a:gd name="T46" fmla="*/ 2147483647 w 10348"/>
              <a:gd name="T47" fmla="*/ 2147483647 h 11017"/>
              <a:gd name="T48" fmla="*/ 2147483647 w 10348"/>
              <a:gd name="T49" fmla="*/ 2147483647 h 11017"/>
              <a:gd name="T50" fmla="*/ 2147483647 w 10348"/>
              <a:gd name="T51" fmla="*/ 2147483647 h 11017"/>
              <a:gd name="T52" fmla="*/ 2147483647 w 10348"/>
              <a:gd name="T53" fmla="*/ 2147483647 h 11017"/>
              <a:gd name="T54" fmla="*/ 2147483647 w 10348"/>
              <a:gd name="T55" fmla="*/ 2147483647 h 11017"/>
              <a:gd name="T56" fmla="*/ 2147483647 w 10348"/>
              <a:gd name="T57" fmla="*/ 2147483647 h 11017"/>
              <a:gd name="T58" fmla="*/ 2147483647 w 10348"/>
              <a:gd name="T59" fmla="*/ 2147483647 h 11017"/>
              <a:gd name="T60" fmla="*/ 2147483647 w 10348"/>
              <a:gd name="T61" fmla="*/ 2147483647 h 11017"/>
              <a:gd name="T62" fmla="*/ 2147483647 w 10348"/>
              <a:gd name="T63" fmla="*/ 2147483647 h 11017"/>
              <a:gd name="T64" fmla="*/ 2147483647 w 10348"/>
              <a:gd name="T65" fmla="*/ 1910544014 h 11017"/>
              <a:gd name="T66" fmla="*/ 2147483647 w 10348"/>
              <a:gd name="T67" fmla="*/ 1644586688 h 11017"/>
              <a:gd name="T68" fmla="*/ 2147483647 w 10348"/>
              <a:gd name="T69" fmla="*/ 1240012457 h 11017"/>
              <a:gd name="T70" fmla="*/ 2147483647 w 10348"/>
              <a:gd name="T71" fmla="*/ 797127484 h 11017"/>
              <a:gd name="T72" fmla="*/ 2147483647 w 10348"/>
              <a:gd name="T73" fmla="*/ 683311958 h 11017"/>
              <a:gd name="T74" fmla="*/ 2147483647 w 10348"/>
              <a:gd name="T75" fmla="*/ 341462085 h 11017"/>
              <a:gd name="T76" fmla="*/ 2147483647 w 10348"/>
              <a:gd name="T77" fmla="*/ 127370832 h 1101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0348" h="11017">
                <a:moveTo>
                  <a:pt x="9574" y="329"/>
                </a:moveTo>
                <a:cubicBezTo>
                  <a:pt x="9252" y="611"/>
                  <a:pt x="8879" y="1035"/>
                  <a:pt x="8609" y="1176"/>
                </a:cubicBezTo>
                <a:cubicBezTo>
                  <a:pt x="8340" y="1317"/>
                  <a:pt x="8174" y="1176"/>
                  <a:pt x="7957" y="1176"/>
                </a:cubicBezTo>
                <a:cubicBezTo>
                  <a:pt x="7884" y="882"/>
                  <a:pt x="7812" y="588"/>
                  <a:pt x="7739" y="294"/>
                </a:cubicBezTo>
                <a:lnTo>
                  <a:pt x="7522" y="0"/>
                </a:lnTo>
                <a:lnTo>
                  <a:pt x="6870" y="882"/>
                </a:lnTo>
                <a:cubicBezTo>
                  <a:pt x="6725" y="1078"/>
                  <a:pt x="6646" y="1425"/>
                  <a:pt x="6435" y="1471"/>
                </a:cubicBezTo>
                <a:cubicBezTo>
                  <a:pt x="6224" y="1517"/>
                  <a:pt x="5881" y="1264"/>
                  <a:pt x="5604" y="1160"/>
                </a:cubicBezTo>
                <a:cubicBezTo>
                  <a:pt x="5446" y="1165"/>
                  <a:pt x="5319" y="1173"/>
                  <a:pt x="5131" y="1176"/>
                </a:cubicBezTo>
                <a:cubicBezTo>
                  <a:pt x="4943" y="1179"/>
                  <a:pt x="4696" y="1176"/>
                  <a:pt x="4478" y="1176"/>
                </a:cubicBezTo>
                <a:lnTo>
                  <a:pt x="3609" y="882"/>
                </a:lnTo>
                <a:cubicBezTo>
                  <a:pt x="3536" y="1372"/>
                  <a:pt x="3464" y="1863"/>
                  <a:pt x="3391" y="2353"/>
                </a:cubicBezTo>
                <a:lnTo>
                  <a:pt x="2305" y="2941"/>
                </a:lnTo>
                <a:lnTo>
                  <a:pt x="1870" y="3529"/>
                </a:lnTo>
                <a:lnTo>
                  <a:pt x="1218" y="3235"/>
                </a:lnTo>
                <a:lnTo>
                  <a:pt x="574" y="2846"/>
                </a:lnTo>
                <a:cubicBezTo>
                  <a:pt x="501" y="3434"/>
                  <a:pt x="429" y="4118"/>
                  <a:pt x="356" y="4706"/>
                </a:cubicBezTo>
                <a:cubicBezTo>
                  <a:pt x="284" y="5098"/>
                  <a:pt x="420" y="5490"/>
                  <a:pt x="348" y="5882"/>
                </a:cubicBezTo>
                <a:cubicBezTo>
                  <a:pt x="278" y="6404"/>
                  <a:pt x="70" y="7212"/>
                  <a:pt x="0" y="7734"/>
                </a:cubicBezTo>
                <a:cubicBezTo>
                  <a:pt x="290" y="7930"/>
                  <a:pt x="510" y="8221"/>
                  <a:pt x="800" y="8417"/>
                </a:cubicBezTo>
                <a:cubicBezTo>
                  <a:pt x="365" y="10182"/>
                  <a:pt x="838" y="9339"/>
                  <a:pt x="783" y="9706"/>
                </a:cubicBezTo>
                <a:cubicBezTo>
                  <a:pt x="728" y="10073"/>
                  <a:pt x="375" y="10425"/>
                  <a:pt x="472" y="10621"/>
                </a:cubicBezTo>
                <a:cubicBezTo>
                  <a:pt x="569" y="10817"/>
                  <a:pt x="1142" y="10837"/>
                  <a:pt x="1365" y="10882"/>
                </a:cubicBezTo>
                <a:cubicBezTo>
                  <a:pt x="1588" y="10927"/>
                  <a:pt x="1663" y="10844"/>
                  <a:pt x="1808" y="10893"/>
                </a:cubicBezTo>
                <a:cubicBezTo>
                  <a:pt x="1953" y="10942"/>
                  <a:pt x="2528" y="11085"/>
                  <a:pt x="3024" y="10980"/>
                </a:cubicBezTo>
                <a:cubicBezTo>
                  <a:pt x="3520" y="10875"/>
                  <a:pt x="4444" y="10604"/>
                  <a:pt x="4782" y="10261"/>
                </a:cubicBezTo>
                <a:cubicBezTo>
                  <a:pt x="5120" y="9918"/>
                  <a:pt x="4865" y="9199"/>
                  <a:pt x="5051" y="8921"/>
                </a:cubicBezTo>
                <a:cubicBezTo>
                  <a:pt x="5237" y="8643"/>
                  <a:pt x="5530" y="8785"/>
                  <a:pt x="5896" y="8595"/>
                </a:cubicBezTo>
                <a:cubicBezTo>
                  <a:pt x="6262" y="8405"/>
                  <a:pt x="7014" y="8083"/>
                  <a:pt x="7247" y="7778"/>
                </a:cubicBezTo>
                <a:cubicBezTo>
                  <a:pt x="7481" y="7473"/>
                  <a:pt x="7240" y="6977"/>
                  <a:pt x="7297" y="6764"/>
                </a:cubicBezTo>
                <a:cubicBezTo>
                  <a:pt x="7354" y="6552"/>
                  <a:pt x="7475" y="6617"/>
                  <a:pt x="7587" y="6503"/>
                </a:cubicBezTo>
                <a:cubicBezTo>
                  <a:pt x="7699" y="6389"/>
                  <a:pt x="7797" y="6339"/>
                  <a:pt x="7969" y="6078"/>
                </a:cubicBezTo>
                <a:cubicBezTo>
                  <a:pt x="8141" y="5817"/>
                  <a:pt x="8490" y="5240"/>
                  <a:pt x="8619" y="4935"/>
                </a:cubicBezTo>
                <a:cubicBezTo>
                  <a:pt x="8748" y="4630"/>
                  <a:pt x="8651" y="4537"/>
                  <a:pt x="8743" y="4248"/>
                </a:cubicBezTo>
                <a:cubicBezTo>
                  <a:pt x="8835" y="3959"/>
                  <a:pt x="9159" y="3568"/>
                  <a:pt x="9173" y="3203"/>
                </a:cubicBezTo>
                <a:cubicBezTo>
                  <a:pt x="9187" y="2838"/>
                  <a:pt x="8630" y="2299"/>
                  <a:pt x="8826" y="2059"/>
                </a:cubicBezTo>
                <a:cubicBezTo>
                  <a:pt x="9022" y="1819"/>
                  <a:pt x="9841" y="1863"/>
                  <a:pt x="10348" y="1765"/>
                </a:cubicBezTo>
                <a:lnTo>
                  <a:pt x="9913" y="882"/>
                </a:lnTo>
                <a:lnTo>
                  <a:pt x="9574" y="329"/>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597" name="Freeform 298"/>
          <p:cNvSpPr>
            <a:spLocks/>
          </p:cNvSpPr>
          <p:nvPr/>
        </p:nvSpPr>
        <p:spPr bwMode="auto">
          <a:xfrm>
            <a:off x="7364413" y="4035429"/>
            <a:ext cx="122237" cy="138113"/>
          </a:xfrm>
          <a:custGeom>
            <a:avLst/>
            <a:gdLst>
              <a:gd name="T0" fmla="*/ 2147483647 w 90"/>
              <a:gd name="T1" fmla="*/ 2147483647 h 78"/>
              <a:gd name="T2" fmla="*/ 2147483647 w 90"/>
              <a:gd name="T3" fmla="*/ 2147483647 h 78"/>
              <a:gd name="T4" fmla="*/ 2147483647 w 90"/>
              <a:gd name="T5" fmla="*/ 2147483647 h 78"/>
              <a:gd name="T6" fmla="*/ 2147483647 w 90"/>
              <a:gd name="T7" fmla="*/ 2147483647 h 78"/>
              <a:gd name="T8" fmla="*/ 2147483647 w 90"/>
              <a:gd name="T9" fmla="*/ 0 h 78"/>
              <a:gd name="T10" fmla="*/ 2147483647 w 90"/>
              <a:gd name="T11" fmla="*/ 0 h 78"/>
              <a:gd name="T12" fmla="*/ 2147483647 w 90"/>
              <a:gd name="T13" fmla="*/ 2147483647 h 78"/>
              <a:gd name="T14" fmla="*/ 0 w 90"/>
              <a:gd name="T15" fmla="*/ 2147483647 h 78"/>
              <a:gd name="T16" fmla="*/ 2147483647 w 90"/>
              <a:gd name="T17" fmla="*/ 2147483647 h 78"/>
              <a:gd name="T18" fmla="*/ 2147483647 w 90"/>
              <a:gd name="T19" fmla="*/ 2147483647 h 78"/>
              <a:gd name="T20" fmla="*/ 2147483647 w 90"/>
              <a:gd name="T21" fmla="*/ 2147483647 h 78"/>
              <a:gd name="T22" fmla="*/ 2147483647 w 90"/>
              <a:gd name="T23" fmla="*/ 2147483647 h 78"/>
              <a:gd name="T24" fmla="*/ 2147483647 w 90"/>
              <a:gd name="T25" fmla="*/ 2147483647 h 78"/>
              <a:gd name="T26" fmla="*/ 2147483647 w 90"/>
              <a:gd name="T27" fmla="*/ 2147483647 h 78"/>
              <a:gd name="T28" fmla="*/ 2147483647 w 90"/>
              <a:gd name="T29" fmla="*/ 2147483647 h 7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0" h="78">
                <a:moveTo>
                  <a:pt x="72" y="42"/>
                </a:moveTo>
                <a:lnTo>
                  <a:pt x="78" y="30"/>
                </a:lnTo>
                <a:lnTo>
                  <a:pt x="84" y="18"/>
                </a:lnTo>
                <a:lnTo>
                  <a:pt x="48" y="12"/>
                </a:lnTo>
                <a:lnTo>
                  <a:pt x="30" y="0"/>
                </a:lnTo>
                <a:lnTo>
                  <a:pt x="12" y="0"/>
                </a:lnTo>
                <a:lnTo>
                  <a:pt x="6" y="12"/>
                </a:lnTo>
                <a:lnTo>
                  <a:pt x="0" y="18"/>
                </a:lnTo>
                <a:lnTo>
                  <a:pt x="6" y="30"/>
                </a:lnTo>
                <a:lnTo>
                  <a:pt x="18" y="78"/>
                </a:lnTo>
                <a:lnTo>
                  <a:pt x="54" y="72"/>
                </a:lnTo>
                <a:lnTo>
                  <a:pt x="78" y="66"/>
                </a:lnTo>
                <a:lnTo>
                  <a:pt x="84" y="72"/>
                </a:lnTo>
                <a:lnTo>
                  <a:pt x="90" y="48"/>
                </a:lnTo>
                <a:lnTo>
                  <a:pt x="72" y="42"/>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598" name="Freeform 331"/>
          <p:cNvSpPr>
            <a:spLocks/>
          </p:cNvSpPr>
          <p:nvPr/>
        </p:nvSpPr>
        <p:spPr bwMode="auto">
          <a:xfrm>
            <a:off x="7100888" y="3852863"/>
            <a:ext cx="231775" cy="120650"/>
          </a:xfrm>
          <a:custGeom>
            <a:avLst/>
            <a:gdLst>
              <a:gd name="T0" fmla="*/ 2147483647 w 10000"/>
              <a:gd name="T1" fmla="*/ 2147483647 h 11631"/>
              <a:gd name="T2" fmla="*/ 2147483647 w 10000"/>
              <a:gd name="T3" fmla="*/ 2094439447 h 11631"/>
              <a:gd name="T4" fmla="*/ 2147483647 w 10000"/>
              <a:gd name="T5" fmla="*/ 545154810 h 11631"/>
              <a:gd name="T6" fmla="*/ 2147483647 w 10000"/>
              <a:gd name="T7" fmla="*/ 0 h 11631"/>
              <a:gd name="T8" fmla="*/ 0 w 10000"/>
              <a:gd name="T9" fmla="*/ 2147483647 h 11631"/>
              <a:gd name="T10" fmla="*/ 2147483647 w 10000"/>
              <a:gd name="T11" fmla="*/ 2147483647 h 11631"/>
              <a:gd name="T12" fmla="*/ 2147483647 w 10000"/>
              <a:gd name="T13" fmla="*/ 2147483647 h 11631"/>
              <a:gd name="T14" fmla="*/ 2147483647 w 10000"/>
              <a:gd name="T15" fmla="*/ 2147483647 h 11631"/>
              <a:gd name="T16" fmla="*/ 2147483647 w 10000"/>
              <a:gd name="T17" fmla="*/ 2147483647 h 11631"/>
              <a:gd name="T18" fmla="*/ 2147483647 w 10000"/>
              <a:gd name="T19" fmla="*/ 2147483647 h 11631"/>
              <a:gd name="T20" fmla="*/ 2147483647 w 10000"/>
              <a:gd name="T21" fmla="*/ 2147483647 h 11631"/>
              <a:gd name="T22" fmla="*/ 2147483647 w 10000"/>
              <a:gd name="T23" fmla="*/ 2147483647 h 11631"/>
              <a:gd name="T24" fmla="*/ 2147483647 w 10000"/>
              <a:gd name="T25" fmla="*/ 2147483647 h 116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000" h="11631">
                <a:moveTo>
                  <a:pt x="7686" y="5391"/>
                </a:moveTo>
                <a:lnTo>
                  <a:pt x="5498" y="4472"/>
                </a:lnTo>
                <a:lnTo>
                  <a:pt x="2084" y="1164"/>
                </a:lnTo>
                <a:lnTo>
                  <a:pt x="886" y="0"/>
                </a:lnTo>
                <a:lnTo>
                  <a:pt x="0" y="4803"/>
                </a:lnTo>
                <a:lnTo>
                  <a:pt x="3459" y="9284"/>
                </a:lnTo>
                <a:lnTo>
                  <a:pt x="5903" y="10259"/>
                </a:lnTo>
                <a:lnTo>
                  <a:pt x="8016" y="11631"/>
                </a:lnTo>
                <a:lnTo>
                  <a:pt x="8676" y="8710"/>
                </a:lnTo>
                <a:lnTo>
                  <a:pt x="10000" y="8128"/>
                </a:lnTo>
                <a:lnTo>
                  <a:pt x="8915" y="6759"/>
                </a:lnTo>
                <a:lnTo>
                  <a:pt x="8310" y="6622"/>
                </a:lnTo>
                <a:cubicBezTo>
                  <a:pt x="8207" y="6039"/>
                  <a:pt x="7790" y="5973"/>
                  <a:pt x="7686" y="5391"/>
                </a:cubicBez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599" name="Freeform 447"/>
          <p:cNvSpPr>
            <a:spLocks/>
          </p:cNvSpPr>
          <p:nvPr/>
        </p:nvSpPr>
        <p:spPr bwMode="auto">
          <a:xfrm>
            <a:off x="7477125" y="3989388"/>
            <a:ext cx="293688" cy="488950"/>
          </a:xfrm>
          <a:custGeom>
            <a:avLst/>
            <a:gdLst>
              <a:gd name="T0" fmla="*/ 1401415400 w 12864"/>
              <a:gd name="T1" fmla="*/ 0 h 10000"/>
              <a:gd name="T2" fmla="*/ 1096299341 w 12864"/>
              <a:gd name="T3" fmla="*/ 2147483647 h 10000"/>
              <a:gd name="T4" fmla="*/ 947517351 w 12864"/>
              <a:gd name="T5" fmla="*/ 2147483647 h 10000"/>
              <a:gd name="T6" fmla="*/ 900444336 w 12864"/>
              <a:gd name="T7" fmla="*/ 2147483647 h 10000"/>
              <a:gd name="T8" fmla="*/ 388759586 w 12864"/>
              <a:gd name="T9" fmla="*/ 2147483647 h 10000"/>
              <a:gd name="T10" fmla="*/ 75861217 w 12864"/>
              <a:gd name="T11" fmla="*/ 2147483647 h 10000"/>
              <a:gd name="T12" fmla="*/ 0 w 12864"/>
              <a:gd name="T13" fmla="*/ 2147483647 h 10000"/>
              <a:gd name="T14" fmla="*/ 518206417 w 12864"/>
              <a:gd name="T15" fmla="*/ 2147483647 h 10000"/>
              <a:gd name="T16" fmla="*/ 401783374 w 12864"/>
              <a:gd name="T17" fmla="*/ 2147483647 h 10000"/>
              <a:gd name="T18" fmla="*/ 998371838 w 12864"/>
              <a:gd name="T19" fmla="*/ 2147483647 h 10000"/>
              <a:gd name="T20" fmla="*/ 1340688276 w 12864"/>
              <a:gd name="T21" fmla="*/ 2147483647 h 10000"/>
              <a:gd name="T22" fmla="*/ 1150094751 w 12864"/>
              <a:gd name="T23" fmla="*/ 2147483647 h 10000"/>
              <a:gd name="T24" fmla="*/ 1275970360 w 12864"/>
              <a:gd name="T25" fmla="*/ 2147483647 h 10000"/>
              <a:gd name="T26" fmla="*/ 1404366323 w 12864"/>
              <a:gd name="T27" fmla="*/ 2147483647 h 10000"/>
              <a:gd name="T28" fmla="*/ 1552507968 w 12864"/>
              <a:gd name="T29" fmla="*/ 2147483647 h 10000"/>
              <a:gd name="T30" fmla="*/ 1587808315 w 12864"/>
              <a:gd name="T31" fmla="*/ 2147483647 h 10000"/>
              <a:gd name="T32" fmla="*/ 1892724123 w 12864"/>
              <a:gd name="T33" fmla="*/ 2147483647 h 10000"/>
              <a:gd name="T34" fmla="*/ 1760547121 w 12864"/>
              <a:gd name="T35" fmla="*/ 2147483647 h 10000"/>
              <a:gd name="T36" fmla="*/ 1545156207 w 12864"/>
              <a:gd name="T37" fmla="*/ 2147483647 h 10000"/>
              <a:gd name="T38" fmla="*/ 1652746527 w 12864"/>
              <a:gd name="T39" fmla="*/ 2147483647 h 10000"/>
              <a:gd name="T40" fmla="*/ 1634671533 w 12864"/>
              <a:gd name="T41" fmla="*/ 2147483647 h 10000"/>
              <a:gd name="T42" fmla="*/ 1347620467 w 12864"/>
              <a:gd name="T43" fmla="*/ 2147483647 h 10000"/>
              <a:gd name="T44" fmla="*/ 1491151000 w 12864"/>
              <a:gd name="T45" fmla="*/ 2147483647 h 10000"/>
              <a:gd name="T46" fmla="*/ 1663459736 w 12864"/>
              <a:gd name="T47" fmla="*/ 2147483647 h 10000"/>
              <a:gd name="T48" fmla="*/ 2035204265 w 12864"/>
              <a:gd name="T49" fmla="*/ 2147483647 h 10000"/>
              <a:gd name="T50" fmla="*/ 2147483647 w 12864"/>
              <a:gd name="T51" fmla="*/ 2147483647 h 10000"/>
              <a:gd name="T52" fmla="*/ 2147483647 w 12864"/>
              <a:gd name="T53" fmla="*/ 2147483647 h 10000"/>
              <a:gd name="T54" fmla="*/ 2147483647 w 12864"/>
              <a:gd name="T55" fmla="*/ 2147483647 h 10000"/>
              <a:gd name="T56" fmla="*/ 2147483647 w 12864"/>
              <a:gd name="T57" fmla="*/ 2147483647 h 10000"/>
              <a:gd name="T58" fmla="*/ 2147483647 w 12864"/>
              <a:gd name="T59" fmla="*/ 2147483647 h 10000"/>
              <a:gd name="T60" fmla="*/ 1998214138 w 12864"/>
              <a:gd name="T61" fmla="*/ 2147483647 h 10000"/>
              <a:gd name="T62" fmla="*/ 1634461260 w 12864"/>
              <a:gd name="T63" fmla="*/ 2147483647 h 10000"/>
              <a:gd name="T64" fmla="*/ 1561330691 w 12864"/>
              <a:gd name="T65" fmla="*/ 2147483647 h 10000"/>
              <a:gd name="T66" fmla="*/ 1491151000 w 12864"/>
              <a:gd name="T67" fmla="*/ 2147483647 h 10000"/>
              <a:gd name="T68" fmla="*/ 1652746527 w 12864"/>
              <a:gd name="T69" fmla="*/ 2147483647 h 10000"/>
              <a:gd name="T70" fmla="*/ 1652746527 w 12864"/>
              <a:gd name="T71" fmla="*/ 2147483647 h 10000"/>
              <a:gd name="T72" fmla="*/ 1401415400 w 12864"/>
              <a:gd name="T73" fmla="*/ 0 h 1000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2864" h="10000">
                <a:moveTo>
                  <a:pt x="6669" y="0"/>
                </a:moveTo>
                <a:lnTo>
                  <a:pt x="5217" y="627"/>
                </a:lnTo>
                <a:lnTo>
                  <a:pt x="4509" y="795"/>
                </a:lnTo>
                <a:lnTo>
                  <a:pt x="4285" y="602"/>
                </a:lnTo>
                <a:lnTo>
                  <a:pt x="1850" y="1511"/>
                </a:lnTo>
                <a:lnTo>
                  <a:pt x="361" y="2700"/>
                </a:lnTo>
                <a:lnTo>
                  <a:pt x="0" y="3527"/>
                </a:lnTo>
                <a:lnTo>
                  <a:pt x="2466" y="5401"/>
                </a:lnTo>
                <a:lnTo>
                  <a:pt x="1912" y="6416"/>
                </a:lnTo>
                <a:cubicBezTo>
                  <a:pt x="2658" y="6304"/>
                  <a:pt x="4006" y="6725"/>
                  <a:pt x="4751" y="6612"/>
                </a:cubicBezTo>
                <a:lnTo>
                  <a:pt x="6380" y="6578"/>
                </a:lnTo>
                <a:lnTo>
                  <a:pt x="5473" y="5791"/>
                </a:lnTo>
                <a:lnTo>
                  <a:pt x="6072" y="6005"/>
                </a:lnTo>
                <a:lnTo>
                  <a:pt x="6683" y="7153"/>
                </a:lnTo>
                <a:lnTo>
                  <a:pt x="7388" y="8015"/>
                </a:lnTo>
                <a:cubicBezTo>
                  <a:pt x="7359" y="8285"/>
                  <a:pt x="7584" y="9729"/>
                  <a:pt x="7556" y="10000"/>
                </a:cubicBezTo>
                <a:lnTo>
                  <a:pt x="9007" y="8884"/>
                </a:lnTo>
                <a:lnTo>
                  <a:pt x="8378" y="6935"/>
                </a:lnTo>
                <a:lnTo>
                  <a:pt x="7353" y="6381"/>
                </a:lnTo>
                <a:lnTo>
                  <a:pt x="7865" y="5938"/>
                </a:lnTo>
                <a:cubicBezTo>
                  <a:pt x="7836" y="5815"/>
                  <a:pt x="7808" y="5693"/>
                  <a:pt x="7779" y="5570"/>
                </a:cubicBezTo>
                <a:lnTo>
                  <a:pt x="6413" y="4795"/>
                </a:lnTo>
                <a:lnTo>
                  <a:pt x="7096" y="4205"/>
                </a:lnTo>
                <a:lnTo>
                  <a:pt x="7916" y="4196"/>
                </a:lnTo>
                <a:lnTo>
                  <a:pt x="9685" y="3821"/>
                </a:lnTo>
                <a:cubicBezTo>
                  <a:pt x="9793" y="3687"/>
                  <a:pt x="10219" y="3634"/>
                  <a:pt x="10327" y="3500"/>
                </a:cubicBezTo>
                <a:lnTo>
                  <a:pt x="11115" y="3002"/>
                </a:lnTo>
                <a:cubicBezTo>
                  <a:pt x="11093" y="2923"/>
                  <a:pt x="12886" y="2990"/>
                  <a:pt x="12864" y="2911"/>
                </a:cubicBezTo>
                <a:lnTo>
                  <a:pt x="12264" y="2052"/>
                </a:lnTo>
                <a:cubicBezTo>
                  <a:pt x="12238" y="1992"/>
                  <a:pt x="11078" y="1787"/>
                  <a:pt x="11052" y="1727"/>
                </a:cubicBezTo>
                <a:cubicBezTo>
                  <a:pt x="11067" y="1385"/>
                  <a:pt x="9494" y="1967"/>
                  <a:pt x="9509" y="1625"/>
                </a:cubicBezTo>
                <a:lnTo>
                  <a:pt x="7778" y="1711"/>
                </a:lnTo>
                <a:lnTo>
                  <a:pt x="7430" y="1763"/>
                </a:lnTo>
                <a:lnTo>
                  <a:pt x="7096" y="1550"/>
                </a:lnTo>
                <a:lnTo>
                  <a:pt x="7865" y="1254"/>
                </a:lnTo>
                <a:lnTo>
                  <a:pt x="7865" y="480"/>
                </a:lnTo>
                <a:lnTo>
                  <a:pt x="6669" y="0"/>
                </a:lnTo>
                <a:close/>
              </a:path>
            </a:pathLst>
          </a:custGeom>
          <a:solidFill>
            <a:srgbClr val="FFFFA7"/>
          </a:solidFill>
          <a:ln w="9525" cap="flat" cmpd="sng">
            <a:solidFill>
              <a:schemeClr val="bg2"/>
            </a:solidFill>
            <a:prstDash val="solid"/>
            <a:round/>
            <a:headEnd type="none" w="med" len="med"/>
            <a:tailEnd type="none" w="med" len="med"/>
          </a:ln>
        </p:spPr>
        <p:txBody>
          <a:bodyPr/>
          <a:lstStyle/>
          <a:p>
            <a:endParaRPr lang="en-GB" smtClean="0">
              <a:solidFill>
                <a:srgbClr val="FF99CC"/>
              </a:solidFill>
            </a:endParaRPr>
          </a:p>
        </p:txBody>
      </p:sp>
      <p:sp>
        <p:nvSpPr>
          <p:cNvPr id="17600" name="Freeform 241"/>
          <p:cNvSpPr>
            <a:spLocks/>
          </p:cNvSpPr>
          <p:nvPr/>
        </p:nvSpPr>
        <p:spPr bwMode="auto">
          <a:xfrm>
            <a:off x="7354890" y="3922713"/>
            <a:ext cx="96837" cy="49212"/>
          </a:xfrm>
          <a:custGeom>
            <a:avLst/>
            <a:gdLst>
              <a:gd name="T0" fmla="*/ 0 w 348468"/>
              <a:gd name="T1" fmla="*/ 595 h 191264"/>
              <a:gd name="T2" fmla="*/ 468 w 348468"/>
              <a:gd name="T3" fmla="*/ 836 h 191264"/>
              <a:gd name="T4" fmla="*/ 745 w 348468"/>
              <a:gd name="T5" fmla="*/ 710 h 191264"/>
              <a:gd name="T6" fmla="*/ 997 w 348468"/>
              <a:gd name="T7" fmla="*/ 824 h 191264"/>
              <a:gd name="T8" fmla="*/ 1489 w 348468"/>
              <a:gd name="T9" fmla="*/ 733 h 191264"/>
              <a:gd name="T10" fmla="*/ 1597 w 348468"/>
              <a:gd name="T11" fmla="*/ 458 h 191264"/>
              <a:gd name="T12" fmla="*/ 1165 w 348468"/>
              <a:gd name="T13" fmla="*/ 23 h 191264"/>
              <a:gd name="T14" fmla="*/ 769 w 348468"/>
              <a:gd name="T15" fmla="*/ 92 h 191264"/>
              <a:gd name="T16" fmla="*/ 528 w 348468"/>
              <a:gd name="T17" fmla="*/ 0 h 191264"/>
              <a:gd name="T18" fmla="*/ 132 w 348468"/>
              <a:gd name="T19" fmla="*/ 321 h 191264"/>
              <a:gd name="T20" fmla="*/ 0 w 348468"/>
              <a:gd name="T21" fmla="*/ 595 h 19126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48468" h="191264">
                <a:moveTo>
                  <a:pt x="0" y="136243"/>
                </a:moveTo>
                <a:lnTo>
                  <a:pt x="102182" y="191264"/>
                </a:lnTo>
                <a:lnTo>
                  <a:pt x="162443" y="162443"/>
                </a:lnTo>
                <a:lnTo>
                  <a:pt x="217465" y="188644"/>
                </a:lnTo>
                <a:lnTo>
                  <a:pt x="324887" y="167683"/>
                </a:lnTo>
                <a:lnTo>
                  <a:pt x="348468" y="104802"/>
                </a:lnTo>
                <a:lnTo>
                  <a:pt x="254145" y="5240"/>
                </a:lnTo>
                <a:lnTo>
                  <a:pt x="167684" y="20960"/>
                </a:lnTo>
                <a:lnTo>
                  <a:pt x="115282" y="0"/>
                </a:lnTo>
                <a:lnTo>
                  <a:pt x="28821" y="73361"/>
                </a:lnTo>
                <a:lnTo>
                  <a:pt x="0" y="136243"/>
                </a:lnTo>
                <a:close/>
              </a:path>
            </a:pathLst>
          </a:custGeom>
          <a:solidFill>
            <a:srgbClr val="FFFFCC"/>
          </a:solidFill>
          <a:ln w="9525">
            <a:solidFill>
              <a:schemeClr val="bg2"/>
            </a:solidFill>
            <a:round/>
            <a:headEnd/>
            <a:tailEnd/>
          </a:ln>
        </p:spPr>
        <p:txBody>
          <a:bodyPr/>
          <a:lstStyle/>
          <a:p>
            <a:endParaRPr lang="en-GB" smtClean="0">
              <a:solidFill>
                <a:srgbClr val="FF99CC"/>
              </a:solidFill>
            </a:endParaRPr>
          </a:p>
        </p:txBody>
      </p:sp>
      <p:sp>
        <p:nvSpPr>
          <p:cNvPr id="17601" name="Freeform 448"/>
          <p:cNvSpPr>
            <a:spLocks/>
          </p:cNvSpPr>
          <p:nvPr/>
        </p:nvSpPr>
        <p:spPr bwMode="auto">
          <a:xfrm>
            <a:off x="7723189" y="4565650"/>
            <a:ext cx="139700" cy="147638"/>
          </a:xfrm>
          <a:custGeom>
            <a:avLst/>
            <a:gdLst>
              <a:gd name="T0" fmla="*/ 0 w 675"/>
              <a:gd name="T1" fmla="*/ 2147483647 h 773"/>
              <a:gd name="T2" fmla="*/ 2147483647 w 675"/>
              <a:gd name="T3" fmla="*/ 2147483647 h 773"/>
              <a:gd name="T4" fmla="*/ 2147483647 w 675"/>
              <a:gd name="T5" fmla="*/ 2147483647 h 773"/>
              <a:gd name="T6" fmla="*/ 2147483647 w 675"/>
              <a:gd name="T7" fmla="*/ 2147483647 h 773"/>
              <a:gd name="T8" fmla="*/ 2147483647 w 675"/>
              <a:gd name="T9" fmla="*/ 2147483647 h 773"/>
              <a:gd name="T10" fmla="*/ 2147483647 w 675"/>
              <a:gd name="T11" fmla="*/ 2147483647 h 773"/>
              <a:gd name="T12" fmla="*/ 2147483647 w 675"/>
              <a:gd name="T13" fmla="*/ 2147483647 h 773"/>
              <a:gd name="T14" fmla="*/ 2147483647 w 675"/>
              <a:gd name="T15" fmla="*/ 2147483647 h 773"/>
              <a:gd name="T16" fmla="*/ 2147483647 w 675"/>
              <a:gd name="T17" fmla="*/ 2147483647 h 773"/>
              <a:gd name="T18" fmla="*/ 2147483647 w 675"/>
              <a:gd name="T19" fmla="*/ 2147483647 h 773"/>
              <a:gd name="T20" fmla="*/ 2147483647 w 675"/>
              <a:gd name="T21" fmla="*/ 2147483647 h 773"/>
              <a:gd name="T22" fmla="*/ 2147483647 w 675"/>
              <a:gd name="T23" fmla="*/ 2147483647 h 773"/>
              <a:gd name="T24" fmla="*/ 2147483647 w 675"/>
              <a:gd name="T25" fmla="*/ 2147483647 h 773"/>
              <a:gd name="T26" fmla="*/ 2147483647 w 675"/>
              <a:gd name="T27" fmla="*/ 0 h 773"/>
              <a:gd name="T28" fmla="*/ 0 w 675"/>
              <a:gd name="T29" fmla="*/ 2147483647 h 77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75" h="773">
                <a:moveTo>
                  <a:pt x="0" y="41"/>
                </a:moveTo>
                <a:lnTo>
                  <a:pt x="75" y="339"/>
                </a:lnTo>
                <a:lnTo>
                  <a:pt x="273" y="579"/>
                </a:lnTo>
                <a:lnTo>
                  <a:pt x="605" y="769"/>
                </a:lnTo>
                <a:lnTo>
                  <a:pt x="675" y="773"/>
                </a:lnTo>
                <a:lnTo>
                  <a:pt x="563" y="583"/>
                </a:lnTo>
                <a:lnTo>
                  <a:pt x="493" y="521"/>
                </a:lnTo>
                <a:lnTo>
                  <a:pt x="493" y="269"/>
                </a:lnTo>
                <a:lnTo>
                  <a:pt x="323" y="78"/>
                </a:lnTo>
                <a:lnTo>
                  <a:pt x="286" y="58"/>
                </a:lnTo>
                <a:lnTo>
                  <a:pt x="253" y="111"/>
                </a:lnTo>
                <a:lnTo>
                  <a:pt x="141" y="128"/>
                </a:lnTo>
                <a:lnTo>
                  <a:pt x="145" y="70"/>
                </a:lnTo>
                <a:lnTo>
                  <a:pt x="17" y="0"/>
                </a:lnTo>
                <a:lnTo>
                  <a:pt x="0" y="41"/>
                </a:lnTo>
                <a:close/>
              </a:path>
            </a:pathLst>
          </a:custGeom>
          <a:solidFill>
            <a:srgbClr val="FFFFA7"/>
          </a:solidFill>
          <a:ln w="9525" cap="flat" cmpd="sng">
            <a:solidFill>
              <a:schemeClr val="bg2"/>
            </a:solidFill>
            <a:prstDash val="solid"/>
            <a:round/>
            <a:headEnd type="none" w="med" len="med"/>
            <a:tailEnd type="none" w="med" len="med"/>
          </a:ln>
        </p:spPr>
        <p:txBody>
          <a:bodyPr/>
          <a:lstStyle/>
          <a:p>
            <a:endParaRPr lang="en-GB" smtClean="0">
              <a:solidFill>
                <a:srgbClr val="FF99CC"/>
              </a:solidFill>
            </a:endParaRPr>
          </a:p>
        </p:txBody>
      </p:sp>
      <p:sp>
        <p:nvSpPr>
          <p:cNvPr id="17602" name="Freeform 330"/>
          <p:cNvSpPr>
            <a:spLocks/>
          </p:cNvSpPr>
          <p:nvPr/>
        </p:nvSpPr>
        <p:spPr bwMode="auto">
          <a:xfrm>
            <a:off x="7761290" y="4108454"/>
            <a:ext cx="217487" cy="392113"/>
          </a:xfrm>
          <a:custGeom>
            <a:avLst/>
            <a:gdLst>
              <a:gd name="T0" fmla="*/ 2147483647 w 138"/>
              <a:gd name="T1" fmla="*/ 0 h 271"/>
              <a:gd name="T2" fmla="*/ 2147483647 w 138"/>
              <a:gd name="T3" fmla="*/ 0 h 271"/>
              <a:gd name="T4" fmla="*/ 0 w 138"/>
              <a:gd name="T5" fmla="*/ 2147483647 h 271"/>
              <a:gd name="T6" fmla="*/ 2147483647 w 138"/>
              <a:gd name="T7" fmla="*/ 2147483647 h 271"/>
              <a:gd name="T8" fmla="*/ 2147483647 w 138"/>
              <a:gd name="T9" fmla="*/ 2147483647 h 271"/>
              <a:gd name="T10" fmla="*/ 2147483647 w 138"/>
              <a:gd name="T11" fmla="*/ 2147483647 h 271"/>
              <a:gd name="T12" fmla="*/ 2147483647 w 138"/>
              <a:gd name="T13" fmla="*/ 2147483647 h 271"/>
              <a:gd name="T14" fmla="*/ 2147483647 w 138"/>
              <a:gd name="T15" fmla="*/ 2147483647 h 271"/>
              <a:gd name="T16" fmla="*/ 2147483647 w 138"/>
              <a:gd name="T17" fmla="*/ 2147483647 h 271"/>
              <a:gd name="T18" fmla="*/ 2147483647 w 138"/>
              <a:gd name="T19" fmla="*/ 2147483647 h 271"/>
              <a:gd name="T20" fmla="*/ 2147483647 w 138"/>
              <a:gd name="T21" fmla="*/ 2147483647 h 271"/>
              <a:gd name="T22" fmla="*/ 2147483647 w 138"/>
              <a:gd name="T23" fmla="*/ 2147483647 h 271"/>
              <a:gd name="T24" fmla="*/ 2147483647 w 138"/>
              <a:gd name="T25" fmla="*/ 2147483647 h 271"/>
              <a:gd name="T26" fmla="*/ 2147483647 w 138"/>
              <a:gd name="T27" fmla="*/ 2147483647 h 271"/>
              <a:gd name="T28" fmla="*/ 2147483647 w 138"/>
              <a:gd name="T29" fmla="*/ 2147483647 h 271"/>
              <a:gd name="T30" fmla="*/ 2147483647 w 138"/>
              <a:gd name="T31" fmla="*/ 2147483647 h 271"/>
              <a:gd name="T32" fmla="*/ 2147483647 w 138"/>
              <a:gd name="T33" fmla="*/ 2147483647 h 271"/>
              <a:gd name="T34" fmla="*/ 2147483647 w 138"/>
              <a:gd name="T35" fmla="*/ 2147483647 h 271"/>
              <a:gd name="T36" fmla="*/ 2147483647 w 138"/>
              <a:gd name="T37" fmla="*/ 2147483647 h 271"/>
              <a:gd name="T38" fmla="*/ 2147483647 w 138"/>
              <a:gd name="T39" fmla="*/ 2147483647 h 271"/>
              <a:gd name="T40" fmla="*/ 2147483647 w 138"/>
              <a:gd name="T41" fmla="*/ 2147483647 h 271"/>
              <a:gd name="T42" fmla="*/ 2147483647 w 138"/>
              <a:gd name="T43" fmla="*/ 2147483647 h 271"/>
              <a:gd name="T44" fmla="*/ 2147483647 w 138"/>
              <a:gd name="T45" fmla="*/ 2147483647 h 271"/>
              <a:gd name="T46" fmla="*/ 2147483647 w 138"/>
              <a:gd name="T47" fmla="*/ 2147483647 h 271"/>
              <a:gd name="T48" fmla="*/ 2147483647 w 138"/>
              <a:gd name="T49" fmla="*/ 2147483647 h 271"/>
              <a:gd name="T50" fmla="*/ 2147483647 w 138"/>
              <a:gd name="T51" fmla="*/ 2147483647 h 271"/>
              <a:gd name="T52" fmla="*/ 2147483647 w 138"/>
              <a:gd name="T53" fmla="*/ 2147483647 h 271"/>
              <a:gd name="T54" fmla="*/ 2147483647 w 138"/>
              <a:gd name="T55" fmla="*/ 2147483647 h 271"/>
              <a:gd name="T56" fmla="*/ 2147483647 w 138"/>
              <a:gd name="T57" fmla="*/ 0 h 27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38" h="271">
                <a:moveTo>
                  <a:pt x="66" y="0"/>
                </a:moveTo>
                <a:lnTo>
                  <a:pt x="6" y="0"/>
                </a:lnTo>
                <a:lnTo>
                  <a:pt x="0" y="24"/>
                </a:lnTo>
                <a:lnTo>
                  <a:pt x="6" y="24"/>
                </a:lnTo>
                <a:lnTo>
                  <a:pt x="18" y="42"/>
                </a:lnTo>
                <a:lnTo>
                  <a:pt x="36" y="48"/>
                </a:lnTo>
                <a:lnTo>
                  <a:pt x="42" y="60"/>
                </a:lnTo>
                <a:lnTo>
                  <a:pt x="36" y="72"/>
                </a:lnTo>
                <a:lnTo>
                  <a:pt x="54" y="96"/>
                </a:lnTo>
                <a:lnTo>
                  <a:pt x="78" y="126"/>
                </a:lnTo>
                <a:lnTo>
                  <a:pt x="96" y="144"/>
                </a:lnTo>
                <a:lnTo>
                  <a:pt x="96" y="175"/>
                </a:lnTo>
                <a:lnTo>
                  <a:pt x="96" y="211"/>
                </a:lnTo>
                <a:lnTo>
                  <a:pt x="78" y="223"/>
                </a:lnTo>
                <a:lnTo>
                  <a:pt x="60" y="229"/>
                </a:lnTo>
                <a:lnTo>
                  <a:pt x="54" y="241"/>
                </a:lnTo>
                <a:lnTo>
                  <a:pt x="42" y="247"/>
                </a:lnTo>
                <a:lnTo>
                  <a:pt x="48" y="253"/>
                </a:lnTo>
                <a:lnTo>
                  <a:pt x="66" y="271"/>
                </a:lnTo>
                <a:lnTo>
                  <a:pt x="108" y="241"/>
                </a:lnTo>
                <a:lnTo>
                  <a:pt x="138" y="211"/>
                </a:lnTo>
                <a:lnTo>
                  <a:pt x="114" y="132"/>
                </a:lnTo>
                <a:lnTo>
                  <a:pt x="102" y="114"/>
                </a:lnTo>
                <a:lnTo>
                  <a:pt x="78" y="84"/>
                </a:lnTo>
                <a:lnTo>
                  <a:pt x="66" y="60"/>
                </a:lnTo>
                <a:lnTo>
                  <a:pt x="78" y="48"/>
                </a:lnTo>
                <a:lnTo>
                  <a:pt x="96" y="36"/>
                </a:lnTo>
                <a:lnTo>
                  <a:pt x="90" y="18"/>
                </a:lnTo>
                <a:lnTo>
                  <a:pt x="66" y="0"/>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603" name="Freeform 446"/>
          <p:cNvSpPr>
            <a:spLocks/>
          </p:cNvSpPr>
          <p:nvPr/>
        </p:nvSpPr>
        <p:spPr bwMode="auto">
          <a:xfrm>
            <a:off x="7621588" y="4173538"/>
            <a:ext cx="241300" cy="400050"/>
          </a:xfrm>
          <a:custGeom>
            <a:avLst/>
            <a:gdLst>
              <a:gd name="T0" fmla="*/ 2147483647 w 107"/>
              <a:gd name="T1" fmla="*/ 2147483647 h 190"/>
              <a:gd name="T2" fmla="*/ 0 w 107"/>
              <a:gd name="T3" fmla="*/ 2147483647 h 190"/>
              <a:gd name="T4" fmla="*/ 2147483647 w 107"/>
              <a:gd name="T5" fmla="*/ 2147483647 h 190"/>
              <a:gd name="T6" fmla="*/ 2147483647 w 107"/>
              <a:gd name="T7" fmla="*/ 2147483647 h 190"/>
              <a:gd name="T8" fmla="*/ 2147483647 w 107"/>
              <a:gd name="T9" fmla="*/ 2147483647 h 190"/>
              <a:gd name="T10" fmla="*/ 2147483647 w 107"/>
              <a:gd name="T11" fmla="*/ 2147483647 h 190"/>
              <a:gd name="T12" fmla="*/ 2147483647 w 107"/>
              <a:gd name="T13" fmla="*/ 2147483647 h 190"/>
              <a:gd name="T14" fmla="*/ 2147483647 w 107"/>
              <a:gd name="T15" fmla="*/ 2147483647 h 190"/>
              <a:gd name="T16" fmla="*/ 2147483647 w 107"/>
              <a:gd name="T17" fmla="*/ 2147483647 h 190"/>
              <a:gd name="T18" fmla="*/ 2147483647 w 107"/>
              <a:gd name="T19" fmla="*/ 2147483647 h 190"/>
              <a:gd name="T20" fmla="*/ 2147483647 w 107"/>
              <a:gd name="T21" fmla="*/ 2147483647 h 190"/>
              <a:gd name="T22" fmla="*/ 2147483647 w 107"/>
              <a:gd name="T23" fmla="*/ 2147483647 h 190"/>
              <a:gd name="T24" fmla="*/ 2147483647 w 107"/>
              <a:gd name="T25" fmla="*/ 2147483647 h 190"/>
              <a:gd name="T26" fmla="*/ 2147483647 w 107"/>
              <a:gd name="T27" fmla="*/ 2147483647 h 190"/>
              <a:gd name="T28" fmla="*/ 2147483647 w 107"/>
              <a:gd name="T29" fmla="*/ 2147483647 h 190"/>
              <a:gd name="T30" fmla="*/ 2147483647 w 107"/>
              <a:gd name="T31" fmla="*/ 2147483647 h 190"/>
              <a:gd name="T32" fmla="*/ 2147483647 w 107"/>
              <a:gd name="T33" fmla="*/ 2147483647 h 190"/>
              <a:gd name="T34" fmla="*/ 2147483647 w 107"/>
              <a:gd name="T35" fmla="*/ 2147483647 h 190"/>
              <a:gd name="T36" fmla="*/ 2147483647 w 107"/>
              <a:gd name="T37" fmla="*/ 2147483647 h 190"/>
              <a:gd name="T38" fmla="*/ 2147483647 w 107"/>
              <a:gd name="T39" fmla="*/ 2147483647 h 190"/>
              <a:gd name="T40" fmla="*/ 2147483647 w 107"/>
              <a:gd name="T41" fmla="*/ 2147483647 h 190"/>
              <a:gd name="T42" fmla="*/ 2147483647 w 107"/>
              <a:gd name="T43" fmla="*/ 2147483647 h 190"/>
              <a:gd name="T44" fmla="*/ 2147483647 w 107"/>
              <a:gd name="T45" fmla="*/ 2147483647 h 190"/>
              <a:gd name="T46" fmla="*/ 2147483647 w 107"/>
              <a:gd name="T47" fmla="*/ 2147483647 h 190"/>
              <a:gd name="T48" fmla="*/ 2147483647 w 107"/>
              <a:gd name="T49" fmla="*/ 2147483647 h 190"/>
              <a:gd name="T50" fmla="*/ 2147483647 w 107"/>
              <a:gd name="T51" fmla="*/ 2147483647 h 190"/>
              <a:gd name="T52" fmla="*/ 2147483647 w 107"/>
              <a:gd name="T53" fmla="*/ 2147483647 h 190"/>
              <a:gd name="T54" fmla="*/ 2147483647 w 107"/>
              <a:gd name="T55" fmla="*/ 2147483647 h 190"/>
              <a:gd name="T56" fmla="*/ 2147483647 w 107"/>
              <a:gd name="T57" fmla="*/ 2147483647 h 190"/>
              <a:gd name="T58" fmla="*/ 2147483647 w 107"/>
              <a:gd name="T59" fmla="*/ 0 h 190"/>
              <a:gd name="T60" fmla="*/ 2147483647 w 107"/>
              <a:gd name="T61" fmla="*/ 2147483647 h 19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7" h="190">
                <a:moveTo>
                  <a:pt x="7" y="9"/>
                </a:moveTo>
                <a:lnTo>
                  <a:pt x="0" y="23"/>
                </a:lnTo>
                <a:lnTo>
                  <a:pt x="15" y="47"/>
                </a:lnTo>
                <a:lnTo>
                  <a:pt x="15" y="60"/>
                </a:lnTo>
                <a:lnTo>
                  <a:pt x="22" y="78"/>
                </a:lnTo>
                <a:lnTo>
                  <a:pt x="19" y="93"/>
                </a:lnTo>
                <a:lnTo>
                  <a:pt x="23" y="110"/>
                </a:lnTo>
                <a:lnTo>
                  <a:pt x="26" y="118"/>
                </a:lnTo>
                <a:lnTo>
                  <a:pt x="19" y="126"/>
                </a:lnTo>
                <a:lnTo>
                  <a:pt x="13" y="159"/>
                </a:lnTo>
                <a:lnTo>
                  <a:pt x="33" y="182"/>
                </a:lnTo>
                <a:lnTo>
                  <a:pt x="34" y="178"/>
                </a:lnTo>
                <a:lnTo>
                  <a:pt x="46" y="185"/>
                </a:lnTo>
                <a:lnTo>
                  <a:pt x="46" y="190"/>
                </a:lnTo>
                <a:lnTo>
                  <a:pt x="56" y="188"/>
                </a:lnTo>
                <a:lnTo>
                  <a:pt x="59" y="184"/>
                </a:lnTo>
                <a:lnTo>
                  <a:pt x="43" y="174"/>
                </a:lnTo>
                <a:lnTo>
                  <a:pt x="27" y="149"/>
                </a:lnTo>
                <a:lnTo>
                  <a:pt x="19" y="138"/>
                </a:lnTo>
                <a:lnTo>
                  <a:pt x="32" y="113"/>
                </a:lnTo>
                <a:lnTo>
                  <a:pt x="57" y="108"/>
                </a:lnTo>
                <a:lnTo>
                  <a:pt x="70" y="119"/>
                </a:lnTo>
                <a:lnTo>
                  <a:pt x="63" y="97"/>
                </a:lnTo>
                <a:lnTo>
                  <a:pt x="72" y="87"/>
                </a:lnTo>
                <a:lnTo>
                  <a:pt x="101" y="87"/>
                </a:lnTo>
                <a:lnTo>
                  <a:pt x="107" y="73"/>
                </a:lnTo>
                <a:lnTo>
                  <a:pt x="95" y="50"/>
                </a:lnTo>
                <a:lnTo>
                  <a:pt x="85" y="37"/>
                </a:lnTo>
                <a:lnTo>
                  <a:pt x="48" y="27"/>
                </a:lnTo>
                <a:lnTo>
                  <a:pt x="36" y="0"/>
                </a:lnTo>
                <a:lnTo>
                  <a:pt x="7" y="9"/>
                </a:lnTo>
                <a:close/>
              </a:path>
            </a:pathLst>
          </a:custGeom>
          <a:solidFill>
            <a:srgbClr val="FFFFA7"/>
          </a:solidFill>
          <a:ln w="9525" cap="flat" cmpd="sng">
            <a:solidFill>
              <a:schemeClr val="bg2"/>
            </a:solidFill>
            <a:prstDash val="solid"/>
            <a:round/>
            <a:headEnd type="none" w="med" len="med"/>
            <a:tailEnd type="none" w="med" len="med"/>
          </a:ln>
        </p:spPr>
        <p:txBody>
          <a:bodyPr/>
          <a:lstStyle/>
          <a:p>
            <a:endParaRPr lang="en-GB" smtClean="0">
              <a:solidFill>
                <a:srgbClr val="FF99CC"/>
              </a:solidFill>
            </a:endParaRPr>
          </a:p>
        </p:txBody>
      </p:sp>
      <p:sp>
        <p:nvSpPr>
          <p:cNvPr id="17604" name="Freeform 329"/>
          <p:cNvSpPr>
            <a:spLocks/>
          </p:cNvSpPr>
          <p:nvPr/>
        </p:nvSpPr>
        <p:spPr bwMode="auto">
          <a:xfrm>
            <a:off x="7694615" y="4133850"/>
            <a:ext cx="228600" cy="230188"/>
          </a:xfrm>
          <a:custGeom>
            <a:avLst/>
            <a:gdLst>
              <a:gd name="T0" fmla="*/ 2147483647 w 10000"/>
              <a:gd name="T1" fmla="*/ 2147483647 h 10000"/>
              <a:gd name="T2" fmla="*/ 2147483647 w 10000"/>
              <a:gd name="T3" fmla="*/ 2147483647 h 10000"/>
              <a:gd name="T4" fmla="*/ 2147483647 w 10000"/>
              <a:gd name="T5" fmla="*/ 2147483647 h 10000"/>
              <a:gd name="T6" fmla="*/ 2147483647 w 10000"/>
              <a:gd name="T7" fmla="*/ 2147483647 h 10000"/>
              <a:gd name="T8" fmla="*/ 2147483647 w 10000"/>
              <a:gd name="T9" fmla="*/ 2147483647 h 10000"/>
              <a:gd name="T10" fmla="*/ 2147483647 w 10000"/>
              <a:gd name="T11" fmla="*/ 2147483647 h 10000"/>
              <a:gd name="T12" fmla="*/ 2147483647 w 10000"/>
              <a:gd name="T13" fmla="*/ 2147483647 h 10000"/>
              <a:gd name="T14" fmla="*/ 2147483647 w 10000"/>
              <a:gd name="T15" fmla="*/ 2147483647 h 10000"/>
              <a:gd name="T16" fmla="*/ 2147483647 w 10000"/>
              <a:gd name="T17" fmla="*/ 2147483647 h 10000"/>
              <a:gd name="T18" fmla="*/ 2147483647 w 10000"/>
              <a:gd name="T19" fmla="*/ 0 h 10000"/>
              <a:gd name="T20" fmla="*/ 2147483647 w 10000"/>
              <a:gd name="T21" fmla="*/ 0 h 10000"/>
              <a:gd name="T22" fmla="*/ 2147483647 w 10000"/>
              <a:gd name="T23" fmla="*/ 2147483647 h 10000"/>
              <a:gd name="T24" fmla="*/ 0 w 10000"/>
              <a:gd name="T25" fmla="*/ 2147483647 h 10000"/>
              <a:gd name="T26" fmla="*/ 1786460015 w 10000"/>
              <a:gd name="T27" fmla="*/ 2147483647 h 10000"/>
              <a:gd name="T28" fmla="*/ 2147483647 w 10000"/>
              <a:gd name="T29" fmla="*/ 2147483647 h 10000"/>
              <a:gd name="T30" fmla="*/ 2147483647 w 10000"/>
              <a:gd name="T31" fmla="*/ 2147483647 h 10000"/>
              <a:gd name="T32" fmla="*/ 2147483647 w 10000"/>
              <a:gd name="T33" fmla="*/ 2147483647 h 10000"/>
              <a:gd name="T34" fmla="*/ 2147483647 w 10000"/>
              <a:gd name="T35" fmla="*/ 2147483647 h 10000"/>
              <a:gd name="T36" fmla="*/ 2147483647 w 10000"/>
              <a:gd name="T37" fmla="*/ 2147483647 h 10000"/>
              <a:gd name="T38" fmla="*/ 2147483647 w 10000"/>
              <a:gd name="T39" fmla="*/ 2147483647 h 1000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0000" h="10000">
                <a:moveTo>
                  <a:pt x="8672" y="9830"/>
                </a:moveTo>
                <a:lnTo>
                  <a:pt x="10000" y="10000"/>
                </a:lnTo>
                <a:lnTo>
                  <a:pt x="10000" y="7948"/>
                </a:lnTo>
                <a:lnTo>
                  <a:pt x="8696" y="6754"/>
                </a:lnTo>
                <a:lnTo>
                  <a:pt x="6957" y="4769"/>
                </a:lnTo>
                <a:lnTo>
                  <a:pt x="5652" y="3176"/>
                </a:lnTo>
                <a:lnTo>
                  <a:pt x="6087" y="2384"/>
                </a:lnTo>
                <a:lnTo>
                  <a:pt x="5652" y="1590"/>
                </a:lnTo>
                <a:lnTo>
                  <a:pt x="4348" y="1191"/>
                </a:lnTo>
                <a:lnTo>
                  <a:pt x="3478" y="0"/>
                </a:lnTo>
                <a:lnTo>
                  <a:pt x="3043" y="0"/>
                </a:lnTo>
                <a:lnTo>
                  <a:pt x="870" y="396"/>
                </a:lnTo>
                <a:lnTo>
                  <a:pt x="0" y="1590"/>
                </a:lnTo>
                <a:lnTo>
                  <a:pt x="435" y="2384"/>
                </a:lnTo>
                <a:lnTo>
                  <a:pt x="870" y="4769"/>
                </a:lnTo>
                <a:lnTo>
                  <a:pt x="3913" y="4769"/>
                </a:lnTo>
                <a:lnTo>
                  <a:pt x="5217" y="5165"/>
                </a:lnTo>
                <a:lnTo>
                  <a:pt x="7391" y="8344"/>
                </a:lnTo>
                <a:lnTo>
                  <a:pt x="6957" y="9602"/>
                </a:lnTo>
                <a:lnTo>
                  <a:pt x="8672" y="9830"/>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605" name="Freeform 329"/>
          <p:cNvSpPr>
            <a:spLocks/>
          </p:cNvSpPr>
          <p:nvPr/>
        </p:nvSpPr>
        <p:spPr bwMode="auto">
          <a:xfrm>
            <a:off x="7762875" y="4348167"/>
            <a:ext cx="160338" cy="117475"/>
          </a:xfrm>
          <a:custGeom>
            <a:avLst/>
            <a:gdLst>
              <a:gd name="T0" fmla="*/ 2147483647 w 10000"/>
              <a:gd name="T1" fmla="*/ 495727010 h 6448"/>
              <a:gd name="T2" fmla="*/ 2147483647 w 10000"/>
              <a:gd name="T3" fmla="*/ 274643943 h 6448"/>
              <a:gd name="T4" fmla="*/ 2147483647 w 10000"/>
              <a:gd name="T5" fmla="*/ 0 h 6448"/>
              <a:gd name="T6" fmla="*/ 1282131104 w 10000"/>
              <a:gd name="T7" fmla="*/ 914091121 h 6448"/>
              <a:gd name="T8" fmla="*/ 0 w 10000"/>
              <a:gd name="T9" fmla="*/ 2147483647 h 6448"/>
              <a:gd name="T10" fmla="*/ 0 w 10000"/>
              <a:gd name="T11" fmla="*/ 2147483647 h 6448"/>
              <a:gd name="T12" fmla="*/ 2136919960 w 10000"/>
              <a:gd name="T13" fmla="*/ 2147483647 h 6448"/>
              <a:gd name="T14" fmla="*/ 2147483647 w 10000"/>
              <a:gd name="T15" fmla="*/ 2147483647 h 6448"/>
              <a:gd name="T16" fmla="*/ 2147483647 w 10000"/>
              <a:gd name="T17" fmla="*/ 2147483647 h 6448"/>
              <a:gd name="T18" fmla="*/ 2147483647 w 10000"/>
              <a:gd name="T19" fmla="*/ 2147483647 h 6448"/>
              <a:gd name="T20" fmla="*/ 2147483647 w 10000"/>
              <a:gd name="T21" fmla="*/ 2147483647 h 6448"/>
              <a:gd name="T22" fmla="*/ 2147483647 w 10000"/>
              <a:gd name="T23" fmla="*/ 2147483647 h 6448"/>
              <a:gd name="T24" fmla="*/ 2147483647 w 10000"/>
              <a:gd name="T25" fmla="*/ 914091121 h 6448"/>
              <a:gd name="T26" fmla="*/ 2147483647 w 10000"/>
              <a:gd name="T27" fmla="*/ 495727010 h 644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000" h="6448">
                <a:moveTo>
                  <a:pt x="8160" y="269"/>
                </a:moveTo>
                <a:cubicBezTo>
                  <a:pt x="7722" y="211"/>
                  <a:pt x="7792" y="194"/>
                  <a:pt x="7370" y="149"/>
                </a:cubicBezTo>
                <a:lnTo>
                  <a:pt x="5626" y="0"/>
                </a:lnTo>
                <a:lnTo>
                  <a:pt x="1875" y="496"/>
                </a:lnTo>
                <a:lnTo>
                  <a:pt x="0" y="1489"/>
                </a:lnTo>
                <a:lnTo>
                  <a:pt x="0" y="3473"/>
                </a:lnTo>
                <a:lnTo>
                  <a:pt x="3125" y="5951"/>
                </a:lnTo>
                <a:lnTo>
                  <a:pt x="4375" y="6448"/>
                </a:lnTo>
                <a:lnTo>
                  <a:pt x="5626" y="5951"/>
                </a:lnTo>
                <a:lnTo>
                  <a:pt x="6249" y="4959"/>
                </a:lnTo>
                <a:lnTo>
                  <a:pt x="8126" y="4466"/>
                </a:lnTo>
                <a:lnTo>
                  <a:pt x="10000" y="3473"/>
                </a:lnTo>
                <a:lnTo>
                  <a:pt x="10000" y="496"/>
                </a:lnTo>
                <a:lnTo>
                  <a:pt x="8160" y="269"/>
                </a:lnTo>
                <a:close/>
              </a:path>
            </a:pathLst>
          </a:custGeom>
          <a:solidFill>
            <a:srgbClr val="FFFFA7"/>
          </a:solidFill>
          <a:ln w="9525">
            <a:solidFill>
              <a:schemeClr val="bg2"/>
            </a:solidFill>
            <a:round/>
            <a:headEnd/>
            <a:tailEnd/>
          </a:ln>
        </p:spPr>
        <p:txBody>
          <a:bodyPr/>
          <a:lstStyle/>
          <a:p>
            <a:endParaRPr lang="en-GB" smtClean="0">
              <a:solidFill>
                <a:srgbClr val="FF99CC"/>
              </a:solidFill>
            </a:endParaRPr>
          </a:p>
        </p:txBody>
      </p:sp>
      <p:sp>
        <p:nvSpPr>
          <p:cNvPr id="17606" name="Rectangle 2"/>
          <p:cNvSpPr>
            <a:spLocks noGrp="1" noChangeArrowheads="1"/>
          </p:cNvSpPr>
          <p:nvPr>
            <p:ph type="title"/>
          </p:nvPr>
        </p:nvSpPr>
        <p:spPr>
          <a:xfrm>
            <a:off x="536575" y="274638"/>
            <a:ext cx="9190038" cy="1143000"/>
          </a:xfrm>
        </p:spPr>
        <p:txBody>
          <a:bodyPr/>
          <a:lstStyle/>
          <a:p>
            <a:pPr eaLnBrk="1" hangingPunct="1"/>
            <a:r>
              <a:rPr lang="en-US" sz="4000" b="1" i="1" dirty="0" smtClean="0">
                <a:solidFill>
                  <a:schemeClr val="accent6">
                    <a:lumMod val="50000"/>
                  </a:schemeClr>
                </a:solidFill>
                <a:latin typeface="Verdana" pitchFamily="34" charset="0"/>
              </a:rPr>
              <a:t>But everyone can participate!</a:t>
            </a:r>
          </a:p>
        </p:txBody>
      </p:sp>
    </p:spTree>
    <p:extLst>
      <p:ext uri="{BB962C8B-B14F-4D97-AF65-F5344CB8AC3E}">
        <p14:creationId xmlns:p14="http://schemas.microsoft.com/office/powerpoint/2010/main" val="329595106"/>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GB" dirty="0" smtClean="0"/>
              <a:t>Horizon 2020</a:t>
            </a:r>
            <a:endParaRPr lang="en-GB" dirty="0"/>
          </a:p>
        </p:txBody>
      </p:sp>
      <p:sp>
        <p:nvSpPr>
          <p:cNvPr id="5" name="Subtitle 4"/>
          <p:cNvSpPr>
            <a:spLocks noGrp="1"/>
          </p:cNvSpPr>
          <p:nvPr>
            <p:ph type="subTitle" idx="1"/>
          </p:nvPr>
        </p:nvSpPr>
        <p:spPr/>
        <p:txBody>
          <a:bodyPr/>
          <a:lstStyle/>
          <a:p>
            <a:r>
              <a:rPr lang="en-GB" dirty="0" smtClean="0"/>
              <a:t>Pillar 1 – Excellent Science</a:t>
            </a:r>
            <a:endParaRPr lang="en-GB" dirty="0"/>
          </a:p>
        </p:txBody>
      </p:sp>
    </p:spTree>
    <p:extLst>
      <p:ext uri="{BB962C8B-B14F-4D97-AF65-F5344CB8AC3E}">
        <p14:creationId xmlns:p14="http://schemas.microsoft.com/office/powerpoint/2010/main" val="18239085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extLst>
              <p:ext uri="{D42A27DB-BD31-4B8C-83A1-F6EECF244321}">
                <p14:modId xmlns:p14="http://schemas.microsoft.com/office/powerpoint/2010/main" val="1176274556"/>
              </p:ext>
            </p:extLst>
          </p:nvPr>
        </p:nvGraphicFramePr>
        <p:xfrm>
          <a:off x="1436914" y="985652"/>
          <a:ext cx="6854527" cy="37394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Rounded Rectangle 7"/>
          <p:cNvSpPr/>
          <p:nvPr/>
        </p:nvSpPr>
        <p:spPr>
          <a:xfrm>
            <a:off x="1591294" y="4786461"/>
            <a:ext cx="6700147" cy="467545"/>
          </a:xfrm>
          <a:prstGeom prst="roundRect">
            <a:avLst/>
          </a:prstGeom>
          <a:solidFill>
            <a:srgbClr val="E0E0E0">
              <a:lumMod val="75000"/>
            </a:srgbClr>
          </a:solidFill>
          <a:ln w="25400" cap="flat" cmpd="sng" algn="ctr">
            <a:no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5000"/>
              </a:lnSpc>
              <a:spcBef>
                <a:spcPts val="0"/>
              </a:spcBef>
              <a:spcAft>
                <a:spcPts val="1000"/>
              </a:spcAft>
              <a:buClrTx/>
              <a:buSzTx/>
              <a:buFontTx/>
              <a:buNone/>
              <a:tabLst/>
              <a:defRPr/>
            </a:pPr>
            <a:r>
              <a:rPr kumimoji="0" lang="en-GB" sz="1100" b="0" i="0" u="none" strike="noStrike" kern="0" cap="none" spc="0" normalizeH="0" baseline="0" noProof="0" dirty="0">
                <a:ln>
                  <a:noFill/>
                </a:ln>
                <a:solidFill>
                  <a:sysClr val="window" lastClr="FFFFFF"/>
                </a:solidFill>
                <a:effectLst/>
                <a:uLnTx/>
                <a:uFillTx/>
                <a:latin typeface="Arial"/>
                <a:ea typeface="Arial"/>
                <a:cs typeface="Times New Roman"/>
              </a:rPr>
              <a:t>Widening Participation; Science with and for </a:t>
            </a:r>
            <a:r>
              <a:rPr kumimoji="0" lang="en-GB" sz="1100" b="0" i="0" u="none" strike="noStrike" kern="0" cap="none" spc="0" normalizeH="0" baseline="0" noProof="0" dirty="0" smtClean="0">
                <a:ln>
                  <a:noFill/>
                </a:ln>
                <a:solidFill>
                  <a:sysClr val="window" lastClr="FFFFFF"/>
                </a:solidFill>
                <a:effectLst/>
                <a:uLnTx/>
                <a:uFillTx/>
                <a:latin typeface="Arial"/>
                <a:ea typeface="Arial"/>
                <a:cs typeface="Times New Roman"/>
              </a:rPr>
              <a:t>Society</a:t>
            </a:r>
            <a:endParaRPr kumimoji="0" lang="en-GB" sz="1100" b="0" i="0" u="none" strike="noStrike" kern="0" cap="none" spc="0" normalizeH="0" baseline="0" noProof="0" dirty="0">
              <a:ln>
                <a:noFill/>
              </a:ln>
              <a:solidFill>
                <a:sysClr val="window" lastClr="FFFFFF"/>
              </a:solidFill>
              <a:effectLst/>
              <a:uLnTx/>
              <a:uFillTx/>
              <a:latin typeface="Arial"/>
              <a:ea typeface="Arial"/>
              <a:cs typeface="Times New Roman"/>
            </a:endParaRPr>
          </a:p>
        </p:txBody>
      </p:sp>
      <p:sp>
        <p:nvSpPr>
          <p:cNvPr id="10" name="Rounded Rectangle 9"/>
          <p:cNvSpPr/>
          <p:nvPr/>
        </p:nvSpPr>
        <p:spPr>
          <a:xfrm>
            <a:off x="1591294" y="5257806"/>
            <a:ext cx="2158239" cy="698045"/>
          </a:xfrm>
          <a:prstGeom prst="roundRect">
            <a:avLst/>
          </a:prstGeom>
          <a:solidFill>
            <a:sysClr val="window" lastClr="FFFFFF">
              <a:lumMod val="50000"/>
            </a:sysClr>
          </a:solidFill>
          <a:ln w="25400" cap="flat" cmpd="sng" algn="ctr">
            <a:solidFill>
              <a:srgbClr val="68007F">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5000"/>
              </a:lnSpc>
              <a:spcBef>
                <a:spcPts val="0"/>
              </a:spcBef>
              <a:spcAft>
                <a:spcPts val="1000"/>
              </a:spcAft>
              <a:buClrTx/>
              <a:buSzTx/>
              <a:buFontTx/>
              <a:buNone/>
              <a:tabLst/>
              <a:defRPr/>
            </a:pPr>
            <a:r>
              <a:rPr kumimoji="0" lang="en-GB" sz="1000" b="0" i="0" u="none" strike="noStrike" kern="0" cap="none" spc="0" normalizeH="0" baseline="0" noProof="0" dirty="0">
                <a:ln>
                  <a:noFill/>
                </a:ln>
                <a:solidFill>
                  <a:sysClr val="window" lastClr="FFFFFF"/>
                </a:solidFill>
                <a:effectLst/>
                <a:uLnTx/>
                <a:uFillTx/>
                <a:latin typeface="Arial"/>
                <a:ea typeface="Arial"/>
                <a:cs typeface="Times New Roman"/>
              </a:rPr>
              <a:t>European Institute of Innovation and Technology (EIT)	</a:t>
            </a:r>
            <a:endParaRPr kumimoji="0" lang="en-GB" sz="1100" b="0" i="0" u="none" strike="noStrike" kern="0" cap="none" spc="0" normalizeH="0" baseline="0" noProof="0" dirty="0">
              <a:ln>
                <a:noFill/>
              </a:ln>
              <a:solidFill>
                <a:sysClr val="window" lastClr="FFFFFF"/>
              </a:solidFill>
              <a:effectLst/>
              <a:uLnTx/>
              <a:uFillTx/>
              <a:latin typeface="Arial"/>
              <a:ea typeface="Arial"/>
              <a:cs typeface="Times New Roman"/>
            </a:endParaRPr>
          </a:p>
        </p:txBody>
      </p:sp>
      <p:sp>
        <p:nvSpPr>
          <p:cNvPr id="11" name="Rounded Rectangle 10"/>
          <p:cNvSpPr/>
          <p:nvPr/>
        </p:nvSpPr>
        <p:spPr>
          <a:xfrm>
            <a:off x="6133202" y="5254005"/>
            <a:ext cx="2158239" cy="698045"/>
          </a:xfrm>
          <a:prstGeom prst="roundRect">
            <a:avLst/>
          </a:prstGeom>
          <a:solidFill>
            <a:srgbClr val="68007F">
              <a:lumMod val="75000"/>
            </a:srgbClr>
          </a:solidFill>
          <a:ln w="25400" cap="flat" cmpd="sng" algn="ctr">
            <a:solidFill>
              <a:srgbClr val="68007F">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5000"/>
              </a:lnSpc>
              <a:spcBef>
                <a:spcPts val="0"/>
              </a:spcBef>
              <a:spcAft>
                <a:spcPts val="1000"/>
              </a:spcAft>
              <a:buClrTx/>
              <a:buSzTx/>
              <a:buFontTx/>
              <a:buNone/>
              <a:tabLst/>
              <a:defRPr/>
            </a:pPr>
            <a:r>
              <a:rPr kumimoji="0" lang="en-GB" sz="1100" b="0" i="0" u="none" strike="noStrike" kern="0" cap="none" spc="0" normalizeH="0" baseline="0" noProof="0" dirty="0">
                <a:ln>
                  <a:noFill/>
                </a:ln>
                <a:solidFill>
                  <a:sysClr val="window" lastClr="FFFFFF"/>
                </a:solidFill>
                <a:effectLst/>
                <a:uLnTx/>
                <a:uFillTx/>
                <a:latin typeface="Arial"/>
                <a:ea typeface="Arial"/>
                <a:cs typeface="Times New Roman"/>
              </a:rPr>
              <a:t>Joint Research Centre (JRC)</a:t>
            </a:r>
          </a:p>
        </p:txBody>
      </p:sp>
      <p:sp>
        <p:nvSpPr>
          <p:cNvPr id="12" name="Rounded Rectangle 11"/>
          <p:cNvSpPr/>
          <p:nvPr/>
        </p:nvSpPr>
        <p:spPr>
          <a:xfrm>
            <a:off x="3862247" y="5257806"/>
            <a:ext cx="2158239" cy="698045"/>
          </a:xfrm>
          <a:prstGeom prst="roundRect">
            <a:avLst/>
          </a:prstGeom>
          <a:solidFill>
            <a:srgbClr val="B78FB5"/>
          </a:solidFill>
          <a:ln w="25400" cap="flat" cmpd="sng" algn="ctr">
            <a:solidFill>
              <a:srgbClr val="68007F">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5000"/>
              </a:lnSpc>
              <a:spcBef>
                <a:spcPts val="0"/>
              </a:spcBef>
              <a:spcAft>
                <a:spcPts val="1000"/>
              </a:spcAft>
              <a:buClrTx/>
              <a:buSzTx/>
              <a:buFontTx/>
              <a:buNone/>
              <a:tabLst/>
              <a:defRPr/>
            </a:pPr>
            <a:r>
              <a:rPr kumimoji="0" lang="en-GB" sz="1100" b="0" i="0" u="none" strike="noStrike" kern="0" cap="none" spc="0" normalizeH="0" baseline="0" noProof="0" dirty="0">
                <a:ln>
                  <a:noFill/>
                </a:ln>
                <a:solidFill>
                  <a:sysClr val="window" lastClr="FFFFFF"/>
                </a:solidFill>
                <a:effectLst/>
                <a:uLnTx/>
                <a:uFillTx/>
                <a:latin typeface="Arial"/>
                <a:ea typeface="Arial"/>
                <a:cs typeface="Times New Roman"/>
              </a:rPr>
              <a:t>EURATOM</a:t>
            </a:r>
          </a:p>
        </p:txBody>
      </p:sp>
      <p:sp>
        <p:nvSpPr>
          <p:cNvPr id="15" name="Title 2"/>
          <p:cNvSpPr>
            <a:spLocks noGrp="1"/>
          </p:cNvSpPr>
          <p:nvPr>
            <p:ph type="title"/>
          </p:nvPr>
        </p:nvSpPr>
        <p:spPr>
          <a:xfrm>
            <a:off x="495302" y="274638"/>
            <a:ext cx="7812073" cy="592261"/>
          </a:xfrm>
        </p:spPr>
        <p:txBody>
          <a:bodyPr/>
          <a:lstStyle/>
          <a:p>
            <a:r>
              <a:rPr lang="en-GB" dirty="0" smtClean="0"/>
              <a:t>Horizon 2020 structure</a:t>
            </a:r>
            <a:endParaRPr lang="en-GB" dirty="0"/>
          </a:p>
        </p:txBody>
      </p:sp>
    </p:spTree>
    <p:extLst>
      <p:ext uri="{BB962C8B-B14F-4D97-AF65-F5344CB8AC3E}">
        <p14:creationId xmlns:p14="http://schemas.microsoft.com/office/powerpoint/2010/main" val="57739769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54796" y="588780"/>
            <a:ext cx="7138988" cy="746125"/>
          </a:xfrm>
        </p:spPr>
        <p:txBody>
          <a:bodyPr>
            <a:noAutofit/>
          </a:bodyPr>
          <a:lstStyle/>
          <a:p>
            <a:pPr eaLnBrk="1" fontAlgn="auto" hangingPunct="1">
              <a:spcAft>
                <a:spcPts val="0"/>
              </a:spcAft>
              <a:defRPr/>
            </a:pPr>
            <a:r>
              <a:rPr lang="en-GB" dirty="0" smtClean="0">
                <a:ea typeface="Verdana" pitchFamily="34" charset="0"/>
                <a:cs typeface="Verdana" pitchFamily="34" charset="0"/>
              </a:rPr>
              <a:t>Pillar 1 – Excellent Science: Rationale</a:t>
            </a:r>
          </a:p>
        </p:txBody>
      </p:sp>
      <p:sp>
        <p:nvSpPr>
          <p:cNvPr id="21507" name="Rectangle 5"/>
          <p:cNvSpPr>
            <a:spLocks noChangeArrowheads="1"/>
          </p:cNvSpPr>
          <p:nvPr/>
        </p:nvSpPr>
        <p:spPr bwMode="auto">
          <a:xfrm>
            <a:off x="641268" y="1236457"/>
            <a:ext cx="9023432" cy="4450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z="2800" b="0" dirty="0">
              <a:solidFill>
                <a:schemeClr val="tx1"/>
              </a:solidFill>
              <a:sym typeface="Symbol" pitchFamily="18" charset="2"/>
            </a:endParaRPr>
          </a:p>
          <a:p>
            <a:pPr>
              <a:spcBef>
                <a:spcPts val="0"/>
              </a:spcBef>
            </a:pPr>
            <a:r>
              <a:rPr lang="en-GB" sz="2400" dirty="0" smtClean="0">
                <a:solidFill>
                  <a:schemeClr val="tx1"/>
                </a:solidFill>
              </a:rPr>
              <a:t>Overall </a:t>
            </a:r>
            <a:r>
              <a:rPr lang="en-GB" sz="2400" dirty="0">
                <a:solidFill>
                  <a:schemeClr val="tx1"/>
                </a:solidFill>
              </a:rPr>
              <a:t>objective: </a:t>
            </a:r>
            <a:r>
              <a:rPr lang="en-GB" sz="2400" b="0" dirty="0">
                <a:solidFill>
                  <a:schemeClr val="tx1"/>
                </a:solidFill>
              </a:rPr>
              <a:t>“to strengthen the excellence of European </a:t>
            </a:r>
            <a:r>
              <a:rPr lang="en-GB" sz="2400" b="0" dirty="0" smtClean="0">
                <a:solidFill>
                  <a:schemeClr val="tx1"/>
                </a:solidFill>
              </a:rPr>
              <a:t>research”</a:t>
            </a:r>
          </a:p>
          <a:p>
            <a:pPr>
              <a:spcBef>
                <a:spcPts val="0"/>
              </a:spcBef>
            </a:pPr>
            <a:endParaRPr lang="en-GB" sz="2400" b="0" dirty="0" smtClean="0">
              <a:solidFill>
                <a:schemeClr val="tx1"/>
              </a:solidFill>
              <a:sym typeface="Symbol" pitchFamily="18" charset="2"/>
            </a:endParaRPr>
          </a:p>
          <a:p>
            <a:pPr marL="533400" indent="-533400">
              <a:spcBef>
                <a:spcPts val="0"/>
              </a:spcBef>
              <a:buClr>
                <a:schemeClr val="accent2"/>
              </a:buClr>
              <a:buFont typeface="Wingdings" pitchFamily="2" charset="2"/>
              <a:buChar char="§"/>
            </a:pPr>
            <a:r>
              <a:rPr lang="en-GB" sz="2400" b="0" dirty="0" smtClean="0">
                <a:solidFill>
                  <a:schemeClr val="tx1"/>
                </a:solidFill>
                <a:sym typeface="Symbol" pitchFamily="18" charset="2"/>
              </a:rPr>
              <a:t>World </a:t>
            </a:r>
            <a:r>
              <a:rPr lang="en-GB" sz="2400" b="0" dirty="0">
                <a:solidFill>
                  <a:schemeClr val="tx1"/>
                </a:solidFill>
                <a:sym typeface="Symbol" pitchFamily="18" charset="2"/>
              </a:rPr>
              <a:t>class science is the foundation of tomorrow’s technologies, jobs and </a:t>
            </a:r>
            <a:r>
              <a:rPr lang="en-GB" sz="2400" b="0" dirty="0" smtClean="0">
                <a:solidFill>
                  <a:schemeClr val="tx1"/>
                </a:solidFill>
                <a:sym typeface="Symbol" pitchFamily="18" charset="2"/>
              </a:rPr>
              <a:t>wellbeing</a:t>
            </a:r>
          </a:p>
          <a:p>
            <a:pPr marL="533400" indent="-533400">
              <a:spcBef>
                <a:spcPts val="0"/>
              </a:spcBef>
              <a:buClr>
                <a:schemeClr val="accent2"/>
              </a:buClr>
              <a:buFont typeface="Wingdings" pitchFamily="2" charset="2"/>
              <a:buChar char="§"/>
            </a:pPr>
            <a:endParaRPr lang="en-GB" sz="2400" b="0" dirty="0" smtClean="0">
              <a:solidFill>
                <a:schemeClr val="tx1"/>
              </a:solidFill>
              <a:sym typeface="Symbol" pitchFamily="18" charset="2"/>
            </a:endParaRPr>
          </a:p>
          <a:p>
            <a:pPr marL="533400" indent="-533400">
              <a:spcBef>
                <a:spcPts val="0"/>
              </a:spcBef>
              <a:buClr>
                <a:schemeClr val="accent2"/>
              </a:buClr>
              <a:buFont typeface="Wingdings" pitchFamily="2" charset="2"/>
              <a:buChar char="§"/>
            </a:pPr>
            <a:r>
              <a:rPr lang="en-GB" sz="2400" b="0" dirty="0" smtClean="0">
                <a:solidFill>
                  <a:schemeClr val="tx1"/>
                </a:solidFill>
                <a:sym typeface="Symbol" pitchFamily="18" charset="2"/>
              </a:rPr>
              <a:t>Europe </a:t>
            </a:r>
            <a:r>
              <a:rPr lang="en-GB" sz="2400" b="0" dirty="0">
                <a:solidFill>
                  <a:schemeClr val="tx1"/>
                </a:solidFill>
                <a:sym typeface="Symbol" pitchFamily="18" charset="2"/>
              </a:rPr>
              <a:t>needs to develop, attract and retain research </a:t>
            </a:r>
            <a:r>
              <a:rPr lang="en-GB" sz="2400" b="0" dirty="0" smtClean="0">
                <a:solidFill>
                  <a:schemeClr val="tx1"/>
                </a:solidFill>
                <a:sym typeface="Symbol" pitchFamily="18" charset="2"/>
              </a:rPr>
              <a:t>talent</a:t>
            </a:r>
          </a:p>
          <a:p>
            <a:pPr marL="533400" indent="-533400">
              <a:spcBef>
                <a:spcPts val="0"/>
              </a:spcBef>
              <a:buClr>
                <a:schemeClr val="accent2"/>
              </a:buClr>
              <a:buFont typeface="Wingdings" pitchFamily="2" charset="2"/>
              <a:buChar char="§"/>
            </a:pPr>
            <a:endParaRPr lang="en-GB" sz="2400" b="0" dirty="0" smtClean="0">
              <a:solidFill>
                <a:schemeClr val="tx1"/>
              </a:solidFill>
              <a:sym typeface="Symbol" pitchFamily="18" charset="2"/>
            </a:endParaRPr>
          </a:p>
          <a:p>
            <a:pPr marL="533400" indent="-533400">
              <a:spcBef>
                <a:spcPts val="0"/>
              </a:spcBef>
              <a:buClr>
                <a:schemeClr val="accent2"/>
              </a:buClr>
              <a:buFont typeface="Wingdings" pitchFamily="2" charset="2"/>
              <a:buChar char="§"/>
            </a:pPr>
            <a:r>
              <a:rPr lang="en-GB" sz="2400" b="0" dirty="0" smtClean="0">
                <a:solidFill>
                  <a:schemeClr val="tx1"/>
                </a:solidFill>
                <a:sym typeface="Symbol" pitchFamily="18" charset="2"/>
              </a:rPr>
              <a:t>Researchers </a:t>
            </a:r>
            <a:r>
              <a:rPr lang="en-GB" sz="2400" b="0" dirty="0">
                <a:solidFill>
                  <a:schemeClr val="tx1"/>
                </a:solidFill>
                <a:sym typeface="Symbol" pitchFamily="18" charset="2"/>
              </a:rPr>
              <a:t>need access to the best </a:t>
            </a:r>
            <a:r>
              <a:rPr lang="en-GB" sz="2400" b="0" dirty="0" smtClean="0">
                <a:solidFill>
                  <a:schemeClr val="tx1"/>
                </a:solidFill>
                <a:sym typeface="Symbol" pitchFamily="18" charset="2"/>
              </a:rPr>
              <a:t>infrastructures</a:t>
            </a:r>
          </a:p>
          <a:p>
            <a:pPr marL="533400" indent="-533400">
              <a:spcBef>
                <a:spcPts val="0"/>
              </a:spcBef>
              <a:buClr>
                <a:schemeClr val="accent2"/>
              </a:buClr>
              <a:buFont typeface="Wingdings" pitchFamily="2" charset="2"/>
              <a:buChar char="§"/>
            </a:pPr>
            <a:endParaRPr lang="en-GB" sz="2400" b="0" dirty="0" smtClean="0">
              <a:solidFill>
                <a:schemeClr val="tx1"/>
              </a:solidFill>
              <a:sym typeface="Symbol" pitchFamily="18" charset="2"/>
            </a:endParaRPr>
          </a:p>
          <a:p>
            <a:pPr>
              <a:spcBef>
                <a:spcPct val="20000"/>
              </a:spcBef>
              <a:buClr>
                <a:schemeClr val="accent2"/>
              </a:buClr>
            </a:pPr>
            <a:r>
              <a:rPr lang="en-GB" sz="2800" b="0" dirty="0" smtClean="0">
                <a:solidFill>
                  <a:schemeClr val="tx1"/>
                </a:solidFill>
                <a:sym typeface="Symbol" pitchFamily="18" charset="2"/>
              </a:rPr>
              <a:t> </a:t>
            </a:r>
            <a:endParaRPr lang="en-US" sz="2800" b="0" dirty="0">
              <a:solidFill>
                <a:schemeClr val="tx1"/>
              </a:solidFill>
              <a:sym typeface="Symbol" pitchFamily="18" charset="2"/>
            </a:endParaRPr>
          </a:p>
          <a:p>
            <a:pPr marL="533400" indent="-533400">
              <a:spcBef>
                <a:spcPct val="20000"/>
              </a:spcBef>
              <a:buFontTx/>
              <a:buChar char="•"/>
            </a:pPr>
            <a:endParaRPr lang="en-US" sz="2800" dirty="0">
              <a:solidFill>
                <a:schemeClr val="tx1"/>
              </a:solidFill>
              <a:sym typeface="Symbol" pitchFamily="18" charset="2"/>
            </a:endParaRPr>
          </a:p>
          <a:p>
            <a:pPr marL="533400" indent="-533400">
              <a:spcBef>
                <a:spcPct val="20000"/>
              </a:spcBef>
              <a:buFontTx/>
              <a:buChar char="•"/>
            </a:pPr>
            <a:endParaRPr lang="en-US" sz="2800" dirty="0">
              <a:solidFill>
                <a:schemeClr val="tx1"/>
              </a:solidFill>
              <a:sym typeface="Symbol" pitchFamily="18" charset="2"/>
            </a:endParaRPr>
          </a:p>
        </p:txBody>
      </p:sp>
      <p:sp>
        <p:nvSpPr>
          <p:cNvPr id="18436" name="Rectangle 6"/>
          <p:cNvSpPr>
            <a:spLocks noChangeArrowheads="1"/>
          </p:cNvSpPr>
          <p:nvPr/>
        </p:nvSpPr>
        <p:spPr bwMode="auto">
          <a:xfrm>
            <a:off x="1417642" y="1687513"/>
            <a:ext cx="8728075" cy="4189031"/>
          </a:xfrm>
          <a:prstGeom prst="rect">
            <a:avLst/>
          </a:prstGeom>
          <a:noFill/>
          <a:ln w="9525">
            <a:noFill/>
            <a:miter lim="800000"/>
            <a:headEnd/>
            <a:tailEnd/>
          </a:ln>
        </p:spPr>
        <p:txBody>
          <a:bodyPr/>
          <a:lstStyle/>
          <a:p>
            <a:pPr>
              <a:defRPr/>
            </a:pPr>
            <a:endParaRPr lang="en-GB" sz="2200" b="0" dirty="0">
              <a:solidFill>
                <a:schemeClr val="accent6"/>
              </a:solidFill>
            </a:endParaRPr>
          </a:p>
          <a:p>
            <a:pPr marL="361950" indent="-361950">
              <a:defRPr/>
            </a:pPr>
            <a:r>
              <a:rPr lang="en-US" sz="2200" dirty="0">
                <a:solidFill>
                  <a:schemeClr val="accent6"/>
                </a:solidFill>
              </a:rPr>
              <a:t/>
            </a:r>
            <a:br>
              <a:rPr lang="en-US" sz="2200" dirty="0">
                <a:solidFill>
                  <a:schemeClr val="accent6"/>
                </a:solidFill>
              </a:rPr>
            </a:br>
            <a:endParaRPr lang="en-GB" sz="2200" b="0" dirty="0">
              <a:solidFill>
                <a:schemeClr val="accent6"/>
              </a:solidFill>
              <a:sym typeface="Symbol" pitchFamily="18" charset="2"/>
            </a:endParaRPr>
          </a:p>
        </p:txBody>
      </p:sp>
    </p:spTree>
    <p:extLst>
      <p:ext uri="{BB962C8B-B14F-4D97-AF65-F5344CB8AC3E}">
        <p14:creationId xmlns:p14="http://schemas.microsoft.com/office/powerpoint/2010/main" val="337512953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a:spcBef>
                <a:spcPts val="1200"/>
              </a:spcBef>
            </a:pPr>
            <a:r>
              <a:rPr lang="en-GB" dirty="0" smtClean="0"/>
              <a:t>Scientific </a:t>
            </a:r>
            <a:r>
              <a:rPr lang="en-GB" dirty="0"/>
              <a:t>excellence is the sole evaluation </a:t>
            </a:r>
            <a:r>
              <a:rPr lang="en-GB" dirty="0" smtClean="0"/>
              <a:t>criterion</a:t>
            </a:r>
          </a:p>
          <a:p>
            <a:pPr>
              <a:spcBef>
                <a:spcPts val="1200"/>
              </a:spcBef>
            </a:pPr>
            <a:r>
              <a:rPr lang="en-GB" dirty="0" smtClean="0"/>
              <a:t>Operates on a bottom-up basis</a:t>
            </a:r>
            <a:endParaRPr lang="en-GB" dirty="0"/>
          </a:p>
          <a:p>
            <a:pPr>
              <a:spcBef>
                <a:spcPts val="1200"/>
              </a:spcBef>
            </a:pPr>
            <a:r>
              <a:rPr lang="en-GB" dirty="0" smtClean="0"/>
              <a:t>Significant </a:t>
            </a:r>
            <a:r>
              <a:rPr lang="en-GB" dirty="0"/>
              <a:t>funding is provided to attract exceptional research </a:t>
            </a:r>
            <a:r>
              <a:rPr lang="en-GB" dirty="0" smtClean="0"/>
              <a:t>leaders </a:t>
            </a:r>
            <a:endParaRPr lang="en-GB" dirty="0"/>
          </a:p>
          <a:p>
            <a:pPr>
              <a:spcBef>
                <a:spcPts val="1200"/>
              </a:spcBef>
            </a:pPr>
            <a:r>
              <a:rPr lang="en-GB" dirty="0" smtClean="0"/>
              <a:t>Grants </a:t>
            </a:r>
            <a:r>
              <a:rPr lang="en-GB" dirty="0"/>
              <a:t>are awarded to the host institution that engages and hosts the </a:t>
            </a:r>
            <a:r>
              <a:rPr lang="en-GB" dirty="0" smtClean="0"/>
              <a:t>Principal Investigator – the PI </a:t>
            </a:r>
            <a:r>
              <a:rPr lang="en-GB" dirty="0"/>
              <a:t>will be employed by the host </a:t>
            </a:r>
            <a:r>
              <a:rPr lang="en-GB" dirty="0" smtClean="0"/>
              <a:t>institution </a:t>
            </a:r>
            <a:endParaRPr lang="en-GB" dirty="0"/>
          </a:p>
          <a:p>
            <a:pPr>
              <a:spcBef>
                <a:spcPts val="1200"/>
              </a:spcBef>
            </a:pPr>
            <a:r>
              <a:rPr lang="en-GB" dirty="0" smtClean="0"/>
              <a:t>The </a:t>
            </a:r>
            <a:r>
              <a:rPr lang="en-GB" dirty="0"/>
              <a:t>host institution guarantees the PI’s independence and provides the research environment to carry out the project and manage its </a:t>
            </a:r>
            <a:r>
              <a:rPr lang="en-GB" dirty="0" smtClean="0"/>
              <a:t>funding</a:t>
            </a:r>
          </a:p>
          <a:p>
            <a:pPr marL="109537" indent="0">
              <a:spcBef>
                <a:spcPts val="1200"/>
              </a:spcBef>
              <a:buNone/>
            </a:pPr>
            <a:r>
              <a:rPr lang="en-GB" dirty="0" smtClean="0"/>
              <a:t> </a:t>
            </a:r>
            <a:endParaRPr lang="en-GB" dirty="0"/>
          </a:p>
        </p:txBody>
      </p:sp>
      <p:sp>
        <p:nvSpPr>
          <p:cNvPr id="3" name="Title 2"/>
          <p:cNvSpPr>
            <a:spLocks noGrp="1"/>
          </p:cNvSpPr>
          <p:nvPr>
            <p:ph type="title"/>
          </p:nvPr>
        </p:nvSpPr>
        <p:spPr/>
        <p:txBody>
          <a:bodyPr/>
          <a:lstStyle/>
          <a:p>
            <a:r>
              <a:rPr lang="en-GB" dirty="0" smtClean="0"/>
              <a:t>European Research Council </a:t>
            </a:r>
            <a:endParaRPr lang="en-GB" dirty="0"/>
          </a:p>
        </p:txBody>
      </p:sp>
    </p:spTree>
    <p:extLst>
      <p:ext uri="{BB962C8B-B14F-4D97-AF65-F5344CB8AC3E}">
        <p14:creationId xmlns:p14="http://schemas.microsoft.com/office/powerpoint/2010/main" val="13003943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272002674"/>
              </p:ext>
            </p:extLst>
          </p:nvPr>
        </p:nvGraphicFramePr>
        <p:xfrm>
          <a:off x="459674" y="2110532"/>
          <a:ext cx="8915400" cy="3185863"/>
        </p:xfrm>
        <a:graphic>
          <a:graphicData uri="http://schemas.openxmlformats.org/drawingml/2006/table">
            <a:tbl>
              <a:tblPr bandRow="1">
                <a:tableStyleId>{69C7853C-536D-4A76-A0AE-DD22124D55A5}</a:tableStyleId>
              </a:tblPr>
              <a:tblGrid>
                <a:gridCol w="2971800"/>
                <a:gridCol w="2779321"/>
                <a:gridCol w="3164279"/>
              </a:tblGrid>
              <a:tr h="625231">
                <a:tc>
                  <a:txBody>
                    <a:bodyPr/>
                    <a:lstStyle/>
                    <a:p>
                      <a:r>
                        <a:rPr lang="en-GB" b="1" dirty="0" smtClean="0"/>
                        <a:t>Starting</a:t>
                      </a:r>
                      <a:r>
                        <a:rPr lang="en-GB" b="1" baseline="0" dirty="0" smtClean="0"/>
                        <a:t> Grants</a:t>
                      </a:r>
                      <a:endParaRPr lang="en-GB" b="1" dirty="0"/>
                    </a:p>
                  </a:txBody>
                  <a:tcPr anchor="ctr">
                    <a:solidFill>
                      <a:schemeClr val="tx2">
                        <a:lumMod val="20000"/>
                        <a:lumOff val="80000"/>
                      </a:schemeClr>
                    </a:solidFill>
                  </a:tcPr>
                </a:tc>
                <a:tc>
                  <a:txBody>
                    <a:bodyPr/>
                    <a:lstStyle/>
                    <a:p>
                      <a:r>
                        <a:rPr lang="en-GB" dirty="0" smtClean="0"/>
                        <a:t>2-7 years</a:t>
                      </a:r>
                      <a:r>
                        <a:rPr lang="en-GB" baseline="0" dirty="0" smtClean="0"/>
                        <a:t> postdoc</a:t>
                      </a:r>
                      <a:endParaRPr lang="en-GB" dirty="0"/>
                    </a:p>
                  </a:txBody>
                  <a:tcPr anchor="ctr">
                    <a:solidFill>
                      <a:schemeClr val="tx2">
                        <a:lumMod val="20000"/>
                        <a:lumOff val="80000"/>
                      </a:schemeClr>
                    </a:solidFill>
                  </a:tcPr>
                </a:tc>
                <a:tc>
                  <a:txBody>
                    <a:bodyPr/>
                    <a:lstStyle/>
                    <a:p>
                      <a:r>
                        <a:rPr lang="en-GB" dirty="0" smtClean="0"/>
                        <a:t>Up to €1.5-2m</a:t>
                      </a:r>
                      <a:r>
                        <a:rPr lang="en-GB" baseline="0" dirty="0" smtClean="0"/>
                        <a:t> for 5 years</a:t>
                      </a:r>
                      <a:endParaRPr lang="en-GB" dirty="0"/>
                    </a:p>
                  </a:txBody>
                  <a:tcPr anchor="ctr">
                    <a:solidFill>
                      <a:schemeClr val="tx2">
                        <a:lumMod val="20000"/>
                        <a:lumOff val="80000"/>
                      </a:schemeClr>
                    </a:solidFill>
                  </a:tcPr>
                </a:tc>
              </a:tr>
              <a:tr h="684939">
                <a:tc>
                  <a:txBody>
                    <a:bodyPr/>
                    <a:lstStyle/>
                    <a:p>
                      <a:r>
                        <a:rPr lang="en-GB" b="1" dirty="0" smtClean="0"/>
                        <a:t>Consolidator Grants</a:t>
                      </a:r>
                      <a:endParaRPr lang="en-GB" b="1" dirty="0"/>
                    </a:p>
                  </a:txBody>
                  <a:tcPr anchor="ctr">
                    <a:solidFill>
                      <a:schemeClr val="tx2">
                        <a:lumMod val="20000"/>
                        <a:lumOff val="80000"/>
                      </a:schemeClr>
                    </a:solidFill>
                  </a:tcPr>
                </a:tc>
                <a:tc>
                  <a:txBody>
                    <a:bodyPr/>
                    <a:lstStyle/>
                    <a:p>
                      <a:r>
                        <a:rPr lang="en-GB" dirty="0" smtClean="0"/>
                        <a:t>7–12 </a:t>
                      </a:r>
                      <a:r>
                        <a:rPr lang="en-GB" smtClean="0"/>
                        <a:t>years postdoc</a:t>
                      </a:r>
                      <a:endParaRPr lang="en-GB" dirty="0"/>
                    </a:p>
                  </a:txBody>
                  <a:tcPr anchor="ctr">
                    <a:solidFill>
                      <a:schemeClr val="tx2">
                        <a:lumMod val="20000"/>
                        <a:lumOff val="80000"/>
                      </a:schemeClr>
                    </a:solidFill>
                  </a:tcPr>
                </a:tc>
                <a:tc>
                  <a:txBody>
                    <a:bodyPr/>
                    <a:lstStyle/>
                    <a:p>
                      <a:r>
                        <a:rPr lang="en-GB" dirty="0" smtClean="0"/>
                        <a:t>Up to €2-2.75m for 5 years</a:t>
                      </a:r>
                      <a:endParaRPr lang="en-GB" dirty="0"/>
                    </a:p>
                  </a:txBody>
                  <a:tcPr anchor="ctr">
                    <a:solidFill>
                      <a:schemeClr val="tx2">
                        <a:lumMod val="20000"/>
                        <a:lumOff val="80000"/>
                      </a:schemeClr>
                    </a:solidFill>
                  </a:tcPr>
                </a:tc>
              </a:tr>
              <a:tr h="625231">
                <a:tc>
                  <a:txBody>
                    <a:bodyPr/>
                    <a:lstStyle/>
                    <a:p>
                      <a:r>
                        <a:rPr lang="en-GB" b="1" dirty="0" smtClean="0"/>
                        <a:t>Advanced</a:t>
                      </a:r>
                      <a:r>
                        <a:rPr lang="en-GB" b="1" baseline="0" dirty="0" smtClean="0"/>
                        <a:t> Grants</a:t>
                      </a:r>
                      <a:endParaRPr lang="en-GB" b="1" dirty="0"/>
                    </a:p>
                  </a:txBody>
                  <a:tcPr anchor="ctr">
                    <a:solidFill>
                      <a:schemeClr val="tx2">
                        <a:lumMod val="20000"/>
                        <a:lumOff val="80000"/>
                      </a:schemeClr>
                    </a:solidFill>
                  </a:tcPr>
                </a:tc>
                <a:tc>
                  <a:txBody>
                    <a:bodyPr/>
                    <a:lstStyle/>
                    <a:p>
                      <a:r>
                        <a:rPr lang="en-GB" dirty="0" smtClean="0"/>
                        <a:t>Leading</a:t>
                      </a:r>
                      <a:r>
                        <a:rPr lang="en-GB" baseline="0" dirty="0" smtClean="0"/>
                        <a:t> researchers</a:t>
                      </a:r>
                      <a:endParaRPr lang="en-GB" dirty="0"/>
                    </a:p>
                  </a:txBody>
                  <a:tcPr anchor="ctr">
                    <a:solidFill>
                      <a:schemeClr val="tx2">
                        <a:lumMod val="20000"/>
                        <a:lumOff val="80000"/>
                      </a:schemeClr>
                    </a:solidFill>
                  </a:tcPr>
                </a:tc>
                <a:tc>
                  <a:txBody>
                    <a:bodyPr/>
                    <a:lstStyle/>
                    <a:p>
                      <a:r>
                        <a:rPr lang="en-GB" dirty="0" smtClean="0"/>
                        <a:t>Up to €3-3.5m for 5 years</a:t>
                      </a:r>
                      <a:endParaRPr lang="en-GB" dirty="0"/>
                    </a:p>
                  </a:txBody>
                  <a:tcPr anchor="ctr">
                    <a:solidFill>
                      <a:schemeClr val="tx2">
                        <a:lumMod val="20000"/>
                        <a:lumOff val="80000"/>
                      </a:schemeClr>
                    </a:solidFill>
                  </a:tcPr>
                </a:tc>
              </a:tr>
              <a:tr h="625231">
                <a:tc>
                  <a:txBody>
                    <a:bodyPr/>
                    <a:lstStyle/>
                    <a:p>
                      <a:r>
                        <a:rPr lang="en-GB" b="1" dirty="0" smtClean="0">
                          <a:solidFill>
                            <a:schemeClr val="tx1">
                              <a:lumMod val="65000"/>
                              <a:lumOff val="35000"/>
                            </a:schemeClr>
                          </a:solidFill>
                        </a:rPr>
                        <a:t>Synergy Grants</a:t>
                      </a:r>
                      <a:endParaRPr lang="en-GB" b="1" dirty="0">
                        <a:solidFill>
                          <a:schemeClr val="tx1">
                            <a:lumMod val="65000"/>
                            <a:lumOff val="35000"/>
                          </a:schemeClr>
                        </a:solidFill>
                      </a:endParaRPr>
                    </a:p>
                  </a:txBody>
                  <a:tcPr anchor="ctr">
                    <a:solidFill>
                      <a:schemeClr val="tx2">
                        <a:lumMod val="20000"/>
                        <a:lumOff val="80000"/>
                      </a:schemeClr>
                    </a:solidFill>
                  </a:tcPr>
                </a:tc>
                <a:tc>
                  <a:txBody>
                    <a:bodyPr/>
                    <a:lstStyle/>
                    <a:p>
                      <a:r>
                        <a:rPr lang="en-GB" dirty="0" smtClean="0">
                          <a:solidFill>
                            <a:schemeClr val="tx1">
                              <a:lumMod val="65000"/>
                              <a:lumOff val="35000"/>
                            </a:schemeClr>
                          </a:solidFill>
                        </a:rPr>
                        <a:t>2 – 4 PIs</a:t>
                      </a:r>
                      <a:endParaRPr lang="en-GB" dirty="0">
                        <a:solidFill>
                          <a:schemeClr val="tx1">
                            <a:lumMod val="65000"/>
                            <a:lumOff val="35000"/>
                          </a:schemeClr>
                        </a:solidFill>
                      </a:endParaRPr>
                    </a:p>
                  </a:txBody>
                  <a:tcPr anchor="ctr">
                    <a:solidFill>
                      <a:schemeClr val="tx2">
                        <a:lumMod val="20000"/>
                        <a:lumOff val="80000"/>
                      </a:schemeClr>
                    </a:solidFill>
                  </a:tcPr>
                </a:tc>
                <a:tc>
                  <a:txBody>
                    <a:bodyPr/>
                    <a:lstStyle/>
                    <a:p>
                      <a:r>
                        <a:rPr lang="en-GB" dirty="0" smtClean="0">
                          <a:solidFill>
                            <a:schemeClr val="tx1">
                              <a:lumMod val="65000"/>
                              <a:lumOff val="35000"/>
                            </a:schemeClr>
                          </a:solidFill>
                        </a:rPr>
                        <a:t>Up to €15m for 6 years</a:t>
                      </a:r>
                      <a:endParaRPr lang="en-GB" dirty="0">
                        <a:solidFill>
                          <a:schemeClr val="tx1">
                            <a:lumMod val="65000"/>
                            <a:lumOff val="35000"/>
                          </a:schemeClr>
                        </a:solidFill>
                      </a:endParaRPr>
                    </a:p>
                  </a:txBody>
                  <a:tcPr anchor="ctr">
                    <a:solidFill>
                      <a:schemeClr val="tx2">
                        <a:lumMod val="20000"/>
                        <a:lumOff val="80000"/>
                      </a:schemeClr>
                    </a:solidFill>
                  </a:tcPr>
                </a:tc>
              </a:tr>
              <a:tr h="625231">
                <a:tc>
                  <a:txBody>
                    <a:bodyPr/>
                    <a:lstStyle/>
                    <a:p>
                      <a:r>
                        <a:rPr lang="en-GB" b="1" dirty="0" smtClean="0"/>
                        <a:t>Proof of Concept</a:t>
                      </a:r>
                      <a:endParaRPr lang="en-GB" b="1" dirty="0"/>
                    </a:p>
                  </a:txBody>
                  <a:tcPr anchor="ctr">
                    <a:solidFill>
                      <a:schemeClr val="tx2">
                        <a:lumMod val="20000"/>
                        <a:lumOff val="80000"/>
                      </a:schemeClr>
                    </a:solidFill>
                  </a:tcPr>
                </a:tc>
                <a:tc>
                  <a:txBody>
                    <a:bodyPr/>
                    <a:lstStyle/>
                    <a:p>
                      <a:r>
                        <a:rPr lang="en-GB" dirty="0" smtClean="0"/>
                        <a:t>ERC</a:t>
                      </a:r>
                      <a:r>
                        <a:rPr lang="en-GB" baseline="0" dirty="0" smtClean="0"/>
                        <a:t> grant holders</a:t>
                      </a:r>
                      <a:endParaRPr lang="en-GB" dirty="0"/>
                    </a:p>
                  </a:txBody>
                  <a:tcPr anchor="ctr">
                    <a:solidFill>
                      <a:schemeClr val="tx2">
                        <a:lumMod val="20000"/>
                        <a:lumOff val="80000"/>
                      </a:schemeClr>
                    </a:solidFill>
                  </a:tcPr>
                </a:tc>
                <a:tc>
                  <a:txBody>
                    <a:bodyPr/>
                    <a:lstStyle/>
                    <a:p>
                      <a:r>
                        <a:rPr lang="en-GB" sz="1600" dirty="0" smtClean="0"/>
                        <a:t>€150k for up</a:t>
                      </a:r>
                      <a:r>
                        <a:rPr lang="en-GB" sz="1600" baseline="0" dirty="0" smtClean="0"/>
                        <a:t> to 18 months</a:t>
                      </a:r>
                      <a:endParaRPr lang="en-GB" sz="1600" dirty="0"/>
                    </a:p>
                  </a:txBody>
                  <a:tcPr anchor="ctr">
                    <a:solidFill>
                      <a:schemeClr val="tx2">
                        <a:lumMod val="20000"/>
                        <a:lumOff val="80000"/>
                      </a:schemeClr>
                    </a:solidFill>
                  </a:tcPr>
                </a:tc>
              </a:tr>
            </a:tbl>
          </a:graphicData>
        </a:graphic>
      </p:graphicFrame>
      <p:sp>
        <p:nvSpPr>
          <p:cNvPr id="3" name="Title 2"/>
          <p:cNvSpPr>
            <a:spLocks noGrp="1"/>
          </p:cNvSpPr>
          <p:nvPr>
            <p:ph type="title"/>
          </p:nvPr>
        </p:nvSpPr>
        <p:spPr/>
        <p:txBody>
          <a:bodyPr/>
          <a:lstStyle/>
          <a:p>
            <a:pPr fontAlgn="auto">
              <a:spcAft>
                <a:spcPts val="0"/>
              </a:spcAft>
              <a:defRPr/>
            </a:pPr>
            <a:r>
              <a:rPr lang="en-GB" sz="2800" dirty="0" smtClean="0"/>
              <a:t>European Research Council – Five schemes</a:t>
            </a:r>
            <a:endParaRPr lang="en-GB" sz="2800" dirty="0"/>
          </a:p>
        </p:txBody>
      </p:sp>
      <p:sp>
        <p:nvSpPr>
          <p:cNvPr id="2" name="TextBox 1"/>
          <p:cNvSpPr txBox="1"/>
          <p:nvPr/>
        </p:nvSpPr>
        <p:spPr>
          <a:xfrm>
            <a:off x="3042064" y="5735782"/>
            <a:ext cx="6863936" cy="707886"/>
          </a:xfrm>
          <a:prstGeom prst="rect">
            <a:avLst/>
          </a:prstGeom>
          <a:noFill/>
        </p:spPr>
        <p:txBody>
          <a:bodyPr wrap="square" rtlCol="0">
            <a:spAutoFit/>
          </a:bodyPr>
          <a:lstStyle/>
          <a:p>
            <a:pPr algn="r"/>
            <a:r>
              <a:rPr lang="en-GB" sz="2000" b="0" dirty="0" smtClean="0">
                <a:solidFill>
                  <a:schemeClr val="tx1"/>
                </a:solidFill>
              </a:rPr>
              <a:t>Horizon 2020 general funding rate of 100% direct </a:t>
            </a:r>
          </a:p>
          <a:p>
            <a:pPr algn="r"/>
            <a:r>
              <a:rPr lang="en-GB" sz="2000" b="0" dirty="0" smtClean="0">
                <a:solidFill>
                  <a:schemeClr val="tx1"/>
                </a:solidFill>
              </a:rPr>
              <a:t>+ 25% indirect costs applies</a:t>
            </a:r>
            <a:endParaRPr lang="en-GB" sz="2000" b="0" dirty="0">
              <a:solidFill>
                <a:schemeClr val="tx1"/>
              </a:solidFill>
            </a:endParaRPr>
          </a:p>
        </p:txBody>
      </p:sp>
    </p:spTree>
    <p:extLst>
      <p:ext uri="{BB962C8B-B14F-4D97-AF65-F5344CB8AC3E}">
        <p14:creationId xmlns:p14="http://schemas.microsoft.com/office/powerpoint/2010/main" val="20853953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3"/>
          <p:cNvSpPr>
            <a:spLocks noGrp="1" noChangeArrowheads="1"/>
          </p:cNvSpPr>
          <p:nvPr>
            <p:ph idx="1"/>
          </p:nvPr>
        </p:nvSpPr>
        <p:spPr>
          <a:xfrm>
            <a:off x="495300" y="1182714"/>
            <a:ext cx="8915400" cy="4663403"/>
          </a:xfrm>
        </p:spPr>
        <p:txBody>
          <a:bodyPr>
            <a:normAutofit lnSpcReduction="10000"/>
          </a:bodyPr>
          <a:lstStyle/>
          <a:p>
            <a:pPr>
              <a:lnSpc>
                <a:spcPct val="90000"/>
              </a:lnSpc>
              <a:spcBef>
                <a:spcPct val="15000"/>
              </a:spcBef>
              <a:spcAft>
                <a:spcPts val="600"/>
              </a:spcAft>
            </a:pPr>
            <a:r>
              <a:rPr lang="en-GB" sz="2400" dirty="0" smtClean="0"/>
              <a:t>UKRO mission and services</a:t>
            </a:r>
          </a:p>
          <a:p>
            <a:pPr marL="109728" indent="0">
              <a:lnSpc>
                <a:spcPct val="90000"/>
              </a:lnSpc>
              <a:spcBef>
                <a:spcPct val="15000"/>
              </a:spcBef>
              <a:spcAft>
                <a:spcPts val="600"/>
              </a:spcAft>
              <a:buNone/>
            </a:pPr>
            <a:endParaRPr lang="en-GB" sz="2400" dirty="0" smtClean="0"/>
          </a:p>
          <a:p>
            <a:pPr>
              <a:lnSpc>
                <a:spcPct val="90000"/>
              </a:lnSpc>
              <a:spcBef>
                <a:spcPct val="15000"/>
              </a:spcBef>
              <a:spcAft>
                <a:spcPts val="600"/>
              </a:spcAft>
            </a:pPr>
            <a:r>
              <a:rPr lang="en-GB" sz="2400" dirty="0" smtClean="0"/>
              <a:t>Horizon 2020</a:t>
            </a:r>
          </a:p>
          <a:p>
            <a:pPr marL="393192" lvl="1" indent="0">
              <a:lnSpc>
                <a:spcPct val="90000"/>
              </a:lnSpc>
              <a:spcBef>
                <a:spcPct val="15000"/>
              </a:spcBef>
              <a:spcAft>
                <a:spcPts val="600"/>
              </a:spcAft>
              <a:buNone/>
            </a:pPr>
            <a:endParaRPr lang="en-GB" sz="2000" dirty="0"/>
          </a:p>
          <a:p>
            <a:pPr lvl="1">
              <a:lnSpc>
                <a:spcPct val="90000"/>
              </a:lnSpc>
              <a:spcBef>
                <a:spcPct val="15000"/>
              </a:spcBef>
              <a:spcAft>
                <a:spcPts val="600"/>
              </a:spcAft>
            </a:pPr>
            <a:r>
              <a:rPr lang="en-GB" sz="2000" dirty="0" smtClean="0"/>
              <a:t>Pillar 1 - Excellent Science</a:t>
            </a:r>
          </a:p>
          <a:p>
            <a:pPr marL="109728" indent="0">
              <a:lnSpc>
                <a:spcPct val="90000"/>
              </a:lnSpc>
              <a:spcBef>
                <a:spcPct val="15000"/>
              </a:spcBef>
              <a:spcAft>
                <a:spcPts val="600"/>
              </a:spcAft>
              <a:buNone/>
            </a:pPr>
            <a:endParaRPr lang="en-US" sz="2400" dirty="0" smtClean="0"/>
          </a:p>
          <a:p>
            <a:pPr lvl="1">
              <a:lnSpc>
                <a:spcPct val="90000"/>
              </a:lnSpc>
              <a:spcBef>
                <a:spcPct val="15000"/>
              </a:spcBef>
              <a:spcAft>
                <a:spcPts val="600"/>
              </a:spcAft>
            </a:pPr>
            <a:r>
              <a:rPr lang="en-US" sz="2000" dirty="0" smtClean="0"/>
              <a:t>Pillar 2 – Industrial Leadership</a:t>
            </a:r>
          </a:p>
          <a:p>
            <a:pPr>
              <a:lnSpc>
                <a:spcPct val="90000"/>
              </a:lnSpc>
              <a:spcBef>
                <a:spcPct val="15000"/>
              </a:spcBef>
              <a:spcAft>
                <a:spcPts val="600"/>
              </a:spcAft>
            </a:pPr>
            <a:endParaRPr lang="en-US" sz="2400" dirty="0" smtClean="0"/>
          </a:p>
          <a:p>
            <a:pPr lvl="1">
              <a:lnSpc>
                <a:spcPct val="90000"/>
              </a:lnSpc>
              <a:spcBef>
                <a:spcPct val="15000"/>
              </a:spcBef>
              <a:spcAft>
                <a:spcPts val="600"/>
              </a:spcAft>
            </a:pPr>
            <a:r>
              <a:rPr lang="en-US" sz="2000" dirty="0" smtClean="0"/>
              <a:t>Pillar 3 – Societal Challenges</a:t>
            </a:r>
          </a:p>
          <a:p>
            <a:pPr>
              <a:lnSpc>
                <a:spcPct val="90000"/>
              </a:lnSpc>
              <a:spcBef>
                <a:spcPct val="15000"/>
              </a:spcBef>
              <a:spcAft>
                <a:spcPts val="600"/>
              </a:spcAft>
            </a:pPr>
            <a:endParaRPr lang="en-US" sz="2400" dirty="0" smtClean="0"/>
          </a:p>
          <a:p>
            <a:pPr>
              <a:lnSpc>
                <a:spcPct val="90000"/>
              </a:lnSpc>
              <a:spcBef>
                <a:spcPct val="15000"/>
              </a:spcBef>
              <a:spcAft>
                <a:spcPts val="600"/>
              </a:spcAft>
            </a:pPr>
            <a:r>
              <a:rPr lang="en-US" sz="2400" dirty="0" smtClean="0"/>
              <a:t>Participant Portal</a:t>
            </a:r>
          </a:p>
          <a:p>
            <a:pPr marL="109728" indent="0">
              <a:lnSpc>
                <a:spcPct val="90000"/>
              </a:lnSpc>
              <a:spcBef>
                <a:spcPct val="15000"/>
              </a:spcBef>
              <a:spcAft>
                <a:spcPts val="600"/>
              </a:spcAft>
              <a:buNone/>
            </a:pPr>
            <a:endParaRPr lang="en-US" sz="2400" dirty="0" smtClean="0"/>
          </a:p>
        </p:txBody>
      </p:sp>
      <p:sp>
        <p:nvSpPr>
          <p:cNvPr id="3075" name="Rectangle 2"/>
          <p:cNvSpPr>
            <a:spLocks noGrp="1" noChangeArrowheads="1"/>
          </p:cNvSpPr>
          <p:nvPr>
            <p:ph type="title"/>
          </p:nvPr>
        </p:nvSpPr>
        <p:spPr/>
        <p:txBody>
          <a:bodyPr/>
          <a:lstStyle/>
          <a:p>
            <a:r>
              <a:rPr lang="en-GB" dirty="0" smtClean="0"/>
              <a:t>Session Outline</a:t>
            </a:r>
            <a:endParaRPr lang="en-US" dirty="0" smtClean="0"/>
          </a:p>
        </p:txBody>
      </p:sp>
      <p:sp>
        <p:nvSpPr>
          <p:cNvPr id="3077" name="Text Box 5"/>
          <p:cNvSpPr txBox="1">
            <a:spLocks noChangeArrowheads="1"/>
          </p:cNvSpPr>
          <p:nvPr/>
        </p:nvSpPr>
        <p:spPr bwMode="auto">
          <a:xfrm>
            <a:off x="1079530" y="5943653"/>
            <a:ext cx="184731" cy="584775"/>
          </a:xfrm>
          <a:prstGeom prst="rect">
            <a:avLst/>
          </a:prstGeom>
          <a:noFill/>
          <a:ln w="9525" algn="ctr">
            <a:noFill/>
            <a:miter lim="800000"/>
            <a:headEnd/>
            <a:tailEnd/>
          </a:ln>
        </p:spPr>
        <p:txBody>
          <a:bodyPr wrap="none">
            <a:spAutoFit/>
          </a:bodyPr>
          <a:lstStyle/>
          <a:p>
            <a:endParaRPr lang="en-US"/>
          </a:p>
        </p:txBody>
      </p:sp>
      <p:sp>
        <p:nvSpPr>
          <p:cNvPr id="3078" name="Oval 6"/>
          <p:cNvSpPr>
            <a:spLocks noChangeArrowheads="1"/>
          </p:cNvSpPr>
          <p:nvPr/>
        </p:nvSpPr>
        <p:spPr bwMode="auto">
          <a:xfrm>
            <a:off x="2695579" y="6337300"/>
            <a:ext cx="914401" cy="914400"/>
          </a:xfrm>
          <a:prstGeom prst="ellipse">
            <a:avLst/>
          </a:prstGeom>
          <a:noFill/>
          <a:ln w="9525" algn="ctr">
            <a:noFill/>
            <a:round/>
            <a:headEnd/>
            <a:tailEnd/>
          </a:ln>
        </p:spPr>
        <p:txBody>
          <a:bodyPr wrap="none" anchor="ctr"/>
          <a:lstStyle/>
          <a:p>
            <a:endParaRPr lang="en-US"/>
          </a:p>
        </p:txBody>
      </p:sp>
    </p:spTree>
    <p:extLst>
      <p:ext uri="{BB962C8B-B14F-4D97-AF65-F5344CB8AC3E}">
        <p14:creationId xmlns:p14="http://schemas.microsoft.com/office/powerpoint/2010/main" val="101863768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95321" y="972458"/>
            <a:ext cx="9171215" cy="4439556"/>
          </a:xfrm>
        </p:spPr>
        <p:txBody>
          <a:bodyPr>
            <a:normAutofit fontScale="92500" lnSpcReduction="10000"/>
          </a:bodyPr>
          <a:lstStyle/>
          <a:p>
            <a:r>
              <a:rPr lang="en-GB" sz="2400" dirty="0" smtClean="0"/>
              <a:t>Eligibility for </a:t>
            </a:r>
            <a:r>
              <a:rPr lang="en-GB" sz="2400" dirty="0" err="1" smtClean="0"/>
              <a:t>StG</a:t>
            </a:r>
            <a:r>
              <a:rPr lang="en-GB" sz="2400" dirty="0" smtClean="0"/>
              <a:t> and </a:t>
            </a:r>
            <a:r>
              <a:rPr lang="en-GB" sz="2400" dirty="0" err="1" smtClean="0"/>
              <a:t>CoG</a:t>
            </a:r>
            <a:r>
              <a:rPr lang="en-GB" sz="2400" dirty="0" smtClean="0"/>
              <a:t> calls now measured from 1 </a:t>
            </a:r>
            <a:r>
              <a:rPr lang="en-GB" sz="2400" dirty="0"/>
              <a:t>J</a:t>
            </a:r>
            <a:r>
              <a:rPr lang="en-GB" sz="2400" dirty="0" smtClean="0"/>
              <a:t>anuary 2015, not call publication date</a:t>
            </a:r>
          </a:p>
          <a:p>
            <a:r>
              <a:rPr lang="en-GB" sz="2400" dirty="0" smtClean="0"/>
              <a:t>No maximum limit for extensions to eligibility window for </a:t>
            </a:r>
            <a:r>
              <a:rPr lang="en-GB" sz="2400" dirty="0" err="1" smtClean="0"/>
              <a:t>StG</a:t>
            </a:r>
            <a:r>
              <a:rPr lang="en-GB" sz="2400" dirty="0" smtClean="0"/>
              <a:t> and </a:t>
            </a:r>
            <a:r>
              <a:rPr lang="en-GB" sz="2400" dirty="0" err="1" smtClean="0"/>
              <a:t>CoG</a:t>
            </a:r>
            <a:r>
              <a:rPr lang="en-GB" sz="2400" dirty="0" smtClean="0"/>
              <a:t> calls</a:t>
            </a:r>
          </a:p>
          <a:p>
            <a:r>
              <a:rPr lang="en-GB" sz="2400" dirty="0" smtClean="0"/>
              <a:t>Extensions to eligibility now available for illness of relative (child, spouse, parent, sibling)</a:t>
            </a:r>
          </a:p>
          <a:p>
            <a:r>
              <a:rPr lang="en-GB" sz="2400" dirty="0" smtClean="0"/>
              <a:t>Slight increase to </a:t>
            </a:r>
            <a:r>
              <a:rPr lang="en-GB" sz="2400" dirty="0" err="1" smtClean="0"/>
              <a:t>PoC</a:t>
            </a:r>
            <a:r>
              <a:rPr lang="en-GB" sz="2400" dirty="0" smtClean="0"/>
              <a:t> budget from EUR 15m to EUR 20m; also 3 rather than 2 deadlines (Feb 2015 / May 2015 / Oct 2015)</a:t>
            </a:r>
          </a:p>
          <a:p>
            <a:r>
              <a:rPr lang="en-GB" sz="2400" dirty="0" smtClean="0"/>
              <a:t>No pre-allocated budget split between 3 domains</a:t>
            </a:r>
          </a:p>
          <a:p>
            <a:r>
              <a:rPr lang="en-GB" sz="2400" dirty="0" smtClean="0"/>
              <a:t>New rule on multiple apps: ‘may submit proposals to different ERC frontier grant calls in same WP, but only 1</a:t>
            </a:r>
            <a:r>
              <a:rPr lang="en-GB" sz="2400" baseline="30000" dirty="0" smtClean="0"/>
              <a:t>st</a:t>
            </a:r>
            <a:r>
              <a:rPr lang="en-GB" sz="2400" dirty="0" smtClean="0"/>
              <a:t> eligible one will be evaluated’.  </a:t>
            </a:r>
          </a:p>
          <a:p>
            <a:r>
              <a:rPr lang="en-GB" sz="2400" dirty="0" err="1" smtClean="0"/>
              <a:t>CoG</a:t>
            </a:r>
            <a:r>
              <a:rPr lang="en-GB" sz="2400" dirty="0" smtClean="0"/>
              <a:t> now only requires 40% commitment from PI</a:t>
            </a:r>
          </a:p>
        </p:txBody>
      </p:sp>
      <p:sp>
        <p:nvSpPr>
          <p:cNvPr id="3" name="Title 2"/>
          <p:cNvSpPr>
            <a:spLocks noGrp="1"/>
          </p:cNvSpPr>
          <p:nvPr>
            <p:ph type="title"/>
          </p:nvPr>
        </p:nvSpPr>
        <p:spPr/>
        <p:txBody>
          <a:bodyPr>
            <a:normAutofit/>
          </a:bodyPr>
          <a:lstStyle/>
          <a:p>
            <a:r>
              <a:rPr lang="en-GB" sz="2400" dirty="0" smtClean="0"/>
              <a:t>ERC Calls 2015 – main changes from 2014</a:t>
            </a:r>
            <a:r>
              <a:rPr lang="en-GB" dirty="0"/>
              <a:t/>
            </a:r>
            <a:br>
              <a:rPr lang="en-GB" dirty="0"/>
            </a:br>
            <a:endParaRPr lang="en-GB" dirty="0"/>
          </a:p>
        </p:txBody>
      </p:sp>
    </p:spTree>
    <p:extLst>
      <p:ext uri="{BB962C8B-B14F-4D97-AF65-F5344CB8AC3E}">
        <p14:creationId xmlns:p14="http://schemas.microsoft.com/office/powerpoint/2010/main" val="163157416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eaLnBrk="1" hangingPunct="1">
              <a:defRPr/>
            </a:pPr>
            <a:r>
              <a:rPr lang="en-GB" sz="2400" dirty="0" smtClean="0"/>
              <a:t>ERC calls since 2007: a few statistics</a:t>
            </a:r>
            <a:r>
              <a:rPr lang="en-GB" dirty="0"/>
              <a:t/>
            </a:r>
            <a:br>
              <a:rPr lang="en-GB" dirty="0"/>
            </a:br>
            <a:endParaRPr lang="en-GB" dirty="0"/>
          </a:p>
        </p:txBody>
      </p:sp>
      <p:sp>
        <p:nvSpPr>
          <p:cNvPr id="24579" name="Rectangle 4"/>
          <p:cNvSpPr>
            <a:spLocks noChangeArrowheads="1"/>
          </p:cNvSpPr>
          <p:nvPr/>
        </p:nvSpPr>
        <p:spPr bwMode="auto">
          <a:xfrm>
            <a:off x="720748" y="1128714"/>
            <a:ext cx="8640763"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ts val="400"/>
              </a:spcBef>
              <a:buClr>
                <a:schemeClr val="accent1"/>
              </a:buClr>
              <a:buSzPct val="68000"/>
              <a:buFont typeface="Wingdings 3" pitchFamily="18" charset="2"/>
              <a:buChar char=""/>
              <a:defRPr sz="2700">
                <a:solidFill>
                  <a:schemeClr val="tx1"/>
                </a:solidFill>
                <a:latin typeface="Arial" charset="0"/>
                <a:cs typeface="Arial" charset="0"/>
              </a:defRPr>
            </a:lvl1pPr>
            <a:lvl2pPr marL="742950" indent="-285750" eaLnBrk="0" hangingPunct="0">
              <a:spcBef>
                <a:spcPts val="325"/>
              </a:spcBef>
              <a:buClr>
                <a:schemeClr val="accent2"/>
              </a:buClr>
              <a:buFont typeface="Arial" charset="0"/>
              <a:buChar char="•"/>
              <a:defRPr sz="2300">
                <a:solidFill>
                  <a:schemeClr val="tx1"/>
                </a:solidFill>
                <a:latin typeface="Arial" charset="0"/>
                <a:cs typeface="Arial" charset="0"/>
              </a:defRPr>
            </a:lvl2pPr>
            <a:lvl3pPr marL="1143000" indent="-228600" eaLnBrk="0" hangingPunct="0">
              <a:spcBef>
                <a:spcPts val="350"/>
              </a:spcBef>
              <a:buClr>
                <a:srgbClr val="FFC697"/>
              </a:buClr>
              <a:buSzPct val="100000"/>
              <a:buFont typeface="Wingdings" pitchFamily="2" charset="2"/>
              <a:buChar char="§"/>
              <a:defRPr sz="2100">
                <a:solidFill>
                  <a:schemeClr val="tx1"/>
                </a:solidFill>
                <a:latin typeface="Arial" charset="0"/>
                <a:cs typeface="Arial"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Arial" charset="0"/>
                <a:cs typeface="Arial" charset="0"/>
              </a:defRPr>
            </a:lvl4pPr>
            <a:lvl5pPr marL="2057400" indent="-228600" eaLnBrk="0" hangingPunct="0">
              <a:spcBef>
                <a:spcPts val="350"/>
              </a:spcBef>
              <a:buClr>
                <a:schemeClr val="accent2"/>
              </a:buClr>
              <a:buFont typeface="Wingdings 2" pitchFamily="18" charset="2"/>
              <a:buChar char=""/>
              <a:defRPr>
                <a:solidFill>
                  <a:schemeClr val="tx1"/>
                </a:solidFill>
                <a:latin typeface="Arial" charset="0"/>
                <a:cs typeface="Arial"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Arial" charset="0"/>
                <a:cs typeface="Arial"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Arial" charset="0"/>
                <a:cs typeface="Arial"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Arial" charset="0"/>
                <a:cs typeface="Arial"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Arial" charset="0"/>
                <a:cs typeface="Arial" charset="0"/>
              </a:defRPr>
            </a:lvl9pPr>
          </a:lstStyle>
          <a:p>
            <a:pPr eaLnBrk="1" hangingPunct="1">
              <a:spcBef>
                <a:spcPct val="20000"/>
              </a:spcBef>
              <a:buClrTx/>
              <a:buSzTx/>
              <a:buFont typeface="Arial" charset="0"/>
              <a:buChar char="•"/>
            </a:pPr>
            <a:r>
              <a:rPr lang="en-GB" altLang="en-US" sz="2000"/>
              <a:t>The UK was the most successful country in applying to the ERC in FP7:</a:t>
            </a:r>
          </a:p>
          <a:p>
            <a:pPr eaLnBrk="1" hangingPunct="1">
              <a:spcBef>
                <a:spcPct val="20000"/>
              </a:spcBef>
              <a:buClrTx/>
              <a:buSzTx/>
              <a:buFont typeface="Arial" charset="0"/>
              <a:buChar char="•"/>
            </a:pPr>
            <a:endParaRPr lang="en-GB" altLang="en-US" sz="2000"/>
          </a:p>
        </p:txBody>
      </p:sp>
      <p:graphicFrame>
        <p:nvGraphicFramePr>
          <p:cNvPr id="7" name="Diagram 6"/>
          <p:cNvGraphicFramePr/>
          <p:nvPr>
            <p:extLst>
              <p:ext uri="{D42A27DB-BD31-4B8C-83A1-F6EECF244321}">
                <p14:modId xmlns:p14="http://schemas.microsoft.com/office/powerpoint/2010/main" val="3721822227"/>
              </p:ext>
            </p:extLst>
          </p:nvPr>
        </p:nvGraphicFramePr>
        <p:xfrm>
          <a:off x="1172050" y="1837139"/>
          <a:ext cx="7057571" cy="33159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4581" name="Rectangle 7"/>
          <p:cNvSpPr>
            <a:spLocks noChangeArrowheads="1"/>
          </p:cNvSpPr>
          <p:nvPr/>
        </p:nvSpPr>
        <p:spPr bwMode="auto">
          <a:xfrm>
            <a:off x="1044576" y="5376863"/>
            <a:ext cx="865346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ts val="400"/>
              </a:spcBef>
              <a:buClr>
                <a:schemeClr val="accent1"/>
              </a:buClr>
              <a:buSzPct val="68000"/>
              <a:buFont typeface="Wingdings 3" pitchFamily="18" charset="2"/>
              <a:buChar char=""/>
              <a:defRPr sz="2700">
                <a:solidFill>
                  <a:schemeClr val="tx1"/>
                </a:solidFill>
                <a:latin typeface="Arial" charset="0"/>
                <a:cs typeface="Arial" charset="0"/>
              </a:defRPr>
            </a:lvl1pPr>
            <a:lvl2pPr marL="742950" indent="-285750" eaLnBrk="0" hangingPunct="0">
              <a:spcBef>
                <a:spcPts val="325"/>
              </a:spcBef>
              <a:buClr>
                <a:schemeClr val="accent2"/>
              </a:buClr>
              <a:buFont typeface="Arial" charset="0"/>
              <a:buChar char="•"/>
              <a:defRPr sz="2300">
                <a:solidFill>
                  <a:schemeClr val="tx1"/>
                </a:solidFill>
                <a:latin typeface="Arial" charset="0"/>
                <a:cs typeface="Arial" charset="0"/>
              </a:defRPr>
            </a:lvl2pPr>
            <a:lvl3pPr marL="1143000" indent="-228600" eaLnBrk="0" hangingPunct="0">
              <a:spcBef>
                <a:spcPts val="350"/>
              </a:spcBef>
              <a:buClr>
                <a:srgbClr val="FFC697"/>
              </a:buClr>
              <a:buSzPct val="100000"/>
              <a:buFont typeface="Wingdings" pitchFamily="2" charset="2"/>
              <a:buChar char="§"/>
              <a:defRPr sz="2100">
                <a:solidFill>
                  <a:schemeClr val="tx1"/>
                </a:solidFill>
                <a:latin typeface="Arial" charset="0"/>
                <a:cs typeface="Arial"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Arial" charset="0"/>
                <a:cs typeface="Arial" charset="0"/>
              </a:defRPr>
            </a:lvl4pPr>
            <a:lvl5pPr marL="2057400" indent="-228600" eaLnBrk="0" hangingPunct="0">
              <a:spcBef>
                <a:spcPts val="350"/>
              </a:spcBef>
              <a:buClr>
                <a:schemeClr val="accent2"/>
              </a:buClr>
              <a:buFont typeface="Wingdings 2" pitchFamily="18" charset="2"/>
              <a:buChar char=""/>
              <a:defRPr>
                <a:solidFill>
                  <a:schemeClr val="tx1"/>
                </a:solidFill>
                <a:latin typeface="Arial" charset="0"/>
                <a:cs typeface="Arial"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Arial" charset="0"/>
                <a:cs typeface="Arial"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Arial" charset="0"/>
                <a:cs typeface="Arial"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Arial" charset="0"/>
                <a:cs typeface="Arial"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Arial" charset="0"/>
                <a:cs typeface="Arial" charset="0"/>
              </a:defRPr>
            </a:lvl9pPr>
          </a:lstStyle>
          <a:p>
            <a:pPr eaLnBrk="1" hangingPunct="1">
              <a:spcBef>
                <a:spcPct val="20000"/>
              </a:spcBef>
              <a:buClrTx/>
              <a:buSzTx/>
              <a:buFont typeface="Arial" charset="0"/>
              <a:buChar char="•"/>
            </a:pPr>
            <a:r>
              <a:rPr lang="en-GB" altLang="en-US" sz="2000"/>
              <a:t>See here for the details of funded projects: </a:t>
            </a:r>
            <a:r>
              <a:rPr lang="en-GB" altLang="en-US" sz="2000">
                <a:hlinkClick r:id="rId8"/>
              </a:rPr>
              <a:t>http://erc.europa.eu/erc-funded-projects</a:t>
            </a:r>
            <a:r>
              <a:rPr lang="en-GB" altLang="en-US" sz="2000"/>
              <a:t>   </a:t>
            </a:r>
          </a:p>
        </p:txBody>
      </p:sp>
    </p:spTree>
    <p:extLst>
      <p:ext uri="{BB962C8B-B14F-4D97-AF65-F5344CB8AC3E}">
        <p14:creationId xmlns:p14="http://schemas.microsoft.com/office/powerpoint/2010/main" val="373020386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95300" y="1669820"/>
            <a:ext cx="8915400" cy="4525962"/>
          </a:xfrm>
        </p:spPr>
        <p:txBody>
          <a:bodyPr>
            <a:normAutofit lnSpcReduction="10000"/>
          </a:bodyPr>
          <a:lstStyle/>
          <a:p>
            <a:pPr marL="457200" indent="-457200">
              <a:spcBef>
                <a:spcPts val="1200"/>
              </a:spcBef>
              <a:defRPr/>
            </a:pPr>
            <a:r>
              <a:rPr lang="en-GB" sz="2400" dirty="0" smtClean="0"/>
              <a:t>Operates on a ‘bottom-up’ basis</a:t>
            </a:r>
          </a:p>
          <a:p>
            <a:pPr marL="457200" indent="-457200">
              <a:spcBef>
                <a:spcPts val="1200"/>
              </a:spcBef>
              <a:defRPr/>
            </a:pPr>
            <a:r>
              <a:rPr lang="en-GB" sz="2400" dirty="0" smtClean="0"/>
              <a:t>Open to all research and innovation domains – from basic research to market take-up </a:t>
            </a:r>
          </a:p>
          <a:p>
            <a:pPr marL="457200" indent="-457200">
              <a:spcBef>
                <a:spcPts val="1200"/>
              </a:spcBef>
              <a:defRPr/>
            </a:pPr>
            <a:r>
              <a:rPr lang="en-GB" sz="2400" dirty="0" smtClean="0"/>
              <a:t>Mobility is a key requirement</a:t>
            </a:r>
          </a:p>
          <a:p>
            <a:pPr marL="457200" indent="-457200">
              <a:spcBef>
                <a:spcPts val="1200"/>
              </a:spcBef>
              <a:defRPr/>
            </a:pPr>
            <a:r>
              <a:rPr lang="en-GB" sz="2400" dirty="0" smtClean="0"/>
              <a:t>Aim: develop new knowledge / enhance skills of people behind research and innovation</a:t>
            </a:r>
          </a:p>
          <a:p>
            <a:pPr marL="457200" indent="-457200">
              <a:spcBef>
                <a:spcPts val="1200"/>
              </a:spcBef>
              <a:defRPr/>
            </a:pPr>
            <a:r>
              <a:rPr lang="en-GB" sz="2400" dirty="0" smtClean="0"/>
              <a:t>Dissemination and public engagement through public outreach activities</a:t>
            </a:r>
          </a:p>
          <a:p>
            <a:pPr marL="0" indent="0">
              <a:spcBef>
                <a:spcPts val="1200"/>
              </a:spcBef>
              <a:buNone/>
              <a:defRPr/>
            </a:pPr>
            <a:r>
              <a:rPr lang="en-GB" sz="2400" b="1" dirty="0" smtClean="0"/>
              <a:t>	</a:t>
            </a:r>
          </a:p>
          <a:p>
            <a:pPr marL="0" indent="0">
              <a:spcBef>
                <a:spcPts val="1200"/>
              </a:spcBef>
              <a:buNone/>
              <a:defRPr/>
            </a:pPr>
            <a:r>
              <a:rPr lang="en-GB" sz="2400" b="1" dirty="0"/>
              <a:t>	</a:t>
            </a:r>
            <a:endParaRPr lang="en-GB" sz="2800" dirty="0" smtClean="0"/>
          </a:p>
          <a:p>
            <a:endParaRPr lang="en-GB" dirty="0"/>
          </a:p>
        </p:txBody>
      </p:sp>
      <p:sp>
        <p:nvSpPr>
          <p:cNvPr id="3" name="Title 2"/>
          <p:cNvSpPr>
            <a:spLocks noGrp="1"/>
          </p:cNvSpPr>
          <p:nvPr>
            <p:ph type="title"/>
          </p:nvPr>
        </p:nvSpPr>
        <p:spPr>
          <a:xfrm>
            <a:off x="495302" y="274638"/>
            <a:ext cx="7812073" cy="1143000"/>
          </a:xfrm>
        </p:spPr>
        <p:txBody>
          <a:bodyPr>
            <a:normAutofit/>
          </a:bodyPr>
          <a:lstStyle/>
          <a:p>
            <a:r>
              <a:rPr lang="en-GB" dirty="0" smtClean="0"/>
              <a:t>Marie </a:t>
            </a:r>
            <a:r>
              <a:rPr lang="en-GB" dirty="0" err="1" smtClean="0"/>
              <a:t>Sklodowska</a:t>
            </a:r>
            <a:r>
              <a:rPr lang="en-GB" dirty="0" smtClean="0"/>
              <a:t>-Curie Actions </a:t>
            </a:r>
            <a:endParaRPr lang="en-GB" dirty="0"/>
          </a:p>
        </p:txBody>
      </p:sp>
    </p:spTree>
    <p:extLst>
      <p:ext uri="{BB962C8B-B14F-4D97-AF65-F5344CB8AC3E}">
        <p14:creationId xmlns:p14="http://schemas.microsoft.com/office/powerpoint/2010/main" val="6094821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914602227"/>
              </p:ext>
            </p:extLst>
          </p:nvPr>
        </p:nvGraphicFramePr>
        <p:xfrm>
          <a:off x="509816" y="1524862"/>
          <a:ext cx="8942944" cy="5011467"/>
        </p:xfrm>
        <a:graphic>
          <a:graphicData uri="http://schemas.openxmlformats.org/drawingml/2006/table">
            <a:tbl>
              <a:tblPr firstRow="1" bandRow="1">
                <a:tableStyleId>{5C22544A-7EE6-4342-B048-85BDC9FD1C3A}</a:tableStyleId>
              </a:tblPr>
              <a:tblGrid>
                <a:gridCol w="2294260"/>
                <a:gridCol w="6648684"/>
              </a:tblGrid>
              <a:tr h="614901">
                <a:tc gridSpan="2">
                  <a:txBody>
                    <a:bodyPr/>
                    <a:lstStyle/>
                    <a:p>
                      <a:pPr algn="ctr"/>
                      <a:r>
                        <a:rPr lang="en-GB" sz="2000" dirty="0" smtClean="0"/>
                        <a:t>Horizon 2020 - MSCA</a:t>
                      </a:r>
                      <a:endParaRPr lang="en-GB" sz="2000" b="1" dirty="0">
                        <a:solidFill>
                          <a:schemeClr val="tx1"/>
                        </a:solidFill>
                      </a:endParaRPr>
                    </a:p>
                  </a:txBody>
                  <a:tcPr anchor="ctr"/>
                </a:tc>
                <a:tc hMerge="1">
                  <a:txBody>
                    <a:bodyPr/>
                    <a:lstStyle/>
                    <a:p>
                      <a:pPr algn="ctr"/>
                      <a:endParaRPr lang="en-GB" sz="2400" b="1" dirty="0">
                        <a:solidFill>
                          <a:schemeClr val="tx1"/>
                        </a:solidFill>
                      </a:endParaRPr>
                    </a:p>
                  </a:txBody>
                  <a:tcPr anchor="ctr">
                    <a:solidFill>
                      <a:schemeClr val="tx2">
                        <a:lumMod val="20000"/>
                        <a:lumOff val="80000"/>
                      </a:schemeClr>
                    </a:solidFill>
                  </a:tcPr>
                </a:tc>
              </a:tr>
              <a:tr h="623735">
                <a:tc>
                  <a:txBody>
                    <a:bodyPr/>
                    <a:lstStyle/>
                    <a:p>
                      <a:pPr algn="ctr"/>
                      <a:r>
                        <a:rPr lang="en-GB" sz="2000" b="1" dirty="0" smtClean="0"/>
                        <a:t>ITN</a:t>
                      </a:r>
                      <a:endParaRPr lang="en-GB" sz="2000" b="1" dirty="0">
                        <a:solidFill>
                          <a:schemeClr val="tx1"/>
                        </a:solidFill>
                      </a:endParaRPr>
                    </a:p>
                  </a:txBody>
                  <a:tcPr anchor="ctr"/>
                </a:tc>
                <a:tc>
                  <a:txBody>
                    <a:bodyPr/>
                    <a:lstStyle/>
                    <a:p>
                      <a:pPr algn="ctr"/>
                      <a:r>
                        <a:rPr lang="en-GB" sz="2000" dirty="0" smtClean="0"/>
                        <a:t>Innovative</a:t>
                      </a:r>
                      <a:r>
                        <a:rPr lang="en-GB" sz="2000" baseline="0" dirty="0" smtClean="0"/>
                        <a:t> Training Networks </a:t>
                      </a:r>
                    </a:p>
                    <a:p>
                      <a:pPr algn="ctr"/>
                      <a:r>
                        <a:rPr lang="en-GB" sz="1800" baseline="0" dirty="0" smtClean="0"/>
                        <a:t>(Early Stage Researchers)</a:t>
                      </a:r>
                      <a:endParaRPr lang="en-GB" sz="1800" b="1" dirty="0">
                        <a:solidFill>
                          <a:schemeClr val="tx1"/>
                        </a:solidFill>
                      </a:endParaRPr>
                    </a:p>
                  </a:txBody>
                  <a:tcPr anchor="ctr"/>
                </a:tc>
              </a:tr>
              <a:tr h="1372359">
                <a:tc>
                  <a:txBody>
                    <a:bodyPr/>
                    <a:lstStyle/>
                    <a:p>
                      <a:pPr algn="ctr"/>
                      <a:r>
                        <a:rPr lang="en-GB" sz="2000" b="1" dirty="0" smtClean="0"/>
                        <a:t>IF</a:t>
                      </a:r>
                      <a:endParaRPr lang="en-GB" sz="2000" b="1" dirty="0"/>
                    </a:p>
                  </a:txBody>
                  <a:tcPr anchor="ctr"/>
                </a:tc>
                <a:tc>
                  <a:txBody>
                    <a:bodyPr/>
                    <a:lstStyle/>
                    <a:p>
                      <a:pPr algn="ctr"/>
                      <a:r>
                        <a:rPr lang="en-GB" sz="2000" dirty="0" smtClean="0"/>
                        <a:t>Individual Fellowships</a:t>
                      </a:r>
                    </a:p>
                    <a:p>
                      <a:pPr algn="ctr"/>
                      <a:r>
                        <a:rPr lang="en-GB" sz="1800" dirty="0" smtClean="0"/>
                        <a:t>(Experienced Researchers)</a:t>
                      </a:r>
                      <a:endParaRPr lang="en-GB" sz="1800" b="1" dirty="0"/>
                    </a:p>
                  </a:txBody>
                  <a:tcPr anchor="ctr"/>
                </a:tc>
              </a:tr>
              <a:tr h="727451">
                <a:tc>
                  <a:txBody>
                    <a:bodyPr/>
                    <a:lstStyle/>
                    <a:p>
                      <a:pPr algn="ctr"/>
                      <a:r>
                        <a:rPr lang="en-GB" sz="2000" b="1" dirty="0" smtClean="0"/>
                        <a:t>RISE</a:t>
                      </a:r>
                      <a:endParaRPr lang="en-GB" sz="2000" b="1" dirty="0"/>
                    </a:p>
                  </a:txBody>
                  <a:tcPr anchor="ctr">
                    <a:solidFill>
                      <a:srgbClr val="D3CBCD"/>
                    </a:solidFill>
                  </a:tcPr>
                </a:tc>
                <a:tc>
                  <a:txBody>
                    <a:bodyPr/>
                    <a:lstStyle/>
                    <a:p>
                      <a:pPr algn="ctr"/>
                      <a:r>
                        <a:rPr lang="en-GB" sz="2000" dirty="0" smtClean="0"/>
                        <a:t>Research and Innovation</a:t>
                      </a:r>
                      <a:r>
                        <a:rPr lang="en-GB" sz="2000" baseline="0" dirty="0" smtClean="0"/>
                        <a:t> Staff Exchange</a:t>
                      </a:r>
                    </a:p>
                    <a:p>
                      <a:pPr algn="ctr"/>
                      <a:r>
                        <a:rPr lang="en-GB" sz="1800" baseline="0" dirty="0" smtClean="0"/>
                        <a:t>(Exchange  visits of staff)</a:t>
                      </a:r>
                      <a:endParaRPr lang="en-GB" sz="1800" b="1" dirty="0"/>
                    </a:p>
                  </a:txBody>
                  <a:tcPr anchor="ctr">
                    <a:solidFill>
                      <a:srgbClr val="D3CBCD"/>
                    </a:solidFill>
                  </a:tcPr>
                </a:tc>
              </a:tr>
              <a:tr h="813098">
                <a:tc>
                  <a:txBody>
                    <a:bodyPr/>
                    <a:lstStyle/>
                    <a:p>
                      <a:pPr algn="ctr"/>
                      <a:r>
                        <a:rPr lang="en-GB" sz="2000" b="1" dirty="0" smtClean="0"/>
                        <a:t>COFUND</a:t>
                      </a:r>
                      <a:endParaRPr lang="en-GB" sz="2000" b="1" dirty="0"/>
                    </a:p>
                  </a:txBody>
                  <a:tcPr anchor="ctr"/>
                </a:tc>
                <a:tc>
                  <a:txBody>
                    <a:bodyPr/>
                    <a:lstStyle/>
                    <a:p>
                      <a:pPr algn="ctr"/>
                      <a:r>
                        <a:rPr lang="en-GB" sz="2000" dirty="0" err="1" smtClean="0"/>
                        <a:t>Cofunding</a:t>
                      </a:r>
                      <a:r>
                        <a:rPr lang="en-GB" sz="2000" dirty="0" smtClean="0"/>
                        <a:t> of regional, national and international programmes</a:t>
                      </a:r>
                      <a:endParaRPr lang="en-GB" sz="2000" b="1" dirty="0"/>
                    </a:p>
                  </a:txBody>
                  <a:tcPr anchor="ctr"/>
                </a:tc>
              </a:tr>
              <a:tr h="813098">
                <a:tc>
                  <a:txBody>
                    <a:bodyPr/>
                    <a:lstStyle/>
                    <a:p>
                      <a:pPr algn="ctr"/>
                      <a:r>
                        <a:rPr lang="en-GB" sz="2000" b="1" dirty="0" smtClean="0"/>
                        <a:t>NIGHT</a:t>
                      </a:r>
                      <a:endParaRPr lang="en-GB" sz="2000" b="1" dirty="0"/>
                    </a:p>
                  </a:txBody>
                  <a:tcPr anchor="ctr"/>
                </a:tc>
                <a:tc>
                  <a:txBody>
                    <a:bodyPr/>
                    <a:lstStyle/>
                    <a:p>
                      <a:pPr algn="ctr"/>
                      <a:r>
                        <a:rPr lang="en-GB" sz="2000" b="0" dirty="0" smtClean="0"/>
                        <a:t>Public and media events for the promotion</a:t>
                      </a:r>
                      <a:r>
                        <a:rPr lang="en-GB" sz="2000" b="0" baseline="0" dirty="0" smtClean="0"/>
                        <a:t> of research and innovation</a:t>
                      </a:r>
                      <a:endParaRPr lang="en-GB" sz="2000" b="0" dirty="0"/>
                    </a:p>
                  </a:txBody>
                  <a:tcPr anchor="ctr"/>
                </a:tc>
              </a:tr>
            </a:tbl>
          </a:graphicData>
        </a:graphic>
      </p:graphicFrame>
      <p:sp>
        <p:nvSpPr>
          <p:cNvPr id="3" name="Title 2"/>
          <p:cNvSpPr>
            <a:spLocks noGrp="1"/>
          </p:cNvSpPr>
          <p:nvPr>
            <p:ph type="title"/>
          </p:nvPr>
        </p:nvSpPr>
        <p:spPr>
          <a:xfrm>
            <a:off x="538842" y="289153"/>
            <a:ext cx="7812073" cy="1143000"/>
          </a:xfrm>
        </p:spPr>
        <p:txBody>
          <a:bodyPr/>
          <a:lstStyle/>
          <a:p>
            <a:r>
              <a:rPr lang="en-GB" dirty="0" smtClean="0"/>
              <a:t>Marie </a:t>
            </a:r>
            <a:r>
              <a:rPr lang="en-GB" dirty="0" err="1" smtClean="0"/>
              <a:t>Skłodowska</a:t>
            </a:r>
            <a:r>
              <a:rPr lang="en-GB" dirty="0" smtClean="0"/>
              <a:t>-Curie Actions – 5 Schemes</a:t>
            </a:r>
            <a:endParaRPr lang="en-GB" dirty="0"/>
          </a:p>
        </p:txBody>
      </p:sp>
    </p:spTree>
    <p:extLst>
      <p:ext uri="{BB962C8B-B14F-4D97-AF65-F5344CB8AC3E}">
        <p14:creationId xmlns:p14="http://schemas.microsoft.com/office/powerpoint/2010/main" val="22452541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sz="2800" dirty="0"/>
              <a:t>Participants defined as ‘academic’ and ‘non-academic</a:t>
            </a:r>
            <a:r>
              <a:rPr lang="en-US" sz="2800" dirty="0" smtClean="0"/>
              <a:t>’</a:t>
            </a:r>
          </a:p>
          <a:p>
            <a:endParaRPr lang="en-US" sz="2800" dirty="0"/>
          </a:p>
          <a:p>
            <a:r>
              <a:rPr lang="en-US" sz="2800" dirty="0" smtClean="0"/>
              <a:t>Early </a:t>
            </a:r>
            <a:r>
              <a:rPr lang="en-US" sz="2800" dirty="0"/>
              <a:t>stage researchers (ESRs) only </a:t>
            </a:r>
          </a:p>
          <a:p>
            <a:pPr marL="109537" indent="0">
              <a:buNone/>
            </a:pPr>
            <a:endParaRPr lang="en-US" sz="1000" dirty="0"/>
          </a:p>
          <a:p>
            <a:pPr marL="109537" indent="0">
              <a:buNone/>
            </a:pPr>
            <a:endParaRPr lang="en-US" sz="1000" dirty="0"/>
          </a:p>
          <a:p>
            <a:r>
              <a:rPr lang="en-US" sz="2800" dirty="0"/>
              <a:t>The Innovative Doctoral </a:t>
            </a:r>
            <a:r>
              <a:rPr lang="en-US" sz="2800" dirty="0" err="1"/>
              <a:t>Programme</a:t>
            </a:r>
            <a:r>
              <a:rPr lang="en-US" sz="2800" dirty="0"/>
              <a:t> strand will move to the COFUND </a:t>
            </a:r>
            <a:r>
              <a:rPr lang="en-US" sz="2800" dirty="0" smtClean="0"/>
              <a:t>scheme </a:t>
            </a:r>
            <a:endParaRPr lang="en-US" sz="2800" dirty="0"/>
          </a:p>
          <a:p>
            <a:endParaRPr lang="en-US" dirty="0" smtClean="0"/>
          </a:p>
          <a:p>
            <a:r>
              <a:rPr lang="en-US" dirty="0" smtClean="0"/>
              <a:t>The </a:t>
            </a:r>
            <a:r>
              <a:rPr lang="en-US" dirty="0"/>
              <a:t>ITN scheme </a:t>
            </a:r>
            <a:r>
              <a:rPr lang="en-US" dirty="0" smtClean="0"/>
              <a:t>consists </a:t>
            </a:r>
            <a:r>
              <a:rPr lang="en-US" dirty="0"/>
              <a:t>of 3</a:t>
            </a:r>
            <a:r>
              <a:rPr lang="en-US" dirty="0" smtClean="0"/>
              <a:t> </a:t>
            </a:r>
            <a:r>
              <a:rPr lang="en-US" dirty="0"/>
              <a:t>strands</a:t>
            </a:r>
            <a:r>
              <a:rPr lang="en-US" dirty="0" smtClean="0"/>
              <a:t>:</a:t>
            </a:r>
          </a:p>
          <a:p>
            <a:pPr lvl="1"/>
            <a:r>
              <a:rPr lang="en-US" sz="2400" dirty="0" smtClean="0"/>
              <a:t>European Training </a:t>
            </a:r>
            <a:r>
              <a:rPr lang="en-US" sz="2400" dirty="0"/>
              <a:t>Networks (minimum of three participants</a:t>
            </a:r>
            <a:r>
              <a:rPr lang="en-US" sz="2400" dirty="0" smtClean="0"/>
              <a:t>) </a:t>
            </a:r>
          </a:p>
          <a:p>
            <a:pPr lvl="1"/>
            <a:r>
              <a:rPr lang="en-US" sz="2400" dirty="0" smtClean="0"/>
              <a:t>Joint Doctorates (at least three academic participants who can deliver a doctoral degree) </a:t>
            </a:r>
          </a:p>
          <a:p>
            <a:pPr lvl="1"/>
            <a:r>
              <a:rPr lang="en-US" sz="2400" dirty="0" smtClean="0"/>
              <a:t>European </a:t>
            </a:r>
            <a:r>
              <a:rPr lang="en-US" sz="2400" dirty="0"/>
              <a:t>Industrial Doctorates </a:t>
            </a:r>
            <a:r>
              <a:rPr lang="en-US" sz="2400" dirty="0" smtClean="0"/>
              <a:t>(minimum one </a:t>
            </a:r>
            <a:r>
              <a:rPr lang="en-US" sz="2400" dirty="0"/>
              <a:t>academic </a:t>
            </a:r>
            <a:r>
              <a:rPr lang="en-US" sz="2400" dirty="0" smtClean="0"/>
              <a:t>and </a:t>
            </a:r>
            <a:r>
              <a:rPr lang="en-US" sz="2400" dirty="0"/>
              <a:t>one </a:t>
            </a:r>
            <a:r>
              <a:rPr lang="en-US" sz="2400" dirty="0" smtClean="0"/>
              <a:t>non-academic </a:t>
            </a:r>
            <a:r>
              <a:rPr lang="en-US" sz="2400" dirty="0"/>
              <a:t>participant) </a:t>
            </a:r>
          </a:p>
          <a:p>
            <a:pPr lvl="1"/>
            <a:endParaRPr lang="en-GB" dirty="0"/>
          </a:p>
        </p:txBody>
      </p:sp>
      <p:sp>
        <p:nvSpPr>
          <p:cNvPr id="3" name="Title 2"/>
          <p:cNvSpPr>
            <a:spLocks noGrp="1"/>
          </p:cNvSpPr>
          <p:nvPr>
            <p:ph type="title"/>
          </p:nvPr>
        </p:nvSpPr>
        <p:spPr/>
        <p:txBody>
          <a:bodyPr/>
          <a:lstStyle/>
          <a:p>
            <a:r>
              <a:rPr lang="en-GB" dirty="0" smtClean="0"/>
              <a:t>Innovative Training Networks </a:t>
            </a:r>
            <a:endParaRPr lang="en-GB" dirty="0"/>
          </a:p>
        </p:txBody>
      </p:sp>
    </p:spTree>
    <p:extLst>
      <p:ext uri="{BB962C8B-B14F-4D97-AF65-F5344CB8AC3E}">
        <p14:creationId xmlns:p14="http://schemas.microsoft.com/office/powerpoint/2010/main" val="127517654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400" dirty="0" smtClean="0"/>
              <a:t>2 </a:t>
            </a:r>
            <a:r>
              <a:rPr lang="en-US" sz="2400" dirty="0"/>
              <a:t>strands </a:t>
            </a:r>
            <a:r>
              <a:rPr lang="en-US" sz="2400" dirty="0" smtClean="0"/>
              <a:t>in IF </a:t>
            </a:r>
            <a:r>
              <a:rPr lang="en-US" sz="2400" dirty="0"/>
              <a:t>scheme</a:t>
            </a:r>
            <a:r>
              <a:rPr lang="en-US" sz="2400" dirty="0" smtClean="0"/>
              <a:t>:</a:t>
            </a:r>
          </a:p>
          <a:p>
            <a:pPr lvl="1"/>
            <a:r>
              <a:rPr lang="en-US" sz="2400" b="1" dirty="0" smtClean="0">
                <a:solidFill>
                  <a:schemeClr val="accent1"/>
                </a:solidFill>
              </a:rPr>
              <a:t>Outgoing Fellowship</a:t>
            </a:r>
          </a:p>
          <a:p>
            <a:pPr lvl="2"/>
            <a:r>
              <a:rPr lang="en-US" sz="2200" dirty="0" smtClean="0"/>
              <a:t>(MS/AC </a:t>
            </a:r>
            <a:r>
              <a:rPr lang="en-US" sz="2200" dirty="0"/>
              <a:t>to third country), with </a:t>
            </a:r>
            <a:r>
              <a:rPr lang="en-US" sz="2200" dirty="0" smtClean="0"/>
              <a:t>mandatory </a:t>
            </a:r>
            <a:r>
              <a:rPr lang="en-US" sz="2200" dirty="0"/>
              <a:t>return phase </a:t>
            </a:r>
          </a:p>
          <a:p>
            <a:pPr lvl="1"/>
            <a:r>
              <a:rPr lang="en-US" sz="2400" b="1" dirty="0" smtClean="0">
                <a:solidFill>
                  <a:schemeClr val="accent1"/>
                </a:solidFill>
              </a:rPr>
              <a:t>European and Reintegration Fellowship	</a:t>
            </a:r>
          </a:p>
          <a:p>
            <a:pPr lvl="2"/>
            <a:r>
              <a:rPr lang="en-US" sz="2200" dirty="0" smtClean="0"/>
              <a:t>(any </a:t>
            </a:r>
            <a:r>
              <a:rPr lang="en-US" sz="2200" dirty="0"/>
              <a:t>country to MS/AC) </a:t>
            </a:r>
            <a:endParaRPr lang="en-US" sz="2200" dirty="0" smtClean="0"/>
          </a:p>
          <a:p>
            <a:pPr marL="392113" lvl="1" indent="0">
              <a:buNone/>
            </a:pPr>
            <a:endParaRPr lang="en-US" sz="2400" dirty="0"/>
          </a:p>
          <a:p>
            <a:r>
              <a:rPr lang="en-US" sz="2400" dirty="0" smtClean="0"/>
              <a:t> 2 main changes to FP7:</a:t>
            </a:r>
          </a:p>
          <a:p>
            <a:pPr lvl="1"/>
            <a:r>
              <a:rPr lang="en-US" sz="2400" dirty="0" smtClean="0"/>
              <a:t>Optional </a:t>
            </a:r>
            <a:r>
              <a:rPr lang="en-US" sz="2400" dirty="0" err="1"/>
              <a:t>intersectoral</a:t>
            </a:r>
            <a:r>
              <a:rPr lang="en-US" sz="2400" dirty="0"/>
              <a:t> </a:t>
            </a:r>
            <a:r>
              <a:rPr lang="en-US" sz="2400" dirty="0" err="1"/>
              <a:t>secondment</a:t>
            </a:r>
            <a:r>
              <a:rPr lang="en-US" sz="2400" dirty="0"/>
              <a:t> in a MS/AC during the fellowship </a:t>
            </a:r>
          </a:p>
          <a:p>
            <a:pPr lvl="1"/>
            <a:r>
              <a:rPr lang="en-US" sz="2400" dirty="0"/>
              <a:t>ICPC return phase </a:t>
            </a:r>
            <a:r>
              <a:rPr lang="en-US" sz="2400" dirty="0" smtClean="0"/>
              <a:t>removed </a:t>
            </a:r>
            <a:endParaRPr lang="en-US" sz="2400" dirty="0"/>
          </a:p>
          <a:p>
            <a:pPr lvl="1"/>
            <a:endParaRPr lang="en-GB" dirty="0"/>
          </a:p>
        </p:txBody>
      </p:sp>
      <p:sp>
        <p:nvSpPr>
          <p:cNvPr id="3" name="Title 2"/>
          <p:cNvSpPr>
            <a:spLocks noGrp="1"/>
          </p:cNvSpPr>
          <p:nvPr>
            <p:ph type="title"/>
          </p:nvPr>
        </p:nvSpPr>
        <p:spPr/>
        <p:txBody>
          <a:bodyPr/>
          <a:lstStyle/>
          <a:p>
            <a:r>
              <a:rPr lang="en-GB" dirty="0" smtClean="0"/>
              <a:t>Individual Fellowships</a:t>
            </a:r>
            <a:endParaRPr lang="en-GB" dirty="0"/>
          </a:p>
        </p:txBody>
      </p:sp>
    </p:spTree>
    <p:extLst>
      <p:ext uri="{BB962C8B-B14F-4D97-AF65-F5344CB8AC3E}">
        <p14:creationId xmlns:p14="http://schemas.microsoft.com/office/powerpoint/2010/main" val="374833947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95300" y="1539199"/>
            <a:ext cx="8915400" cy="4745485"/>
          </a:xfrm>
        </p:spPr>
        <p:txBody>
          <a:bodyPr>
            <a:normAutofit fontScale="92500" lnSpcReduction="10000"/>
          </a:bodyPr>
          <a:lstStyle/>
          <a:p>
            <a:r>
              <a:rPr lang="en-GB" sz="2400" dirty="0" smtClean="0"/>
              <a:t>Focused </a:t>
            </a:r>
            <a:r>
              <a:rPr lang="en-GB" sz="2400" dirty="0"/>
              <a:t>on </a:t>
            </a:r>
            <a:r>
              <a:rPr lang="en-GB" sz="2400" dirty="0" smtClean="0"/>
              <a:t>knowledge exchange through staff secondment visits</a:t>
            </a:r>
            <a:endParaRPr lang="en-GB" sz="2400" dirty="0"/>
          </a:p>
          <a:p>
            <a:endParaRPr lang="en-GB" sz="2400" dirty="0" smtClean="0"/>
          </a:p>
          <a:p>
            <a:r>
              <a:rPr lang="en-GB" sz="2400" dirty="0" smtClean="0"/>
              <a:t>Amalgamation of IAPP and IRSES with some changes</a:t>
            </a:r>
          </a:p>
          <a:p>
            <a:pPr marL="884682" lvl="1" indent="-457200" defTabSz="711200">
              <a:lnSpc>
                <a:spcPct val="90000"/>
              </a:lnSpc>
              <a:spcBef>
                <a:spcPct val="0"/>
              </a:spcBef>
              <a:spcAft>
                <a:spcPct val="20000"/>
              </a:spcAft>
            </a:pPr>
            <a:r>
              <a:rPr lang="en-US" sz="1900" dirty="0"/>
              <a:t>Project to be based on new or existing ‘joint research project’ </a:t>
            </a:r>
          </a:p>
          <a:p>
            <a:pPr marL="884682" lvl="1" indent="-457200" defTabSz="711200">
              <a:lnSpc>
                <a:spcPct val="90000"/>
              </a:lnSpc>
              <a:spcBef>
                <a:spcPct val="0"/>
              </a:spcBef>
              <a:spcAft>
                <a:spcPct val="20000"/>
              </a:spcAft>
            </a:pPr>
            <a:r>
              <a:rPr lang="en-GB" sz="1900" dirty="0"/>
              <a:t>Supports ESRs, ERs and administrative/managerial/technical staff</a:t>
            </a:r>
            <a:endParaRPr lang="en-US" sz="1900" dirty="0"/>
          </a:p>
          <a:p>
            <a:pPr marL="884682" lvl="1" indent="-457200" defTabSz="711200">
              <a:lnSpc>
                <a:spcPct val="90000"/>
              </a:lnSpc>
              <a:spcBef>
                <a:spcPct val="0"/>
              </a:spcBef>
              <a:spcAft>
                <a:spcPct val="20000"/>
              </a:spcAft>
            </a:pPr>
            <a:r>
              <a:rPr lang="en-GB" sz="1900" dirty="0"/>
              <a:t>Covers </a:t>
            </a:r>
            <a:r>
              <a:rPr lang="en-GB" sz="1900" dirty="0" err="1"/>
              <a:t>intersectoral</a:t>
            </a:r>
            <a:r>
              <a:rPr lang="en-GB" sz="1900" dirty="0"/>
              <a:t> or international exchanges, as well as a combination of both</a:t>
            </a:r>
            <a:endParaRPr lang="en-US" sz="1900" dirty="0"/>
          </a:p>
          <a:p>
            <a:pPr marL="884682" lvl="1" indent="-457200" defTabSz="711200">
              <a:lnSpc>
                <a:spcPct val="90000"/>
              </a:lnSpc>
              <a:spcBef>
                <a:spcPct val="0"/>
              </a:spcBef>
              <a:spcAft>
                <a:spcPct val="20000"/>
              </a:spcAft>
            </a:pPr>
            <a:r>
              <a:rPr lang="en-US" sz="1900" dirty="0"/>
              <a:t>For </a:t>
            </a:r>
            <a:r>
              <a:rPr lang="en-US" sz="1900" u="sng" dirty="0" err="1"/>
              <a:t>intersectoral</a:t>
            </a:r>
            <a:r>
              <a:rPr lang="en-US" sz="1900" u="sng" dirty="0"/>
              <a:t> stream</a:t>
            </a:r>
            <a:r>
              <a:rPr lang="en-US" sz="1900" dirty="0"/>
              <a:t> - minimum </a:t>
            </a:r>
            <a:r>
              <a:rPr lang="en-US" sz="1900" dirty="0" smtClean="0"/>
              <a:t>3 participants, including both academic and non-academic sectors and from at least 2 </a:t>
            </a:r>
            <a:r>
              <a:rPr lang="en-US" sz="1900" dirty="0"/>
              <a:t>different MS/AC</a:t>
            </a:r>
          </a:p>
          <a:p>
            <a:pPr marL="884682" lvl="1" indent="-457200" defTabSz="711200">
              <a:lnSpc>
                <a:spcPct val="90000"/>
              </a:lnSpc>
              <a:spcBef>
                <a:spcPct val="0"/>
              </a:spcBef>
              <a:spcAft>
                <a:spcPct val="20000"/>
              </a:spcAft>
            </a:pPr>
            <a:r>
              <a:rPr lang="en-US" sz="1900" dirty="0"/>
              <a:t>For </a:t>
            </a:r>
            <a:r>
              <a:rPr lang="en-US" sz="1900" u="sng" dirty="0"/>
              <a:t>international stream</a:t>
            </a:r>
            <a:r>
              <a:rPr lang="en-US" sz="1900" dirty="0"/>
              <a:t> – minimum 2 participants from 2 different MS/AC and 1 participant from a third country</a:t>
            </a:r>
          </a:p>
          <a:p>
            <a:pPr marL="884682" lvl="1" indent="-457200" defTabSz="711200">
              <a:lnSpc>
                <a:spcPct val="90000"/>
              </a:lnSpc>
              <a:spcBef>
                <a:spcPct val="0"/>
              </a:spcBef>
              <a:spcAft>
                <a:spcPct val="20000"/>
              </a:spcAft>
            </a:pPr>
            <a:r>
              <a:rPr lang="en-US" sz="1900" dirty="0"/>
              <a:t>No exchanges between institutions located in third countries or within the same MS/AC will be supported</a:t>
            </a:r>
          </a:p>
          <a:p>
            <a:pPr marL="884682" lvl="1" indent="-457200" defTabSz="711200">
              <a:lnSpc>
                <a:spcPct val="90000"/>
              </a:lnSpc>
              <a:spcBef>
                <a:spcPct val="0"/>
              </a:spcBef>
              <a:spcAft>
                <a:spcPct val="20000"/>
              </a:spcAft>
            </a:pPr>
            <a:r>
              <a:rPr lang="en-US" sz="1900" dirty="0" err="1"/>
              <a:t>Secondment</a:t>
            </a:r>
            <a:r>
              <a:rPr lang="en-US" sz="1900" dirty="0"/>
              <a:t> period  - 1 to 12 </a:t>
            </a:r>
            <a:r>
              <a:rPr lang="en-US" sz="1900" dirty="0" smtClean="0"/>
              <a:t>months – does not </a:t>
            </a:r>
            <a:r>
              <a:rPr lang="en-US" sz="1900" dirty="0"/>
              <a:t>need to be continuous </a:t>
            </a:r>
          </a:p>
          <a:p>
            <a:pPr marL="884682" lvl="1" indent="-457200" defTabSz="711200">
              <a:lnSpc>
                <a:spcPct val="90000"/>
              </a:lnSpc>
              <a:spcBef>
                <a:spcPct val="0"/>
              </a:spcBef>
              <a:spcAft>
                <a:spcPct val="20000"/>
              </a:spcAft>
            </a:pPr>
            <a:r>
              <a:rPr lang="en-US" sz="1900" dirty="0"/>
              <a:t>One simplified funding </a:t>
            </a:r>
            <a:r>
              <a:rPr lang="en-US" sz="1900" dirty="0" smtClean="0"/>
              <a:t>system – ‘unit </a:t>
            </a:r>
            <a:r>
              <a:rPr lang="en-US" sz="1900" dirty="0"/>
              <a:t>cost’ with country co-efficient factors </a:t>
            </a:r>
          </a:p>
          <a:p>
            <a:pPr marL="884682" lvl="1" indent="-457200" defTabSz="711200">
              <a:lnSpc>
                <a:spcPct val="90000"/>
              </a:lnSpc>
              <a:spcBef>
                <a:spcPct val="0"/>
              </a:spcBef>
              <a:spcAft>
                <a:spcPct val="20000"/>
              </a:spcAft>
            </a:pPr>
            <a:r>
              <a:rPr lang="en-US" sz="1900" dirty="0"/>
              <a:t>Maximum 540 research </a:t>
            </a:r>
            <a:r>
              <a:rPr lang="en-US" sz="1900" dirty="0" smtClean="0"/>
              <a:t>months</a:t>
            </a:r>
            <a:endParaRPr lang="en-GB" sz="1900" dirty="0" smtClean="0"/>
          </a:p>
          <a:p>
            <a:endParaRPr lang="en-GB" dirty="0" smtClean="0"/>
          </a:p>
          <a:p>
            <a:endParaRPr lang="en-GB" dirty="0"/>
          </a:p>
        </p:txBody>
      </p:sp>
      <p:sp>
        <p:nvSpPr>
          <p:cNvPr id="3" name="Title 2"/>
          <p:cNvSpPr>
            <a:spLocks noGrp="1"/>
          </p:cNvSpPr>
          <p:nvPr>
            <p:ph type="title"/>
          </p:nvPr>
        </p:nvSpPr>
        <p:spPr/>
        <p:txBody>
          <a:bodyPr/>
          <a:lstStyle/>
          <a:p>
            <a:r>
              <a:rPr lang="en-GB" dirty="0" smtClean="0"/>
              <a:t>Research and Innovation Staff Exchange</a:t>
            </a:r>
            <a:endParaRPr lang="en-GB" dirty="0"/>
          </a:p>
        </p:txBody>
      </p:sp>
    </p:spTree>
    <p:extLst>
      <p:ext uri="{BB962C8B-B14F-4D97-AF65-F5344CB8AC3E}">
        <p14:creationId xmlns:p14="http://schemas.microsoft.com/office/powerpoint/2010/main" val="323154584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80786" y="1190858"/>
            <a:ext cx="8915400" cy="5064805"/>
          </a:xfrm>
        </p:spPr>
        <p:txBody>
          <a:bodyPr>
            <a:normAutofit lnSpcReduction="10000"/>
          </a:bodyPr>
          <a:lstStyle/>
          <a:p>
            <a:r>
              <a:rPr lang="en-GB" sz="2400" dirty="0" smtClean="0"/>
              <a:t>Supports 2 programmes:</a:t>
            </a:r>
          </a:p>
          <a:p>
            <a:pPr lvl="1"/>
            <a:r>
              <a:rPr lang="en-US" dirty="0"/>
              <a:t>Doctoral </a:t>
            </a:r>
            <a:r>
              <a:rPr lang="en-US" dirty="0" err="1"/>
              <a:t>programmes</a:t>
            </a:r>
            <a:r>
              <a:rPr lang="en-US" dirty="0"/>
              <a:t> </a:t>
            </a:r>
            <a:endParaRPr lang="en-US" dirty="0" smtClean="0"/>
          </a:p>
          <a:p>
            <a:pPr lvl="1"/>
            <a:r>
              <a:rPr lang="en-US" dirty="0" smtClean="0"/>
              <a:t>Fellowship </a:t>
            </a:r>
            <a:r>
              <a:rPr lang="en-US" dirty="0" err="1"/>
              <a:t>programmes</a:t>
            </a:r>
            <a:r>
              <a:rPr lang="en-US" dirty="0"/>
              <a:t> </a:t>
            </a:r>
            <a:endParaRPr lang="en-US" dirty="0" smtClean="0"/>
          </a:p>
          <a:p>
            <a:pPr marL="392113" lvl="1" indent="0">
              <a:buNone/>
            </a:pPr>
            <a:endParaRPr lang="en-US" dirty="0"/>
          </a:p>
          <a:p>
            <a:r>
              <a:rPr lang="en-US" dirty="0" smtClean="0"/>
              <a:t> </a:t>
            </a:r>
            <a:r>
              <a:rPr lang="en-US" sz="2400" dirty="0" smtClean="0"/>
              <a:t>Funding </a:t>
            </a:r>
            <a:r>
              <a:rPr lang="en-US" sz="2400" dirty="0"/>
              <a:t>model in COFUND will differ from </a:t>
            </a:r>
            <a:r>
              <a:rPr lang="en-US" sz="2400" dirty="0" smtClean="0"/>
              <a:t>FP7</a:t>
            </a:r>
          </a:p>
          <a:p>
            <a:pPr lvl="1"/>
            <a:r>
              <a:rPr lang="en-US" sz="2400" dirty="0"/>
              <a:t>S</a:t>
            </a:r>
            <a:r>
              <a:rPr lang="en-US" sz="2400" dirty="0" smtClean="0"/>
              <a:t>tandard </a:t>
            </a:r>
            <a:r>
              <a:rPr lang="en-US" sz="2400" dirty="0"/>
              <a:t>‘unit </a:t>
            </a:r>
            <a:r>
              <a:rPr lang="en-US" sz="2400" dirty="0" smtClean="0"/>
              <a:t>costs’- fixed </a:t>
            </a:r>
            <a:r>
              <a:rPr lang="en-US" sz="2400" dirty="0"/>
              <a:t>amounts per </a:t>
            </a:r>
            <a:r>
              <a:rPr lang="en-US" sz="2400" dirty="0" smtClean="0"/>
              <a:t>researcher /year </a:t>
            </a:r>
            <a:endParaRPr lang="en-US" sz="2400" dirty="0"/>
          </a:p>
          <a:p>
            <a:pPr lvl="1"/>
            <a:r>
              <a:rPr lang="en-US" sz="2400" dirty="0" smtClean="0"/>
              <a:t>Maximum </a:t>
            </a:r>
            <a:r>
              <a:rPr lang="en-US" sz="2400" dirty="0"/>
              <a:t>EU contribution </a:t>
            </a:r>
            <a:r>
              <a:rPr lang="en-US" sz="2400" dirty="0" smtClean="0"/>
              <a:t>to single </a:t>
            </a:r>
            <a:r>
              <a:rPr lang="en-US" sz="2400" dirty="0"/>
              <a:t>legal </a:t>
            </a:r>
            <a:r>
              <a:rPr lang="en-US" sz="2400" dirty="0" smtClean="0"/>
              <a:t>entity/ </a:t>
            </a:r>
            <a:r>
              <a:rPr lang="en-US" sz="2400" dirty="0"/>
              <a:t>year </a:t>
            </a:r>
          </a:p>
          <a:p>
            <a:pPr lvl="1"/>
            <a:r>
              <a:rPr lang="en-US" sz="2400" dirty="0" err="1"/>
              <a:t>Programmes</a:t>
            </a:r>
            <a:r>
              <a:rPr lang="en-US" sz="2400" dirty="0"/>
              <a:t> </a:t>
            </a:r>
            <a:r>
              <a:rPr lang="en-US" sz="2400" dirty="0" smtClean="0"/>
              <a:t>up </a:t>
            </a:r>
            <a:r>
              <a:rPr lang="en-US" sz="2400" dirty="0"/>
              <a:t>to 60 months </a:t>
            </a:r>
          </a:p>
          <a:p>
            <a:pPr lvl="1"/>
            <a:r>
              <a:rPr lang="en-US" sz="2400" dirty="0"/>
              <a:t>S</a:t>
            </a:r>
            <a:r>
              <a:rPr lang="en-US" sz="2400" dirty="0" smtClean="0"/>
              <a:t>horter </a:t>
            </a:r>
            <a:r>
              <a:rPr lang="en-US" sz="2400" dirty="0"/>
              <a:t>time to grant </a:t>
            </a:r>
          </a:p>
          <a:p>
            <a:pPr lvl="1"/>
            <a:r>
              <a:rPr lang="en-US" sz="2400" dirty="0"/>
              <a:t>All researchers should be covered by full social </a:t>
            </a:r>
            <a:r>
              <a:rPr lang="en-US" sz="2400" dirty="0" smtClean="0"/>
              <a:t>security</a:t>
            </a:r>
          </a:p>
          <a:p>
            <a:pPr lvl="1"/>
            <a:r>
              <a:rPr lang="en-US" sz="2400" dirty="0"/>
              <a:t>P</a:t>
            </a:r>
            <a:r>
              <a:rPr lang="en-US" sz="2400" dirty="0" smtClean="0"/>
              <a:t>rinciples </a:t>
            </a:r>
            <a:r>
              <a:rPr lang="en-US" sz="2400" dirty="0"/>
              <a:t>of the Charter and Code should set </a:t>
            </a:r>
            <a:r>
              <a:rPr lang="en-US" sz="2400" dirty="0" smtClean="0"/>
              <a:t>out </a:t>
            </a:r>
            <a:r>
              <a:rPr lang="en-US" sz="2400" dirty="0"/>
              <a:t>provisions </a:t>
            </a:r>
            <a:r>
              <a:rPr lang="en-US" sz="2400" dirty="0" smtClean="0"/>
              <a:t>for </a:t>
            </a:r>
            <a:r>
              <a:rPr lang="en-US" sz="2400" dirty="0"/>
              <a:t>ESRs </a:t>
            </a:r>
            <a:r>
              <a:rPr lang="en-US" dirty="0"/>
              <a:t/>
            </a:r>
            <a:br>
              <a:rPr lang="en-US" dirty="0"/>
            </a:br>
            <a:endParaRPr lang="en-GB" dirty="0" smtClean="0"/>
          </a:p>
          <a:p>
            <a:pPr marL="109537" indent="0">
              <a:buNone/>
            </a:pPr>
            <a:endParaRPr lang="en-GB" dirty="0"/>
          </a:p>
        </p:txBody>
      </p:sp>
      <p:sp>
        <p:nvSpPr>
          <p:cNvPr id="3" name="Title 2"/>
          <p:cNvSpPr>
            <a:spLocks noGrp="1"/>
          </p:cNvSpPr>
          <p:nvPr>
            <p:ph type="title"/>
          </p:nvPr>
        </p:nvSpPr>
        <p:spPr>
          <a:xfrm>
            <a:off x="495302" y="114984"/>
            <a:ext cx="7812073" cy="1143000"/>
          </a:xfrm>
        </p:spPr>
        <p:txBody>
          <a:bodyPr/>
          <a:lstStyle/>
          <a:p>
            <a:r>
              <a:rPr lang="en-GB" dirty="0" smtClean="0"/>
              <a:t>COFUND</a:t>
            </a:r>
            <a:endParaRPr lang="en-GB" dirty="0"/>
          </a:p>
        </p:txBody>
      </p:sp>
    </p:spTree>
    <p:extLst>
      <p:ext uri="{BB962C8B-B14F-4D97-AF65-F5344CB8AC3E}">
        <p14:creationId xmlns:p14="http://schemas.microsoft.com/office/powerpoint/2010/main" val="41385510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27056" y="1212038"/>
            <a:ext cx="8915400" cy="4809250"/>
          </a:xfrm>
        </p:spPr>
        <p:txBody>
          <a:bodyPr/>
          <a:lstStyle/>
          <a:p>
            <a:r>
              <a:rPr lang="en-GB" sz="2100" dirty="0"/>
              <a:t>Expanded from </a:t>
            </a:r>
            <a:r>
              <a:rPr lang="en-GB" sz="2100" dirty="0" smtClean="0"/>
              <a:t>ICT</a:t>
            </a:r>
            <a:endParaRPr lang="en-GB" sz="2100" dirty="0"/>
          </a:p>
          <a:p>
            <a:r>
              <a:rPr lang="en-GB" sz="2100" dirty="0" smtClean="0"/>
              <a:t>New actor in S&amp;T funding landscape:</a:t>
            </a:r>
          </a:p>
          <a:p>
            <a:pPr lvl="1"/>
            <a:r>
              <a:rPr lang="en-GB" sz="1700" dirty="0" smtClean="0"/>
              <a:t>Promote and support emergence of radically new technologies</a:t>
            </a:r>
          </a:p>
          <a:p>
            <a:pPr lvl="1"/>
            <a:r>
              <a:rPr lang="en-GB" sz="1700" dirty="0" smtClean="0"/>
              <a:t>Initiate and shape development of European research and innovation eco-systems</a:t>
            </a:r>
          </a:p>
          <a:p>
            <a:pPr lvl="1"/>
            <a:r>
              <a:rPr lang="en-GB" altLang="es-ES" sz="1700" dirty="0"/>
              <a:t>Turn Europe into the best environment for responsible and dynamic multi-disciplinary collaborations on future and emerging technologies</a:t>
            </a:r>
            <a:endParaRPr lang="en-GB" sz="1700" dirty="0"/>
          </a:p>
        </p:txBody>
      </p:sp>
      <p:sp>
        <p:nvSpPr>
          <p:cNvPr id="3" name="Title 2"/>
          <p:cNvSpPr>
            <a:spLocks noGrp="1"/>
          </p:cNvSpPr>
          <p:nvPr>
            <p:ph type="title"/>
          </p:nvPr>
        </p:nvSpPr>
        <p:spPr/>
        <p:txBody>
          <a:bodyPr/>
          <a:lstStyle/>
          <a:p>
            <a:r>
              <a:rPr lang="en-GB" dirty="0"/>
              <a:t>Overview of FET Activities</a:t>
            </a:r>
          </a:p>
        </p:txBody>
      </p:sp>
      <p:graphicFrame>
        <p:nvGraphicFramePr>
          <p:cNvPr id="4" name="Content Placeholder 3"/>
          <p:cNvGraphicFramePr>
            <a:graphicFrameLocks/>
          </p:cNvGraphicFramePr>
          <p:nvPr>
            <p:extLst>
              <p:ext uri="{D42A27DB-BD31-4B8C-83A1-F6EECF244321}">
                <p14:modId xmlns:p14="http://schemas.microsoft.com/office/powerpoint/2010/main" val="288466642"/>
              </p:ext>
            </p:extLst>
          </p:nvPr>
        </p:nvGraphicFramePr>
        <p:xfrm>
          <a:off x="694279" y="3460432"/>
          <a:ext cx="8705216" cy="33107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298848" y="1927413"/>
            <a:ext cx="184731" cy="584775"/>
          </a:xfrm>
          <a:prstGeom prst="rect">
            <a:avLst/>
          </a:prstGeom>
          <a:noFill/>
        </p:spPr>
        <p:txBody>
          <a:bodyPr wrap="none" rtlCol="0">
            <a:spAutoFit/>
          </a:bodyPr>
          <a:lstStyle/>
          <a:p>
            <a:endParaRPr lang="en-US"/>
          </a:p>
        </p:txBody>
      </p:sp>
      <p:sp>
        <p:nvSpPr>
          <p:cNvPr id="6" name="Left-Right Arrow 5"/>
          <p:cNvSpPr/>
          <p:nvPr/>
        </p:nvSpPr>
        <p:spPr>
          <a:xfrm>
            <a:off x="613809" y="2998336"/>
            <a:ext cx="8829478" cy="659080"/>
          </a:xfrm>
          <a:prstGeom prst="lef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800" b="0" dirty="0">
                <a:solidFill>
                  <a:schemeClr val="tx1"/>
                </a:solidFill>
              </a:rPr>
              <a:t>Open, light and agile    			      Roadmap based research</a:t>
            </a:r>
          </a:p>
        </p:txBody>
      </p:sp>
    </p:spTree>
    <p:extLst>
      <p:ext uri="{BB962C8B-B14F-4D97-AF65-F5344CB8AC3E}">
        <p14:creationId xmlns:p14="http://schemas.microsoft.com/office/powerpoint/2010/main" val="306202316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lvl="0">
              <a:spcBef>
                <a:spcPts val="600"/>
              </a:spcBef>
              <a:buClr>
                <a:schemeClr val="accent2"/>
              </a:buClr>
              <a:buFont typeface="Wingdings" pitchFamily="2" charset="2"/>
              <a:buChar char="§"/>
            </a:pPr>
            <a:r>
              <a:rPr lang="en-GB" sz="2400" dirty="0"/>
              <a:t>Developing the European Research Infrastructures (RI) for 2020 and beyond:</a:t>
            </a:r>
            <a:endParaRPr lang="en-US" sz="2400" dirty="0"/>
          </a:p>
          <a:p>
            <a:pPr lvl="1">
              <a:spcBef>
                <a:spcPts val="600"/>
              </a:spcBef>
              <a:buFont typeface="Wingdings" pitchFamily="2" charset="2"/>
              <a:buChar char="§"/>
            </a:pPr>
            <a:r>
              <a:rPr lang="en-GB" sz="2400" dirty="0">
                <a:solidFill>
                  <a:schemeClr val="accent2"/>
                </a:solidFill>
              </a:rPr>
              <a:t>Developing new world class RIs</a:t>
            </a:r>
            <a:endParaRPr lang="en-US" sz="2400" dirty="0">
              <a:solidFill>
                <a:schemeClr val="accent2"/>
              </a:solidFill>
            </a:endParaRPr>
          </a:p>
          <a:p>
            <a:pPr lvl="1">
              <a:spcBef>
                <a:spcPts val="600"/>
              </a:spcBef>
              <a:buFont typeface="Wingdings" pitchFamily="2" charset="2"/>
              <a:buChar char="§"/>
            </a:pPr>
            <a:r>
              <a:rPr lang="en-GB" sz="2400" dirty="0">
                <a:solidFill>
                  <a:schemeClr val="accent2"/>
                </a:solidFill>
              </a:rPr>
              <a:t>Integrating and opening national RIs of pan-European interest</a:t>
            </a:r>
            <a:endParaRPr lang="en-US" sz="2400" dirty="0">
              <a:solidFill>
                <a:schemeClr val="accent2"/>
              </a:solidFill>
            </a:endParaRPr>
          </a:p>
          <a:p>
            <a:pPr lvl="1">
              <a:spcBef>
                <a:spcPts val="600"/>
              </a:spcBef>
              <a:buFont typeface="Wingdings" pitchFamily="2" charset="2"/>
              <a:buChar char="§"/>
            </a:pPr>
            <a:r>
              <a:rPr lang="en-GB" sz="2400" dirty="0">
                <a:solidFill>
                  <a:schemeClr val="accent2"/>
                </a:solidFill>
              </a:rPr>
              <a:t>Development, deployment and operation ICT based e-Infrastructures</a:t>
            </a:r>
            <a:endParaRPr lang="en-US" sz="2400" dirty="0">
              <a:solidFill>
                <a:schemeClr val="accent2"/>
              </a:solidFill>
            </a:endParaRPr>
          </a:p>
          <a:p>
            <a:pPr lvl="0">
              <a:spcBef>
                <a:spcPts val="600"/>
              </a:spcBef>
              <a:buClr>
                <a:schemeClr val="accent2"/>
              </a:buClr>
              <a:buFont typeface="Wingdings" pitchFamily="2" charset="2"/>
              <a:buChar char="§"/>
            </a:pPr>
            <a:r>
              <a:rPr lang="en-GB" sz="2400" dirty="0"/>
              <a:t>Foster innovation potential of RI and their human capital</a:t>
            </a:r>
            <a:endParaRPr lang="en-US" sz="2400" dirty="0"/>
          </a:p>
          <a:p>
            <a:pPr lvl="0">
              <a:spcBef>
                <a:spcPts val="600"/>
              </a:spcBef>
              <a:buClr>
                <a:schemeClr val="accent2"/>
              </a:buClr>
              <a:buFont typeface="Wingdings" pitchFamily="2" charset="2"/>
              <a:buChar char="§"/>
            </a:pPr>
            <a:r>
              <a:rPr lang="en-GB" sz="2400" dirty="0"/>
              <a:t>Reinforcing European RI policy and international co-operation</a:t>
            </a:r>
            <a:endParaRPr lang="en-US" sz="2400" dirty="0"/>
          </a:p>
          <a:p>
            <a:endParaRPr lang="en-US" dirty="0"/>
          </a:p>
        </p:txBody>
      </p:sp>
      <p:sp>
        <p:nvSpPr>
          <p:cNvPr id="3" name="Title 2"/>
          <p:cNvSpPr>
            <a:spLocks noGrp="1"/>
          </p:cNvSpPr>
          <p:nvPr>
            <p:ph type="title"/>
          </p:nvPr>
        </p:nvSpPr>
        <p:spPr/>
        <p:txBody>
          <a:bodyPr/>
          <a:lstStyle/>
          <a:p>
            <a:r>
              <a:rPr lang="en-GB" dirty="0" smtClean="0"/>
              <a:t>Research Infrastructures in Horizon 2020</a:t>
            </a:r>
            <a:endParaRPr lang="en-GB" dirty="0"/>
          </a:p>
        </p:txBody>
      </p:sp>
    </p:spTree>
    <p:extLst>
      <p:ext uri="{BB962C8B-B14F-4D97-AF65-F5344CB8AC3E}">
        <p14:creationId xmlns:p14="http://schemas.microsoft.com/office/powerpoint/2010/main" val="22343322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UK Research Office (UKRO)</a:t>
            </a:r>
            <a:endParaRPr lang="en-GB" dirty="0"/>
          </a:p>
        </p:txBody>
      </p:sp>
      <p:sp>
        <p:nvSpPr>
          <p:cNvPr id="3" name="Subtitle 2"/>
          <p:cNvSpPr>
            <a:spLocks noGrp="1"/>
          </p:cNvSpPr>
          <p:nvPr>
            <p:ph type="body" idx="1"/>
          </p:nvPr>
        </p:nvSpPr>
        <p:spPr/>
        <p:txBody>
          <a:bodyPr>
            <a:normAutofit/>
          </a:bodyPr>
          <a:lstStyle/>
          <a:p>
            <a:r>
              <a:rPr lang="en-GB" dirty="0" smtClean="0"/>
              <a:t>Our mission and services</a:t>
            </a:r>
            <a:endParaRPr lang="en-GB" dirty="0"/>
          </a:p>
        </p:txBody>
      </p:sp>
    </p:spTree>
    <p:extLst>
      <p:ext uri="{BB962C8B-B14F-4D97-AF65-F5344CB8AC3E}">
        <p14:creationId xmlns:p14="http://schemas.microsoft.com/office/powerpoint/2010/main" val="399519306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GB" dirty="0" smtClean="0"/>
              <a:t>Horizon 2020</a:t>
            </a:r>
            <a:endParaRPr lang="en-GB" dirty="0"/>
          </a:p>
        </p:txBody>
      </p:sp>
      <p:sp>
        <p:nvSpPr>
          <p:cNvPr id="5" name="Subtitle 4"/>
          <p:cNvSpPr>
            <a:spLocks noGrp="1"/>
          </p:cNvSpPr>
          <p:nvPr>
            <p:ph type="subTitle" idx="1"/>
          </p:nvPr>
        </p:nvSpPr>
        <p:spPr/>
        <p:txBody>
          <a:bodyPr/>
          <a:lstStyle/>
          <a:p>
            <a:r>
              <a:rPr lang="en-GB" dirty="0" smtClean="0"/>
              <a:t>Pillar 2 – Industrial Leadership</a:t>
            </a:r>
            <a:endParaRPr lang="en-GB" dirty="0"/>
          </a:p>
        </p:txBody>
      </p:sp>
    </p:spTree>
    <p:extLst>
      <p:ext uri="{BB962C8B-B14F-4D97-AF65-F5344CB8AC3E}">
        <p14:creationId xmlns:p14="http://schemas.microsoft.com/office/powerpoint/2010/main" val="130376401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extLst>
              <p:ext uri="{D42A27DB-BD31-4B8C-83A1-F6EECF244321}">
                <p14:modId xmlns:p14="http://schemas.microsoft.com/office/powerpoint/2010/main" val="762976893"/>
              </p:ext>
            </p:extLst>
          </p:nvPr>
        </p:nvGraphicFramePr>
        <p:xfrm>
          <a:off x="1436914" y="985652"/>
          <a:ext cx="6854527" cy="37394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ounded Rectangle 7"/>
          <p:cNvSpPr/>
          <p:nvPr/>
        </p:nvSpPr>
        <p:spPr>
          <a:xfrm>
            <a:off x="1591294" y="4786461"/>
            <a:ext cx="6700147" cy="467545"/>
          </a:xfrm>
          <a:prstGeom prst="roundRect">
            <a:avLst/>
          </a:prstGeom>
          <a:solidFill>
            <a:srgbClr val="E0E0E0">
              <a:lumMod val="75000"/>
            </a:srgbClr>
          </a:solidFill>
          <a:ln w="25400" cap="flat" cmpd="sng" algn="ctr">
            <a:no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5000"/>
              </a:lnSpc>
              <a:spcBef>
                <a:spcPts val="0"/>
              </a:spcBef>
              <a:spcAft>
                <a:spcPts val="1000"/>
              </a:spcAft>
              <a:buClrTx/>
              <a:buSzTx/>
              <a:buFontTx/>
              <a:buNone/>
              <a:tabLst/>
              <a:defRPr/>
            </a:pPr>
            <a:r>
              <a:rPr kumimoji="0" lang="en-GB" sz="1100" b="0" i="0" u="none" strike="noStrike" kern="0" cap="none" spc="0" normalizeH="0" baseline="0" noProof="0" dirty="0">
                <a:ln>
                  <a:noFill/>
                </a:ln>
                <a:solidFill>
                  <a:sysClr val="window" lastClr="FFFFFF"/>
                </a:solidFill>
                <a:effectLst/>
                <a:uLnTx/>
                <a:uFillTx/>
                <a:latin typeface="Arial"/>
                <a:ea typeface="Arial"/>
                <a:cs typeface="Times New Roman"/>
              </a:rPr>
              <a:t>Widening Participation; Science with and for </a:t>
            </a:r>
            <a:r>
              <a:rPr kumimoji="0" lang="en-GB" sz="1100" b="0" i="0" u="none" strike="noStrike" kern="0" cap="none" spc="0" normalizeH="0" baseline="0" noProof="0" dirty="0" smtClean="0">
                <a:ln>
                  <a:noFill/>
                </a:ln>
                <a:solidFill>
                  <a:sysClr val="window" lastClr="FFFFFF"/>
                </a:solidFill>
                <a:effectLst/>
                <a:uLnTx/>
                <a:uFillTx/>
                <a:latin typeface="Arial"/>
                <a:ea typeface="Arial"/>
                <a:cs typeface="Times New Roman"/>
              </a:rPr>
              <a:t>Society</a:t>
            </a:r>
            <a:endParaRPr kumimoji="0" lang="en-GB" sz="1100" b="0" i="0" u="none" strike="noStrike" kern="0" cap="none" spc="0" normalizeH="0" baseline="0" noProof="0" dirty="0">
              <a:ln>
                <a:noFill/>
              </a:ln>
              <a:solidFill>
                <a:sysClr val="window" lastClr="FFFFFF"/>
              </a:solidFill>
              <a:effectLst/>
              <a:uLnTx/>
              <a:uFillTx/>
              <a:latin typeface="Arial"/>
              <a:ea typeface="Arial"/>
              <a:cs typeface="Times New Roman"/>
            </a:endParaRPr>
          </a:p>
        </p:txBody>
      </p:sp>
      <p:sp>
        <p:nvSpPr>
          <p:cNvPr id="10" name="Rounded Rectangle 9"/>
          <p:cNvSpPr/>
          <p:nvPr/>
        </p:nvSpPr>
        <p:spPr>
          <a:xfrm>
            <a:off x="1591294" y="5257806"/>
            <a:ext cx="2158239" cy="698045"/>
          </a:xfrm>
          <a:prstGeom prst="roundRect">
            <a:avLst/>
          </a:prstGeom>
          <a:solidFill>
            <a:sysClr val="window" lastClr="FFFFFF">
              <a:lumMod val="50000"/>
            </a:sysClr>
          </a:solidFill>
          <a:ln w="25400" cap="flat" cmpd="sng" algn="ctr">
            <a:solidFill>
              <a:srgbClr val="68007F">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5000"/>
              </a:lnSpc>
              <a:spcBef>
                <a:spcPts val="0"/>
              </a:spcBef>
              <a:spcAft>
                <a:spcPts val="1000"/>
              </a:spcAft>
              <a:buClrTx/>
              <a:buSzTx/>
              <a:buFontTx/>
              <a:buNone/>
              <a:tabLst/>
              <a:defRPr/>
            </a:pPr>
            <a:r>
              <a:rPr kumimoji="0" lang="en-GB" sz="1000" b="0" i="0" u="none" strike="noStrike" kern="0" cap="none" spc="0" normalizeH="0" baseline="0" noProof="0" dirty="0">
                <a:ln>
                  <a:noFill/>
                </a:ln>
                <a:solidFill>
                  <a:sysClr val="window" lastClr="FFFFFF"/>
                </a:solidFill>
                <a:effectLst/>
                <a:uLnTx/>
                <a:uFillTx/>
                <a:latin typeface="Arial"/>
                <a:ea typeface="Arial"/>
                <a:cs typeface="Times New Roman"/>
              </a:rPr>
              <a:t>European Institute of Innovation and Technology (EIT)	</a:t>
            </a:r>
            <a:endParaRPr kumimoji="0" lang="en-GB" sz="1100" b="0" i="0" u="none" strike="noStrike" kern="0" cap="none" spc="0" normalizeH="0" baseline="0" noProof="0" dirty="0">
              <a:ln>
                <a:noFill/>
              </a:ln>
              <a:solidFill>
                <a:sysClr val="window" lastClr="FFFFFF"/>
              </a:solidFill>
              <a:effectLst/>
              <a:uLnTx/>
              <a:uFillTx/>
              <a:latin typeface="Arial"/>
              <a:ea typeface="Arial"/>
              <a:cs typeface="Times New Roman"/>
            </a:endParaRPr>
          </a:p>
        </p:txBody>
      </p:sp>
      <p:sp>
        <p:nvSpPr>
          <p:cNvPr id="11" name="Rounded Rectangle 10"/>
          <p:cNvSpPr/>
          <p:nvPr/>
        </p:nvSpPr>
        <p:spPr>
          <a:xfrm>
            <a:off x="6133202" y="5254005"/>
            <a:ext cx="2158239" cy="698045"/>
          </a:xfrm>
          <a:prstGeom prst="roundRect">
            <a:avLst/>
          </a:prstGeom>
          <a:solidFill>
            <a:srgbClr val="68007F">
              <a:lumMod val="75000"/>
            </a:srgbClr>
          </a:solidFill>
          <a:ln w="25400" cap="flat" cmpd="sng" algn="ctr">
            <a:solidFill>
              <a:srgbClr val="68007F">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5000"/>
              </a:lnSpc>
              <a:spcBef>
                <a:spcPts val="0"/>
              </a:spcBef>
              <a:spcAft>
                <a:spcPts val="1000"/>
              </a:spcAft>
              <a:buClrTx/>
              <a:buSzTx/>
              <a:buFontTx/>
              <a:buNone/>
              <a:tabLst/>
              <a:defRPr/>
            </a:pPr>
            <a:r>
              <a:rPr kumimoji="0" lang="en-GB" sz="1100" b="0" i="0" u="none" strike="noStrike" kern="0" cap="none" spc="0" normalizeH="0" baseline="0" noProof="0" dirty="0">
                <a:ln>
                  <a:noFill/>
                </a:ln>
                <a:solidFill>
                  <a:sysClr val="window" lastClr="FFFFFF"/>
                </a:solidFill>
                <a:effectLst/>
                <a:uLnTx/>
                <a:uFillTx/>
                <a:latin typeface="Arial"/>
                <a:ea typeface="Arial"/>
                <a:cs typeface="Times New Roman"/>
              </a:rPr>
              <a:t>Joint Research Centre (JRC)</a:t>
            </a:r>
          </a:p>
        </p:txBody>
      </p:sp>
      <p:sp>
        <p:nvSpPr>
          <p:cNvPr id="12" name="Rounded Rectangle 11"/>
          <p:cNvSpPr/>
          <p:nvPr/>
        </p:nvSpPr>
        <p:spPr>
          <a:xfrm>
            <a:off x="3862247" y="5257806"/>
            <a:ext cx="2158239" cy="698045"/>
          </a:xfrm>
          <a:prstGeom prst="roundRect">
            <a:avLst/>
          </a:prstGeom>
          <a:solidFill>
            <a:srgbClr val="B78FB5"/>
          </a:solidFill>
          <a:ln w="25400" cap="flat" cmpd="sng" algn="ctr">
            <a:solidFill>
              <a:srgbClr val="68007F">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5000"/>
              </a:lnSpc>
              <a:spcBef>
                <a:spcPts val="0"/>
              </a:spcBef>
              <a:spcAft>
                <a:spcPts val="1000"/>
              </a:spcAft>
              <a:buClrTx/>
              <a:buSzTx/>
              <a:buFontTx/>
              <a:buNone/>
              <a:tabLst/>
              <a:defRPr/>
            </a:pPr>
            <a:r>
              <a:rPr kumimoji="0" lang="en-GB" sz="1100" b="0" i="0" u="none" strike="noStrike" kern="0" cap="none" spc="0" normalizeH="0" baseline="0" noProof="0" dirty="0">
                <a:ln>
                  <a:noFill/>
                </a:ln>
                <a:solidFill>
                  <a:sysClr val="window" lastClr="FFFFFF"/>
                </a:solidFill>
                <a:effectLst/>
                <a:uLnTx/>
                <a:uFillTx/>
                <a:latin typeface="Arial"/>
                <a:ea typeface="Arial"/>
                <a:cs typeface="Times New Roman"/>
              </a:rPr>
              <a:t>EURATOM</a:t>
            </a:r>
          </a:p>
        </p:txBody>
      </p:sp>
      <p:sp>
        <p:nvSpPr>
          <p:cNvPr id="15" name="Title 2"/>
          <p:cNvSpPr>
            <a:spLocks noGrp="1"/>
          </p:cNvSpPr>
          <p:nvPr>
            <p:ph type="title"/>
          </p:nvPr>
        </p:nvSpPr>
        <p:spPr>
          <a:xfrm>
            <a:off x="495302" y="274638"/>
            <a:ext cx="7812073" cy="592261"/>
          </a:xfrm>
        </p:spPr>
        <p:txBody>
          <a:bodyPr/>
          <a:lstStyle/>
          <a:p>
            <a:r>
              <a:rPr lang="en-GB" dirty="0" smtClean="0"/>
              <a:t>Horizon 2020 structure</a:t>
            </a:r>
            <a:endParaRPr lang="en-GB" dirty="0"/>
          </a:p>
        </p:txBody>
      </p:sp>
    </p:spTree>
    <p:extLst>
      <p:ext uri="{BB962C8B-B14F-4D97-AF65-F5344CB8AC3E}">
        <p14:creationId xmlns:p14="http://schemas.microsoft.com/office/powerpoint/2010/main" val="313778543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471550" y="1687513"/>
            <a:ext cx="8915400" cy="4178300"/>
          </a:xfrm>
        </p:spPr>
        <p:txBody>
          <a:bodyPr>
            <a:normAutofit/>
          </a:bodyPr>
          <a:lstStyle/>
          <a:p>
            <a:pPr marL="342900" indent="-342900">
              <a:spcBef>
                <a:spcPct val="20000"/>
              </a:spcBef>
              <a:buClr>
                <a:schemeClr val="accent2"/>
              </a:buClr>
              <a:defRPr/>
            </a:pPr>
            <a:r>
              <a:rPr lang="en-GB" sz="2400" dirty="0" smtClean="0">
                <a:sym typeface="Symbol" pitchFamily="18" charset="2"/>
              </a:rPr>
              <a:t>Strategic investments in key technologies (e.g. advanced manufacturing, nanotechnologies and materials) underpin innovation across existing and emerging sectors</a:t>
            </a:r>
          </a:p>
          <a:p>
            <a:pPr marL="342900" indent="-342900">
              <a:spcBef>
                <a:spcPct val="20000"/>
              </a:spcBef>
              <a:buClr>
                <a:schemeClr val="accent2"/>
              </a:buClr>
              <a:defRPr/>
            </a:pPr>
            <a:r>
              <a:rPr lang="en-GB" sz="2400" dirty="0" smtClean="0">
                <a:sym typeface="Symbol" pitchFamily="18" charset="2"/>
              </a:rPr>
              <a:t>Europe needs to attract more private investment in research and innovation</a:t>
            </a:r>
          </a:p>
          <a:p>
            <a:pPr marL="342900" indent="-342900">
              <a:spcBef>
                <a:spcPct val="20000"/>
              </a:spcBef>
              <a:buClr>
                <a:schemeClr val="accent2"/>
              </a:buClr>
              <a:defRPr/>
            </a:pPr>
            <a:r>
              <a:rPr lang="en-GB" sz="2400" dirty="0" smtClean="0">
                <a:sym typeface="Symbol" pitchFamily="18" charset="2"/>
              </a:rPr>
              <a:t>Europe needs more innovative SMEs to create growth and jobs</a:t>
            </a:r>
          </a:p>
          <a:p>
            <a:pPr marL="342900" indent="-342900">
              <a:spcBef>
                <a:spcPct val="20000"/>
              </a:spcBef>
              <a:buClr>
                <a:schemeClr val="accent2"/>
              </a:buClr>
              <a:defRPr/>
            </a:pPr>
            <a:r>
              <a:rPr lang="en-GB" sz="2400" dirty="0"/>
              <a:t>Emphasis on combining enabling technologies to find solutions for societal challenges – particularly energy efficiency targets, sustainability and climate change objectives</a:t>
            </a:r>
            <a:endParaRPr lang="en-GB" sz="2000" dirty="0"/>
          </a:p>
          <a:p>
            <a:pPr marL="533400" indent="-533400">
              <a:spcBef>
                <a:spcPct val="20000"/>
              </a:spcBef>
              <a:buFontTx/>
              <a:buChar char="•"/>
              <a:defRPr/>
            </a:pPr>
            <a:endParaRPr lang="en-US" sz="2400" dirty="0" smtClean="0">
              <a:sym typeface="Symbol" pitchFamily="18" charset="2"/>
            </a:endParaRPr>
          </a:p>
        </p:txBody>
      </p:sp>
      <p:sp>
        <p:nvSpPr>
          <p:cNvPr id="20482" name="Rectangle 2"/>
          <p:cNvSpPr>
            <a:spLocks noGrp="1" noChangeArrowheads="1"/>
          </p:cNvSpPr>
          <p:nvPr>
            <p:ph type="title"/>
          </p:nvPr>
        </p:nvSpPr>
        <p:spPr>
          <a:xfrm>
            <a:off x="495302" y="274637"/>
            <a:ext cx="7812073" cy="1412875"/>
          </a:xfrm>
        </p:spPr>
        <p:txBody>
          <a:bodyPr>
            <a:normAutofit/>
          </a:bodyPr>
          <a:lstStyle/>
          <a:p>
            <a:r>
              <a:rPr lang="en-GB" dirty="0" smtClean="0"/>
              <a:t>Pillar 2 – Industrial Leadership: Rationale</a:t>
            </a:r>
          </a:p>
        </p:txBody>
      </p:sp>
      <p:sp>
        <p:nvSpPr>
          <p:cNvPr id="18436" name="Rectangle 6"/>
          <p:cNvSpPr>
            <a:spLocks noChangeArrowheads="1"/>
          </p:cNvSpPr>
          <p:nvPr/>
        </p:nvSpPr>
        <p:spPr bwMode="auto">
          <a:xfrm>
            <a:off x="1417657" y="1687513"/>
            <a:ext cx="8728075" cy="5772150"/>
          </a:xfrm>
          <a:prstGeom prst="rect">
            <a:avLst/>
          </a:prstGeom>
          <a:noFill/>
          <a:ln w="9525">
            <a:noFill/>
            <a:miter lim="800000"/>
            <a:headEnd/>
            <a:tailEnd/>
          </a:ln>
        </p:spPr>
        <p:txBody>
          <a:bodyPr/>
          <a:lstStyle/>
          <a:p>
            <a:pPr>
              <a:defRPr/>
            </a:pPr>
            <a:endParaRPr lang="en-GB" sz="2200" b="0" dirty="0">
              <a:solidFill>
                <a:schemeClr val="accent6"/>
              </a:solidFill>
            </a:endParaRPr>
          </a:p>
          <a:p>
            <a:pPr marL="361950" indent="-361950">
              <a:defRPr/>
            </a:pPr>
            <a:r>
              <a:rPr lang="en-US" sz="2200" dirty="0">
                <a:solidFill>
                  <a:schemeClr val="accent6"/>
                </a:solidFill>
              </a:rPr>
              <a:t/>
            </a:r>
            <a:br>
              <a:rPr lang="en-US" sz="2200" dirty="0">
                <a:solidFill>
                  <a:schemeClr val="accent6"/>
                </a:solidFill>
              </a:rPr>
            </a:br>
            <a:endParaRPr lang="en-GB" sz="2200" b="0" dirty="0">
              <a:solidFill>
                <a:schemeClr val="accent6"/>
              </a:solidFill>
              <a:sym typeface="Symbol" pitchFamily="18" charset="2"/>
            </a:endParaRPr>
          </a:p>
        </p:txBody>
      </p:sp>
    </p:spTree>
    <p:extLst>
      <p:ext uri="{BB962C8B-B14F-4D97-AF65-F5344CB8AC3E}">
        <p14:creationId xmlns:p14="http://schemas.microsoft.com/office/powerpoint/2010/main" val="90293254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solidFill>
                  <a:schemeClr val="accent1"/>
                </a:solidFill>
              </a:rPr>
              <a:t>Pillar 2 – Industrial Leadership</a:t>
            </a:r>
            <a:endParaRPr lang="en-GB" dirty="0">
              <a:solidFill>
                <a:schemeClr val="accent1"/>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4990" y="1364495"/>
            <a:ext cx="7417748" cy="46334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4163651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p:txBody>
          <a:bodyPr>
            <a:normAutofit/>
          </a:bodyPr>
          <a:lstStyle/>
          <a:p>
            <a:pPr>
              <a:spcBef>
                <a:spcPts val="600"/>
              </a:spcBef>
              <a:buClr>
                <a:schemeClr val="accent2"/>
              </a:buClr>
            </a:pPr>
            <a:r>
              <a:rPr lang="en-GB" sz="2600" dirty="0" smtClean="0"/>
              <a:t>Strong focus on industrial involvement and applied research</a:t>
            </a:r>
          </a:p>
          <a:p>
            <a:pPr>
              <a:spcBef>
                <a:spcPts val="600"/>
              </a:spcBef>
              <a:buClr>
                <a:schemeClr val="accent2"/>
              </a:buClr>
            </a:pPr>
            <a:r>
              <a:rPr lang="en-GB" sz="2600" dirty="0" smtClean="0"/>
              <a:t>Developing industrial capacity in focus areas: </a:t>
            </a:r>
          </a:p>
          <a:p>
            <a:pPr lvl="1">
              <a:spcBef>
                <a:spcPts val="600"/>
              </a:spcBef>
            </a:pPr>
            <a:r>
              <a:rPr lang="en-GB" dirty="0" smtClean="0"/>
              <a:t>Key Enabling Technologies (KETs)</a:t>
            </a:r>
          </a:p>
          <a:p>
            <a:pPr lvl="2"/>
            <a:r>
              <a:rPr lang="en-GB" dirty="0" smtClean="0">
                <a:solidFill>
                  <a:schemeClr val="accent3"/>
                </a:solidFill>
              </a:rPr>
              <a:t>Micro- and </a:t>
            </a:r>
            <a:r>
              <a:rPr lang="en-GB" dirty="0" err="1" smtClean="0">
                <a:solidFill>
                  <a:schemeClr val="accent3"/>
                </a:solidFill>
              </a:rPr>
              <a:t>nano</a:t>
            </a:r>
            <a:r>
              <a:rPr lang="en-GB" dirty="0" smtClean="0">
                <a:solidFill>
                  <a:schemeClr val="accent3"/>
                </a:solidFill>
              </a:rPr>
              <a:t>-electronics,</a:t>
            </a:r>
          </a:p>
          <a:p>
            <a:pPr lvl="2"/>
            <a:r>
              <a:rPr lang="en-GB" dirty="0" smtClean="0">
                <a:solidFill>
                  <a:schemeClr val="accent3"/>
                </a:solidFill>
              </a:rPr>
              <a:t>Photonics</a:t>
            </a:r>
          </a:p>
          <a:p>
            <a:pPr lvl="2"/>
            <a:r>
              <a:rPr lang="en-GB" dirty="0" smtClean="0">
                <a:solidFill>
                  <a:schemeClr val="accent3"/>
                </a:solidFill>
              </a:rPr>
              <a:t>Nanotechnologies</a:t>
            </a:r>
          </a:p>
          <a:p>
            <a:pPr lvl="2"/>
            <a:r>
              <a:rPr lang="en-GB" dirty="0" smtClean="0">
                <a:solidFill>
                  <a:schemeClr val="accent3"/>
                </a:solidFill>
              </a:rPr>
              <a:t>Advanced Materials</a:t>
            </a:r>
          </a:p>
          <a:p>
            <a:pPr lvl="2"/>
            <a:r>
              <a:rPr lang="en-GB" dirty="0" smtClean="0">
                <a:solidFill>
                  <a:schemeClr val="accent3"/>
                </a:solidFill>
              </a:rPr>
              <a:t>Biotechnology</a:t>
            </a:r>
          </a:p>
          <a:p>
            <a:pPr lvl="2"/>
            <a:r>
              <a:rPr lang="en-GB" dirty="0" smtClean="0">
                <a:solidFill>
                  <a:schemeClr val="accent3"/>
                </a:solidFill>
              </a:rPr>
              <a:t>Advanced Manufacturing and Processing</a:t>
            </a:r>
          </a:p>
          <a:p>
            <a:endParaRPr lang="en-US" dirty="0"/>
          </a:p>
        </p:txBody>
      </p:sp>
      <p:sp>
        <p:nvSpPr>
          <p:cNvPr id="22530" name="Title 1"/>
          <p:cNvSpPr>
            <a:spLocks noGrp="1"/>
          </p:cNvSpPr>
          <p:nvPr>
            <p:ph type="title"/>
          </p:nvPr>
        </p:nvSpPr>
        <p:spPr>
          <a:xfrm>
            <a:off x="506508" y="332656"/>
            <a:ext cx="7812073" cy="1143000"/>
          </a:xfrm>
        </p:spPr>
        <p:txBody>
          <a:bodyPr>
            <a:normAutofit fontScale="90000"/>
          </a:bodyPr>
          <a:lstStyle/>
          <a:p>
            <a:r>
              <a:rPr lang="en-GB" sz="3600" dirty="0" smtClean="0">
                <a:solidFill>
                  <a:schemeClr val="accent1"/>
                </a:solidFill>
              </a:rPr>
              <a:t>LEIT – Key Enabling Technologies</a:t>
            </a:r>
            <a:r>
              <a:rPr lang="en-GB" dirty="0" smtClean="0"/>
              <a:t/>
            </a:r>
            <a:br>
              <a:rPr lang="en-GB" dirty="0" smtClean="0"/>
            </a:br>
            <a:endParaRPr lang="en-US" dirty="0" smtClean="0"/>
          </a:p>
        </p:txBody>
      </p:sp>
    </p:spTree>
    <p:extLst>
      <p:ext uri="{BB962C8B-B14F-4D97-AF65-F5344CB8AC3E}">
        <p14:creationId xmlns:p14="http://schemas.microsoft.com/office/powerpoint/2010/main" val="163361465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95300" y="1117606"/>
            <a:ext cx="9055100" cy="4889501"/>
          </a:xfrm>
        </p:spPr>
        <p:txBody>
          <a:bodyPr>
            <a:normAutofit lnSpcReduction="10000"/>
          </a:bodyPr>
          <a:lstStyle/>
          <a:p>
            <a:r>
              <a:rPr lang="en-GB" sz="2400" dirty="0" smtClean="0"/>
              <a:t>Funding for single beneficiaries for investment in research and innovation projects. Two types of funding will be provided: </a:t>
            </a:r>
          </a:p>
          <a:p>
            <a:endParaRPr lang="en-GB" sz="1600" dirty="0" smtClean="0"/>
          </a:p>
          <a:p>
            <a:r>
              <a:rPr lang="en-GB" sz="2000" b="1" dirty="0" smtClean="0"/>
              <a:t>Debt funding: </a:t>
            </a:r>
            <a:r>
              <a:rPr lang="en-GB" sz="2000" dirty="0" smtClean="0"/>
              <a:t>loans</a:t>
            </a:r>
            <a:r>
              <a:rPr lang="en-GB" sz="2000" dirty="0"/>
              <a:t> </a:t>
            </a:r>
            <a:r>
              <a:rPr lang="en-GB" sz="2000" dirty="0" smtClean="0"/>
              <a:t>and guarantees for investment in a project</a:t>
            </a:r>
          </a:p>
          <a:p>
            <a:r>
              <a:rPr lang="en-GB" sz="2000" b="1" dirty="0" smtClean="0"/>
              <a:t>Equity funding: </a:t>
            </a:r>
            <a:r>
              <a:rPr lang="en-GB" sz="2000" dirty="0" smtClean="0"/>
              <a:t>investment of capital in a project</a:t>
            </a:r>
          </a:p>
          <a:p>
            <a:endParaRPr lang="en-GB" sz="1600" dirty="0" smtClean="0"/>
          </a:p>
          <a:p>
            <a:r>
              <a:rPr lang="en-GB" sz="2400" dirty="0" smtClean="0"/>
              <a:t>Funding is mainly designed for early stage SMEs, or in some cases at the expansion stage</a:t>
            </a:r>
          </a:p>
          <a:p>
            <a:endParaRPr lang="en-GB" sz="1600" dirty="0" smtClean="0"/>
          </a:p>
          <a:p>
            <a:r>
              <a:rPr lang="en-GB" sz="2400" dirty="0" smtClean="0"/>
              <a:t>Some risk financing for a basic or applied research project by a public organisation (university, research institute) is also planned, under the new ‘Risk-Sharing Finance Facility’</a:t>
            </a:r>
            <a:endParaRPr lang="en-GB" sz="2400" dirty="0"/>
          </a:p>
          <a:p>
            <a:endParaRPr lang="en-GB" sz="900" dirty="0" smtClean="0"/>
          </a:p>
          <a:p>
            <a:r>
              <a:rPr lang="en-GB" sz="2400" dirty="0" smtClean="0"/>
              <a:t>Funds will be managed by the European Investment Bank</a:t>
            </a:r>
            <a:endParaRPr lang="en-GB" sz="2400" dirty="0"/>
          </a:p>
        </p:txBody>
      </p:sp>
      <p:sp>
        <p:nvSpPr>
          <p:cNvPr id="3" name="Title 2"/>
          <p:cNvSpPr>
            <a:spLocks noGrp="1"/>
          </p:cNvSpPr>
          <p:nvPr>
            <p:ph type="title"/>
          </p:nvPr>
        </p:nvSpPr>
        <p:spPr>
          <a:xfrm>
            <a:off x="495302" y="0"/>
            <a:ext cx="7812073" cy="1143000"/>
          </a:xfrm>
        </p:spPr>
        <p:txBody>
          <a:bodyPr/>
          <a:lstStyle/>
          <a:p>
            <a:r>
              <a:rPr lang="en-GB" dirty="0" smtClean="0">
                <a:solidFill>
                  <a:schemeClr val="accent1"/>
                </a:solidFill>
              </a:rPr>
              <a:t>Access to Risk Finance</a:t>
            </a:r>
            <a:endParaRPr lang="en-GB" dirty="0">
              <a:solidFill>
                <a:schemeClr val="accent1"/>
              </a:solidFill>
            </a:endParaRPr>
          </a:p>
        </p:txBody>
      </p:sp>
    </p:spTree>
    <p:extLst>
      <p:ext uri="{BB962C8B-B14F-4D97-AF65-F5344CB8AC3E}">
        <p14:creationId xmlns:p14="http://schemas.microsoft.com/office/powerpoint/2010/main" val="149094226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109728" indent="0">
              <a:buNone/>
            </a:pPr>
            <a:r>
              <a:rPr lang="en-GB" sz="2000" dirty="0" smtClean="0">
                <a:solidFill>
                  <a:schemeClr val="accent3"/>
                </a:solidFill>
              </a:rPr>
              <a:t>“The </a:t>
            </a:r>
            <a:r>
              <a:rPr lang="en-GB" sz="2000" dirty="0">
                <a:solidFill>
                  <a:schemeClr val="accent3"/>
                </a:solidFill>
              </a:rPr>
              <a:t>specific objective is to stimulate growth by means of increasing the levels of innovation in </a:t>
            </a:r>
            <a:r>
              <a:rPr lang="en-GB" sz="2000" dirty="0" smtClean="0">
                <a:solidFill>
                  <a:schemeClr val="accent3"/>
                </a:solidFill>
              </a:rPr>
              <a:t>SMEs</a:t>
            </a:r>
            <a:r>
              <a:rPr lang="en-GB" sz="2000" dirty="0">
                <a:solidFill>
                  <a:schemeClr val="accent3"/>
                </a:solidFill>
              </a:rPr>
              <a:t>, covering their different innovation needs over the whole innovation cycle for all types </a:t>
            </a:r>
            <a:r>
              <a:rPr lang="en-GB" sz="2000" dirty="0" smtClean="0">
                <a:solidFill>
                  <a:schemeClr val="accent3"/>
                </a:solidFill>
              </a:rPr>
              <a:t>of </a:t>
            </a:r>
            <a:r>
              <a:rPr lang="en-GB" sz="2000" dirty="0">
                <a:solidFill>
                  <a:schemeClr val="accent3"/>
                </a:solidFill>
              </a:rPr>
              <a:t>innovation, thereby creating more fast-growing, internationally active SMEs</a:t>
            </a:r>
            <a:r>
              <a:rPr lang="en-GB" sz="2000" dirty="0" smtClean="0">
                <a:solidFill>
                  <a:schemeClr val="accent3"/>
                </a:solidFill>
              </a:rPr>
              <a:t>.”</a:t>
            </a:r>
            <a:r>
              <a:rPr lang="en-GB" dirty="0">
                <a:solidFill>
                  <a:schemeClr val="accent3"/>
                </a:solidFill>
              </a:rPr>
              <a:t/>
            </a:r>
            <a:br>
              <a:rPr lang="en-GB" dirty="0">
                <a:solidFill>
                  <a:schemeClr val="accent3"/>
                </a:solidFill>
              </a:rPr>
            </a:br>
            <a:r>
              <a:rPr lang="en-GB" dirty="0">
                <a:solidFill>
                  <a:schemeClr val="accent3"/>
                </a:solidFill>
              </a:rPr>
              <a:t> </a:t>
            </a:r>
            <a:endParaRPr lang="en-GB" sz="1200" dirty="0" smtClean="0">
              <a:solidFill>
                <a:schemeClr val="accent3"/>
              </a:solidFill>
            </a:endParaRPr>
          </a:p>
          <a:p>
            <a:pPr marL="365760" lvl="1" indent="-256032">
              <a:spcBef>
                <a:spcPts val="400"/>
              </a:spcBef>
              <a:buClr>
                <a:schemeClr val="accent1"/>
              </a:buClr>
              <a:buSzPct val="68000"/>
              <a:buFont typeface="Wingdings 3"/>
              <a:buChar char=""/>
            </a:pPr>
            <a:r>
              <a:rPr lang="en-GB" sz="2400" dirty="0" smtClean="0"/>
              <a:t>Example Focus areas:</a:t>
            </a:r>
          </a:p>
          <a:p>
            <a:pPr marL="603504" lvl="2" indent="-256032">
              <a:spcBef>
                <a:spcPts val="400"/>
              </a:spcBef>
              <a:buClr>
                <a:schemeClr val="accent1"/>
              </a:buClr>
              <a:buSzPct val="68000"/>
              <a:buFont typeface="Wingdings 3"/>
              <a:buChar char=""/>
            </a:pPr>
            <a:r>
              <a:rPr lang="en-GB" sz="2000" dirty="0" smtClean="0"/>
              <a:t>Support </a:t>
            </a:r>
            <a:r>
              <a:rPr lang="en-GB" sz="2000" dirty="0"/>
              <a:t>for research intensive </a:t>
            </a:r>
            <a:r>
              <a:rPr lang="en-GB" sz="2000" dirty="0" smtClean="0"/>
              <a:t>SMEs</a:t>
            </a:r>
          </a:p>
          <a:p>
            <a:pPr marL="603504" lvl="2" indent="-256032">
              <a:spcBef>
                <a:spcPts val="400"/>
              </a:spcBef>
              <a:buClr>
                <a:schemeClr val="accent1"/>
              </a:buClr>
              <a:buSzPct val="68000"/>
              <a:buFont typeface="Wingdings 3"/>
              <a:buChar char=""/>
            </a:pPr>
            <a:r>
              <a:rPr lang="en-GB" sz="2000" dirty="0" smtClean="0"/>
              <a:t>Enhancing the innovation capacity of SMEs</a:t>
            </a:r>
          </a:p>
          <a:p>
            <a:pPr marL="886968" lvl="3" indent="-256032">
              <a:spcBef>
                <a:spcPts val="400"/>
              </a:spcBef>
              <a:buClr>
                <a:schemeClr val="accent1"/>
              </a:buClr>
              <a:buSzPct val="68000"/>
              <a:buFont typeface="Wingdings 3"/>
              <a:buChar char=""/>
            </a:pPr>
            <a:r>
              <a:rPr lang="en-GB" sz="1800" dirty="0"/>
              <a:t>Building performing eco-system for SME innovation support</a:t>
            </a:r>
          </a:p>
          <a:p>
            <a:pPr marL="886968" lvl="3" indent="-256032">
              <a:spcBef>
                <a:spcPts val="400"/>
              </a:spcBef>
              <a:buClr>
                <a:schemeClr val="accent1"/>
              </a:buClr>
              <a:buSzPct val="68000"/>
              <a:buFont typeface="Wingdings 3"/>
              <a:buChar char=""/>
            </a:pPr>
            <a:r>
              <a:rPr lang="en-GB" sz="1800" dirty="0"/>
              <a:t>Increasing the quality of IP advisory services for SMEs</a:t>
            </a:r>
            <a:endParaRPr lang="en-GB" sz="2800" dirty="0"/>
          </a:p>
          <a:p>
            <a:pPr marL="886968" lvl="3" indent="-256032">
              <a:spcBef>
                <a:spcPts val="400"/>
              </a:spcBef>
              <a:buClr>
                <a:schemeClr val="accent1"/>
              </a:buClr>
              <a:buSzPct val="68000"/>
              <a:buFont typeface="Wingdings 3"/>
              <a:buChar char=""/>
            </a:pPr>
            <a:r>
              <a:rPr lang="en-GB" sz="1800" dirty="0" smtClean="0"/>
              <a:t>Peer learning of innovation agencies</a:t>
            </a:r>
          </a:p>
          <a:p>
            <a:pPr marL="603504" lvl="2" indent="-256032">
              <a:spcBef>
                <a:spcPts val="400"/>
              </a:spcBef>
              <a:buClr>
                <a:schemeClr val="accent1"/>
              </a:buClr>
              <a:buSzPct val="68000"/>
              <a:buFont typeface="Wingdings 3"/>
              <a:buChar char=""/>
            </a:pPr>
            <a:r>
              <a:rPr lang="en-GB" sz="2000" dirty="0" smtClean="0"/>
              <a:t>Supporting </a:t>
            </a:r>
            <a:r>
              <a:rPr lang="en-GB" sz="2000" dirty="0"/>
              <a:t>market-driven </a:t>
            </a:r>
            <a:r>
              <a:rPr lang="en-GB" sz="2000" dirty="0" smtClean="0"/>
              <a:t>innovation</a:t>
            </a:r>
          </a:p>
          <a:p>
            <a:pPr marL="886968" lvl="3" indent="-256032">
              <a:spcBef>
                <a:spcPts val="400"/>
              </a:spcBef>
              <a:buClr>
                <a:schemeClr val="accent1"/>
              </a:buClr>
              <a:buSzPct val="68000"/>
              <a:buFont typeface="Wingdings 3"/>
              <a:buChar char=""/>
            </a:pPr>
            <a:r>
              <a:rPr lang="en-GB" sz="1800" dirty="0" smtClean="0"/>
              <a:t>Capturing innovation impulses from emerging economies</a:t>
            </a:r>
          </a:p>
          <a:p>
            <a:pPr lvl="1"/>
            <a:endParaRPr lang="en-GB" sz="1600" dirty="0"/>
          </a:p>
        </p:txBody>
      </p:sp>
      <p:sp>
        <p:nvSpPr>
          <p:cNvPr id="3" name="Title 2"/>
          <p:cNvSpPr>
            <a:spLocks noGrp="1"/>
          </p:cNvSpPr>
          <p:nvPr>
            <p:ph type="title"/>
          </p:nvPr>
        </p:nvSpPr>
        <p:spPr/>
        <p:txBody>
          <a:bodyPr/>
          <a:lstStyle/>
          <a:p>
            <a:r>
              <a:rPr lang="en-GB" dirty="0" smtClean="0">
                <a:solidFill>
                  <a:schemeClr val="accent1"/>
                </a:solidFill>
              </a:rPr>
              <a:t>Innovation in SMEs</a:t>
            </a:r>
            <a:endParaRPr lang="en-GB" dirty="0">
              <a:solidFill>
                <a:schemeClr val="accent1"/>
              </a:solidFill>
            </a:endParaRPr>
          </a:p>
        </p:txBody>
      </p:sp>
    </p:spTree>
    <p:extLst>
      <p:ext uri="{BB962C8B-B14F-4D97-AF65-F5344CB8AC3E}">
        <p14:creationId xmlns:p14="http://schemas.microsoft.com/office/powerpoint/2010/main" val="234719592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GB" dirty="0" smtClean="0"/>
              <a:t>Horizon 2020</a:t>
            </a:r>
            <a:endParaRPr lang="en-GB" dirty="0"/>
          </a:p>
        </p:txBody>
      </p:sp>
      <p:sp>
        <p:nvSpPr>
          <p:cNvPr id="7" name="Subtitle 6"/>
          <p:cNvSpPr>
            <a:spLocks noGrp="1"/>
          </p:cNvSpPr>
          <p:nvPr>
            <p:ph type="subTitle" idx="1"/>
          </p:nvPr>
        </p:nvSpPr>
        <p:spPr/>
        <p:txBody>
          <a:bodyPr/>
          <a:lstStyle/>
          <a:p>
            <a:r>
              <a:rPr lang="en-GB" dirty="0" smtClean="0"/>
              <a:t>Pillar 3 – Societal Challenges</a:t>
            </a:r>
            <a:endParaRPr lang="en-GB" dirty="0"/>
          </a:p>
        </p:txBody>
      </p:sp>
    </p:spTree>
    <p:extLst>
      <p:ext uri="{BB962C8B-B14F-4D97-AF65-F5344CB8AC3E}">
        <p14:creationId xmlns:p14="http://schemas.microsoft.com/office/powerpoint/2010/main" val="28443271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extLst>
              <p:ext uri="{D42A27DB-BD31-4B8C-83A1-F6EECF244321}">
                <p14:modId xmlns:p14="http://schemas.microsoft.com/office/powerpoint/2010/main" val="3786544497"/>
              </p:ext>
            </p:extLst>
          </p:nvPr>
        </p:nvGraphicFramePr>
        <p:xfrm>
          <a:off x="1436914" y="985652"/>
          <a:ext cx="6854527" cy="37394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ounded Rectangle 7"/>
          <p:cNvSpPr/>
          <p:nvPr/>
        </p:nvSpPr>
        <p:spPr>
          <a:xfrm>
            <a:off x="1591294" y="4786461"/>
            <a:ext cx="6700147" cy="467545"/>
          </a:xfrm>
          <a:prstGeom prst="roundRect">
            <a:avLst/>
          </a:prstGeom>
          <a:solidFill>
            <a:srgbClr val="E0E0E0">
              <a:lumMod val="75000"/>
            </a:srgbClr>
          </a:solidFill>
          <a:ln w="25400" cap="flat" cmpd="sng" algn="ctr">
            <a:no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5000"/>
              </a:lnSpc>
              <a:spcBef>
                <a:spcPts val="0"/>
              </a:spcBef>
              <a:spcAft>
                <a:spcPts val="1000"/>
              </a:spcAft>
              <a:buClrTx/>
              <a:buSzTx/>
              <a:buFontTx/>
              <a:buNone/>
              <a:tabLst/>
              <a:defRPr/>
            </a:pPr>
            <a:r>
              <a:rPr kumimoji="0" lang="en-GB" sz="1100" b="0" i="0" u="none" strike="noStrike" kern="0" cap="none" spc="0" normalizeH="0" baseline="0" noProof="0" dirty="0">
                <a:ln>
                  <a:noFill/>
                </a:ln>
                <a:solidFill>
                  <a:sysClr val="window" lastClr="FFFFFF"/>
                </a:solidFill>
                <a:effectLst/>
                <a:uLnTx/>
                <a:uFillTx/>
                <a:latin typeface="Arial"/>
                <a:ea typeface="Arial"/>
                <a:cs typeface="Times New Roman"/>
              </a:rPr>
              <a:t>Widening Participation; Science with and for </a:t>
            </a:r>
            <a:r>
              <a:rPr kumimoji="0" lang="en-GB" sz="1100" b="0" i="0" u="none" strike="noStrike" kern="0" cap="none" spc="0" normalizeH="0" baseline="0" noProof="0" dirty="0" smtClean="0">
                <a:ln>
                  <a:noFill/>
                </a:ln>
                <a:solidFill>
                  <a:sysClr val="window" lastClr="FFFFFF"/>
                </a:solidFill>
                <a:effectLst/>
                <a:uLnTx/>
                <a:uFillTx/>
                <a:latin typeface="Arial"/>
                <a:ea typeface="Arial"/>
                <a:cs typeface="Times New Roman"/>
              </a:rPr>
              <a:t>Society</a:t>
            </a:r>
            <a:endParaRPr kumimoji="0" lang="en-GB" sz="1100" b="0" i="0" u="none" strike="noStrike" kern="0" cap="none" spc="0" normalizeH="0" baseline="0" noProof="0" dirty="0">
              <a:ln>
                <a:noFill/>
              </a:ln>
              <a:solidFill>
                <a:sysClr val="window" lastClr="FFFFFF"/>
              </a:solidFill>
              <a:effectLst/>
              <a:uLnTx/>
              <a:uFillTx/>
              <a:latin typeface="Arial"/>
              <a:ea typeface="Arial"/>
              <a:cs typeface="Times New Roman"/>
            </a:endParaRPr>
          </a:p>
        </p:txBody>
      </p:sp>
      <p:sp>
        <p:nvSpPr>
          <p:cNvPr id="10" name="Rounded Rectangle 9"/>
          <p:cNvSpPr/>
          <p:nvPr/>
        </p:nvSpPr>
        <p:spPr>
          <a:xfrm>
            <a:off x="1591294" y="5257806"/>
            <a:ext cx="2158239" cy="698045"/>
          </a:xfrm>
          <a:prstGeom prst="roundRect">
            <a:avLst/>
          </a:prstGeom>
          <a:solidFill>
            <a:sysClr val="window" lastClr="FFFFFF">
              <a:lumMod val="50000"/>
            </a:sysClr>
          </a:solidFill>
          <a:ln w="25400" cap="flat" cmpd="sng" algn="ctr">
            <a:solidFill>
              <a:srgbClr val="68007F">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5000"/>
              </a:lnSpc>
              <a:spcBef>
                <a:spcPts val="0"/>
              </a:spcBef>
              <a:spcAft>
                <a:spcPts val="1000"/>
              </a:spcAft>
              <a:buClrTx/>
              <a:buSzTx/>
              <a:buFontTx/>
              <a:buNone/>
              <a:tabLst/>
              <a:defRPr/>
            </a:pPr>
            <a:r>
              <a:rPr kumimoji="0" lang="en-GB" sz="1000" b="0" i="0" u="none" strike="noStrike" kern="0" cap="none" spc="0" normalizeH="0" baseline="0" noProof="0" dirty="0">
                <a:ln>
                  <a:noFill/>
                </a:ln>
                <a:solidFill>
                  <a:sysClr val="window" lastClr="FFFFFF"/>
                </a:solidFill>
                <a:effectLst/>
                <a:uLnTx/>
                <a:uFillTx/>
                <a:latin typeface="Arial"/>
                <a:ea typeface="Arial"/>
                <a:cs typeface="Times New Roman"/>
              </a:rPr>
              <a:t>European Institute of Innovation and Technology (EIT)	</a:t>
            </a:r>
            <a:endParaRPr kumimoji="0" lang="en-GB" sz="1100" b="0" i="0" u="none" strike="noStrike" kern="0" cap="none" spc="0" normalizeH="0" baseline="0" noProof="0" dirty="0">
              <a:ln>
                <a:noFill/>
              </a:ln>
              <a:solidFill>
                <a:sysClr val="window" lastClr="FFFFFF"/>
              </a:solidFill>
              <a:effectLst/>
              <a:uLnTx/>
              <a:uFillTx/>
              <a:latin typeface="Arial"/>
              <a:ea typeface="Arial"/>
              <a:cs typeface="Times New Roman"/>
            </a:endParaRPr>
          </a:p>
        </p:txBody>
      </p:sp>
      <p:sp>
        <p:nvSpPr>
          <p:cNvPr id="11" name="Rounded Rectangle 10"/>
          <p:cNvSpPr/>
          <p:nvPr/>
        </p:nvSpPr>
        <p:spPr>
          <a:xfrm>
            <a:off x="6133202" y="5254005"/>
            <a:ext cx="2158239" cy="698045"/>
          </a:xfrm>
          <a:prstGeom prst="roundRect">
            <a:avLst/>
          </a:prstGeom>
          <a:solidFill>
            <a:srgbClr val="68007F">
              <a:lumMod val="75000"/>
            </a:srgbClr>
          </a:solidFill>
          <a:ln w="25400" cap="flat" cmpd="sng" algn="ctr">
            <a:solidFill>
              <a:srgbClr val="68007F">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5000"/>
              </a:lnSpc>
              <a:spcBef>
                <a:spcPts val="0"/>
              </a:spcBef>
              <a:spcAft>
                <a:spcPts val="1000"/>
              </a:spcAft>
              <a:buClrTx/>
              <a:buSzTx/>
              <a:buFontTx/>
              <a:buNone/>
              <a:tabLst/>
              <a:defRPr/>
            </a:pPr>
            <a:r>
              <a:rPr kumimoji="0" lang="en-GB" sz="1100" b="0" i="0" u="none" strike="noStrike" kern="0" cap="none" spc="0" normalizeH="0" baseline="0" noProof="0" dirty="0">
                <a:ln>
                  <a:noFill/>
                </a:ln>
                <a:solidFill>
                  <a:sysClr val="window" lastClr="FFFFFF"/>
                </a:solidFill>
                <a:effectLst/>
                <a:uLnTx/>
                <a:uFillTx/>
                <a:latin typeface="Arial"/>
                <a:ea typeface="Arial"/>
                <a:cs typeface="Times New Roman"/>
              </a:rPr>
              <a:t>Joint Research Centre (JRC)</a:t>
            </a:r>
          </a:p>
        </p:txBody>
      </p:sp>
      <p:sp>
        <p:nvSpPr>
          <p:cNvPr id="12" name="Rounded Rectangle 11"/>
          <p:cNvSpPr/>
          <p:nvPr/>
        </p:nvSpPr>
        <p:spPr>
          <a:xfrm>
            <a:off x="3862247" y="5257806"/>
            <a:ext cx="2158239" cy="698045"/>
          </a:xfrm>
          <a:prstGeom prst="roundRect">
            <a:avLst/>
          </a:prstGeom>
          <a:solidFill>
            <a:srgbClr val="B78FB5"/>
          </a:solidFill>
          <a:ln w="25400" cap="flat" cmpd="sng" algn="ctr">
            <a:solidFill>
              <a:srgbClr val="68007F">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5000"/>
              </a:lnSpc>
              <a:spcBef>
                <a:spcPts val="0"/>
              </a:spcBef>
              <a:spcAft>
                <a:spcPts val="1000"/>
              </a:spcAft>
              <a:buClrTx/>
              <a:buSzTx/>
              <a:buFontTx/>
              <a:buNone/>
              <a:tabLst/>
              <a:defRPr/>
            </a:pPr>
            <a:r>
              <a:rPr kumimoji="0" lang="en-GB" sz="1100" b="0" i="0" u="none" strike="noStrike" kern="0" cap="none" spc="0" normalizeH="0" baseline="0" noProof="0" dirty="0">
                <a:ln>
                  <a:noFill/>
                </a:ln>
                <a:solidFill>
                  <a:sysClr val="window" lastClr="FFFFFF"/>
                </a:solidFill>
                <a:effectLst/>
                <a:uLnTx/>
                <a:uFillTx/>
                <a:latin typeface="Arial"/>
                <a:ea typeface="Arial"/>
                <a:cs typeface="Times New Roman"/>
              </a:rPr>
              <a:t>EURATOM</a:t>
            </a:r>
          </a:p>
        </p:txBody>
      </p:sp>
      <p:sp>
        <p:nvSpPr>
          <p:cNvPr id="15" name="Title 2"/>
          <p:cNvSpPr>
            <a:spLocks noGrp="1"/>
          </p:cNvSpPr>
          <p:nvPr>
            <p:ph type="title"/>
          </p:nvPr>
        </p:nvSpPr>
        <p:spPr>
          <a:xfrm>
            <a:off x="495302" y="274638"/>
            <a:ext cx="7812073" cy="592261"/>
          </a:xfrm>
        </p:spPr>
        <p:txBody>
          <a:bodyPr/>
          <a:lstStyle/>
          <a:p>
            <a:r>
              <a:rPr lang="en-GB" dirty="0" smtClean="0"/>
              <a:t>Horizon 2020 structure</a:t>
            </a:r>
            <a:endParaRPr lang="en-GB" dirty="0"/>
          </a:p>
        </p:txBody>
      </p:sp>
    </p:spTree>
    <p:extLst>
      <p:ext uri="{BB962C8B-B14F-4D97-AF65-F5344CB8AC3E}">
        <p14:creationId xmlns:p14="http://schemas.microsoft.com/office/powerpoint/2010/main" val="376752816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95300" y="1481336"/>
            <a:ext cx="9218716" cy="4525963"/>
          </a:xfrm>
        </p:spPr>
        <p:txBody>
          <a:bodyPr>
            <a:normAutofit fontScale="92500" lnSpcReduction="20000"/>
          </a:bodyPr>
          <a:lstStyle/>
          <a:p>
            <a:pPr marL="109728" indent="0">
              <a:buNone/>
            </a:pPr>
            <a:r>
              <a:rPr lang="en-GB" dirty="0" smtClean="0"/>
              <a:t>		</a:t>
            </a:r>
            <a:r>
              <a:rPr lang="en-GB" b="1" dirty="0" smtClean="0">
                <a:solidFill>
                  <a:srgbClr val="FF0000"/>
                </a:solidFill>
              </a:rPr>
              <a:t>Challenge Based Approach</a:t>
            </a:r>
          </a:p>
          <a:p>
            <a:endParaRPr lang="en-GB" dirty="0"/>
          </a:p>
          <a:p>
            <a:r>
              <a:rPr lang="en-GB" dirty="0" smtClean="0"/>
              <a:t>Concerns of citizens and society + EU policy objectives</a:t>
            </a:r>
          </a:p>
          <a:p>
            <a:pPr marL="109728" indent="0">
              <a:buNone/>
            </a:pPr>
            <a:endParaRPr lang="en-GB" dirty="0" smtClean="0"/>
          </a:p>
          <a:p>
            <a:r>
              <a:rPr lang="en-GB" dirty="0" smtClean="0"/>
              <a:t>Breakthrough solutions come from multi-disciplinary collaborations, including social sciences and humanities</a:t>
            </a:r>
          </a:p>
          <a:p>
            <a:pPr marL="109728" indent="0">
              <a:buNone/>
            </a:pPr>
            <a:endParaRPr lang="en-GB" dirty="0" smtClean="0"/>
          </a:p>
          <a:p>
            <a:r>
              <a:rPr lang="en-GB" dirty="0" smtClean="0"/>
              <a:t>Addressing challenges requires full research &amp; innovation cycle, from research to market -</a:t>
            </a:r>
          </a:p>
          <a:p>
            <a:pPr marL="109728" indent="0">
              <a:buNone/>
            </a:pPr>
            <a:endParaRPr lang="en-GB" dirty="0" smtClean="0"/>
          </a:p>
          <a:p>
            <a:r>
              <a:rPr lang="en-GB" dirty="0" smtClean="0"/>
              <a:t>Focus on policy priorities without predetermining or prescribing technologies or solutions to be developed</a:t>
            </a:r>
          </a:p>
          <a:p>
            <a:pPr marL="109728" indent="0">
              <a:buNone/>
            </a:pPr>
            <a:endParaRPr lang="en-GB" dirty="0"/>
          </a:p>
        </p:txBody>
      </p:sp>
      <p:sp>
        <p:nvSpPr>
          <p:cNvPr id="3" name="Title 2"/>
          <p:cNvSpPr>
            <a:spLocks noGrp="1"/>
          </p:cNvSpPr>
          <p:nvPr>
            <p:ph type="title"/>
          </p:nvPr>
        </p:nvSpPr>
        <p:spPr/>
        <p:txBody>
          <a:bodyPr/>
          <a:lstStyle/>
          <a:p>
            <a:r>
              <a:rPr lang="en-GB" dirty="0" smtClean="0"/>
              <a:t>Pillar 3 - Societal Challenges: Rationale</a:t>
            </a:r>
            <a:endParaRPr lang="en-GB" dirty="0"/>
          </a:p>
        </p:txBody>
      </p:sp>
    </p:spTree>
    <p:extLst>
      <p:ext uri="{BB962C8B-B14F-4D97-AF65-F5344CB8AC3E}">
        <p14:creationId xmlns:p14="http://schemas.microsoft.com/office/powerpoint/2010/main" val="7424461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3"/>
          <p:cNvSpPr>
            <a:spLocks noGrp="1" noChangeArrowheads="1"/>
          </p:cNvSpPr>
          <p:nvPr>
            <p:ph idx="1"/>
          </p:nvPr>
        </p:nvSpPr>
        <p:spPr>
          <a:xfrm>
            <a:off x="495300" y="1343897"/>
            <a:ext cx="8915400" cy="4663403"/>
          </a:xfrm>
        </p:spPr>
        <p:txBody>
          <a:bodyPr>
            <a:normAutofit/>
          </a:bodyPr>
          <a:lstStyle/>
          <a:p>
            <a:r>
              <a:rPr lang="en-US" b="1" dirty="0"/>
              <a:t>UKRO’s Mission</a:t>
            </a:r>
            <a:r>
              <a:rPr lang="en-US" dirty="0" smtClean="0"/>
              <a:t>:</a:t>
            </a:r>
          </a:p>
          <a:p>
            <a:pPr marL="365760" lvl="1" indent="0">
              <a:buNone/>
            </a:pPr>
            <a:r>
              <a:rPr lang="en-US" dirty="0" smtClean="0"/>
              <a:t>“</a:t>
            </a:r>
            <a:r>
              <a:rPr lang="en-US" dirty="0"/>
              <a:t>To promote effective UK engagement in EU research, innovation and higher education activities</a:t>
            </a:r>
            <a:r>
              <a:rPr lang="en-US" dirty="0" smtClean="0"/>
              <a:t>”</a:t>
            </a:r>
          </a:p>
          <a:p>
            <a:pPr marL="365760" lvl="1" indent="0">
              <a:buNone/>
            </a:pPr>
            <a:endParaRPr lang="en-US" dirty="0"/>
          </a:p>
          <a:p>
            <a:r>
              <a:rPr lang="en-US" b="1" dirty="0"/>
              <a:t>The Office</a:t>
            </a:r>
            <a:r>
              <a:rPr lang="en-US" dirty="0"/>
              <a:t>:</a:t>
            </a:r>
          </a:p>
          <a:p>
            <a:pPr lvl="1"/>
            <a:r>
              <a:rPr lang="en-US" dirty="0"/>
              <a:t>Is based in Brussels, was established in 1984</a:t>
            </a:r>
          </a:p>
          <a:p>
            <a:pPr lvl="1"/>
            <a:r>
              <a:rPr lang="en-US" dirty="0"/>
              <a:t>Is sponsored by the seven UK Research Councils</a:t>
            </a:r>
          </a:p>
          <a:p>
            <a:pPr lvl="1"/>
            <a:r>
              <a:rPr lang="en-US" dirty="0"/>
              <a:t>Around </a:t>
            </a:r>
            <a:r>
              <a:rPr lang="en-US" dirty="0" smtClean="0"/>
              <a:t>140 </a:t>
            </a:r>
            <a:r>
              <a:rPr lang="en-US" dirty="0"/>
              <a:t>research </a:t>
            </a:r>
            <a:r>
              <a:rPr lang="en-US" dirty="0" err="1"/>
              <a:t>organisations</a:t>
            </a:r>
            <a:r>
              <a:rPr lang="en-US" dirty="0"/>
              <a:t> subscribe to </a:t>
            </a:r>
            <a:r>
              <a:rPr lang="en-US" dirty="0" smtClean="0"/>
              <a:t>UKRO</a:t>
            </a:r>
            <a:endParaRPr lang="en-GB" sz="2000" dirty="0" smtClean="0"/>
          </a:p>
          <a:p>
            <a:pPr>
              <a:lnSpc>
                <a:spcPct val="90000"/>
              </a:lnSpc>
              <a:spcAft>
                <a:spcPct val="20000"/>
              </a:spcAft>
            </a:pPr>
            <a:endParaRPr lang="en-US" sz="2400" dirty="0" smtClean="0"/>
          </a:p>
        </p:txBody>
      </p:sp>
      <p:sp>
        <p:nvSpPr>
          <p:cNvPr id="3075" name="Rectangle 2"/>
          <p:cNvSpPr>
            <a:spLocks noGrp="1" noChangeArrowheads="1"/>
          </p:cNvSpPr>
          <p:nvPr>
            <p:ph type="title"/>
          </p:nvPr>
        </p:nvSpPr>
        <p:spPr/>
        <p:txBody>
          <a:bodyPr/>
          <a:lstStyle/>
          <a:p>
            <a:r>
              <a:rPr lang="en-GB" dirty="0" smtClean="0"/>
              <a:t>UK Research Office</a:t>
            </a:r>
            <a:endParaRPr lang="en-US" dirty="0" smtClean="0"/>
          </a:p>
        </p:txBody>
      </p:sp>
      <p:sp>
        <p:nvSpPr>
          <p:cNvPr id="3077" name="Text Box 5"/>
          <p:cNvSpPr txBox="1">
            <a:spLocks noChangeArrowheads="1"/>
          </p:cNvSpPr>
          <p:nvPr/>
        </p:nvSpPr>
        <p:spPr bwMode="auto">
          <a:xfrm>
            <a:off x="1079530" y="5943653"/>
            <a:ext cx="184731" cy="584775"/>
          </a:xfrm>
          <a:prstGeom prst="rect">
            <a:avLst/>
          </a:prstGeom>
          <a:noFill/>
          <a:ln w="9525" algn="ctr">
            <a:noFill/>
            <a:miter lim="800000"/>
            <a:headEnd/>
            <a:tailEnd/>
          </a:ln>
        </p:spPr>
        <p:txBody>
          <a:bodyPr wrap="none">
            <a:spAutoFit/>
          </a:bodyPr>
          <a:lstStyle/>
          <a:p>
            <a:endParaRPr lang="en-US"/>
          </a:p>
        </p:txBody>
      </p:sp>
      <p:sp>
        <p:nvSpPr>
          <p:cNvPr id="3078" name="Oval 6"/>
          <p:cNvSpPr>
            <a:spLocks noChangeArrowheads="1"/>
          </p:cNvSpPr>
          <p:nvPr/>
        </p:nvSpPr>
        <p:spPr bwMode="auto">
          <a:xfrm>
            <a:off x="2695579" y="6337300"/>
            <a:ext cx="914401" cy="914400"/>
          </a:xfrm>
          <a:prstGeom prst="ellipse">
            <a:avLst/>
          </a:prstGeom>
          <a:noFill/>
          <a:ln w="9525" algn="ctr">
            <a:noFill/>
            <a:round/>
            <a:headEnd/>
            <a:tailEnd/>
          </a:ln>
        </p:spPr>
        <p:txBody>
          <a:bodyPr wrap="none" anchor="ctr"/>
          <a:lstStyle/>
          <a:p>
            <a:endParaRPr lang="en-US"/>
          </a:p>
        </p:txBody>
      </p:sp>
      <p:pic>
        <p:nvPicPr>
          <p:cNvPr id="3079" name="Picture 7" descr="ESRC"/>
          <p:cNvPicPr>
            <a:picLocks noChangeAspect="1" noChangeArrowheads="1"/>
          </p:cNvPicPr>
          <p:nvPr/>
        </p:nvPicPr>
        <p:blipFill>
          <a:blip r:embed="rId3" cstate="print"/>
          <a:srcRect/>
          <a:stretch>
            <a:fillRect/>
          </a:stretch>
        </p:blipFill>
        <p:spPr bwMode="auto">
          <a:xfrm>
            <a:off x="4924805" y="5218814"/>
            <a:ext cx="798512" cy="617538"/>
          </a:xfrm>
          <a:prstGeom prst="rect">
            <a:avLst/>
          </a:prstGeom>
          <a:noFill/>
          <a:ln w="9525">
            <a:noFill/>
            <a:miter lim="800000"/>
            <a:headEnd/>
            <a:tailEnd/>
          </a:ln>
        </p:spPr>
      </p:pic>
      <p:pic>
        <p:nvPicPr>
          <p:cNvPr id="3080" name="Picture 8" descr="ahrc_logo"/>
          <p:cNvPicPr>
            <a:picLocks noChangeAspect="1" noChangeArrowheads="1"/>
          </p:cNvPicPr>
          <p:nvPr/>
        </p:nvPicPr>
        <p:blipFill>
          <a:blip r:embed="rId4" cstate="print"/>
          <a:srcRect/>
          <a:stretch>
            <a:fillRect/>
          </a:stretch>
        </p:blipFill>
        <p:spPr bwMode="auto">
          <a:xfrm>
            <a:off x="955240" y="5357722"/>
            <a:ext cx="1393825" cy="298450"/>
          </a:xfrm>
          <a:prstGeom prst="rect">
            <a:avLst/>
          </a:prstGeom>
          <a:noFill/>
          <a:ln w="9525">
            <a:noFill/>
            <a:miter lim="800000"/>
            <a:headEnd/>
            <a:tailEnd/>
          </a:ln>
        </p:spPr>
      </p:pic>
      <p:pic>
        <p:nvPicPr>
          <p:cNvPr id="3081" name="Picture 10" descr="epsrc"/>
          <p:cNvPicPr>
            <a:picLocks noChangeAspect="1" noChangeArrowheads="1"/>
          </p:cNvPicPr>
          <p:nvPr/>
        </p:nvPicPr>
        <p:blipFill>
          <a:blip r:embed="rId5" cstate="print"/>
          <a:srcRect/>
          <a:stretch>
            <a:fillRect/>
          </a:stretch>
        </p:blipFill>
        <p:spPr bwMode="auto">
          <a:xfrm>
            <a:off x="3582241" y="5317179"/>
            <a:ext cx="1343025" cy="530225"/>
          </a:xfrm>
          <a:prstGeom prst="rect">
            <a:avLst/>
          </a:prstGeom>
          <a:noFill/>
          <a:ln w="9525">
            <a:noFill/>
            <a:miter lim="800000"/>
            <a:headEnd/>
            <a:tailEnd/>
          </a:ln>
        </p:spPr>
      </p:pic>
      <p:pic>
        <p:nvPicPr>
          <p:cNvPr id="3082" name="Picture 11" descr="mrc_new"/>
          <p:cNvPicPr>
            <a:picLocks noChangeAspect="1" noChangeArrowheads="1"/>
          </p:cNvPicPr>
          <p:nvPr/>
        </p:nvPicPr>
        <p:blipFill>
          <a:blip r:embed="rId6" cstate="print"/>
          <a:srcRect/>
          <a:stretch>
            <a:fillRect/>
          </a:stretch>
        </p:blipFill>
        <p:spPr bwMode="auto">
          <a:xfrm>
            <a:off x="5878733" y="5314624"/>
            <a:ext cx="998537" cy="444500"/>
          </a:xfrm>
          <a:prstGeom prst="rect">
            <a:avLst/>
          </a:prstGeom>
          <a:noFill/>
          <a:ln w="9525">
            <a:noFill/>
            <a:miter lim="800000"/>
            <a:headEnd/>
            <a:tailEnd/>
          </a:ln>
        </p:spPr>
      </p:pic>
      <p:pic>
        <p:nvPicPr>
          <p:cNvPr id="3083" name="Picture 12" descr="NERC Logo 1000"/>
          <p:cNvPicPr>
            <a:picLocks noChangeAspect="1" noChangeArrowheads="1"/>
          </p:cNvPicPr>
          <p:nvPr/>
        </p:nvPicPr>
        <p:blipFill>
          <a:blip r:embed="rId7" cstate="print"/>
          <a:srcRect/>
          <a:stretch>
            <a:fillRect/>
          </a:stretch>
        </p:blipFill>
        <p:spPr bwMode="auto">
          <a:xfrm>
            <a:off x="6998153" y="5314672"/>
            <a:ext cx="1282700" cy="455613"/>
          </a:xfrm>
          <a:prstGeom prst="rect">
            <a:avLst/>
          </a:prstGeom>
          <a:noFill/>
          <a:ln w="9525">
            <a:noFill/>
            <a:miter lim="800000"/>
            <a:headEnd/>
            <a:tailEnd/>
          </a:ln>
        </p:spPr>
      </p:pic>
      <p:pic>
        <p:nvPicPr>
          <p:cNvPr id="3084" name="Picture 13" descr="STFC"/>
          <p:cNvPicPr>
            <a:picLocks noChangeAspect="1" noChangeArrowheads="1"/>
          </p:cNvPicPr>
          <p:nvPr/>
        </p:nvPicPr>
        <p:blipFill>
          <a:blip r:embed="rId8" cstate="print"/>
          <a:srcRect/>
          <a:stretch>
            <a:fillRect/>
          </a:stretch>
        </p:blipFill>
        <p:spPr bwMode="auto">
          <a:xfrm>
            <a:off x="8405547" y="5399045"/>
            <a:ext cx="1390650" cy="301625"/>
          </a:xfrm>
          <a:prstGeom prst="rect">
            <a:avLst/>
          </a:prstGeom>
          <a:noFill/>
          <a:ln w="9525">
            <a:noFill/>
            <a:miter lim="800000"/>
            <a:headEnd/>
            <a:tailEnd/>
          </a:ln>
        </p:spPr>
      </p:pic>
      <p:pic>
        <p:nvPicPr>
          <p:cNvPr id="3085" name="Picture 14" descr="ukro09_p01_bbsrc_logo"/>
          <p:cNvPicPr>
            <a:picLocks noChangeAspect="1" noChangeArrowheads="1"/>
          </p:cNvPicPr>
          <p:nvPr/>
        </p:nvPicPr>
        <p:blipFill>
          <a:blip r:embed="rId9" cstate="print"/>
          <a:srcRect/>
          <a:stretch>
            <a:fillRect/>
          </a:stretch>
        </p:blipFill>
        <p:spPr bwMode="auto">
          <a:xfrm>
            <a:off x="2551056" y="5443495"/>
            <a:ext cx="1030287" cy="257175"/>
          </a:xfrm>
          <a:prstGeom prst="rect">
            <a:avLst/>
          </a:prstGeom>
          <a:noFill/>
          <a:ln w="9525" algn="in">
            <a:noFill/>
            <a:miter lim="800000"/>
            <a:headEnd/>
            <a:tailEnd/>
          </a:ln>
        </p:spPr>
      </p:pic>
    </p:spTree>
    <p:extLst>
      <p:ext uri="{BB962C8B-B14F-4D97-AF65-F5344CB8AC3E}">
        <p14:creationId xmlns:p14="http://schemas.microsoft.com/office/powerpoint/2010/main" val="88117327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95300" y="1207008"/>
            <a:ext cx="9218716" cy="4888992"/>
          </a:xfrm>
        </p:spPr>
        <p:txBody>
          <a:bodyPr>
            <a:normAutofit/>
          </a:bodyPr>
          <a:lstStyle/>
          <a:p>
            <a:pPr marL="624078" indent="-514350">
              <a:buFont typeface="+mj-lt"/>
              <a:buAutoNum type="arabicPeriod"/>
            </a:pPr>
            <a:r>
              <a:rPr lang="en-GB" sz="2800" dirty="0"/>
              <a:t>Health Demographic Change &amp; </a:t>
            </a:r>
            <a:r>
              <a:rPr lang="en-GB" sz="2800" dirty="0" smtClean="0"/>
              <a:t>Wellbeing</a:t>
            </a:r>
          </a:p>
          <a:p>
            <a:pPr marL="624078" indent="-514350">
              <a:buFont typeface="+mj-lt"/>
              <a:buAutoNum type="arabicPeriod"/>
            </a:pPr>
            <a:r>
              <a:rPr lang="en-US" sz="2800" dirty="0"/>
              <a:t>Food Security, Sustainable Agriculture, Marine and Maritime Research and the </a:t>
            </a:r>
            <a:r>
              <a:rPr lang="en-US" sz="2800" dirty="0" smtClean="0"/>
              <a:t>Bio-economy</a:t>
            </a:r>
          </a:p>
          <a:p>
            <a:pPr marL="624078" indent="-514350">
              <a:buFont typeface="+mj-lt"/>
              <a:buAutoNum type="arabicPeriod"/>
            </a:pPr>
            <a:r>
              <a:rPr lang="en-GB" sz="2800" dirty="0"/>
              <a:t>Secure, Clean &amp; Efficient Energy</a:t>
            </a:r>
            <a:endParaRPr lang="en-GB" sz="2800" dirty="0" smtClean="0"/>
          </a:p>
          <a:p>
            <a:pPr marL="624078" indent="-514350">
              <a:buFont typeface="+mj-lt"/>
              <a:buAutoNum type="arabicPeriod"/>
            </a:pPr>
            <a:r>
              <a:rPr lang="en-GB" sz="2800" dirty="0"/>
              <a:t>Smart, Green &amp; Integrated </a:t>
            </a:r>
            <a:r>
              <a:rPr lang="en-GB" sz="2800" dirty="0" smtClean="0"/>
              <a:t>Transport</a:t>
            </a:r>
            <a:endParaRPr lang="en-GB" sz="2800" dirty="0"/>
          </a:p>
          <a:p>
            <a:pPr marL="624078" indent="-514350">
              <a:buFont typeface="+mj-lt"/>
              <a:buAutoNum type="arabicPeriod"/>
            </a:pPr>
            <a:r>
              <a:rPr lang="en-GB" sz="2800" dirty="0"/>
              <a:t>Climate Action, Resource Efficiency &amp; Raw </a:t>
            </a:r>
            <a:r>
              <a:rPr lang="en-GB" sz="2800" dirty="0" smtClean="0"/>
              <a:t>Materials</a:t>
            </a:r>
          </a:p>
          <a:p>
            <a:pPr marL="624078" indent="-514350">
              <a:buFont typeface="+mj-lt"/>
              <a:buAutoNum type="arabicPeriod"/>
            </a:pPr>
            <a:r>
              <a:rPr lang="en-GB" sz="2800" dirty="0"/>
              <a:t>Europe in a Changing World: Inclusive, Innovative and Reflective </a:t>
            </a:r>
            <a:r>
              <a:rPr lang="en-GB" sz="2800" dirty="0" smtClean="0"/>
              <a:t>Societies</a:t>
            </a:r>
          </a:p>
          <a:p>
            <a:pPr marL="624078" indent="-514350">
              <a:buFont typeface="+mj-lt"/>
              <a:buAutoNum type="arabicPeriod"/>
            </a:pPr>
            <a:r>
              <a:rPr lang="en-GB" sz="2800" dirty="0"/>
              <a:t>Secure Societies – Protecting Freedom and Security of Europe and its Citizens</a:t>
            </a:r>
          </a:p>
        </p:txBody>
      </p:sp>
      <p:sp>
        <p:nvSpPr>
          <p:cNvPr id="3" name="Title 2"/>
          <p:cNvSpPr>
            <a:spLocks noGrp="1"/>
          </p:cNvSpPr>
          <p:nvPr>
            <p:ph type="title"/>
          </p:nvPr>
        </p:nvSpPr>
        <p:spPr/>
        <p:txBody>
          <a:bodyPr/>
          <a:lstStyle/>
          <a:p>
            <a:r>
              <a:rPr lang="en-GB" dirty="0" smtClean="0"/>
              <a:t>7 Societal Challenges</a:t>
            </a:r>
            <a:endParaRPr lang="en-GB" dirty="0"/>
          </a:p>
        </p:txBody>
      </p:sp>
    </p:spTree>
    <p:extLst>
      <p:ext uri="{BB962C8B-B14F-4D97-AF65-F5344CB8AC3E}">
        <p14:creationId xmlns:p14="http://schemas.microsoft.com/office/powerpoint/2010/main" val="167125885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GB" sz="2400" dirty="0" smtClean="0"/>
              <a:t>SC1 – Health Demographic Change &amp; Wellbeing 2014-15</a:t>
            </a:r>
            <a:endParaRPr lang="en-GB" sz="2400" dirty="0"/>
          </a:p>
        </p:txBody>
      </p:sp>
      <p:graphicFrame>
        <p:nvGraphicFramePr>
          <p:cNvPr id="4" name="Diagram 3"/>
          <p:cNvGraphicFramePr/>
          <p:nvPr>
            <p:extLst>
              <p:ext uri="{D42A27DB-BD31-4B8C-83A1-F6EECF244321}">
                <p14:modId xmlns:p14="http://schemas.microsoft.com/office/powerpoint/2010/main" val="2786860598"/>
              </p:ext>
            </p:extLst>
          </p:nvPr>
        </p:nvGraphicFramePr>
        <p:xfrm>
          <a:off x="338002" y="1582347"/>
          <a:ext cx="8969828" cy="3710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Content Placeholder 5"/>
          <p:cNvSpPr>
            <a:spLocks noGrp="1"/>
          </p:cNvSpPr>
          <p:nvPr>
            <p:ph idx="1"/>
          </p:nvPr>
        </p:nvSpPr>
        <p:spPr>
          <a:xfrm>
            <a:off x="223158" y="1350708"/>
            <a:ext cx="8528957" cy="1044149"/>
          </a:xfrm>
        </p:spPr>
        <p:txBody>
          <a:bodyPr/>
          <a:lstStyle/>
          <a:p>
            <a:r>
              <a:rPr lang="en-GB" dirty="0" smtClean="0"/>
              <a:t>Eight areas:</a:t>
            </a:r>
            <a:endParaRPr lang="en-GB" dirty="0"/>
          </a:p>
        </p:txBody>
      </p:sp>
      <p:sp>
        <p:nvSpPr>
          <p:cNvPr id="5" name="Content Placeholder 5"/>
          <p:cNvSpPr txBox="1">
            <a:spLocks/>
          </p:cNvSpPr>
          <p:nvPr/>
        </p:nvSpPr>
        <p:spPr>
          <a:xfrm>
            <a:off x="838854" y="5075364"/>
            <a:ext cx="8528957" cy="1044149"/>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Arial" pitchFamily="34" charset="0"/>
                <a:ea typeface="+mn-ea"/>
                <a:cs typeface="Arial" pitchFamily="34" charset="0"/>
              </a:defRPr>
            </a:lvl1pPr>
            <a:lvl2pPr marL="621792" indent="-228600" algn="l" rtl="0" eaLnBrk="1" latinLnBrk="0" hangingPunct="1">
              <a:spcBef>
                <a:spcPts val="324"/>
              </a:spcBef>
              <a:buClr>
                <a:schemeClr val="accent2"/>
              </a:buClr>
              <a:buFont typeface="Arial" pitchFamily="34" charset="0"/>
              <a:buChar char="•"/>
              <a:defRPr kumimoji="0" sz="2300" kern="1200">
                <a:solidFill>
                  <a:schemeClr val="tx1"/>
                </a:solidFill>
                <a:latin typeface="Arial" pitchFamily="34" charset="0"/>
                <a:ea typeface="+mn-ea"/>
                <a:cs typeface="Arial" pitchFamily="34" charset="0"/>
              </a:defRPr>
            </a:lvl2pPr>
            <a:lvl3pPr marL="859536" indent="-228600" algn="l" rtl="0" eaLnBrk="1" latinLnBrk="0" hangingPunct="1">
              <a:spcBef>
                <a:spcPts val="350"/>
              </a:spcBef>
              <a:buClr>
                <a:schemeClr val="accent3"/>
              </a:buClr>
              <a:buSzPct val="100000"/>
              <a:buFont typeface="Wingdings" pitchFamily="2" charset="2"/>
              <a:buChar char="§"/>
              <a:defRPr kumimoji="0" sz="2100" kern="1200">
                <a:solidFill>
                  <a:schemeClr val="tx1"/>
                </a:solidFill>
                <a:latin typeface="Arial" pitchFamily="34" charset="0"/>
                <a:ea typeface="+mn-ea"/>
                <a:cs typeface="Arial" pitchFamily="34" charset="0"/>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Arial" pitchFamily="34" charset="0"/>
                <a:ea typeface="+mn-ea"/>
                <a:cs typeface="Arial" pitchFamily="34" charset="0"/>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Arial" pitchFamily="34" charset="0"/>
                <a:ea typeface="+mn-ea"/>
                <a:cs typeface="Arial" pitchFamily="34" charset="0"/>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fontAlgn="auto">
              <a:buNone/>
            </a:pPr>
            <a:r>
              <a:rPr lang="en-GB" sz="2000" b="0" dirty="0"/>
              <a:t>Work Programme 2014-2015 - </a:t>
            </a:r>
            <a:r>
              <a:rPr lang="en-GB" sz="2000" b="0" dirty="0">
                <a:hlinkClick r:id="rId8"/>
              </a:rPr>
              <a:t>http://</a:t>
            </a:r>
            <a:r>
              <a:rPr lang="en-GB" sz="2000" b="0" dirty="0" smtClean="0">
                <a:hlinkClick r:id="rId8"/>
              </a:rPr>
              <a:t>ec.europa.eu/research/participants/data/ref/h2020/wp/2014_2015/main/h2020-wp1415-health_en.pdf</a:t>
            </a:r>
            <a:r>
              <a:rPr lang="en-GB" sz="2000" b="0" dirty="0" smtClean="0"/>
              <a:t> </a:t>
            </a:r>
            <a:endParaRPr lang="en-GB" sz="2000" b="0" dirty="0"/>
          </a:p>
        </p:txBody>
      </p:sp>
    </p:spTree>
    <p:extLst>
      <p:ext uri="{BB962C8B-B14F-4D97-AF65-F5344CB8AC3E}">
        <p14:creationId xmlns:p14="http://schemas.microsoft.com/office/powerpoint/2010/main" val="66960946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06506" y="1340768"/>
            <a:ext cx="8915400" cy="4680520"/>
          </a:xfrm>
        </p:spPr>
        <p:txBody>
          <a:bodyPr>
            <a:normAutofit/>
          </a:bodyPr>
          <a:lstStyle/>
          <a:p>
            <a:pPr marL="365760" lvl="1" indent="-256032">
              <a:spcBef>
                <a:spcPts val="400"/>
              </a:spcBef>
              <a:buClr>
                <a:schemeClr val="accent1"/>
              </a:buClr>
              <a:buSzPct val="68000"/>
              <a:buFont typeface="Wingdings 3"/>
              <a:buChar char=""/>
            </a:pPr>
            <a:r>
              <a:rPr lang="en-GB" dirty="0" smtClean="0"/>
              <a:t>Personalising Health and Care</a:t>
            </a:r>
          </a:p>
          <a:p>
            <a:pPr marL="603504" lvl="2" indent="-256032">
              <a:spcBef>
                <a:spcPts val="400"/>
              </a:spcBef>
              <a:buClr>
                <a:schemeClr val="accent1"/>
              </a:buClr>
              <a:buSzPct val="68000"/>
              <a:buFont typeface="Wingdings 3"/>
              <a:buChar char=""/>
            </a:pPr>
            <a:r>
              <a:rPr lang="en-GB" dirty="0" smtClean="0"/>
              <a:t>Focus area ‘</a:t>
            </a:r>
            <a:r>
              <a:rPr lang="en-GB" u="sng" dirty="0" smtClean="0"/>
              <a:t>Advancing active and healthy aging</a:t>
            </a:r>
            <a:r>
              <a:rPr lang="en-GB" dirty="0" smtClean="0"/>
              <a:t>’</a:t>
            </a:r>
            <a:endParaRPr lang="en-GB" dirty="0"/>
          </a:p>
          <a:p>
            <a:pPr marL="603504" lvl="2" indent="-256032">
              <a:spcBef>
                <a:spcPts val="400"/>
              </a:spcBef>
              <a:buClr>
                <a:schemeClr val="accent1"/>
              </a:buClr>
              <a:buSzPct val="68000"/>
              <a:buFont typeface="Wingdings 3"/>
              <a:buChar char=""/>
            </a:pPr>
            <a:endParaRPr lang="en-GB" dirty="0" smtClean="0"/>
          </a:p>
          <a:p>
            <a:pPr marL="603504" lvl="2" indent="-256032">
              <a:spcBef>
                <a:spcPts val="400"/>
              </a:spcBef>
              <a:buClr>
                <a:schemeClr val="accent1"/>
              </a:buClr>
              <a:buSzPct val="68000"/>
              <a:buFont typeface="Wingdings 3"/>
              <a:buChar char=""/>
            </a:pPr>
            <a:r>
              <a:rPr lang="en-GB" dirty="0" smtClean="0"/>
              <a:t>Topic PHC 22-2015 - </a:t>
            </a:r>
            <a:r>
              <a:rPr lang="en-GB" i="1" dirty="0" smtClean="0"/>
              <a:t>“Promoting mental wellbeing in the aging population”</a:t>
            </a:r>
          </a:p>
          <a:p>
            <a:pPr marL="886968" lvl="3" indent="-256032">
              <a:spcBef>
                <a:spcPts val="400"/>
              </a:spcBef>
              <a:buClr>
                <a:schemeClr val="accent1"/>
              </a:buClr>
              <a:buSzPct val="68000"/>
              <a:buFont typeface="Wingdings 3"/>
              <a:buChar char=""/>
            </a:pPr>
            <a:endParaRPr lang="en-GB" dirty="0" smtClean="0"/>
          </a:p>
          <a:p>
            <a:pPr marL="886968" lvl="3" indent="-256032">
              <a:spcBef>
                <a:spcPts val="400"/>
              </a:spcBef>
              <a:buClr>
                <a:schemeClr val="accent1"/>
              </a:buClr>
              <a:buSzPct val="68000"/>
              <a:buFont typeface="Wingdings 3"/>
              <a:buChar char=""/>
            </a:pPr>
            <a:r>
              <a:rPr lang="en-GB" b="1" dirty="0" smtClean="0"/>
              <a:t>Specific challenge</a:t>
            </a:r>
            <a:r>
              <a:rPr lang="en-GB" dirty="0" smtClean="0"/>
              <a:t>: …</a:t>
            </a:r>
          </a:p>
          <a:p>
            <a:pPr marL="886968" lvl="3" indent="-256032">
              <a:spcBef>
                <a:spcPts val="400"/>
              </a:spcBef>
              <a:buClr>
                <a:schemeClr val="accent1"/>
              </a:buClr>
              <a:buSzPct val="68000"/>
              <a:buFont typeface="Wingdings 3"/>
              <a:buChar char=""/>
            </a:pPr>
            <a:endParaRPr lang="en-GB" dirty="0"/>
          </a:p>
          <a:p>
            <a:pPr marL="886968" lvl="3" indent="-256032">
              <a:spcBef>
                <a:spcPts val="400"/>
              </a:spcBef>
              <a:buClr>
                <a:schemeClr val="accent1"/>
              </a:buClr>
              <a:buSzPct val="68000"/>
              <a:buFont typeface="Wingdings 3"/>
              <a:buChar char=""/>
            </a:pPr>
            <a:r>
              <a:rPr lang="en-GB" b="1" dirty="0" smtClean="0"/>
              <a:t>Scope</a:t>
            </a:r>
            <a:r>
              <a:rPr lang="en-GB" dirty="0" smtClean="0"/>
              <a:t>: … </a:t>
            </a:r>
          </a:p>
          <a:p>
            <a:pPr marL="886968" lvl="3" indent="-256032">
              <a:spcBef>
                <a:spcPts val="400"/>
              </a:spcBef>
              <a:buClr>
                <a:schemeClr val="accent1"/>
              </a:buClr>
              <a:buSzPct val="68000"/>
              <a:buFont typeface="Wingdings 3"/>
              <a:buChar char=""/>
            </a:pPr>
            <a:endParaRPr lang="en-GB" dirty="0"/>
          </a:p>
          <a:p>
            <a:pPr marL="886968" lvl="3" indent="-256032">
              <a:spcBef>
                <a:spcPts val="400"/>
              </a:spcBef>
              <a:buClr>
                <a:schemeClr val="accent1"/>
              </a:buClr>
              <a:buSzPct val="68000"/>
              <a:buFont typeface="Wingdings 3"/>
              <a:buChar char=""/>
            </a:pPr>
            <a:r>
              <a:rPr lang="en-GB" b="1" dirty="0" smtClean="0"/>
              <a:t>Expected impact</a:t>
            </a:r>
            <a:r>
              <a:rPr lang="en-GB" dirty="0" smtClean="0"/>
              <a:t>: …</a:t>
            </a:r>
          </a:p>
          <a:p>
            <a:pPr marL="365760" lvl="1" indent="-256032">
              <a:spcBef>
                <a:spcPts val="400"/>
              </a:spcBef>
              <a:buClr>
                <a:schemeClr val="accent1"/>
              </a:buClr>
              <a:buSzPct val="68000"/>
              <a:buFont typeface="Wingdings 3"/>
              <a:buChar char=""/>
            </a:pPr>
            <a:endParaRPr lang="en-GB" dirty="0"/>
          </a:p>
          <a:p>
            <a:endParaRPr lang="en-GB" dirty="0" smtClean="0"/>
          </a:p>
        </p:txBody>
      </p:sp>
      <p:sp>
        <p:nvSpPr>
          <p:cNvPr id="3" name="Title 2"/>
          <p:cNvSpPr>
            <a:spLocks noGrp="1"/>
          </p:cNvSpPr>
          <p:nvPr>
            <p:ph type="title"/>
          </p:nvPr>
        </p:nvSpPr>
        <p:spPr/>
        <p:txBody>
          <a:bodyPr/>
          <a:lstStyle/>
          <a:p>
            <a:r>
              <a:rPr lang="en-GB" dirty="0" smtClean="0"/>
              <a:t>SC1 Health Work Programme – 2015 Call Example</a:t>
            </a:r>
            <a:endParaRPr lang="en-GB" dirty="0"/>
          </a:p>
        </p:txBody>
      </p:sp>
      <p:sp>
        <p:nvSpPr>
          <p:cNvPr id="4" name="TextBox 3"/>
          <p:cNvSpPr txBox="1"/>
          <p:nvPr/>
        </p:nvSpPr>
        <p:spPr>
          <a:xfrm>
            <a:off x="2378714" y="5414875"/>
            <a:ext cx="5850650" cy="461665"/>
          </a:xfrm>
          <a:prstGeom prst="rect">
            <a:avLst/>
          </a:prstGeom>
          <a:noFill/>
        </p:spPr>
        <p:txBody>
          <a:bodyPr wrap="square" rtlCol="0">
            <a:spAutoFit/>
          </a:bodyPr>
          <a:lstStyle/>
          <a:p>
            <a:r>
              <a:rPr lang="en-GB" sz="2400" b="1" dirty="0" smtClean="0">
                <a:solidFill>
                  <a:srgbClr val="FF0000"/>
                </a:solidFill>
              </a:rPr>
              <a:t>Research and Innovation Action</a:t>
            </a:r>
            <a:endParaRPr lang="en-GB" sz="2400" b="1" dirty="0">
              <a:solidFill>
                <a:srgbClr val="FF0000"/>
              </a:solidFill>
            </a:endParaRPr>
          </a:p>
        </p:txBody>
      </p:sp>
    </p:spTree>
    <p:extLst>
      <p:ext uri="{BB962C8B-B14F-4D97-AF65-F5344CB8AC3E}">
        <p14:creationId xmlns:p14="http://schemas.microsoft.com/office/powerpoint/2010/main" val="314951936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774590056"/>
              </p:ext>
            </p:extLst>
          </p:nvPr>
        </p:nvGraphicFramePr>
        <p:xfrm>
          <a:off x="1130574" y="1916834"/>
          <a:ext cx="7800864" cy="3672406"/>
        </p:xfrm>
        <a:graphic>
          <a:graphicData uri="http://schemas.openxmlformats.org/drawingml/2006/table">
            <a:tbl>
              <a:tblPr firstRow="1" firstCol="1" bandRow="1">
                <a:tableStyleId>{5C22544A-7EE6-4342-B048-85BDC9FD1C3A}</a:tableStyleId>
              </a:tblPr>
              <a:tblGrid>
                <a:gridCol w="2040226"/>
                <a:gridCol w="1500166"/>
                <a:gridCol w="1500166"/>
                <a:gridCol w="1500166"/>
                <a:gridCol w="1260140"/>
              </a:tblGrid>
              <a:tr h="707834">
                <a:tc>
                  <a:txBody>
                    <a:bodyPr/>
                    <a:lstStyle/>
                    <a:p>
                      <a:pPr algn="ctr">
                        <a:spcAft>
                          <a:spcPts val="0"/>
                        </a:spcAft>
                      </a:pPr>
                      <a:r>
                        <a:rPr lang="en-GB" sz="1800" dirty="0">
                          <a:effectLst/>
                        </a:rPr>
                        <a:t>Topic</a:t>
                      </a:r>
                      <a:endParaRPr lang="en-GB" sz="2800" dirty="0">
                        <a:effectLst/>
                        <a:latin typeface="Calibri"/>
                        <a:ea typeface="Calibri"/>
                        <a:cs typeface="Times New Roman"/>
                      </a:endParaRPr>
                    </a:p>
                  </a:txBody>
                  <a:tcPr marL="48154" marR="48154" marT="0" marB="0" anchor="ctr"/>
                </a:tc>
                <a:tc>
                  <a:txBody>
                    <a:bodyPr/>
                    <a:lstStyle/>
                    <a:p>
                      <a:pPr algn="ctr">
                        <a:spcAft>
                          <a:spcPts val="0"/>
                        </a:spcAft>
                      </a:pPr>
                      <a:r>
                        <a:rPr lang="en-GB" sz="1800">
                          <a:effectLst/>
                        </a:rPr>
                        <a:t>Received</a:t>
                      </a:r>
                      <a:endParaRPr lang="en-GB" sz="2800">
                        <a:effectLst/>
                        <a:latin typeface="Calibri"/>
                        <a:ea typeface="Calibri"/>
                        <a:cs typeface="Times New Roman"/>
                      </a:endParaRPr>
                    </a:p>
                  </a:txBody>
                  <a:tcPr marL="48154" marR="48154" marT="0" marB="0" anchor="ctr"/>
                </a:tc>
                <a:tc>
                  <a:txBody>
                    <a:bodyPr/>
                    <a:lstStyle/>
                    <a:p>
                      <a:pPr algn="ctr">
                        <a:spcAft>
                          <a:spcPts val="0"/>
                        </a:spcAft>
                      </a:pPr>
                      <a:r>
                        <a:rPr lang="en-GB" sz="1800">
                          <a:effectLst/>
                        </a:rPr>
                        <a:t>Invited</a:t>
                      </a:r>
                      <a:endParaRPr lang="en-GB" sz="2800">
                        <a:effectLst/>
                        <a:latin typeface="Calibri"/>
                        <a:ea typeface="Calibri"/>
                        <a:cs typeface="Times New Roman"/>
                      </a:endParaRPr>
                    </a:p>
                  </a:txBody>
                  <a:tcPr marL="48154" marR="48154" marT="0" marB="0" anchor="ctr"/>
                </a:tc>
                <a:tc>
                  <a:txBody>
                    <a:bodyPr/>
                    <a:lstStyle/>
                    <a:p>
                      <a:pPr algn="ctr">
                        <a:spcAft>
                          <a:spcPts val="0"/>
                        </a:spcAft>
                      </a:pPr>
                      <a:r>
                        <a:rPr lang="en-GB" sz="1800">
                          <a:effectLst/>
                        </a:rPr>
                        <a:t>Rejected</a:t>
                      </a:r>
                      <a:endParaRPr lang="en-GB" sz="2800">
                        <a:effectLst/>
                        <a:latin typeface="Calibri"/>
                        <a:ea typeface="Calibri"/>
                        <a:cs typeface="Times New Roman"/>
                      </a:endParaRPr>
                    </a:p>
                  </a:txBody>
                  <a:tcPr marL="48154" marR="48154" marT="0" marB="0" anchor="ctr"/>
                </a:tc>
                <a:tc>
                  <a:txBody>
                    <a:bodyPr/>
                    <a:lstStyle/>
                    <a:p>
                      <a:pPr algn="ctr">
                        <a:spcAft>
                          <a:spcPts val="0"/>
                        </a:spcAft>
                      </a:pPr>
                      <a:r>
                        <a:rPr lang="en-GB" sz="1800">
                          <a:effectLst/>
                        </a:rPr>
                        <a:t>%</a:t>
                      </a:r>
                      <a:endParaRPr lang="en-GB" sz="2800">
                        <a:effectLst/>
                        <a:latin typeface="Calibri"/>
                        <a:ea typeface="Calibri"/>
                        <a:cs typeface="Times New Roman"/>
                      </a:endParaRPr>
                    </a:p>
                  </a:txBody>
                  <a:tcPr marL="48154" marR="48154" marT="0" marB="0" anchor="ctr"/>
                </a:tc>
              </a:tr>
              <a:tr h="333098">
                <a:tc>
                  <a:txBody>
                    <a:bodyPr/>
                    <a:lstStyle/>
                    <a:p>
                      <a:pPr algn="ctr">
                        <a:spcAft>
                          <a:spcPts val="0"/>
                        </a:spcAft>
                      </a:pPr>
                      <a:r>
                        <a:rPr lang="en-GB" sz="1800" dirty="0">
                          <a:effectLst/>
                        </a:rPr>
                        <a:t>PHC-01-2014</a:t>
                      </a:r>
                      <a:endParaRPr lang="en-GB" sz="2800" dirty="0">
                        <a:effectLst/>
                        <a:latin typeface="Calibri"/>
                        <a:ea typeface="Calibri"/>
                        <a:cs typeface="Times New Roman"/>
                      </a:endParaRPr>
                    </a:p>
                  </a:txBody>
                  <a:tcPr marL="48154" marR="48154" marT="0" marB="0" anchor="ctr"/>
                </a:tc>
                <a:tc>
                  <a:txBody>
                    <a:bodyPr/>
                    <a:lstStyle/>
                    <a:p>
                      <a:pPr algn="ctr">
                        <a:spcAft>
                          <a:spcPts val="0"/>
                        </a:spcAft>
                      </a:pPr>
                      <a:r>
                        <a:rPr lang="en-GB" sz="1800">
                          <a:effectLst/>
                        </a:rPr>
                        <a:t>358</a:t>
                      </a:r>
                      <a:endParaRPr lang="en-GB" sz="2800">
                        <a:effectLst/>
                        <a:latin typeface="Calibri"/>
                        <a:ea typeface="Calibri"/>
                        <a:cs typeface="Times New Roman"/>
                      </a:endParaRPr>
                    </a:p>
                  </a:txBody>
                  <a:tcPr marL="48154" marR="48154" marT="0" marB="0" anchor="ctr"/>
                </a:tc>
                <a:tc>
                  <a:txBody>
                    <a:bodyPr/>
                    <a:lstStyle/>
                    <a:p>
                      <a:pPr algn="ctr">
                        <a:spcAft>
                          <a:spcPts val="0"/>
                        </a:spcAft>
                      </a:pPr>
                      <a:r>
                        <a:rPr lang="en-GB" sz="1800">
                          <a:effectLst/>
                        </a:rPr>
                        <a:t>172</a:t>
                      </a:r>
                      <a:endParaRPr lang="en-GB" sz="2800">
                        <a:effectLst/>
                        <a:latin typeface="Calibri"/>
                        <a:ea typeface="Calibri"/>
                        <a:cs typeface="Times New Roman"/>
                      </a:endParaRPr>
                    </a:p>
                  </a:txBody>
                  <a:tcPr marL="48154" marR="48154" marT="0" marB="0" anchor="ctr"/>
                </a:tc>
                <a:tc>
                  <a:txBody>
                    <a:bodyPr/>
                    <a:lstStyle/>
                    <a:p>
                      <a:pPr algn="ctr">
                        <a:spcAft>
                          <a:spcPts val="0"/>
                        </a:spcAft>
                      </a:pPr>
                      <a:r>
                        <a:rPr lang="en-GB" sz="1800">
                          <a:effectLst/>
                        </a:rPr>
                        <a:t>186</a:t>
                      </a:r>
                      <a:endParaRPr lang="en-GB" sz="2800">
                        <a:effectLst/>
                        <a:latin typeface="Calibri"/>
                        <a:ea typeface="Calibri"/>
                        <a:cs typeface="Times New Roman"/>
                      </a:endParaRPr>
                    </a:p>
                  </a:txBody>
                  <a:tcPr marL="48154" marR="48154" marT="0" marB="0" anchor="ctr"/>
                </a:tc>
                <a:tc>
                  <a:txBody>
                    <a:bodyPr/>
                    <a:lstStyle/>
                    <a:p>
                      <a:pPr algn="ctr">
                        <a:spcAft>
                          <a:spcPts val="0"/>
                        </a:spcAft>
                      </a:pPr>
                      <a:r>
                        <a:rPr lang="en-GB" sz="1600" dirty="0" smtClean="0">
                          <a:effectLst/>
                        </a:rPr>
                        <a:t>48</a:t>
                      </a:r>
                      <a:endParaRPr lang="en-GB" sz="2800" dirty="0">
                        <a:effectLst/>
                        <a:latin typeface="Calibri"/>
                        <a:ea typeface="Calibri"/>
                        <a:cs typeface="Times New Roman"/>
                      </a:endParaRPr>
                    </a:p>
                  </a:txBody>
                  <a:tcPr marL="48154" marR="48154" marT="0" marB="0" anchor="ctr"/>
                </a:tc>
              </a:tr>
              <a:tr h="333098">
                <a:tc>
                  <a:txBody>
                    <a:bodyPr/>
                    <a:lstStyle/>
                    <a:p>
                      <a:pPr algn="ctr">
                        <a:spcAft>
                          <a:spcPts val="0"/>
                        </a:spcAft>
                      </a:pPr>
                      <a:r>
                        <a:rPr lang="en-GB" sz="1800" dirty="0">
                          <a:effectLst/>
                        </a:rPr>
                        <a:t>PHC-05-2014</a:t>
                      </a:r>
                      <a:endParaRPr lang="en-GB" sz="2800" dirty="0">
                        <a:effectLst/>
                        <a:latin typeface="Calibri"/>
                        <a:ea typeface="Calibri"/>
                        <a:cs typeface="Times New Roman"/>
                      </a:endParaRPr>
                    </a:p>
                  </a:txBody>
                  <a:tcPr marL="48154" marR="48154" marT="0" marB="0" anchor="ctr"/>
                </a:tc>
                <a:tc>
                  <a:txBody>
                    <a:bodyPr/>
                    <a:lstStyle/>
                    <a:p>
                      <a:pPr algn="ctr">
                        <a:spcAft>
                          <a:spcPts val="0"/>
                        </a:spcAft>
                      </a:pPr>
                      <a:r>
                        <a:rPr lang="en-GB" sz="1800">
                          <a:effectLst/>
                        </a:rPr>
                        <a:t>121</a:t>
                      </a:r>
                      <a:endParaRPr lang="en-GB" sz="2800">
                        <a:effectLst/>
                        <a:latin typeface="Calibri"/>
                        <a:ea typeface="Calibri"/>
                        <a:cs typeface="Times New Roman"/>
                      </a:endParaRPr>
                    </a:p>
                  </a:txBody>
                  <a:tcPr marL="48154" marR="48154" marT="0" marB="0" anchor="ctr"/>
                </a:tc>
                <a:tc>
                  <a:txBody>
                    <a:bodyPr/>
                    <a:lstStyle/>
                    <a:p>
                      <a:pPr algn="ctr">
                        <a:spcAft>
                          <a:spcPts val="0"/>
                        </a:spcAft>
                      </a:pPr>
                      <a:r>
                        <a:rPr lang="en-GB" sz="1800">
                          <a:effectLst/>
                        </a:rPr>
                        <a:t>37</a:t>
                      </a:r>
                      <a:endParaRPr lang="en-GB" sz="2800">
                        <a:effectLst/>
                        <a:latin typeface="Calibri"/>
                        <a:ea typeface="Calibri"/>
                        <a:cs typeface="Times New Roman"/>
                      </a:endParaRPr>
                    </a:p>
                  </a:txBody>
                  <a:tcPr marL="48154" marR="48154" marT="0" marB="0" anchor="ctr"/>
                </a:tc>
                <a:tc>
                  <a:txBody>
                    <a:bodyPr/>
                    <a:lstStyle/>
                    <a:p>
                      <a:pPr algn="ctr">
                        <a:spcAft>
                          <a:spcPts val="0"/>
                        </a:spcAft>
                      </a:pPr>
                      <a:r>
                        <a:rPr lang="en-GB" sz="1800">
                          <a:effectLst/>
                        </a:rPr>
                        <a:t>84</a:t>
                      </a:r>
                      <a:endParaRPr lang="en-GB" sz="2800">
                        <a:effectLst/>
                        <a:latin typeface="Calibri"/>
                        <a:ea typeface="Calibri"/>
                        <a:cs typeface="Times New Roman"/>
                      </a:endParaRPr>
                    </a:p>
                  </a:txBody>
                  <a:tcPr marL="48154" marR="48154" marT="0" marB="0" anchor="ctr"/>
                </a:tc>
                <a:tc>
                  <a:txBody>
                    <a:bodyPr/>
                    <a:lstStyle/>
                    <a:p>
                      <a:pPr algn="ctr">
                        <a:spcAft>
                          <a:spcPts val="0"/>
                        </a:spcAft>
                      </a:pPr>
                      <a:r>
                        <a:rPr lang="en-GB" sz="1600" dirty="0" smtClean="0">
                          <a:effectLst/>
                        </a:rPr>
                        <a:t>31</a:t>
                      </a:r>
                      <a:endParaRPr lang="en-GB" sz="2800" dirty="0">
                        <a:effectLst/>
                        <a:latin typeface="Calibri"/>
                        <a:ea typeface="Calibri"/>
                        <a:cs typeface="Times New Roman"/>
                      </a:endParaRPr>
                    </a:p>
                  </a:txBody>
                  <a:tcPr marL="48154" marR="48154" marT="0" marB="0" anchor="ctr"/>
                </a:tc>
              </a:tr>
              <a:tr h="333098">
                <a:tc>
                  <a:txBody>
                    <a:bodyPr/>
                    <a:lstStyle/>
                    <a:p>
                      <a:pPr algn="ctr">
                        <a:spcAft>
                          <a:spcPts val="0"/>
                        </a:spcAft>
                      </a:pPr>
                      <a:r>
                        <a:rPr lang="en-GB" sz="1800" dirty="0">
                          <a:effectLst/>
                        </a:rPr>
                        <a:t>PHC-06-2014</a:t>
                      </a:r>
                      <a:endParaRPr lang="en-GB" sz="2800" dirty="0">
                        <a:effectLst/>
                        <a:latin typeface="Calibri"/>
                        <a:ea typeface="Calibri"/>
                        <a:cs typeface="Times New Roman"/>
                      </a:endParaRPr>
                    </a:p>
                  </a:txBody>
                  <a:tcPr marL="48154" marR="48154" marT="0" marB="0" anchor="ctr"/>
                </a:tc>
                <a:tc>
                  <a:txBody>
                    <a:bodyPr/>
                    <a:lstStyle/>
                    <a:p>
                      <a:pPr algn="ctr">
                        <a:spcAft>
                          <a:spcPts val="0"/>
                        </a:spcAft>
                      </a:pPr>
                      <a:r>
                        <a:rPr lang="en-GB" sz="1800" dirty="0">
                          <a:effectLst/>
                        </a:rPr>
                        <a:t>85</a:t>
                      </a:r>
                      <a:endParaRPr lang="en-GB" sz="2800" dirty="0">
                        <a:effectLst/>
                        <a:latin typeface="Calibri"/>
                        <a:ea typeface="Calibri"/>
                        <a:cs typeface="Times New Roman"/>
                      </a:endParaRPr>
                    </a:p>
                  </a:txBody>
                  <a:tcPr marL="48154" marR="48154" marT="0" marB="0" anchor="ctr"/>
                </a:tc>
                <a:tc>
                  <a:txBody>
                    <a:bodyPr/>
                    <a:lstStyle/>
                    <a:p>
                      <a:pPr algn="ctr">
                        <a:spcAft>
                          <a:spcPts val="0"/>
                        </a:spcAft>
                      </a:pPr>
                      <a:r>
                        <a:rPr lang="en-GB" sz="1800">
                          <a:effectLst/>
                        </a:rPr>
                        <a:t>32</a:t>
                      </a:r>
                      <a:endParaRPr lang="en-GB" sz="2800">
                        <a:effectLst/>
                        <a:latin typeface="Calibri"/>
                        <a:ea typeface="Calibri"/>
                        <a:cs typeface="Times New Roman"/>
                      </a:endParaRPr>
                    </a:p>
                  </a:txBody>
                  <a:tcPr marL="48154" marR="48154" marT="0" marB="0" anchor="ctr"/>
                </a:tc>
                <a:tc>
                  <a:txBody>
                    <a:bodyPr/>
                    <a:lstStyle/>
                    <a:p>
                      <a:pPr algn="ctr">
                        <a:spcAft>
                          <a:spcPts val="0"/>
                        </a:spcAft>
                      </a:pPr>
                      <a:r>
                        <a:rPr lang="en-GB" sz="1800">
                          <a:effectLst/>
                        </a:rPr>
                        <a:t>53</a:t>
                      </a:r>
                      <a:endParaRPr lang="en-GB" sz="2800">
                        <a:effectLst/>
                        <a:latin typeface="Calibri"/>
                        <a:ea typeface="Calibri"/>
                        <a:cs typeface="Times New Roman"/>
                      </a:endParaRPr>
                    </a:p>
                  </a:txBody>
                  <a:tcPr marL="48154" marR="48154" marT="0" marB="0" anchor="ctr"/>
                </a:tc>
                <a:tc>
                  <a:txBody>
                    <a:bodyPr/>
                    <a:lstStyle/>
                    <a:p>
                      <a:pPr algn="ctr">
                        <a:spcAft>
                          <a:spcPts val="0"/>
                        </a:spcAft>
                      </a:pPr>
                      <a:r>
                        <a:rPr lang="en-GB" sz="1600" dirty="0" smtClean="0">
                          <a:effectLst/>
                        </a:rPr>
                        <a:t>38</a:t>
                      </a:r>
                      <a:endParaRPr lang="en-GB" sz="2800" dirty="0">
                        <a:effectLst/>
                        <a:latin typeface="Calibri"/>
                        <a:ea typeface="Calibri"/>
                        <a:cs typeface="Times New Roman"/>
                      </a:endParaRPr>
                    </a:p>
                  </a:txBody>
                  <a:tcPr marL="48154" marR="48154" marT="0" marB="0" anchor="ctr"/>
                </a:tc>
              </a:tr>
              <a:tr h="333098">
                <a:tc>
                  <a:txBody>
                    <a:bodyPr/>
                    <a:lstStyle/>
                    <a:p>
                      <a:pPr algn="ctr">
                        <a:spcAft>
                          <a:spcPts val="0"/>
                        </a:spcAft>
                      </a:pPr>
                      <a:r>
                        <a:rPr lang="en-GB" sz="1800">
                          <a:effectLst/>
                        </a:rPr>
                        <a:t>PHC-10-2014</a:t>
                      </a:r>
                      <a:endParaRPr lang="en-GB" sz="2800">
                        <a:effectLst/>
                        <a:latin typeface="Calibri"/>
                        <a:ea typeface="Calibri"/>
                        <a:cs typeface="Times New Roman"/>
                      </a:endParaRPr>
                    </a:p>
                  </a:txBody>
                  <a:tcPr marL="48154" marR="48154" marT="0" marB="0" anchor="ctr"/>
                </a:tc>
                <a:tc>
                  <a:txBody>
                    <a:bodyPr/>
                    <a:lstStyle/>
                    <a:p>
                      <a:pPr algn="ctr">
                        <a:spcAft>
                          <a:spcPts val="0"/>
                        </a:spcAft>
                      </a:pPr>
                      <a:r>
                        <a:rPr lang="en-GB" sz="1800" dirty="0">
                          <a:effectLst/>
                        </a:rPr>
                        <a:t>462</a:t>
                      </a:r>
                      <a:endParaRPr lang="en-GB" sz="2800" dirty="0">
                        <a:effectLst/>
                        <a:latin typeface="Calibri"/>
                        <a:ea typeface="Calibri"/>
                        <a:cs typeface="Times New Roman"/>
                      </a:endParaRPr>
                    </a:p>
                  </a:txBody>
                  <a:tcPr marL="48154" marR="48154" marT="0" marB="0" anchor="ctr"/>
                </a:tc>
                <a:tc>
                  <a:txBody>
                    <a:bodyPr/>
                    <a:lstStyle/>
                    <a:p>
                      <a:pPr algn="ctr">
                        <a:spcAft>
                          <a:spcPts val="0"/>
                        </a:spcAft>
                      </a:pPr>
                      <a:r>
                        <a:rPr lang="en-GB" sz="1800">
                          <a:effectLst/>
                        </a:rPr>
                        <a:t>138</a:t>
                      </a:r>
                      <a:endParaRPr lang="en-GB" sz="2800">
                        <a:effectLst/>
                        <a:latin typeface="Calibri"/>
                        <a:ea typeface="Calibri"/>
                        <a:cs typeface="Times New Roman"/>
                      </a:endParaRPr>
                    </a:p>
                  </a:txBody>
                  <a:tcPr marL="48154" marR="48154" marT="0" marB="0" anchor="ctr"/>
                </a:tc>
                <a:tc>
                  <a:txBody>
                    <a:bodyPr/>
                    <a:lstStyle/>
                    <a:p>
                      <a:pPr algn="ctr">
                        <a:spcAft>
                          <a:spcPts val="0"/>
                        </a:spcAft>
                      </a:pPr>
                      <a:r>
                        <a:rPr lang="en-GB" sz="1800">
                          <a:effectLst/>
                        </a:rPr>
                        <a:t>324</a:t>
                      </a:r>
                      <a:endParaRPr lang="en-GB" sz="2800">
                        <a:effectLst/>
                        <a:latin typeface="Calibri"/>
                        <a:ea typeface="Calibri"/>
                        <a:cs typeface="Times New Roman"/>
                      </a:endParaRPr>
                    </a:p>
                  </a:txBody>
                  <a:tcPr marL="48154" marR="48154" marT="0" marB="0" anchor="ctr"/>
                </a:tc>
                <a:tc>
                  <a:txBody>
                    <a:bodyPr/>
                    <a:lstStyle/>
                    <a:p>
                      <a:pPr algn="ctr">
                        <a:spcAft>
                          <a:spcPts val="0"/>
                        </a:spcAft>
                      </a:pPr>
                      <a:r>
                        <a:rPr lang="en-GB" sz="1600" dirty="0" smtClean="0">
                          <a:effectLst/>
                          <a:latin typeface="+mn-lt"/>
                          <a:ea typeface="+mn-ea"/>
                          <a:cs typeface="+mn-cs"/>
                        </a:rPr>
                        <a:t>30</a:t>
                      </a:r>
                      <a:endParaRPr lang="en-GB" sz="2800" dirty="0">
                        <a:effectLst/>
                        <a:latin typeface="Calibri"/>
                        <a:ea typeface="Calibri"/>
                        <a:cs typeface="Times New Roman"/>
                      </a:endParaRPr>
                    </a:p>
                  </a:txBody>
                  <a:tcPr marL="48154" marR="48154" marT="0" marB="0" anchor="ctr"/>
                </a:tc>
              </a:tr>
              <a:tr h="333098">
                <a:tc>
                  <a:txBody>
                    <a:bodyPr/>
                    <a:lstStyle/>
                    <a:p>
                      <a:pPr algn="ctr">
                        <a:spcAft>
                          <a:spcPts val="0"/>
                        </a:spcAft>
                      </a:pPr>
                      <a:r>
                        <a:rPr lang="en-GB" sz="1800">
                          <a:effectLst/>
                        </a:rPr>
                        <a:t>PHC-13-2014</a:t>
                      </a:r>
                      <a:endParaRPr lang="en-GB" sz="2800">
                        <a:effectLst/>
                        <a:latin typeface="Calibri"/>
                        <a:ea typeface="Calibri"/>
                        <a:cs typeface="Times New Roman"/>
                      </a:endParaRPr>
                    </a:p>
                  </a:txBody>
                  <a:tcPr marL="48154" marR="48154" marT="0" marB="0" anchor="ctr"/>
                </a:tc>
                <a:tc>
                  <a:txBody>
                    <a:bodyPr/>
                    <a:lstStyle/>
                    <a:p>
                      <a:pPr algn="ctr">
                        <a:spcAft>
                          <a:spcPts val="0"/>
                        </a:spcAft>
                      </a:pPr>
                      <a:r>
                        <a:rPr lang="en-GB" sz="1800" dirty="0">
                          <a:effectLst/>
                        </a:rPr>
                        <a:t>296</a:t>
                      </a:r>
                      <a:endParaRPr lang="en-GB" sz="2800" dirty="0">
                        <a:effectLst/>
                        <a:latin typeface="Calibri"/>
                        <a:ea typeface="Calibri"/>
                        <a:cs typeface="Times New Roman"/>
                      </a:endParaRPr>
                    </a:p>
                  </a:txBody>
                  <a:tcPr marL="48154" marR="48154" marT="0" marB="0" anchor="ctr"/>
                </a:tc>
                <a:tc>
                  <a:txBody>
                    <a:bodyPr/>
                    <a:lstStyle/>
                    <a:p>
                      <a:pPr algn="ctr">
                        <a:spcAft>
                          <a:spcPts val="0"/>
                        </a:spcAft>
                      </a:pPr>
                      <a:r>
                        <a:rPr lang="en-GB" sz="1800" dirty="0">
                          <a:effectLst/>
                        </a:rPr>
                        <a:t>128</a:t>
                      </a:r>
                      <a:endParaRPr lang="en-GB" sz="2800" dirty="0">
                        <a:effectLst/>
                        <a:latin typeface="Calibri"/>
                        <a:ea typeface="Calibri"/>
                        <a:cs typeface="Times New Roman"/>
                      </a:endParaRPr>
                    </a:p>
                  </a:txBody>
                  <a:tcPr marL="48154" marR="48154" marT="0" marB="0" anchor="ctr"/>
                </a:tc>
                <a:tc>
                  <a:txBody>
                    <a:bodyPr/>
                    <a:lstStyle/>
                    <a:p>
                      <a:pPr algn="ctr">
                        <a:spcAft>
                          <a:spcPts val="0"/>
                        </a:spcAft>
                      </a:pPr>
                      <a:r>
                        <a:rPr lang="en-GB" sz="1800">
                          <a:effectLst/>
                        </a:rPr>
                        <a:t>168</a:t>
                      </a:r>
                      <a:endParaRPr lang="en-GB" sz="2800">
                        <a:effectLst/>
                        <a:latin typeface="Calibri"/>
                        <a:ea typeface="Calibri"/>
                        <a:cs typeface="Times New Roman"/>
                      </a:endParaRPr>
                    </a:p>
                  </a:txBody>
                  <a:tcPr marL="48154" marR="48154" marT="0" marB="0" anchor="ctr"/>
                </a:tc>
                <a:tc>
                  <a:txBody>
                    <a:bodyPr/>
                    <a:lstStyle/>
                    <a:p>
                      <a:pPr algn="ctr">
                        <a:spcAft>
                          <a:spcPts val="0"/>
                        </a:spcAft>
                      </a:pPr>
                      <a:r>
                        <a:rPr lang="en-GB" sz="1600" dirty="0" smtClean="0">
                          <a:effectLst/>
                        </a:rPr>
                        <a:t>43</a:t>
                      </a:r>
                      <a:endParaRPr lang="en-GB" sz="2800" dirty="0">
                        <a:effectLst/>
                        <a:latin typeface="Calibri"/>
                        <a:ea typeface="Calibri"/>
                        <a:cs typeface="Times New Roman"/>
                      </a:endParaRPr>
                    </a:p>
                  </a:txBody>
                  <a:tcPr marL="48154" marR="48154" marT="0" marB="0" anchor="ctr"/>
                </a:tc>
              </a:tr>
              <a:tr h="333098">
                <a:tc>
                  <a:txBody>
                    <a:bodyPr/>
                    <a:lstStyle/>
                    <a:p>
                      <a:pPr algn="ctr">
                        <a:spcAft>
                          <a:spcPts val="0"/>
                        </a:spcAft>
                      </a:pPr>
                      <a:r>
                        <a:rPr lang="en-GB" sz="1800">
                          <a:effectLst/>
                        </a:rPr>
                        <a:t>PHC-17-2014</a:t>
                      </a:r>
                      <a:endParaRPr lang="en-GB" sz="2800">
                        <a:effectLst/>
                        <a:latin typeface="Calibri"/>
                        <a:ea typeface="Calibri"/>
                        <a:cs typeface="Times New Roman"/>
                      </a:endParaRPr>
                    </a:p>
                  </a:txBody>
                  <a:tcPr marL="48154" marR="48154" marT="0" marB="0" anchor="ctr"/>
                </a:tc>
                <a:tc>
                  <a:txBody>
                    <a:bodyPr/>
                    <a:lstStyle/>
                    <a:p>
                      <a:pPr algn="ctr">
                        <a:spcAft>
                          <a:spcPts val="0"/>
                        </a:spcAft>
                      </a:pPr>
                      <a:r>
                        <a:rPr lang="en-GB" sz="1800">
                          <a:effectLst/>
                        </a:rPr>
                        <a:t>136</a:t>
                      </a:r>
                      <a:endParaRPr lang="en-GB" sz="2800">
                        <a:effectLst/>
                        <a:latin typeface="Calibri"/>
                        <a:ea typeface="Calibri"/>
                        <a:cs typeface="Times New Roman"/>
                      </a:endParaRPr>
                    </a:p>
                  </a:txBody>
                  <a:tcPr marL="48154" marR="48154" marT="0" marB="0" anchor="ctr"/>
                </a:tc>
                <a:tc>
                  <a:txBody>
                    <a:bodyPr/>
                    <a:lstStyle/>
                    <a:p>
                      <a:pPr algn="ctr">
                        <a:spcAft>
                          <a:spcPts val="0"/>
                        </a:spcAft>
                      </a:pPr>
                      <a:r>
                        <a:rPr lang="en-GB" sz="1800" dirty="0">
                          <a:effectLst/>
                        </a:rPr>
                        <a:t>55</a:t>
                      </a:r>
                      <a:endParaRPr lang="en-GB" sz="2800" dirty="0">
                        <a:effectLst/>
                        <a:latin typeface="Calibri"/>
                        <a:ea typeface="Calibri"/>
                        <a:cs typeface="Times New Roman"/>
                      </a:endParaRPr>
                    </a:p>
                  </a:txBody>
                  <a:tcPr marL="48154" marR="48154" marT="0" marB="0" anchor="ctr"/>
                </a:tc>
                <a:tc>
                  <a:txBody>
                    <a:bodyPr/>
                    <a:lstStyle/>
                    <a:p>
                      <a:pPr algn="ctr">
                        <a:spcAft>
                          <a:spcPts val="0"/>
                        </a:spcAft>
                      </a:pPr>
                      <a:r>
                        <a:rPr lang="en-GB" sz="1800">
                          <a:effectLst/>
                        </a:rPr>
                        <a:t>81</a:t>
                      </a:r>
                      <a:endParaRPr lang="en-GB" sz="2800">
                        <a:effectLst/>
                        <a:latin typeface="Calibri"/>
                        <a:ea typeface="Calibri"/>
                        <a:cs typeface="Times New Roman"/>
                      </a:endParaRPr>
                    </a:p>
                  </a:txBody>
                  <a:tcPr marL="48154" marR="48154" marT="0" marB="0" anchor="ctr"/>
                </a:tc>
                <a:tc>
                  <a:txBody>
                    <a:bodyPr/>
                    <a:lstStyle/>
                    <a:p>
                      <a:pPr algn="ctr">
                        <a:spcAft>
                          <a:spcPts val="0"/>
                        </a:spcAft>
                      </a:pPr>
                      <a:r>
                        <a:rPr lang="en-GB" sz="1600" dirty="0" smtClean="0">
                          <a:effectLst/>
                        </a:rPr>
                        <a:t>40</a:t>
                      </a:r>
                      <a:endParaRPr lang="en-GB" sz="2800" dirty="0">
                        <a:effectLst/>
                        <a:latin typeface="Calibri"/>
                        <a:ea typeface="Calibri"/>
                        <a:cs typeface="Times New Roman"/>
                      </a:endParaRPr>
                    </a:p>
                  </a:txBody>
                  <a:tcPr marL="48154" marR="48154" marT="0" marB="0" anchor="ctr"/>
                </a:tc>
              </a:tr>
              <a:tr h="333098">
                <a:tc>
                  <a:txBody>
                    <a:bodyPr/>
                    <a:lstStyle/>
                    <a:p>
                      <a:pPr algn="ctr">
                        <a:spcAft>
                          <a:spcPts val="0"/>
                        </a:spcAft>
                      </a:pPr>
                      <a:r>
                        <a:rPr lang="en-GB" sz="1800">
                          <a:effectLst/>
                        </a:rPr>
                        <a:t>PHC-23-2014</a:t>
                      </a:r>
                      <a:endParaRPr lang="en-GB" sz="2800">
                        <a:effectLst/>
                        <a:latin typeface="Calibri"/>
                        <a:ea typeface="Calibri"/>
                        <a:cs typeface="Times New Roman"/>
                      </a:endParaRPr>
                    </a:p>
                  </a:txBody>
                  <a:tcPr marL="48154" marR="48154" marT="0" marB="0" anchor="ctr"/>
                </a:tc>
                <a:tc>
                  <a:txBody>
                    <a:bodyPr/>
                    <a:lstStyle/>
                    <a:p>
                      <a:pPr algn="ctr">
                        <a:spcAft>
                          <a:spcPts val="0"/>
                        </a:spcAft>
                      </a:pPr>
                      <a:r>
                        <a:rPr lang="en-GB" sz="1800">
                          <a:effectLst/>
                        </a:rPr>
                        <a:t>107</a:t>
                      </a:r>
                      <a:endParaRPr lang="en-GB" sz="2800">
                        <a:effectLst/>
                        <a:latin typeface="Calibri"/>
                        <a:ea typeface="Calibri"/>
                        <a:cs typeface="Times New Roman"/>
                      </a:endParaRPr>
                    </a:p>
                  </a:txBody>
                  <a:tcPr marL="48154" marR="48154" marT="0" marB="0" anchor="ctr"/>
                </a:tc>
                <a:tc>
                  <a:txBody>
                    <a:bodyPr/>
                    <a:lstStyle/>
                    <a:p>
                      <a:pPr algn="ctr">
                        <a:spcAft>
                          <a:spcPts val="0"/>
                        </a:spcAft>
                      </a:pPr>
                      <a:r>
                        <a:rPr lang="en-GB" sz="1800" dirty="0">
                          <a:effectLst/>
                        </a:rPr>
                        <a:t>33</a:t>
                      </a:r>
                      <a:endParaRPr lang="en-GB" sz="2800" dirty="0">
                        <a:effectLst/>
                        <a:latin typeface="Calibri"/>
                        <a:ea typeface="Calibri"/>
                        <a:cs typeface="Times New Roman"/>
                      </a:endParaRPr>
                    </a:p>
                  </a:txBody>
                  <a:tcPr marL="48154" marR="48154" marT="0" marB="0" anchor="ctr"/>
                </a:tc>
                <a:tc>
                  <a:txBody>
                    <a:bodyPr/>
                    <a:lstStyle/>
                    <a:p>
                      <a:pPr algn="ctr">
                        <a:spcAft>
                          <a:spcPts val="0"/>
                        </a:spcAft>
                      </a:pPr>
                      <a:r>
                        <a:rPr lang="en-GB" sz="1800">
                          <a:effectLst/>
                        </a:rPr>
                        <a:t>74</a:t>
                      </a:r>
                      <a:endParaRPr lang="en-GB" sz="2800">
                        <a:effectLst/>
                        <a:latin typeface="Calibri"/>
                        <a:ea typeface="Calibri"/>
                        <a:cs typeface="Times New Roman"/>
                      </a:endParaRPr>
                    </a:p>
                  </a:txBody>
                  <a:tcPr marL="48154" marR="48154" marT="0" marB="0" anchor="ctr"/>
                </a:tc>
                <a:tc>
                  <a:txBody>
                    <a:bodyPr/>
                    <a:lstStyle/>
                    <a:p>
                      <a:pPr algn="ctr">
                        <a:spcAft>
                          <a:spcPts val="0"/>
                        </a:spcAft>
                      </a:pPr>
                      <a:r>
                        <a:rPr lang="en-GB" sz="1600" dirty="0" smtClean="0">
                          <a:effectLst/>
                        </a:rPr>
                        <a:t>31</a:t>
                      </a:r>
                      <a:endParaRPr lang="en-GB" sz="2800" dirty="0">
                        <a:effectLst/>
                        <a:latin typeface="Calibri"/>
                        <a:ea typeface="Calibri"/>
                        <a:cs typeface="Times New Roman"/>
                      </a:endParaRPr>
                    </a:p>
                  </a:txBody>
                  <a:tcPr marL="48154" marR="48154" marT="0" marB="0" anchor="ctr"/>
                </a:tc>
              </a:tr>
              <a:tr h="333098">
                <a:tc>
                  <a:txBody>
                    <a:bodyPr/>
                    <a:lstStyle/>
                    <a:p>
                      <a:pPr algn="ctr">
                        <a:spcAft>
                          <a:spcPts val="0"/>
                        </a:spcAft>
                      </a:pPr>
                      <a:r>
                        <a:rPr lang="en-GB" sz="1800">
                          <a:effectLst/>
                        </a:rPr>
                        <a:t>PHC-32-2014</a:t>
                      </a:r>
                      <a:endParaRPr lang="en-GB" sz="2800">
                        <a:effectLst/>
                        <a:latin typeface="Calibri"/>
                        <a:ea typeface="Calibri"/>
                        <a:cs typeface="Times New Roman"/>
                      </a:endParaRPr>
                    </a:p>
                  </a:txBody>
                  <a:tcPr marL="48154" marR="48154" marT="0" marB="0" anchor="ctr"/>
                </a:tc>
                <a:tc>
                  <a:txBody>
                    <a:bodyPr/>
                    <a:lstStyle/>
                    <a:p>
                      <a:pPr algn="ctr">
                        <a:spcAft>
                          <a:spcPts val="0"/>
                        </a:spcAft>
                      </a:pPr>
                      <a:r>
                        <a:rPr lang="en-GB" sz="1800">
                          <a:effectLst/>
                        </a:rPr>
                        <a:t>116</a:t>
                      </a:r>
                      <a:endParaRPr lang="en-GB" sz="2800">
                        <a:effectLst/>
                        <a:latin typeface="Calibri"/>
                        <a:ea typeface="Calibri"/>
                        <a:cs typeface="Times New Roman"/>
                      </a:endParaRPr>
                    </a:p>
                  </a:txBody>
                  <a:tcPr marL="48154" marR="48154" marT="0" marB="0" anchor="ctr"/>
                </a:tc>
                <a:tc>
                  <a:txBody>
                    <a:bodyPr/>
                    <a:lstStyle/>
                    <a:p>
                      <a:pPr algn="ctr">
                        <a:spcAft>
                          <a:spcPts val="0"/>
                        </a:spcAft>
                      </a:pPr>
                      <a:r>
                        <a:rPr lang="en-GB" sz="1800" dirty="0">
                          <a:effectLst/>
                        </a:rPr>
                        <a:t>31</a:t>
                      </a:r>
                      <a:endParaRPr lang="en-GB" sz="2800" dirty="0">
                        <a:effectLst/>
                        <a:latin typeface="Calibri"/>
                        <a:ea typeface="Calibri"/>
                        <a:cs typeface="Times New Roman"/>
                      </a:endParaRPr>
                    </a:p>
                  </a:txBody>
                  <a:tcPr marL="48154" marR="48154" marT="0" marB="0" anchor="ctr"/>
                </a:tc>
                <a:tc>
                  <a:txBody>
                    <a:bodyPr/>
                    <a:lstStyle/>
                    <a:p>
                      <a:pPr algn="ctr">
                        <a:spcAft>
                          <a:spcPts val="0"/>
                        </a:spcAft>
                      </a:pPr>
                      <a:r>
                        <a:rPr lang="en-GB" sz="1800" dirty="0">
                          <a:effectLst/>
                        </a:rPr>
                        <a:t>85</a:t>
                      </a:r>
                      <a:endParaRPr lang="en-GB" sz="2800" dirty="0">
                        <a:effectLst/>
                        <a:latin typeface="Calibri"/>
                        <a:ea typeface="Calibri"/>
                        <a:cs typeface="Times New Roman"/>
                      </a:endParaRPr>
                    </a:p>
                  </a:txBody>
                  <a:tcPr marL="48154" marR="48154" marT="0" marB="0" anchor="ctr"/>
                </a:tc>
                <a:tc>
                  <a:txBody>
                    <a:bodyPr/>
                    <a:lstStyle/>
                    <a:p>
                      <a:pPr algn="ctr">
                        <a:spcAft>
                          <a:spcPts val="0"/>
                        </a:spcAft>
                      </a:pPr>
                      <a:r>
                        <a:rPr lang="en-GB" sz="1600" dirty="0" smtClean="0">
                          <a:effectLst/>
                        </a:rPr>
                        <a:t>27</a:t>
                      </a:r>
                      <a:endParaRPr lang="en-GB" sz="2800" dirty="0">
                        <a:effectLst/>
                        <a:latin typeface="Calibri"/>
                        <a:ea typeface="Calibri"/>
                        <a:cs typeface="Times New Roman"/>
                      </a:endParaRPr>
                    </a:p>
                  </a:txBody>
                  <a:tcPr marL="48154" marR="48154" marT="0" marB="0" anchor="ctr"/>
                </a:tc>
              </a:tr>
              <a:tr h="299788">
                <a:tc>
                  <a:txBody>
                    <a:bodyPr/>
                    <a:lstStyle/>
                    <a:p>
                      <a:pPr algn="ctr">
                        <a:spcAft>
                          <a:spcPts val="0"/>
                        </a:spcAft>
                      </a:pPr>
                      <a:r>
                        <a:rPr lang="en-GB" sz="1800">
                          <a:effectLst/>
                        </a:rPr>
                        <a:t>Total</a:t>
                      </a:r>
                      <a:endParaRPr lang="en-GB" sz="2800">
                        <a:effectLst/>
                        <a:latin typeface="Calibri"/>
                        <a:ea typeface="Calibri"/>
                        <a:cs typeface="Times New Roman"/>
                      </a:endParaRPr>
                    </a:p>
                  </a:txBody>
                  <a:tcPr marL="48154" marR="48154" marT="0" marB="0" anchor="ctr"/>
                </a:tc>
                <a:tc>
                  <a:txBody>
                    <a:bodyPr/>
                    <a:lstStyle/>
                    <a:p>
                      <a:pPr algn="ctr">
                        <a:spcAft>
                          <a:spcPts val="0"/>
                        </a:spcAft>
                      </a:pPr>
                      <a:r>
                        <a:rPr lang="en-GB" sz="1800">
                          <a:effectLst/>
                        </a:rPr>
                        <a:t>1681</a:t>
                      </a:r>
                      <a:endParaRPr lang="en-GB" sz="2800">
                        <a:effectLst/>
                        <a:latin typeface="Calibri"/>
                        <a:ea typeface="Calibri"/>
                        <a:cs typeface="Times New Roman"/>
                      </a:endParaRPr>
                    </a:p>
                  </a:txBody>
                  <a:tcPr marL="48154" marR="48154" marT="0" marB="0" anchor="ctr"/>
                </a:tc>
                <a:tc>
                  <a:txBody>
                    <a:bodyPr/>
                    <a:lstStyle/>
                    <a:p>
                      <a:pPr algn="ctr">
                        <a:spcAft>
                          <a:spcPts val="0"/>
                        </a:spcAft>
                      </a:pPr>
                      <a:r>
                        <a:rPr lang="en-GB" sz="1800">
                          <a:effectLst/>
                        </a:rPr>
                        <a:t>626</a:t>
                      </a:r>
                      <a:endParaRPr lang="en-GB" sz="2800">
                        <a:effectLst/>
                        <a:latin typeface="Calibri"/>
                        <a:ea typeface="Calibri"/>
                        <a:cs typeface="Times New Roman"/>
                      </a:endParaRPr>
                    </a:p>
                  </a:txBody>
                  <a:tcPr marL="48154" marR="48154" marT="0" marB="0" anchor="ctr"/>
                </a:tc>
                <a:tc>
                  <a:txBody>
                    <a:bodyPr/>
                    <a:lstStyle/>
                    <a:p>
                      <a:pPr algn="ctr">
                        <a:spcAft>
                          <a:spcPts val="0"/>
                        </a:spcAft>
                      </a:pPr>
                      <a:r>
                        <a:rPr lang="en-GB" sz="1800" dirty="0">
                          <a:effectLst/>
                        </a:rPr>
                        <a:t>1055</a:t>
                      </a:r>
                      <a:endParaRPr lang="en-GB" sz="2800" dirty="0">
                        <a:effectLst/>
                        <a:latin typeface="Calibri"/>
                        <a:ea typeface="Calibri"/>
                        <a:cs typeface="Times New Roman"/>
                      </a:endParaRPr>
                    </a:p>
                  </a:txBody>
                  <a:tcPr marL="48154" marR="48154" marT="0" marB="0" anchor="ctr"/>
                </a:tc>
                <a:tc>
                  <a:txBody>
                    <a:bodyPr/>
                    <a:lstStyle/>
                    <a:p>
                      <a:pPr algn="ctr">
                        <a:spcAft>
                          <a:spcPts val="0"/>
                        </a:spcAft>
                      </a:pPr>
                      <a:r>
                        <a:rPr lang="en-GB" sz="1600" dirty="0" smtClean="0">
                          <a:effectLst/>
                        </a:rPr>
                        <a:t>37</a:t>
                      </a:r>
                      <a:endParaRPr lang="en-GB" sz="2800" dirty="0">
                        <a:effectLst/>
                        <a:latin typeface="Calibri"/>
                        <a:ea typeface="Calibri"/>
                        <a:cs typeface="Times New Roman"/>
                      </a:endParaRPr>
                    </a:p>
                  </a:txBody>
                  <a:tcPr marL="48154" marR="48154" marT="0" marB="0" anchor="ctr"/>
                </a:tc>
              </a:tr>
            </a:tbl>
          </a:graphicData>
        </a:graphic>
      </p:graphicFrame>
      <p:sp>
        <p:nvSpPr>
          <p:cNvPr id="2" name="Title 1"/>
          <p:cNvSpPr>
            <a:spLocks noGrp="1"/>
          </p:cNvSpPr>
          <p:nvPr>
            <p:ph type="title"/>
          </p:nvPr>
        </p:nvSpPr>
        <p:spPr>
          <a:xfrm>
            <a:off x="350488" y="404664"/>
            <a:ext cx="7812073" cy="1143000"/>
          </a:xfrm>
        </p:spPr>
        <p:txBody>
          <a:bodyPr>
            <a:normAutofit/>
          </a:bodyPr>
          <a:lstStyle/>
          <a:p>
            <a:r>
              <a:rPr lang="en-GB" sz="2800" dirty="0" smtClean="0"/>
              <a:t>2014 Two-Stage PHC Call – 1</a:t>
            </a:r>
            <a:r>
              <a:rPr lang="en-GB" sz="2800" baseline="30000" dirty="0" smtClean="0"/>
              <a:t>st</a:t>
            </a:r>
            <a:r>
              <a:rPr lang="en-GB" sz="2800" dirty="0" smtClean="0"/>
              <a:t> Stage Results</a:t>
            </a:r>
            <a:endParaRPr lang="en-GB" sz="2800" dirty="0"/>
          </a:p>
        </p:txBody>
      </p:sp>
    </p:spTree>
    <p:extLst>
      <p:ext uri="{BB962C8B-B14F-4D97-AF65-F5344CB8AC3E}">
        <p14:creationId xmlns:p14="http://schemas.microsoft.com/office/powerpoint/2010/main" val="137922791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020672992"/>
              </p:ext>
            </p:extLst>
          </p:nvPr>
        </p:nvGraphicFramePr>
        <p:xfrm>
          <a:off x="1052569" y="1772816"/>
          <a:ext cx="6708745" cy="3611646"/>
        </p:xfrm>
        <a:graphic>
          <a:graphicData uri="http://schemas.openxmlformats.org/drawingml/2006/table">
            <a:tbl>
              <a:tblPr firstRow="1" firstCol="1" bandRow="1">
                <a:tableStyleId>{5C22544A-7EE6-4342-B048-85BDC9FD1C3A}</a:tableStyleId>
              </a:tblPr>
              <a:tblGrid>
                <a:gridCol w="1404156"/>
                <a:gridCol w="2028225"/>
                <a:gridCol w="1872208"/>
                <a:gridCol w="1404156"/>
              </a:tblGrid>
              <a:tr h="319673">
                <a:tc>
                  <a:txBody>
                    <a:bodyPr/>
                    <a:lstStyle/>
                    <a:p>
                      <a:pPr algn="ctr"/>
                      <a:endParaRPr lang="en-GB" sz="2400" dirty="0">
                        <a:effectLst/>
                        <a:latin typeface="Times New Roman"/>
                      </a:endParaRPr>
                    </a:p>
                  </a:txBody>
                  <a:tcPr marL="48154" marR="48154" marT="0" marB="0" anchor="ctr"/>
                </a:tc>
                <a:tc>
                  <a:txBody>
                    <a:bodyPr/>
                    <a:lstStyle/>
                    <a:p>
                      <a:pPr algn="ctr">
                        <a:spcAft>
                          <a:spcPts val="0"/>
                        </a:spcAft>
                      </a:pPr>
                      <a:r>
                        <a:rPr lang="en-GB" sz="1800" dirty="0">
                          <a:effectLst/>
                        </a:rPr>
                        <a:t>Received</a:t>
                      </a:r>
                      <a:endParaRPr lang="en-GB" sz="3200" dirty="0">
                        <a:effectLst/>
                        <a:latin typeface="Calibri"/>
                        <a:ea typeface="Calibri"/>
                        <a:cs typeface="Times New Roman"/>
                      </a:endParaRPr>
                    </a:p>
                  </a:txBody>
                  <a:tcPr marL="48154" marR="48154" marT="0" marB="0" anchor="ctr"/>
                </a:tc>
                <a:tc>
                  <a:txBody>
                    <a:bodyPr/>
                    <a:lstStyle/>
                    <a:p>
                      <a:pPr algn="ctr">
                        <a:spcAft>
                          <a:spcPts val="0"/>
                        </a:spcAft>
                      </a:pPr>
                      <a:r>
                        <a:rPr lang="en-GB" sz="1800">
                          <a:effectLst/>
                        </a:rPr>
                        <a:t>Invited</a:t>
                      </a:r>
                      <a:endParaRPr lang="en-GB" sz="3200">
                        <a:effectLst/>
                        <a:latin typeface="Calibri"/>
                        <a:ea typeface="Calibri"/>
                        <a:cs typeface="Times New Roman"/>
                      </a:endParaRPr>
                    </a:p>
                  </a:txBody>
                  <a:tcPr marL="48154" marR="48154" marT="0" marB="0" anchor="ctr"/>
                </a:tc>
                <a:tc>
                  <a:txBody>
                    <a:bodyPr/>
                    <a:lstStyle/>
                    <a:p>
                      <a:pPr algn="ctr">
                        <a:spcAft>
                          <a:spcPts val="0"/>
                        </a:spcAft>
                      </a:pPr>
                      <a:r>
                        <a:rPr lang="en-GB" sz="1800" dirty="0" smtClean="0">
                          <a:effectLst/>
                        </a:rPr>
                        <a:t>%</a:t>
                      </a:r>
                      <a:endParaRPr lang="en-GB" sz="3200" dirty="0">
                        <a:effectLst/>
                        <a:latin typeface="Calibri"/>
                        <a:ea typeface="Calibri"/>
                        <a:cs typeface="Times New Roman"/>
                      </a:endParaRPr>
                    </a:p>
                  </a:txBody>
                  <a:tcPr marL="48154" marR="48154" marT="0" marB="0" anchor="ctr"/>
                </a:tc>
              </a:tr>
              <a:tr h="511476">
                <a:tc>
                  <a:txBody>
                    <a:bodyPr/>
                    <a:lstStyle/>
                    <a:p>
                      <a:pPr algn="ctr">
                        <a:spcAft>
                          <a:spcPts val="0"/>
                        </a:spcAft>
                      </a:pPr>
                      <a:r>
                        <a:rPr lang="en-GB" sz="1800" dirty="0">
                          <a:effectLst/>
                        </a:rPr>
                        <a:t> </a:t>
                      </a:r>
                      <a:endParaRPr lang="en-GB" sz="3200" dirty="0">
                        <a:effectLst/>
                      </a:endParaRPr>
                    </a:p>
                    <a:p>
                      <a:pPr algn="ctr">
                        <a:spcAft>
                          <a:spcPts val="0"/>
                        </a:spcAft>
                      </a:pPr>
                      <a:r>
                        <a:rPr lang="en-GB" sz="1800" dirty="0">
                          <a:effectLst/>
                        </a:rPr>
                        <a:t>FR </a:t>
                      </a:r>
                      <a:endParaRPr lang="en-GB" sz="3200" dirty="0">
                        <a:effectLst/>
                        <a:latin typeface="Calibri"/>
                        <a:ea typeface="Calibri"/>
                        <a:cs typeface="Times New Roman"/>
                      </a:endParaRPr>
                    </a:p>
                  </a:txBody>
                  <a:tcPr marL="48154" marR="48154" marT="0" marB="0" anchor="ctr"/>
                </a:tc>
                <a:tc>
                  <a:txBody>
                    <a:bodyPr/>
                    <a:lstStyle/>
                    <a:p>
                      <a:pPr algn="ctr">
                        <a:spcAft>
                          <a:spcPts val="0"/>
                        </a:spcAft>
                      </a:pPr>
                      <a:r>
                        <a:rPr lang="en-GB" sz="1800">
                          <a:effectLst/>
                        </a:rPr>
                        <a:t>134</a:t>
                      </a:r>
                      <a:endParaRPr lang="en-GB" sz="3200">
                        <a:effectLst/>
                        <a:latin typeface="Calibri"/>
                        <a:ea typeface="Calibri"/>
                        <a:cs typeface="Times New Roman"/>
                      </a:endParaRPr>
                    </a:p>
                  </a:txBody>
                  <a:tcPr marL="48154" marR="48154" marT="0" marB="0" anchor="ctr"/>
                </a:tc>
                <a:tc>
                  <a:txBody>
                    <a:bodyPr/>
                    <a:lstStyle/>
                    <a:p>
                      <a:pPr algn="ctr">
                        <a:spcAft>
                          <a:spcPts val="0"/>
                        </a:spcAft>
                      </a:pPr>
                      <a:r>
                        <a:rPr lang="en-GB" sz="1800">
                          <a:effectLst/>
                        </a:rPr>
                        <a:t>67</a:t>
                      </a:r>
                      <a:endParaRPr lang="en-GB" sz="3200">
                        <a:effectLst/>
                        <a:latin typeface="Calibri"/>
                        <a:ea typeface="Calibri"/>
                        <a:cs typeface="Times New Roman"/>
                      </a:endParaRPr>
                    </a:p>
                  </a:txBody>
                  <a:tcPr marL="48154" marR="48154" marT="0" marB="0" anchor="ctr"/>
                </a:tc>
                <a:tc>
                  <a:txBody>
                    <a:bodyPr/>
                    <a:lstStyle/>
                    <a:p>
                      <a:pPr algn="ctr">
                        <a:spcAft>
                          <a:spcPts val="0"/>
                        </a:spcAft>
                      </a:pPr>
                      <a:r>
                        <a:rPr lang="en-GB" sz="1800">
                          <a:effectLst/>
                        </a:rPr>
                        <a:t>50%</a:t>
                      </a:r>
                      <a:endParaRPr lang="en-GB" sz="3200">
                        <a:effectLst/>
                        <a:latin typeface="Calibri"/>
                        <a:ea typeface="Calibri"/>
                        <a:cs typeface="Times New Roman"/>
                      </a:endParaRPr>
                    </a:p>
                  </a:txBody>
                  <a:tcPr marL="48154" marR="48154" marT="0" marB="0" anchor="ctr"/>
                </a:tc>
              </a:tr>
              <a:tr h="299694">
                <a:tc>
                  <a:txBody>
                    <a:bodyPr/>
                    <a:lstStyle/>
                    <a:p>
                      <a:pPr algn="ctr">
                        <a:spcAft>
                          <a:spcPts val="0"/>
                        </a:spcAft>
                      </a:pPr>
                      <a:r>
                        <a:rPr lang="en-GB" sz="1800" dirty="0">
                          <a:effectLst/>
                        </a:rPr>
                        <a:t>UK</a:t>
                      </a:r>
                      <a:endParaRPr lang="en-GB" sz="3200" dirty="0">
                        <a:effectLst/>
                        <a:latin typeface="Calibri"/>
                        <a:ea typeface="Calibri"/>
                        <a:cs typeface="Times New Roman"/>
                      </a:endParaRPr>
                    </a:p>
                  </a:txBody>
                  <a:tcPr marL="48154" marR="48154" marT="0" marB="0" anchor="ctr"/>
                </a:tc>
                <a:tc>
                  <a:txBody>
                    <a:bodyPr/>
                    <a:lstStyle/>
                    <a:p>
                      <a:pPr algn="ctr">
                        <a:spcAft>
                          <a:spcPts val="0"/>
                        </a:spcAft>
                      </a:pPr>
                      <a:r>
                        <a:rPr lang="en-GB" sz="1800" dirty="0">
                          <a:effectLst/>
                        </a:rPr>
                        <a:t>208</a:t>
                      </a:r>
                      <a:endParaRPr lang="en-GB" sz="3200" dirty="0">
                        <a:effectLst/>
                        <a:latin typeface="Calibri"/>
                        <a:ea typeface="Calibri"/>
                        <a:cs typeface="Times New Roman"/>
                      </a:endParaRPr>
                    </a:p>
                  </a:txBody>
                  <a:tcPr marL="48154" marR="48154" marT="0" marB="0" anchor="ctr"/>
                </a:tc>
                <a:tc>
                  <a:txBody>
                    <a:bodyPr/>
                    <a:lstStyle/>
                    <a:p>
                      <a:pPr algn="ctr">
                        <a:spcAft>
                          <a:spcPts val="0"/>
                        </a:spcAft>
                      </a:pPr>
                      <a:r>
                        <a:rPr lang="en-GB" sz="1800">
                          <a:effectLst/>
                        </a:rPr>
                        <a:t>98</a:t>
                      </a:r>
                      <a:endParaRPr lang="en-GB" sz="3200">
                        <a:effectLst/>
                        <a:latin typeface="Calibri"/>
                        <a:ea typeface="Calibri"/>
                        <a:cs typeface="Times New Roman"/>
                      </a:endParaRPr>
                    </a:p>
                  </a:txBody>
                  <a:tcPr marL="48154" marR="48154" marT="0" marB="0" anchor="ctr"/>
                </a:tc>
                <a:tc>
                  <a:txBody>
                    <a:bodyPr/>
                    <a:lstStyle/>
                    <a:p>
                      <a:pPr algn="ctr">
                        <a:spcAft>
                          <a:spcPts val="0"/>
                        </a:spcAft>
                      </a:pPr>
                      <a:r>
                        <a:rPr lang="en-GB" sz="1800">
                          <a:effectLst/>
                        </a:rPr>
                        <a:t>47%</a:t>
                      </a:r>
                      <a:endParaRPr lang="en-GB" sz="3200">
                        <a:effectLst/>
                        <a:latin typeface="Calibri"/>
                        <a:ea typeface="Calibri"/>
                        <a:cs typeface="Times New Roman"/>
                      </a:endParaRPr>
                    </a:p>
                  </a:txBody>
                  <a:tcPr marL="48154" marR="48154" marT="0" marB="0" anchor="ctr"/>
                </a:tc>
              </a:tr>
              <a:tr h="299694">
                <a:tc>
                  <a:txBody>
                    <a:bodyPr/>
                    <a:lstStyle/>
                    <a:p>
                      <a:pPr algn="ctr">
                        <a:spcAft>
                          <a:spcPts val="0"/>
                        </a:spcAft>
                      </a:pPr>
                      <a:r>
                        <a:rPr lang="en-GB" sz="1800">
                          <a:effectLst/>
                        </a:rPr>
                        <a:t>DE</a:t>
                      </a:r>
                      <a:endParaRPr lang="en-GB" sz="3200">
                        <a:effectLst/>
                        <a:latin typeface="Calibri"/>
                        <a:ea typeface="Calibri"/>
                        <a:cs typeface="Times New Roman"/>
                      </a:endParaRPr>
                    </a:p>
                  </a:txBody>
                  <a:tcPr marL="48154" marR="48154" marT="0" marB="0" anchor="ctr"/>
                </a:tc>
                <a:tc>
                  <a:txBody>
                    <a:bodyPr/>
                    <a:lstStyle/>
                    <a:p>
                      <a:pPr algn="ctr">
                        <a:spcAft>
                          <a:spcPts val="0"/>
                        </a:spcAft>
                      </a:pPr>
                      <a:r>
                        <a:rPr lang="en-GB" sz="1800" dirty="0">
                          <a:effectLst/>
                        </a:rPr>
                        <a:t>186</a:t>
                      </a:r>
                      <a:endParaRPr lang="en-GB" sz="3200" dirty="0">
                        <a:effectLst/>
                        <a:latin typeface="Calibri"/>
                        <a:ea typeface="Calibri"/>
                        <a:cs typeface="Times New Roman"/>
                      </a:endParaRPr>
                    </a:p>
                  </a:txBody>
                  <a:tcPr marL="48154" marR="48154" marT="0" marB="0" anchor="ctr"/>
                </a:tc>
                <a:tc>
                  <a:txBody>
                    <a:bodyPr/>
                    <a:lstStyle/>
                    <a:p>
                      <a:pPr algn="ctr">
                        <a:spcAft>
                          <a:spcPts val="0"/>
                        </a:spcAft>
                      </a:pPr>
                      <a:r>
                        <a:rPr lang="en-GB" sz="1800">
                          <a:effectLst/>
                        </a:rPr>
                        <a:t>83</a:t>
                      </a:r>
                      <a:endParaRPr lang="en-GB" sz="3200">
                        <a:effectLst/>
                        <a:latin typeface="Calibri"/>
                        <a:ea typeface="Calibri"/>
                        <a:cs typeface="Times New Roman"/>
                      </a:endParaRPr>
                    </a:p>
                  </a:txBody>
                  <a:tcPr marL="48154" marR="48154" marT="0" marB="0" anchor="ctr"/>
                </a:tc>
                <a:tc>
                  <a:txBody>
                    <a:bodyPr/>
                    <a:lstStyle/>
                    <a:p>
                      <a:pPr algn="ctr">
                        <a:spcAft>
                          <a:spcPts val="0"/>
                        </a:spcAft>
                      </a:pPr>
                      <a:r>
                        <a:rPr lang="en-GB" sz="1800">
                          <a:effectLst/>
                        </a:rPr>
                        <a:t>45%</a:t>
                      </a:r>
                      <a:endParaRPr lang="en-GB" sz="3200">
                        <a:effectLst/>
                        <a:latin typeface="Calibri"/>
                        <a:ea typeface="Calibri"/>
                        <a:cs typeface="Times New Roman"/>
                      </a:endParaRPr>
                    </a:p>
                  </a:txBody>
                  <a:tcPr marL="48154" marR="48154" marT="0" marB="0" anchor="ctr"/>
                </a:tc>
              </a:tr>
              <a:tr h="299694">
                <a:tc>
                  <a:txBody>
                    <a:bodyPr/>
                    <a:lstStyle/>
                    <a:p>
                      <a:pPr algn="ctr">
                        <a:spcAft>
                          <a:spcPts val="0"/>
                        </a:spcAft>
                      </a:pPr>
                      <a:r>
                        <a:rPr lang="en-GB" sz="1800">
                          <a:effectLst/>
                        </a:rPr>
                        <a:t>NL</a:t>
                      </a:r>
                      <a:endParaRPr lang="en-GB" sz="3200">
                        <a:effectLst/>
                        <a:latin typeface="Calibri"/>
                        <a:ea typeface="Calibri"/>
                        <a:cs typeface="Times New Roman"/>
                      </a:endParaRPr>
                    </a:p>
                  </a:txBody>
                  <a:tcPr marL="48154" marR="48154" marT="0" marB="0" anchor="ctr"/>
                </a:tc>
                <a:tc>
                  <a:txBody>
                    <a:bodyPr/>
                    <a:lstStyle/>
                    <a:p>
                      <a:pPr algn="ctr">
                        <a:spcAft>
                          <a:spcPts val="0"/>
                        </a:spcAft>
                      </a:pPr>
                      <a:r>
                        <a:rPr lang="en-GB" sz="1800" dirty="0">
                          <a:effectLst/>
                        </a:rPr>
                        <a:t>163</a:t>
                      </a:r>
                      <a:endParaRPr lang="en-GB" sz="3200" dirty="0">
                        <a:effectLst/>
                        <a:latin typeface="Calibri"/>
                        <a:ea typeface="Calibri"/>
                        <a:cs typeface="Times New Roman"/>
                      </a:endParaRPr>
                    </a:p>
                  </a:txBody>
                  <a:tcPr marL="48154" marR="48154" marT="0" marB="0" anchor="ctr"/>
                </a:tc>
                <a:tc>
                  <a:txBody>
                    <a:bodyPr/>
                    <a:lstStyle/>
                    <a:p>
                      <a:pPr algn="ctr">
                        <a:spcAft>
                          <a:spcPts val="0"/>
                        </a:spcAft>
                      </a:pPr>
                      <a:r>
                        <a:rPr lang="en-GB" sz="1800">
                          <a:effectLst/>
                        </a:rPr>
                        <a:t>80</a:t>
                      </a:r>
                      <a:endParaRPr lang="en-GB" sz="3200">
                        <a:effectLst/>
                        <a:latin typeface="Calibri"/>
                        <a:ea typeface="Calibri"/>
                        <a:cs typeface="Times New Roman"/>
                      </a:endParaRPr>
                    </a:p>
                  </a:txBody>
                  <a:tcPr marL="48154" marR="48154" marT="0" marB="0" anchor="ctr"/>
                </a:tc>
                <a:tc>
                  <a:txBody>
                    <a:bodyPr/>
                    <a:lstStyle/>
                    <a:p>
                      <a:pPr algn="ctr">
                        <a:spcAft>
                          <a:spcPts val="0"/>
                        </a:spcAft>
                      </a:pPr>
                      <a:r>
                        <a:rPr lang="en-GB" sz="1800">
                          <a:effectLst/>
                        </a:rPr>
                        <a:t>49%</a:t>
                      </a:r>
                      <a:endParaRPr lang="en-GB" sz="3200">
                        <a:effectLst/>
                        <a:latin typeface="Calibri"/>
                        <a:ea typeface="Calibri"/>
                        <a:cs typeface="Times New Roman"/>
                      </a:endParaRPr>
                    </a:p>
                  </a:txBody>
                  <a:tcPr marL="48154" marR="48154" marT="0" marB="0" anchor="ctr"/>
                </a:tc>
              </a:tr>
              <a:tr h="299694">
                <a:tc>
                  <a:txBody>
                    <a:bodyPr/>
                    <a:lstStyle/>
                    <a:p>
                      <a:pPr algn="ctr">
                        <a:spcAft>
                          <a:spcPts val="0"/>
                        </a:spcAft>
                      </a:pPr>
                      <a:r>
                        <a:rPr lang="en-GB" sz="1800">
                          <a:effectLst/>
                        </a:rPr>
                        <a:t>IT</a:t>
                      </a:r>
                      <a:endParaRPr lang="en-GB" sz="3200">
                        <a:effectLst/>
                        <a:latin typeface="Calibri"/>
                        <a:ea typeface="Calibri"/>
                        <a:cs typeface="Times New Roman"/>
                      </a:endParaRPr>
                    </a:p>
                  </a:txBody>
                  <a:tcPr marL="48154" marR="48154" marT="0" marB="0" anchor="ctr"/>
                </a:tc>
                <a:tc>
                  <a:txBody>
                    <a:bodyPr/>
                    <a:lstStyle/>
                    <a:p>
                      <a:pPr algn="ctr">
                        <a:spcAft>
                          <a:spcPts val="0"/>
                        </a:spcAft>
                      </a:pPr>
                      <a:r>
                        <a:rPr lang="en-GB" sz="1800" dirty="0">
                          <a:effectLst/>
                        </a:rPr>
                        <a:t>224</a:t>
                      </a:r>
                      <a:endParaRPr lang="en-GB" sz="3200" dirty="0">
                        <a:effectLst/>
                        <a:latin typeface="Calibri"/>
                        <a:ea typeface="Calibri"/>
                        <a:cs typeface="Times New Roman"/>
                      </a:endParaRPr>
                    </a:p>
                  </a:txBody>
                  <a:tcPr marL="48154" marR="48154" marT="0" marB="0" anchor="ctr"/>
                </a:tc>
                <a:tc>
                  <a:txBody>
                    <a:bodyPr/>
                    <a:lstStyle/>
                    <a:p>
                      <a:pPr algn="ctr">
                        <a:spcAft>
                          <a:spcPts val="0"/>
                        </a:spcAft>
                      </a:pPr>
                      <a:r>
                        <a:rPr lang="en-GB" sz="1800" dirty="0">
                          <a:effectLst/>
                        </a:rPr>
                        <a:t>61</a:t>
                      </a:r>
                      <a:endParaRPr lang="en-GB" sz="3200" dirty="0">
                        <a:effectLst/>
                        <a:latin typeface="Calibri"/>
                        <a:ea typeface="Calibri"/>
                        <a:cs typeface="Times New Roman"/>
                      </a:endParaRPr>
                    </a:p>
                  </a:txBody>
                  <a:tcPr marL="48154" marR="48154" marT="0" marB="0" anchor="ctr"/>
                </a:tc>
                <a:tc>
                  <a:txBody>
                    <a:bodyPr/>
                    <a:lstStyle/>
                    <a:p>
                      <a:pPr algn="ctr">
                        <a:spcAft>
                          <a:spcPts val="0"/>
                        </a:spcAft>
                      </a:pPr>
                      <a:r>
                        <a:rPr lang="en-GB" sz="1800">
                          <a:effectLst/>
                        </a:rPr>
                        <a:t>27%</a:t>
                      </a:r>
                      <a:endParaRPr lang="en-GB" sz="3200">
                        <a:effectLst/>
                        <a:latin typeface="Calibri"/>
                        <a:ea typeface="Calibri"/>
                        <a:cs typeface="Times New Roman"/>
                      </a:endParaRPr>
                    </a:p>
                  </a:txBody>
                  <a:tcPr marL="48154" marR="48154" marT="0" marB="0" anchor="ctr"/>
                </a:tc>
              </a:tr>
              <a:tr h="299694">
                <a:tc>
                  <a:txBody>
                    <a:bodyPr/>
                    <a:lstStyle/>
                    <a:p>
                      <a:pPr algn="ctr">
                        <a:spcAft>
                          <a:spcPts val="0"/>
                        </a:spcAft>
                      </a:pPr>
                      <a:r>
                        <a:rPr lang="en-GB" sz="1800">
                          <a:effectLst/>
                        </a:rPr>
                        <a:t>ES</a:t>
                      </a:r>
                      <a:endParaRPr lang="en-GB" sz="3200">
                        <a:effectLst/>
                        <a:latin typeface="Calibri"/>
                        <a:ea typeface="Calibri"/>
                        <a:cs typeface="Times New Roman"/>
                      </a:endParaRPr>
                    </a:p>
                  </a:txBody>
                  <a:tcPr marL="48154" marR="48154" marT="0" marB="0" anchor="ctr"/>
                </a:tc>
                <a:tc>
                  <a:txBody>
                    <a:bodyPr/>
                    <a:lstStyle/>
                    <a:p>
                      <a:pPr algn="ctr">
                        <a:spcAft>
                          <a:spcPts val="0"/>
                        </a:spcAft>
                      </a:pPr>
                      <a:r>
                        <a:rPr lang="en-GB" sz="1800">
                          <a:effectLst/>
                        </a:rPr>
                        <a:t>203</a:t>
                      </a:r>
                      <a:endParaRPr lang="en-GB" sz="3200">
                        <a:effectLst/>
                        <a:latin typeface="Calibri"/>
                        <a:ea typeface="Calibri"/>
                        <a:cs typeface="Times New Roman"/>
                      </a:endParaRPr>
                    </a:p>
                  </a:txBody>
                  <a:tcPr marL="48154" marR="48154" marT="0" marB="0" anchor="ctr"/>
                </a:tc>
                <a:tc>
                  <a:txBody>
                    <a:bodyPr/>
                    <a:lstStyle/>
                    <a:p>
                      <a:pPr algn="ctr">
                        <a:spcAft>
                          <a:spcPts val="0"/>
                        </a:spcAft>
                      </a:pPr>
                      <a:r>
                        <a:rPr lang="en-GB" sz="1800" dirty="0">
                          <a:effectLst/>
                        </a:rPr>
                        <a:t>60</a:t>
                      </a:r>
                      <a:endParaRPr lang="en-GB" sz="3200" dirty="0">
                        <a:effectLst/>
                        <a:latin typeface="Calibri"/>
                        <a:ea typeface="Calibri"/>
                        <a:cs typeface="Times New Roman"/>
                      </a:endParaRPr>
                    </a:p>
                  </a:txBody>
                  <a:tcPr marL="48154" marR="48154" marT="0" marB="0" anchor="ctr"/>
                </a:tc>
                <a:tc>
                  <a:txBody>
                    <a:bodyPr/>
                    <a:lstStyle/>
                    <a:p>
                      <a:pPr algn="ctr">
                        <a:spcAft>
                          <a:spcPts val="0"/>
                        </a:spcAft>
                      </a:pPr>
                      <a:r>
                        <a:rPr lang="en-GB" sz="1800">
                          <a:effectLst/>
                        </a:rPr>
                        <a:t>30%</a:t>
                      </a:r>
                      <a:endParaRPr lang="en-GB" sz="3200">
                        <a:effectLst/>
                        <a:latin typeface="Calibri"/>
                        <a:ea typeface="Calibri"/>
                        <a:cs typeface="Times New Roman"/>
                      </a:endParaRPr>
                    </a:p>
                  </a:txBody>
                  <a:tcPr marL="48154" marR="48154" marT="0" marB="0" anchor="ctr"/>
                </a:tc>
              </a:tr>
              <a:tr h="299694">
                <a:tc>
                  <a:txBody>
                    <a:bodyPr/>
                    <a:lstStyle/>
                    <a:p>
                      <a:pPr algn="ctr">
                        <a:spcAft>
                          <a:spcPts val="0"/>
                        </a:spcAft>
                      </a:pPr>
                      <a:r>
                        <a:rPr lang="en-GB" sz="1800">
                          <a:effectLst/>
                        </a:rPr>
                        <a:t>AT</a:t>
                      </a:r>
                      <a:endParaRPr lang="en-GB" sz="3200">
                        <a:effectLst/>
                        <a:latin typeface="Calibri"/>
                        <a:ea typeface="Calibri"/>
                        <a:cs typeface="Times New Roman"/>
                      </a:endParaRPr>
                    </a:p>
                  </a:txBody>
                  <a:tcPr marL="48154" marR="48154" marT="0" marB="0" anchor="ctr"/>
                </a:tc>
                <a:tc>
                  <a:txBody>
                    <a:bodyPr/>
                    <a:lstStyle/>
                    <a:p>
                      <a:pPr algn="ctr">
                        <a:spcAft>
                          <a:spcPts val="0"/>
                        </a:spcAft>
                      </a:pPr>
                      <a:r>
                        <a:rPr lang="en-GB" sz="1800">
                          <a:effectLst/>
                        </a:rPr>
                        <a:t>46</a:t>
                      </a:r>
                      <a:endParaRPr lang="en-GB" sz="3200">
                        <a:effectLst/>
                        <a:latin typeface="Calibri"/>
                        <a:ea typeface="Calibri"/>
                        <a:cs typeface="Times New Roman"/>
                      </a:endParaRPr>
                    </a:p>
                  </a:txBody>
                  <a:tcPr marL="48154" marR="48154" marT="0" marB="0" anchor="ctr"/>
                </a:tc>
                <a:tc>
                  <a:txBody>
                    <a:bodyPr/>
                    <a:lstStyle/>
                    <a:p>
                      <a:pPr algn="ctr">
                        <a:spcAft>
                          <a:spcPts val="0"/>
                        </a:spcAft>
                      </a:pPr>
                      <a:r>
                        <a:rPr lang="en-GB" sz="1800" dirty="0">
                          <a:effectLst/>
                        </a:rPr>
                        <a:t>17</a:t>
                      </a:r>
                      <a:endParaRPr lang="en-GB" sz="3200" dirty="0">
                        <a:effectLst/>
                        <a:latin typeface="Calibri"/>
                        <a:ea typeface="Calibri"/>
                        <a:cs typeface="Times New Roman"/>
                      </a:endParaRPr>
                    </a:p>
                  </a:txBody>
                  <a:tcPr marL="48154" marR="48154" marT="0" marB="0" anchor="ctr"/>
                </a:tc>
                <a:tc>
                  <a:txBody>
                    <a:bodyPr/>
                    <a:lstStyle/>
                    <a:p>
                      <a:pPr algn="ctr">
                        <a:spcAft>
                          <a:spcPts val="0"/>
                        </a:spcAft>
                      </a:pPr>
                      <a:r>
                        <a:rPr lang="en-GB" sz="1800">
                          <a:effectLst/>
                        </a:rPr>
                        <a:t>37%</a:t>
                      </a:r>
                      <a:endParaRPr lang="en-GB" sz="3200">
                        <a:effectLst/>
                        <a:latin typeface="Calibri"/>
                        <a:ea typeface="Calibri"/>
                        <a:cs typeface="Times New Roman"/>
                      </a:endParaRPr>
                    </a:p>
                  </a:txBody>
                  <a:tcPr marL="48154" marR="48154" marT="0" marB="0" anchor="ctr"/>
                </a:tc>
              </a:tr>
              <a:tr h="299694">
                <a:tc>
                  <a:txBody>
                    <a:bodyPr/>
                    <a:lstStyle/>
                    <a:p>
                      <a:pPr algn="ctr">
                        <a:spcAft>
                          <a:spcPts val="0"/>
                        </a:spcAft>
                      </a:pPr>
                      <a:r>
                        <a:rPr lang="en-GB" sz="1800">
                          <a:effectLst/>
                        </a:rPr>
                        <a:t>IE</a:t>
                      </a:r>
                      <a:endParaRPr lang="en-GB" sz="3200">
                        <a:effectLst/>
                        <a:latin typeface="Calibri"/>
                        <a:ea typeface="Calibri"/>
                        <a:cs typeface="Times New Roman"/>
                      </a:endParaRPr>
                    </a:p>
                  </a:txBody>
                  <a:tcPr marL="48154" marR="48154" marT="0" marB="0" anchor="ctr"/>
                </a:tc>
                <a:tc>
                  <a:txBody>
                    <a:bodyPr/>
                    <a:lstStyle/>
                    <a:p>
                      <a:pPr algn="ctr">
                        <a:spcAft>
                          <a:spcPts val="0"/>
                        </a:spcAft>
                      </a:pPr>
                      <a:r>
                        <a:rPr lang="en-GB" sz="1800">
                          <a:effectLst/>
                        </a:rPr>
                        <a:t>41</a:t>
                      </a:r>
                      <a:endParaRPr lang="en-GB" sz="3200">
                        <a:effectLst/>
                        <a:latin typeface="Calibri"/>
                        <a:ea typeface="Calibri"/>
                        <a:cs typeface="Times New Roman"/>
                      </a:endParaRPr>
                    </a:p>
                  </a:txBody>
                  <a:tcPr marL="48154" marR="48154" marT="0" marB="0" anchor="ctr"/>
                </a:tc>
                <a:tc>
                  <a:txBody>
                    <a:bodyPr/>
                    <a:lstStyle/>
                    <a:p>
                      <a:pPr algn="ctr">
                        <a:spcAft>
                          <a:spcPts val="0"/>
                        </a:spcAft>
                      </a:pPr>
                      <a:r>
                        <a:rPr lang="en-GB" sz="1800" dirty="0">
                          <a:effectLst/>
                        </a:rPr>
                        <a:t>17</a:t>
                      </a:r>
                      <a:endParaRPr lang="en-GB" sz="3200" dirty="0">
                        <a:effectLst/>
                        <a:latin typeface="Calibri"/>
                        <a:ea typeface="Calibri"/>
                        <a:cs typeface="Times New Roman"/>
                      </a:endParaRPr>
                    </a:p>
                  </a:txBody>
                  <a:tcPr marL="48154" marR="48154" marT="0" marB="0" anchor="ctr"/>
                </a:tc>
                <a:tc>
                  <a:txBody>
                    <a:bodyPr/>
                    <a:lstStyle/>
                    <a:p>
                      <a:pPr algn="ctr">
                        <a:spcAft>
                          <a:spcPts val="0"/>
                        </a:spcAft>
                      </a:pPr>
                      <a:r>
                        <a:rPr lang="en-GB" sz="1800">
                          <a:effectLst/>
                        </a:rPr>
                        <a:t>41%</a:t>
                      </a:r>
                      <a:endParaRPr lang="en-GB" sz="3200">
                        <a:effectLst/>
                        <a:latin typeface="Calibri"/>
                        <a:ea typeface="Calibri"/>
                        <a:cs typeface="Times New Roman"/>
                      </a:endParaRPr>
                    </a:p>
                  </a:txBody>
                  <a:tcPr marL="48154" marR="48154" marT="0" marB="0" anchor="ctr"/>
                </a:tc>
              </a:tr>
              <a:tr h="299694">
                <a:tc>
                  <a:txBody>
                    <a:bodyPr/>
                    <a:lstStyle/>
                    <a:p>
                      <a:pPr algn="ctr">
                        <a:spcAft>
                          <a:spcPts val="0"/>
                        </a:spcAft>
                      </a:pPr>
                      <a:r>
                        <a:rPr lang="en-GB" sz="1800">
                          <a:effectLst/>
                        </a:rPr>
                        <a:t>IL</a:t>
                      </a:r>
                      <a:endParaRPr lang="en-GB" sz="3200">
                        <a:effectLst/>
                        <a:latin typeface="Calibri"/>
                        <a:ea typeface="Calibri"/>
                        <a:cs typeface="Times New Roman"/>
                      </a:endParaRPr>
                    </a:p>
                  </a:txBody>
                  <a:tcPr marL="48154" marR="48154" marT="0" marB="0" anchor="ctr"/>
                </a:tc>
                <a:tc>
                  <a:txBody>
                    <a:bodyPr/>
                    <a:lstStyle/>
                    <a:p>
                      <a:pPr algn="ctr">
                        <a:spcAft>
                          <a:spcPts val="0"/>
                        </a:spcAft>
                      </a:pPr>
                      <a:r>
                        <a:rPr lang="en-GB" sz="1800">
                          <a:effectLst/>
                        </a:rPr>
                        <a:t>43</a:t>
                      </a:r>
                      <a:endParaRPr lang="en-GB" sz="3200">
                        <a:effectLst/>
                        <a:latin typeface="Calibri"/>
                        <a:ea typeface="Calibri"/>
                        <a:cs typeface="Times New Roman"/>
                      </a:endParaRPr>
                    </a:p>
                  </a:txBody>
                  <a:tcPr marL="48154" marR="48154" marT="0" marB="0" anchor="ctr"/>
                </a:tc>
                <a:tc>
                  <a:txBody>
                    <a:bodyPr/>
                    <a:lstStyle/>
                    <a:p>
                      <a:pPr algn="ctr">
                        <a:spcAft>
                          <a:spcPts val="0"/>
                        </a:spcAft>
                      </a:pPr>
                      <a:r>
                        <a:rPr lang="en-GB" sz="1800">
                          <a:effectLst/>
                        </a:rPr>
                        <a:t>15</a:t>
                      </a:r>
                      <a:endParaRPr lang="en-GB" sz="3200">
                        <a:effectLst/>
                        <a:latin typeface="Calibri"/>
                        <a:ea typeface="Calibri"/>
                        <a:cs typeface="Times New Roman"/>
                      </a:endParaRPr>
                    </a:p>
                  </a:txBody>
                  <a:tcPr marL="48154" marR="48154" marT="0" marB="0" anchor="ctr"/>
                </a:tc>
                <a:tc>
                  <a:txBody>
                    <a:bodyPr/>
                    <a:lstStyle/>
                    <a:p>
                      <a:pPr algn="ctr">
                        <a:spcAft>
                          <a:spcPts val="0"/>
                        </a:spcAft>
                      </a:pPr>
                      <a:r>
                        <a:rPr lang="en-GB" sz="1800" dirty="0">
                          <a:effectLst/>
                        </a:rPr>
                        <a:t>35%</a:t>
                      </a:r>
                      <a:endParaRPr lang="en-GB" sz="3200" dirty="0">
                        <a:effectLst/>
                        <a:latin typeface="Calibri"/>
                        <a:ea typeface="Calibri"/>
                        <a:cs typeface="Times New Roman"/>
                      </a:endParaRPr>
                    </a:p>
                  </a:txBody>
                  <a:tcPr marL="48154" marR="48154" marT="0" marB="0" anchor="ctr"/>
                </a:tc>
              </a:tr>
              <a:tr h="299694">
                <a:tc>
                  <a:txBody>
                    <a:bodyPr/>
                    <a:lstStyle/>
                    <a:p>
                      <a:pPr algn="ctr">
                        <a:spcAft>
                          <a:spcPts val="0"/>
                        </a:spcAft>
                      </a:pPr>
                      <a:r>
                        <a:rPr lang="en-GB" sz="1800">
                          <a:effectLst/>
                        </a:rPr>
                        <a:t>BE</a:t>
                      </a:r>
                      <a:endParaRPr lang="en-GB" sz="3200">
                        <a:effectLst/>
                        <a:latin typeface="Calibri"/>
                        <a:ea typeface="Calibri"/>
                        <a:cs typeface="Times New Roman"/>
                      </a:endParaRPr>
                    </a:p>
                  </a:txBody>
                  <a:tcPr marL="48154" marR="48154" marT="0" marB="0" anchor="ctr"/>
                </a:tc>
                <a:tc>
                  <a:txBody>
                    <a:bodyPr/>
                    <a:lstStyle/>
                    <a:p>
                      <a:pPr algn="ctr">
                        <a:spcAft>
                          <a:spcPts val="0"/>
                        </a:spcAft>
                      </a:pPr>
                      <a:r>
                        <a:rPr lang="en-GB" sz="1800">
                          <a:effectLst/>
                        </a:rPr>
                        <a:t>61</a:t>
                      </a:r>
                      <a:endParaRPr lang="en-GB" sz="3200">
                        <a:effectLst/>
                        <a:latin typeface="Calibri"/>
                        <a:ea typeface="Calibri"/>
                        <a:cs typeface="Times New Roman"/>
                      </a:endParaRPr>
                    </a:p>
                  </a:txBody>
                  <a:tcPr marL="48154" marR="48154" marT="0" marB="0" anchor="ctr"/>
                </a:tc>
                <a:tc>
                  <a:txBody>
                    <a:bodyPr/>
                    <a:lstStyle/>
                    <a:p>
                      <a:pPr algn="ctr">
                        <a:spcAft>
                          <a:spcPts val="0"/>
                        </a:spcAft>
                      </a:pPr>
                      <a:r>
                        <a:rPr lang="en-GB" sz="1800">
                          <a:effectLst/>
                        </a:rPr>
                        <a:t>25</a:t>
                      </a:r>
                      <a:endParaRPr lang="en-GB" sz="3200">
                        <a:effectLst/>
                        <a:latin typeface="Calibri"/>
                        <a:ea typeface="Calibri"/>
                        <a:cs typeface="Times New Roman"/>
                      </a:endParaRPr>
                    </a:p>
                  </a:txBody>
                  <a:tcPr marL="48154" marR="48154" marT="0" marB="0" anchor="ctr"/>
                </a:tc>
                <a:tc>
                  <a:txBody>
                    <a:bodyPr/>
                    <a:lstStyle/>
                    <a:p>
                      <a:pPr algn="ctr">
                        <a:spcAft>
                          <a:spcPts val="0"/>
                        </a:spcAft>
                      </a:pPr>
                      <a:r>
                        <a:rPr lang="en-GB" sz="1800" dirty="0">
                          <a:effectLst/>
                        </a:rPr>
                        <a:t>41%</a:t>
                      </a:r>
                      <a:endParaRPr lang="en-GB" sz="3200" dirty="0">
                        <a:effectLst/>
                        <a:latin typeface="Calibri"/>
                        <a:ea typeface="Calibri"/>
                        <a:cs typeface="Times New Roman"/>
                      </a:endParaRPr>
                    </a:p>
                  </a:txBody>
                  <a:tcPr marL="48154" marR="48154" marT="0" marB="0" anchor="ctr"/>
                </a:tc>
              </a:tr>
            </a:tbl>
          </a:graphicData>
        </a:graphic>
      </p:graphicFrame>
      <p:sp>
        <p:nvSpPr>
          <p:cNvPr id="5" name="Title 1"/>
          <p:cNvSpPr>
            <a:spLocks noGrp="1"/>
          </p:cNvSpPr>
          <p:nvPr>
            <p:ph type="title"/>
          </p:nvPr>
        </p:nvSpPr>
        <p:spPr/>
        <p:txBody>
          <a:bodyPr>
            <a:normAutofit/>
          </a:bodyPr>
          <a:lstStyle/>
          <a:p>
            <a:r>
              <a:rPr lang="en-GB" sz="2800" dirty="0" smtClean="0"/>
              <a:t>2014 Two-Stage PHC Call – </a:t>
            </a:r>
            <a:br>
              <a:rPr lang="en-GB" sz="2800" dirty="0" smtClean="0"/>
            </a:br>
            <a:r>
              <a:rPr lang="en-GB" sz="2800" dirty="0" smtClean="0"/>
              <a:t>1</a:t>
            </a:r>
            <a:r>
              <a:rPr lang="en-GB" sz="2800" baseline="30000" dirty="0" smtClean="0"/>
              <a:t>st</a:t>
            </a:r>
            <a:r>
              <a:rPr lang="en-GB" sz="2800" dirty="0" smtClean="0"/>
              <a:t> Stage Results by Country</a:t>
            </a:r>
            <a:endParaRPr lang="en-GB" sz="2800" dirty="0"/>
          </a:p>
        </p:txBody>
      </p:sp>
    </p:spTree>
    <p:extLst>
      <p:ext uri="{BB962C8B-B14F-4D97-AF65-F5344CB8AC3E}">
        <p14:creationId xmlns:p14="http://schemas.microsoft.com/office/powerpoint/2010/main" val="208622400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GB" dirty="0" smtClean="0"/>
              <a:t>Horizon 2020</a:t>
            </a:r>
            <a:endParaRPr lang="en-GB" dirty="0"/>
          </a:p>
        </p:txBody>
      </p:sp>
      <p:sp>
        <p:nvSpPr>
          <p:cNvPr id="7" name="Subtitle 6"/>
          <p:cNvSpPr>
            <a:spLocks noGrp="1"/>
          </p:cNvSpPr>
          <p:nvPr>
            <p:ph type="subTitle" idx="1"/>
          </p:nvPr>
        </p:nvSpPr>
        <p:spPr/>
        <p:txBody>
          <a:bodyPr/>
          <a:lstStyle/>
          <a:p>
            <a:r>
              <a:rPr lang="en-GB" dirty="0" smtClean="0"/>
              <a:t>Participant Portal</a:t>
            </a:r>
            <a:endParaRPr lang="en-GB" dirty="0"/>
          </a:p>
        </p:txBody>
      </p:sp>
    </p:spTree>
    <p:extLst>
      <p:ext uri="{BB962C8B-B14F-4D97-AF65-F5344CB8AC3E}">
        <p14:creationId xmlns:p14="http://schemas.microsoft.com/office/powerpoint/2010/main" val="6616884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p:cNvPicPr>
            <a:picLocks noChangeAspect="1" noChangeArrowheads="1"/>
          </p:cNvPicPr>
          <p:nvPr/>
        </p:nvPicPr>
        <p:blipFill rotWithShape="1">
          <a:blip r:embed="rId3">
            <a:extLst>
              <a:ext uri="{28A0092B-C50C-407E-A947-70E740481C1C}">
                <a14:useLocalDpi xmlns:a14="http://schemas.microsoft.com/office/drawing/2010/main" val="0"/>
              </a:ext>
            </a:extLst>
          </a:blip>
          <a:srcRect l="9595" t="5450" r="9928" b="11960"/>
          <a:stretch/>
        </p:blipFill>
        <p:spPr bwMode="auto">
          <a:xfrm>
            <a:off x="425310" y="180678"/>
            <a:ext cx="7899991" cy="64859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2079535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281" t="12001" r="2445" b="4107"/>
          <a:stretch/>
        </p:blipFill>
        <p:spPr bwMode="auto">
          <a:xfrm>
            <a:off x="865632" y="377952"/>
            <a:ext cx="8339328" cy="58745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3091617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656" t="11027" r="3038" b="5021"/>
          <a:stretch/>
        </p:blipFill>
        <p:spPr bwMode="auto">
          <a:xfrm>
            <a:off x="524255" y="231648"/>
            <a:ext cx="8356397" cy="58887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9249447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50488" y="2626014"/>
            <a:ext cx="7812073" cy="1143000"/>
          </a:xfrm>
        </p:spPr>
        <p:txBody>
          <a:bodyPr>
            <a:normAutofit fontScale="90000"/>
          </a:bodyPr>
          <a:lstStyle/>
          <a:p>
            <a:pPr algn="ctr"/>
            <a:r>
              <a:rPr lang="en-GB" sz="4000" dirty="0" smtClean="0"/>
              <a:t>Thank you</a:t>
            </a:r>
            <a:br>
              <a:rPr lang="en-GB" sz="4000" dirty="0" smtClean="0"/>
            </a:br>
            <a:r>
              <a:rPr lang="en-GB" sz="4000" dirty="0" smtClean="0"/>
              <a:t/>
            </a:r>
            <a:br>
              <a:rPr lang="en-GB" sz="4000" dirty="0" smtClean="0"/>
            </a:br>
            <a:r>
              <a:rPr lang="en-GB" sz="4000" dirty="0" smtClean="0"/>
              <a:t>Questions?</a:t>
            </a:r>
            <a:endParaRPr lang="en-US" sz="4000" dirty="0"/>
          </a:p>
        </p:txBody>
      </p:sp>
      <p:sp>
        <p:nvSpPr>
          <p:cNvPr id="2" name="TextBox 1"/>
          <p:cNvSpPr txBox="1"/>
          <p:nvPr/>
        </p:nvSpPr>
        <p:spPr>
          <a:xfrm>
            <a:off x="1371600" y="4866968"/>
            <a:ext cx="6916994" cy="584775"/>
          </a:xfrm>
          <a:prstGeom prst="rect">
            <a:avLst/>
          </a:prstGeom>
          <a:noFill/>
        </p:spPr>
        <p:txBody>
          <a:bodyPr wrap="square" rtlCol="0">
            <a:spAutoFit/>
          </a:bodyPr>
          <a:lstStyle/>
          <a:p>
            <a:pPr algn="ctr"/>
            <a:r>
              <a:rPr lang="en-GB" dirty="0" smtClean="0"/>
              <a:t>Ian.Devine@BBSRC.ac.uk</a:t>
            </a:r>
            <a:endParaRPr lang="en-GB" dirty="0"/>
          </a:p>
        </p:txBody>
      </p:sp>
    </p:spTree>
    <p:extLst>
      <p:ext uri="{BB962C8B-B14F-4D97-AF65-F5344CB8AC3E}">
        <p14:creationId xmlns:p14="http://schemas.microsoft.com/office/powerpoint/2010/main" val="8227696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b="1" dirty="0" smtClean="0"/>
              <a:t>UKRO services</a:t>
            </a:r>
            <a:r>
              <a:rPr lang="en-US" dirty="0" smtClean="0"/>
              <a:t>: offering a suite of quality services to help subscribers and sponsors make informed decisions on participating in EU </a:t>
            </a:r>
            <a:r>
              <a:rPr lang="en-US" dirty="0" err="1" smtClean="0"/>
              <a:t>programmes</a:t>
            </a:r>
            <a:endParaRPr lang="en-US" dirty="0" smtClean="0"/>
          </a:p>
          <a:p>
            <a:endParaRPr lang="en-US" dirty="0" smtClean="0"/>
          </a:p>
          <a:p>
            <a:r>
              <a:rPr lang="en-US" b="1" dirty="0" smtClean="0"/>
              <a:t>Policy work</a:t>
            </a:r>
            <a:r>
              <a:rPr lang="en-US" dirty="0" smtClean="0"/>
              <a:t>: supporting UK input into European research policy development and implementation</a:t>
            </a:r>
          </a:p>
          <a:p>
            <a:endParaRPr lang="en-US" dirty="0" smtClean="0"/>
          </a:p>
          <a:p>
            <a:r>
              <a:rPr lang="en-US" b="1" dirty="0" smtClean="0"/>
              <a:t>Brussels liaison</a:t>
            </a:r>
            <a:r>
              <a:rPr lang="en-US" dirty="0" smtClean="0"/>
              <a:t>: establishing and maintaining contacts with the European Institutions and other major Brussels stakeholders</a:t>
            </a:r>
            <a:endParaRPr lang="en-US" dirty="0"/>
          </a:p>
        </p:txBody>
      </p:sp>
      <p:sp>
        <p:nvSpPr>
          <p:cNvPr id="3" name="Title 2"/>
          <p:cNvSpPr>
            <a:spLocks noGrp="1"/>
          </p:cNvSpPr>
          <p:nvPr>
            <p:ph type="title"/>
          </p:nvPr>
        </p:nvSpPr>
        <p:spPr/>
        <p:txBody>
          <a:bodyPr/>
          <a:lstStyle/>
          <a:p>
            <a:r>
              <a:rPr lang="en-US" dirty="0" smtClean="0"/>
              <a:t>Activities</a:t>
            </a:r>
            <a:endParaRPr lang="en-US" dirty="0"/>
          </a:p>
        </p:txBody>
      </p:sp>
    </p:spTree>
    <p:extLst>
      <p:ext uri="{BB962C8B-B14F-4D97-AF65-F5344CB8AC3E}">
        <p14:creationId xmlns:p14="http://schemas.microsoft.com/office/powerpoint/2010/main" val="1670017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UKRO Services</a:t>
            </a:r>
            <a:endParaRPr lang="en-GB" dirty="0"/>
          </a:p>
        </p:txBody>
      </p:sp>
      <p:sp>
        <p:nvSpPr>
          <p:cNvPr id="3" name="Text Placeholder 2"/>
          <p:cNvSpPr>
            <a:spLocks noGrp="1"/>
          </p:cNvSpPr>
          <p:nvPr>
            <p:ph type="body" idx="1"/>
          </p:nvPr>
        </p:nvSpPr>
        <p:spPr/>
        <p:txBody>
          <a:bodyPr/>
          <a:lstStyle/>
          <a:p>
            <a:r>
              <a:rPr lang="en-GB" smtClean="0"/>
              <a:t>Subscriber </a:t>
            </a:r>
            <a:r>
              <a:rPr lang="en-GB" dirty="0" smtClean="0"/>
              <a:t>services</a:t>
            </a:r>
            <a:endParaRPr lang="en-GB" dirty="0"/>
          </a:p>
        </p:txBody>
      </p:sp>
      <p:sp>
        <p:nvSpPr>
          <p:cNvPr id="4" name="Text Placeholder 3"/>
          <p:cNvSpPr>
            <a:spLocks noGrp="1"/>
          </p:cNvSpPr>
          <p:nvPr>
            <p:ph type="body" sz="half" idx="3"/>
          </p:nvPr>
        </p:nvSpPr>
        <p:spPr/>
        <p:txBody>
          <a:bodyPr/>
          <a:lstStyle/>
          <a:p>
            <a:r>
              <a:rPr lang="en-GB" dirty="0" smtClean="0"/>
              <a:t>Open to non-subscribers</a:t>
            </a:r>
            <a:endParaRPr lang="en-GB" dirty="0"/>
          </a:p>
        </p:txBody>
      </p:sp>
      <p:sp>
        <p:nvSpPr>
          <p:cNvPr id="5" name="Content Placeholder 4"/>
          <p:cNvSpPr>
            <a:spLocks noGrp="1"/>
          </p:cNvSpPr>
          <p:nvPr>
            <p:ph sz="quarter" idx="2"/>
          </p:nvPr>
        </p:nvSpPr>
        <p:spPr/>
        <p:txBody>
          <a:bodyPr>
            <a:normAutofit lnSpcReduction="10000"/>
          </a:bodyPr>
          <a:lstStyle/>
          <a:p>
            <a:pPr lvl="0">
              <a:spcAft>
                <a:spcPts val="600"/>
              </a:spcAft>
            </a:pPr>
            <a:r>
              <a:rPr lang="nl-BE" dirty="0" smtClean="0"/>
              <a:t>Enquiry </a:t>
            </a:r>
            <a:r>
              <a:rPr lang="nl-BE" dirty="0"/>
              <a:t>service</a:t>
            </a:r>
            <a:endParaRPr lang="en-US" dirty="0"/>
          </a:p>
          <a:p>
            <a:pPr lvl="0">
              <a:spcAft>
                <a:spcPts val="600"/>
              </a:spcAft>
            </a:pPr>
            <a:r>
              <a:rPr lang="nl-BE" dirty="0"/>
              <a:t>UKRO Portal</a:t>
            </a:r>
          </a:p>
          <a:p>
            <a:pPr lvl="1">
              <a:spcAft>
                <a:spcPts val="600"/>
              </a:spcAft>
            </a:pPr>
            <a:r>
              <a:rPr lang="nl-BE" dirty="0"/>
              <a:t>Subscriber web pages</a:t>
            </a:r>
            <a:endParaRPr lang="en-US" dirty="0"/>
          </a:p>
          <a:p>
            <a:pPr lvl="1">
              <a:spcAft>
                <a:spcPts val="600"/>
              </a:spcAft>
            </a:pPr>
            <a:r>
              <a:rPr lang="nl-BE" dirty="0"/>
              <a:t>Latest news articles</a:t>
            </a:r>
          </a:p>
          <a:p>
            <a:pPr lvl="1">
              <a:spcAft>
                <a:spcPts val="600"/>
              </a:spcAft>
            </a:pPr>
            <a:r>
              <a:rPr lang="nl-BE" dirty="0"/>
              <a:t>Email alerts</a:t>
            </a:r>
            <a:endParaRPr lang="en-US" dirty="0"/>
          </a:p>
          <a:p>
            <a:pPr lvl="1">
              <a:spcAft>
                <a:spcPts val="600"/>
              </a:spcAft>
            </a:pPr>
            <a:r>
              <a:rPr lang="nl-BE" dirty="0">
                <a:hlinkClick r:id="rId2"/>
              </a:rPr>
              <a:t>www.ukro.ac.uk</a:t>
            </a:r>
            <a:endParaRPr lang="nl-BE" dirty="0"/>
          </a:p>
          <a:p>
            <a:pPr lvl="0">
              <a:spcAft>
                <a:spcPts val="600"/>
              </a:spcAft>
            </a:pPr>
            <a:r>
              <a:rPr lang="nl-BE" dirty="0"/>
              <a:t>Meeting room in Brussels</a:t>
            </a:r>
          </a:p>
          <a:p>
            <a:pPr>
              <a:spcAft>
                <a:spcPts val="600"/>
              </a:spcAft>
            </a:pPr>
            <a:r>
              <a:rPr lang="nl-BE" dirty="0"/>
              <a:t>Annual briefing visits</a:t>
            </a:r>
            <a:br>
              <a:rPr lang="nl-BE" dirty="0"/>
            </a:br>
            <a:r>
              <a:rPr lang="nl-BE" dirty="0"/>
              <a:t>(UK subscribers</a:t>
            </a:r>
            <a:r>
              <a:rPr lang="nl-BE" dirty="0" smtClean="0"/>
              <a:t>)</a:t>
            </a:r>
            <a:endParaRPr lang="nl-BE" dirty="0"/>
          </a:p>
        </p:txBody>
      </p:sp>
      <p:sp>
        <p:nvSpPr>
          <p:cNvPr id="6" name="Content Placeholder 5"/>
          <p:cNvSpPr>
            <a:spLocks noGrp="1"/>
          </p:cNvSpPr>
          <p:nvPr>
            <p:ph sz="quarter" idx="4"/>
          </p:nvPr>
        </p:nvSpPr>
        <p:spPr/>
        <p:txBody>
          <a:bodyPr>
            <a:normAutofit/>
          </a:bodyPr>
          <a:lstStyle/>
          <a:p>
            <a:pPr lvl="0">
              <a:spcAft>
                <a:spcPts val="600"/>
              </a:spcAft>
            </a:pPr>
            <a:r>
              <a:rPr lang="nl-BE" dirty="0" smtClean="0"/>
              <a:t>UK National Contact Point:</a:t>
            </a:r>
          </a:p>
          <a:p>
            <a:pPr lvl="1">
              <a:spcAft>
                <a:spcPts val="600"/>
              </a:spcAft>
            </a:pPr>
            <a:r>
              <a:rPr lang="nl-BE" dirty="0" smtClean="0"/>
              <a:t>Marie Curie Actions</a:t>
            </a:r>
          </a:p>
          <a:p>
            <a:pPr lvl="1">
              <a:spcAft>
                <a:spcPts val="600"/>
              </a:spcAft>
            </a:pPr>
            <a:r>
              <a:rPr lang="nl-BE" dirty="0" smtClean="0"/>
              <a:t>European Research Council</a:t>
            </a:r>
          </a:p>
          <a:p>
            <a:pPr lvl="0">
              <a:spcAft>
                <a:spcPts val="600"/>
              </a:spcAft>
            </a:pPr>
            <a:r>
              <a:rPr lang="nl-BE" dirty="0" smtClean="0"/>
              <a:t>Training </a:t>
            </a:r>
            <a:r>
              <a:rPr lang="nl-BE" dirty="0"/>
              <a:t>courses and information events</a:t>
            </a:r>
            <a:endParaRPr lang="en-US" dirty="0"/>
          </a:p>
          <a:p>
            <a:pPr lvl="0">
              <a:spcAft>
                <a:spcPts val="600"/>
              </a:spcAft>
            </a:pPr>
            <a:r>
              <a:rPr lang="nl-BE" dirty="0"/>
              <a:t>Annual </a:t>
            </a:r>
            <a:r>
              <a:rPr lang="nl-BE" dirty="0" smtClean="0"/>
              <a:t>Conference</a:t>
            </a:r>
            <a:endParaRPr lang="en-US" dirty="0"/>
          </a:p>
        </p:txBody>
      </p:sp>
    </p:spTree>
    <p:extLst>
      <p:ext uri="{BB962C8B-B14F-4D97-AF65-F5344CB8AC3E}">
        <p14:creationId xmlns:p14="http://schemas.microsoft.com/office/powerpoint/2010/main" val="31219429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Horizon 2020</a:t>
            </a:r>
            <a:endParaRPr lang="en-GB" dirty="0"/>
          </a:p>
        </p:txBody>
      </p:sp>
    </p:spTree>
    <p:extLst>
      <p:ext uri="{BB962C8B-B14F-4D97-AF65-F5344CB8AC3E}">
        <p14:creationId xmlns:p14="http://schemas.microsoft.com/office/powerpoint/2010/main" val="39864973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8757" y="973777"/>
            <a:ext cx="9452759" cy="5372593"/>
          </a:xfrm>
        </p:spPr>
        <p:txBody>
          <a:bodyPr>
            <a:normAutofit fontScale="85000" lnSpcReduction="20000"/>
          </a:bodyPr>
          <a:lstStyle/>
          <a:p>
            <a:r>
              <a:rPr lang="en-GB" dirty="0" smtClean="0"/>
              <a:t>The European Union’s funding instrument for research and innovation (2014-2020)</a:t>
            </a:r>
          </a:p>
          <a:p>
            <a:pPr marL="109728" indent="0">
              <a:buNone/>
            </a:pPr>
            <a:endParaRPr lang="en-GB" dirty="0" smtClean="0"/>
          </a:p>
          <a:p>
            <a:r>
              <a:rPr lang="en-GB" dirty="0"/>
              <a:t>Horizon 2020 overarching priority: </a:t>
            </a:r>
          </a:p>
          <a:p>
            <a:pPr marL="109728" indent="0">
              <a:buNone/>
            </a:pPr>
            <a:r>
              <a:rPr lang="en-GB" b="1" dirty="0" smtClean="0"/>
              <a:t>	</a:t>
            </a:r>
            <a:r>
              <a:rPr lang="en-GB" b="1" dirty="0" smtClean="0">
                <a:solidFill>
                  <a:schemeClr val="accent2">
                    <a:lumMod val="60000"/>
                    <a:lumOff val="40000"/>
                  </a:schemeClr>
                </a:solidFill>
              </a:rPr>
              <a:t>Exiting </a:t>
            </a:r>
            <a:r>
              <a:rPr lang="en-GB" b="1" dirty="0">
                <a:solidFill>
                  <a:schemeClr val="accent2">
                    <a:lumMod val="60000"/>
                    <a:lumOff val="40000"/>
                  </a:schemeClr>
                </a:solidFill>
              </a:rPr>
              <a:t>the economic crisis </a:t>
            </a:r>
            <a:r>
              <a:rPr lang="en-GB" b="1" dirty="0" smtClean="0">
                <a:solidFill>
                  <a:schemeClr val="accent2">
                    <a:lumMod val="60000"/>
                    <a:lumOff val="40000"/>
                  </a:schemeClr>
                </a:solidFill>
              </a:rPr>
              <a:t>through </a:t>
            </a:r>
            <a:r>
              <a:rPr lang="en-GB" b="1" dirty="0">
                <a:solidFill>
                  <a:schemeClr val="accent2">
                    <a:lumMod val="60000"/>
                    <a:lumOff val="40000"/>
                  </a:schemeClr>
                </a:solidFill>
              </a:rPr>
              <a:t>sustainable growth</a:t>
            </a:r>
          </a:p>
          <a:p>
            <a:pPr marL="109728" indent="0">
              <a:buNone/>
            </a:pPr>
            <a:endParaRPr lang="en-GB" dirty="0" smtClean="0">
              <a:solidFill>
                <a:schemeClr val="accent2">
                  <a:lumMod val="60000"/>
                  <a:lumOff val="40000"/>
                </a:schemeClr>
              </a:solidFill>
            </a:endParaRPr>
          </a:p>
          <a:p>
            <a:pPr lvl="1"/>
            <a:r>
              <a:rPr lang="en-GB" sz="2600" dirty="0" smtClean="0"/>
              <a:t>Budget of </a:t>
            </a:r>
            <a:r>
              <a:rPr lang="en-GB" sz="2600" b="1" dirty="0"/>
              <a:t>€</a:t>
            </a:r>
            <a:r>
              <a:rPr lang="en-GB" sz="2600" b="1" dirty="0" smtClean="0"/>
              <a:t> 70.2 billion</a:t>
            </a:r>
          </a:p>
          <a:p>
            <a:pPr lvl="1"/>
            <a:r>
              <a:rPr lang="en-GB" sz="2600" dirty="0" smtClean="0"/>
              <a:t>Coupling </a:t>
            </a:r>
            <a:r>
              <a:rPr lang="en-GB" sz="2600" b="1" dirty="0" smtClean="0"/>
              <a:t>research to innovation </a:t>
            </a:r>
            <a:r>
              <a:rPr lang="en-GB" sz="2600" dirty="0" smtClean="0"/>
              <a:t>– from basic research to bringing ideas to the market</a:t>
            </a:r>
          </a:p>
          <a:p>
            <a:pPr lvl="1"/>
            <a:r>
              <a:rPr lang="en-GB" sz="2600" dirty="0" smtClean="0"/>
              <a:t>Focus on </a:t>
            </a:r>
            <a:r>
              <a:rPr lang="en-GB" sz="2600" b="1" dirty="0" smtClean="0"/>
              <a:t>societal challenges</a:t>
            </a:r>
            <a:r>
              <a:rPr lang="en-GB" sz="2600" dirty="0" smtClean="0"/>
              <a:t> EU society is facing (e.g. health, clean energy, food security, integrated transport)</a:t>
            </a:r>
          </a:p>
          <a:p>
            <a:pPr lvl="1"/>
            <a:r>
              <a:rPr lang="en-GB" sz="2600" dirty="0"/>
              <a:t>Focuses resources on areas of </a:t>
            </a:r>
            <a:r>
              <a:rPr lang="en-GB" sz="2600" b="1" dirty="0"/>
              <a:t>high growth </a:t>
            </a:r>
            <a:r>
              <a:rPr lang="en-GB" sz="2600" dirty="0"/>
              <a:t>and innovation potential</a:t>
            </a:r>
          </a:p>
          <a:p>
            <a:pPr lvl="1"/>
            <a:r>
              <a:rPr lang="en-GB" sz="2600" dirty="0" smtClean="0"/>
              <a:t>Support for industrial </a:t>
            </a:r>
            <a:r>
              <a:rPr lang="en-GB" sz="2600" dirty="0"/>
              <a:t>leadership, particularly innovative </a:t>
            </a:r>
            <a:r>
              <a:rPr lang="en-GB" sz="2600" b="1" dirty="0" smtClean="0"/>
              <a:t>SME</a:t>
            </a:r>
            <a:r>
              <a:rPr lang="en-GB" sz="2600" dirty="0" smtClean="0"/>
              <a:t>s</a:t>
            </a:r>
            <a:endParaRPr lang="en-GB" sz="2600" dirty="0"/>
          </a:p>
          <a:p>
            <a:pPr lvl="1"/>
            <a:r>
              <a:rPr lang="en-GB" sz="2600" dirty="0" smtClean="0"/>
              <a:t>More </a:t>
            </a:r>
            <a:r>
              <a:rPr lang="en-GB" sz="2600" b="1" dirty="0"/>
              <a:t>open, bottom up </a:t>
            </a:r>
            <a:r>
              <a:rPr lang="en-GB" sz="2600" dirty="0" smtClean="0"/>
              <a:t>areas</a:t>
            </a:r>
          </a:p>
          <a:p>
            <a:pPr lvl="1"/>
            <a:r>
              <a:rPr lang="en-GB" sz="2600" dirty="0" smtClean="0"/>
              <a:t>Significant </a:t>
            </a:r>
            <a:r>
              <a:rPr lang="en-GB" sz="2600" dirty="0"/>
              <a:t>investment in </a:t>
            </a:r>
            <a:r>
              <a:rPr lang="en-GB" sz="2600" b="1" dirty="0"/>
              <a:t>excellence</a:t>
            </a:r>
            <a:r>
              <a:rPr lang="en-GB" sz="2600" dirty="0"/>
              <a:t> </a:t>
            </a:r>
            <a:endParaRPr lang="en-GB" sz="2600" dirty="0" smtClean="0"/>
          </a:p>
          <a:p>
            <a:pPr lvl="1"/>
            <a:r>
              <a:rPr lang="en-GB" sz="2600" dirty="0" smtClean="0"/>
              <a:t>Promise of </a:t>
            </a:r>
            <a:r>
              <a:rPr lang="en-GB" sz="2600" b="1" dirty="0" smtClean="0"/>
              <a:t>simplified access </a:t>
            </a:r>
            <a:r>
              <a:rPr lang="en-GB" sz="2600" dirty="0" smtClean="0"/>
              <a:t>for all</a:t>
            </a:r>
          </a:p>
        </p:txBody>
      </p:sp>
      <p:sp>
        <p:nvSpPr>
          <p:cNvPr id="3" name="Title 2"/>
          <p:cNvSpPr>
            <a:spLocks noGrp="1"/>
          </p:cNvSpPr>
          <p:nvPr>
            <p:ph type="title"/>
          </p:nvPr>
        </p:nvSpPr>
        <p:spPr>
          <a:xfrm>
            <a:off x="495302" y="274638"/>
            <a:ext cx="7812073" cy="687263"/>
          </a:xfrm>
        </p:spPr>
        <p:txBody>
          <a:bodyPr/>
          <a:lstStyle/>
          <a:p>
            <a:r>
              <a:rPr lang="en-GB" dirty="0" smtClean="0"/>
              <a:t>What is Horizon 2020?</a:t>
            </a:r>
            <a:endParaRPr lang="en-GB" dirty="0"/>
          </a:p>
        </p:txBody>
      </p:sp>
    </p:spTree>
    <p:extLst>
      <p:ext uri="{BB962C8B-B14F-4D97-AF65-F5344CB8AC3E}">
        <p14:creationId xmlns:p14="http://schemas.microsoft.com/office/powerpoint/2010/main" val="26773063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extLst>
              <p:ext uri="{D42A27DB-BD31-4B8C-83A1-F6EECF244321}">
                <p14:modId xmlns:p14="http://schemas.microsoft.com/office/powerpoint/2010/main" val="793454034"/>
              </p:ext>
            </p:extLst>
          </p:nvPr>
        </p:nvGraphicFramePr>
        <p:xfrm>
          <a:off x="1436914" y="985652"/>
          <a:ext cx="6854527" cy="37394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Rounded Rectangle 7"/>
          <p:cNvSpPr/>
          <p:nvPr/>
        </p:nvSpPr>
        <p:spPr>
          <a:xfrm>
            <a:off x="1591294" y="4786461"/>
            <a:ext cx="6700147" cy="467545"/>
          </a:xfrm>
          <a:prstGeom prst="roundRect">
            <a:avLst/>
          </a:prstGeom>
          <a:solidFill>
            <a:srgbClr val="E0E0E0">
              <a:lumMod val="75000"/>
            </a:srgbClr>
          </a:solidFill>
          <a:ln w="25400" cap="flat" cmpd="sng" algn="ctr">
            <a:no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5000"/>
              </a:lnSpc>
              <a:spcBef>
                <a:spcPts val="0"/>
              </a:spcBef>
              <a:spcAft>
                <a:spcPts val="1000"/>
              </a:spcAft>
              <a:buClrTx/>
              <a:buSzTx/>
              <a:buFontTx/>
              <a:buNone/>
              <a:tabLst/>
              <a:defRPr/>
            </a:pPr>
            <a:r>
              <a:rPr kumimoji="0" lang="en-GB" sz="1100" b="0" i="0" u="none" strike="noStrike" kern="0" cap="none" spc="0" normalizeH="0" baseline="0" noProof="0" dirty="0">
                <a:ln>
                  <a:noFill/>
                </a:ln>
                <a:solidFill>
                  <a:sysClr val="window" lastClr="FFFFFF"/>
                </a:solidFill>
                <a:effectLst/>
                <a:uLnTx/>
                <a:uFillTx/>
                <a:latin typeface="Arial"/>
                <a:ea typeface="Arial"/>
                <a:cs typeface="Times New Roman"/>
              </a:rPr>
              <a:t>Widening Participation; Science with and for </a:t>
            </a:r>
            <a:r>
              <a:rPr kumimoji="0" lang="en-GB" sz="1100" b="0" i="0" u="none" strike="noStrike" kern="0" cap="none" spc="0" normalizeH="0" baseline="0" noProof="0" dirty="0" smtClean="0">
                <a:ln>
                  <a:noFill/>
                </a:ln>
                <a:solidFill>
                  <a:sysClr val="window" lastClr="FFFFFF"/>
                </a:solidFill>
                <a:effectLst/>
                <a:uLnTx/>
                <a:uFillTx/>
                <a:latin typeface="Arial"/>
                <a:ea typeface="Arial"/>
                <a:cs typeface="Times New Roman"/>
              </a:rPr>
              <a:t>Society</a:t>
            </a:r>
            <a:endParaRPr kumimoji="0" lang="en-GB" sz="1100" b="0" i="0" u="none" strike="noStrike" kern="0" cap="none" spc="0" normalizeH="0" baseline="0" noProof="0" dirty="0">
              <a:ln>
                <a:noFill/>
              </a:ln>
              <a:solidFill>
                <a:sysClr val="window" lastClr="FFFFFF"/>
              </a:solidFill>
              <a:effectLst/>
              <a:uLnTx/>
              <a:uFillTx/>
              <a:latin typeface="Arial"/>
              <a:ea typeface="Arial"/>
              <a:cs typeface="Times New Roman"/>
            </a:endParaRPr>
          </a:p>
        </p:txBody>
      </p:sp>
      <p:sp>
        <p:nvSpPr>
          <p:cNvPr id="10" name="Rounded Rectangle 9"/>
          <p:cNvSpPr/>
          <p:nvPr/>
        </p:nvSpPr>
        <p:spPr>
          <a:xfrm>
            <a:off x="1591294" y="5257806"/>
            <a:ext cx="2158239" cy="698045"/>
          </a:xfrm>
          <a:prstGeom prst="roundRect">
            <a:avLst/>
          </a:prstGeom>
          <a:solidFill>
            <a:sysClr val="window" lastClr="FFFFFF">
              <a:lumMod val="50000"/>
            </a:sysClr>
          </a:solidFill>
          <a:ln w="25400" cap="flat" cmpd="sng" algn="ctr">
            <a:solidFill>
              <a:srgbClr val="68007F">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5000"/>
              </a:lnSpc>
              <a:spcBef>
                <a:spcPts val="0"/>
              </a:spcBef>
              <a:spcAft>
                <a:spcPts val="1000"/>
              </a:spcAft>
              <a:buClrTx/>
              <a:buSzTx/>
              <a:buFontTx/>
              <a:buNone/>
              <a:tabLst/>
              <a:defRPr/>
            </a:pPr>
            <a:r>
              <a:rPr kumimoji="0" lang="en-GB" sz="1000" b="0" i="0" u="none" strike="noStrike" kern="0" cap="none" spc="0" normalizeH="0" baseline="0" noProof="0" dirty="0">
                <a:ln>
                  <a:noFill/>
                </a:ln>
                <a:solidFill>
                  <a:sysClr val="window" lastClr="FFFFFF"/>
                </a:solidFill>
                <a:effectLst/>
                <a:uLnTx/>
                <a:uFillTx/>
                <a:latin typeface="Arial"/>
                <a:ea typeface="Arial"/>
                <a:cs typeface="Times New Roman"/>
              </a:rPr>
              <a:t>European Institute of Innovation and Technology (EIT)	</a:t>
            </a:r>
            <a:endParaRPr kumimoji="0" lang="en-GB" sz="1100" b="0" i="0" u="none" strike="noStrike" kern="0" cap="none" spc="0" normalizeH="0" baseline="0" noProof="0" dirty="0">
              <a:ln>
                <a:noFill/>
              </a:ln>
              <a:solidFill>
                <a:sysClr val="window" lastClr="FFFFFF"/>
              </a:solidFill>
              <a:effectLst/>
              <a:uLnTx/>
              <a:uFillTx/>
              <a:latin typeface="Arial"/>
              <a:ea typeface="Arial"/>
              <a:cs typeface="Times New Roman"/>
            </a:endParaRPr>
          </a:p>
        </p:txBody>
      </p:sp>
      <p:sp>
        <p:nvSpPr>
          <p:cNvPr id="11" name="Rounded Rectangle 10"/>
          <p:cNvSpPr/>
          <p:nvPr/>
        </p:nvSpPr>
        <p:spPr>
          <a:xfrm>
            <a:off x="6133202" y="5254005"/>
            <a:ext cx="2158239" cy="698045"/>
          </a:xfrm>
          <a:prstGeom prst="roundRect">
            <a:avLst/>
          </a:prstGeom>
          <a:solidFill>
            <a:srgbClr val="68007F">
              <a:lumMod val="75000"/>
            </a:srgbClr>
          </a:solidFill>
          <a:ln w="25400" cap="flat" cmpd="sng" algn="ctr">
            <a:solidFill>
              <a:srgbClr val="68007F">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5000"/>
              </a:lnSpc>
              <a:spcBef>
                <a:spcPts val="0"/>
              </a:spcBef>
              <a:spcAft>
                <a:spcPts val="1000"/>
              </a:spcAft>
              <a:buClrTx/>
              <a:buSzTx/>
              <a:buFontTx/>
              <a:buNone/>
              <a:tabLst/>
              <a:defRPr/>
            </a:pPr>
            <a:r>
              <a:rPr kumimoji="0" lang="en-GB" sz="1100" b="0" i="0" u="none" strike="noStrike" kern="0" cap="none" spc="0" normalizeH="0" baseline="0" noProof="0" dirty="0">
                <a:ln>
                  <a:noFill/>
                </a:ln>
                <a:solidFill>
                  <a:sysClr val="window" lastClr="FFFFFF"/>
                </a:solidFill>
                <a:effectLst/>
                <a:uLnTx/>
                <a:uFillTx/>
                <a:latin typeface="Arial"/>
                <a:ea typeface="Arial"/>
                <a:cs typeface="Times New Roman"/>
              </a:rPr>
              <a:t>Joint Research Centre (JRC)</a:t>
            </a:r>
          </a:p>
        </p:txBody>
      </p:sp>
      <p:sp>
        <p:nvSpPr>
          <p:cNvPr id="12" name="Rounded Rectangle 11"/>
          <p:cNvSpPr/>
          <p:nvPr/>
        </p:nvSpPr>
        <p:spPr>
          <a:xfrm>
            <a:off x="3862247" y="5257806"/>
            <a:ext cx="2158239" cy="698045"/>
          </a:xfrm>
          <a:prstGeom prst="roundRect">
            <a:avLst/>
          </a:prstGeom>
          <a:solidFill>
            <a:srgbClr val="B78FB5"/>
          </a:solidFill>
          <a:ln w="25400" cap="flat" cmpd="sng" algn="ctr">
            <a:solidFill>
              <a:srgbClr val="68007F">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5000"/>
              </a:lnSpc>
              <a:spcBef>
                <a:spcPts val="0"/>
              </a:spcBef>
              <a:spcAft>
                <a:spcPts val="1000"/>
              </a:spcAft>
              <a:buClrTx/>
              <a:buSzTx/>
              <a:buFontTx/>
              <a:buNone/>
              <a:tabLst/>
              <a:defRPr/>
            </a:pPr>
            <a:r>
              <a:rPr kumimoji="0" lang="en-GB" sz="1100" b="0" i="0" u="none" strike="noStrike" kern="0" cap="none" spc="0" normalizeH="0" baseline="0" noProof="0" dirty="0">
                <a:ln>
                  <a:noFill/>
                </a:ln>
                <a:solidFill>
                  <a:sysClr val="window" lastClr="FFFFFF"/>
                </a:solidFill>
                <a:effectLst/>
                <a:uLnTx/>
                <a:uFillTx/>
                <a:latin typeface="Arial"/>
                <a:ea typeface="Arial"/>
                <a:cs typeface="Times New Roman"/>
              </a:rPr>
              <a:t>EURATOM</a:t>
            </a:r>
          </a:p>
        </p:txBody>
      </p:sp>
      <p:sp>
        <p:nvSpPr>
          <p:cNvPr id="15" name="Title 2"/>
          <p:cNvSpPr>
            <a:spLocks noGrp="1"/>
          </p:cNvSpPr>
          <p:nvPr>
            <p:ph type="title"/>
          </p:nvPr>
        </p:nvSpPr>
        <p:spPr>
          <a:xfrm>
            <a:off x="495302" y="274638"/>
            <a:ext cx="7812073" cy="592261"/>
          </a:xfrm>
        </p:spPr>
        <p:txBody>
          <a:bodyPr/>
          <a:lstStyle/>
          <a:p>
            <a:r>
              <a:rPr lang="en-GB" dirty="0" smtClean="0"/>
              <a:t>Horizon 2020 structure</a:t>
            </a:r>
            <a:endParaRPr lang="en-GB" dirty="0"/>
          </a:p>
        </p:txBody>
      </p:sp>
    </p:spTree>
    <p:extLst>
      <p:ext uri="{BB962C8B-B14F-4D97-AF65-F5344CB8AC3E}">
        <p14:creationId xmlns:p14="http://schemas.microsoft.com/office/powerpoint/2010/main" val="141390295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ukro_template">
  <a:themeElements>
    <a:clrScheme name="Custom 3">
      <a:dk1>
        <a:sysClr val="windowText" lastClr="000000"/>
      </a:dk1>
      <a:lt1>
        <a:sysClr val="window" lastClr="FFFFFF"/>
      </a:lt1>
      <a:dk2>
        <a:srgbClr val="666666"/>
      </a:dk2>
      <a:lt2>
        <a:srgbClr val="D2D2D2"/>
      </a:lt2>
      <a:accent1>
        <a:srgbClr val="422163"/>
      </a:accent1>
      <a:accent2>
        <a:srgbClr val="68007F"/>
      </a:accent2>
      <a:accent3>
        <a:srgbClr val="9C007F"/>
      </a:accent3>
      <a:accent4>
        <a:srgbClr val="D519FF"/>
      </a:accent4>
      <a:accent5>
        <a:srgbClr val="FF79C2"/>
      </a:accent5>
      <a:accent6>
        <a:srgbClr val="17BBFD"/>
      </a:accent6>
      <a:hlink>
        <a:srgbClr val="00349E"/>
      </a:hlink>
      <a:folHlink>
        <a:srgbClr val="005BD3"/>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5_ukro_template">
  <a:themeElements>
    <a:clrScheme name="Custom 3">
      <a:dk1>
        <a:sysClr val="windowText" lastClr="000000"/>
      </a:dk1>
      <a:lt1>
        <a:sysClr val="window" lastClr="FFFFFF"/>
      </a:lt1>
      <a:dk2>
        <a:srgbClr val="666666"/>
      </a:dk2>
      <a:lt2>
        <a:srgbClr val="D2D2D2"/>
      </a:lt2>
      <a:accent1>
        <a:srgbClr val="422163"/>
      </a:accent1>
      <a:accent2>
        <a:srgbClr val="68007F"/>
      </a:accent2>
      <a:accent3>
        <a:srgbClr val="9C007F"/>
      </a:accent3>
      <a:accent4>
        <a:srgbClr val="D519FF"/>
      </a:accent4>
      <a:accent5>
        <a:srgbClr val="FF79C2"/>
      </a:accent5>
      <a:accent6>
        <a:srgbClr val="17BBFD"/>
      </a:accent6>
      <a:hlink>
        <a:srgbClr val="00349E"/>
      </a:hlink>
      <a:folHlink>
        <a:srgbClr val="005BD3"/>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3.xml><?xml version="1.0" encoding="utf-8"?>
<a:theme xmlns:a="http://schemas.openxmlformats.org/drawingml/2006/main" name="3_white_template">
  <a:themeElements>
    <a:clrScheme name="">
      <a:dk1>
        <a:srgbClr val="000066"/>
      </a:dk1>
      <a:lt1>
        <a:srgbClr val="FFFFFF"/>
      </a:lt1>
      <a:dk2>
        <a:srgbClr val="000000"/>
      </a:dk2>
      <a:lt2>
        <a:srgbClr val="808080"/>
      </a:lt2>
      <a:accent1>
        <a:srgbClr val="81C474"/>
      </a:accent1>
      <a:accent2>
        <a:srgbClr val="FF99CC"/>
      </a:accent2>
      <a:accent3>
        <a:srgbClr val="FFFFFF"/>
      </a:accent3>
      <a:accent4>
        <a:srgbClr val="000056"/>
      </a:accent4>
      <a:accent5>
        <a:srgbClr val="C1DEBC"/>
      </a:accent5>
      <a:accent6>
        <a:srgbClr val="E78AB9"/>
      </a:accent6>
      <a:hlink>
        <a:srgbClr val="387FB4"/>
      </a:hlink>
      <a:folHlink>
        <a:srgbClr val="03ABCD"/>
      </a:folHlink>
    </a:clrScheme>
    <a:fontScheme name="3_white_template">
      <a:majorFont>
        <a:latin typeface=""/>
        <a:ea typeface="ＭＳ Ｐゴシック"/>
        <a:cs typeface=""/>
      </a:majorFont>
      <a:minorFont>
        <a:latin typeface=""/>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15000"/>
          </a:spcBef>
          <a:spcAft>
            <a:spcPct val="0"/>
          </a:spcAft>
          <a:buClrTx/>
          <a:buSzTx/>
          <a:buFontTx/>
          <a:buNone/>
          <a:tabLst/>
          <a:defRPr kumimoji="0" lang="en-GB" sz="1400" b="1" i="0" u="none" strike="noStrike" cap="none" normalizeH="0" baseline="0">
            <a:ln>
              <a:noFill/>
            </a:ln>
            <a:solidFill>
              <a:schemeClr val="bg1"/>
            </a:solidFill>
            <a:effectLst/>
            <a:latin typeface="Arial" pitchFamily="-11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15000"/>
          </a:spcBef>
          <a:spcAft>
            <a:spcPct val="0"/>
          </a:spcAft>
          <a:buClrTx/>
          <a:buSzTx/>
          <a:buFontTx/>
          <a:buNone/>
          <a:tabLst/>
          <a:defRPr kumimoji="0" lang="en-GB" sz="1400" b="1" i="0" u="none" strike="noStrike" cap="none" normalizeH="0" baseline="0">
            <a:ln>
              <a:noFill/>
            </a:ln>
            <a:solidFill>
              <a:schemeClr val="bg1"/>
            </a:solidFill>
            <a:effectLst/>
            <a:latin typeface="Arial" pitchFamily="-112" charset="0"/>
          </a:defRPr>
        </a:defPPr>
      </a:lstStyle>
    </a:lnDef>
  </a:objectDefaults>
  <a:extraClrSchemeLst>
    <a:extraClrScheme>
      <a:clrScheme name="1_white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white_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white_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white_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white_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white_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white_templat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white_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white_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white_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white_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white_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white_template 13">
        <a:dk1>
          <a:srgbClr val="000000"/>
        </a:dk1>
        <a:lt1>
          <a:srgbClr val="FFFFFF"/>
        </a:lt1>
        <a:dk2>
          <a:srgbClr val="175889"/>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white_template 14">
        <a:dk1>
          <a:srgbClr val="000000"/>
        </a:dk1>
        <a:lt1>
          <a:srgbClr val="FFFFFF"/>
        </a:lt1>
        <a:dk2>
          <a:srgbClr val="175889"/>
        </a:dk2>
        <a:lt2>
          <a:srgbClr val="808080"/>
        </a:lt2>
        <a:accent1>
          <a:srgbClr val="B9C8DE"/>
        </a:accent1>
        <a:accent2>
          <a:srgbClr val="009999"/>
        </a:accent2>
        <a:accent3>
          <a:srgbClr val="FFFFFF"/>
        </a:accent3>
        <a:accent4>
          <a:srgbClr val="000000"/>
        </a:accent4>
        <a:accent5>
          <a:srgbClr val="D9E0EC"/>
        </a:accent5>
        <a:accent6>
          <a:srgbClr val="008A8A"/>
        </a:accent6>
        <a:hlink>
          <a:srgbClr val="FFAA11"/>
        </a:hlink>
        <a:folHlink>
          <a:srgbClr val="175889"/>
        </a:folHlink>
      </a:clrScheme>
      <a:clrMap bg1="lt1" tx1="dk1" bg2="lt2" tx2="dk2" accent1="accent1" accent2="accent2" accent3="accent3" accent4="accent4" accent5="accent5" accent6="accent6" hlink="hlink" folHlink="folHlink"/>
    </a:extraClrScheme>
    <a:extraClrScheme>
      <a:clrScheme name="1_white_template 15">
        <a:dk1>
          <a:srgbClr val="000000"/>
        </a:dk1>
        <a:lt1>
          <a:srgbClr val="FFFFFF"/>
        </a:lt1>
        <a:dk2>
          <a:srgbClr val="175889"/>
        </a:dk2>
        <a:lt2>
          <a:srgbClr val="808080"/>
        </a:lt2>
        <a:accent1>
          <a:srgbClr val="66BB11"/>
        </a:accent1>
        <a:accent2>
          <a:srgbClr val="009999"/>
        </a:accent2>
        <a:accent3>
          <a:srgbClr val="FFFFFF"/>
        </a:accent3>
        <a:accent4>
          <a:srgbClr val="000000"/>
        </a:accent4>
        <a:accent5>
          <a:srgbClr val="B8DAAA"/>
        </a:accent5>
        <a:accent6>
          <a:srgbClr val="008A8A"/>
        </a:accent6>
        <a:hlink>
          <a:srgbClr val="FFAA11"/>
        </a:hlink>
        <a:folHlink>
          <a:srgbClr val="666699"/>
        </a:folHlink>
      </a:clrScheme>
      <a:clrMap bg1="lt1" tx1="dk1" bg2="lt2" tx2="dk2" accent1="accent1" accent2="accent2" accent3="accent3" accent4="accent4" accent5="accent5" accent6="accent6" hlink="hlink" folHlink="folHlink"/>
    </a:extraClrScheme>
    <a:extraClrScheme>
      <a:clrScheme name="1_white_template 16">
        <a:dk1>
          <a:srgbClr val="000000"/>
        </a:dk1>
        <a:lt1>
          <a:srgbClr val="FFFFFF"/>
        </a:lt1>
        <a:dk2>
          <a:srgbClr val="006699"/>
        </a:dk2>
        <a:lt2>
          <a:srgbClr val="808080"/>
        </a:lt2>
        <a:accent1>
          <a:srgbClr val="66BB11"/>
        </a:accent1>
        <a:accent2>
          <a:srgbClr val="009999"/>
        </a:accent2>
        <a:accent3>
          <a:srgbClr val="FFFFFF"/>
        </a:accent3>
        <a:accent4>
          <a:srgbClr val="000000"/>
        </a:accent4>
        <a:accent5>
          <a:srgbClr val="B8DAAA"/>
        </a:accent5>
        <a:accent6>
          <a:srgbClr val="008A8A"/>
        </a:accent6>
        <a:hlink>
          <a:srgbClr val="FFAA11"/>
        </a:hlink>
        <a:folHlink>
          <a:srgbClr val="666699"/>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17598</TotalTime>
  <Words>2865</Words>
  <Application>Microsoft Office PowerPoint</Application>
  <PresentationFormat>A4 Paper (210x297 mm)</PresentationFormat>
  <Paragraphs>593</Paragraphs>
  <Slides>49</Slides>
  <Notes>27</Notes>
  <HiddenSlides>0</HiddenSlides>
  <MMClips>0</MMClips>
  <ScaleCrop>false</ScaleCrop>
  <HeadingPairs>
    <vt:vector size="4" baseType="variant">
      <vt:variant>
        <vt:lpstr>Theme</vt:lpstr>
      </vt:variant>
      <vt:variant>
        <vt:i4>3</vt:i4>
      </vt:variant>
      <vt:variant>
        <vt:lpstr>Slide Titles</vt:lpstr>
      </vt:variant>
      <vt:variant>
        <vt:i4>49</vt:i4>
      </vt:variant>
    </vt:vector>
  </HeadingPairs>
  <TitlesOfParts>
    <vt:vector size="52" baseType="lpstr">
      <vt:lpstr>1_ukro_template</vt:lpstr>
      <vt:lpstr>5_ukro_template</vt:lpstr>
      <vt:lpstr>3_white_template</vt:lpstr>
      <vt:lpstr>Horizon 2020</vt:lpstr>
      <vt:lpstr>Session Outline</vt:lpstr>
      <vt:lpstr>The UK Research Office (UKRO)</vt:lpstr>
      <vt:lpstr>UK Research Office</vt:lpstr>
      <vt:lpstr>Activities</vt:lpstr>
      <vt:lpstr>UKRO Services</vt:lpstr>
      <vt:lpstr>Horizon 2020</vt:lpstr>
      <vt:lpstr>What is Horizon 2020?</vt:lpstr>
      <vt:lpstr>Horizon 2020 structure</vt:lpstr>
      <vt:lpstr>Horizon 2020 approach</vt:lpstr>
      <vt:lpstr>Work Programmes</vt:lpstr>
      <vt:lpstr>Focus Areas</vt:lpstr>
      <vt:lpstr>Who is eligible for Horizon 2020 funding?</vt:lpstr>
      <vt:lpstr>But everyone can participate!</vt:lpstr>
      <vt:lpstr>Horizon 2020</vt:lpstr>
      <vt:lpstr>Horizon 2020 structure</vt:lpstr>
      <vt:lpstr>Pillar 1 – Excellent Science: Rationale</vt:lpstr>
      <vt:lpstr>European Research Council </vt:lpstr>
      <vt:lpstr>European Research Council – Five schemes</vt:lpstr>
      <vt:lpstr>ERC Calls 2015 – main changes from 2014 </vt:lpstr>
      <vt:lpstr>ERC calls since 2007: a few statistics </vt:lpstr>
      <vt:lpstr>Marie Sklodowska-Curie Actions </vt:lpstr>
      <vt:lpstr>Marie Skłodowska-Curie Actions – 5 Schemes</vt:lpstr>
      <vt:lpstr>Innovative Training Networks </vt:lpstr>
      <vt:lpstr>Individual Fellowships</vt:lpstr>
      <vt:lpstr>Research and Innovation Staff Exchange</vt:lpstr>
      <vt:lpstr>COFUND</vt:lpstr>
      <vt:lpstr>Overview of FET Activities</vt:lpstr>
      <vt:lpstr>Research Infrastructures in Horizon 2020</vt:lpstr>
      <vt:lpstr>Horizon 2020</vt:lpstr>
      <vt:lpstr>Horizon 2020 structure</vt:lpstr>
      <vt:lpstr>Pillar 2 – Industrial Leadership: Rationale</vt:lpstr>
      <vt:lpstr>Pillar 2 – Industrial Leadership</vt:lpstr>
      <vt:lpstr>LEIT – Key Enabling Technologies </vt:lpstr>
      <vt:lpstr>Access to Risk Finance</vt:lpstr>
      <vt:lpstr>Innovation in SMEs</vt:lpstr>
      <vt:lpstr>Horizon 2020</vt:lpstr>
      <vt:lpstr>Horizon 2020 structure</vt:lpstr>
      <vt:lpstr>Pillar 3 - Societal Challenges: Rationale</vt:lpstr>
      <vt:lpstr>7 Societal Challenges</vt:lpstr>
      <vt:lpstr>SC1 – Health Demographic Change &amp; Wellbeing 2014-15</vt:lpstr>
      <vt:lpstr>SC1 Health Work Programme – 2015 Call Example</vt:lpstr>
      <vt:lpstr>2014 Two-Stage PHC Call – 1st Stage Results</vt:lpstr>
      <vt:lpstr>2014 Two-Stage PHC Call –  1st Stage Results by Country</vt:lpstr>
      <vt:lpstr>Horizon 2020</vt:lpstr>
      <vt:lpstr>PowerPoint Presentation</vt:lpstr>
      <vt:lpstr>PowerPoint Presentation</vt:lpstr>
      <vt:lpstr>PowerPoint Presentation</vt:lpstr>
      <vt:lpstr>Thank you  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FP7 Key Policy Background</dc:title>
  <dc:creator>Miller</dc:creator>
  <cp:lastModifiedBy>Ian Devine (UKRO)</cp:lastModifiedBy>
  <cp:revision>1132</cp:revision>
  <cp:lastPrinted>2013-10-02T08:39:05Z</cp:lastPrinted>
  <dcterms:created xsi:type="dcterms:W3CDTF">2009-08-10T07:09:10Z</dcterms:created>
  <dcterms:modified xsi:type="dcterms:W3CDTF">2014-09-09T09:11:30Z</dcterms:modified>
</cp:coreProperties>
</file>