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1" r:id="rId3"/>
    <p:sldId id="262" r:id="rId4"/>
    <p:sldId id="263" r:id="rId5"/>
    <p:sldId id="264" r:id="rId6"/>
    <p:sldId id="265" r:id="rId7"/>
    <p:sldId id="267" r:id="rId8"/>
    <p:sldId id="268" r:id="rId9"/>
    <p:sldId id="282" r:id="rId10"/>
    <p:sldId id="276" r:id="rId11"/>
    <p:sldId id="272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94651"/>
  </p:normalViewPr>
  <p:slideViewPr>
    <p:cSldViewPr>
      <p:cViewPr varScale="1">
        <p:scale>
          <a:sx n="65" d="100"/>
          <a:sy n="65" d="100"/>
        </p:scale>
        <p:origin x="134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BBDBD2-ED82-4795-8F6C-B8A28D996AC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26DFE6-ACB5-4C07-A824-80EFA8A5266E}">
      <dgm:prSet phldrT="[Text]" custT="1"/>
      <dgm:spPr>
        <a:xfrm>
          <a:off x="3038727" y="439926"/>
          <a:ext cx="911530" cy="44622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School</a:t>
          </a:r>
        </a:p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Brian Heaphy</a:t>
          </a:r>
        </a:p>
      </dgm:t>
    </dgm:pt>
    <dgm:pt modelId="{780698B9-56F9-4955-8A73-5427DAD4C746}" type="parTrans" cxnId="{A10A2DD4-7E72-4B6C-975A-7B8B4C4F3474}">
      <dgm:prSet/>
      <dgm:spPr/>
      <dgm:t>
        <a:bodyPr/>
        <a:lstStyle/>
        <a:p>
          <a:endParaRPr lang="en-GB"/>
        </a:p>
      </dgm:t>
    </dgm:pt>
    <dgm:pt modelId="{E4E08D2C-FA65-4795-82A9-B062C39BBF6D}" type="sibTrans" cxnId="{A10A2DD4-7E72-4B6C-975A-7B8B4C4F3474}">
      <dgm:prSet/>
      <dgm:spPr/>
      <dgm:t>
        <a:bodyPr/>
        <a:lstStyle/>
        <a:p>
          <a:endParaRPr lang="en-GB"/>
        </a:p>
      </dgm:t>
    </dgm:pt>
    <dgm:pt modelId="{CC75EBBE-9833-4E75-8102-9D013E3BEF35}">
      <dgm:prSet phldrT="[Text]" custT="1"/>
      <dgm:spPr>
        <a:xfrm>
          <a:off x="1470212" y="1125899"/>
          <a:ext cx="1076521" cy="2359318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n-GB" sz="9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Heads of Departments</a:t>
          </a:r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Criminology -Judith Aldridge</a:t>
          </a:r>
        </a:p>
        <a:p>
          <a:pPr algn="ctr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Economics - Akos Valentinyi</a:t>
          </a:r>
        </a:p>
        <a:p>
          <a:pPr algn="ctr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Law -  Yenkong Hodu</a:t>
          </a:r>
        </a:p>
        <a:p>
          <a:pPr algn="ctr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Philosophy - Graham Stevens</a:t>
          </a:r>
        </a:p>
        <a:p>
          <a:pPr algn="ctr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Politics - Yoram Gorlizki</a:t>
          </a:r>
        </a:p>
        <a:p>
          <a:pPr algn="ctr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Social Anthropology -Andrew Irving</a:t>
          </a:r>
        </a:p>
        <a:p>
          <a:pPr algn="ctr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Social Statistics- Wendy Olsen</a:t>
          </a:r>
        </a:p>
        <a:p>
          <a:pPr algn="l"/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Sociology - Alice Bloch</a:t>
          </a:r>
        </a:p>
      </dgm:t>
    </dgm:pt>
    <dgm:pt modelId="{06E58B65-9C40-4FA9-8607-C84E62202E79}" type="parTrans" cxnId="{E880F258-AF12-4040-AE9A-E3201E476308}">
      <dgm:prSet/>
      <dgm:spPr>
        <a:xfrm>
          <a:off x="2008473" y="886151"/>
          <a:ext cx="1486018" cy="239748"/>
        </a:xfrm>
        <a:custGeom>
          <a:avLst/>
          <a:gdLst/>
          <a:ahLst/>
          <a:cxnLst/>
          <a:rect l="0" t="0" r="0" b="0"/>
          <a:pathLst>
            <a:path>
              <a:moveTo>
                <a:pt x="1486018" y="0"/>
              </a:moveTo>
              <a:lnTo>
                <a:pt x="1486018" y="181974"/>
              </a:lnTo>
              <a:lnTo>
                <a:pt x="0" y="181974"/>
              </a:lnTo>
              <a:lnTo>
                <a:pt x="0" y="239748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B8BD10BB-9B00-4376-A730-F2BC83588F2F}" type="sibTrans" cxnId="{E880F258-AF12-4040-AE9A-E3201E476308}">
      <dgm:prSet/>
      <dgm:spPr/>
      <dgm:t>
        <a:bodyPr/>
        <a:lstStyle/>
        <a:p>
          <a:endParaRPr lang="en-GB"/>
        </a:p>
      </dgm:t>
    </dgm:pt>
    <dgm:pt modelId="{7E64524C-17D1-439F-B8C5-8EE6F66C69C2}">
      <dgm:prSet phldrT="[Text]" custT="1"/>
      <dgm:spPr>
        <a:xfrm>
          <a:off x="4138699" y="1105684"/>
          <a:ext cx="550228" cy="595366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 of Research</a:t>
          </a:r>
        </a:p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Andrew Miles</a:t>
          </a:r>
        </a:p>
      </dgm:t>
    </dgm:pt>
    <dgm:pt modelId="{E5126691-E940-4E7D-A72C-1AB0E0283298}" type="parTrans" cxnId="{AE19D257-82C3-42E4-82BA-8B3A9878E663}">
      <dgm:prSet/>
      <dgm:spPr>
        <a:xfrm>
          <a:off x="3494492" y="886151"/>
          <a:ext cx="919321" cy="219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919321" y="161758"/>
              </a:lnTo>
              <a:lnTo>
                <a:pt x="919321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4B8B0879-D23B-487D-BC96-1D3FCB991228}" type="sibTrans" cxnId="{AE19D257-82C3-42E4-82BA-8B3A9878E663}">
      <dgm:prSet/>
      <dgm:spPr/>
      <dgm:t>
        <a:bodyPr/>
        <a:lstStyle/>
        <a:p>
          <a:endParaRPr lang="en-GB"/>
        </a:p>
      </dgm:t>
    </dgm:pt>
    <dgm:pt modelId="{12379F28-10B0-446F-BB32-D4E68CE4DBE4}">
      <dgm:prSet phldrT="[Text]" custT="1"/>
      <dgm:spPr>
        <a:xfrm>
          <a:off x="4804476" y="1105684"/>
          <a:ext cx="550228" cy="593933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of PGR</a:t>
          </a:r>
        </a:p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Sophie Woodward</a:t>
          </a:r>
        </a:p>
      </dgm:t>
    </dgm:pt>
    <dgm:pt modelId="{DCEB8CA5-9928-49A1-BA8B-9740939A3DDF}" type="parTrans" cxnId="{22B4D9DF-FAFA-42C3-8BC7-52B2C04F282E}">
      <dgm:prSet/>
      <dgm:spPr>
        <a:xfrm>
          <a:off x="3494492" y="886151"/>
          <a:ext cx="1585098" cy="219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1585098" y="161758"/>
              </a:lnTo>
              <a:lnTo>
                <a:pt x="1585098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67AE8191-F07D-4620-9633-25D726705B09}" type="sibTrans" cxnId="{22B4D9DF-FAFA-42C3-8BC7-52B2C04F282E}">
      <dgm:prSet/>
      <dgm:spPr/>
      <dgm:t>
        <a:bodyPr/>
        <a:lstStyle/>
        <a:p>
          <a:endParaRPr lang="en-GB"/>
        </a:p>
      </dgm:t>
    </dgm:pt>
    <dgm:pt modelId="{D0A50554-3B5A-435E-995D-96C36C719481}">
      <dgm:prSet custT="1"/>
      <dgm:spPr>
        <a:xfrm>
          <a:off x="770228" y="1096773"/>
          <a:ext cx="550228" cy="75705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b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TLSE</a:t>
          </a:r>
        </a:p>
        <a:p>
          <a:endParaRPr lang="en-GB" sz="900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r>
            <a:rPr lang="en-GB" sz="900" b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Mario Pezzino</a:t>
          </a:r>
        </a:p>
      </dgm:t>
    </dgm:pt>
    <dgm:pt modelId="{B89759F9-0511-4FFE-9A77-8309CA0EA4DC}" type="parTrans" cxnId="{E47C2C84-0C41-40D8-934B-C0AFAC58DF14}">
      <dgm:prSet/>
      <dgm:spPr>
        <a:xfrm>
          <a:off x="1045343" y="886151"/>
          <a:ext cx="2449149" cy="210621"/>
        </a:xfrm>
        <a:custGeom>
          <a:avLst/>
          <a:gdLst/>
          <a:ahLst/>
          <a:cxnLst/>
          <a:rect l="0" t="0" r="0" b="0"/>
          <a:pathLst>
            <a:path>
              <a:moveTo>
                <a:pt x="2449149" y="0"/>
              </a:moveTo>
              <a:lnTo>
                <a:pt x="2449149" y="152847"/>
              </a:lnTo>
              <a:lnTo>
                <a:pt x="0" y="152847"/>
              </a:lnTo>
              <a:lnTo>
                <a:pt x="0" y="210621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734FACBF-F10F-4C6F-8CDB-63701FF4B4EF}" type="sibTrans" cxnId="{E47C2C84-0C41-40D8-934B-C0AFAC58DF14}">
      <dgm:prSet/>
      <dgm:spPr/>
      <dgm:t>
        <a:bodyPr/>
        <a:lstStyle/>
        <a:p>
          <a:endParaRPr lang="en-GB"/>
        </a:p>
      </dgm:t>
    </dgm:pt>
    <dgm:pt modelId="{CCCA1AEA-D962-4802-8F99-F754AC13F1C4}">
      <dgm:prSet custT="1"/>
      <dgm:spPr>
        <a:xfrm>
          <a:off x="5470252" y="1105684"/>
          <a:ext cx="550228" cy="744148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School Operations</a:t>
          </a:r>
        </a:p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Alison Wilson</a:t>
          </a:r>
        </a:p>
      </dgm:t>
    </dgm:pt>
    <dgm:pt modelId="{51B39AA1-CAA8-4314-81BB-F4D2A87EB038}" type="parTrans" cxnId="{1CDBB280-D697-4DDB-9D3A-91E5DC6C4A53}">
      <dgm:prSet/>
      <dgm:spPr>
        <a:xfrm>
          <a:off x="3494492" y="886151"/>
          <a:ext cx="2250874" cy="219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2250874" y="161758"/>
              </a:lnTo>
              <a:lnTo>
                <a:pt x="2250874" y="219532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ysDash"/>
        </a:ln>
        <a:effectLst/>
      </dgm:spPr>
      <dgm:t>
        <a:bodyPr/>
        <a:lstStyle/>
        <a:p>
          <a:endParaRPr lang="en-GB"/>
        </a:p>
      </dgm:t>
    </dgm:pt>
    <dgm:pt modelId="{DDBF72EB-3ED1-4F40-9248-D5E1D2E7DB52}" type="sibTrans" cxnId="{1CDBB280-D697-4DDB-9D3A-91E5DC6C4A53}">
      <dgm:prSet/>
      <dgm:spPr/>
      <dgm:t>
        <a:bodyPr/>
        <a:lstStyle/>
        <a:p>
          <a:endParaRPr lang="en-GB"/>
        </a:p>
      </dgm:t>
    </dgm:pt>
    <dgm:pt modelId="{86059595-D01F-4E16-BB70-682E6E4B5F75}">
      <dgm:prSet custT="1"/>
      <dgm:spPr>
        <a:xfrm>
          <a:off x="3226" y="1105684"/>
          <a:ext cx="692401" cy="777866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SR</a:t>
          </a:r>
        </a:p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Dimitris</a:t>
          </a:r>
        </a:p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Papadimitriou</a:t>
          </a:r>
        </a:p>
      </dgm:t>
    </dgm:pt>
    <dgm:pt modelId="{E7A38161-05C8-4758-8698-C91ED8A8F5A6}" type="parTrans" cxnId="{B2D4714B-4CA1-4669-A8F6-85561747908B}">
      <dgm:prSet/>
      <dgm:spPr>
        <a:xfrm>
          <a:off x="349427" y="886151"/>
          <a:ext cx="3145064" cy="219532"/>
        </a:xfrm>
        <a:custGeom>
          <a:avLst/>
          <a:gdLst/>
          <a:ahLst/>
          <a:cxnLst/>
          <a:rect l="0" t="0" r="0" b="0"/>
          <a:pathLst>
            <a:path>
              <a:moveTo>
                <a:pt x="3145064" y="0"/>
              </a:moveTo>
              <a:lnTo>
                <a:pt x="3145064" y="161758"/>
              </a:lnTo>
              <a:lnTo>
                <a:pt x="0" y="161758"/>
              </a:lnTo>
              <a:lnTo>
                <a:pt x="0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B8CD71FB-1CF4-4482-9027-7CC5608271B2}" type="sibTrans" cxnId="{B2D4714B-4CA1-4669-A8F6-85561747908B}">
      <dgm:prSet/>
      <dgm:spPr/>
      <dgm:t>
        <a:bodyPr/>
        <a:lstStyle/>
        <a:p>
          <a:endParaRPr lang="en-GB"/>
        </a:p>
      </dgm:t>
    </dgm:pt>
    <dgm:pt modelId="{D4E3AD1C-7BB2-481C-B60A-D5C678748E8C}">
      <dgm:prSet custT="1"/>
      <dgm:spPr>
        <a:xfrm>
          <a:off x="1764191" y="3724732"/>
          <a:ext cx="635436" cy="397372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Academic Staff</a:t>
          </a:r>
        </a:p>
      </dgm:t>
    </dgm:pt>
    <dgm:pt modelId="{4E3C6FAE-2639-4A75-835A-F6E8CE486C5A}" type="parTrans" cxnId="{C750A515-19B5-479D-B8CF-42D5488C98B6}">
      <dgm:prSet/>
      <dgm:spPr>
        <a:xfrm>
          <a:off x="1577865" y="3485218"/>
          <a:ext cx="186326" cy="438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200"/>
              </a:lnTo>
              <a:lnTo>
                <a:pt x="186326" y="43820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C71CBC21-4650-4963-958B-1631A9620709}" type="sibTrans" cxnId="{C750A515-19B5-479D-B8CF-42D5488C98B6}">
      <dgm:prSet/>
      <dgm:spPr/>
      <dgm:t>
        <a:bodyPr/>
        <a:lstStyle/>
        <a:p>
          <a:endParaRPr lang="en-GB"/>
        </a:p>
      </dgm:t>
    </dgm:pt>
    <dgm:pt modelId="{85FFBD27-205A-4F05-9F71-3CA2414CE623}">
      <dgm:prSet custT="1"/>
      <dgm:spPr>
        <a:xfrm>
          <a:off x="5352206" y="1965380"/>
          <a:ext cx="786320" cy="65247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</a:t>
          </a:r>
          <a:r>
            <a:rPr lang="en-GB" sz="900" dirty="0" err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Teachining</a:t>
          </a:r>
          <a:r>
            <a:rPr lang="en-GB" sz="9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, Learning &amp; Students - Jo Kaiserman</a:t>
          </a:r>
        </a:p>
      </dgm:t>
    </dgm:pt>
    <dgm:pt modelId="{7FF0F695-46F5-4B70-B2EB-DEB775C24385}" type="parTrans" cxnId="{A17719C2-8F24-485D-8500-F75B8C5276A3}">
      <dgm:prSet/>
      <dgm:spPr>
        <a:xfrm>
          <a:off x="5699646" y="1849832"/>
          <a:ext cx="91440" cy="1155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554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638D7F82-4BB3-4CFB-B499-C04D78433DE9}" type="sibTrans" cxnId="{A17719C2-8F24-485D-8500-F75B8C5276A3}">
      <dgm:prSet/>
      <dgm:spPr/>
      <dgm:t>
        <a:bodyPr/>
        <a:lstStyle/>
        <a:p>
          <a:endParaRPr lang="en-GB"/>
        </a:p>
      </dgm:t>
    </dgm:pt>
    <dgm:pt modelId="{78155635-9AC8-4364-9C28-38674AC4820E}">
      <dgm:prSet custT="1"/>
      <dgm:spPr>
        <a:xfrm>
          <a:off x="5056530" y="208773"/>
          <a:ext cx="1318237" cy="805680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n-GB" sz="8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Research Institutes</a:t>
          </a:r>
        </a:p>
        <a:p>
          <a:pPr algn="ctr"/>
          <a:r>
            <a:rPr lang="en-GB" sz="8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SCI: Frank Boons</a:t>
          </a:r>
        </a:p>
        <a:p>
          <a:pPr algn="ctr"/>
          <a:r>
            <a:rPr lang="en-GB" sz="8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MCI - Peter Gries</a:t>
          </a:r>
        </a:p>
        <a:p>
          <a:pPr algn="ctr"/>
          <a:r>
            <a:rPr lang="en-GB" sz="8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CMI: Martin Everett</a:t>
          </a:r>
        </a:p>
        <a:p>
          <a:pPr algn="l"/>
          <a:r>
            <a:rPr lang="en-GB" sz="8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           MICRA: Alistair Burns</a:t>
          </a:r>
        </a:p>
      </dgm:t>
    </dgm:pt>
    <dgm:pt modelId="{CB84BB1B-90D7-46E6-AA39-31B4F17228A4}" type="parTrans" cxnId="{C99B4026-FDE8-4F95-AED5-D85449737B33}">
      <dgm:prSet/>
      <dgm:spPr/>
      <dgm:t>
        <a:bodyPr/>
        <a:lstStyle/>
        <a:p>
          <a:endParaRPr lang="en-GB"/>
        </a:p>
      </dgm:t>
    </dgm:pt>
    <dgm:pt modelId="{9C4B1C79-5BA0-4749-9298-E1E471948698}" type="sibTrans" cxnId="{C99B4026-FDE8-4F95-AED5-D85449737B33}">
      <dgm:prSet/>
      <dgm:spPr/>
      <dgm:t>
        <a:bodyPr/>
        <a:lstStyle/>
        <a:p>
          <a:endParaRPr lang="en-GB"/>
        </a:p>
      </dgm:t>
    </dgm:pt>
    <dgm:pt modelId="{B4BD5235-3AB4-4434-8B1F-F3611909E664}">
      <dgm:prSet/>
      <dgm:spPr>
        <a:xfrm>
          <a:off x="1417143" y="423785"/>
          <a:ext cx="1304096" cy="328326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School Finance</a:t>
          </a:r>
          <a:br>
            <a:rPr lang="en-GB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</a:br>
          <a:r>
            <a:rPr lang="en-GB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Lizzie Langton</a:t>
          </a:r>
          <a:endParaRPr lang="en-GB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077736F-B278-4ED2-844D-7D06BFB28411}" type="parTrans" cxnId="{5C96FAC7-978E-4064-A57F-16B82328E5CD}">
      <dgm:prSet/>
      <dgm:spPr/>
      <dgm:t>
        <a:bodyPr/>
        <a:lstStyle/>
        <a:p>
          <a:endParaRPr lang="en-GB"/>
        </a:p>
      </dgm:t>
    </dgm:pt>
    <dgm:pt modelId="{69ADDCAD-5312-4B58-B39F-29A031ED099C}" type="sibTrans" cxnId="{5C96FAC7-978E-4064-A57F-16B82328E5CD}">
      <dgm:prSet/>
      <dgm:spPr/>
      <dgm:t>
        <a:bodyPr/>
        <a:lstStyle/>
        <a:p>
          <a:endParaRPr lang="en-GB"/>
        </a:p>
      </dgm:t>
    </dgm:pt>
    <dgm:pt modelId="{C4CBC01C-A02A-44A4-9BB0-C078E5293BE7}">
      <dgm:prSet custT="1"/>
      <dgm:spPr>
        <a:xfrm>
          <a:off x="6136029" y="1105684"/>
          <a:ext cx="852138" cy="518053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GB" sz="10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HR Partner</a:t>
          </a:r>
          <a:r>
            <a:rPr lang="en-GB" sz="1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/>
          </a:r>
          <a:br>
            <a:rPr lang="en-GB" sz="1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</a:br>
          <a:r>
            <a:rPr lang="en-GB" sz="1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Jenny Knights</a:t>
          </a:r>
        </a:p>
      </dgm:t>
    </dgm:pt>
    <dgm:pt modelId="{1777F90C-AECE-4359-BDAE-4D14B5DE1D7F}" type="parTrans" cxnId="{86817144-9855-465A-967B-29AD85F5885E}">
      <dgm:prSet/>
      <dgm:spPr>
        <a:xfrm>
          <a:off x="3494492" y="886151"/>
          <a:ext cx="3067606" cy="219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3067606" y="161758"/>
              </a:lnTo>
              <a:lnTo>
                <a:pt x="3067606" y="219532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ysDash"/>
        </a:ln>
        <a:effectLst/>
      </dgm:spPr>
      <dgm:t>
        <a:bodyPr/>
        <a:lstStyle/>
        <a:p>
          <a:endParaRPr lang="en-GB"/>
        </a:p>
      </dgm:t>
    </dgm:pt>
    <dgm:pt modelId="{1B432134-A4D5-4C6D-BBD4-585E14648712}" type="sibTrans" cxnId="{86817144-9855-465A-967B-29AD85F5885E}">
      <dgm:prSet/>
      <dgm:spPr/>
      <dgm:t>
        <a:bodyPr/>
        <a:lstStyle/>
        <a:p>
          <a:endParaRPr lang="en-GB"/>
        </a:p>
      </dgm:t>
    </dgm:pt>
    <dgm:pt modelId="{D64F1D4F-6BBA-47B1-9BAF-E519D936B746}">
      <dgm:prSet/>
      <dgm:spPr>
        <a:xfrm>
          <a:off x="5548786" y="2733405"/>
          <a:ext cx="550228" cy="27511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PS Staff</a:t>
          </a:r>
        </a:p>
      </dgm:t>
    </dgm:pt>
    <dgm:pt modelId="{A5A6EBAB-7390-4F21-8710-99C0F9DE2771}" type="parTrans" cxnId="{A941E867-7541-44F2-B537-3D0F7F48962A}">
      <dgm:prSet/>
      <dgm:spPr>
        <a:xfrm>
          <a:off x="5430838" y="2617857"/>
          <a:ext cx="117948" cy="253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105"/>
              </a:lnTo>
              <a:lnTo>
                <a:pt x="117948" y="25310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F26E90E1-01AD-4BB3-B57F-070399A70E37}" type="sibTrans" cxnId="{A941E867-7541-44F2-B537-3D0F7F48962A}">
      <dgm:prSet/>
      <dgm:spPr/>
      <dgm:t>
        <a:bodyPr/>
        <a:lstStyle/>
        <a:p>
          <a:endParaRPr lang="en-US"/>
        </a:p>
      </dgm:t>
    </dgm:pt>
    <dgm:pt modelId="{EBFA7C8A-65D2-4D18-AB59-30B5883AA031}">
      <dgm:prSet/>
      <dgm:spPr>
        <a:xfrm>
          <a:off x="3472923" y="1105684"/>
          <a:ext cx="550228" cy="632880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b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of External Relations</a:t>
          </a:r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Claire McGourlay</a:t>
          </a:r>
        </a:p>
      </dgm:t>
    </dgm:pt>
    <dgm:pt modelId="{9EEE21A2-3E34-49ED-B7BA-A3302B917A97}" type="parTrans" cxnId="{73790458-5487-47B1-BEFA-A1862D5D6543}">
      <dgm:prSet/>
      <dgm:spPr>
        <a:xfrm>
          <a:off x="3494492" y="886151"/>
          <a:ext cx="253545" cy="219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253545" y="161758"/>
              </a:lnTo>
              <a:lnTo>
                <a:pt x="253545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666F72A1-F5AB-45FD-B3DA-9F80BAACBFE1}" type="sibTrans" cxnId="{73790458-5487-47B1-BEFA-A1862D5D6543}">
      <dgm:prSet/>
      <dgm:spPr/>
      <dgm:t>
        <a:bodyPr/>
        <a:lstStyle/>
        <a:p>
          <a:endParaRPr lang="en-US"/>
        </a:p>
      </dgm:t>
    </dgm:pt>
    <dgm:pt modelId="{C56CF101-01A9-4EAB-98EB-3418A2F90E13}">
      <dgm:prSet custT="1"/>
      <dgm:spPr>
        <a:xfrm>
          <a:off x="2669023" y="1105684"/>
          <a:ext cx="688352" cy="1736463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800" b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LEADS:</a:t>
          </a:r>
        </a:p>
        <a:p>
          <a:r>
            <a:rPr lang="en-US" sz="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Internationalisation - Jasem Tarawneh</a:t>
          </a:r>
        </a:p>
        <a:p>
          <a:r>
            <a:rPr lang="en-US" sz="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Business Engagement - </a:t>
          </a:r>
        </a:p>
        <a:p>
          <a:r>
            <a:rPr lang="en-US" sz="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Ruby Hammer</a:t>
          </a:r>
        </a:p>
        <a:p>
          <a:r>
            <a:rPr lang="en-US" sz="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e-Learning - Dan Rigby</a:t>
          </a:r>
        </a:p>
        <a:p>
          <a:r>
            <a:rPr lang="en-US" sz="8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Employability - Jackie Carter</a:t>
          </a:r>
        </a:p>
      </dgm:t>
    </dgm:pt>
    <dgm:pt modelId="{22189FF6-7526-4AAB-953A-A075D19BE93C}" type="parTrans" cxnId="{AB6510EF-3DAB-4E20-ACD1-4C50413A2810}">
      <dgm:prSet/>
      <dgm:spPr>
        <a:xfrm>
          <a:off x="3013199" y="886151"/>
          <a:ext cx="481293" cy="219532"/>
        </a:xfrm>
        <a:custGeom>
          <a:avLst/>
          <a:gdLst/>
          <a:ahLst/>
          <a:cxnLst/>
          <a:rect l="0" t="0" r="0" b="0"/>
          <a:pathLst>
            <a:path>
              <a:moveTo>
                <a:pt x="481293" y="0"/>
              </a:moveTo>
              <a:lnTo>
                <a:pt x="481293" y="161758"/>
              </a:lnTo>
              <a:lnTo>
                <a:pt x="0" y="161758"/>
              </a:lnTo>
              <a:lnTo>
                <a:pt x="0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5C499B2E-8F4F-421F-9681-FD2CC64CB35B}" type="sibTrans" cxnId="{AB6510EF-3DAB-4E20-ACD1-4C50413A2810}">
      <dgm:prSet/>
      <dgm:spPr/>
      <dgm:t>
        <a:bodyPr/>
        <a:lstStyle/>
        <a:p>
          <a:endParaRPr lang="en-US"/>
        </a:p>
      </dgm:t>
    </dgm:pt>
    <dgm:pt modelId="{A5671403-AA31-49B5-A035-DCCE7E3F8543}" type="pres">
      <dgm:prSet presAssocID="{5FBBDBD2-ED82-4795-8F6C-B8A28D996A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78E01C1-36C1-4703-AF68-AB0ABF17C2D9}" type="pres">
      <dgm:prSet presAssocID="{B4BD5235-3AB4-4434-8B1F-F3611909E664}" presName="hierRoot1" presStyleCnt="0">
        <dgm:presLayoutVars>
          <dgm:hierBranch val="init"/>
        </dgm:presLayoutVars>
      </dgm:prSet>
      <dgm:spPr/>
    </dgm:pt>
    <dgm:pt modelId="{55727B7B-F0E5-4596-A2AC-DBCF25648CC5}" type="pres">
      <dgm:prSet presAssocID="{B4BD5235-3AB4-4434-8B1F-F3611909E664}" presName="rootComposite1" presStyleCnt="0"/>
      <dgm:spPr/>
    </dgm:pt>
    <dgm:pt modelId="{95F71762-8E9C-48A9-A3E8-9F378DC6BC4D}" type="pres">
      <dgm:prSet presAssocID="{B4BD5235-3AB4-4434-8B1F-F3611909E664}" presName="rootText1" presStyleLbl="node0" presStyleIdx="0" presStyleCnt="3" custScaleX="232371" custScaleY="98849" custLinFactNeighborX="-39240" custLinFactNeighborY="468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4B767E-1B02-491F-8503-1AC3B77AA8FA}" type="pres">
      <dgm:prSet presAssocID="{B4BD5235-3AB4-4434-8B1F-F3611909E66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CB99DA9-70DC-4F76-8149-DFCFD67EC7B2}" type="pres">
      <dgm:prSet presAssocID="{B4BD5235-3AB4-4434-8B1F-F3611909E664}" presName="hierChild2" presStyleCnt="0"/>
      <dgm:spPr/>
    </dgm:pt>
    <dgm:pt modelId="{2D85C3DC-8954-4D16-96A1-88ECD2A5F45B}" type="pres">
      <dgm:prSet presAssocID="{B4BD5235-3AB4-4434-8B1F-F3611909E664}" presName="hierChild3" presStyleCnt="0"/>
      <dgm:spPr/>
    </dgm:pt>
    <dgm:pt modelId="{3E44921C-A26D-4F63-95F1-FEAF1904345B}" type="pres">
      <dgm:prSet presAssocID="{3E26DFE6-ACB5-4C07-A824-80EFA8A5266E}" presName="hierRoot1" presStyleCnt="0">
        <dgm:presLayoutVars>
          <dgm:hierBranch val="init"/>
        </dgm:presLayoutVars>
      </dgm:prSet>
      <dgm:spPr/>
    </dgm:pt>
    <dgm:pt modelId="{D0812DE8-AEAC-4CAF-8796-8602E195A40A}" type="pres">
      <dgm:prSet presAssocID="{3E26DFE6-ACB5-4C07-A824-80EFA8A5266E}" presName="rootComposite1" presStyleCnt="0"/>
      <dgm:spPr/>
    </dgm:pt>
    <dgm:pt modelId="{7D49B5FB-2629-4322-87A9-116370435E2D}" type="pres">
      <dgm:prSet presAssocID="{3E26DFE6-ACB5-4C07-A824-80EFA8A5266E}" presName="rootText1" presStyleLbl="node0" presStyleIdx="1" presStyleCnt="3" custScaleX="261855" custScaleY="162196" custLinFactNeighborX="-219" custLinFactNeighborY="-377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821E20-2800-41AF-846B-9A6F77D9787D}" type="pres">
      <dgm:prSet presAssocID="{3E26DFE6-ACB5-4C07-A824-80EFA8A5266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2EED413-0AD3-4628-A14D-60D0B51C1646}" type="pres">
      <dgm:prSet presAssocID="{3E26DFE6-ACB5-4C07-A824-80EFA8A5266E}" presName="hierChild2" presStyleCnt="0"/>
      <dgm:spPr/>
    </dgm:pt>
    <dgm:pt modelId="{3FF6A4E9-B719-45DD-A24E-B8F13A9C4AE0}" type="pres">
      <dgm:prSet presAssocID="{E7A38161-05C8-4758-8698-C91ED8A8F5A6}" presName="Name37" presStyleLbl="parChTrans1D2" presStyleIdx="0" presStyleCnt="9"/>
      <dgm:spPr/>
      <dgm:t>
        <a:bodyPr/>
        <a:lstStyle/>
        <a:p>
          <a:endParaRPr lang="en-US"/>
        </a:p>
      </dgm:t>
    </dgm:pt>
    <dgm:pt modelId="{D34F3221-E7D7-45EA-9A09-80795F23B48E}" type="pres">
      <dgm:prSet presAssocID="{86059595-D01F-4E16-BB70-682E6E4B5F75}" presName="hierRoot2" presStyleCnt="0">
        <dgm:presLayoutVars>
          <dgm:hierBranch val="init"/>
        </dgm:presLayoutVars>
      </dgm:prSet>
      <dgm:spPr/>
    </dgm:pt>
    <dgm:pt modelId="{86932259-6CE7-49A0-95F3-0FB591BBDCED}" type="pres">
      <dgm:prSet presAssocID="{86059595-D01F-4E16-BB70-682E6E4B5F75}" presName="rootComposite" presStyleCnt="0"/>
      <dgm:spPr/>
    </dgm:pt>
    <dgm:pt modelId="{A287BDF7-7434-4664-9A5E-994733048FB4}" type="pres">
      <dgm:prSet presAssocID="{86059595-D01F-4E16-BB70-682E6E4B5F75}" presName="rootText" presStyleLbl="node2" presStyleIdx="0" presStyleCnt="9" custScaleX="125839" custScaleY="2827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3C17DB-A23D-4723-8B27-DD725B6EB048}" type="pres">
      <dgm:prSet presAssocID="{86059595-D01F-4E16-BB70-682E6E4B5F75}" presName="rootConnector" presStyleLbl="node2" presStyleIdx="0" presStyleCnt="9"/>
      <dgm:spPr/>
      <dgm:t>
        <a:bodyPr/>
        <a:lstStyle/>
        <a:p>
          <a:endParaRPr lang="en-US"/>
        </a:p>
      </dgm:t>
    </dgm:pt>
    <dgm:pt modelId="{D4C980B1-71CC-4FD8-BA37-5877F97F8EAF}" type="pres">
      <dgm:prSet presAssocID="{86059595-D01F-4E16-BB70-682E6E4B5F75}" presName="hierChild4" presStyleCnt="0"/>
      <dgm:spPr/>
    </dgm:pt>
    <dgm:pt modelId="{A8AA4558-5968-4387-8952-92E20C1FF1AF}" type="pres">
      <dgm:prSet presAssocID="{86059595-D01F-4E16-BB70-682E6E4B5F75}" presName="hierChild5" presStyleCnt="0"/>
      <dgm:spPr/>
    </dgm:pt>
    <dgm:pt modelId="{B4D706FD-4A51-468B-8B1E-B4017F84FF58}" type="pres">
      <dgm:prSet presAssocID="{B89759F9-0511-4FFE-9A77-8309CA0EA4DC}" presName="Name37" presStyleLbl="parChTrans1D2" presStyleIdx="1" presStyleCnt="9"/>
      <dgm:spPr/>
      <dgm:t>
        <a:bodyPr/>
        <a:lstStyle/>
        <a:p>
          <a:endParaRPr lang="en-US"/>
        </a:p>
      </dgm:t>
    </dgm:pt>
    <dgm:pt modelId="{59B66F62-BA99-4A06-811A-7B2A4958C447}" type="pres">
      <dgm:prSet presAssocID="{D0A50554-3B5A-435E-995D-96C36C719481}" presName="hierRoot2" presStyleCnt="0">
        <dgm:presLayoutVars>
          <dgm:hierBranch val="init"/>
        </dgm:presLayoutVars>
      </dgm:prSet>
      <dgm:spPr/>
    </dgm:pt>
    <dgm:pt modelId="{04181F80-C8C0-46D6-B47E-6711A073A53B}" type="pres">
      <dgm:prSet presAssocID="{D0A50554-3B5A-435E-995D-96C36C719481}" presName="rootComposite" presStyleCnt="0"/>
      <dgm:spPr/>
    </dgm:pt>
    <dgm:pt modelId="{E5D27CCA-552A-4A6B-A9C8-3F96ACFA9F28}" type="pres">
      <dgm:prSet presAssocID="{D0A50554-3B5A-435E-995D-96C36C719481}" presName="rootText" presStyleLbl="node2" presStyleIdx="1" presStyleCnt="9" custScaleY="275177" custLinFactNeighborX="-7442" custLinFactNeighborY="-32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3BE919-AC0A-48FD-B759-92B3F73C1B58}" type="pres">
      <dgm:prSet presAssocID="{D0A50554-3B5A-435E-995D-96C36C719481}" presName="rootConnector" presStyleLbl="node2" presStyleIdx="1" presStyleCnt="9"/>
      <dgm:spPr/>
      <dgm:t>
        <a:bodyPr/>
        <a:lstStyle/>
        <a:p>
          <a:endParaRPr lang="en-US"/>
        </a:p>
      </dgm:t>
    </dgm:pt>
    <dgm:pt modelId="{291D6098-8DBF-497B-BFCB-06145AC91374}" type="pres">
      <dgm:prSet presAssocID="{D0A50554-3B5A-435E-995D-96C36C719481}" presName="hierChild4" presStyleCnt="0"/>
      <dgm:spPr/>
    </dgm:pt>
    <dgm:pt modelId="{E960F077-4053-424E-9EA6-E699A6C8C367}" type="pres">
      <dgm:prSet presAssocID="{D0A50554-3B5A-435E-995D-96C36C719481}" presName="hierChild5" presStyleCnt="0"/>
      <dgm:spPr/>
    </dgm:pt>
    <dgm:pt modelId="{989368EC-4A79-4586-80DE-C86FF6DB108C}" type="pres">
      <dgm:prSet presAssocID="{06E58B65-9C40-4FA9-8607-C84E62202E79}" presName="Name37" presStyleLbl="parChTrans1D2" presStyleIdx="2" presStyleCnt="9"/>
      <dgm:spPr/>
      <dgm:t>
        <a:bodyPr/>
        <a:lstStyle/>
        <a:p>
          <a:endParaRPr lang="en-US"/>
        </a:p>
      </dgm:t>
    </dgm:pt>
    <dgm:pt modelId="{87C52484-C09A-4A7C-A60E-2518CC02663F}" type="pres">
      <dgm:prSet presAssocID="{CC75EBBE-9833-4E75-8102-9D013E3BEF35}" presName="hierRoot2" presStyleCnt="0">
        <dgm:presLayoutVars>
          <dgm:hierBranch val="init"/>
        </dgm:presLayoutVars>
      </dgm:prSet>
      <dgm:spPr/>
    </dgm:pt>
    <dgm:pt modelId="{AE5EB063-CB25-46EC-8699-554FCD8DEC83}" type="pres">
      <dgm:prSet presAssocID="{CC75EBBE-9833-4E75-8102-9D013E3BEF35}" presName="rootComposite" presStyleCnt="0"/>
      <dgm:spPr/>
    </dgm:pt>
    <dgm:pt modelId="{33CF29DA-0D97-430E-BF4B-36C8A4BC4D4E}" type="pres">
      <dgm:prSet presAssocID="{CC75EBBE-9833-4E75-8102-9D013E3BEF35}" presName="rootText" presStyleLbl="node2" presStyleIdx="2" presStyleCnt="9" custScaleX="195650" custScaleY="970880" custLinFactNeighborX="-1225" custLinFactNeighborY="73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A5262D-84F5-4040-9DE6-2742AB163830}" type="pres">
      <dgm:prSet presAssocID="{CC75EBBE-9833-4E75-8102-9D013E3BEF35}" presName="rootConnector" presStyleLbl="node2" presStyleIdx="2" presStyleCnt="9"/>
      <dgm:spPr/>
      <dgm:t>
        <a:bodyPr/>
        <a:lstStyle/>
        <a:p>
          <a:endParaRPr lang="en-US"/>
        </a:p>
      </dgm:t>
    </dgm:pt>
    <dgm:pt modelId="{7313B137-C460-4AD1-AF83-CAD65B10F730}" type="pres">
      <dgm:prSet presAssocID="{CC75EBBE-9833-4E75-8102-9D013E3BEF35}" presName="hierChild4" presStyleCnt="0"/>
      <dgm:spPr/>
    </dgm:pt>
    <dgm:pt modelId="{20F1E7F1-4D12-46EF-A77C-EDCE3928DA73}" type="pres">
      <dgm:prSet presAssocID="{4E3C6FAE-2639-4A75-835A-F6E8CE486C5A}" presName="Name37" presStyleLbl="parChTrans1D3" presStyleIdx="0" presStyleCnt="2"/>
      <dgm:spPr/>
      <dgm:t>
        <a:bodyPr/>
        <a:lstStyle/>
        <a:p>
          <a:endParaRPr lang="en-US"/>
        </a:p>
      </dgm:t>
    </dgm:pt>
    <dgm:pt modelId="{587315A1-932A-40B9-9DCB-98A6585528C9}" type="pres">
      <dgm:prSet presAssocID="{D4E3AD1C-7BB2-481C-B60A-D5C678748E8C}" presName="hierRoot2" presStyleCnt="0">
        <dgm:presLayoutVars>
          <dgm:hierBranch val="init"/>
        </dgm:presLayoutVars>
      </dgm:prSet>
      <dgm:spPr/>
    </dgm:pt>
    <dgm:pt modelId="{AA146401-CAF9-4A33-BA55-07DEC49F5442}" type="pres">
      <dgm:prSet presAssocID="{D4E3AD1C-7BB2-481C-B60A-D5C678748E8C}" presName="rootComposite" presStyleCnt="0"/>
      <dgm:spPr/>
    </dgm:pt>
    <dgm:pt modelId="{C4089A7C-6FE3-4FC3-A504-6D155944A887}" type="pres">
      <dgm:prSet presAssocID="{D4E3AD1C-7BB2-481C-B60A-D5C678748E8C}" presName="rootText" presStyleLbl="node3" presStyleIdx="0" presStyleCnt="2" custAng="0" custScaleX="115486" custScaleY="144439" custLinFactNeighborX="3291" custLinFactNeighborY="524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61D965-E54B-47FB-9DEE-85505F8C8C24}" type="pres">
      <dgm:prSet presAssocID="{D4E3AD1C-7BB2-481C-B60A-D5C678748E8C}" presName="rootConnector" presStyleLbl="node3" presStyleIdx="0" presStyleCnt="2"/>
      <dgm:spPr/>
      <dgm:t>
        <a:bodyPr/>
        <a:lstStyle/>
        <a:p>
          <a:endParaRPr lang="en-US"/>
        </a:p>
      </dgm:t>
    </dgm:pt>
    <dgm:pt modelId="{685F035A-091F-4AFB-8531-4466DA6C69F2}" type="pres">
      <dgm:prSet presAssocID="{D4E3AD1C-7BB2-481C-B60A-D5C678748E8C}" presName="hierChild4" presStyleCnt="0"/>
      <dgm:spPr/>
    </dgm:pt>
    <dgm:pt modelId="{5713DE8F-C0EC-4E5D-9EF7-A6E34FD9042D}" type="pres">
      <dgm:prSet presAssocID="{D4E3AD1C-7BB2-481C-B60A-D5C678748E8C}" presName="hierChild5" presStyleCnt="0"/>
      <dgm:spPr/>
    </dgm:pt>
    <dgm:pt modelId="{82D0C5A5-5087-4DA0-8A7B-69A262139906}" type="pres">
      <dgm:prSet presAssocID="{CC75EBBE-9833-4E75-8102-9D013E3BEF35}" presName="hierChild5" presStyleCnt="0"/>
      <dgm:spPr/>
    </dgm:pt>
    <dgm:pt modelId="{05E864B2-672B-45C0-9067-F3B1D0563C61}" type="pres">
      <dgm:prSet presAssocID="{22189FF6-7526-4AAB-953A-A075D19BE93C}" presName="Name37" presStyleLbl="parChTrans1D2" presStyleIdx="3" presStyleCnt="9"/>
      <dgm:spPr/>
      <dgm:t>
        <a:bodyPr/>
        <a:lstStyle/>
        <a:p>
          <a:endParaRPr lang="en-US"/>
        </a:p>
      </dgm:t>
    </dgm:pt>
    <dgm:pt modelId="{9E7B2CAE-47A3-48B9-BFD7-34C81EC22839}" type="pres">
      <dgm:prSet presAssocID="{C56CF101-01A9-4EAB-98EB-3418A2F90E13}" presName="hierRoot2" presStyleCnt="0">
        <dgm:presLayoutVars>
          <dgm:hierBranch val="init"/>
        </dgm:presLayoutVars>
      </dgm:prSet>
      <dgm:spPr/>
    </dgm:pt>
    <dgm:pt modelId="{0BAD5E3A-B82B-497F-A45D-C9A854372809}" type="pres">
      <dgm:prSet presAssocID="{C56CF101-01A9-4EAB-98EB-3418A2F90E13}" presName="rootComposite" presStyleCnt="0"/>
      <dgm:spPr/>
    </dgm:pt>
    <dgm:pt modelId="{2F2239A9-4A56-4891-B07C-BE7D672481CC}" type="pres">
      <dgm:prSet presAssocID="{C56CF101-01A9-4EAB-98EB-3418A2F90E13}" presName="rootText" presStyleLbl="node2" presStyleIdx="3" presStyleCnt="9" custScaleX="125103" custScaleY="6311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52A68A-89AF-4104-B029-83CD16899ECF}" type="pres">
      <dgm:prSet presAssocID="{C56CF101-01A9-4EAB-98EB-3418A2F90E13}" presName="rootConnector" presStyleLbl="node2" presStyleIdx="3" presStyleCnt="9"/>
      <dgm:spPr/>
      <dgm:t>
        <a:bodyPr/>
        <a:lstStyle/>
        <a:p>
          <a:endParaRPr lang="en-US"/>
        </a:p>
      </dgm:t>
    </dgm:pt>
    <dgm:pt modelId="{08E2B3B2-D8DA-42F8-9FF3-DA12B76C9A5C}" type="pres">
      <dgm:prSet presAssocID="{C56CF101-01A9-4EAB-98EB-3418A2F90E13}" presName="hierChild4" presStyleCnt="0"/>
      <dgm:spPr/>
    </dgm:pt>
    <dgm:pt modelId="{DB35DB48-CEAA-4E26-BB59-FE8B17213F32}" type="pres">
      <dgm:prSet presAssocID="{C56CF101-01A9-4EAB-98EB-3418A2F90E13}" presName="hierChild5" presStyleCnt="0"/>
      <dgm:spPr/>
    </dgm:pt>
    <dgm:pt modelId="{86026584-847E-410F-B178-F7E854B2732E}" type="pres">
      <dgm:prSet presAssocID="{9EEE21A2-3E34-49ED-B7BA-A3302B917A97}" presName="Name37" presStyleLbl="parChTrans1D2" presStyleIdx="4" presStyleCnt="9"/>
      <dgm:spPr/>
      <dgm:t>
        <a:bodyPr/>
        <a:lstStyle/>
        <a:p>
          <a:endParaRPr lang="en-US"/>
        </a:p>
      </dgm:t>
    </dgm:pt>
    <dgm:pt modelId="{AB4933B8-C60D-4CCD-B0E4-EE7DDF1C7793}" type="pres">
      <dgm:prSet presAssocID="{EBFA7C8A-65D2-4D18-AB59-30B5883AA031}" presName="hierRoot2" presStyleCnt="0">
        <dgm:presLayoutVars>
          <dgm:hierBranch val="init"/>
        </dgm:presLayoutVars>
      </dgm:prSet>
      <dgm:spPr/>
    </dgm:pt>
    <dgm:pt modelId="{69F91AE1-1E0A-49AD-84B9-7E894F12F6F8}" type="pres">
      <dgm:prSet presAssocID="{EBFA7C8A-65D2-4D18-AB59-30B5883AA031}" presName="rootComposite" presStyleCnt="0"/>
      <dgm:spPr/>
    </dgm:pt>
    <dgm:pt modelId="{0F8B6B16-58B7-42E2-B91F-A8B0D6025076}" type="pres">
      <dgm:prSet presAssocID="{EBFA7C8A-65D2-4D18-AB59-30B5883AA031}" presName="rootText" presStyleLbl="node2" presStyleIdx="4" presStyleCnt="9" custScaleY="2300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01220A-C63A-411D-A8FF-B714FD291474}" type="pres">
      <dgm:prSet presAssocID="{EBFA7C8A-65D2-4D18-AB59-30B5883AA031}" presName="rootConnector" presStyleLbl="node2" presStyleIdx="4" presStyleCnt="9"/>
      <dgm:spPr/>
      <dgm:t>
        <a:bodyPr/>
        <a:lstStyle/>
        <a:p>
          <a:endParaRPr lang="en-US"/>
        </a:p>
      </dgm:t>
    </dgm:pt>
    <dgm:pt modelId="{DC798179-FAF6-47CB-A919-E0A35E45ED7C}" type="pres">
      <dgm:prSet presAssocID="{EBFA7C8A-65D2-4D18-AB59-30B5883AA031}" presName="hierChild4" presStyleCnt="0"/>
      <dgm:spPr/>
    </dgm:pt>
    <dgm:pt modelId="{34825D9D-C511-456F-842B-16B2ED02C5CA}" type="pres">
      <dgm:prSet presAssocID="{EBFA7C8A-65D2-4D18-AB59-30B5883AA031}" presName="hierChild5" presStyleCnt="0"/>
      <dgm:spPr/>
    </dgm:pt>
    <dgm:pt modelId="{F0D4BFE2-ACC8-439A-A723-A9D4DB72B954}" type="pres">
      <dgm:prSet presAssocID="{E5126691-E940-4E7D-A72C-1AB0E0283298}" presName="Name37" presStyleLbl="parChTrans1D2" presStyleIdx="5" presStyleCnt="9"/>
      <dgm:spPr/>
      <dgm:t>
        <a:bodyPr/>
        <a:lstStyle/>
        <a:p>
          <a:endParaRPr lang="en-US"/>
        </a:p>
      </dgm:t>
    </dgm:pt>
    <dgm:pt modelId="{607093AA-9BF5-4DD5-B664-AD0197C11F71}" type="pres">
      <dgm:prSet presAssocID="{7E64524C-17D1-439F-B8C5-8EE6F66C69C2}" presName="hierRoot2" presStyleCnt="0">
        <dgm:presLayoutVars>
          <dgm:hierBranch val="init"/>
        </dgm:presLayoutVars>
      </dgm:prSet>
      <dgm:spPr/>
    </dgm:pt>
    <dgm:pt modelId="{1FB9AF61-A3E1-4FE1-8A16-1E9D935063A9}" type="pres">
      <dgm:prSet presAssocID="{7E64524C-17D1-439F-B8C5-8EE6F66C69C2}" presName="rootComposite" presStyleCnt="0"/>
      <dgm:spPr/>
    </dgm:pt>
    <dgm:pt modelId="{5C874FEB-09F2-4149-B4E0-E0F3F3102BBC}" type="pres">
      <dgm:prSet presAssocID="{7E64524C-17D1-439F-B8C5-8EE6F66C69C2}" presName="rootText" presStyleLbl="node2" presStyleIdx="5" presStyleCnt="9" custScaleY="2896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1A35E8-EA55-4D00-9A34-E53686F7E519}" type="pres">
      <dgm:prSet presAssocID="{7E64524C-17D1-439F-B8C5-8EE6F66C69C2}" presName="rootConnector" presStyleLbl="node2" presStyleIdx="5" presStyleCnt="9"/>
      <dgm:spPr/>
      <dgm:t>
        <a:bodyPr/>
        <a:lstStyle/>
        <a:p>
          <a:endParaRPr lang="en-US"/>
        </a:p>
      </dgm:t>
    </dgm:pt>
    <dgm:pt modelId="{8BFCACE5-F559-4D2F-8CD9-DA36431CD754}" type="pres">
      <dgm:prSet presAssocID="{7E64524C-17D1-439F-B8C5-8EE6F66C69C2}" presName="hierChild4" presStyleCnt="0"/>
      <dgm:spPr/>
    </dgm:pt>
    <dgm:pt modelId="{BF93D04B-7EE3-4385-9F0A-8ED70D4B5DFF}" type="pres">
      <dgm:prSet presAssocID="{7E64524C-17D1-439F-B8C5-8EE6F66C69C2}" presName="hierChild5" presStyleCnt="0"/>
      <dgm:spPr/>
    </dgm:pt>
    <dgm:pt modelId="{ADD514BC-D72B-4DD7-8CBB-E2A08D21896D}" type="pres">
      <dgm:prSet presAssocID="{DCEB8CA5-9928-49A1-BA8B-9740939A3DDF}" presName="Name37" presStyleLbl="parChTrans1D2" presStyleIdx="6" presStyleCnt="9"/>
      <dgm:spPr/>
      <dgm:t>
        <a:bodyPr/>
        <a:lstStyle/>
        <a:p>
          <a:endParaRPr lang="en-US"/>
        </a:p>
      </dgm:t>
    </dgm:pt>
    <dgm:pt modelId="{9952D95E-F0CE-4C3D-ABCF-FBA82CC7A40F}" type="pres">
      <dgm:prSet presAssocID="{12379F28-10B0-446F-BB32-D4E68CE4DBE4}" presName="hierRoot2" presStyleCnt="0">
        <dgm:presLayoutVars>
          <dgm:hierBranch val="init"/>
        </dgm:presLayoutVars>
      </dgm:prSet>
      <dgm:spPr/>
    </dgm:pt>
    <dgm:pt modelId="{43C1463E-6F5C-4060-A399-5E94B323DC16}" type="pres">
      <dgm:prSet presAssocID="{12379F28-10B0-446F-BB32-D4E68CE4DBE4}" presName="rootComposite" presStyleCnt="0"/>
      <dgm:spPr/>
    </dgm:pt>
    <dgm:pt modelId="{071CD0B1-A21B-45AB-BFA0-BD2BB3A68E93}" type="pres">
      <dgm:prSet presAssocID="{12379F28-10B0-446F-BB32-D4E68CE4DBE4}" presName="rootText" presStyleLbl="node2" presStyleIdx="6" presStyleCnt="9" custAng="0" custScaleX="131242" custScaleY="3470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A885B7-4AEA-419B-B316-34037A78C394}" type="pres">
      <dgm:prSet presAssocID="{12379F28-10B0-446F-BB32-D4E68CE4DBE4}" presName="rootConnector" presStyleLbl="node2" presStyleIdx="6" presStyleCnt="9"/>
      <dgm:spPr/>
      <dgm:t>
        <a:bodyPr/>
        <a:lstStyle/>
        <a:p>
          <a:endParaRPr lang="en-US"/>
        </a:p>
      </dgm:t>
    </dgm:pt>
    <dgm:pt modelId="{ECA7AE5E-D7B1-4FFD-9AC7-A11530CE0DE8}" type="pres">
      <dgm:prSet presAssocID="{12379F28-10B0-446F-BB32-D4E68CE4DBE4}" presName="hierChild4" presStyleCnt="0"/>
      <dgm:spPr/>
    </dgm:pt>
    <dgm:pt modelId="{98180F1C-F16C-43CD-A06A-C3D982919683}" type="pres">
      <dgm:prSet presAssocID="{12379F28-10B0-446F-BB32-D4E68CE4DBE4}" presName="hierChild5" presStyleCnt="0"/>
      <dgm:spPr/>
    </dgm:pt>
    <dgm:pt modelId="{897BC418-8D0D-487C-B538-B0ADDE537060}" type="pres">
      <dgm:prSet presAssocID="{51B39AA1-CAA8-4314-81BB-F4D2A87EB038}" presName="Name37" presStyleLbl="parChTrans1D2" presStyleIdx="7" presStyleCnt="9"/>
      <dgm:spPr/>
      <dgm:t>
        <a:bodyPr/>
        <a:lstStyle/>
        <a:p>
          <a:endParaRPr lang="en-US"/>
        </a:p>
      </dgm:t>
    </dgm:pt>
    <dgm:pt modelId="{1AE1F620-8D88-42BF-8F61-190CDD2F7F49}" type="pres">
      <dgm:prSet presAssocID="{CCCA1AEA-D962-4802-8F99-F754AC13F1C4}" presName="hierRoot2" presStyleCnt="0">
        <dgm:presLayoutVars>
          <dgm:hierBranch val="init"/>
        </dgm:presLayoutVars>
      </dgm:prSet>
      <dgm:spPr/>
    </dgm:pt>
    <dgm:pt modelId="{4D5BAEB6-CCDA-4E63-BAB0-4DEB7DCA5B31}" type="pres">
      <dgm:prSet presAssocID="{CCCA1AEA-D962-4802-8F99-F754AC13F1C4}" presName="rootComposite" presStyleCnt="0"/>
      <dgm:spPr/>
    </dgm:pt>
    <dgm:pt modelId="{F2506EAF-1E8A-4467-9B0B-015E5C9E9DD7}" type="pres">
      <dgm:prSet presAssocID="{CCCA1AEA-D962-4802-8F99-F754AC13F1C4}" presName="rootText" presStyleLbl="node2" presStyleIdx="7" presStyleCnt="9" custScaleY="3948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989F7E-AE09-46AA-8664-DFE980C7723B}" type="pres">
      <dgm:prSet presAssocID="{CCCA1AEA-D962-4802-8F99-F754AC13F1C4}" presName="rootConnector" presStyleLbl="node2" presStyleIdx="7" presStyleCnt="9"/>
      <dgm:spPr/>
      <dgm:t>
        <a:bodyPr/>
        <a:lstStyle/>
        <a:p>
          <a:endParaRPr lang="en-US"/>
        </a:p>
      </dgm:t>
    </dgm:pt>
    <dgm:pt modelId="{8641414E-BDBF-45B7-9D8D-0CE746819DAA}" type="pres">
      <dgm:prSet presAssocID="{CCCA1AEA-D962-4802-8F99-F754AC13F1C4}" presName="hierChild4" presStyleCnt="0"/>
      <dgm:spPr/>
    </dgm:pt>
    <dgm:pt modelId="{B01D5BF9-5079-4585-8926-86800362AA62}" type="pres">
      <dgm:prSet presAssocID="{7FF0F695-46F5-4B70-B2EB-DEB775C24385}" presName="Name37" presStyleLbl="parChTrans1D3" presStyleIdx="1" presStyleCnt="2"/>
      <dgm:spPr/>
      <dgm:t>
        <a:bodyPr/>
        <a:lstStyle/>
        <a:p>
          <a:endParaRPr lang="en-US"/>
        </a:p>
      </dgm:t>
    </dgm:pt>
    <dgm:pt modelId="{150D53E6-016E-4400-B2C0-FD35A105023C}" type="pres">
      <dgm:prSet presAssocID="{85FFBD27-205A-4F05-9F71-3CA2414CE623}" presName="hierRoot2" presStyleCnt="0">
        <dgm:presLayoutVars>
          <dgm:hierBranch val="init"/>
        </dgm:presLayoutVars>
      </dgm:prSet>
      <dgm:spPr/>
    </dgm:pt>
    <dgm:pt modelId="{38A3C780-4E30-448A-965B-916AD6981AB2}" type="pres">
      <dgm:prSet presAssocID="{85FFBD27-205A-4F05-9F71-3CA2414CE623}" presName="rootComposite" presStyleCnt="0"/>
      <dgm:spPr/>
    </dgm:pt>
    <dgm:pt modelId="{B3EA91B6-F56A-47B4-B28A-E43B1D1FADDF}" type="pres">
      <dgm:prSet presAssocID="{85FFBD27-205A-4F05-9F71-3CA2414CE623}" presName="rootText" presStyleLbl="node3" presStyleIdx="1" presStyleCnt="2" custScaleX="142908" custScaleY="3212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FCACFA-17AA-4FBA-8F25-EFFDCB655FE6}" type="pres">
      <dgm:prSet presAssocID="{85FFBD27-205A-4F05-9F71-3CA2414CE623}" presName="rootConnector" presStyleLbl="node3" presStyleIdx="1" presStyleCnt="2"/>
      <dgm:spPr/>
      <dgm:t>
        <a:bodyPr/>
        <a:lstStyle/>
        <a:p>
          <a:endParaRPr lang="en-US"/>
        </a:p>
      </dgm:t>
    </dgm:pt>
    <dgm:pt modelId="{3B029A12-83B0-44C8-90CB-45BF80723E35}" type="pres">
      <dgm:prSet presAssocID="{85FFBD27-205A-4F05-9F71-3CA2414CE623}" presName="hierChild4" presStyleCnt="0"/>
      <dgm:spPr/>
    </dgm:pt>
    <dgm:pt modelId="{CE575463-1BD4-4FB7-B067-7F3FD817DC55}" type="pres">
      <dgm:prSet presAssocID="{A5A6EBAB-7390-4F21-8710-99C0F9DE2771}" presName="Name37" presStyleLbl="parChTrans1D4" presStyleIdx="0" presStyleCnt="1"/>
      <dgm:spPr/>
      <dgm:t>
        <a:bodyPr/>
        <a:lstStyle/>
        <a:p>
          <a:endParaRPr lang="en-US"/>
        </a:p>
      </dgm:t>
    </dgm:pt>
    <dgm:pt modelId="{F26BCB39-F3DA-4552-9FF3-618917895C5B}" type="pres">
      <dgm:prSet presAssocID="{D64F1D4F-6BBA-47B1-9BAF-E519D936B746}" presName="hierRoot2" presStyleCnt="0">
        <dgm:presLayoutVars>
          <dgm:hierBranch val="init"/>
        </dgm:presLayoutVars>
      </dgm:prSet>
      <dgm:spPr/>
    </dgm:pt>
    <dgm:pt modelId="{EC20689B-6D06-4474-8C8C-7B431EEE1CB4}" type="pres">
      <dgm:prSet presAssocID="{D64F1D4F-6BBA-47B1-9BAF-E519D936B746}" presName="rootComposite" presStyleCnt="0"/>
      <dgm:spPr/>
    </dgm:pt>
    <dgm:pt modelId="{766812D9-62E9-42E8-88D7-C443AFD227A6}" type="pres">
      <dgm:prSet presAssocID="{D64F1D4F-6BBA-47B1-9BAF-E519D936B746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71D7C9-3B47-4CB0-A2CF-D5E406C352A7}" type="pres">
      <dgm:prSet presAssocID="{D64F1D4F-6BBA-47B1-9BAF-E519D936B746}" presName="rootConnector" presStyleLbl="node4" presStyleIdx="0" presStyleCnt="1"/>
      <dgm:spPr/>
      <dgm:t>
        <a:bodyPr/>
        <a:lstStyle/>
        <a:p>
          <a:endParaRPr lang="en-US"/>
        </a:p>
      </dgm:t>
    </dgm:pt>
    <dgm:pt modelId="{52305064-58E6-4EA5-8B1B-135A9E0ABA4B}" type="pres">
      <dgm:prSet presAssocID="{D64F1D4F-6BBA-47B1-9BAF-E519D936B746}" presName="hierChild4" presStyleCnt="0"/>
      <dgm:spPr/>
    </dgm:pt>
    <dgm:pt modelId="{AA01DD9B-DFD3-4521-B51B-0ECFF7A4CF72}" type="pres">
      <dgm:prSet presAssocID="{D64F1D4F-6BBA-47B1-9BAF-E519D936B746}" presName="hierChild5" presStyleCnt="0"/>
      <dgm:spPr/>
    </dgm:pt>
    <dgm:pt modelId="{0ED22D29-F4F9-4108-BBAF-EE1B2164B182}" type="pres">
      <dgm:prSet presAssocID="{85FFBD27-205A-4F05-9F71-3CA2414CE623}" presName="hierChild5" presStyleCnt="0"/>
      <dgm:spPr/>
    </dgm:pt>
    <dgm:pt modelId="{124948E4-F797-4D8E-86FA-1C1E81A0AE10}" type="pres">
      <dgm:prSet presAssocID="{CCCA1AEA-D962-4802-8F99-F754AC13F1C4}" presName="hierChild5" presStyleCnt="0"/>
      <dgm:spPr/>
    </dgm:pt>
    <dgm:pt modelId="{E1093AFE-F854-4FD9-A4DF-1AB47B73545F}" type="pres">
      <dgm:prSet presAssocID="{1777F90C-AECE-4359-BDAE-4D14B5DE1D7F}" presName="Name37" presStyleLbl="parChTrans1D2" presStyleIdx="8" presStyleCnt="9"/>
      <dgm:spPr/>
      <dgm:t>
        <a:bodyPr/>
        <a:lstStyle/>
        <a:p>
          <a:endParaRPr lang="en-US"/>
        </a:p>
      </dgm:t>
    </dgm:pt>
    <dgm:pt modelId="{A7C2CE65-3868-451E-9C2E-E53FC22B2475}" type="pres">
      <dgm:prSet presAssocID="{C4CBC01C-A02A-44A4-9BB0-C078E5293BE7}" presName="hierRoot2" presStyleCnt="0">
        <dgm:presLayoutVars>
          <dgm:hierBranch val="init"/>
        </dgm:presLayoutVars>
      </dgm:prSet>
      <dgm:spPr/>
    </dgm:pt>
    <dgm:pt modelId="{5485E7B2-045B-4B31-9402-15662EF5F0EA}" type="pres">
      <dgm:prSet presAssocID="{C4CBC01C-A02A-44A4-9BB0-C078E5293BE7}" presName="rootComposite" presStyleCnt="0"/>
      <dgm:spPr/>
    </dgm:pt>
    <dgm:pt modelId="{F2B35144-249B-4161-B7C6-4FA01EFAB503}" type="pres">
      <dgm:prSet presAssocID="{C4CBC01C-A02A-44A4-9BB0-C078E5293BE7}" presName="rootText" presStyleLbl="node2" presStyleIdx="8" presStyleCnt="9" custScaleX="154870" custScaleY="1883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3E2777-A381-4664-B9A2-D4BA1F7617EF}" type="pres">
      <dgm:prSet presAssocID="{C4CBC01C-A02A-44A4-9BB0-C078E5293BE7}" presName="rootConnector" presStyleLbl="node2" presStyleIdx="8" presStyleCnt="9"/>
      <dgm:spPr/>
      <dgm:t>
        <a:bodyPr/>
        <a:lstStyle/>
        <a:p>
          <a:endParaRPr lang="en-US"/>
        </a:p>
      </dgm:t>
    </dgm:pt>
    <dgm:pt modelId="{EACDCA69-6F8C-45A6-8DF5-59493BCA7E43}" type="pres">
      <dgm:prSet presAssocID="{C4CBC01C-A02A-44A4-9BB0-C078E5293BE7}" presName="hierChild4" presStyleCnt="0"/>
      <dgm:spPr/>
    </dgm:pt>
    <dgm:pt modelId="{2BD24C55-BDDC-497B-8C1C-FC797C8BDC62}" type="pres">
      <dgm:prSet presAssocID="{C4CBC01C-A02A-44A4-9BB0-C078E5293BE7}" presName="hierChild5" presStyleCnt="0"/>
      <dgm:spPr/>
    </dgm:pt>
    <dgm:pt modelId="{AC376984-890C-4CF8-95F7-8720563A0715}" type="pres">
      <dgm:prSet presAssocID="{3E26DFE6-ACB5-4C07-A824-80EFA8A5266E}" presName="hierChild3" presStyleCnt="0"/>
      <dgm:spPr/>
    </dgm:pt>
    <dgm:pt modelId="{FB00EF93-AD22-47A9-95F5-13A26DE40C8C}" type="pres">
      <dgm:prSet presAssocID="{78155635-9AC8-4364-9C28-38674AC4820E}" presName="hierRoot1" presStyleCnt="0">
        <dgm:presLayoutVars>
          <dgm:hierBranch val="init"/>
        </dgm:presLayoutVars>
      </dgm:prSet>
      <dgm:spPr/>
    </dgm:pt>
    <dgm:pt modelId="{A854FC4B-4EF2-42A3-8C22-0A4C07786E15}" type="pres">
      <dgm:prSet presAssocID="{78155635-9AC8-4364-9C28-38674AC4820E}" presName="rootComposite1" presStyleCnt="0"/>
      <dgm:spPr/>
    </dgm:pt>
    <dgm:pt modelId="{FD73BB9F-0A9D-4837-BBF6-5E1EDD946491}" type="pres">
      <dgm:prSet presAssocID="{78155635-9AC8-4364-9C28-38674AC4820E}" presName="rootText1" presStyleLbl="node0" presStyleIdx="2" presStyleCnt="3" custScaleX="301247" custScaleY="303485" custLinFactX="-172061" custLinFactY="-21818" custLinFactNeighborX="-2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7F4304-4AEE-464D-A682-6FEAF71EAC48}" type="pres">
      <dgm:prSet presAssocID="{78155635-9AC8-4364-9C28-38674AC4820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80C442D-4F01-4602-BD52-AFFED6018DFC}" type="pres">
      <dgm:prSet presAssocID="{78155635-9AC8-4364-9C28-38674AC4820E}" presName="hierChild2" presStyleCnt="0"/>
      <dgm:spPr/>
    </dgm:pt>
    <dgm:pt modelId="{28741A2E-42E9-4CDA-A8ED-F41C02933F5E}" type="pres">
      <dgm:prSet presAssocID="{78155635-9AC8-4364-9C28-38674AC4820E}" presName="hierChild3" presStyleCnt="0"/>
      <dgm:spPr/>
    </dgm:pt>
  </dgm:ptLst>
  <dgm:cxnLst>
    <dgm:cxn modelId="{226E912D-7DD4-48B3-B3CD-4D6FDF20A629}" type="presOf" srcId="{CCCA1AEA-D962-4802-8F99-F754AC13F1C4}" destId="{F2506EAF-1E8A-4467-9B0B-015E5C9E9DD7}" srcOrd="0" destOrd="0" presId="urn:microsoft.com/office/officeart/2005/8/layout/orgChart1"/>
    <dgm:cxn modelId="{9F35853F-0D18-4F0C-A250-D30F957CA2B2}" type="presOf" srcId="{86059595-D01F-4E16-BB70-682E6E4B5F75}" destId="{A287BDF7-7434-4664-9A5E-994733048FB4}" srcOrd="0" destOrd="0" presId="urn:microsoft.com/office/officeart/2005/8/layout/orgChart1"/>
    <dgm:cxn modelId="{2C7047C3-DCFF-4030-BE40-183B36380F67}" type="presOf" srcId="{D0A50554-3B5A-435E-995D-96C36C719481}" destId="{193BE919-AC0A-48FD-B759-92B3F73C1B58}" srcOrd="1" destOrd="0" presId="urn:microsoft.com/office/officeart/2005/8/layout/orgChart1"/>
    <dgm:cxn modelId="{5827BFCF-47D7-4F2A-B68A-05EF10A4864D}" type="presOf" srcId="{B89759F9-0511-4FFE-9A77-8309CA0EA4DC}" destId="{B4D706FD-4A51-468B-8B1E-B4017F84FF58}" srcOrd="0" destOrd="0" presId="urn:microsoft.com/office/officeart/2005/8/layout/orgChart1"/>
    <dgm:cxn modelId="{AE19D257-82C3-42E4-82BA-8B3A9878E663}" srcId="{3E26DFE6-ACB5-4C07-A824-80EFA8A5266E}" destId="{7E64524C-17D1-439F-B8C5-8EE6F66C69C2}" srcOrd="5" destOrd="0" parTransId="{E5126691-E940-4E7D-A72C-1AB0E0283298}" sibTransId="{4B8B0879-D23B-487D-BC96-1D3FCB991228}"/>
    <dgm:cxn modelId="{47441A4E-0CEC-4E34-98BF-703746F3CCE4}" type="presOf" srcId="{DCEB8CA5-9928-49A1-BA8B-9740939A3DDF}" destId="{ADD514BC-D72B-4DD7-8CBB-E2A08D21896D}" srcOrd="0" destOrd="0" presId="urn:microsoft.com/office/officeart/2005/8/layout/orgChart1"/>
    <dgm:cxn modelId="{D738A2CC-6BAB-4402-B874-A0662A14DDEE}" type="presOf" srcId="{E7A38161-05C8-4758-8698-C91ED8A8F5A6}" destId="{3FF6A4E9-B719-45DD-A24E-B8F13A9C4AE0}" srcOrd="0" destOrd="0" presId="urn:microsoft.com/office/officeart/2005/8/layout/orgChart1"/>
    <dgm:cxn modelId="{47807A35-350C-475D-AC54-B8E37C2CB96D}" type="presOf" srcId="{B4BD5235-3AB4-4434-8B1F-F3611909E664}" destId="{FB4B767E-1B02-491F-8503-1AC3B77AA8FA}" srcOrd="1" destOrd="0" presId="urn:microsoft.com/office/officeart/2005/8/layout/orgChart1"/>
    <dgm:cxn modelId="{C99B4026-FDE8-4F95-AED5-D85449737B33}" srcId="{5FBBDBD2-ED82-4795-8F6C-B8A28D996ACF}" destId="{78155635-9AC8-4364-9C28-38674AC4820E}" srcOrd="2" destOrd="0" parTransId="{CB84BB1B-90D7-46E6-AA39-31B4F17228A4}" sibTransId="{9C4B1C79-5BA0-4749-9298-E1E471948698}"/>
    <dgm:cxn modelId="{770455D7-6BCC-47B1-8D69-0DA89DF28D54}" type="presOf" srcId="{7E64524C-17D1-439F-B8C5-8EE6F66C69C2}" destId="{5C874FEB-09F2-4149-B4E0-E0F3F3102BBC}" srcOrd="0" destOrd="0" presId="urn:microsoft.com/office/officeart/2005/8/layout/orgChart1"/>
    <dgm:cxn modelId="{419946B0-82B1-4E58-B807-6C870CE1930B}" type="presOf" srcId="{78155635-9AC8-4364-9C28-38674AC4820E}" destId="{337F4304-4AEE-464D-A682-6FEAF71EAC48}" srcOrd="1" destOrd="0" presId="urn:microsoft.com/office/officeart/2005/8/layout/orgChart1"/>
    <dgm:cxn modelId="{A17719C2-8F24-485D-8500-F75B8C5276A3}" srcId="{CCCA1AEA-D962-4802-8F99-F754AC13F1C4}" destId="{85FFBD27-205A-4F05-9F71-3CA2414CE623}" srcOrd="0" destOrd="0" parTransId="{7FF0F695-46F5-4B70-B2EB-DEB775C24385}" sibTransId="{638D7F82-4BB3-4CFB-B499-C04D78433DE9}"/>
    <dgm:cxn modelId="{BA09F9FC-BC2F-4CA1-9441-428FB2938DDF}" type="presOf" srcId="{D64F1D4F-6BBA-47B1-9BAF-E519D936B746}" destId="{766812D9-62E9-42E8-88D7-C443AFD227A6}" srcOrd="0" destOrd="0" presId="urn:microsoft.com/office/officeart/2005/8/layout/orgChart1"/>
    <dgm:cxn modelId="{343C7EA0-1C29-429D-84B0-DBAA8C87A737}" type="presOf" srcId="{4E3C6FAE-2639-4A75-835A-F6E8CE486C5A}" destId="{20F1E7F1-4D12-46EF-A77C-EDCE3928DA73}" srcOrd="0" destOrd="0" presId="urn:microsoft.com/office/officeart/2005/8/layout/orgChart1"/>
    <dgm:cxn modelId="{22B4D9DF-FAFA-42C3-8BC7-52B2C04F282E}" srcId="{3E26DFE6-ACB5-4C07-A824-80EFA8A5266E}" destId="{12379F28-10B0-446F-BB32-D4E68CE4DBE4}" srcOrd="6" destOrd="0" parTransId="{DCEB8CA5-9928-49A1-BA8B-9740939A3DDF}" sibTransId="{67AE8191-F07D-4620-9633-25D726705B09}"/>
    <dgm:cxn modelId="{200D9BE4-4B4E-4182-BC91-E02C938A9BDA}" type="presOf" srcId="{5FBBDBD2-ED82-4795-8F6C-B8A28D996ACF}" destId="{A5671403-AA31-49B5-A035-DCCE7E3F8543}" srcOrd="0" destOrd="0" presId="urn:microsoft.com/office/officeart/2005/8/layout/orgChart1"/>
    <dgm:cxn modelId="{71E4A469-41DF-4924-AFE1-9F4DCAD548B9}" type="presOf" srcId="{85FFBD27-205A-4F05-9F71-3CA2414CE623}" destId="{B3EA91B6-F56A-47B4-B28A-E43B1D1FADDF}" srcOrd="0" destOrd="0" presId="urn:microsoft.com/office/officeart/2005/8/layout/orgChart1"/>
    <dgm:cxn modelId="{FFEC44D8-4AB3-4C54-B3E8-522CE07886A0}" type="presOf" srcId="{12379F28-10B0-446F-BB32-D4E68CE4DBE4}" destId="{D7A885B7-4AEA-419B-B316-34037A78C394}" srcOrd="1" destOrd="0" presId="urn:microsoft.com/office/officeart/2005/8/layout/orgChart1"/>
    <dgm:cxn modelId="{E47C2C84-0C41-40D8-934B-C0AFAC58DF14}" srcId="{3E26DFE6-ACB5-4C07-A824-80EFA8A5266E}" destId="{D0A50554-3B5A-435E-995D-96C36C719481}" srcOrd="1" destOrd="0" parTransId="{B89759F9-0511-4FFE-9A77-8309CA0EA4DC}" sibTransId="{734FACBF-F10F-4C6F-8CDB-63701FF4B4EF}"/>
    <dgm:cxn modelId="{D38C8CBD-56E4-4F0D-ADA0-AA9B3D42C49D}" type="presOf" srcId="{C56CF101-01A9-4EAB-98EB-3418A2F90E13}" destId="{2F2239A9-4A56-4891-B07C-BE7D672481CC}" srcOrd="0" destOrd="0" presId="urn:microsoft.com/office/officeart/2005/8/layout/orgChart1"/>
    <dgm:cxn modelId="{73790458-5487-47B1-BEFA-A1862D5D6543}" srcId="{3E26DFE6-ACB5-4C07-A824-80EFA8A5266E}" destId="{EBFA7C8A-65D2-4D18-AB59-30B5883AA031}" srcOrd="4" destOrd="0" parTransId="{9EEE21A2-3E34-49ED-B7BA-A3302B917A97}" sibTransId="{666F72A1-F5AB-45FD-B3DA-9F80BAACBFE1}"/>
    <dgm:cxn modelId="{86817144-9855-465A-967B-29AD85F5885E}" srcId="{3E26DFE6-ACB5-4C07-A824-80EFA8A5266E}" destId="{C4CBC01C-A02A-44A4-9BB0-C078E5293BE7}" srcOrd="8" destOrd="0" parTransId="{1777F90C-AECE-4359-BDAE-4D14B5DE1D7F}" sibTransId="{1B432134-A4D5-4C6D-BBD4-585E14648712}"/>
    <dgm:cxn modelId="{5C96FAC7-978E-4064-A57F-16B82328E5CD}" srcId="{5FBBDBD2-ED82-4795-8F6C-B8A28D996ACF}" destId="{B4BD5235-3AB4-4434-8B1F-F3611909E664}" srcOrd="0" destOrd="0" parTransId="{4077736F-B278-4ED2-844D-7D06BFB28411}" sibTransId="{69ADDCAD-5312-4B58-B39F-29A031ED099C}"/>
    <dgm:cxn modelId="{BC5FFB9E-94B2-4684-A151-A431696E6363}" type="presOf" srcId="{EBFA7C8A-65D2-4D18-AB59-30B5883AA031}" destId="{FC01220A-C63A-411D-A8FF-B714FD291474}" srcOrd="1" destOrd="0" presId="urn:microsoft.com/office/officeart/2005/8/layout/orgChart1"/>
    <dgm:cxn modelId="{3217F0E2-CB62-4BEB-B0A7-058E40FFEAF5}" type="presOf" srcId="{CCCA1AEA-D962-4802-8F99-F754AC13F1C4}" destId="{59989F7E-AE09-46AA-8664-DFE980C7723B}" srcOrd="1" destOrd="0" presId="urn:microsoft.com/office/officeart/2005/8/layout/orgChart1"/>
    <dgm:cxn modelId="{B2D4714B-4CA1-4669-A8F6-85561747908B}" srcId="{3E26DFE6-ACB5-4C07-A824-80EFA8A5266E}" destId="{86059595-D01F-4E16-BB70-682E6E4B5F75}" srcOrd="0" destOrd="0" parTransId="{E7A38161-05C8-4758-8698-C91ED8A8F5A6}" sibTransId="{B8CD71FB-1CF4-4482-9027-7CC5608271B2}"/>
    <dgm:cxn modelId="{3C280DF3-B33F-4344-83A6-C2E8B40C164B}" type="presOf" srcId="{C4CBC01C-A02A-44A4-9BB0-C078E5293BE7}" destId="{9C3E2777-A381-4664-B9A2-D4BA1F7617EF}" srcOrd="1" destOrd="0" presId="urn:microsoft.com/office/officeart/2005/8/layout/orgChart1"/>
    <dgm:cxn modelId="{BFC4F33D-5F71-444E-B71B-CE1C2ECA64C7}" type="presOf" srcId="{D4E3AD1C-7BB2-481C-B60A-D5C678748E8C}" destId="{1161D965-E54B-47FB-9DEE-85505F8C8C24}" srcOrd="1" destOrd="0" presId="urn:microsoft.com/office/officeart/2005/8/layout/orgChart1"/>
    <dgm:cxn modelId="{C750A515-19B5-479D-B8CF-42D5488C98B6}" srcId="{CC75EBBE-9833-4E75-8102-9D013E3BEF35}" destId="{D4E3AD1C-7BB2-481C-B60A-D5C678748E8C}" srcOrd="0" destOrd="0" parTransId="{4E3C6FAE-2639-4A75-835A-F6E8CE486C5A}" sibTransId="{C71CBC21-4650-4963-958B-1631A9620709}"/>
    <dgm:cxn modelId="{E2D20774-EA81-4C45-8B90-5450DE45D5E1}" type="presOf" srcId="{1777F90C-AECE-4359-BDAE-4D14B5DE1D7F}" destId="{E1093AFE-F854-4FD9-A4DF-1AB47B73545F}" srcOrd="0" destOrd="0" presId="urn:microsoft.com/office/officeart/2005/8/layout/orgChart1"/>
    <dgm:cxn modelId="{887DF35F-D38F-41B1-98F8-0EA4E9861711}" type="presOf" srcId="{CC75EBBE-9833-4E75-8102-9D013E3BEF35}" destId="{33CF29DA-0D97-430E-BF4B-36C8A4BC4D4E}" srcOrd="0" destOrd="0" presId="urn:microsoft.com/office/officeart/2005/8/layout/orgChart1"/>
    <dgm:cxn modelId="{F09886C3-4FAE-45AE-A940-70B25DA65EC2}" type="presOf" srcId="{86059595-D01F-4E16-BB70-682E6E4B5F75}" destId="{5B3C17DB-A23D-4723-8B27-DD725B6EB048}" srcOrd="1" destOrd="0" presId="urn:microsoft.com/office/officeart/2005/8/layout/orgChart1"/>
    <dgm:cxn modelId="{1BE32723-55FB-44DA-9FCE-B07641C20B9A}" type="presOf" srcId="{78155635-9AC8-4364-9C28-38674AC4820E}" destId="{FD73BB9F-0A9D-4837-BBF6-5E1EDD946491}" srcOrd="0" destOrd="0" presId="urn:microsoft.com/office/officeart/2005/8/layout/orgChart1"/>
    <dgm:cxn modelId="{6EF23B44-D65B-4CC1-9AB4-071BFD0AEA93}" type="presOf" srcId="{A5A6EBAB-7390-4F21-8710-99C0F9DE2771}" destId="{CE575463-1BD4-4FB7-B067-7F3FD817DC55}" srcOrd="0" destOrd="0" presId="urn:microsoft.com/office/officeart/2005/8/layout/orgChart1"/>
    <dgm:cxn modelId="{59FCC539-BAC8-4B7B-9F7A-7A09062F2A34}" type="presOf" srcId="{B4BD5235-3AB4-4434-8B1F-F3611909E664}" destId="{95F71762-8E9C-48A9-A3E8-9F378DC6BC4D}" srcOrd="0" destOrd="0" presId="urn:microsoft.com/office/officeart/2005/8/layout/orgChart1"/>
    <dgm:cxn modelId="{3FD74165-931A-4D39-ACF7-12EA301A25E9}" type="presOf" srcId="{E5126691-E940-4E7D-A72C-1AB0E0283298}" destId="{F0D4BFE2-ACC8-439A-A723-A9D4DB72B954}" srcOrd="0" destOrd="0" presId="urn:microsoft.com/office/officeart/2005/8/layout/orgChart1"/>
    <dgm:cxn modelId="{5AA351CC-1119-445A-9AB2-B1B711708A4B}" type="presOf" srcId="{D64F1D4F-6BBA-47B1-9BAF-E519D936B746}" destId="{2C71D7C9-3B47-4CB0-A2CF-D5E406C352A7}" srcOrd="1" destOrd="0" presId="urn:microsoft.com/office/officeart/2005/8/layout/orgChart1"/>
    <dgm:cxn modelId="{32A9A460-3F6A-4F1D-A0F2-5438A249D5A4}" type="presOf" srcId="{85FFBD27-205A-4F05-9F71-3CA2414CE623}" destId="{F8FCACFA-17AA-4FBA-8F25-EFFDCB655FE6}" srcOrd="1" destOrd="0" presId="urn:microsoft.com/office/officeart/2005/8/layout/orgChart1"/>
    <dgm:cxn modelId="{08FD467D-5B63-4F6D-AA05-938EFC4A8A99}" type="presOf" srcId="{D4E3AD1C-7BB2-481C-B60A-D5C678748E8C}" destId="{C4089A7C-6FE3-4FC3-A504-6D155944A887}" srcOrd="0" destOrd="0" presId="urn:microsoft.com/office/officeart/2005/8/layout/orgChart1"/>
    <dgm:cxn modelId="{1CDBB280-D697-4DDB-9D3A-91E5DC6C4A53}" srcId="{3E26DFE6-ACB5-4C07-A824-80EFA8A5266E}" destId="{CCCA1AEA-D962-4802-8F99-F754AC13F1C4}" srcOrd="7" destOrd="0" parTransId="{51B39AA1-CAA8-4314-81BB-F4D2A87EB038}" sibTransId="{DDBF72EB-3ED1-4F40-9248-D5E1D2E7DB52}"/>
    <dgm:cxn modelId="{E880F258-AF12-4040-AE9A-E3201E476308}" srcId="{3E26DFE6-ACB5-4C07-A824-80EFA8A5266E}" destId="{CC75EBBE-9833-4E75-8102-9D013E3BEF35}" srcOrd="2" destOrd="0" parTransId="{06E58B65-9C40-4FA9-8607-C84E62202E79}" sibTransId="{B8BD10BB-9B00-4376-A730-F2BC83588F2F}"/>
    <dgm:cxn modelId="{31748B21-701B-4ED1-B8D2-36E780785572}" type="presOf" srcId="{C56CF101-01A9-4EAB-98EB-3418A2F90E13}" destId="{3852A68A-89AF-4104-B029-83CD16899ECF}" srcOrd="1" destOrd="0" presId="urn:microsoft.com/office/officeart/2005/8/layout/orgChart1"/>
    <dgm:cxn modelId="{93706710-70B2-443E-8BBD-9DD2EB8FEC68}" type="presOf" srcId="{3E26DFE6-ACB5-4C07-A824-80EFA8A5266E}" destId="{C0821E20-2800-41AF-846B-9A6F77D9787D}" srcOrd="1" destOrd="0" presId="urn:microsoft.com/office/officeart/2005/8/layout/orgChart1"/>
    <dgm:cxn modelId="{9A128AC2-7D6D-4FF5-8CA2-E25B3D27E340}" type="presOf" srcId="{22189FF6-7526-4AAB-953A-A075D19BE93C}" destId="{05E864B2-672B-45C0-9067-F3B1D0563C61}" srcOrd="0" destOrd="0" presId="urn:microsoft.com/office/officeart/2005/8/layout/orgChart1"/>
    <dgm:cxn modelId="{B1088F67-BBED-40C8-BBFC-6DDB42819099}" type="presOf" srcId="{7FF0F695-46F5-4B70-B2EB-DEB775C24385}" destId="{B01D5BF9-5079-4585-8926-86800362AA62}" srcOrd="0" destOrd="0" presId="urn:microsoft.com/office/officeart/2005/8/layout/orgChart1"/>
    <dgm:cxn modelId="{7AE5E5D0-B37B-4D56-B3BC-592850C61359}" type="presOf" srcId="{CC75EBBE-9833-4E75-8102-9D013E3BEF35}" destId="{5BA5262D-84F5-4040-9DE6-2742AB163830}" srcOrd="1" destOrd="0" presId="urn:microsoft.com/office/officeart/2005/8/layout/orgChart1"/>
    <dgm:cxn modelId="{627D33B4-F0B2-4A09-8074-9EA9952D03F5}" type="presOf" srcId="{D0A50554-3B5A-435E-995D-96C36C719481}" destId="{E5D27CCA-552A-4A6B-A9C8-3F96ACFA9F28}" srcOrd="0" destOrd="0" presId="urn:microsoft.com/office/officeart/2005/8/layout/orgChart1"/>
    <dgm:cxn modelId="{6BED02A7-CCB4-41CA-95AF-57C3CE9A794D}" type="presOf" srcId="{9EEE21A2-3E34-49ED-B7BA-A3302B917A97}" destId="{86026584-847E-410F-B178-F7E854B2732E}" srcOrd="0" destOrd="0" presId="urn:microsoft.com/office/officeart/2005/8/layout/orgChart1"/>
    <dgm:cxn modelId="{AB6510EF-3DAB-4E20-ACD1-4C50413A2810}" srcId="{3E26DFE6-ACB5-4C07-A824-80EFA8A5266E}" destId="{C56CF101-01A9-4EAB-98EB-3418A2F90E13}" srcOrd="3" destOrd="0" parTransId="{22189FF6-7526-4AAB-953A-A075D19BE93C}" sibTransId="{5C499B2E-8F4F-421F-9681-FD2CC64CB35B}"/>
    <dgm:cxn modelId="{D347DA83-A40D-4D21-89BE-C7C0D73D2FC7}" type="presOf" srcId="{51B39AA1-CAA8-4314-81BB-F4D2A87EB038}" destId="{897BC418-8D0D-487C-B538-B0ADDE537060}" srcOrd="0" destOrd="0" presId="urn:microsoft.com/office/officeart/2005/8/layout/orgChart1"/>
    <dgm:cxn modelId="{A2CBBCC9-EC24-4493-8202-66972F1FC6F7}" type="presOf" srcId="{3E26DFE6-ACB5-4C07-A824-80EFA8A5266E}" destId="{7D49B5FB-2629-4322-87A9-116370435E2D}" srcOrd="0" destOrd="0" presId="urn:microsoft.com/office/officeart/2005/8/layout/orgChart1"/>
    <dgm:cxn modelId="{A25E5B7D-2BD7-46DB-BB8F-CED5999A72DF}" type="presOf" srcId="{C4CBC01C-A02A-44A4-9BB0-C078E5293BE7}" destId="{F2B35144-249B-4161-B7C6-4FA01EFAB503}" srcOrd="0" destOrd="0" presId="urn:microsoft.com/office/officeart/2005/8/layout/orgChart1"/>
    <dgm:cxn modelId="{8C886A86-2AC2-47F1-B264-7F5750743337}" type="presOf" srcId="{06E58B65-9C40-4FA9-8607-C84E62202E79}" destId="{989368EC-4A79-4586-80DE-C86FF6DB108C}" srcOrd="0" destOrd="0" presId="urn:microsoft.com/office/officeart/2005/8/layout/orgChart1"/>
    <dgm:cxn modelId="{4BD76648-85F5-4AE5-9F30-573EADD175D0}" type="presOf" srcId="{EBFA7C8A-65D2-4D18-AB59-30B5883AA031}" destId="{0F8B6B16-58B7-42E2-B91F-A8B0D6025076}" srcOrd="0" destOrd="0" presId="urn:microsoft.com/office/officeart/2005/8/layout/orgChart1"/>
    <dgm:cxn modelId="{418B1957-CFA7-446E-B65C-B661B2343B66}" type="presOf" srcId="{7E64524C-17D1-439F-B8C5-8EE6F66C69C2}" destId="{741A35E8-EA55-4D00-9A34-E53686F7E519}" srcOrd="1" destOrd="0" presId="urn:microsoft.com/office/officeart/2005/8/layout/orgChart1"/>
    <dgm:cxn modelId="{AB2820AC-E36C-4FF5-B79B-3BFE91AFF423}" type="presOf" srcId="{12379F28-10B0-446F-BB32-D4E68CE4DBE4}" destId="{071CD0B1-A21B-45AB-BFA0-BD2BB3A68E93}" srcOrd="0" destOrd="0" presId="urn:microsoft.com/office/officeart/2005/8/layout/orgChart1"/>
    <dgm:cxn modelId="{A941E867-7541-44F2-B537-3D0F7F48962A}" srcId="{85FFBD27-205A-4F05-9F71-3CA2414CE623}" destId="{D64F1D4F-6BBA-47B1-9BAF-E519D936B746}" srcOrd="0" destOrd="0" parTransId="{A5A6EBAB-7390-4F21-8710-99C0F9DE2771}" sibTransId="{F26E90E1-01AD-4BB3-B57F-070399A70E37}"/>
    <dgm:cxn modelId="{A10A2DD4-7E72-4B6C-975A-7B8B4C4F3474}" srcId="{5FBBDBD2-ED82-4795-8F6C-B8A28D996ACF}" destId="{3E26DFE6-ACB5-4C07-A824-80EFA8A5266E}" srcOrd="1" destOrd="0" parTransId="{780698B9-56F9-4955-8A73-5427DAD4C746}" sibTransId="{E4E08D2C-FA65-4795-82A9-B062C39BBF6D}"/>
    <dgm:cxn modelId="{A0A69B73-B73A-42EE-BD4B-6C40509F1E4B}" type="presParOf" srcId="{A5671403-AA31-49B5-A035-DCCE7E3F8543}" destId="{E78E01C1-36C1-4703-AF68-AB0ABF17C2D9}" srcOrd="0" destOrd="0" presId="urn:microsoft.com/office/officeart/2005/8/layout/orgChart1"/>
    <dgm:cxn modelId="{51F79E00-82B6-4282-AA4F-90EEBF0038E3}" type="presParOf" srcId="{E78E01C1-36C1-4703-AF68-AB0ABF17C2D9}" destId="{55727B7B-F0E5-4596-A2AC-DBCF25648CC5}" srcOrd="0" destOrd="0" presId="urn:microsoft.com/office/officeart/2005/8/layout/orgChart1"/>
    <dgm:cxn modelId="{9CF2DD92-C57D-48FD-B263-2923EA26A89E}" type="presParOf" srcId="{55727B7B-F0E5-4596-A2AC-DBCF25648CC5}" destId="{95F71762-8E9C-48A9-A3E8-9F378DC6BC4D}" srcOrd="0" destOrd="0" presId="urn:microsoft.com/office/officeart/2005/8/layout/orgChart1"/>
    <dgm:cxn modelId="{A99F40E3-A704-42E9-A5D6-D3BB010B5A90}" type="presParOf" srcId="{55727B7B-F0E5-4596-A2AC-DBCF25648CC5}" destId="{FB4B767E-1B02-491F-8503-1AC3B77AA8FA}" srcOrd="1" destOrd="0" presId="urn:microsoft.com/office/officeart/2005/8/layout/orgChart1"/>
    <dgm:cxn modelId="{08E12D0C-DD0C-497E-96CE-EE4A2489B2FC}" type="presParOf" srcId="{E78E01C1-36C1-4703-AF68-AB0ABF17C2D9}" destId="{1CB99DA9-70DC-4F76-8149-DFCFD67EC7B2}" srcOrd="1" destOrd="0" presId="urn:microsoft.com/office/officeart/2005/8/layout/orgChart1"/>
    <dgm:cxn modelId="{8DD5A220-3A3E-4D95-BB09-CE1B3AB22569}" type="presParOf" srcId="{E78E01C1-36C1-4703-AF68-AB0ABF17C2D9}" destId="{2D85C3DC-8954-4D16-96A1-88ECD2A5F45B}" srcOrd="2" destOrd="0" presId="urn:microsoft.com/office/officeart/2005/8/layout/orgChart1"/>
    <dgm:cxn modelId="{021DC475-534F-4AD7-B287-6A5FC3792B46}" type="presParOf" srcId="{A5671403-AA31-49B5-A035-DCCE7E3F8543}" destId="{3E44921C-A26D-4F63-95F1-FEAF1904345B}" srcOrd="1" destOrd="0" presId="urn:microsoft.com/office/officeart/2005/8/layout/orgChart1"/>
    <dgm:cxn modelId="{1BBA2C3F-150C-4948-8040-8F03FA5D2D12}" type="presParOf" srcId="{3E44921C-A26D-4F63-95F1-FEAF1904345B}" destId="{D0812DE8-AEAC-4CAF-8796-8602E195A40A}" srcOrd="0" destOrd="0" presId="urn:microsoft.com/office/officeart/2005/8/layout/orgChart1"/>
    <dgm:cxn modelId="{21A90ADC-0A41-4910-9638-FBB27BD80EC4}" type="presParOf" srcId="{D0812DE8-AEAC-4CAF-8796-8602E195A40A}" destId="{7D49B5FB-2629-4322-87A9-116370435E2D}" srcOrd="0" destOrd="0" presId="urn:microsoft.com/office/officeart/2005/8/layout/orgChart1"/>
    <dgm:cxn modelId="{4C988E1F-162C-4988-800A-0F80CCA5C4C5}" type="presParOf" srcId="{D0812DE8-AEAC-4CAF-8796-8602E195A40A}" destId="{C0821E20-2800-41AF-846B-9A6F77D9787D}" srcOrd="1" destOrd="0" presId="urn:microsoft.com/office/officeart/2005/8/layout/orgChart1"/>
    <dgm:cxn modelId="{0A2C1628-1527-473B-8A8D-E8C9654A6AA8}" type="presParOf" srcId="{3E44921C-A26D-4F63-95F1-FEAF1904345B}" destId="{42EED413-0AD3-4628-A14D-60D0B51C1646}" srcOrd="1" destOrd="0" presId="urn:microsoft.com/office/officeart/2005/8/layout/orgChart1"/>
    <dgm:cxn modelId="{078702EB-932F-4312-94F8-52789B1E6815}" type="presParOf" srcId="{42EED413-0AD3-4628-A14D-60D0B51C1646}" destId="{3FF6A4E9-B719-45DD-A24E-B8F13A9C4AE0}" srcOrd="0" destOrd="0" presId="urn:microsoft.com/office/officeart/2005/8/layout/orgChart1"/>
    <dgm:cxn modelId="{32A70134-EAD0-4C93-95B8-E49B43267FFA}" type="presParOf" srcId="{42EED413-0AD3-4628-A14D-60D0B51C1646}" destId="{D34F3221-E7D7-45EA-9A09-80795F23B48E}" srcOrd="1" destOrd="0" presId="urn:microsoft.com/office/officeart/2005/8/layout/orgChart1"/>
    <dgm:cxn modelId="{7632B0FD-B3E4-4594-81AE-363CAEB1386D}" type="presParOf" srcId="{D34F3221-E7D7-45EA-9A09-80795F23B48E}" destId="{86932259-6CE7-49A0-95F3-0FB591BBDCED}" srcOrd="0" destOrd="0" presId="urn:microsoft.com/office/officeart/2005/8/layout/orgChart1"/>
    <dgm:cxn modelId="{D09EFB2E-181A-4A68-8B21-7D8114B21CAF}" type="presParOf" srcId="{86932259-6CE7-49A0-95F3-0FB591BBDCED}" destId="{A287BDF7-7434-4664-9A5E-994733048FB4}" srcOrd="0" destOrd="0" presId="urn:microsoft.com/office/officeart/2005/8/layout/orgChart1"/>
    <dgm:cxn modelId="{BA8D3A1A-D250-4BF9-9079-EA62ECE0DBCD}" type="presParOf" srcId="{86932259-6CE7-49A0-95F3-0FB591BBDCED}" destId="{5B3C17DB-A23D-4723-8B27-DD725B6EB048}" srcOrd="1" destOrd="0" presId="urn:microsoft.com/office/officeart/2005/8/layout/orgChart1"/>
    <dgm:cxn modelId="{F530D65D-60B3-48D6-ABC5-B2E59B02303E}" type="presParOf" srcId="{D34F3221-E7D7-45EA-9A09-80795F23B48E}" destId="{D4C980B1-71CC-4FD8-BA37-5877F97F8EAF}" srcOrd="1" destOrd="0" presId="urn:microsoft.com/office/officeart/2005/8/layout/orgChart1"/>
    <dgm:cxn modelId="{71E1EF01-53DC-4E76-8303-D1CDCDDC7D43}" type="presParOf" srcId="{D34F3221-E7D7-45EA-9A09-80795F23B48E}" destId="{A8AA4558-5968-4387-8952-92E20C1FF1AF}" srcOrd="2" destOrd="0" presId="urn:microsoft.com/office/officeart/2005/8/layout/orgChart1"/>
    <dgm:cxn modelId="{4A9B79B3-344D-438D-B6F9-305A8343A929}" type="presParOf" srcId="{42EED413-0AD3-4628-A14D-60D0B51C1646}" destId="{B4D706FD-4A51-468B-8B1E-B4017F84FF58}" srcOrd="2" destOrd="0" presId="urn:microsoft.com/office/officeart/2005/8/layout/orgChart1"/>
    <dgm:cxn modelId="{1EFEA71D-FF4D-4BB8-8707-37D44E53AC4F}" type="presParOf" srcId="{42EED413-0AD3-4628-A14D-60D0B51C1646}" destId="{59B66F62-BA99-4A06-811A-7B2A4958C447}" srcOrd="3" destOrd="0" presId="urn:microsoft.com/office/officeart/2005/8/layout/orgChart1"/>
    <dgm:cxn modelId="{A3E88B67-A858-4629-961B-7B5CFAD20CEE}" type="presParOf" srcId="{59B66F62-BA99-4A06-811A-7B2A4958C447}" destId="{04181F80-C8C0-46D6-B47E-6711A073A53B}" srcOrd="0" destOrd="0" presId="urn:microsoft.com/office/officeart/2005/8/layout/orgChart1"/>
    <dgm:cxn modelId="{3F170F01-3E61-47DD-A17A-E3C567EAD12B}" type="presParOf" srcId="{04181F80-C8C0-46D6-B47E-6711A073A53B}" destId="{E5D27CCA-552A-4A6B-A9C8-3F96ACFA9F28}" srcOrd="0" destOrd="0" presId="urn:microsoft.com/office/officeart/2005/8/layout/orgChart1"/>
    <dgm:cxn modelId="{38777D3C-659C-4F3C-9EB5-72D521EAD396}" type="presParOf" srcId="{04181F80-C8C0-46D6-B47E-6711A073A53B}" destId="{193BE919-AC0A-48FD-B759-92B3F73C1B58}" srcOrd="1" destOrd="0" presId="urn:microsoft.com/office/officeart/2005/8/layout/orgChart1"/>
    <dgm:cxn modelId="{C7F80593-B87E-4D50-ABC8-FEC7339A67F3}" type="presParOf" srcId="{59B66F62-BA99-4A06-811A-7B2A4958C447}" destId="{291D6098-8DBF-497B-BFCB-06145AC91374}" srcOrd="1" destOrd="0" presId="urn:microsoft.com/office/officeart/2005/8/layout/orgChart1"/>
    <dgm:cxn modelId="{AAD1EAE9-1F21-4757-B16C-2B25214AEE06}" type="presParOf" srcId="{59B66F62-BA99-4A06-811A-7B2A4958C447}" destId="{E960F077-4053-424E-9EA6-E699A6C8C367}" srcOrd="2" destOrd="0" presId="urn:microsoft.com/office/officeart/2005/8/layout/orgChart1"/>
    <dgm:cxn modelId="{D004E9A0-B532-415E-838C-14B7735AB407}" type="presParOf" srcId="{42EED413-0AD3-4628-A14D-60D0B51C1646}" destId="{989368EC-4A79-4586-80DE-C86FF6DB108C}" srcOrd="4" destOrd="0" presId="urn:microsoft.com/office/officeart/2005/8/layout/orgChart1"/>
    <dgm:cxn modelId="{6C41AFE8-1C36-4B1F-920D-EDD864BD1AB7}" type="presParOf" srcId="{42EED413-0AD3-4628-A14D-60D0B51C1646}" destId="{87C52484-C09A-4A7C-A60E-2518CC02663F}" srcOrd="5" destOrd="0" presId="urn:microsoft.com/office/officeart/2005/8/layout/orgChart1"/>
    <dgm:cxn modelId="{5D4CEE18-A203-499C-8980-21263EC34EC6}" type="presParOf" srcId="{87C52484-C09A-4A7C-A60E-2518CC02663F}" destId="{AE5EB063-CB25-46EC-8699-554FCD8DEC83}" srcOrd="0" destOrd="0" presId="urn:microsoft.com/office/officeart/2005/8/layout/orgChart1"/>
    <dgm:cxn modelId="{11AA7F4F-79AB-4837-A2AB-E3510E6F7AC7}" type="presParOf" srcId="{AE5EB063-CB25-46EC-8699-554FCD8DEC83}" destId="{33CF29DA-0D97-430E-BF4B-36C8A4BC4D4E}" srcOrd="0" destOrd="0" presId="urn:microsoft.com/office/officeart/2005/8/layout/orgChart1"/>
    <dgm:cxn modelId="{BC142E6F-E77F-44DB-B589-1A45A17EACF1}" type="presParOf" srcId="{AE5EB063-CB25-46EC-8699-554FCD8DEC83}" destId="{5BA5262D-84F5-4040-9DE6-2742AB163830}" srcOrd="1" destOrd="0" presId="urn:microsoft.com/office/officeart/2005/8/layout/orgChart1"/>
    <dgm:cxn modelId="{9852A0AE-F37D-428A-8CE2-DA5A0FAD44FF}" type="presParOf" srcId="{87C52484-C09A-4A7C-A60E-2518CC02663F}" destId="{7313B137-C460-4AD1-AF83-CAD65B10F730}" srcOrd="1" destOrd="0" presId="urn:microsoft.com/office/officeart/2005/8/layout/orgChart1"/>
    <dgm:cxn modelId="{1792ABD5-B951-406F-B8B9-53DDFA7C2D89}" type="presParOf" srcId="{7313B137-C460-4AD1-AF83-CAD65B10F730}" destId="{20F1E7F1-4D12-46EF-A77C-EDCE3928DA73}" srcOrd="0" destOrd="0" presId="urn:microsoft.com/office/officeart/2005/8/layout/orgChart1"/>
    <dgm:cxn modelId="{6F4B151F-A0E9-45FD-8683-B01ED3580089}" type="presParOf" srcId="{7313B137-C460-4AD1-AF83-CAD65B10F730}" destId="{587315A1-932A-40B9-9DCB-98A6585528C9}" srcOrd="1" destOrd="0" presId="urn:microsoft.com/office/officeart/2005/8/layout/orgChart1"/>
    <dgm:cxn modelId="{E9797E9A-7C63-416B-9047-201988C1CEA5}" type="presParOf" srcId="{587315A1-932A-40B9-9DCB-98A6585528C9}" destId="{AA146401-CAF9-4A33-BA55-07DEC49F5442}" srcOrd="0" destOrd="0" presId="urn:microsoft.com/office/officeart/2005/8/layout/orgChart1"/>
    <dgm:cxn modelId="{2D42E75B-FF31-474F-97F3-C87A3480C29B}" type="presParOf" srcId="{AA146401-CAF9-4A33-BA55-07DEC49F5442}" destId="{C4089A7C-6FE3-4FC3-A504-6D155944A887}" srcOrd="0" destOrd="0" presId="urn:microsoft.com/office/officeart/2005/8/layout/orgChart1"/>
    <dgm:cxn modelId="{9098D189-30E7-4ACA-B1BD-493192C52AF9}" type="presParOf" srcId="{AA146401-CAF9-4A33-BA55-07DEC49F5442}" destId="{1161D965-E54B-47FB-9DEE-85505F8C8C24}" srcOrd="1" destOrd="0" presId="urn:microsoft.com/office/officeart/2005/8/layout/orgChart1"/>
    <dgm:cxn modelId="{722126AE-222A-4DD4-95A6-CC8BE933B79F}" type="presParOf" srcId="{587315A1-932A-40B9-9DCB-98A6585528C9}" destId="{685F035A-091F-4AFB-8531-4466DA6C69F2}" srcOrd="1" destOrd="0" presId="urn:microsoft.com/office/officeart/2005/8/layout/orgChart1"/>
    <dgm:cxn modelId="{5F7D2C57-0469-484F-90D5-7E5B711EF37F}" type="presParOf" srcId="{587315A1-932A-40B9-9DCB-98A6585528C9}" destId="{5713DE8F-C0EC-4E5D-9EF7-A6E34FD9042D}" srcOrd="2" destOrd="0" presId="urn:microsoft.com/office/officeart/2005/8/layout/orgChart1"/>
    <dgm:cxn modelId="{0EA58253-4ED7-413B-9FF1-D8F9D51E5732}" type="presParOf" srcId="{87C52484-C09A-4A7C-A60E-2518CC02663F}" destId="{82D0C5A5-5087-4DA0-8A7B-69A262139906}" srcOrd="2" destOrd="0" presId="urn:microsoft.com/office/officeart/2005/8/layout/orgChart1"/>
    <dgm:cxn modelId="{5A3867D9-3D6D-4E08-A7AB-0052EDF51BC5}" type="presParOf" srcId="{42EED413-0AD3-4628-A14D-60D0B51C1646}" destId="{05E864B2-672B-45C0-9067-F3B1D0563C61}" srcOrd="6" destOrd="0" presId="urn:microsoft.com/office/officeart/2005/8/layout/orgChart1"/>
    <dgm:cxn modelId="{649EB4F8-F7CC-43CC-9FEE-65FDC5C92E48}" type="presParOf" srcId="{42EED413-0AD3-4628-A14D-60D0B51C1646}" destId="{9E7B2CAE-47A3-48B9-BFD7-34C81EC22839}" srcOrd="7" destOrd="0" presId="urn:microsoft.com/office/officeart/2005/8/layout/orgChart1"/>
    <dgm:cxn modelId="{AC0C6A84-2D62-49A6-B173-9FF3BDC89706}" type="presParOf" srcId="{9E7B2CAE-47A3-48B9-BFD7-34C81EC22839}" destId="{0BAD5E3A-B82B-497F-A45D-C9A854372809}" srcOrd="0" destOrd="0" presId="urn:microsoft.com/office/officeart/2005/8/layout/orgChart1"/>
    <dgm:cxn modelId="{0AA6B29D-7479-4D64-B406-43DEFACE22C0}" type="presParOf" srcId="{0BAD5E3A-B82B-497F-A45D-C9A854372809}" destId="{2F2239A9-4A56-4891-B07C-BE7D672481CC}" srcOrd="0" destOrd="0" presId="urn:microsoft.com/office/officeart/2005/8/layout/orgChart1"/>
    <dgm:cxn modelId="{290B8608-E6A2-4924-8432-D21080884D06}" type="presParOf" srcId="{0BAD5E3A-B82B-497F-A45D-C9A854372809}" destId="{3852A68A-89AF-4104-B029-83CD16899ECF}" srcOrd="1" destOrd="0" presId="urn:microsoft.com/office/officeart/2005/8/layout/orgChart1"/>
    <dgm:cxn modelId="{84057CC6-4D15-45F3-B0A5-0D8F6373C3DE}" type="presParOf" srcId="{9E7B2CAE-47A3-48B9-BFD7-34C81EC22839}" destId="{08E2B3B2-D8DA-42F8-9FF3-DA12B76C9A5C}" srcOrd="1" destOrd="0" presId="urn:microsoft.com/office/officeart/2005/8/layout/orgChart1"/>
    <dgm:cxn modelId="{80CCF4CA-D403-45A6-B161-92824012566A}" type="presParOf" srcId="{9E7B2CAE-47A3-48B9-BFD7-34C81EC22839}" destId="{DB35DB48-CEAA-4E26-BB59-FE8B17213F32}" srcOrd="2" destOrd="0" presId="urn:microsoft.com/office/officeart/2005/8/layout/orgChart1"/>
    <dgm:cxn modelId="{CB62CF04-4F43-42A8-A3DC-1E5959B9E7DE}" type="presParOf" srcId="{42EED413-0AD3-4628-A14D-60D0B51C1646}" destId="{86026584-847E-410F-B178-F7E854B2732E}" srcOrd="8" destOrd="0" presId="urn:microsoft.com/office/officeart/2005/8/layout/orgChart1"/>
    <dgm:cxn modelId="{4D28EE76-BC7A-42E0-8BFA-68B6EE4BB7B7}" type="presParOf" srcId="{42EED413-0AD3-4628-A14D-60D0B51C1646}" destId="{AB4933B8-C60D-4CCD-B0E4-EE7DDF1C7793}" srcOrd="9" destOrd="0" presId="urn:microsoft.com/office/officeart/2005/8/layout/orgChart1"/>
    <dgm:cxn modelId="{2AB938D6-3405-41E7-9EFF-F81F0FDF972D}" type="presParOf" srcId="{AB4933B8-C60D-4CCD-B0E4-EE7DDF1C7793}" destId="{69F91AE1-1E0A-49AD-84B9-7E894F12F6F8}" srcOrd="0" destOrd="0" presId="urn:microsoft.com/office/officeart/2005/8/layout/orgChart1"/>
    <dgm:cxn modelId="{D3583893-586A-46A6-B2DB-00807B77473E}" type="presParOf" srcId="{69F91AE1-1E0A-49AD-84B9-7E894F12F6F8}" destId="{0F8B6B16-58B7-42E2-B91F-A8B0D6025076}" srcOrd="0" destOrd="0" presId="urn:microsoft.com/office/officeart/2005/8/layout/orgChart1"/>
    <dgm:cxn modelId="{CD145430-1993-4861-B569-9A3759E9F122}" type="presParOf" srcId="{69F91AE1-1E0A-49AD-84B9-7E894F12F6F8}" destId="{FC01220A-C63A-411D-A8FF-B714FD291474}" srcOrd="1" destOrd="0" presId="urn:microsoft.com/office/officeart/2005/8/layout/orgChart1"/>
    <dgm:cxn modelId="{85A03675-B309-41A2-B311-C2EDDE306E23}" type="presParOf" srcId="{AB4933B8-C60D-4CCD-B0E4-EE7DDF1C7793}" destId="{DC798179-FAF6-47CB-A919-E0A35E45ED7C}" srcOrd="1" destOrd="0" presId="urn:microsoft.com/office/officeart/2005/8/layout/orgChart1"/>
    <dgm:cxn modelId="{B40E2EFF-7093-4426-9FB9-84A162E9FBDD}" type="presParOf" srcId="{AB4933B8-C60D-4CCD-B0E4-EE7DDF1C7793}" destId="{34825D9D-C511-456F-842B-16B2ED02C5CA}" srcOrd="2" destOrd="0" presId="urn:microsoft.com/office/officeart/2005/8/layout/orgChart1"/>
    <dgm:cxn modelId="{0FA34C1D-28DC-4314-ACCB-C3B6E11563E1}" type="presParOf" srcId="{42EED413-0AD3-4628-A14D-60D0B51C1646}" destId="{F0D4BFE2-ACC8-439A-A723-A9D4DB72B954}" srcOrd="10" destOrd="0" presId="urn:microsoft.com/office/officeart/2005/8/layout/orgChart1"/>
    <dgm:cxn modelId="{9DC9B512-D29A-49B3-964A-7BCD83BF0F8E}" type="presParOf" srcId="{42EED413-0AD3-4628-A14D-60D0B51C1646}" destId="{607093AA-9BF5-4DD5-B664-AD0197C11F71}" srcOrd="11" destOrd="0" presId="urn:microsoft.com/office/officeart/2005/8/layout/orgChart1"/>
    <dgm:cxn modelId="{274329EF-7497-4ED3-A126-A16319421898}" type="presParOf" srcId="{607093AA-9BF5-4DD5-B664-AD0197C11F71}" destId="{1FB9AF61-A3E1-4FE1-8A16-1E9D935063A9}" srcOrd="0" destOrd="0" presId="urn:microsoft.com/office/officeart/2005/8/layout/orgChart1"/>
    <dgm:cxn modelId="{295F5C66-1922-4A34-9939-CB578EFDED3D}" type="presParOf" srcId="{1FB9AF61-A3E1-4FE1-8A16-1E9D935063A9}" destId="{5C874FEB-09F2-4149-B4E0-E0F3F3102BBC}" srcOrd="0" destOrd="0" presId="urn:microsoft.com/office/officeart/2005/8/layout/orgChart1"/>
    <dgm:cxn modelId="{785A5CF8-5D9D-44FD-94C0-8CFB3120BEC6}" type="presParOf" srcId="{1FB9AF61-A3E1-4FE1-8A16-1E9D935063A9}" destId="{741A35E8-EA55-4D00-9A34-E53686F7E519}" srcOrd="1" destOrd="0" presId="urn:microsoft.com/office/officeart/2005/8/layout/orgChart1"/>
    <dgm:cxn modelId="{C6320CE7-7DC6-45BE-BEFA-3B7BEB997A4B}" type="presParOf" srcId="{607093AA-9BF5-4DD5-B664-AD0197C11F71}" destId="{8BFCACE5-F559-4D2F-8CD9-DA36431CD754}" srcOrd="1" destOrd="0" presId="urn:microsoft.com/office/officeart/2005/8/layout/orgChart1"/>
    <dgm:cxn modelId="{AD4DAC7F-5C90-4AE2-BD79-B22F9440E166}" type="presParOf" srcId="{607093AA-9BF5-4DD5-B664-AD0197C11F71}" destId="{BF93D04B-7EE3-4385-9F0A-8ED70D4B5DFF}" srcOrd="2" destOrd="0" presId="urn:microsoft.com/office/officeart/2005/8/layout/orgChart1"/>
    <dgm:cxn modelId="{C6B403BF-BC7A-490C-9935-21C2B9A03270}" type="presParOf" srcId="{42EED413-0AD3-4628-A14D-60D0B51C1646}" destId="{ADD514BC-D72B-4DD7-8CBB-E2A08D21896D}" srcOrd="12" destOrd="0" presId="urn:microsoft.com/office/officeart/2005/8/layout/orgChart1"/>
    <dgm:cxn modelId="{8501886A-AA55-4BA0-9E96-CD2A54DB02E2}" type="presParOf" srcId="{42EED413-0AD3-4628-A14D-60D0B51C1646}" destId="{9952D95E-F0CE-4C3D-ABCF-FBA82CC7A40F}" srcOrd="13" destOrd="0" presId="urn:microsoft.com/office/officeart/2005/8/layout/orgChart1"/>
    <dgm:cxn modelId="{FB7CB271-449B-4828-9CD1-53A83E0D7412}" type="presParOf" srcId="{9952D95E-F0CE-4C3D-ABCF-FBA82CC7A40F}" destId="{43C1463E-6F5C-4060-A399-5E94B323DC16}" srcOrd="0" destOrd="0" presId="urn:microsoft.com/office/officeart/2005/8/layout/orgChart1"/>
    <dgm:cxn modelId="{841974E9-A105-4475-8C03-85CA03ACDB50}" type="presParOf" srcId="{43C1463E-6F5C-4060-A399-5E94B323DC16}" destId="{071CD0B1-A21B-45AB-BFA0-BD2BB3A68E93}" srcOrd="0" destOrd="0" presId="urn:microsoft.com/office/officeart/2005/8/layout/orgChart1"/>
    <dgm:cxn modelId="{A7B4F0FA-32FE-48CE-9EC6-A61988F36F96}" type="presParOf" srcId="{43C1463E-6F5C-4060-A399-5E94B323DC16}" destId="{D7A885B7-4AEA-419B-B316-34037A78C394}" srcOrd="1" destOrd="0" presId="urn:microsoft.com/office/officeart/2005/8/layout/orgChart1"/>
    <dgm:cxn modelId="{ADD125CB-A7A8-4C7E-9C55-6482CCDF550B}" type="presParOf" srcId="{9952D95E-F0CE-4C3D-ABCF-FBA82CC7A40F}" destId="{ECA7AE5E-D7B1-4FFD-9AC7-A11530CE0DE8}" srcOrd="1" destOrd="0" presId="urn:microsoft.com/office/officeart/2005/8/layout/orgChart1"/>
    <dgm:cxn modelId="{E955B74B-3A49-4A99-AC93-1FD522E7AB1E}" type="presParOf" srcId="{9952D95E-F0CE-4C3D-ABCF-FBA82CC7A40F}" destId="{98180F1C-F16C-43CD-A06A-C3D982919683}" srcOrd="2" destOrd="0" presId="urn:microsoft.com/office/officeart/2005/8/layout/orgChart1"/>
    <dgm:cxn modelId="{C701BD81-A731-41DF-9343-94FC0ED362CB}" type="presParOf" srcId="{42EED413-0AD3-4628-A14D-60D0B51C1646}" destId="{897BC418-8D0D-487C-B538-B0ADDE537060}" srcOrd="14" destOrd="0" presId="urn:microsoft.com/office/officeart/2005/8/layout/orgChart1"/>
    <dgm:cxn modelId="{9D64E8AC-7E17-41F9-B716-3F71D1E859A6}" type="presParOf" srcId="{42EED413-0AD3-4628-A14D-60D0B51C1646}" destId="{1AE1F620-8D88-42BF-8F61-190CDD2F7F49}" srcOrd="15" destOrd="0" presId="urn:microsoft.com/office/officeart/2005/8/layout/orgChart1"/>
    <dgm:cxn modelId="{EFC4F59B-B08A-42C9-9575-994289AD11E6}" type="presParOf" srcId="{1AE1F620-8D88-42BF-8F61-190CDD2F7F49}" destId="{4D5BAEB6-CCDA-4E63-BAB0-4DEB7DCA5B31}" srcOrd="0" destOrd="0" presId="urn:microsoft.com/office/officeart/2005/8/layout/orgChart1"/>
    <dgm:cxn modelId="{DF4652B2-96ED-496C-88E7-108110C8B662}" type="presParOf" srcId="{4D5BAEB6-CCDA-4E63-BAB0-4DEB7DCA5B31}" destId="{F2506EAF-1E8A-4467-9B0B-015E5C9E9DD7}" srcOrd="0" destOrd="0" presId="urn:microsoft.com/office/officeart/2005/8/layout/orgChart1"/>
    <dgm:cxn modelId="{E6DB37FE-6263-4899-BB3D-B5E1AE2FCEE6}" type="presParOf" srcId="{4D5BAEB6-CCDA-4E63-BAB0-4DEB7DCA5B31}" destId="{59989F7E-AE09-46AA-8664-DFE980C7723B}" srcOrd="1" destOrd="0" presId="urn:microsoft.com/office/officeart/2005/8/layout/orgChart1"/>
    <dgm:cxn modelId="{8F62FAC9-1782-45E1-A657-ADBE5BD1D76D}" type="presParOf" srcId="{1AE1F620-8D88-42BF-8F61-190CDD2F7F49}" destId="{8641414E-BDBF-45B7-9D8D-0CE746819DAA}" srcOrd="1" destOrd="0" presId="urn:microsoft.com/office/officeart/2005/8/layout/orgChart1"/>
    <dgm:cxn modelId="{B5545F47-5C43-48D5-8331-073B53E32C8F}" type="presParOf" srcId="{8641414E-BDBF-45B7-9D8D-0CE746819DAA}" destId="{B01D5BF9-5079-4585-8926-86800362AA62}" srcOrd="0" destOrd="0" presId="urn:microsoft.com/office/officeart/2005/8/layout/orgChart1"/>
    <dgm:cxn modelId="{81F6AE94-9632-44AC-990A-B30D295110A1}" type="presParOf" srcId="{8641414E-BDBF-45B7-9D8D-0CE746819DAA}" destId="{150D53E6-016E-4400-B2C0-FD35A105023C}" srcOrd="1" destOrd="0" presId="urn:microsoft.com/office/officeart/2005/8/layout/orgChart1"/>
    <dgm:cxn modelId="{21C8D65A-C752-495F-8C01-B59F0850C28B}" type="presParOf" srcId="{150D53E6-016E-4400-B2C0-FD35A105023C}" destId="{38A3C780-4E30-448A-965B-916AD6981AB2}" srcOrd="0" destOrd="0" presId="urn:microsoft.com/office/officeart/2005/8/layout/orgChart1"/>
    <dgm:cxn modelId="{0691F5B2-8CA9-4198-8875-5587159B4410}" type="presParOf" srcId="{38A3C780-4E30-448A-965B-916AD6981AB2}" destId="{B3EA91B6-F56A-47B4-B28A-E43B1D1FADDF}" srcOrd="0" destOrd="0" presId="urn:microsoft.com/office/officeart/2005/8/layout/orgChart1"/>
    <dgm:cxn modelId="{2405F3AB-2488-4DDC-B373-969CD528F372}" type="presParOf" srcId="{38A3C780-4E30-448A-965B-916AD6981AB2}" destId="{F8FCACFA-17AA-4FBA-8F25-EFFDCB655FE6}" srcOrd="1" destOrd="0" presId="urn:microsoft.com/office/officeart/2005/8/layout/orgChart1"/>
    <dgm:cxn modelId="{0C240A4D-6FC4-419C-9C99-56183F3ABBAB}" type="presParOf" srcId="{150D53E6-016E-4400-B2C0-FD35A105023C}" destId="{3B029A12-83B0-44C8-90CB-45BF80723E35}" srcOrd="1" destOrd="0" presId="urn:microsoft.com/office/officeart/2005/8/layout/orgChart1"/>
    <dgm:cxn modelId="{C4303710-3F43-443F-B892-345BC600217E}" type="presParOf" srcId="{3B029A12-83B0-44C8-90CB-45BF80723E35}" destId="{CE575463-1BD4-4FB7-B067-7F3FD817DC55}" srcOrd="0" destOrd="0" presId="urn:microsoft.com/office/officeart/2005/8/layout/orgChart1"/>
    <dgm:cxn modelId="{053778EB-D19A-4DEB-BB6F-DE14BF97B165}" type="presParOf" srcId="{3B029A12-83B0-44C8-90CB-45BF80723E35}" destId="{F26BCB39-F3DA-4552-9FF3-618917895C5B}" srcOrd="1" destOrd="0" presId="urn:microsoft.com/office/officeart/2005/8/layout/orgChart1"/>
    <dgm:cxn modelId="{A58268F8-2299-47C2-AC6D-0A58CDEC65BC}" type="presParOf" srcId="{F26BCB39-F3DA-4552-9FF3-618917895C5B}" destId="{EC20689B-6D06-4474-8C8C-7B431EEE1CB4}" srcOrd="0" destOrd="0" presId="urn:microsoft.com/office/officeart/2005/8/layout/orgChart1"/>
    <dgm:cxn modelId="{B0C2F706-C042-42DD-BFDF-2BC4F3F3CC1A}" type="presParOf" srcId="{EC20689B-6D06-4474-8C8C-7B431EEE1CB4}" destId="{766812D9-62E9-42E8-88D7-C443AFD227A6}" srcOrd="0" destOrd="0" presId="urn:microsoft.com/office/officeart/2005/8/layout/orgChart1"/>
    <dgm:cxn modelId="{0A5D6A3C-EEB0-4E07-A8B8-3B6724723850}" type="presParOf" srcId="{EC20689B-6D06-4474-8C8C-7B431EEE1CB4}" destId="{2C71D7C9-3B47-4CB0-A2CF-D5E406C352A7}" srcOrd="1" destOrd="0" presId="urn:microsoft.com/office/officeart/2005/8/layout/orgChart1"/>
    <dgm:cxn modelId="{0AB0C009-F84B-418E-BFB5-172751296CC4}" type="presParOf" srcId="{F26BCB39-F3DA-4552-9FF3-618917895C5B}" destId="{52305064-58E6-4EA5-8B1B-135A9E0ABA4B}" srcOrd="1" destOrd="0" presId="urn:microsoft.com/office/officeart/2005/8/layout/orgChart1"/>
    <dgm:cxn modelId="{8D72FC3A-1A57-43A8-8442-86A14C524B6F}" type="presParOf" srcId="{F26BCB39-F3DA-4552-9FF3-618917895C5B}" destId="{AA01DD9B-DFD3-4521-B51B-0ECFF7A4CF72}" srcOrd="2" destOrd="0" presId="urn:microsoft.com/office/officeart/2005/8/layout/orgChart1"/>
    <dgm:cxn modelId="{23FCA69B-C1B8-413F-B77E-7D3B090C3283}" type="presParOf" srcId="{150D53E6-016E-4400-B2C0-FD35A105023C}" destId="{0ED22D29-F4F9-4108-BBAF-EE1B2164B182}" srcOrd="2" destOrd="0" presId="urn:microsoft.com/office/officeart/2005/8/layout/orgChart1"/>
    <dgm:cxn modelId="{4C07E724-C71C-4AFA-B811-36B74881D006}" type="presParOf" srcId="{1AE1F620-8D88-42BF-8F61-190CDD2F7F49}" destId="{124948E4-F797-4D8E-86FA-1C1E81A0AE10}" srcOrd="2" destOrd="0" presId="urn:microsoft.com/office/officeart/2005/8/layout/orgChart1"/>
    <dgm:cxn modelId="{3463BA86-428D-4A9D-8F83-4FDCC0BEE92A}" type="presParOf" srcId="{42EED413-0AD3-4628-A14D-60D0B51C1646}" destId="{E1093AFE-F854-4FD9-A4DF-1AB47B73545F}" srcOrd="16" destOrd="0" presId="urn:microsoft.com/office/officeart/2005/8/layout/orgChart1"/>
    <dgm:cxn modelId="{67B7BEDD-F769-45DC-B6A3-27EB67A35FE5}" type="presParOf" srcId="{42EED413-0AD3-4628-A14D-60D0B51C1646}" destId="{A7C2CE65-3868-451E-9C2E-E53FC22B2475}" srcOrd="17" destOrd="0" presId="urn:microsoft.com/office/officeart/2005/8/layout/orgChart1"/>
    <dgm:cxn modelId="{FEBC62C4-A08A-4739-AE61-19851D244ACA}" type="presParOf" srcId="{A7C2CE65-3868-451E-9C2E-E53FC22B2475}" destId="{5485E7B2-045B-4B31-9402-15662EF5F0EA}" srcOrd="0" destOrd="0" presId="urn:microsoft.com/office/officeart/2005/8/layout/orgChart1"/>
    <dgm:cxn modelId="{7663CB02-0F2B-4E84-880C-095809C78783}" type="presParOf" srcId="{5485E7B2-045B-4B31-9402-15662EF5F0EA}" destId="{F2B35144-249B-4161-B7C6-4FA01EFAB503}" srcOrd="0" destOrd="0" presId="urn:microsoft.com/office/officeart/2005/8/layout/orgChart1"/>
    <dgm:cxn modelId="{F64B4A84-68C7-49CA-898B-D152A6072633}" type="presParOf" srcId="{5485E7B2-045B-4B31-9402-15662EF5F0EA}" destId="{9C3E2777-A381-4664-B9A2-D4BA1F7617EF}" srcOrd="1" destOrd="0" presId="urn:microsoft.com/office/officeart/2005/8/layout/orgChart1"/>
    <dgm:cxn modelId="{F93C29A6-9FEF-4A85-946B-E70E6A55B6DA}" type="presParOf" srcId="{A7C2CE65-3868-451E-9C2E-E53FC22B2475}" destId="{EACDCA69-6F8C-45A6-8DF5-59493BCA7E43}" srcOrd="1" destOrd="0" presId="urn:microsoft.com/office/officeart/2005/8/layout/orgChart1"/>
    <dgm:cxn modelId="{5E4DB458-4D23-4AD3-8F45-8380A7361812}" type="presParOf" srcId="{A7C2CE65-3868-451E-9C2E-E53FC22B2475}" destId="{2BD24C55-BDDC-497B-8C1C-FC797C8BDC62}" srcOrd="2" destOrd="0" presId="urn:microsoft.com/office/officeart/2005/8/layout/orgChart1"/>
    <dgm:cxn modelId="{0D4A0B2C-DEDE-411E-987E-A7434DCCAB0E}" type="presParOf" srcId="{3E44921C-A26D-4F63-95F1-FEAF1904345B}" destId="{AC376984-890C-4CF8-95F7-8720563A0715}" srcOrd="2" destOrd="0" presId="urn:microsoft.com/office/officeart/2005/8/layout/orgChart1"/>
    <dgm:cxn modelId="{EE4A2343-12E3-49D3-8F92-AA1352CDB880}" type="presParOf" srcId="{A5671403-AA31-49B5-A035-DCCE7E3F8543}" destId="{FB00EF93-AD22-47A9-95F5-13A26DE40C8C}" srcOrd="2" destOrd="0" presId="urn:microsoft.com/office/officeart/2005/8/layout/orgChart1"/>
    <dgm:cxn modelId="{68598DEB-6F92-4E09-9F6A-5FC4661D8FD9}" type="presParOf" srcId="{FB00EF93-AD22-47A9-95F5-13A26DE40C8C}" destId="{A854FC4B-4EF2-42A3-8C22-0A4C07786E15}" srcOrd="0" destOrd="0" presId="urn:microsoft.com/office/officeart/2005/8/layout/orgChart1"/>
    <dgm:cxn modelId="{12A6BB40-78B7-4562-8AA9-24206AB345E4}" type="presParOf" srcId="{A854FC4B-4EF2-42A3-8C22-0A4C07786E15}" destId="{FD73BB9F-0A9D-4837-BBF6-5E1EDD946491}" srcOrd="0" destOrd="0" presId="urn:microsoft.com/office/officeart/2005/8/layout/orgChart1"/>
    <dgm:cxn modelId="{2AA1F2D4-2179-4A32-B2C6-1B5D93933081}" type="presParOf" srcId="{A854FC4B-4EF2-42A3-8C22-0A4C07786E15}" destId="{337F4304-4AEE-464D-A682-6FEAF71EAC48}" srcOrd="1" destOrd="0" presId="urn:microsoft.com/office/officeart/2005/8/layout/orgChart1"/>
    <dgm:cxn modelId="{19B668D2-924D-4E34-8849-F0C868CABE3E}" type="presParOf" srcId="{FB00EF93-AD22-47A9-95F5-13A26DE40C8C}" destId="{B80C442D-4F01-4602-BD52-AFFED6018DFC}" srcOrd="1" destOrd="0" presId="urn:microsoft.com/office/officeart/2005/8/layout/orgChart1"/>
    <dgm:cxn modelId="{7DB5DE4E-C2A4-4D91-BC78-F191359D286A}" type="presParOf" srcId="{FB00EF93-AD22-47A9-95F5-13A26DE40C8C}" destId="{28741A2E-42E9-4CDA-A8ED-F41C02933F5E}" srcOrd="2" destOrd="0" presId="urn:microsoft.com/office/officeart/2005/8/layout/orgChart1"/>
  </dgm:cxnLst>
  <dgm:bg/>
  <dgm:whole>
    <a:ln>
      <a:prstDash val="dash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93AFE-F854-4FD9-A4DF-1AB47B73545F}">
      <dsp:nvSpPr>
        <dsp:cNvPr id="0" name=""/>
        <dsp:cNvSpPr/>
      </dsp:nvSpPr>
      <dsp:spPr>
        <a:xfrm>
          <a:off x="3297293" y="750733"/>
          <a:ext cx="2904022" cy="202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3067606" y="161758"/>
              </a:lnTo>
              <a:lnTo>
                <a:pt x="3067606" y="219532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75463-1BD4-4FB7-B067-7F3FD817DC55}">
      <dsp:nvSpPr>
        <dsp:cNvPr id="0" name=""/>
        <dsp:cNvSpPr/>
      </dsp:nvSpPr>
      <dsp:spPr>
        <a:xfrm>
          <a:off x="5159570" y="2873407"/>
          <a:ext cx="108615" cy="2330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105"/>
              </a:lnTo>
              <a:lnTo>
                <a:pt x="117948" y="25310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D5BF9-5079-4585-8926-86800362AA62}">
      <dsp:nvSpPr>
        <dsp:cNvPr id="0" name=""/>
        <dsp:cNvSpPr/>
      </dsp:nvSpPr>
      <dsp:spPr>
        <a:xfrm>
          <a:off x="5403491" y="1953207"/>
          <a:ext cx="91440" cy="1064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554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BC418-8D0D-487C-B538-B0ADDE537060}">
      <dsp:nvSpPr>
        <dsp:cNvPr id="0" name=""/>
        <dsp:cNvSpPr/>
      </dsp:nvSpPr>
      <dsp:spPr>
        <a:xfrm>
          <a:off x="3297293" y="750733"/>
          <a:ext cx="2151917" cy="202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2250874" y="161758"/>
              </a:lnTo>
              <a:lnTo>
                <a:pt x="2250874" y="219532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514BC-D72B-4DD7-8CBB-E2A08D21896D}">
      <dsp:nvSpPr>
        <dsp:cNvPr id="0" name=""/>
        <dsp:cNvSpPr/>
      </dsp:nvSpPr>
      <dsp:spPr>
        <a:xfrm>
          <a:off x="3297293" y="750733"/>
          <a:ext cx="1459672" cy="202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1585098" y="161758"/>
              </a:lnTo>
              <a:lnTo>
                <a:pt x="1585098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4BFE2-ACC8-439A-A723-A9D4DB72B954}">
      <dsp:nvSpPr>
        <dsp:cNvPr id="0" name=""/>
        <dsp:cNvSpPr/>
      </dsp:nvSpPr>
      <dsp:spPr>
        <a:xfrm>
          <a:off x="3297293" y="750733"/>
          <a:ext cx="767427" cy="202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919321" y="161758"/>
              </a:lnTo>
              <a:lnTo>
                <a:pt x="919321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026584-847E-410F-B178-F7E854B2732E}">
      <dsp:nvSpPr>
        <dsp:cNvPr id="0" name=""/>
        <dsp:cNvSpPr/>
      </dsp:nvSpPr>
      <dsp:spPr>
        <a:xfrm>
          <a:off x="3297293" y="750733"/>
          <a:ext cx="154332" cy="202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58"/>
              </a:lnTo>
              <a:lnTo>
                <a:pt x="253545" y="161758"/>
              </a:lnTo>
              <a:lnTo>
                <a:pt x="253545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864B2-672B-45C0-9067-F3B1D0563C61}">
      <dsp:nvSpPr>
        <dsp:cNvPr id="0" name=""/>
        <dsp:cNvSpPr/>
      </dsp:nvSpPr>
      <dsp:spPr>
        <a:xfrm>
          <a:off x="2774934" y="750733"/>
          <a:ext cx="522359" cy="202161"/>
        </a:xfrm>
        <a:custGeom>
          <a:avLst/>
          <a:gdLst/>
          <a:ahLst/>
          <a:cxnLst/>
          <a:rect l="0" t="0" r="0" b="0"/>
          <a:pathLst>
            <a:path>
              <a:moveTo>
                <a:pt x="481293" y="0"/>
              </a:moveTo>
              <a:lnTo>
                <a:pt x="481293" y="161758"/>
              </a:lnTo>
              <a:lnTo>
                <a:pt x="0" y="161758"/>
              </a:lnTo>
              <a:lnTo>
                <a:pt x="0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1E7F1-4D12-46EF-A77C-EDCE3928DA73}">
      <dsp:nvSpPr>
        <dsp:cNvPr id="0" name=""/>
        <dsp:cNvSpPr/>
      </dsp:nvSpPr>
      <dsp:spPr>
        <a:xfrm>
          <a:off x="1453175" y="3431187"/>
          <a:ext cx="171582" cy="403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200"/>
              </a:lnTo>
              <a:lnTo>
                <a:pt x="186326" y="43820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68EC-4A79-4586-80DE-C86FF6DB108C}">
      <dsp:nvSpPr>
        <dsp:cNvPr id="0" name=""/>
        <dsp:cNvSpPr/>
      </dsp:nvSpPr>
      <dsp:spPr>
        <a:xfrm>
          <a:off x="1849710" y="750733"/>
          <a:ext cx="1447582" cy="220777"/>
        </a:xfrm>
        <a:custGeom>
          <a:avLst/>
          <a:gdLst/>
          <a:ahLst/>
          <a:cxnLst/>
          <a:rect l="0" t="0" r="0" b="0"/>
          <a:pathLst>
            <a:path>
              <a:moveTo>
                <a:pt x="1486018" y="0"/>
              </a:moveTo>
              <a:lnTo>
                <a:pt x="1486018" y="181974"/>
              </a:lnTo>
              <a:lnTo>
                <a:pt x="0" y="181974"/>
              </a:lnTo>
              <a:lnTo>
                <a:pt x="0" y="239748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706FD-4A51-468B-8B1E-B4017F84FF58}">
      <dsp:nvSpPr>
        <dsp:cNvPr id="0" name=""/>
        <dsp:cNvSpPr/>
      </dsp:nvSpPr>
      <dsp:spPr>
        <a:xfrm>
          <a:off x="962790" y="750733"/>
          <a:ext cx="2334503" cy="193955"/>
        </a:xfrm>
        <a:custGeom>
          <a:avLst/>
          <a:gdLst/>
          <a:ahLst/>
          <a:cxnLst/>
          <a:rect l="0" t="0" r="0" b="0"/>
          <a:pathLst>
            <a:path>
              <a:moveTo>
                <a:pt x="2449149" y="0"/>
              </a:moveTo>
              <a:lnTo>
                <a:pt x="2449149" y="152847"/>
              </a:lnTo>
              <a:lnTo>
                <a:pt x="0" y="152847"/>
              </a:lnTo>
              <a:lnTo>
                <a:pt x="0" y="210621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6A4E9-B719-45DD-A24E-B8F13A9C4AE0}">
      <dsp:nvSpPr>
        <dsp:cNvPr id="0" name=""/>
        <dsp:cNvSpPr/>
      </dsp:nvSpPr>
      <dsp:spPr>
        <a:xfrm>
          <a:off x="321941" y="750733"/>
          <a:ext cx="2975352" cy="202161"/>
        </a:xfrm>
        <a:custGeom>
          <a:avLst/>
          <a:gdLst/>
          <a:ahLst/>
          <a:cxnLst/>
          <a:rect l="0" t="0" r="0" b="0"/>
          <a:pathLst>
            <a:path>
              <a:moveTo>
                <a:pt x="3145064" y="0"/>
              </a:moveTo>
              <a:lnTo>
                <a:pt x="3145064" y="161758"/>
              </a:lnTo>
              <a:lnTo>
                <a:pt x="0" y="161758"/>
              </a:lnTo>
              <a:lnTo>
                <a:pt x="0" y="219532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71762-8E9C-48A9-A3E8-9F378DC6BC4D}">
      <dsp:nvSpPr>
        <dsp:cNvPr id="0" name=""/>
        <dsp:cNvSpPr/>
      </dsp:nvSpPr>
      <dsp:spPr>
        <a:xfrm>
          <a:off x="1152376" y="554297"/>
          <a:ext cx="1177400" cy="250429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School Finance</a:t>
          </a:r>
          <a:br>
            <a:rPr lang="en-GB" sz="8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</a:br>
          <a:r>
            <a:rPr lang="en-GB" sz="8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Lizzie Langton</a:t>
          </a:r>
          <a:endParaRPr lang="en-GB" sz="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152376" y="554297"/>
        <a:ext cx="1177400" cy="250429"/>
      </dsp:txXfrm>
    </dsp:sp>
    <dsp:sp modelId="{7D49B5FB-2629-4322-87A9-116370435E2D}">
      <dsp:nvSpPr>
        <dsp:cNvPr id="0" name=""/>
        <dsp:cNvSpPr/>
      </dsp:nvSpPr>
      <dsp:spPr>
        <a:xfrm>
          <a:off x="2633897" y="339818"/>
          <a:ext cx="1326793" cy="410915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School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Brian Heaphy</a:t>
          </a:r>
        </a:p>
      </dsp:txBody>
      <dsp:txXfrm>
        <a:off x="2633897" y="339818"/>
        <a:ext cx="1326793" cy="410915"/>
      </dsp:txXfrm>
    </dsp:sp>
    <dsp:sp modelId="{A287BDF7-7434-4664-9A5E-994733048FB4}">
      <dsp:nvSpPr>
        <dsp:cNvPr id="0" name=""/>
        <dsp:cNvSpPr/>
      </dsp:nvSpPr>
      <dsp:spPr>
        <a:xfrm>
          <a:off x="3134" y="952895"/>
          <a:ext cx="637613" cy="716315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SR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Dimitris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Papadimitriou</a:t>
          </a:r>
        </a:p>
      </dsp:txBody>
      <dsp:txXfrm>
        <a:off x="3134" y="952895"/>
        <a:ext cx="637613" cy="716315"/>
      </dsp:txXfrm>
    </dsp:sp>
    <dsp:sp modelId="{E5D27CCA-552A-4A6B-A9C8-3F96ACFA9F28}">
      <dsp:nvSpPr>
        <dsp:cNvPr id="0" name=""/>
        <dsp:cNvSpPr/>
      </dsp:nvSpPr>
      <dsp:spPr>
        <a:xfrm>
          <a:off x="709445" y="944689"/>
          <a:ext cx="506690" cy="69714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TLSE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Mario Pezzino</a:t>
          </a:r>
        </a:p>
      </dsp:txBody>
      <dsp:txXfrm>
        <a:off x="709445" y="944689"/>
        <a:ext cx="506690" cy="697147"/>
      </dsp:txXfrm>
    </dsp:sp>
    <dsp:sp modelId="{33CF29DA-0D97-430E-BF4B-36C8A4BC4D4E}">
      <dsp:nvSpPr>
        <dsp:cNvPr id="0" name=""/>
        <dsp:cNvSpPr/>
      </dsp:nvSpPr>
      <dsp:spPr>
        <a:xfrm>
          <a:off x="1354041" y="971511"/>
          <a:ext cx="991338" cy="2459675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Heads of Departments</a:t>
          </a: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Criminology -Judith Aldridge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Economics - Akos Valentinyi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Law -  Yenkong Hodu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Philosophy - Graham Stevens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Politics - Yoram Gorlizki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Social Anthropology -Andrew Irving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Social Statistics- Wendy Olsen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Sociology - Alice Bloch</a:t>
          </a:r>
        </a:p>
      </dsp:txBody>
      <dsp:txXfrm>
        <a:off x="1354041" y="971511"/>
        <a:ext cx="991338" cy="2459675"/>
      </dsp:txXfrm>
    </dsp:sp>
    <dsp:sp modelId="{C4089A7C-6FE3-4FC3-A504-6D155944A887}">
      <dsp:nvSpPr>
        <dsp:cNvPr id="0" name=""/>
        <dsp:cNvSpPr/>
      </dsp:nvSpPr>
      <dsp:spPr>
        <a:xfrm>
          <a:off x="1624758" y="3651749"/>
          <a:ext cx="585156" cy="365928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Academic Staff</a:t>
          </a:r>
        </a:p>
      </dsp:txBody>
      <dsp:txXfrm>
        <a:off x="1624758" y="3651749"/>
        <a:ext cx="585156" cy="365928"/>
      </dsp:txXfrm>
    </dsp:sp>
    <dsp:sp modelId="{2F2239A9-4A56-4891-B07C-BE7D672481CC}">
      <dsp:nvSpPr>
        <dsp:cNvPr id="0" name=""/>
        <dsp:cNvSpPr/>
      </dsp:nvSpPr>
      <dsp:spPr>
        <a:xfrm>
          <a:off x="2457992" y="952895"/>
          <a:ext cx="633884" cy="1599060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LEADS: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Internationalisation - Jasem Tarawneh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Business Engagement -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Ruby Hammer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e-Learning - Dan Rigby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Employability - Jackie Carter</a:t>
          </a:r>
        </a:p>
      </dsp:txBody>
      <dsp:txXfrm>
        <a:off x="2457992" y="952895"/>
        <a:ext cx="633884" cy="1599060"/>
      </dsp:txXfrm>
    </dsp:sp>
    <dsp:sp modelId="{0F8B6B16-58B7-42E2-B91F-A8B0D6025076}">
      <dsp:nvSpPr>
        <dsp:cNvPr id="0" name=""/>
        <dsp:cNvSpPr/>
      </dsp:nvSpPr>
      <dsp:spPr>
        <a:xfrm>
          <a:off x="3198281" y="952895"/>
          <a:ext cx="506690" cy="582802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of External Relations</a:t>
          </a: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Claire McGourlay</a:t>
          </a:r>
        </a:p>
      </dsp:txBody>
      <dsp:txXfrm>
        <a:off x="3198281" y="952895"/>
        <a:ext cx="506690" cy="582802"/>
      </dsp:txXfrm>
    </dsp:sp>
    <dsp:sp modelId="{5C874FEB-09F2-4149-B4E0-E0F3F3102BBC}">
      <dsp:nvSpPr>
        <dsp:cNvPr id="0" name=""/>
        <dsp:cNvSpPr/>
      </dsp:nvSpPr>
      <dsp:spPr>
        <a:xfrm>
          <a:off x="3811376" y="952895"/>
          <a:ext cx="506690" cy="733773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 of Research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Andrew Miles</a:t>
          </a:r>
        </a:p>
      </dsp:txBody>
      <dsp:txXfrm>
        <a:off x="3811376" y="952895"/>
        <a:ext cx="506690" cy="733773"/>
      </dsp:txXfrm>
    </dsp:sp>
    <dsp:sp modelId="{071CD0B1-A21B-45AB-BFA0-BD2BB3A68E93}">
      <dsp:nvSpPr>
        <dsp:cNvPr id="0" name=""/>
        <dsp:cNvSpPr/>
      </dsp:nvSpPr>
      <dsp:spPr>
        <a:xfrm>
          <a:off x="4424471" y="952895"/>
          <a:ext cx="664990" cy="87924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 of PGR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Sophie Woodward</a:t>
          </a:r>
        </a:p>
      </dsp:txBody>
      <dsp:txXfrm>
        <a:off x="4424471" y="952895"/>
        <a:ext cx="664990" cy="879241"/>
      </dsp:txXfrm>
    </dsp:sp>
    <dsp:sp modelId="{F2506EAF-1E8A-4467-9B0B-015E5C9E9DD7}">
      <dsp:nvSpPr>
        <dsp:cNvPr id="0" name=""/>
        <dsp:cNvSpPr/>
      </dsp:nvSpPr>
      <dsp:spPr>
        <a:xfrm>
          <a:off x="5195866" y="952895"/>
          <a:ext cx="506690" cy="1000312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School Operations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Alison Wilson</a:t>
          </a:r>
        </a:p>
      </dsp:txBody>
      <dsp:txXfrm>
        <a:off x="5195866" y="952895"/>
        <a:ext cx="506690" cy="1000312"/>
      </dsp:txXfrm>
    </dsp:sp>
    <dsp:sp modelId="{B3EA91B6-F56A-47B4-B28A-E43B1D1FADDF}">
      <dsp:nvSpPr>
        <dsp:cNvPr id="0" name=""/>
        <dsp:cNvSpPr/>
      </dsp:nvSpPr>
      <dsp:spPr>
        <a:xfrm>
          <a:off x="5087160" y="2059612"/>
          <a:ext cx="724100" cy="81379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Head of </a:t>
          </a:r>
          <a:r>
            <a:rPr lang="en-GB" sz="900" kern="1200" dirty="0" err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Teachining</a:t>
          </a:r>
          <a:r>
            <a:rPr lang="en-GB" sz="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, Learning &amp; Students - Jo Kaiserman</a:t>
          </a:r>
        </a:p>
      </dsp:txBody>
      <dsp:txXfrm>
        <a:off x="5087160" y="2059612"/>
        <a:ext cx="724100" cy="813794"/>
      </dsp:txXfrm>
    </dsp:sp>
    <dsp:sp modelId="{766812D9-62E9-42E8-88D7-C443AFD227A6}">
      <dsp:nvSpPr>
        <dsp:cNvPr id="0" name=""/>
        <dsp:cNvSpPr/>
      </dsp:nvSpPr>
      <dsp:spPr>
        <a:xfrm>
          <a:off x="5268186" y="2979812"/>
          <a:ext cx="506690" cy="253345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PS Staff</a:t>
          </a:r>
        </a:p>
      </dsp:txBody>
      <dsp:txXfrm>
        <a:off x="5268186" y="2979812"/>
        <a:ext cx="506690" cy="253345"/>
      </dsp:txXfrm>
    </dsp:sp>
    <dsp:sp modelId="{F2B35144-249B-4161-B7C6-4FA01EFAB503}">
      <dsp:nvSpPr>
        <dsp:cNvPr id="0" name=""/>
        <dsp:cNvSpPr/>
      </dsp:nvSpPr>
      <dsp:spPr>
        <a:xfrm>
          <a:off x="5808961" y="952895"/>
          <a:ext cx="784710" cy="47706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HR Partner</a:t>
          </a:r>
          <a:r>
            <a:rPr lang="en-GB" sz="1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/>
          </a:r>
          <a:br>
            <a:rPr lang="en-GB" sz="1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</a:br>
          <a:r>
            <a:rPr lang="en-GB" sz="10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Jenny Knights</a:t>
          </a:r>
        </a:p>
      </dsp:txBody>
      <dsp:txXfrm>
        <a:off x="5808961" y="952895"/>
        <a:ext cx="784710" cy="477061"/>
      </dsp:txXfrm>
    </dsp:sp>
    <dsp:sp modelId="{FD73BB9F-0A9D-4837-BBF6-5E1EDD946491}">
      <dsp:nvSpPr>
        <dsp:cNvPr id="0" name=""/>
        <dsp:cNvSpPr/>
      </dsp:nvSpPr>
      <dsp:spPr>
        <a:xfrm>
          <a:off x="4814880" y="126955"/>
          <a:ext cx="1526388" cy="768864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Research Institutes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SCI: Frank Boons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MCI - Peter Gries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CMI: Martin Everett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           MICRA: Alistair Burns</a:t>
          </a:r>
        </a:p>
      </dsp:txBody>
      <dsp:txXfrm>
        <a:off x="4814880" y="126955"/>
        <a:ext cx="1526388" cy="768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15/09/2021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36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 baseline="0">
                <a:solidFill>
                  <a:schemeClr val="bg1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EC7AB759-530A-46AC-842F-B07144F002F9}" type="datetimeFigureOut">
              <a:rPr lang="en-GB" smtClean="0"/>
              <a:pPr/>
              <a:t>15/09/2021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10AD8A0A-4898-40BF-9009-4DA7E611EAC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>
                <a:latin typeface="Open Sans"/>
                <a:cs typeface="Open Sans"/>
              </a:defRPr>
            </a:lvl1pPr>
            <a:lvl2pPr>
              <a:defRPr sz="2400">
                <a:latin typeface="Open Sans"/>
                <a:cs typeface="Open Sans"/>
              </a:defRPr>
            </a:lvl2pPr>
            <a:lvl3pPr>
              <a:defRPr sz="2400">
                <a:latin typeface="Open Sans"/>
                <a:cs typeface="Open Sans"/>
              </a:defRPr>
            </a:lvl3pPr>
            <a:lvl4pPr>
              <a:defRPr sz="2400">
                <a:latin typeface="Open Sans"/>
                <a:cs typeface="Open Sans"/>
              </a:defRPr>
            </a:lvl4pPr>
            <a:lvl5pPr>
              <a:defRPr sz="2400"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222B6232-AB33-4513-9527-F98CEC472D23}" type="datetimeFigureOut">
              <a:rPr lang="en-GB" smtClean="0"/>
              <a:pPr/>
              <a:t>15/09/2021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F758A139-7ABE-46A1-B082-C2C77667394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  <a:ln>
            <a:noFill/>
          </a:ln>
        </p:spPr>
        <p:txBody>
          <a:bodyPr anchor="t"/>
          <a:lstStyle>
            <a:lvl1pPr algn="l">
              <a:defRPr sz="4000" b="1" cap="all"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  <a:ln>
            <a:noFill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445CD916-7149-4247-856D-87DAB39295C7}" type="datetimeFigureOut">
              <a:rPr lang="en-GB" smtClean="0"/>
              <a:pPr/>
              <a:t>15/09/2021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/>
                <a:cs typeface="Open Sans"/>
              </a:defRPr>
            </a:lvl1pPr>
          </a:lstStyle>
          <a:p>
            <a:fld id="{13ACF840-035C-411F-BA81-AF7A8ED7813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15/09/2021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brand_ppt_bac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82089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title </a:t>
            </a:r>
            <a:r>
              <a:rPr lang="en-US" dirty="0" err="1"/>
              <a:t>styleMaster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456A7D1D-6254-4063-974C-6A2AE04E4B91}" type="datetimeFigureOut">
              <a:rPr lang="en-GB" smtClean="0"/>
              <a:pPr/>
              <a:t>15/09/2021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" descr="TAB_allwhite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i="0" kern="1200">
          <a:solidFill>
            <a:schemeClr val="bg1"/>
          </a:solidFill>
          <a:latin typeface="Open Sans"/>
          <a:ea typeface="+mj-ea"/>
          <a:cs typeface="Open San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 baseline="0">
          <a:solidFill>
            <a:schemeClr val="bg1"/>
          </a:solidFill>
          <a:latin typeface="Open Sans"/>
          <a:ea typeface="+mn-ea"/>
          <a:cs typeface="Open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School of Social Sciences</a:t>
            </a:r>
            <a:r>
              <a:rPr lang="en-GB" sz="3000" b="1" dirty="0">
                <a:solidFill>
                  <a:schemeClr val="bg1"/>
                </a:solidFill>
                <a:latin typeface="Open Sans"/>
                <a:cs typeface="Open Sans"/>
              </a:rPr>
              <a:t/>
            </a:r>
            <a:br>
              <a:rPr lang="en-GB" sz="3000" b="1" dirty="0">
                <a:solidFill>
                  <a:schemeClr val="bg1"/>
                </a:solidFill>
                <a:latin typeface="Open Sans"/>
                <a:cs typeface="Open Sans"/>
              </a:rPr>
            </a:br>
            <a:r>
              <a:rPr lang="en-GB" sz="3000" b="1" dirty="0">
                <a:solidFill>
                  <a:schemeClr val="bg1"/>
                </a:solidFill>
                <a:latin typeface="Open Sans"/>
                <a:cs typeface="Open Sans"/>
              </a:rPr>
              <a:t>New Staff Welcome</a:t>
            </a:r>
            <a:endParaRPr lang="en-US" sz="3000" b="1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1390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endParaRPr lang="en-GB" sz="24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>
              <a:lnSpc>
                <a:spcPct val="120000"/>
              </a:lnSpc>
            </a:pPr>
            <a:endParaRPr lang="en-GB" sz="24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Open Sans"/>
                <a:cs typeface="Open Sans"/>
              </a:rPr>
              <a:t>September 2021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2C57CF-858C-3E40-95D3-D5DCA1084386}"/>
              </a:ext>
            </a:extLst>
          </p:cNvPr>
          <p:cNvSpPr txBox="1"/>
          <p:nvPr/>
        </p:nvSpPr>
        <p:spPr>
          <a:xfrm>
            <a:off x="690113" y="3252158"/>
            <a:ext cx="81824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Brian Heaphy, Head of School, Vice Dean of the Faculty of Humanities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Alison Wilson, Head of School Operations</a:t>
            </a:r>
          </a:p>
        </p:txBody>
      </p:sp>
    </p:spTree>
    <p:extLst>
      <p:ext uri="{BB962C8B-B14F-4D97-AF65-F5344CB8AC3E}">
        <p14:creationId xmlns:p14="http://schemas.microsoft.com/office/powerpoint/2010/main" val="11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96752"/>
            <a:ext cx="8486600" cy="936104"/>
          </a:xfrm>
        </p:spPr>
        <p:txBody>
          <a:bodyPr/>
          <a:lstStyle/>
          <a:p>
            <a:r>
              <a:rPr lang="en-GB" dirty="0"/>
              <a:t>Postgraduate Community - Headlines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137323"/>
          </a:xfrm>
        </p:spPr>
        <p:txBody>
          <a:bodyPr/>
          <a:lstStyle/>
          <a:p>
            <a:r>
              <a:rPr lang="en-GB" sz="2400" dirty="0"/>
              <a:t>PGT applications received from 50 different countries</a:t>
            </a:r>
          </a:p>
          <a:p>
            <a:endParaRPr lang="en-GB" sz="2400" dirty="0"/>
          </a:p>
          <a:p>
            <a:r>
              <a:rPr lang="en-GB" sz="2400" dirty="0"/>
              <a:t>Expecting around </a:t>
            </a:r>
            <a:r>
              <a:rPr lang="en-GB" sz="2400" dirty="0">
                <a:solidFill>
                  <a:srgbClr val="FFFF00"/>
                </a:solidFill>
              </a:rPr>
              <a:t>700</a:t>
            </a:r>
            <a:r>
              <a:rPr lang="en-GB" sz="2400" dirty="0"/>
              <a:t> new PGT students in September</a:t>
            </a:r>
          </a:p>
          <a:p>
            <a:endParaRPr lang="en-GB" sz="2400" dirty="0"/>
          </a:p>
          <a:p>
            <a:r>
              <a:rPr lang="en-GB" sz="2400" dirty="0"/>
              <a:t> PGR recruitment: success in gaining external funding from Research Councils</a:t>
            </a:r>
          </a:p>
          <a:p>
            <a:endParaRPr lang="en-GB" sz="2400" dirty="0"/>
          </a:p>
          <a:p>
            <a:r>
              <a:rPr lang="en-GB" sz="2400" dirty="0"/>
              <a:t>DL programmes in Ethics, Healthcare and Law</a:t>
            </a:r>
          </a:p>
          <a:p>
            <a:endParaRPr lang="en-GB" sz="2400" dirty="0"/>
          </a:p>
          <a:p>
            <a:r>
              <a:rPr lang="en-GB" sz="2400" dirty="0"/>
              <a:t>All Departments offer specialist degrees</a:t>
            </a:r>
          </a:p>
          <a:p>
            <a:endParaRPr lang="en-GB" dirty="0"/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707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404664"/>
            <a:ext cx="3981128" cy="1296144"/>
          </a:xfrm>
        </p:spPr>
        <p:txBody>
          <a:bodyPr/>
          <a:lstStyle/>
          <a:p>
            <a:r>
              <a:rPr lang="en-US" dirty="0"/>
              <a:t>Research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85395"/>
          </a:xfrm>
        </p:spPr>
        <p:txBody>
          <a:bodyPr/>
          <a:lstStyle/>
          <a:p>
            <a:r>
              <a:rPr lang="en-US" dirty="0"/>
              <a:t>40/40/20 (Teaching, Research, Administration) over the year</a:t>
            </a:r>
          </a:p>
          <a:p>
            <a:r>
              <a:rPr lang="en-US" dirty="0"/>
              <a:t>Top-quality research our driving force for Teaching, Social Responsibility and International Reputation</a:t>
            </a:r>
          </a:p>
          <a:p>
            <a:r>
              <a:rPr lang="en-US" dirty="0"/>
              <a:t>General research expectations a minimum of 4 top-quality publications (as defined by Department/Discipline Area) in a REF cycle</a:t>
            </a:r>
          </a:p>
          <a:p>
            <a:r>
              <a:rPr lang="en-US" dirty="0"/>
              <a:t>For those without external funding, 1 research funding application within a 3 year cycle</a:t>
            </a:r>
          </a:p>
          <a:p>
            <a:r>
              <a:rPr lang="en-US" dirty="0"/>
              <a:t>RSA to support research (not books!), conferences etc</a:t>
            </a:r>
          </a:p>
        </p:txBody>
      </p:sp>
    </p:spTree>
    <p:extLst>
      <p:ext uri="{BB962C8B-B14F-4D97-AF65-F5344CB8AC3E}">
        <p14:creationId xmlns:p14="http://schemas.microsoft.com/office/powerpoint/2010/main" val="3639658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836712"/>
            <a:ext cx="5842992" cy="1152128"/>
          </a:xfrm>
        </p:spPr>
        <p:txBody>
          <a:bodyPr/>
          <a:lstStyle/>
          <a:p>
            <a:r>
              <a:rPr lang="en-US" sz="2800" dirty="0"/>
              <a:t>Concluding Remarks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24536"/>
          </a:xfrm>
          <a:noFill/>
          <a:ln>
            <a:noFill/>
          </a:ln>
        </p:spPr>
        <p:txBody>
          <a:bodyPr/>
          <a:lstStyle/>
          <a:p>
            <a:pPr marL="941387" lvl="1">
              <a:lnSpc>
                <a:spcPct val="120000"/>
              </a:lnSpc>
              <a:spcBef>
                <a:spcPts val="0"/>
              </a:spcBef>
            </a:pPr>
            <a:endParaRPr lang="en-GB" sz="22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541337">
              <a:lnSpc>
                <a:spcPct val="120000"/>
              </a:lnSpc>
              <a:spcBef>
                <a:spcPts val="0"/>
              </a:spcBef>
            </a:pPr>
            <a:r>
              <a:rPr lang="en-GB" sz="2200" i="1" dirty="0"/>
              <a:t>SoSS is a collegial place to work, we will take threats to this very seriously.</a:t>
            </a:r>
          </a:p>
          <a:p>
            <a:pPr marL="541337">
              <a:lnSpc>
                <a:spcPct val="120000"/>
              </a:lnSpc>
              <a:spcBef>
                <a:spcPts val="0"/>
              </a:spcBef>
            </a:pPr>
            <a:endParaRPr lang="en-GB" sz="2200" i="1" dirty="0"/>
          </a:p>
          <a:p>
            <a:pPr marL="541337">
              <a:lnSpc>
                <a:spcPct val="120000"/>
              </a:lnSpc>
              <a:spcBef>
                <a:spcPts val="0"/>
              </a:spcBef>
            </a:pPr>
            <a:r>
              <a:rPr lang="en-GB" sz="2200" i="1" dirty="0"/>
              <a:t>You should feel you can turn to anyone, including </a:t>
            </a:r>
            <a:r>
              <a:rPr lang="en-GB" sz="2200" i="1" dirty="0">
                <a:solidFill>
                  <a:srgbClr val="FFFF00"/>
                </a:solidFill>
              </a:rPr>
              <a:t>line managers, mentors,  myself and Alison</a:t>
            </a:r>
            <a:r>
              <a:rPr lang="en-GB" sz="2200" i="1" dirty="0"/>
              <a:t>, if you need any assistance.</a:t>
            </a:r>
          </a:p>
          <a:p>
            <a:pPr marL="198437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200" i="1" dirty="0"/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Today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36504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GB" sz="2400" dirty="0"/>
              <a:t>Quite informal introduction to the School</a:t>
            </a:r>
          </a:p>
          <a:p>
            <a:pPr eaLnBrk="1" hangingPunct="1">
              <a:lnSpc>
                <a:spcPct val="120000"/>
              </a:lnSpc>
            </a:pPr>
            <a:r>
              <a:rPr lang="en-GB" sz="2400" dirty="0">
                <a:solidFill>
                  <a:srgbClr val="FFFF00"/>
                </a:solidFill>
              </a:rPr>
              <a:t>Core Business </a:t>
            </a:r>
            <a:r>
              <a:rPr lang="en-GB" sz="2400" dirty="0"/>
              <a:t>of Research &amp; Teaching is being covered tomorrow via zoom</a:t>
            </a:r>
          </a:p>
          <a:p>
            <a:pPr eaLnBrk="1" hangingPunct="1">
              <a:lnSpc>
                <a:spcPct val="120000"/>
              </a:lnSpc>
            </a:pPr>
            <a:r>
              <a:rPr lang="en-GB" sz="2400" dirty="0"/>
              <a:t>Good opportunity for you to meet each other</a:t>
            </a:r>
          </a:p>
          <a:p>
            <a:pPr eaLnBrk="1" hangingPunct="1">
              <a:lnSpc>
                <a:spcPct val="120000"/>
              </a:lnSpc>
            </a:pPr>
            <a:r>
              <a:rPr lang="en-GB" sz="2400" dirty="0"/>
              <a:t>In addition: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Meet with your HoD/Line Manager to discuss the next 12 months, expectations, Health &amp; Safety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Humanities New Academic Programme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University Welcome Event</a:t>
            </a:r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610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052736"/>
            <a:ext cx="5842992" cy="1080120"/>
          </a:xfrm>
        </p:spPr>
        <p:txBody>
          <a:bodyPr/>
          <a:lstStyle/>
          <a:p>
            <a:r>
              <a:rPr lang="en-US" sz="2800" dirty="0"/>
              <a:t>UoM, Faculties and Schools</a:t>
            </a:r>
            <a:endParaRPr lang="en-GB" sz="3000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idx="1"/>
          </p:nvPr>
        </p:nvSpPr>
        <p:spPr>
          <a:xfrm>
            <a:off x="395536" y="2132856"/>
            <a:ext cx="8229600" cy="4392488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The University of Manchester is the Second largest university in the UK.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b="1" dirty="0">
                <a:latin typeface="+mj-lt"/>
              </a:rPr>
              <a:t>3 Faculties, 9 Schools: </a:t>
            </a:r>
            <a:r>
              <a:rPr lang="en-GB" sz="2000" dirty="0">
                <a:latin typeface="+mj-lt"/>
              </a:rPr>
              <a:t>Science &amp; Engineering; Biology, Medicine &amp; Health; and Humanities (HUMS).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HUMS: 4 Schools: </a:t>
            </a:r>
            <a:r>
              <a:rPr lang="en-GB" sz="2000" dirty="0">
                <a:solidFill>
                  <a:srgbClr val="FFFF00"/>
                </a:solidFill>
                <a:latin typeface="+mj-lt"/>
              </a:rPr>
              <a:t>SoSS</a:t>
            </a:r>
            <a:r>
              <a:rPr lang="en-GB" sz="2000" dirty="0">
                <a:latin typeface="+mj-lt"/>
              </a:rPr>
              <a:t>, AMBS, SALC, SEED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Largest School in terms of Student numbers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000" dirty="0">
                <a:latin typeface="+mj-lt"/>
              </a:rPr>
              <a:t>We operate across four buildings – ALB (Economics, Politics, Sociology &amp; Social Anthropology), HBS (Philosophy and Social Statistics), Williamson (Law &amp; Criminology) &amp; Crawford House – for overflow this year</a:t>
            </a:r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24744"/>
            <a:ext cx="5842992" cy="864096"/>
          </a:xfrm>
        </p:spPr>
        <p:txBody>
          <a:bodyPr/>
          <a:lstStyle/>
          <a:p>
            <a:r>
              <a:rPr lang="en-US" sz="2800" dirty="0"/>
              <a:t>SoSS Structures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464496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GB" sz="2200" dirty="0">
                <a:solidFill>
                  <a:srgbClr val="FFFF00"/>
                </a:solidFill>
              </a:rPr>
              <a:t>8 Departments</a:t>
            </a:r>
            <a:r>
              <a:rPr lang="en-GB" sz="2200" b="1" dirty="0">
                <a:solidFill>
                  <a:srgbClr val="FFFF00"/>
                </a:solidFill>
              </a:rPr>
              <a:t> </a:t>
            </a:r>
            <a:r>
              <a:rPr lang="en-GB" sz="2200" dirty="0"/>
              <a:t>within SoSS: </a:t>
            </a:r>
            <a:r>
              <a:rPr lang="en-GB" sz="2200" dirty="0">
                <a:solidFill>
                  <a:srgbClr val="FFFF00"/>
                </a:solidFill>
              </a:rPr>
              <a:t>Criminology,</a:t>
            </a:r>
            <a:r>
              <a:rPr lang="en-GB" sz="2200" dirty="0"/>
              <a:t> </a:t>
            </a:r>
            <a:r>
              <a:rPr lang="en-GB" sz="2200" dirty="0">
                <a:solidFill>
                  <a:srgbClr val="FFFF00"/>
                </a:solidFill>
              </a:rPr>
              <a:t>Economics, Politics, Law, Sociology, Social Anthropology, Philosophy and Social Statistics (currently around 400 members of staff)</a:t>
            </a:r>
          </a:p>
          <a:p>
            <a:pPr eaLnBrk="1" hangingPunct="1">
              <a:lnSpc>
                <a:spcPct val="120000"/>
              </a:lnSpc>
            </a:pPr>
            <a:endParaRPr lang="en-GB" sz="2200" dirty="0">
              <a:solidFill>
                <a:srgbClr val="FFFF00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en-GB" sz="2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15 + Research Institutes and Centres </a:t>
            </a:r>
            <a:r>
              <a:rPr lang="en-GB" sz="2200"/>
              <a:t>associated </a:t>
            </a:r>
            <a:r>
              <a:rPr lang="en-GB" sz="2200" smtClean="0"/>
              <a:t>with</a:t>
            </a:r>
            <a:r>
              <a:rPr lang="en-GB" sz="2200" smtClean="0"/>
              <a:t> </a:t>
            </a:r>
            <a:r>
              <a:rPr lang="en-GB" sz="2200" dirty="0" err="1"/>
              <a:t>SoSS</a:t>
            </a:r>
            <a:r>
              <a:rPr lang="en-GB" sz="2200" dirty="0"/>
              <a:t> </a:t>
            </a:r>
          </a:p>
          <a:p>
            <a:pPr eaLnBrk="1" hangingPunct="1">
              <a:lnSpc>
                <a:spcPct val="120000"/>
              </a:lnSpc>
            </a:pPr>
            <a:endParaRPr lang="en-GB" sz="2200" dirty="0"/>
          </a:p>
          <a:p>
            <a:pPr eaLnBrk="1" hangingPunct="1">
              <a:lnSpc>
                <a:spcPct val="120000"/>
              </a:lnSpc>
            </a:pPr>
            <a:r>
              <a:rPr lang="en-GB" sz="2400" dirty="0"/>
              <a:t>Legal Advice Centre &amp; Justice Hub</a:t>
            </a:r>
          </a:p>
          <a:p>
            <a:pPr lvl="1">
              <a:lnSpc>
                <a:spcPct val="120000"/>
              </a:lnSpc>
            </a:pPr>
            <a:r>
              <a:rPr lang="en-GB" sz="1800" dirty="0"/>
              <a:t>Helps students to develop practical skills in offering pro bono legal advice in real legal cases.</a:t>
            </a:r>
          </a:p>
          <a:p>
            <a:pPr lvl="1">
              <a:lnSpc>
                <a:spcPct val="120000"/>
              </a:lnSpc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Senior Leadership Team (SLT)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8640960" cy="4176464"/>
          </a:xfrm>
          <a:noFill/>
          <a:ln>
            <a:noFill/>
          </a:ln>
        </p:spPr>
        <p:txBody>
          <a:bodyPr/>
          <a:lstStyle/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Brian Heaphy </a:t>
            </a:r>
            <a:r>
              <a:rPr lang="en-GB" sz="2000" dirty="0"/>
              <a:t>– Head of School (HoS)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Alison Wilson</a:t>
            </a:r>
            <a:r>
              <a:rPr lang="en-GB" sz="2000" dirty="0"/>
              <a:t>– Head of School Operations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Andy Miles </a:t>
            </a:r>
            <a:r>
              <a:rPr lang="en-GB" sz="2000" dirty="0"/>
              <a:t>– Director of Research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Sophie Woodward-  </a:t>
            </a:r>
            <a:r>
              <a:rPr lang="en-GB" sz="2000" dirty="0">
                <a:solidFill>
                  <a:srgbClr val="FFFFFF"/>
                </a:solidFill>
              </a:rPr>
              <a:t>Director of PGR Studies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Mario Pezzino</a:t>
            </a:r>
            <a:r>
              <a:rPr lang="en-GB" sz="2000" dirty="0">
                <a:solidFill>
                  <a:srgbClr val="FFFFFF"/>
                </a:solidFill>
              </a:rPr>
              <a:t>– Director of Teaching and Learning (UG &amp; PGT)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Jo </a:t>
            </a:r>
            <a:r>
              <a:rPr lang="en-GB" sz="2000" dirty="0" err="1">
                <a:solidFill>
                  <a:srgbClr val="FFFF00"/>
                </a:solidFill>
              </a:rPr>
              <a:t>Kaiserman</a:t>
            </a:r>
            <a:r>
              <a:rPr lang="en-GB" sz="2000" dirty="0"/>
              <a:t>– Head of Teaching, Learning and Student Experience</a:t>
            </a:r>
            <a:endParaRPr lang="en-GB" sz="2000" dirty="0">
              <a:solidFill>
                <a:srgbClr val="FFFFFF"/>
              </a:solidFill>
            </a:endParaRP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Dimitris Papadimitriou</a:t>
            </a:r>
            <a:r>
              <a:rPr lang="en-GB" sz="2000" dirty="0">
                <a:solidFill>
                  <a:srgbClr val="FFFFFF"/>
                </a:solidFill>
              </a:rPr>
              <a:t>– Director of Social Responsibility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Claire </a:t>
            </a:r>
            <a:r>
              <a:rPr lang="en-GB" sz="2000" dirty="0" err="1">
                <a:solidFill>
                  <a:srgbClr val="FFFF00"/>
                </a:solidFill>
              </a:rPr>
              <a:t>McGourlay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>
                <a:solidFill>
                  <a:srgbClr val="FFFFFF"/>
                </a:solidFill>
              </a:rPr>
              <a:t> - Director of External Relations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Lizzie Langton </a:t>
            </a:r>
            <a:r>
              <a:rPr lang="en-GB" sz="2000" dirty="0"/>
              <a:t>– Head of School Finance (HoSF)</a:t>
            </a:r>
          </a:p>
          <a:p>
            <a:pPr marL="285750" lvl="1">
              <a:lnSpc>
                <a:spcPct val="120000"/>
              </a:lnSpc>
            </a:pPr>
            <a:r>
              <a:rPr lang="en-GB" sz="2000" dirty="0">
                <a:solidFill>
                  <a:srgbClr val="FFFF00"/>
                </a:solidFill>
              </a:rPr>
              <a:t>Jenny Knights </a:t>
            </a:r>
            <a:r>
              <a:rPr lang="en-GB" sz="2000" dirty="0"/>
              <a:t>– HR Partner</a:t>
            </a:r>
          </a:p>
          <a:p>
            <a:pPr>
              <a:lnSpc>
                <a:spcPct val="12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School Structures</a:t>
            </a:r>
            <a:endParaRPr lang="en-GB" sz="3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915816" y="3068960"/>
            <a:ext cx="720080" cy="0"/>
          </a:xfrm>
          <a:prstGeom prst="line">
            <a:avLst/>
          </a:prstGeom>
          <a:noFill/>
          <a:ln w="25400" cap="flat" cmpd="sng" algn="ctr">
            <a:solidFill>
              <a:srgbClr val="4F81BD">
                <a:lumMod val="75000"/>
              </a:srgbClr>
            </a:solidFill>
            <a:prstDash val="sysDash"/>
          </a:ln>
          <a:effectLst/>
        </p:spPr>
      </p:cxnSp>
      <p:cxnSp>
        <p:nvCxnSpPr>
          <p:cNvPr id="18" name="Straight Connector 17"/>
          <p:cNvCxnSpPr/>
          <p:nvPr/>
        </p:nvCxnSpPr>
        <p:spPr>
          <a:xfrm>
            <a:off x="4860032" y="3068960"/>
            <a:ext cx="792088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856403"/>
              </p:ext>
            </p:extLst>
          </p:nvPr>
        </p:nvGraphicFramePr>
        <p:xfrm>
          <a:off x="395288" y="2060848"/>
          <a:ext cx="82296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24744"/>
            <a:ext cx="5842992" cy="864096"/>
          </a:xfrm>
        </p:spPr>
        <p:txBody>
          <a:bodyPr/>
          <a:lstStyle/>
          <a:p>
            <a:r>
              <a:rPr lang="en-US" sz="2800" dirty="0"/>
              <a:t>Undergraduate Community </a:t>
            </a: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464496"/>
          </a:xfrm>
          <a:noFill/>
          <a:ln>
            <a:noFill/>
          </a:ln>
        </p:spPr>
        <p:txBody>
          <a:bodyPr/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>
                <a:solidFill>
                  <a:srgbClr val="FFFFFF"/>
                </a:solidFill>
              </a:rPr>
              <a:t>2021 intake (target1450, intake c.2200): TOTAL c.5,500 students, c.40% overseas</a:t>
            </a:r>
          </a:p>
          <a:p>
            <a:pPr eaLnBrk="1" hangingPunct="1">
              <a:lnSpc>
                <a:spcPct val="130000"/>
              </a:lnSpc>
              <a:spcBef>
                <a:spcPts val="0"/>
              </a:spcBef>
            </a:pPr>
            <a:r>
              <a:rPr lang="en-GB" sz="2000" dirty="0">
                <a:solidFill>
                  <a:srgbClr val="FFFF00"/>
                </a:solidFill>
              </a:rPr>
              <a:t>Admissions Office</a:t>
            </a:r>
          </a:p>
          <a:p>
            <a:pPr eaLnBrk="1" hangingPunct="1">
              <a:lnSpc>
                <a:spcPct val="130000"/>
              </a:lnSpc>
              <a:spcBef>
                <a:spcPts val="0"/>
              </a:spcBef>
            </a:pPr>
            <a:r>
              <a:rPr lang="en-GB" sz="2000" dirty="0">
                <a:solidFill>
                  <a:srgbClr val="FFFF00"/>
                </a:solidFill>
              </a:rPr>
              <a:t>Undergraduate Office</a:t>
            </a:r>
            <a:r>
              <a:rPr lang="en-GB" sz="2000" dirty="0">
                <a:solidFill>
                  <a:srgbClr val="FFFFFF"/>
                </a:solidFill>
              </a:rPr>
              <a:t>, which supports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2000" dirty="0">
                <a:solidFill>
                  <a:srgbClr val="FFFFFF"/>
                </a:solidFill>
              </a:rPr>
              <a:t>Two School wide degrees: the </a:t>
            </a:r>
            <a:r>
              <a:rPr lang="en-GB" sz="2000" dirty="0">
                <a:solidFill>
                  <a:srgbClr val="FFFF00"/>
                </a:solidFill>
              </a:rPr>
              <a:t>BA Econ degree </a:t>
            </a:r>
            <a:r>
              <a:rPr lang="en-GB" sz="2000" dirty="0">
                <a:solidFill>
                  <a:srgbClr val="FFFFFF"/>
                </a:solidFill>
              </a:rPr>
              <a:t>(700) which is well established  and the </a:t>
            </a:r>
            <a:r>
              <a:rPr lang="en-GB" sz="2000" dirty="0">
                <a:solidFill>
                  <a:srgbClr val="FFFF00"/>
                </a:solidFill>
              </a:rPr>
              <a:t>BASS degree </a:t>
            </a:r>
            <a:r>
              <a:rPr lang="en-GB" sz="2000" dirty="0">
                <a:solidFill>
                  <a:srgbClr val="FFFFFF"/>
                </a:solidFill>
              </a:rPr>
              <a:t>(240)</a:t>
            </a: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GB" sz="2000" dirty="0">
                <a:solidFill>
                  <a:srgbClr val="FFFFFF"/>
                </a:solidFill>
              </a:rPr>
              <a:t>	Then have 8 specialist degrees</a:t>
            </a: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GB" sz="2000" dirty="0"/>
              <a:t>Students also do courses in </a:t>
            </a:r>
            <a:r>
              <a:rPr lang="en-GB" sz="2000" dirty="0" err="1"/>
              <a:t>SoSS</a:t>
            </a:r>
            <a:r>
              <a:rPr lang="en-GB" sz="2000" dirty="0"/>
              <a:t> from the rest of the Faculty of Humanities (e.g. BA History and Sociology; optional modules)</a:t>
            </a:r>
          </a:p>
          <a:p>
            <a:pPr>
              <a:lnSpc>
                <a:spcPct val="130000"/>
              </a:lnSpc>
              <a:spcBef>
                <a:spcPts val="0"/>
              </a:spcBef>
              <a:buNone/>
            </a:pPr>
            <a:r>
              <a:rPr lang="en-GB" sz="2000" dirty="0"/>
              <a:t>UG Total Tuition Fee income is budgeted at roughly </a:t>
            </a:r>
            <a:r>
              <a:rPr lang="en-GB" sz="2000" dirty="0">
                <a:solidFill>
                  <a:srgbClr val="FFFF00"/>
                </a:solidFill>
              </a:rPr>
              <a:t>£65M+ in 2021/22 (72% of income) + £8-10M through over recruitment. </a:t>
            </a:r>
            <a:endParaRPr lang="en-GB" sz="2000" dirty="0"/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endParaRPr lang="en-GB" sz="2000" dirty="0">
              <a:solidFill>
                <a:srgbClr val="FFFFFF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en-GB" sz="2000" dirty="0">
                <a:solidFill>
                  <a:srgbClr val="FFFFFF"/>
                </a:solidFill>
              </a:rPr>
              <a:t>	</a:t>
            </a:r>
            <a:r>
              <a:rPr lang="en-GB" sz="2000" dirty="0">
                <a:solidFill>
                  <a:srgbClr val="FFFF00"/>
                </a:solidFill>
              </a:rPr>
              <a:t>		</a:t>
            </a:r>
          </a:p>
          <a:p>
            <a:pPr>
              <a:lnSpc>
                <a:spcPct val="130000"/>
              </a:lnSpc>
              <a:spcBef>
                <a:spcPts val="0"/>
              </a:spcBef>
              <a:buNone/>
            </a:pPr>
            <a:r>
              <a:rPr lang="en-GB" sz="2000" dirty="0">
                <a:solidFill>
                  <a:srgbClr val="FFFF00"/>
                </a:solidFill>
              </a:rPr>
              <a:t>					</a:t>
            </a:r>
          </a:p>
          <a:p>
            <a:pPr>
              <a:lnSpc>
                <a:spcPct val="130000"/>
              </a:lnSpc>
              <a:spcBef>
                <a:spcPts val="0"/>
              </a:spcBef>
              <a:buNone/>
            </a:pPr>
            <a:r>
              <a:rPr lang="en-GB" sz="2000" dirty="0">
                <a:solidFill>
                  <a:srgbClr val="FFFF00"/>
                </a:solidFill>
              </a:rPr>
              <a:t>				: </a:t>
            </a:r>
          </a:p>
          <a:p>
            <a:pPr>
              <a:lnSpc>
                <a:spcPct val="130000"/>
              </a:lnSpc>
            </a:pPr>
            <a:endParaRPr lang="en-GB" sz="2400" dirty="0">
              <a:solidFill>
                <a:srgbClr val="FFFFFF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562827"/>
              </p:ext>
            </p:extLst>
          </p:nvPr>
        </p:nvGraphicFramePr>
        <p:xfrm>
          <a:off x="899592" y="5417661"/>
          <a:ext cx="7616263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9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5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124744"/>
            <a:ext cx="5842992" cy="576064"/>
          </a:xfrm>
        </p:spPr>
        <p:txBody>
          <a:bodyPr/>
          <a:lstStyle/>
          <a:p>
            <a:r>
              <a:rPr lang="en-US" sz="2800" dirty="0"/>
              <a:t>Our Teaching Challenges</a:t>
            </a:r>
            <a:br>
              <a:rPr lang="en-US" sz="2800" dirty="0"/>
            </a:br>
            <a:endParaRPr lang="en-GB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184576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GB" sz="2200" dirty="0"/>
              <a:t>Scale of this activity poses specific challenges for us:</a:t>
            </a:r>
          </a:p>
          <a:p>
            <a:pPr lvl="1" eaLnBrk="1" hangingPunct="1">
              <a:lnSpc>
                <a:spcPct val="120000"/>
              </a:lnSpc>
            </a:pPr>
            <a:r>
              <a:rPr lang="en-GB" sz="2200" dirty="0">
                <a:solidFill>
                  <a:srgbClr val="FFFF00"/>
                </a:solidFill>
              </a:rPr>
              <a:t>NSS/TEF: Student Contact and Engagement, Feedback, Assessment &amp; Personal Development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Compared to other Russell Group universities our formal contact hours are relatively low and we have a lot of GTA support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But, large student numbers means it can be very difficult to get to know them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2200" dirty="0"/>
              <a:t>But ESSENTIAL that we do !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720080"/>
          </a:xfrm>
        </p:spPr>
        <p:txBody>
          <a:bodyPr/>
          <a:lstStyle/>
          <a:p>
            <a:r>
              <a:rPr lang="en-GB" dirty="0"/>
              <a:t>Academic Advisors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608512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Those on T&amp;S and T&amp;R contracts will be </a:t>
            </a:r>
            <a:r>
              <a:rPr lang="en-GB" sz="1800" dirty="0">
                <a:solidFill>
                  <a:srgbClr val="FFFF00"/>
                </a:solidFill>
              </a:rPr>
              <a:t>ACADEMIC ADVISORS </a:t>
            </a:r>
            <a:r>
              <a:rPr lang="en-GB" sz="1800" dirty="0"/>
              <a:t>to a number of students.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You </a:t>
            </a:r>
            <a:r>
              <a:rPr lang="en-GB" sz="1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MUST</a:t>
            </a:r>
            <a:r>
              <a:rPr lang="en-GB" sz="1800" dirty="0"/>
              <a:t> see them regularly face to face or via Zoom/Teams/ Blackboard Collaborate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UG students – supported by first year Senior Tutors in Year 1, 2 meetings subsequent years, including PGT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MUST Provide </a:t>
            </a:r>
            <a:r>
              <a:rPr lang="en-GB" sz="1800" dirty="0">
                <a:solidFill>
                  <a:srgbClr val="FFFF00"/>
                </a:solidFill>
              </a:rPr>
              <a:t>OFFICE HOURS (Virtual) </a:t>
            </a:r>
            <a:r>
              <a:rPr lang="en-GB" sz="1800" dirty="0"/>
              <a:t>on </a:t>
            </a:r>
            <a:r>
              <a:rPr lang="en-GB" sz="1800" dirty="0">
                <a:solidFill>
                  <a:srgbClr val="FFFF00"/>
                </a:solidFill>
              </a:rPr>
              <a:t>two separate days</a:t>
            </a:r>
            <a:r>
              <a:rPr lang="en-GB" sz="1800" dirty="0"/>
              <a:t>. 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Make sure students are aware of this and welcome them.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1800" dirty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dirty="0">
                <a:solidFill>
                  <a:srgbClr val="FFFF00"/>
                </a:solidFill>
              </a:rPr>
              <a:t>ALWAYS</a:t>
            </a:r>
            <a:r>
              <a:rPr lang="en-GB" sz="1800" dirty="0"/>
              <a:t> be prepared to seek advice from your </a:t>
            </a:r>
            <a:r>
              <a:rPr lang="en-GB" sz="1800" dirty="0" err="1"/>
              <a:t>HoD</a:t>
            </a:r>
            <a:r>
              <a:rPr lang="en-GB" sz="1800" dirty="0"/>
              <a:t>/Mentor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We have a </a:t>
            </a:r>
            <a:r>
              <a:rPr lang="en-GB" sz="1800" dirty="0">
                <a:solidFill>
                  <a:srgbClr val="FFFF00"/>
                </a:solidFill>
              </a:rPr>
              <a:t>collective responsibility </a:t>
            </a:r>
            <a:r>
              <a:rPr lang="en-GB" sz="1800" dirty="0"/>
              <a:t>to our students</a:t>
            </a:r>
          </a:p>
        </p:txBody>
      </p:sp>
    </p:spTree>
    <p:extLst>
      <p:ext uri="{BB962C8B-B14F-4D97-AF65-F5344CB8AC3E}">
        <p14:creationId xmlns:p14="http://schemas.microsoft.com/office/powerpoint/2010/main" val="2791153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2536</TotalTime>
  <Words>910</Words>
  <Application>Microsoft Office PowerPoint</Application>
  <PresentationFormat>On-screen Show (4:3)</PresentationFormat>
  <Paragraphs>139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Open Sans</vt:lpstr>
      <vt:lpstr>Office Theme</vt:lpstr>
      <vt:lpstr>PowerPoint Presentation</vt:lpstr>
      <vt:lpstr>Today</vt:lpstr>
      <vt:lpstr>UoM, Faculties and Schools</vt:lpstr>
      <vt:lpstr>SoSS Structures</vt:lpstr>
      <vt:lpstr>Senior Leadership Team (SLT)</vt:lpstr>
      <vt:lpstr>School Structures</vt:lpstr>
      <vt:lpstr>Undergraduate Community </vt:lpstr>
      <vt:lpstr>Our Teaching Challenges </vt:lpstr>
      <vt:lpstr>Academic Advisors</vt:lpstr>
      <vt:lpstr>Postgraduate Community - Headlines</vt:lpstr>
      <vt:lpstr>Research </vt:lpstr>
      <vt:lpstr>Concluding Remarks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Clare Hunt</cp:lastModifiedBy>
  <cp:revision>113</cp:revision>
  <dcterms:created xsi:type="dcterms:W3CDTF">2012-06-12T15:56:20Z</dcterms:created>
  <dcterms:modified xsi:type="dcterms:W3CDTF">2021-09-15T07:26:42Z</dcterms:modified>
</cp:coreProperties>
</file>