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27" r:id="rId5"/>
    <p:sldId id="326" r:id="rId6"/>
    <p:sldId id="336" r:id="rId7"/>
    <p:sldId id="330" r:id="rId8"/>
    <p:sldId id="332" r:id="rId9"/>
    <p:sldId id="335" r:id="rId10"/>
    <p:sldId id="334" r:id="rId11"/>
    <p:sldId id="333" r:id="rId1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533" autoAdjust="0"/>
  </p:normalViewPr>
  <p:slideViewPr>
    <p:cSldViewPr>
      <p:cViewPr>
        <p:scale>
          <a:sx n="80" d="100"/>
          <a:sy n="80" d="100"/>
        </p:scale>
        <p:origin x="-1608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0660A-FEAD-4334-9903-AEA4923C73C0}" type="datetimeFigureOut">
              <a:rPr lang="en-GB" smtClean="0"/>
              <a:pPr/>
              <a:t>11/04/2017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713E6-D56E-4E81-8DB8-CBD58A55A71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33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39739-8EE2-4803-975D-684A3815A970}" type="datetimeFigureOut">
              <a:rPr lang="en-GB" smtClean="0"/>
              <a:pPr/>
              <a:t>11/04/2017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1F74-09B3-4F75-8884-71023AE38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0D38-4DE2-4083-9F8A-789835DF484A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CBBA-C77C-4B7C-88F3-20BF0E0032C9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E33B1-1188-4B79-B127-FFD7B046B1B5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CCD14-8C2D-43F5-A396-46448340EE1E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96AA-D7F5-4156-AD66-69CBB08B5DDE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E5E0C-33B9-4A7D-B0A5-C32AEF6EE6C8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77FF-7B01-4F10-BE3F-60B40500459D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4DE6-B89E-46CA-B778-8BAD2C866EBE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395B-1079-4319-A7BA-896C97402E5A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C612-20F2-424F-A7F5-C7D8BDACC5CF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8A181-E20F-4152-85AE-4BE401DA677D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F8992-3464-470B-99F0-1B9B35E65358}" type="datetime1">
              <a:rPr lang="en-GB" smtClean="0"/>
              <a:t>11/04/2017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 descr="TAB_col_white_background.eps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16287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4139952" y="0"/>
            <a:ext cx="5004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Change Management</a:t>
            </a:r>
            <a:r>
              <a:rPr lang="en-GB" b="1" baseline="0" dirty="0" smtClean="0">
                <a:solidFill>
                  <a:schemeClr val="bg1">
                    <a:lumMod val="75000"/>
                  </a:schemeClr>
                </a:solidFill>
              </a:rPr>
              <a:t> and Process Improvement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taffnet.manchester.ac.uk/services/change-management-process-improvemen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Creating a Action Plan</a:t>
            </a:r>
            <a:endParaRPr lang="en-GB" b="1" dirty="0">
              <a:solidFill>
                <a:schemeClr val="accent4"/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944"/>
          </a:xfrm>
        </p:spPr>
        <p:txBody>
          <a:bodyPr/>
          <a:lstStyle/>
          <a:p>
            <a:endParaRPr lang="en-GB" b="1" dirty="0" smtClean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6237312"/>
            <a:ext cx="8460432" cy="6206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u="sng" dirty="0" smtClean="0">
                <a:hlinkClick r:id="rId2"/>
              </a:rPr>
              <a:t>http</a:t>
            </a:r>
            <a:r>
              <a:rPr lang="en-GB" sz="1600" u="sng" dirty="0">
                <a:hlinkClick r:id="rId2"/>
              </a:rPr>
              <a:t>://www.staffnet.manchester.ac.uk/services/change-management-process-improvement</a:t>
            </a:r>
            <a:r>
              <a:rPr lang="en-GB" sz="1600" u="sng" dirty="0" smtClean="0">
                <a:hlinkClick r:id="rId2"/>
              </a:rPr>
              <a:t>/</a:t>
            </a:r>
            <a:endParaRPr lang="en-GB" sz="1600" u="sng" dirty="0" smtClean="0"/>
          </a:p>
          <a:p>
            <a:pPr algn="l"/>
            <a:r>
              <a:rPr lang="en-GB" sz="1600" dirty="0" smtClean="0"/>
              <a:t>July 2016</a:t>
            </a:r>
            <a:endParaRPr lang="en-GB" sz="1600" b="1" dirty="0" smtClean="0"/>
          </a:p>
        </p:txBody>
      </p:sp>
      <p:pic>
        <p:nvPicPr>
          <p:cNvPr id="1026" name="Picture 2" descr="C:\Users\mfztscd2\AppData\Local\Microsoft\Windows\Temporary Internet Files\Content.IE5\ARLWF5DD\action-plan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573016"/>
            <a:ext cx="2524125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86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Why create an Action Plan?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An action plan identifies clearly what actions are required to deliver improvements and change, who is responsible for delivering the action, by when.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An action plan can be a simple list of actions or a more detailed plan grouping activities into categories or work streams, indicating dependencies, resources, and timelines.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73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4" t="10802" r="17302" b="16659"/>
          <a:stretch/>
        </p:blipFill>
        <p:spPr>
          <a:xfrm>
            <a:off x="1663748" y="12244"/>
            <a:ext cx="7372748" cy="5721012"/>
          </a:xfrm>
        </p:spPr>
      </p:pic>
      <p:sp>
        <p:nvSpPr>
          <p:cNvPr id="5" name="Rectangle 4"/>
          <p:cNvSpPr/>
          <p:nvPr/>
        </p:nvSpPr>
        <p:spPr>
          <a:xfrm>
            <a:off x="-108520" y="5951021"/>
            <a:ext cx="9577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/>
              <a:t>An action plan can be a simple list of actions </a:t>
            </a:r>
            <a:r>
              <a:rPr lang="en-GB" dirty="0" smtClean="0"/>
              <a:t>or, as above a </a:t>
            </a:r>
            <a:r>
              <a:rPr lang="en-GB" dirty="0"/>
              <a:t>more detailed plan grouping activities into categories or work streams, indicating dependencies, resources, and timelines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195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What you need before you start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r>
              <a:rPr lang="en-GB" dirty="0"/>
              <a:t>Issues from process mapping</a:t>
            </a:r>
          </a:p>
          <a:p>
            <a:r>
              <a:rPr lang="en-GB" dirty="0"/>
              <a:t>Issues / options from brainstorming 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6" name="Picture 2" descr="C:\Users\mfztscd2\AppData\Local\Microsoft\Windows\Temporary Internet Files\Content.IE5\76FZMYG0\lemmling-Blank-sticky-note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641" y="3645024"/>
            <a:ext cx="2541471" cy="245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93252" y="4077072"/>
            <a:ext cx="19548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your issues they will be much easier to organise and audit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347864" y="5445224"/>
            <a:ext cx="54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90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How to create an Action Plan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Number issues identified in process mapping / brainstorming, review them in turn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</a:t>
            </a:r>
            <a:r>
              <a:rPr lang="en-GB" dirty="0" smtClean="0"/>
              <a:t>iscuss solutions to address the issue</a:t>
            </a:r>
          </a:p>
          <a:p>
            <a:pPr lvl="1"/>
            <a:r>
              <a:rPr lang="en-GB" dirty="0" smtClean="0"/>
              <a:t>You can use brainstorming to generate solutions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Agree the action(s) needed to deliver the solution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Record and number the action, ensure you include who is responsible and when the action will be reviewed or delivered by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662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4"/>
                </a:solidFill>
              </a:rPr>
              <a:t>Example Action 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77" y="2060848"/>
            <a:ext cx="8525074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81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Tips for creating an Action Plan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r>
              <a:rPr lang="en-GB" dirty="0" smtClean="0"/>
              <a:t>Assign a ‘Project Manager’ to ensure the action plan is reviewed regularly</a:t>
            </a:r>
          </a:p>
          <a:p>
            <a:r>
              <a:rPr lang="en-GB" dirty="0" smtClean="0"/>
              <a:t>Assign actions to individuals not groups</a:t>
            </a:r>
          </a:p>
          <a:p>
            <a:r>
              <a:rPr lang="en-GB" dirty="0" smtClean="0"/>
              <a:t>Agree a schedule for reviewing the action plan with the project team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5" name="Picture 2" descr="C:\Users\mfztscd2\AppData\Local\Microsoft\Windows\Temporary Internet Files\Content.IE5\76FZMYG0\lemmling-Blank-sticky-note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293096"/>
            <a:ext cx="2541471" cy="245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50747" y="4725144"/>
            <a:ext cx="1954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each action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105359" y="6093296"/>
            <a:ext cx="54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567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84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4"/>
                </a:solidFill>
              </a:rPr>
              <a:t>What Next?</a:t>
            </a:r>
            <a:endParaRPr lang="en-GB" sz="3600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r>
              <a:rPr lang="en-GB" dirty="0" smtClean="0"/>
              <a:t>Monitor and review progress to delivering actions</a:t>
            </a:r>
          </a:p>
        </p:txBody>
      </p:sp>
      <p:pic>
        <p:nvPicPr>
          <p:cNvPr id="4103" name="Picture 7" descr="C:\Users\mfztscd2\AppData\Local\Microsoft\Windows\Temporary Internet Files\Content.IE5\76FZMYG0\plan_do_review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293096"/>
            <a:ext cx="22288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69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6C8F79AEDC54A81D2A302660264B7" ma:contentTypeVersion="1" ma:contentTypeDescription="Create a new document." ma:contentTypeScope="" ma:versionID="ea480be11246338feca789906f8278ba">
  <xsd:schema xmlns:xsd="http://www.w3.org/2001/XMLSchema" xmlns:xs="http://www.w3.org/2001/XMLSchema" xmlns:p="http://schemas.microsoft.com/office/2006/metadata/properties" xmlns:ns2="d7c532db-36d0-4a61-bbe2-053c71439119" targetNamespace="http://schemas.microsoft.com/office/2006/metadata/properties" ma:root="true" ma:fieldsID="08dc8d52853c09dd17c0708ebd557812" ns2:_="">
    <xsd:import namespace="d7c532db-36d0-4a61-bbe2-053c71439119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32db-36d0-4a61-bbe2-053c71439119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d7c532db-36d0-4a61-bbe2-053c71439119">Creating a Project Action Log</Description0>
  </documentManagement>
</p:properties>
</file>

<file path=customXml/itemProps1.xml><?xml version="1.0" encoding="utf-8"?>
<ds:datastoreItem xmlns:ds="http://schemas.openxmlformats.org/officeDocument/2006/customXml" ds:itemID="{E3A8597F-94DE-4B6F-9CED-1176E892E6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BF010A-3191-40BE-8207-9894106E7F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532db-36d0-4a61-bbe2-053c714391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70DB4D-9E6F-4D1D-9340-39F3266E9714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7c532db-36d0-4a61-bbe2-053c71439119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2198</TotalTime>
  <Words>260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Creating a Action Plan</vt:lpstr>
      <vt:lpstr>Why create an Action Plan?</vt:lpstr>
      <vt:lpstr>PowerPoint Presentation</vt:lpstr>
      <vt:lpstr>What you need before you start</vt:lpstr>
      <vt:lpstr>How to create an Action Plan</vt:lpstr>
      <vt:lpstr>Example Action Plan</vt:lpstr>
      <vt:lpstr>Tips for creating an Action Plan</vt:lpstr>
      <vt:lpstr>What Next?</vt:lpstr>
    </vt:vector>
  </TitlesOfParts>
  <Company>STARS ITServices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Project Charter or Action Plan : Ensuring the project is Meaningful; Manageable and Measurable</dc:title>
  <dc:creator>MDEHSSHE</dc:creator>
  <cp:lastModifiedBy>Hannah Cook</cp:lastModifiedBy>
  <cp:revision>141</cp:revision>
  <dcterms:created xsi:type="dcterms:W3CDTF">2011-10-17T08:31:54Z</dcterms:created>
  <dcterms:modified xsi:type="dcterms:W3CDTF">2017-04-11T15:48:47Z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0x0101000656C8F79AEDC54A81D2A302660264B7</vt:lpwstr>
  </property>
</Properties>
</file>