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9" r:id="rId2"/>
    <p:sldId id="290" r:id="rId3"/>
    <p:sldId id="291" r:id="rId4"/>
    <p:sldId id="256" r:id="rId5"/>
    <p:sldId id="266" r:id="rId6"/>
    <p:sldId id="258" r:id="rId7"/>
    <p:sldId id="295" r:id="rId8"/>
    <p:sldId id="259" r:id="rId9"/>
    <p:sldId id="257" r:id="rId10"/>
    <p:sldId id="297" r:id="rId11"/>
    <p:sldId id="261" r:id="rId12"/>
    <p:sldId id="262" r:id="rId13"/>
    <p:sldId id="260" r:id="rId14"/>
    <p:sldId id="296" r:id="rId15"/>
    <p:sldId id="267" r:id="rId16"/>
    <p:sldId id="268" r:id="rId17"/>
    <p:sldId id="288" r:id="rId18"/>
    <p:sldId id="264" r:id="rId19"/>
    <p:sldId id="265" r:id="rId20"/>
    <p:sldId id="269" r:id="rId21"/>
    <p:sldId id="270" r:id="rId22"/>
    <p:sldId id="272" r:id="rId23"/>
    <p:sldId id="271" r:id="rId24"/>
    <p:sldId id="273" r:id="rId25"/>
    <p:sldId id="274" r:id="rId26"/>
    <p:sldId id="275" r:id="rId27"/>
    <p:sldId id="278" r:id="rId28"/>
    <p:sldId id="276" r:id="rId29"/>
    <p:sldId id="277" r:id="rId30"/>
    <p:sldId id="279" r:id="rId31"/>
    <p:sldId id="280" r:id="rId32"/>
    <p:sldId id="281" r:id="rId33"/>
    <p:sldId id="282" r:id="rId34"/>
    <p:sldId id="284" r:id="rId35"/>
    <p:sldId id="285" r:id="rId36"/>
    <p:sldId id="286" r:id="rId37"/>
    <p:sldId id="287" r:id="rId38"/>
    <p:sldId id="292" r:id="rId39"/>
    <p:sldId id="294"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A63AD-1339-46C7-AFAE-CE716AE7699B}" v="22" dt="2024-05-21T06:57:40.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an Scott" userId="5d5831aa-2f8a-4b5b-916d-3f691d6e9ab8" providerId="ADAL" clId="{15DA63AD-1339-46C7-AFAE-CE716AE7699B}"/>
    <pc:docChg chg="undo custSel addSld delSld modSld sldOrd">
      <pc:chgData name="Kristian Scott" userId="5d5831aa-2f8a-4b5b-916d-3f691d6e9ab8" providerId="ADAL" clId="{15DA63AD-1339-46C7-AFAE-CE716AE7699B}" dt="2024-05-21T07:11:48" v="3110" actId="1076"/>
      <pc:docMkLst>
        <pc:docMk/>
      </pc:docMkLst>
      <pc:sldChg chg="addSp delSp modSp new mod setBg">
        <pc:chgData name="Kristian Scott" userId="5d5831aa-2f8a-4b5b-916d-3f691d6e9ab8" providerId="ADAL" clId="{15DA63AD-1339-46C7-AFAE-CE716AE7699B}" dt="2024-05-13T13:45:15.788" v="3040" actId="120"/>
        <pc:sldMkLst>
          <pc:docMk/>
          <pc:sldMk cId="799680237" sldId="256"/>
        </pc:sldMkLst>
        <pc:spChg chg="mod">
          <ac:chgData name="Kristian Scott" userId="5d5831aa-2f8a-4b5b-916d-3f691d6e9ab8" providerId="ADAL" clId="{15DA63AD-1339-46C7-AFAE-CE716AE7699B}" dt="2024-05-13T13:45:15.788" v="3040" actId="120"/>
          <ac:spMkLst>
            <pc:docMk/>
            <pc:sldMk cId="799680237" sldId="256"/>
            <ac:spMk id="2" creationId="{8791D22D-F7AB-8D45-E77F-0B319E113F36}"/>
          </ac:spMkLst>
        </pc:spChg>
        <pc:spChg chg="mod">
          <ac:chgData name="Kristian Scott" userId="5d5831aa-2f8a-4b5b-916d-3f691d6e9ab8" providerId="ADAL" clId="{15DA63AD-1339-46C7-AFAE-CE716AE7699B}" dt="2024-05-08T14:16:21.277" v="1865" actId="1076"/>
          <ac:spMkLst>
            <pc:docMk/>
            <pc:sldMk cId="799680237" sldId="256"/>
            <ac:spMk id="3" creationId="{85760DF1-4385-FF3A-03C6-F0116FA80AB1}"/>
          </ac:spMkLst>
        </pc:spChg>
        <pc:spChg chg="add del">
          <ac:chgData name="Kristian Scott" userId="5d5831aa-2f8a-4b5b-916d-3f691d6e9ab8" providerId="ADAL" clId="{15DA63AD-1339-46C7-AFAE-CE716AE7699B}" dt="2024-05-08T14:14:11.538" v="1818" actId="26606"/>
          <ac:spMkLst>
            <pc:docMk/>
            <pc:sldMk cId="799680237" sldId="256"/>
            <ac:spMk id="1031" creationId="{A3363022-C969-41E9-8EB2-E4C94908C1FA}"/>
          </ac:spMkLst>
        </pc:spChg>
        <pc:spChg chg="add del">
          <ac:chgData name="Kristian Scott" userId="5d5831aa-2f8a-4b5b-916d-3f691d6e9ab8" providerId="ADAL" clId="{15DA63AD-1339-46C7-AFAE-CE716AE7699B}" dt="2024-05-08T14:14:11.538" v="1818" actId="26606"/>
          <ac:spMkLst>
            <pc:docMk/>
            <pc:sldMk cId="799680237" sldId="256"/>
            <ac:spMk id="1033" creationId="{8D1AD6B3-BE88-4CEB-BA17-790657CC4729}"/>
          </ac:spMkLst>
        </pc:spChg>
        <pc:spChg chg="add del">
          <ac:chgData name="Kristian Scott" userId="5d5831aa-2f8a-4b5b-916d-3f691d6e9ab8" providerId="ADAL" clId="{15DA63AD-1339-46C7-AFAE-CE716AE7699B}" dt="2024-05-08T14:14:44.288" v="1832" actId="26606"/>
          <ac:spMkLst>
            <pc:docMk/>
            <pc:sldMk cId="799680237" sldId="256"/>
            <ac:spMk id="1043" creationId="{23D09407-53BC-485E-B4CE-BC5E4FC4B25B}"/>
          </ac:spMkLst>
        </pc:spChg>
        <pc:spChg chg="add del">
          <ac:chgData name="Kristian Scott" userId="5d5831aa-2f8a-4b5b-916d-3f691d6e9ab8" providerId="ADAL" clId="{15DA63AD-1339-46C7-AFAE-CE716AE7699B}" dt="2024-05-08T14:14:44.288" v="1832" actId="26606"/>
          <ac:spMkLst>
            <pc:docMk/>
            <pc:sldMk cId="799680237" sldId="256"/>
            <ac:spMk id="1045" creationId="{921DB988-49FC-4608-B0A2-E2F3A4019041}"/>
          </ac:spMkLst>
        </pc:spChg>
        <pc:spChg chg="add">
          <ac:chgData name="Kristian Scott" userId="5d5831aa-2f8a-4b5b-916d-3f691d6e9ab8" providerId="ADAL" clId="{15DA63AD-1339-46C7-AFAE-CE716AE7699B}" dt="2024-05-08T14:14:44.288" v="1832" actId="26606"/>
          <ac:spMkLst>
            <pc:docMk/>
            <pc:sldMk cId="799680237" sldId="256"/>
            <ac:spMk id="1062" creationId="{5A292AEA-2528-46C0-B426-95822B6141FB}"/>
          </ac:spMkLst>
        </pc:spChg>
        <pc:spChg chg="add">
          <ac:chgData name="Kristian Scott" userId="5d5831aa-2f8a-4b5b-916d-3f691d6e9ab8" providerId="ADAL" clId="{15DA63AD-1339-46C7-AFAE-CE716AE7699B}" dt="2024-05-08T14:14:44.288" v="1832" actId="26606"/>
          <ac:spMkLst>
            <pc:docMk/>
            <pc:sldMk cId="799680237" sldId="256"/>
            <ac:spMk id="1064" creationId="{D8B7B198-E4DF-43CD-AD8C-199884323745}"/>
          </ac:spMkLst>
        </pc:spChg>
        <pc:spChg chg="add">
          <ac:chgData name="Kristian Scott" userId="5d5831aa-2f8a-4b5b-916d-3f691d6e9ab8" providerId="ADAL" clId="{15DA63AD-1339-46C7-AFAE-CE716AE7699B}" dt="2024-05-08T14:14:44.288" v="1832" actId="26606"/>
          <ac:spMkLst>
            <pc:docMk/>
            <pc:sldMk cId="799680237" sldId="256"/>
            <ac:spMk id="1066" creationId="{2BE67753-EA0E-4819-8D22-0B6600CF7231}"/>
          </ac:spMkLst>
        </pc:spChg>
        <pc:grpChg chg="add del">
          <ac:chgData name="Kristian Scott" userId="5d5831aa-2f8a-4b5b-916d-3f691d6e9ab8" providerId="ADAL" clId="{15DA63AD-1339-46C7-AFAE-CE716AE7699B}" dt="2024-05-08T14:14:11.538" v="1818" actId="26606"/>
          <ac:grpSpMkLst>
            <pc:docMk/>
            <pc:sldMk cId="799680237" sldId="256"/>
            <ac:grpSpMk id="1035" creationId="{89D1390B-7E13-4B4F-9CB2-391063412E54}"/>
          </ac:grpSpMkLst>
        </pc:grpChg>
        <pc:grpChg chg="add del">
          <ac:chgData name="Kristian Scott" userId="5d5831aa-2f8a-4b5b-916d-3f691d6e9ab8" providerId="ADAL" clId="{15DA63AD-1339-46C7-AFAE-CE716AE7699B}" dt="2024-05-08T14:14:44.288" v="1832" actId="26606"/>
          <ac:grpSpMkLst>
            <pc:docMk/>
            <pc:sldMk cId="799680237" sldId="256"/>
            <ac:grpSpMk id="1047" creationId="{E9B930FD-8671-4C4C-ADCF-73AC1D0CD417}"/>
          </ac:grpSpMkLst>
        </pc:grpChg>
        <pc:grpChg chg="add del">
          <ac:chgData name="Kristian Scott" userId="5d5831aa-2f8a-4b5b-916d-3f691d6e9ab8" providerId="ADAL" clId="{15DA63AD-1339-46C7-AFAE-CE716AE7699B}" dt="2024-05-08T14:14:44.288" v="1832" actId="26606"/>
          <ac:grpSpMkLst>
            <pc:docMk/>
            <pc:sldMk cId="799680237" sldId="256"/>
            <ac:grpSpMk id="1053" creationId="{383C2651-AE0C-4AE4-8725-E2F9414FE219}"/>
          </ac:grpSpMkLst>
        </pc:grpChg>
        <pc:grpChg chg="add">
          <ac:chgData name="Kristian Scott" userId="5d5831aa-2f8a-4b5b-916d-3f691d6e9ab8" providerId="ADAL" clId="{15DA63AD-1339-46C7-AFAE-CE716AE7699B}" dt="2024-05-08T14:14:44.288" v="1832" actId="26606"/>
          <ac:grpSpMkLst>
            <pc:docMk/>
            <pc:sldMk cId="799680237" sldId="256"/>
            <ac:grpSpMk id="1068" creationId="{D76D63AC-0421-45EC-B383-E79A61A78C6B}"/>
          </ac:grpSpMkLst>
        </pc:grpChg>
        <pc:grpChg chg="add">
          <ac:chgData name="Kristian Scott" userId="5d5831aa-2f8a-4b5b-916d-3f691d6e9ab8" providerId="ADAL" clId="{15DA63AD-1339-46C7-AFAE-CE716AE7699B}" dt="2024-05-08T14:14:44.288" v="1832" actId="26606"/>
          <ac:grpSpMkLst>
            <pc:docMk/>
            <pc:sldMk cId="799680237" sldId="256"/>
            <ac:grpSpMk id="1077" creationId="{87F87F1B-42BA-4AC7-A4E2-41544DDB2CE3}"/>
          </ac:grpSpMkLst>
        </pc:grpChg>
        <pc:grpChg chg="add">
          <ac:chgData name="Kristian Scott" userId="5d5831aa-2f8a-4b5b-916d-3f691d6e9ab8" providerId="ADAL" clId="{15DA63AD-1339-46C7-AFAE-CE716AE7699B}" dt="2024-05-08T14:14:44.288" v="1832" actId="26606"/>
          <ac:grpSpMkLst>
            <pc:docMk/>
            <pc:sldMk cId="799680237" sldId="256"/>
            <ac:grpSpMk id="1083" creationId="{967346A5-7569-4F15-AB5D-BE3DADF192C0}"/>
          </ac:grpSpMkLst>
        </pc:grpChg>
        <pc:picChg chg="add mod">
          <ac:chgData name="Kristian Scott" userId="5d5831aa-2f8a-4b5b-916d-3f691d6e9ab8" providerId="ADAL" clId="{15DA63AD-1339-46C7-AFAE-CE716AE7699B}" dt="2024-05-08T14:14:23.618" v="1821"/>
          <ac:picMkLst>
            <pc:docMk/>
            <pc:sldMk cId="799680237" sldId="256"/>
            <ac:picMk id="4" creationId="{933DDF4E-87F3-5562-DB05-972DEF3553DC}"/>
          </ac:picMkLst>
        </pc:picChg>
        <pc:picChg chg="add del mod">
          <ac:chgData name="Kristian Scott" userId="5d5831aa-2f8a-4b5b-916d-3f691d6e9ab8" providerId="ADAL" clId="{15DA63AD-1339-46C7-AFAE-CE716AE7699B}" dt="2024-05-08T14:14:16.593" v="1820" actId="478"/>
          <ac:picMkLst>
            <pc:docMk/>
            <pc:sldMk cId="799680237" sldId="256"/>
            <ac:picMk id="1026" creationId="{9959BF23-C482-ABC4-77CA-CBBC0A1A19CC}"/>
          </ac:picMkLst>
        </pc:picChg>
      </pc:sldChg>
      <pc:sldChg chg="addSp delSp modSp new mod ord">
        <pc:chgData name="Kristian Scott" userId="5d5831aa-2f8a-4b5b-916d-3f691d6e9ab8" providerId="ADAL" clId="{15DA63AD-1339-46C7-AFAE-CE716AE7699B}" dt="2024-05-08T14:35:46.647" v="1883"/>
        <pc:sldMkLst>
          <pc:docMk/>
          <pc:sldMk cId="3202644526" sldId="257"/>
        </pc:sldMkLst>
        <pc:spChg chg="mod">
          <ac:chgData name="Kristian Scott" userId="5d5831aa-2f8a-4b5b-916d-3f691d6e9ab8" providerId="ADAL" clId="{15DA63AD-1339-46C7-AFAE-CE716AE7699B}" dt="2024-05-02T15:13:24.018" v="254" actId="20577"/>
          <ac:spMkLst>
            <pc:docMk/>
            <pc:sldMk cId="3202644526" sldId="257"/>
            <ac:spMk id="2" creationId="{95444F8C-872D-3610-7DAD-1DE684F18B1D}"/>
          </ac:spMkLst>
        </pc:spChg>
        <pc:spChg chg="del">
          <ac:chgData name="Kristian Scott" userId="5d5831aa-2f8a-4b5b-916d-3f691d6e9ab8" providerId="ADAL" clId="{15DA63AD-1339-46C7-AFAE-CE716AE7699B}" dt="2024-05-02T15:00:22.104" v="210" actId="931"/>
          <ac:spMkLst>
            <pc:docMk/>
            <pc:sldMk cId="3202644526" sldId="257"/>
            <ac:spMk id="3" creationId="{00285D2D-35CF-2EFC-1A95-397B47747D55}"/>
          </ac:spMkLst>
        </pc:spChg>
        <pc:picChg chg="add mod">
          <ac:chgData name="Kristian Scott" userId="5d5831aa-2f8a-4b5b-916d-3f691d6e9ab8" providerId="ADAL" clId="{15DA63AD-1339-46C7-AFAE-CE716AE7699B}" dt="2024-05-02T15:00:24.693" v="211" actId="27614"/>
          <ac:picMkLst>
            <pc:docMk/>
            <pc:sldMk cId="3202644526" sldId="257"/>
            <ac:picMk id="5" creationId="{C6299907-472F-122B-F05C-B016FD4D2EAE}"/>
          </ac:picMkLst>
        </pc:picChg>
      </pc:sldChg>
      <pc:sldChg chg="addSp delSp modSp new mod ord setBg">
        <pc:chgData name="Kristian Scott" userId="5d5831aa-2f8a-4b5b-916d-3f691d6e9ab8" providerId="ADAL" clId="{15DA63AD-1339-46C7-AFAE-CE716AE7699B}" dt="2024-05-08T14:35:34.756" v="1879"/>
        <pc:sldMkLst>
          <pc:docMk/>
          <pc:sldMk cId="1857284804" sldId="258"/>
        </pc:sldMkLst>
        <pc:spChg chg="mod">
          <ac:chgData name="Kristian Scott" userId="5d5831aa-2f8a-4b5b-916d-3f691d6e9ab8" providerId="ADAL" clId="{15DA63AD-1339-46C7-AFAE-CE716AE7699B}" dt="2024-05-08T12:42:47.429" v="1252" actId="26606"/>
          <ac:spMkLst>
            <pc:docMk/>
            <pc:sldMk cId="1857284804" sldId="258"/>
            <ac:spMk id="2" creationId="{1D69596D-9992-FFB1-FAC6-FD1721D05F99}"/>
          </ac:spMkLst>
        </pc:spChg>
        <pc:spChg chg="del">
          <ac:chgData name="Kristian Scott" userId="5d5831aa-2f8a-4b5b-916d-3f691d6e9ab8" providerId="ADAL" clId="{15DA63AD-1339-46C7-AFAE-CE716AE7699B}" dt="2024-05-02T15:05:56.451" v="220" actId="931"/>
          <ac:spMkLst>
            <pc:docMk/>
            <pc:sldMk cId="1857284804" sldId="258"/>
            <ac:spMk id="3" creationId="{2D0E1BAD-981E-B57B-5EC0-36F713561432}"/>
          </ac:spMkLst>
        </pc:spChg>
        <pc:spChg chg="add">
          <ac:chgData name="Kristian Scott" userId="5d5831aa-2f8a-4b5b-916d-3f691d6e9ab8" providerId="ADAL" clId="{15DA63AD-1339-46C7-AFAE-CE716AE7699B}" dt="2024-05-08T12:42:47.429" v="1252" actId="26606"/>
          <ac:spMkLst>
            <pc:docMk/>
            <pc:sldMk cId="1857284804" sldId="258"/>
            <ac:spMk id="10" creationId="{643A7A40-1AE6-4218-A8E0-8248174A5377}"/>
          </ac:spMkLst>
        </pc:spChg>
        <pc:spChg chg="add">
          <ac:chgData name="Kristian Scott" userId="5d5831aa-2f8a-4b5b-916d-3f691d6e9ab8" providerId="ADAL" clId="{15DA63AD-1339-46C7-AFAE-CE716AE7699B}" dt="2024-05-08T12:42:47.429" v="1252" actId="26606"/>
          <ac:spMkLst>
            <pc:docMk/>
            <pc:sldMk cId="1857284804" sldId="258"/>
            <ac:spMk id="12" creationId="{BD8AB40A-4374-4897-B5EE-9F8913476E47}"/>
          </ac:spMkLst>
        </pc:spChg>
        <pc:grpChg chg="add">
          <ac:chgData name="Kristian Scott" userId="5d5831aa-2f8a-4b5b-916d-3f691d6e9ab8" providerId="ADAL" clId="{15DA63AD-1339-46C7-AFAE-CE716AE7699B}" dt="2024-05-08T12:42:47.429" v="1252" actId="26606"/>
          <ac:grpSpMkLst>
            <pc:docMk/>
            <pc:sldMk cId="1857284804" sldId="258"/>
            <ac:grpSpMk id="14" creationId="{2783379C-045E-4010-ABDC-A270A0AA1068}"/>
          </ac:grpSpMkLst>
        </pc:grpChg>
        <pc:grpChg chg="add">
          <ac:chgData name="Kristian Scott" userId="5d5831aa-2f8a-4b5b-916d-3f691d6e9ab8" providerId="ADAL" clId="{15DA63AD-1339-46C7-AFAE-CE716AE7699B}" dt="2024-05-08T12:42:47.429" v="1252" actId="26606"/>
          <ac:grpSpMkLst>
            <pc:docMk/>
            <pc:sldMk cId="1857284804" sldId="258"/>
            <ac:grpSpMk id="20" creationId="{F5FDDF18-F156-4D2D-82C6-F55008E338B5}"/>
          </ac:grpSpMkLst>
        </pc:grpChg>
        <pc:picChg chg="add mod modCrop">
          <ac:chgData name="Kristian Scott" userId="5d5831aa-2f8a-4b5b-916d-3f691d6e9ab8" providerId="ADAL" clId="{15DA63AD-1339-46C7-AFAE-CE716AE7699B}" dt="2024-05-08T12:42:47.429" v="1252" actId="26606"/>
          <ac:picMkLst>
            <pc:docMk/>
            <pc:sldMk cId="1857284804" sldId="258"/>
            <ac:picMk id="5" creationId="{722C4A5C-90D4-4B92-997E-85769C9B2883}"/>
          </ac:picMkLst>
        </pc:picChg>
      </pc:sldChg>
      <pc:sldChg chg="addSp delSp modSp new del mod">
        <pc:chgData name="Kristian Scott" userId="5d5831aa-2f8a-4b5b-916d-3f691d6e9ab8" providerId="ADAL" clId="{15DA63AD-1339-46C7-AFAE-CE716AE7699B}" dt="2024-05-02T15:04:38.756" v="217" actId="680"/>
        <pc:sldMkLst>
          <pc:docMk/>
          <pc:sldMk cId="4030191787" sldId="258"/>
        </pc:sldMkLst>
        <pc:spChg chg="add del">
          <ac:chgData name="Kristian Scott" userId="5d5831aa-2f8a-4b5b-916d-3f691d6e9ab8" providerId="ADAL" clId="{15DA63AD-1339-46C7-AFAE-CE716AE7699B}" dt="2024-05-02T15:04:38.188" v="216"/>
          <ac:spMkLst>
            <pc:docMk/>
            <pc:sldMk cId="4030191787" sldId="258"/>
            <ac:spMk id="3" creationId="{E8200035-3788-B1B3-FADD-808DA682E058}"/>
          </ac:spMkLst>
        </pc:spChg>
        <pc:spChg chg="add mod">
          <ac:chgData name="Kristian Scott" userId="5d5831aa-2f8a-4b5b-916d-3f691d6e9ab8" providerId="ADAL" clId="{15DA63AD-1339-46C7-AFAE-CE716AE7699B}" dt="2024-05-02T15:04:38.188" v="216"/>
          <ac:spMkLst>
            <pc:docMk/>
            <pc:sldMk cId="4030191787" sldId="258"/>
            <ac:spMk id="4" creationId="{E61C8CCF-1169-B30E-C024-71280F4FA9D0}"/>
          </ac:spMkLst>
        </pc:spChg>
      </pc:sldChg>
      <pc:sldChg chg="addSp delSp modSp new mod ord setBg">
        <pc:chgData name="Kristian Scott" userId="5d5831aa-2f8a-4b5b-916d-3f691d6e9ab8" providerId="ADAL" clId="{15DA63AD-1339-46C7-AFAE-CE716AE7699B}" dt="2024-05-08T14:35:40.216" v="1881"/>
        <pc:sldMkLst>
          <pc:docMk/>
          <pc:sldMk cId="4161228703" sldId="259"/>
        </pc:sldMkLst>
        <pc:spChg chg="mod ord">
          <ac:chgData name="Kristian Scott" userId="5d5831aa-2f8a-4b5b-916d-3f691d6e9ab8" providerId="ADAL" clId="{15DA63AD-1339-46C7-AFAE-CE716AE7699B}" dt="2024-05-08T12:43:13.779" v="1254" actId="26606"/>
          <ac:spMkLst>
            <pc:docMk/>
            <pc:sldMk cId="4161228703" sldId="259"/>
            <ac:spMk id="2" creationId="{0CAB8491-D78A-9366-0CBE-6B27B62A1829}"/>
          </ac:spMkLst>
        </pc:spChg>
        <pc:spChg chg="del">
          <ac:chgData name="Kristian Scott" userId="5d5831aa-2f8a-4b5b-916d-3f691d6e9ab8" providerId="ADAL" clId="{15DA63AD-1339-46C7-AFAE-CE716AE7699B}" dt="2024-05-02T15:13:55.869" v="257" actId="931"/>
          <ac:spMkLst>
            <pc:docMk/>
            <pc:sldMk cId="4161228703" sldId="259"/>
            <ac:spMk id="3" creationId="{7451BDBE-12EC-937B-ED2D-092C1E06B46C}"/>
          </ac:spMkLst>
        </pc:spChg>
        <pc:spChg chg="del">
          <ac:chgData name="Kristian Scott" userId="5d5831aa-2f8a-4b5b-916d-3f691d6e9ab8" providerId="ADAL" clId="{15DA63AD-1339-46C7-AFAE-CE716AE7699B}" dt="2024-05-02T15:14:00.069" v="260" actId="931"/>
          <ac:spMkLst>
            <pc:docMk/>
            <pc:sldMk cId="4161228703" sldId="259"/>
            <ac:spMk id="4" creationId="{4C03FCBC-3AD7-AF78-3C5D-B6D6B7FDF9B2}"/>
          </ac:spMkLst>
        </pc:spChg>
        <pc:spChg chg="add del">
          <ac:chgData name="Kristian Scott" userId="5d5831aa-2f8a-4b5b-916d-3f691d6e9ab8" providerId="ADAL" clId="{15DA63AD-1339-46C7-AFAE-CE716AE7699B}" dt="2024-05-08T12:43:13.779" v="1254" actId="26606"/>
          <ac:spMkLst>
            <pc:docMk/>
            <pc:sldMk cId="4161228703" sldId="259"/>
            <ac:spMk id="13" creationId="{FA69AAE0-49D5-4C8B-8BA2-55898C00E05E}"/>
          </ac:spMkLst>
        </pc:spChg>
        <pc:picChg chg="add mod">
          <ac:chgData name="Kristian Scott" userId="5d5831aa-2f8a-4b5b-916d-3f691d6e9ab8" providerId="ADAL" clId="{15DA63AD-1339-46C7-AFAE-CE716AE7699B}" dt="2024-05-08T12:43:13.779" v="1254" actId="26606"/>
          <ac:picMkLst>
            <pc:docMk/>
            <pc:sldMk cId="4161228703" sldId="259"/>
            <ac:picMk id="6" creationId="{84065AAB-EE27-8B5D-B535-E59511BC7CEA}"/>
          </ac:picMkLst>
        </pc:picChg>
        <pc:picChg chg="add mod">
          <ac:chgData name="Kristian Scott" userId="5d5831aa-2f8a-4b5b-916d-3f691d6e9ab8" providerId="ADAL" clId="{15DA63AD-1339-46C7-AFAE-CE716AE7699B}" dt="2024-05-08T12:43:13.779" v="1254" actId="26606"/>
          <ac:picMkLst>
            <pc:docMk/>
            <pc:sldMk cId="4161228703" sldId="259"/>
            <ac:picMk id="8" creationId="{B4A6C5CC-2DBE-C08E-0169-75F7C6C911D6}"/>
          </ac:picMkLst>
        </pc:picChg>
      </pc:sldChg>
      <pc:sldChg chg="addSp delSp modSp new mod ord">
        <pc:chgData name="Kristian Scott" userId="5d5831aa-2f8a-4b5b-916d-3f691d6e9ab8" providerId="ADAL" clId="{15DA63AD-1339-46C7-AFAE-CE716AE7699B}" dt="2024-05-03T08:15:33.376" v="426" actId="20577"/>
        <pc:sldMkLst>
          <pc:docMk/>
          <pc:sldMk cId="975953678" sldId="260"/>
        </pc:sldMkLst>
        <pc:spChg chg="mod">
          <ac:chgData name="Kristian Scott" userId="5d5831aa-2f8a-4b5b-916d-3f691d6e9ab8" providerId="ADAL" clId="{15DA63AD-1339-46C7-AFAE-CE716AE7699B}" dt="2024-05-03T08:15:33.376" v="426" actId="20577"/>
          <ac:spMkLst>
            <pc:docMk/>
            <pc:sldMk cId="975953678" sldId="260"/>
            <ac:spMk id="2" creationId="{30E6BC51-AA7E-EFBD-3BAE-EE813CF7B4C8}"/>
          </ac:spMkLst>
        </pc:spChg>
        <pc:spChg chg="del">
          <ac:chgData name="Kristian Scott" userId="5d5831aa-2f8a-4b5b-916d-3f691d6e9ab8" providerId="ADAL" clId="{15DA63AD-1339-46C7-AFAE-CE716AE7699B}" dt="2024-05-02T15:18:02.230" v="276" actId="931"/>
          <ac:spMkLst>
            <pc:docMk/>
            <pc:sldMk cId="975953678" sldId="260"/>
            <ac:spMk id="3" creationId="{B4846440-878F-880E-1B93-41E9E39DCECF}"/>
          </ac:spMkLst>
        </pc:spChg>
        <pc:spChg chg="add del mod">
          <ac:chgData name="Kristian Scott" userId="5d5831aa-2f8a-4b5b-916d-3f691d6e9ab8" providerId="ADAL" clId="{15DA63AD-1339-46C7-AFAE-CE716AE7699B}" dt="2024-05-02T15:22:23.301" v="308" actId="478"/>
          <ac:spMkLst>
            <pc:docMk/>
            <pc:sldMk cId="975953678" sldId="260"/>
            <ac:spMk id="7" creationId="{0D7C4C29-2FD8-961B-163D-094F9C35A4AE}"/>
          </ac:spMkLst>
        </pc:spChg>
        <pc:picChg chg="add del mod modCrop">
          <ac:chgData name="Kristian Scott" userId="5d5831aa-2f8a-4b5b-916d-3f691d6e9ab8" providerId="ADAL" clId="{15DA63AD-1339-46C7-AFAE-CE716AE7699B}" dt="2024-05-02T15:22:18.891" v="306" actId="478"/>
          <ac:picMkLst>
            <pc:docMk/>
            <pc:sldMk cId="975953678" sldId="260"/>
            <ac:picMk id="5" creationId="{60A4F3C2-F27D-7267-2F30-A966285AD5E7}"/>
          </ac:picMkLst>
        </pc:picChg>
        <pc:picChg chg="add mod">
          <ac:chgData name="Kristian Scott" userId="5d5831aa-2f8a-4b5b-916d-3f691d6e9ab8" providerId="ADAL" clId="{15DA63AD-1339-46C7-AFAE-CE716AE7699B}" dt="2024-05-02T15:23:04.982" v="312" actId="1076"/>
          <ac:picMkLst>
            <pc:docMk/>
            <pc:sldMk cId="975953678" sldId="260"/>
            <ac:picMk id="8" creationId="{9601A124-3267-B4AE-3003-2A9C87B97352}"/>
          </ac:picMkLst>
        </pc:picChg>
      </pc:sldChg>
      <pc:sldChg chg="new del">
        <pc:chgData name="Kristian Scott" userId="5d5831aa-2f8a-4b5b-916d-3f691d6e9ab8" providerId="ADAL" clId="{15DA63AD-1339-46C7-AFAE-CE716AE7699B}" dt="2024-05-02T15:17:29.420" v="265" actId="680"/>
        <pc:sldMkLst>
          <pc:docMk/>
          <pc:sldMk cId="2703600858" sldId="260"/>
        </pc:sldMkLst>
      </pc:sldChg>
      <pc:sldChg chg="addSp delSp modSp add mod ord">
        <pc:chgData name="Kristian Scott" userId="5d5831aa-2f8a-4b5b-916d-3f691d6e9ab8" providerId="ADAL" clId="{15DA63AD-1339-46C7-AFAE-CE716AE7699B}" dt="2024-05-08T12:42:13.709" v="1251" actId="478"/>
        <pc:sldMkLst>
          <pc:docMk/>
          <pc:sldMk cId="111494097" sldId="261"/>
        </pc:sldMkLst>
        <pc:spChg chg="mod">
          <ac:chgData name="Kristian Scott" userId="5d5831aa-2f8a-4b5b-916d-3f691d6e9ab8" providerId="ADAL" clId="{15DA63AD-1339-46C7-AFAE-CE716AE7699B}" dt="2024-05-03T08:14:55.714" v="395" actId="20577"/>
          <ac:spMkLst>
            <pc:docMk/>
            <pc:sldMk cId="111494097" sldId="261"/>
            <ac:spMk id="2" creationId="{30E6BC51-AA7E-EFBD-3BAE-EE813CF7B4C8}"/>
          </ac:spMkLst>
        </pc:spChg>
        <pc:spChg chg="add del mod">
          <ac:chgData name="Kristian Scott" userId="5d5831aa-2f8a-4b5b-916d-3f691d6e9ab8" providerId="ADAL" clId="{15DA63AD-1339-46C7-AFAE-CE716AE7699B}" dt="2024-05-08T12:42:13.709" v="1251" actId="478"/>
          <ac:spMkLst>
            <pc:docMk/>
            <pc:sldMk cId="111494097" sldId="261"/>
            <ac:spMk id="4" creationId="{3491341B-BCAC-4A37-7642-C9D846273792}"/>
          </ac:spMkLst>
        </pc:spChg>
        <pc:picChg chg="add del mod">
          <ac:chgData name="Kristian Scott" userId="5d5831aa-2f8a-4b5b-916d-3f691d6e9ab8" providerId="ADAL" clId="{15DA63AD-1339-46C7-AFAE-CE716AE7699B}" dt="2024-05-02T15:19:48.081" v="289" actId="478"/>
          <ac:picMkLst>
            <pc:docMk/>
            <pc:sldMk cId="111494097" sldId="261"/>
            <ac:picMk id="4" creationId="{B3F8A913-F1F7-D069-6C9A-EB54B4D2395C}"/>
          </ac:picMkLst>
        </pc:picChg>
        <pc:picChg chg="del">
          <ac:chgData name="Kristian Scott" userId="5d5831aa-2f8a-4b5b-916d-3f691d6e9ab8" providerId="ADAL" clId="{15DA63AD-1339-46C7-AFAE-CE716AE7699B}" dt="2024-05-08T12:41:59.369" v="1249" actId="478"/>
          <ac:picMkLst>
            <pc:docMk/>
            <pc:sldMk cId="111494097" sldId="261"/>
            <ac:picMk id="5" creationId="{60A4F3C2-F27D-7267-2F30-A966285AD5E7}"/>
          </ac:picMkLst>
        </pc:picChg>
        <pc:picChg chg="add mod">
          <ac:chgData name="Kristian Scott" userId="5d5831aa-2f8a-4b5b-916d-3f691d6e9ab8" providerId="ADAL" clId="{15DA63AD-1339-46C7-AFAE-CE716AE7699B}" dt="2024-05-08T12:42:08.398" v="1250" actId="1076"/>
          <ac:picMkLst>
            <pc:docMk/>
            <pc:sldMk cId="111494097" sldId="261"/>
            <ac:picMk id="7" creationId="{C5BBDC2A-1FEB-CF68-FA31-19B82A3D1B75}"/>
          </ac:picMkLst>
        </pc:picChg>
        <pc:picChg chg="add del mod">
          <ac:chgData name="Kristian Scott" userId="5d5831aa-2f8a-4b5b-916d-3f691d6e9ab8" providerId="ADAL" clId="{15DA63AD-1339-46C7-AFAE-CE716AE7699B}" dt="2024-05-02T15:22:29.632" v="309" actId="478"/>
          <ac:picMkLst>
            <pc:docMk/>
            <pc:sldMk cId="111494097" sldId="261"/>
            <ac:picMk id="8" creationId="{06690A64-EFC0-6B34-0795-4ED35391DBA9}"/>
          </ac:picMkLst>
        </pc:picChg>
      </pc:sldChg>
      <pc:sldChg chg="addSp modSp add mod ord">
        <pc:chgData name="Kristian Scott" userId="5d5831aa-2f8a-4b5b-916d-3f691d6e9ab8" providerId="ADAL" clId="{15DA63AD-1339-46C7-AFAE-CE716AE7699B}" dt="2024-05-08T14:48:46.440" v="1884" actId="1076"/>
        <pc:sldMkLst>
          <pc:docMk/>
          <pc:sldMk cId="724749842" sldId="262"/>
        </pc:sldMkLst>
        <pc:spChg chg="mod">
          <ac:chgData name="Kristian Scott" userId="5d5831aa-2f8a-4b5b-916d-3f691d6e9ab8" providerId="ADAL" clId="{15DA63AD-1339-46C7-AFAE-CE716AE7699B}" dt="2024-05-03T08:15:21.874" v="410" actId="20577"/>
          <ac:spMkLst>
            <pc:docMk/>
            <pc:sldMk cId="724749842" sldId="262"/>
            <ac:spMk id="2" creationId="{30E6BC51-AA7E-EFBD-3BAE-EE813CF7B4C8}"/>
          </ac:spMkLst>
        </pc:spChg>
        <pc:spChg chg="add mod">
          <ac:chgData name="Kristian Scott" userId="5d5831aa-2f8a-4b5b-916d-3f691d6e9ab8" providerId="ADAL" clId="{15DA63AD-1339-46C7-AFAE-CE716AE7699B}" dt="2024-05-08T14:48:46.440" v="1884" actId="1076"/>
          <ac:spMkLst>
            <pc:docMk/>
            <pc:sldMk cId="724749842" sldId="262"/>
            <ac:spMk id="3" creationId="{E6D037B0-F9CC-765C-5837-13F68652E5A3}"/>
          </ac:spMkLst>
        </pc:spChg>
        <pc:spChg chg="add mod">
          <ac:chgData name="Kristian Scott" userId="5d5831aa-2f8a-4b5b-916d-3f691d6e9ab8" providerId="ADAL" clId="{15DA63AD-1339-46C7-AFAE-CE716AE7699B}" dt="2024-05-02T15:25:19.582" v="319" actId="1076"/>
          <ac:spMkLst>
            <pc:docMk/>
            <pc:sldMk cId="724749842" sldId="262"/>
            <ac:spMk id="4" creationId="{1AE3242D-28EC-1FD8-99E6-F253C0FEE287}"/>
          </ac:spMkLst>
        </pc:spChg>
      </pc:sldChg>
      <pc:sldChg chg="modSp new del mod">
        <pc:chgData name="Kristian Scott" userId="5d5831aa-2f8a-4b5b-916d-3f691d6e9ab8" providerId="ADAL" clId="{15DA63AD-1339-46C7-AFAE-CE716AE7699B}" dt="2024-05-02T15:27:21.583" v="330" actId="47"/>
        <pc:sldMkLst>
          <pc:docMk/>
          <pc:sldMk cId="1183008990" sldId="263"/>
        </pc:sldMkLst>
        <pc:spChg chg="mod">
          <ac:chgData name="Kristian Scott" userId="5d5831aa-2f8a-4b5b-916d-3f691d6e9ab8" providerId="ADAL" clId="{15DA63AD-1339-46C7-AFAE-CE716AE7699B}" dt="2024-05-02T15:27:11.163" v="329" actId="20577"/>
          <ac:spMkLst>
            <pc:docMk/>
            <pc:sldMk cId="1183008990" sldId="263"/>
            <ac:spMk id="2" creationId="{390613FF-A348-06EB-ADA1-6947A205F9EA}"/>
          </ac:spMkLst>
        </pc:spChg>
      </pc:sldChg>
      <pc:sldChg chg="addSp delSp modSp new del mod">
        <pc:chgData name="Kristian Scott" userId="5d5831aa-2f8a-4b5b-916d-3f691d6e9ab8" providerId="ADAL" clId="{15DA63AD-1339-46C7-AFAE-CE716AE7699B}" dt="2024-05-08T15:21:42.429" v="1927" actId="47"/>
        <pc:sldMkLst>
          <pc:docMk/>
          <pc:sldMk cId="3984040420" sldId="263"/>
        </pc:sldMkLst>
        <pc:spChg chg="mod">
          <ac:chgData name="Kristian Scott" userId="5d5831aa-2f8a-4b5b-916d-3f691d6e9ab8" providerId="ADAL" clId="{15DA63AD-1339-46C7-AFAE-CE716AE7699B}" dt="2024-05-02T15:27:42.323" v="340" actId="20577"/>
          <ac:spMkLst>
            <pc:docMk/>
            <pc:sldMk cId="3984040420" sldId="263"/>
            <ac:spMk id="2" creationId="{590AA655-7CB2-7227-1A36-900087437C97}"/>
          </ac:spMkLst>
        </pc:spChg>
        <pc:spChg chg="mod">
          <ac:chgData name="Kristian Scott" userId="5d5831aa-2f8a-4b5b-916d-3f691d6e9ab8" providerId="ADAL" clId="{15DA63AD-1339-46C7-AFAE-CE716AE7699B}" dt="2024-05-02T15:27:44.943" v="344" actId="20577"/>
          <ac:spMkLst>
            <pc:docMk/>
            <pc:sldMk cId="3984040420" sldId="263"/>
            <ac:spMk id="3" creationId="{15983884-A64F-3F54-89DE-155DD6371019}"/>
          </ac:spMkLst>
        </pc:spChg>
        <pc:spChg chg="del">
          <ac:chgData name="Kristian Scott" userId="5d5831aa-2f8a-4b5b-916d-3f691d6e9ab8" providerId="ADAL" clId="{15DA63AD-1339-46C7-AFAE-CE716AE7699B}" dt="2024-05-02T15:28:19.403" v="352" actId="931"/>
          <ac:spMkLst>
            <pc:docMk/>
            <pc:sldMk cId="3984040420" sldId="263"/>
            <ac:spMk id="4" creationId="{AD2F581B-A57B-A87D-F166-0DF2E34F226A}"/>
          </ac:spMkLst>
        </pc:spChg>
        <pc:spChg chg="mod">
          <ac:chgData name="Kristian Scott" userId="5d5831aa-2f8a-4b5b-916d-3f691d6e9ab8" providerId="ADAL" clId="{15DA63AD-1339-46C7-AFAE-CE716AE7699B}" dt="2024-05-02T15:27:49.883" v="351" actId="20577"/>
          <ac:spMkLst>
            <pc:docMk/>
            <pc:sldMk cId="3984040420" sldId="263"/>
            <ac:spMk id="5" creationId="{CD96B3DC-78AD-2228-53DD-B716BBA936A5}"/>
          </ac:spMkLst>
        </pc:spChg>
        <pc:spChg chg="del">
          <ac:chgData name="Kristian Scott" userId="5d5831aa-2f8a-4b5b-916d-3f691d6e9ab8" providerId="ADAL" clId="{15DA63AD-1339-46C7-AFAE-CE716AE7699B}" dt="2024-05-02T15:28:23.270" v="355" actId="931"/>
          <ac:spMkLst>
            <pc:docMk/>
            <pc:sldMk cId="3984040420" sldId="263"/>
            <ac:spMk id="6" creationId="{6CEDC8AB-9DF9-10C2-C829-E332ED82E294}"/>
          </ac:spMkLst>
        </pc:spChg>
        <pc:picChg chg="add mod">
          <ac:chgData name="Kristian Scott" userId="5d5831aa-2f8a-4b5b-916d-3f691d6e9ab8" providerId="ADAL" clId="{15DA63AD-1339-46C7-AFAE-CE716AE7699B}" dt="2024-05-02T15:28:20.283" v="354" actId="962"/>
          <ac:picMkLst>
            <pc:docMk/>
            <pc:sldMk cId="3984040420" sldId="263"/>
            <ac:picMk id="8" creationId="{40D7F915-5680-0A8A-1C4A-2C0E691C4C39}"/>
          </ac:picMkLst>
        </pc:picChg>
        <pc:picChg chg="add mod">
          <ac:chgData name="Kristian Scott" userId="5d5831aa-2f8a-4b5b-916d-3f691d6e9ab8" providerId="ADAL" clId="{15DA63AD-1339-46C7-AFAE-CE716AE7699B}" dt="2024-05-02T15:28:23.773" v="357" actId="962"/>
          <ac:picMkLst>
            <pc:docMk/>
            <pc:sldMk cId="3984040420" sldId="263"/>
            <ac:picMk id="10" creationId="{D199A211-841E-FFF5-30E9-F11BE77A8510}"/>
          </ac:picMkLst>
        </pc:picChg>
      </pc:sldChg>
      <pc:sldChg chg="addSp delSp modSp new mod">
        <pc:chgData name="Kristian Scott" userId="5d5831aa-2f8a-4b5b-916d-3f691d6e9ab8" providerId="ADAL" clId="{15DA63AD-1339-46C7-AFAE-CE716AE7699B}" dt="2024-05-08T15:21:23.429" v="1926"/>
        <pc:sldMkLst>
          <pc:docMk/>
          <pc:sldMk cId="886569127" sldId="264"/>
        </pc:sldMkLst>
        <pc:spChg chg="mod">
          <ac:chgData name="Kristian Scott" userId="5d5831aa-2f8a-4b5b-916d-3f691d6e9ab8" providerId="ADAL" clId="{15DA63AD-1339-46C7-AFAE-CE716AE7699B}" dt="2024-05-02T15:28:40.818" v="367" actId="20577"/>
          <ac:spMkLst>
            <pc:docMk/>
            <pc:sldMk cId="886569127" sldId="264"/>
            <ac:spMk id="2" creationId="{C8857D13-2124-5ACE-1E62-A1FF281F9C7C}"/>
          </ac:spMkLst>
        </pc:spChg>
        <pc:spChg chg="del">
          <ac:chgData name="Kristian Scott" userId="5d5831aa-2f8a-4b5b-916d-3f691d6e9ab8" providerId="ADAL" clId="{15DA63AD-1339-46C7-AFAE-CE716AE7699B}" dt="2024-05-02T15:28:44.713" v="368" actId="931"/>
          <ac:spMkLst>
            <pc:docMk/>
            <pc:sldMk cId="886569127" sldId="264"/>
            <ac:spMk id="3" creationId="{3779A4DA-B0ED-032A-D010-7ADAD7C11367}"/>
          </ac:spMkLst>
        </pc:spChg>
        <pc:picChg chg="add mod">
          <ac:chgData name="Kristian Scott" userId="5d5831aa-2f8a-4b5b-916d-3f691d6e9ab8" providerId="ADAL" clId="{15DA63AD-1339-46C7-AFAE-CE716AE7699B}" dt="2024-05-08T15:21:23.429" v="1926"/>
          <ac:picMkLst>
            <pc:docMk/>
            <pc:sldMk cId="886569127" sldId="264"/>
            <ac:picMk id="3" creationId="{26278BF4-9228-1B1A-3902-5F6C212BD7A1}"/>
          </ac:picMkLst>
        </pc:picChg>
        <pc:picChg chg="add mod">
          <ac:chgData name="Kristian Scott" userId="5d5831aa-2f8a-4b5b-916d-3f691d6e9ab8" providerId="ADAL" clId="{15DA63AD-1339-46C7-AFAE-CE716AE7699B}" dt="2024-05-02T15:28:45.268" v="370" actId="962"/>
          <ac:picMkLst>
            <pc:docMk/>
            <pc:sldMk cId="886569127" sldId="264"/>
            <ac:picMk id="5" creationId="{EA149A29-B3E6-BD90-19F2-2E413FC545C3}"/>
          </ac:picMkLst>
        </pc:picChg>
      </pc:sldChg>
      <pc:sldChg chg="addSp delSp modSp new mod">
        <pc:chgData name="Kristian Scott" userId="5d5831aa-2f8a-4b5b-916d-3f691d6e9ab8" providerId="ADAL" clId="{15DA63AD-1339-46C7-AFAE-CE716AE7699B}" dt="2024-05-08T15:19:36.759" v="1925" actId="1440"/>
        <pc:sldMkLst>
          <pc:docMk/>
          <pc:sldMk cId="2668302771" sldId="265"/>
        </pc:sldMkLst>
        <pc:spChg chg="mod">
          <ac:chgData name="Kristian Scott" userId="5d5831aa-2f8a-4b5b-916d-3f691d6e9ab8" providerId="ADAL" clId="{15DA63AD-1339-46C7-AFAE-CE716AE7699B}" dt="2024-05-02T15:28:54.813" v="380" actId="20577"/>
          <ac:spMkLst>
            <pc:docMk/>
            <pc:sldMk cId="2668302771" sldId="265"/>
            <ac:spMk id="2" creationId="{A5E8EC91-45F9-7CE3-1C85-499B02D7A526}"/>
          </ac:spMkLst>
        </pc:spChg>
        <pc:spChg chg="del">
          <ac:chgData name="Kristian Scott" userId="5d5831aa-2f8a-4b5b-916d-3f691d6e9ab8" providerId="ADAL" clId="{15DA63AD-1339-46C7-AFAE-CE716AE7699B}" dt="2024-05-02T15:29:04.333" v="381" actId="931"/>
          <ac:spMkLst>
            <pc:docMk/>
            <pc:sldMk cId="2668302771" sldId="265"/>
            <ac:spMk id="3" creationId="{3A6534B1-C2DF-741F-F09B-E92370FCC834}"/>
          </ac:spMkLst>
        </pc:spChg>
        <pc:picChg chg="add del mod modCrop">
          <ac:chgData name="Kristian Scott" userId="5d5831aa-2f8a-4b5b-916d-3f691d6e9ab8" providerId="ADAL" clId="{15DA63AD-1339-46C7-AFAE-CE716AE7699B}" dt="2024-05-08T15:19:14.283" v="1919" actId="478"/>
          <ac:picMkLst>
            <pc:docMk/>
            <pc:sldMk cId="2668302771" sldId="265"/>
            <ac:picMk id="4" creationId="{909F9226-6A34-B9D6-41D9-A3DDC3E121A8}"/>
          </ac:picMkLst>
        </pc:picChg>
        <pc:picChg chg="add mod">
          <ac:chgData name="Kristian Scott" userId="5d5831aa-2f8a-4b5b-916d-3f691d6e9ab8" providerId="ADAL" clId="{15DA63AD-1339-46C7-AFAE-CE716AE7699B}" dt="2024-05-02T15:29:04.333" v="381" actId="931"/>
          <ac:picMkLst>
            <pc:docMk/>
            <pc:sldMk cId="2668302771" sldId="265"/>
            <ac:picMk id="5" creationId="{986A484E-D68B-C186-8779-C89DFB4DBB16}"/>
          </ac:picMkLst>
        </pc:picChg>
        <pc:picChg chg="add mod modCrop">
          <ac:chgData name="Kristian Scott" userId="5d5831aa-2f8a-4b5b-916d-3f691d6e9ab8" providerId="ADAL" clId="{15DA63AD-1339-46C7-AFAE-CE716AE7699B}" dt="2024-05-08T15:19:36.759" v="1925" actId="1440"/>
          <ac:picMkLst>
            <pc:docMk/>
            <pc:sldMk cId="2668302771" sldId="265"/>
            <ac:picMk id="7" creationId="{E31113DC-727A-2CE3-B76E-05CFF6332F8A}"/>
          </ac:picMkLst>
        </pc:picChg>
      </pc:sldChg>
      <pc:sldChg chg="addSp modSp new mod setBg">
        <pc:chgData name="Kristian Scott" userId="5d5831aa-2f8a-4b5b-916d-3f691d6e9ab8" providerId="ADAL" clId="{15DA63AD-1339-46C7-AFAE-CE716AE7699B}" dt="2024-05-10T07:07:16.113" v="1964" actId="20577"/>
        <pc:sldMkLst>
          <pc:docMk/>
          <pc:sldMk cId="2309781914" sldId="266"/>
        </pc:sldMkLst>
        <pc:spChg chg="mod">
          <ac:chgData name="Kristian Scott" userId="5d5831aa-2f8a-4b5b-916d-3f691d6e9ab8" providerId="ADAL" clId="{15DA63AD-1339-46C7-AFAE-CE716AE7699B}" dt="2024-05-08T12:41:31.198" v="1247" actId="26606"/>
          <ac:spMkLst>
            <pc:docMk/>
            <pc:sldMk cId="2309781914" sldId="266"/>
            <ac:spMk id="2" creationId="{899BDA9A-EDD7-0449-E125-56E6D9CB7077}"/>
          </ac:spMkLst>
        </pc:spChg>
        <pc:spChg chg="mod">
          <ac:chgData name="Kristian Scott" userId="5d5831aa-2f8a-4b5b-916d-3f691d6e9ab8" providerId="ADAL" clId="{15DA63AD-1339-46C7-AFAE-CE716AE7699B}" dt="2024-05-10T07:07:16.113" v="1964" actId="20577"/>
          <ac:spMkLst>
            <pc:docMk/>
            <pc:sldMk cId="2309781914" sldId="266"/>
            <ac:spMk id="3" creationId="{4A5C10E7-6C53-6075-7FBC-298DD8FABAE4}"/>
          </ac:spMkLst>
        </pc:spChg>
        <pc:spChg chg="add">
          <ac:chgData name="Kristian Scott" userId="5d5831aa-2f8a-4b5b-916d-3f691d6e9ab8" providerId="ADAL" clId="{15DA63AD-1339-46C7-AFAE-CE716AE7699B}" dt="2024-05-08T12:41:31.198" v="1247" actId="26606"/>
          <ac:spMkLst>
            <pc:docMk/>
            <pc:sldMk cId="2309781914" sldId="266"/>
            <ac:spMk id="8" creationId="{A8DB9CD9-59B1-4D73-BC4C-98796A48EF9B}"/>
          </ac:spMkLst>
        </pc:spChg>
        <pc:spChg chg="add">
          <ac:chgData name="Kristian Scott" userId="5d5831aa-2f8a-4b5b-916d-3f691d6e9ab8" providerId="ADAL" clId="{15DA63AD-1339-46C7-AFAE-CE716AE7699B}" dt="2024-05-08T12:41:31.198" v="1247" actId="26606"/>
          <ac:spMkLst>
            <pc:docMk/>
            <pc:sldMk cId="2309781914" sldId="266"/>
            <ac:spMk id="10" creationId="{8874A6A9-41FF-4E33-AFA8-F9F81436A59E}"/>
          </ac:spMkLst>
        </pc:spChg>
        <pc:grpChg chg="add">
          <ac:chgData name="Kristian Scott" userId="5d5831aa-2f8a-4b5b-916d-3f691d6e9ab8" providerId="ADAL" clId="{15DA63AD-1339-46C7-AFAE-CE716AE7699B}" dt="2024-05-08T12:41:31.198" v="1247" actId="26606"/>
          <ac:grpSpMkLst>
            <pc:docMk/>
            <pc:sldMk cId="2309781914" sldId="266"/>
            <ac:grpSpMk id="12" creationId="{721D730E-1F97-4071-B143-B05E6D2599BC}"/>
          </ac:grpSpMkLst>
        </pc:grpChg>
        <pc:picChg chg="add mod">
          <ac:chgData name="Kristian Scott" userId="5d5831aa-2f8a-4b5b-916d-3f691d6e9ab8" providerId="ADAL" clId="{15DA63AD-1339-46C7-AFAE-CE716AE7699B}" dt="2024-05-08T12:44:41.991" v="1259" actId="1076"/>
          <ac:picMkLst>
            <pc:docMk/>
            <pc:sldMk cId="2309781914" sldId="266"/>
            <ac:picMk id="4" creationId="{A5CA950B-C439-9A28-A82D-D60148738A8B}"/>
          </ac:picMkLst>
        </pc:picChg>
      </pc:sldChg>
      <pc:sldChg chg="addSp modSp add mod">
        <pc:chgData name="Kristian Scott" userId="5d5831aa-2f8a-4b5b-916d-3f691d6e9ab8" providerId="ADAL" clId="{15DA63AD-1339-46C7-AFAE-CE716AE7699B}" dt="2024-05-03T08:24:59.378" v="585" actId="14100"/>
        <pc:sldMkLst>
          <pc:docMk/>
          <pc:sldMk cId="437090458" sldId="267"/>
        </pc:sldMkLst>
        <pc:spChg chg="mod">
          <ac:chgData name="Kristian Scott" userId="5d5831aa-2f8a-4b5b-916d-3f691d6e9ab8" providerId="ADAL" clId="{15DA63AD-1339-46C7-AFAE-CE716AE7699B}" dt="2024-05-03T08:20:34.120" v="516" actId="20577"/>
          <ac:spMkLst>
            <pc:docMk/>
            <pc:sldMk cId="437090458" sldId="267"/>
            <ac:spMk id="2" creationId="{30E6BC51-AA7E-EFBD-3BAE-EE813CF7B4C8}"/>
          </ac:spMkLst>
        </pc:spChg>
        <pc:spChg chg="add mod">
          <ac:chgData name="Kristian Scott" userId="5d5831aa-2f8a-4b5b-916d-3f691d6e9ab8" providerId="ADAL" clId="{15DA63AD-1339-46C7-AFAE-CE716AE7699B}" dt="2024-05-03T08:24:53.704" v="584" actId="14100"/>
          <ac:spMkLst>
            <pc:docMk/>
            <pc:sldMk cId="437090458" sldId="267"/>
            <ac:spMk id="3" creationId="{32EA38A8-3B4F-EDCF-DDEE-A31C15E1E130}"/>
          </ac:spMkLst>
        </pc:spChg>
        <pc:spChg chg="add mod">
          <ac:chgData name="Kristian Scott" userId="5d5831aa-2f8a-4b5b-916d-3f691d6e9ab8" providerId="ADAL" clId="{15DA63AD-1339-46C7-AFAE-CE716AE7699B}" dt="2024-05-03T08:24:59.378" v="585" actId="14100"/>
          <ac:spMkLst>
            <pc:docMk/>
            <pc:sldMk cId="437090458" sldId="267"/>
            <ac:spMk id="4" creationId="{98BB30C2-F2C2-1939-4243-3CAFA4EFECBB}"/>
          </ac:spMkLst>
        </pc:spChg>
        <pc:spChg chg="add mod">
          <ac:chgData name="Kristian Scott" userId="5d5831aa-2f8a-4b5b-916d-3f691d6e9ab8" providerId="ADAL" clId="{15DA63AD-1339-46C7-AFAE-CE716AE7699B}" dt="2024-05-03T08:23:35.940" v="582" actId="14100"/>
          <ac:spMkLst>
            <pc:docMk/>
            <pc:sldMk cId="437090458" sldId="267"/>
            <ac:spMk id="5" creationId="{E23D8682-8574-C140-BE5D-B2008D558FB1}"/>
          </ac:spMkLst>
        </pc:spChg>
      </pc:sldChg>
      <pc:sldChg chg="add">
        <pc:chgData name="Kristian Scott" userId="5d5831aa-2f8a-4b5b-916d-3f691d6e9ab8" providerId="ADAL" clId="{15DA63AD-1339-46C7-AFAE-CE716AE7699B}" dt="2024-05-03T08:23:56.344" v="583"/>
        <pc:sldMkLst>
          <pc:docMk/>
          <pc:sldMk cId="311800501" sldId="268"/>
        </pc:sldMkLst>
      </pc:sldChg>
      <pc:sldChg chg="addSp modSp add mod setBg">
        <pc:chgData name="Kristian Scott" userId="5d5831aa-2f8a-4b5b-916d-3f691d6e9ab8" providerId="ADAL" clId="{15DA63AD-1339-46C7-AFAE-CE716AE7699B}" dt="2024-05-08T14:16:43.628" v="1867" actId="1076"/>
        <pc:sldMkLst>
          <pc:docMk/>
          <pc:sldMk cId="1081025793" sldId="269"/>
        </pc:sldMkLst>
        <pc:spChg chg="mod">
          <ac:chgData name="Kristian Scott" userId="5d5831aa-2f8a-4b5b-916d-3f691d6e9ab8" providerId="ADAL" clId="{15DA63AD-1339-46C7-AFAE-CE716AE7699B}" dt="2024-05-08T12:43:40.970" v="1255" actId="26606"/>
          <ac:spMkLst>
            <pc:docMk/>
            <pc:sldMk cId="1081025793" sldId="269"/>
            <ac:spMk id="2" creationId="{899BDA9A-EDD7-0449-E125-56E6D9CB7077}"/>
          </ac:spMkLst>
        </pc:spChg>
        <pc:spChg chg="mod">
          <ac:chgData name="Kristian Scott" userId="5d5831aa-2f8a-4b5b-916d-3f691d6e9ab8" providerId="ADAL" clId="{15DA63AD-1339-46C7-AFAE-CE716AE7699B}" dt="2024-05-08T14:16:43.628" v="1867" actId="1076"/>
          <ac:spMkLst>
            <pc:docMk/>
            <pc:sldMk cId="1081025793" sldId="269"/>
            <ac:spMk id="3" creationId="{4A5C10E7-6C53-6075-7FBC-298DD8FABAE4}"/>
          </ac:spMkLst>
        </pc:spChg>
        <pc:spChg chg="add">
          <ac:chgData name="Kristian Scott" userId="5d5831aa-2f8a-4b5b-916d-3f691d6e9ab8" providerId="ADAL" clId="{15DA63AD-1339-46C7-AFAE-CE716AE7699B}" dt="2024-05-08T12:43:40.970" v="1255" actId="26606"/>
          <ac:spMkLst>
            <pc:docMk/>
            <pc:sldMk cId="1081025793" sldId="269"/>
            <ac:spMk id="8" creationId="{73A25D70-4A55-4F72-B9C5-A69CDBF4DB42}"/>
          </ac:spMkLst>
        </pc:spChg>
        <pc:spChg chg="add">
          <ac:chgData name="Kristian Scott" userId="5d5831aa-2f8a-4b5b-916d-3f691d6e9ab8" providerId="ADAL" clId="{15DA63AD-1339-46C7-AFAE-CE716AE7699B}" dt="2024-05-08T12:43:40.970" v="1255" actId="26606"/>
          <ac:spMkLst>
            <pc:docMk/>
            <pc:sldMk cId="1081025793" sldId="269"/>
            <ac:spMk id="10" creationId="{54957100-6D8B-4161-9F2F-C0A949EC84C4}"/>
          </ac:spMkLst>
        </pc:spChg>
        <pc:spChg chg="add">
          <ac:chgData name="Kristian Scott" userId="5d5831aa-2f8a-4b5b-916d-3f691d6e9ab8" providerId="ADAL" clId="{15DA63AD-1339-46C7-AFAE-CE716AE7699B}" dt="2024-05-08T12:43:40.970" v="1255" actId="26606"/>
          <ac:spMkLst>
            <pc:docMk/>
            <pc:sldMk cId="1081025793" sldId="269"/>
            <ac:spMk id="12" creationId="{0BD8B065-EE51-4AE2-A94C-86249998FD7B}"/>
          </ac:spMkLst>
        </pc:spChg>
        <pc:grpChg chg="add">
          <ac:chgData name="Kristian Scott" userId="5d5831aa-2f8a-4b5b-916d-3f691d6e9ab8" providerId="ADAL" clId="{15DA63AD-1339-46C7-AFAE-CE716AE7699B}" dt="2024-05-08T12:43:40.970" v="1255" actId="26606"/>
          <ac:grpSpMkLst>
            <pc:docMk/>
            <pc:sldMk cId="1081025793" sldId="269"/>
            <ac:grpSpMk id="14" creationId="{18999293-B054-4B57-A26F-D04C2BB11338}"/>
          </ac:grpSpMkLst>
        </pc:grpChg>
        <pc:grpChg chg="add">
          <ac:chgData name="Kristian Scott" userId="5d5831aa-2f8a-4b5b-916d-3f691d6e9ab8" providerId="ADAL" clId="{15DA63AD-1339-46C7-AFAE-CE716AE7699B}" dt="2024-05-08T12:43:40.970" v="1255" actId="26606"/>
          <ac:grpSpMkLst>
            <pc:docMk/>
            <pc:sldMk cId="1081025793" sldId="269"/>
            <ac:grpSpMk id="20" creationId="{761945C4-D997-42F3-B59A-984CF0066715}"/>
          </ac:grpSpMkLst>
        </pc:grpChg>
        <pc:picChg chg="add mod">
          <ac:chgData name="Kristian Scott" userId="5d5831aa-2f8a-4b5b-916d-3f691d6e9ab8" providerId="ADAL" clId="{15DA63AD-1339-46C7-AFAE-CE716AE7699B}" dt="2024-05-08T12:44:51.051" v="1260"/>
          <ac:picMkLst>
            <pc:docMk/>
            <pc:sldMk cId="1081025793" sldId="269"/>
            <ac:picMk id="4" creationId="{3E095CFA-E10E-A825-494F-CA96F20D1597}"/>
          </ac:picMkLst>
        </pc:picChg>
      </pc:sldChg>
      <pc:sldChg chg="addSp delSp modSp new mod setBg">
        <pc:chgData name="Kristian Scott" userId="5d5831aa-2f8a-4b5b-916d-3f691d6e9ab8" providerId="ADAL" clId="{15DA63AD-1339-46C7-AFAE-CE716AE7699B}" dt="2024-05-08T14:16:55.688" v="1869" actId="26606"/>
        <pc:sldMkLst>
          <pc:docMk/>
          <pc:sldMk cId="1450347318" sldId="270"/>
        </pc:sldMkLst>
        <pc:spChg chg="mod">
          <ac:chgData name="Kristian Scott" userId="5d5831aa-2f8a-4b5b-916d-3f691d6e9ab8" providerId="ADAL" clId="{15DA63AD-1339-46C7-AFAE-CE716AE7699B}" dt="2024-05-08T14:16:55.688" v="1869" actId="26606"/>
          <ac:spMkLst>
            <pc:docMk/>
            <pc:sldMk cId="1450347318" sldId="270"/>
            <ac:spMk id="2" creationId="{16BAAEF4-72D0-9163-C1B5-5F628CEC875D}"/>
          </ac:spMkLst>
        </pc:spChg>
        <pc:spChg chg="del">
          <ac:chgData name="Kristian Scott" userId="5d5831aa-2f8a-4b5b-916d-3f691d6e9ab8" providerId="ADAL" clId="{15DA63AD-1339-46C7-AFAE-CE716AE7699B}" dt="2024-05-03T08:48:04.592" v="680" actId="22"/>
          <ac:spMkLst>
            <pc:docMk/>
            <pc:sldMk cId="1450347318" sldId="270"/>
            <ac:spMk id="3" creationId="{E4AEA28E-C83F-86C2-6327-C820D80791D9}"/>
          </ac:spMkLst>
        </pc:spChg>
        <pc:spChg chg="add mod">
          <ac:chgData name="Kristian Scott" userId="5d5831aa-2f8a-4b5b-916d-3f691d6e9ab8" providerId="ADAL" clId="{15DA63AD-1339-46C7-AFAE-CE716AE7699B}" dt="2024-05-08T14:16:55.688" v="1869" actId="26606"/>
          <ac:spMkLst>
            <pc:docMk/>
            <pc:sldMk cId="1450347318" sldId="270"/>
            <ac:spMk id="6" creationId="{FE5A9630-FDC7-6438-C908-6403063267A6}"/>
          </ac:spMkLst>
        </pc:spChg>
        <pc:spChg chg="add mod">
          <ac:chgData name="Kristian Scott" userId="5d5831aa-2f8a-4b5b-916d-3f691d6e9ab8" providerId="ADAL" clId="{15DA63AD-1339-46C7-AFAE-CE716AE7699B}" dt="2024-05-08T14:16:55.688" v="1869" actId="26606"/>
          <ac:spMkLst>
            <pc:docMk/>
            <pc:sldMk cId="1450347318" sldId="270"/>
            <ac:spMk id="7" creationId="{6AA97741-86BA-AC27-84DD-442D8AF61D61}"/>
          </ac:spMkLst>
        </pc:spChg>
        <pc:spChg chg="add mod">
          <ac:chgData name="Kristian Scott" userId="5d5831aa-2f8a-4b5b-916d-3f691d6e9ab8" providerId="ADAL" clId="{15DA63AD-1339-46C7-AFAE-CE716AE7699B}" dt="2024-05-08T14:16:55.688" v="1869" actId="26606"/>
          <ac:spMkLst>
            <pc:docMk/>
            <pc:sldMk cId="1450347318" sldId="270"/>
            <ac:spMk id="8" creationId="{D683BDAF-C62C-1643-2946-E51B4CB61A79}"/>
          </ac:spMkLst>
        </pc:spChg>
        <pc:spChg chg="add del">
          <ac:chgData name="Kristian Scott" userId="5d5831aa-2f8a-4b5b-916d-3f691d6e9ab8" providerId="ADAL" clId="{15DA63AD-1339-46C7-AFAE-CE716AE7699B}" dt="2024-05-08T14:16:55.688" v="1869" actId="26606"/>
          <ac:spMkLst>
            <pc:docMk/>
            <pc:sldMk cId="1450347318" sldId="270"/>
            <ac:spMk id="13" creationId="{AD2F5602-6586-46E4-8645-2CDA442ABFEC}"/>
          </ac:spMkLst>
        </pc:spChg>
        <pc:spChg chg="add del">
          <ac:chgData name="Kristian Scott" userId="5d5831aa-2f8a-4b5b-916d-3f691d6e9ab8" providerId="ADAL" clId="{15DA63AD-1339-46C7-AFAE-CE716AE7699B}" dt="2024-05-08T14:16:55.688" v="1869" actId="26606"/>
          <ac:spMkLst>
            <pc:docMk/>
            <pc:sldMk cId="1450347318" sldId="270"/>
            <ac:spMk id="15" creationId="{99434B85-DB0D-4010-A6A1-147F28D47D3B}"/>
          </ac:spMkLst>
        </pc:spChg>
        <pc:grpChg chg="add del">
          <ac:chgData name="Kristian Scott" userId="5d5831aa-2f8a-4b5b-916d-3f691d6e9ab8" providerId="ADAL" clId="{15DA63AD-1339-46C7-AFAE-CE716AE7699B}" dt="2024-05-08T14:16:55.688" v="1869" actId="26606"/>
          <ac:grpSpMkLst>
            <pc:docMk/>
            <pc:sldMk cId="1450347318" sldId="270"/>
            <ac:grpSpMk id="17" creationId="{F2E5F4F0-80C0-49F3-84A2-453DE42F2074}"/>
          </ac:grpSpMkLst>
        </pc:grpChg>
        <pc:picChg chg="add mod ord">
          <ac:chgData name="Kristian Scott" userId="5d5831aa-2f8a-4b5b-916d-3f691d6e9ab8" providerId="ADAL" clId="{15DA63AD-1339-46C7-AFAE-CE716AE7699B}" dt="2024-05-08T14:16:55.688" v="1869" actId="26606"/>
          <ac:picMkLst>
            <pc:docMk/>
            <pc:sldMk cId="1450347318" sldId="270"/>
            <ac:picMk id="5" creationId="{9843B975-2140-111C-63E1-9C0D3822D55A}"/>
          </ac:picMkLst>
        </pc:picChg>
      </pc:sldChg>
      <pc:sldChg chg="addSp delSp modSp new mod">
        <pc:chgData name="Kristian Scott" userId="5d5831aa-2f8a-4b5b-916d-3f691d6e9ab8" providerId="ADAL" clId="{15DA63AD-1339-46C7-AFAE-CE716AE7699B}" dt="2024-05-07T14:56:07.575" v="881" actId="20577"/>
        <pc:sldMkLst>
          <pc:docMk/>
          <pc:sldMk cId="3504181801" sldId="271"/>
        </pc:sldMkLst>
        <pc:spChg chg="mod">
          <ac:chgData name="Kristian Scott" userId="5d5831aa-2f8a-4b5b-916d-3f691d6e9ab8" providerId="ADAL" clId="{15DA63AD-1339-46C7-AFAE-CE716AE7699B}" dt="2024-05-07T14:56:07.575" v="881" actId="20577"/>
          <ac:spMkLst>
            <pc:docMk/>
            <pc:sldMk cId="3504181801" sldId="271"/>
            <ac:spMk id="2" creationId="{753AB724-6C86-E2A4-C952-1272D4EBBEC9}"/>
          </ac:spMkLst>
        </pc:spChg>
        <pc:spChg chg="del mod">
          <ac:chgData name="Kristian Scott" userId="5d5831aa-2f8a-4b5b-916d-3f691d6e9ab8" providerId="ADAL" clId="{15DA63AD-1339-46C7-AFAE-CE716AE7699B}" dt="2024-05-03T08:50:52.857" v="695" actId="22"/>
          <ac:spMkLst>
            <pc:docMk/>
            <pc:sldMk cId="3504181801" sldId="271"/>
            <ac:spMk id="3" creationId="{2952BB44-5FE8-8184-E714-D128C3FAA5EE}"/>
          </ac:spMkLst>
        </pc:spChg>
        <pc:spChg chg="add mod">
          <ac:chgData name="Kristian Scott" userId="5d5831aa-2f8a-4b5b-916d-3f691d6e9ab8" providerId="ADAL" clId="{15DA63AD-1339-46C7-AFAE-CE716AE7699B}" dt="2024-05-03T08:57:52.510" v="704" actId="1076"/>
          <ac:spMkLst>
            <pc:docMk/>
            <pc:sldMk cId="3504181801" sldId="271"/>
            <ac:spMk id="6" creationId="{905340B2-3D1D-15B9-1D2B-8F664C1D50AF}"/>
          </ac:spMkLst>
        </pc:spChg>
        <pc:spChg chg="add mod">
          <ac:chgData name="Kristian Scott" userId="5d5831aa-2f8a-4b5b-916d-3f691d6e9ab8" providerId="ADAL" clId="{15DA63AD-1339-46C7-AFAE-CE716AE7699B}" dt="2024-05-03T09:08:07.092" v="749" actId="403"/>
          <ac:spMkLst>
            <pc:docMk/>
            <pc:sldMk cId="3504181801" sldId="271"/>
            <ac:spMk id="7" creationId="{01C5A943-13D9-4A08-E310-F868F319CF8A}"/>
          </ac:spMkLst>
        </pc:spChg>
        <pc:spChg chg="add mod">
          <ac:chgData name="Kristian Scott" userId="5d5831aa-2f8a-4b5b-916d-3f691d6e9ab8" providerId="ADAL" clId="{15DA63AD-1339-46C7-AFAE-CE716AE7699B}" dt="2024-05-03T09:10:32.063" v="756" actId="20577"/>
          <ac:spMkLst>
            <pc:docMk/>
            <pc:sldMk cId="3504181801" sldId="271"/>
            <ac:spMk id="8" creationId="{98EDD67F-2B32-4621-F60C-169D3E92B937}"/>
          </ac:spMkLst>
        </pc:spChg>
        <pc:spChg chg="add mod">
          <ac:chgData name="Kristian Scott" userId="5d5831aa-2f8a-4b5b-916d-3f691d6e9ab8" providerId="ADAL" clId="{15DA63AD-1339-46C7-AFAE-CE716AE7699B}" dt="2024-05-03T09:11:35.522" v="758" actId="20577"/>
          <ac:spMkLst>
            <pc:docMk/>
            <pc:sldMk cId="3504181801" sldId="271"/>
            <ac:spMk id="9" creationId="{1979AFF3-C2ED-CD0A-4ED7-0FB7CD5F5797}"/>
          </ac:spMkLst>
        </pc:spChg>
        <pc:picChg chg="add mod ord">
          <ac:chgData name="Kristian Scott" userId="5d5831aa-2f8a-4b5b-916d-3f691d6e9ab8" providerId="ADAL" clId="{15DA63AD-1339-46C7-AFAE-CE716AE7699B}" dt="2024-05-03T08:51:13.735" v="698" actId="1076"/>
          <ac:picMkLst>
            <pc:docMk/>
            <pc:sldMk cId="3504181801" sldId="271"/>
            <ac:picMk id="5" creationId="{5FA29DE4-1071-44B0-731B-9D4FE9AD4E39}"/>
          </ac:picMkLst>
        </pc:picChg>
      </pc:sldChg>
      <pc:sldChg chg="addSp delSp modSp new mod ord">
        <pc:chgData name="Kristian Scott" userId="5d5831aa-2f8a-4b5b-916d-3f691d6e9ab8" providerId="ADAL" clId="{15DA63AD-1339-46C7-AFAE-CE716AE7699B}" dt="2024-05-07T15:03:38.982" v="919" actId="20577"/>
        <pc:sldMkLst>
          <pc:docMk/>
          <pc:sldMk cId="967987591" sldId="272"/>
        </pc:sldMkLst>
        <pc:spChg chg="mod">
          <ac:chgData name="Kristian Scott" userId="5d5831aa-2f8a-4b5b-916d-3f691d6e9ab8" providerId="ADAL" clId="{15DA63AD-1339-46C7-AFAE-CE716AE7699B}" dt="2024-05-07T15:03:38.982" v="919" actId="20577"/>
          <ac:spMkLst>
            <pc:docMk/>
            <pc:sldMk cId="967987591" sldId="272"/>
            <ac:spMk id="2" creationId="{182457D8-2CD6-0710-FBFF-D950D788A43A}"/>
          </ac:spMkLst>
        </pc:spChg>
        <pc:spChg chg="del mod">
          <ac:chgData name="Kristian Scott" userId="5d5831aa-2f8a-4b5b-916d-3f691d6e9ab8" providerId="ADAL" clId="{15DA63AD-1339-46C7-AFAE-CE716AE7699B}" dt="2024-05-07T15:03:10.915" v="904" actId="22"/>
          <ac:spMkLst>
            <pc:docMk/>
            <pc:sldMk cId="967987591" sldId="272"/>
            <ac:spMk id="3" creationId="{D3BF74EB-87FE-2094-40BC-0C69B98FEE84}"/>
          </ac:spMkLst>
        </pc:spChg>
        <pc:picChg chg="add mod ord">
          <ac:chgData name="Kristian Scott" userId="5d5831aa-2f8a-4b5b-916d-3f691d6e9ab8" providerId="ADAL" clId="{15DA63AD-1339-46C7-AFAE-CE716AE7699B}" dt="2024-05-07T15:03:18.121" v="905" actId="1440"/>
          <ac:picMkLst>
            <pc:docMk/>
            <pc:sldMk cId="967987591" sldId="272"/>
            <ac:picMk id="5" creationId="{688EFBCB-BD9A-65B1-78A2-7ACD9D7EA9EB}"/>
          </ac:picMkLst>
        </pc:picChg>
      </pc:sldChg>
      <pc:sldChg chg="addSp modSp new mod setBg">
        <pc:chgData name="Kristian Scott" userId="5d5831aa-2f8a-4b5b-916d-3f691d6e9ab8" providerId="ADAL" clId="{15DA63AD-1339-46C7-AFAE-CE716AE7699B}" dt="2024-05-08T12:44:53.790" v="1261"/>
        <pc:sldMkLst>
          <pc:docMk/>
          <pc:sldMk cId="3690916186" sldId="273"/>
        </pc:sldMkLst>
        <pc:spChg chg="mod">
          <ac:chgData name="Kristian Scott" userId="5d5831aa-2f8a-4b5b-916d-3f691d6e9ab8" providerId="ADAL" clId="{15DA63AD-1339-46C7-AFAE-CE716AE7699B}" dt="2024-05-08T12:44:26.860" v="1256" actId="26606"/>
          <ac:spMkLst>
            <pc:docMk/>
            <pc:sldMk cId="3690916186" sldId="273"/>
            <ac:spMk id="2" creationId="{98B802C9-5DE0-9EFF-4E2D-B6B7F76B9A23}"/>
          </ac:spMkLst>
        </pc:spChg>
        <pc:spChg chg="mod">
          <ac:chgData name="Kristian Scott" userId="5d5831aa-2f8a-4b5b-916d-3f691d6e9ab8" providerId="ADAL" clId="{15DA63AD-1339-46C7-AFAE-CE716AE7699B}" dt="2024-05-08T12:44:26.860" v="1256" actId="26606"/>
          <ac:spMkLst>
            <pc:docMk/>
            <pc:sldMk cId="3690916186" sldId="273"/>
            <ac:spMk id="3" creationId="{7F916EAA-3EAF-1709-6999-B79B4970124E}"/>
          </ac:spMkLst>
        </pc:spChg>
        <pc:spChg chg="add">
          <ac:chgData name="Kristian Scott" userId="5d5831aa-2f8a-4b5b-916d-3f691d6e9ab8" providerId="ADAL" clId="{15DA63AD-1339-46C7-AFAE-CE716AE7699B}" dt="2024-05-08T12:44:26.860" v="1256" actId="26606"/>
          <ac:spMkLst>
            <pc:docMk/>
            <pc:sldMk cId="3690916186" sldId="273"/>
            <ac:spMk id="8" creationId="{73A25D70-4A55-4F72-B9C5-A69CDBF4DB42}"/>
          </ac:spMkLst>
        </pc:spChg>
        <pc:spChg chg="add">
          <ac:chgData name="Kristian Scott" userId="5d5831aa-2f8a-4b5b-916d-3f691d6e9ab8" providerId="ADAL" clId="{15DA63AD-1339-46C7-AFAE-CE716AE7699B}" dt="2024-05-08T12:44:26.860" v="1256" actId="26606"/>
          <ac:spMkLst>
            <pc:docMk/>
            <pc:sldMk cId="3690916186" sldId="273"/>
            <ac:spMk id="10" creationId="{54957100-6D8B-4161-9F2F-C0A949EC84C4}"/>
          </ac:spMkLst>
        </pc:spChg>
        <pc:spChg chg="add">
          <ac:chgData name="Kristian Scott" userId="5d5831aa-2f8a-4b5b-916d-3f691d6e9ab8" providerId="ADAL" clId="{15DA63AD-1339-46C7-AFAE-CE716AE7699B}" dt="2024-05-08T12:44:26.860" v="1256" actId="26606"/>
          <ac:spMkLst>
            <pc:docMk/>
            <pc:sldMk cId="3690916186" sldId="273"/>
            <ac:spMk id="12" creationId="{0BD8B065-EE51-4AE2-A94C-86249998FD7B}"/>
          </ac:spMkLst>
        </pc:spChg>
        <pc:grpChg chg="add">
          <ac:chgData name="Kristian Scott" userId="5d5831aa-2f8a-4b5b-916d-3f691d6e9ab8" providerId="ADAL" clId="{15DA63AD-1339-46C7-AFAE-CE716AE7699B}" dt="2024-05-08T12:44:26.860" v="1256" actId="26606"/>
          <ac:grpSpMkLst>
            <pc:docMk/>
            <pc:sldMk cId="3690916186" sldId="273"/>
            <ac:grpSpMk id="14" creationId="{18999293-B054-4B57-A26F-D04C2BB11338}"/>
          </ac:grpSpMkLst>
        </pc:grpChg>
        <pc:grpChg chg="add">
          <ac:chgData name="Kristian Scott" userId="5d5831aa-2f8a-4b5b-916d-3f691d6e9ab8" providerId="ADAL" clId="{15DA63AD-1339-46C7-AFAE-CE716AE7699B}" dt="2024-05-08T12:44:26.860" v="1256" actId="26606"/>
          <ac:grpSpMkLst>
            <pc:docMk/>
            <pc:sldMk cId="3690916186" sldId="273"/>
            <ac:grpSpMk id="20" creationId="{761945C4-D997-42F3-B59A-984CF0066715}"/>
          </ac:grpSpMkLst>
        </pc:grpChg>
        <pc:picChg chg="add mod">
          <ac:chgData name="Kristian Scott" userId="5d5831aa-2f8a-4b5b-916d-3f691d6e9ab8" providerId="ADAL" clId="{15DA63AD-1339-46C7-AFAE-CE716AE7699B}" dt="2024-05-08T12:44:53.790" v="1261"/>
          <ac:picMkLst>
            <pc:docMk/>
            <pc:sldMk cId="3690916186" sldId="273"/>
            <ac:picMk id="4" creationId="{838A52E0-9110-46F2-3F55-9A22B241F2D6}"/>
          </ac:picMkLst>
        </pc:picChg>
      </pc:sldChg>
      <pc:sldChg chg="addSp delSp modSp new mod">
        <pc:chgData name="Kristian Scott" userId="5d5831aa-2f8a-4b5b-916d-3f691d6e9ab8" providerId="ADAL" clId="{15DA63AD-1339-46C7-AFAE-CE716AE7699B}" dt="2024-05-07T15:12:14.729" v="1033" actId="1440"/>
        <pc:sldMkLst>
          <pc:docMk/>
          <pc:sldMk cId="1145717652" sldId="274"/>
        </pc:sldMkLst>
        <pc:spChg chg="mod">
          <ac:chgData name="Kristian Scott" userId="5d5831aa-2f8a-4b5b-916d-3f691d6e9ab8" providerId="ADAL" clId="{15DA63AD-1339-46C7-AFAE-CE716AE7699B}" dt="2024-05-07T15:11:59.685" v="1032" actId="20577"/>
          <ac:spMkLst>
            <pc:docMk/>
            <pc:sldMk cId="1145717652" sldId="274"/>
            <ac:spMk id="2" creationId="{78EFBF52-BF90-E5FD-08EB-E5D0A75CC00F}"/>
          </ac:spMkLst>
        </pc:spChg>
        <pc:spChg chg="del mod">
          <ac:chgData name="Kristian Scott" userId="5d5831aa-2f8a-4b5b-916d-3f691d6e9ab8" providerId="ADAL" clId="{15DA63AD-1339-46C7-AFAE-CE716AE7699B}" dt="2024-05-07T15:11:24.924" v="995" actId="22"/>
          <ac:spMkLst>
            <pc:docMk/>
            <pc:sldMk cId="1145717652" sldId="274"/>
            <ac:spMk id="3" creationId="{3F4D4EF6-FA83-AC36-B85A-19AD91867A53}"/>
          </ac:spMkLst>
        </pc:spChg>
        <pc:picChg chg="add mod ord">
          <ac:chgData name="Kristian Scott" userId="5d5831aa-2f8a-4b5b-916d-3f691d6e9ab8" providerId="ADAL" clId="{15DA63AD-1339-46C7-AFAE-CE716AE7699B}" dt="2024-05-07T15:12:14.729" v="1033" actId="1440"/>
          <ac:picMkLst>
            <pc:docMk/>
            <pc:sldMk cId="1145717652" sldId="274"/>
            <ac:picMk id="5" creationId="{57BF29F1-A99F-5DE6-C060-465991C3C53B}"/>
          </ac:picMkLst>
        </pc:picChg>
      </pc:sldChg>
      <pc:sldChg chg="modSp new mod">
        <pc:chgData name="Kristian Scott" userId="5d5831aa-2f8a-4b5b-916d-3f691d6e9ab8" providerId="ADAL" clId="{15DA63AD-1339-46C7-AFAE-CE716AE7699B}" dt="2024-05-07T15:24:10.305" v="1153" actId="20577"/>
        <pc:sldMkLst>
          <pc:docMk/>
          <pc:sldMk cId="2912802777" sldId="275"/>
        </pc:sldMkLst>
        <pc:spChg chg="mod">
          <ac:chgData name="Kristian Scott" userId="5d5831aa-2f8a-4b5b-916d-3f691d6e9ab8" providerId="ADAL" clId="{15DA63AD-1339-46C7-AFAE-CE716AE7699B}" dt="2024-05-07T15:24:10.305" v="1153" actId="20577"/>
          <ac:spMkLst>
            <pc:docMk/>
            <pc:sldMk cId="2912802777" sldId="275"/>
            <ac:spMk id="2" creationId="{C5C115F3-6D81-0F48-F4AD-E35E3E3F7DEA}"/>
          </ac:spMkLst>
        </pc:spChg>
        <pc:spChg chg="mod">
          <ac:chgData name="Kristian Scott" userId="5d5831aa-2f8a-4b5b-916d-3f691d6e9ab8" providerId="ADAL" clId="{15DA63AD-1339-46C7-AFAE-CE716AE7699B}" dt="2024-05-07T15:23:30.653" v="1138" actId="27636"/>
          <ac:spMkLst>
            <pc:docMk/>
            <pc:sldMk cId="2912802777" sldId="275"/>
            <ac:spMk id="3" creationId="{44B98FE8-34C8-FC1E-71A3-B68033214C79}"/>
          </ac:spMkLst>
        </pc:spChg>
      </pc:sldChg>
      <pc:sldChg chg="modSp add mod">
        <pc:chgData name="Kristian Scott" userId="5d5831aa-2f8a-4b5b-916d-3f691d6e9ab8" providerId="ADAL" clId="{15DA63AD-1339-46C7-AFAE-CE716AE7699B}" dt="2024-05-07T15:24:20.232" v="1172" actId="20577"/>
        <pc:sldMkLst>
          <pc:docMk/>
          <pc:sldMk cId="2311457604" sldId="276"/>
        </pc:sldMkLst>
        <pc:spChg chg="mod">
          <ac:chgData name="Kristian Scott" userId="5d5831aa-2f8a-4b5b-916d-3f691d6e9ab8" providerId="ADAL" clId="{15DA63AD-1339-46C7-AFAE-CE716AE7699B}" dt="2024-05-07T15:24:20.232" v="1172" actId="20577"/>
          <ac:spMkLst>
            <pc:docMk/>
            <pc:sldMk cId="2311457604" sldId="276"/>
            <ac:spMk id="2" creationId="{C5C115F3-6D81-0F48-F4AD-E35E3E3F7DEA}"/>
          </ac:spMkLst>
        </pc:spChg>
        <pc:spChg chg="mod">
          <ac:chgData name="Kristian Scott" userId="5d5831aa-2f8a-4b5b-916d-3f691d6e9ab8" providerId="ADAL" clId="{15DA63AD-1339-46C7-AFAE-CE716AE7699B}" dt="2024-05-07T15:23:55.120" v="1141" actId="20577"/>
          <ac:spMkLst>
            <pc:docMk/>
            <pc:sldMk cId="2311457604" sldId="276"/>
            <ac:spMk id="3" creationId="{44B98FE8-34C8-FC1E-71A3-B68033214C79}"/>
          </ac:spMkLst>
        </pc:spChg>
      </pc:sldChg>
      <pc:sldChg chg="addSp delSp modSp new mod">
        <pc:chgData name="Kristian Scott" userId="5d5831aa-2f8a-4b5b-916d-3f691d6e9ab8" providerId="ADAL" clId="{15DA63AD-1339-46C7-AFAE-CE716AE7699B}" dt="2024-05-07T15:30:16.791" v="1220" actId="20577"/>
        <pc:sldMkLst>
          <pc:docMk/>
          <pc:sldMk cId="1930472395" sldId="277"/>
        </pc:sldMkLst>
        <pc:spChg chg="mod">
          <ac:chgData name="Kristian Scott" userId="5d5831aa-2f8a-4b5b-916d-3f691d6e9ab8" providerId="ADAL" clId="{15DA63AD-1339-46C7-AFAE-CE716AE7699B}" dt="2024-05-07T15:30:16.791" v="1220" actId="20577"/>
          <ac:spMkLst>
            <pc:docMk/>
            <pc:sldMk cId="1930472395" sldId="277"/>
            <ac:spMk id="2" creationId="{43C923AE-EB26-8C91-69F5-D98E03D7E2A8}"/>
          </ac:spMkLst>
        </pc:spChg>
        <pc:spChg chg="del mod">
          <ac:chgData name="Kristian Scott" userId="5d5831aa-2f8a-4b5b-916d-3f691d6e9ab8" providerId="ADAL" clId="{15DA63AD-1339-46C7-AFAE-CE716AE7699B}" dt="2024-05-07T15:29:45.061" v="1175" actId="22"/>
          <ac:spMkLst>
            <pc:docMk/>
            <pc:sldMk cId="1930472395" sldId="277"/>
            <ac:spMk id="3" creationId="{E73A5399-48BC-4F79-8956-6CD82A1F5502}"/>
          </ac:spMkLst>
        </pc:spChg>
        <pc:picChg chg="add mod ord">
          <ac:chgData name="Kristian Scott" userId="5d5831aa-2f8a-4b5b-916d-3f691d6e9ab8" providerId="ADAL" clId="{15DA63AD-1339-46C7-AFAE-CE716AE7699B}" dt="2024-05-07T15:29:55.146" v="1176" actId="1440"/>
          <ac:picMkLst>
            <pc:docMk/>
            <pc:sldMk cId="1930472395" sldId="277"/>
            <ac:picMk id="5" creationId="{6104896B-E401-FC76-9905-62C845670AA3}"/>
          </ac:picMkLst>
        </pc:picChg>
      </pc:sldChg>
      <pc:sldChg chg="addSp delSp modSp new mod">
        <pc:chgData name="Kristian Scott" userId="5d5831aa-2f8a-4b5b-916d-3f691d6e9ab8" providerId="ADAL" clId="{15DA63AD-1339-46C7-AFAE-CE716AE7699B}" dt="2024-05-07T15:34:28.689" v="1244" actId="20577"/>
        <pc:sldMkLst>
          <pc:docMk/>
          <pc:sldMk cId="2997157970" sldId="278"/>
        </pc:sldMkLst>
        <pc:spChg chg="mod">
          <ac:chgData name="Kristian Scott" userId="5d5831aa-2f8a-4b5b-916d-3f691d6e9ab8" providerId="ADAL" clId="{15DA63AD-1339-46C7-AFAE-CE716AE7699B}" dt="2024-05-07T15:34:28.689" v="1244" actId="20577"/>
          <ac:spMkLst>
            <pc:docMk/>
            <pc:sldMk cId="2997157970" sldId="278"/>
            <ac:spMk id="2" creationId="{F2EBD05D-5352-16B5-FD42-0E0A71135DDD}"/>
          </ac:spMkLst>
        </pc:spChg>
        <pc:spChg chg="del mod">
          <ac:chgData name="Kristian Scott" userId="5d5831aa-2f8a-4b5b-916d-3f691d6e9ab8" providerId="ADAL" clId="{15DA63AD-1339-46C7-AFAE-CE716AE7699B}" dt="2024-05-07T15:34:11.477" v="1223" actId="22"/>
          <ac:spMkLst>
            <pc:docMk/>
            <pc:sldMk cId="2997157970" sldId="278"/>
            <ac:spMk id="3" creationId="{E3F80378-3126-509F-8A80-A64E15FBCD8A}"/>
          </ac:spMkLst>
        </pc:spChg>
        <pc:picChg chg="add mod ord">
          <ac:chgData name="Kristian Scott" userId="5d5831aa-2f8a-4b5b-916d-3f691d6e9ab8" providerId="ADAL" clId="{15DA63AD-1339-46C7-AFAE-CE716AE7699B}" dt="2024-05-07T15:34:18.683" v="1224" actId="1440"/>
          <ac:picMkLst>
            <pc:docMk/>
            <pc:sldMk cId="2997157970" sldId="278"/>
            <ac:picMk id="5" creationId="{1CBDB69E-0CD5-BB49-098B-CCDED5B4BB6B}"/>
          </ac:picMkLst>
        </pc:picChg>
      </pc:sldChg>
      <pc:sldChg chg="addSp delSp modSp add mod setBg delDesignElem">
        <pc:chgData name="Kristian Scott" userId="5d5831aa-2f8a-4b5b-916d-3f691d6e9ab8" providerId="ADAL" clId="{15DA63AD-1339-46C7-AFAE-CE716AE7699B}" dt="2024-05-08T13:46:01.003" v="1456" actId="20577"/>
        <pc:sldMkLst>
          <pc:docMk/>
          <pc:sldMk cId="251015436" sldId="279"/>
        </pc:sldMkLst>
        <pc:spChg chg="mod">
          <ac:chgData name="Kristian Scott" userId="5d5831aa-2f8a-4b5b-916d-3f691d6e9ab8" providerId="ADAL" clId="{15DA63AD-1339-46C7-AFAE-CE716AE7699B}" dt="2024-05-08T13:46:01.003" v="1456" actId="20577"/>
          <ac:spMkLst>
            <pc:docMk/>
            <pc:sldMk cId="251015436" sldId="279"/>
            <ac:spMk id="2" creationId="{98B802C9-5DE0-9EFF-4E2D-B6B7F76B9A23}"/>
          </ac:spMkLst>
        </pc:spChg>
        <pc:spChg chg="mod">
          <ac:chgData name="Kristian Scott" userId="5d5831aa-2f8a-4b5b-916d-3f691d6e9ab8" providerId="ADAL" clId="{15DA63AD-1339-46C7-AFAE-CE716AE7699B}" dt="2024-05-08T12:50:25.531" v="1338" actId="20577"/>
          <ac:spMkLst>
            <pc:docMk/>
            <pc:sldMk cId="251015436" sldId="279"/>
            <ac:spMk id="3" creationId="{7F916EAA-3EAF-1709-6999-B79B4970124E}"/>
          </ac:spMkLst>
        </pc:spChg>
        <pc:spChg chg="del">
          <ac:chgData name="Kristian Scott" userId="5d5831aa-2f8a-4b5b-916d-3f691d6e9ab8" providerId="ADAL" clId="{15DA63AD-1339-46C7-AFAE-CE716AE7699B}" dt="2024-05-08T12:48:24.751" v="1263"/>
          <ac:spMkLst>
            <pc:docMk/>
            <pc:sldMk cId="251015436" sldId="279"/>
            <ac:spMk id="8" creationId="{73A25D70-4A55-4F72-B9C5-A69CDBF4DB42}"/>
          </ac:spMkLst>
        </pc:spChg>
        <pc:spChg chg="add">
          <ac:chgData name="Kristian Scott" userId="5d5831aa-2f8a-4b5b-916d-3f691d6e9ab8" providerId="ADAL" clId="{15DA63AD-1339-46C7-AFAE-CE716AE7699B}" dt="2024-05-08T12:48:32.020" v="1264" actId="26606"/>
          <ac:spMkLst>
            <pc:docMk/>
            <pc:sldMk cId="251015436" sldId="279"/>
            <ac:spMk id="9" creationId="{73A25D70-4A55-4F72-B9C5-A69CDBF4DB42}"/>
          </ac:spMkLst>
        </pc:spChg>
        <pc:spChg chg="del">
          <ac:chgData name="Kristian Scott" userId="5d5831aa-2f8a-4b5b-916d-3f691d6e9ab8" providerId="ADAL" clId="{15DA63AD-1339-46C7-AFAE-CE716AE7699B}" dt="2024-05-08T12:48:24.751" v="1263"/>
          <ac:spMkLst>
            <pc:docMk/>
            <pc:sldMk cId="251015436" sldId="279"/>
            <ac:spMk id="10" creationId="{54957100-6D8B-4161-9F2F-C0A949EC84C4}"/>
          </ac:spMkLst>
        </pc:spChg>
        <pc:spChg chg="add">
          <ac:chgData name="Kristian Scott" userId="5d5831aa-2f8a-4b5b-916d-3f691d6e9ab8" providerId="ADAL" clId="{15DA63AD-1339-46C7-AFAE-CE716AE7699B}" dt="2024-05-08T12:48:32.020" v="1264" actId="26606"/>
          <ac:spMkLst>
            <pc:docMk/>
            <pc:sldMk cId="251015436" sldId="279"/>
            <ac:spMk id="11" creationId="{54957100-6D8B-4161-9F2F-C0A949EC84C4}"/>
          </ac:spMkLst>
        </pc:spChg>
        <pc:spChg chg="del">
          <ac:chgData name="Kristian Scott" userId="5d5831aa-2f8a-4b5b-916d-3f691d6e9ab8" providerId="ADAL" clId="{15DA63AD-1339-46C7-AFAE-CE716AE7699B}" dt="2024-05-08T12:48:24.751" v="1263"/>
          <ac:spMkLst>
            <pc:docMk/>
            <pc:sldMk cId="251015436" sldId="279"/>
            <ac:spMk id="12" creationId="{0BD8B065-EE51-4AE2-A94C-86249998FD7B}"/>
          </ac:spMkLst>
        </pc:spChg>
        <pc:spChg chg="add">
          <ac:chgData name="Kristian Scott" userId="5d5831aa-2f8a-4b5b-916d-3f691d6e9ab8" providerId="ADAL" clId="{15DA63AD-1339-46C7-AFAE-CE716AE7699B}" dt="2024-05-08T12:48:32.020" v="1264" actId="26606"/>
          <ac:spMkLst>
            <pc:docMk/>
            <pc:sldMk cId="251015436" sldId="279"/>
            <ac:spMk id="13" creationId="{0BD8B065-EE51-4AE2-A94C-86249998FD7B}"/>
          </ac:spMkLst>
        </pc:spChg>
        <pc:grpChg chg="del">
          <ac:chgData name="Kristian Scott" userId="5d5831aa-2f8a-4b5b-916d-3f691d6e9ab8" providerId="ADAL" clId="{15DA63AD-1339-46C7-AFAE-CE716AE7699B}" dt="2024-05-08T12:48:24.751" v="1263"/>
          <ac:grpSpMkLst>
            <pc:docMk/>
            <pc:sldMk cId="251015436" sldId="279"/>
            <ac:grpSpMk id="14" creationId="{18999293-B054-4B57-A26F-D04C2BB11338}"/>
          </ac:grpSpMkLst>
        </pc:grpChg>
        <pc:grpChg chg="add">
          <ac:chgData name="Kristian Scott" userId="5d5831aa-2f8a-4b5b-916d-3f691d6e9ab8" providerId="ADAL" clId="{15DA63AD-1339-46C7-AFAE-CE716AE7699B}" dt="2024-05-08T12:48:32.020" v="1264" actId="26606"/>
          <ac:grpSpMkLst>
            <pc:docMk/>
            <pc:sldMk cId="251015436" sldId="279"/>
            <ac:grpSpMk id="15" creationId="{18999293-B054-4B57-A26F-D04C2BB11338}"/>
          </ac:grpSpMkLst>
        </pc:grpChg>
        <pc:grpChg chg="del">
          <ac:chgData name="Kristian Scott" userId="5d5831aa-2f8a-4b5b-916d-3f691d6e9ab8" providerId="ADAL" clId="{15DA63AD-1339-46C7-AFAE-CE716AE7699B}" dt="2024-05-08T12:48:24.751" v="1263"/>
          <ac:grpSpMkLst>
            <pc:docMk/>
            <pc:sldMk cId="251015436" sldId="279"/>
            <ac:grpSpMk id="20" creationId="{761945C4-D997-42F3-B59A-984CF0066715}"/>
          </ac:grpSpMkLst>
        </pc:grpChg>
        <pc:grpChg chg="add">
          <ac:chgData name="Kristian Scott" userId="5d5831aa-2f8a-4b5b-916d-3f691d6e9ab8" providerId="ADAL" clId="{15DA63AD-1339-46C7-AFAE-CE716AE7699B}" dt="2024-05-08T12:48:32.020" v="1264" actId="26606"/>
          <ac:grpSpMkLst>
            <pc:docMk/>
            <pc:sldMk cId="251015436" sldId="279"/>
            <ac:grpSpMk id="21" creationId="{761945C4-D997-42F3-B59A-984CF0066715}"/>
          </ac:grpSpMkLst>
        </pc:grpChg>
      </pc:sldChg>
      <pc:sldChg chg="addSp delSp modSp new mod">
        <pc:chgData name="Kristian Scott" userId="5d5831aa-2f8a-4b5b-916d-3f691d6e9ab8" providerId="ADAL" clId="{15DA63AD-1339-46C7-AFAE-CE716AE7699B}" dt="2024-05-13T13:33:45.791" v="2810" actId="1440"/>
        <pc:sldMkLst>
          <pc:docMk/>
          <pc:sldMk cId="1135964486" sldId="280"/>
        </pc:sldMkLst>
        <pc:spChg chg="mod">
          <ac:chgData name="Kristian Scott" userId="5d5831aa-2f8a-4b5b-916d-3f691d6e9ab8" providerId="ADAL" clId="{15DA63AD-1339-46C7-AFAE-CE716AE7699B}" dt="2024-05-08T13:51:36.907" v="1473" actId="20577"/>
          <ac:spMkLst>
            <pc:docMk/>
            <pc:sldMk cId="1135964486" sldId="280"/>
            <ac:spMk id="2" creationId="{78D15607-3363-4D17-0807-3B7158675932}"/>
          </ac:spMkLst>
        </pc:spChg>
        <pc:spChg chg="del mod">
          <ac:chgData name="Kristian Scott" userId="5d5831aa-2f8a-4b5b-916d-3f691d6e9ab8" providerId="ADAL" clId="{15DA63AD-1339-46C7-AFAE-CE716AE7699B}" dt="2024-05-08T13:51:39.877" v="1475"/>
          <ac:spMkLst>
            <pc:docMk/>
            <pc:sldMk cId="1135964486" sldId="280"/>
            <ac:spMk id="3" creationId="{A291B6EF-7DB4-97B6-B28C-8DF09C8ECB90}"/>
          </ac:spMkLst>
        </pc:spChg>
        <pc:spChg chg="add del mod">
          <ac:chgData name="Kristian Scott" userId="5d5831aa-2f8a-4b5b-916d-3f691d6e9ab8" providerId="ADAL" clId="{15DA63AD-1339-46C7-AFAE-CE716AE7699B}" dt="2024-05-08T13:53:31.123" v="1526"/>
          <ac:spMkLst>
            <pc:docMk/>
            <pc:sldMk cId="1135964486" sldId="280"/>
            <ac:spMk id="4" creationId="{2824D09C-AD44-64B7-F5EC-2087844B6F43}"/>
          </ac:spMkLst>
        </pc:spChg>
        <pc:picChg chg="add del mod">
          <ac:chgData name="Kristian Scott" userId="5d5831aa-2f8a-4b5b-916d-3f691d6e9ab8" providerId="ADAL" clId="{15DA63AD-1339-46C7-AFAE-CE716AE7699B}" dt="2024-05-08T13:52:57.323" v="1524" actId="478"/>
          <ac:picMkLst>
            <pc:docMk/>
            <pc:sldMk cId="1135964486" sldId="280"/>
            <ac:picMk id="1026" creationId="{80B9B8CE-352A-FBF2-3FB9-8ECBECEB5036}"/>
          </ac:picMkLst>
        </pc:picChg>
        <pc:picChg chg="add mod">
          <ac:chgData name="Kristian Scott" userId="5d5831aa-2f8a-4b5b-916d-3f691d6e9ab8" providerId="ADAL" clId="{15DA63AD-1339-46C7-AFAE-CE716AE7699B}" dt="2024-05-13T13:33:45.791" v="2810" actId="1440"/>
          <ac:picMkLst>
            <pc:docMk/>
            <pc:sldMk cId="1135964486" sldId="280"/>
            <ac:picMk id="1028" creationId="{B8C7EF75-3488-858D-58C0-9E5C3735B814}"/>
          </ac:picMkLst>
        </pc:picChg>
      </pc:sldChg>
      <pc:sldChg chg="addSp delSp modSp new mod">
        <pc:chgData name="Kristian Scott" userId="5d5831aa-2f8a-4b5b-916d-3f691d6e9ab8" providerId="ADAL" clId="{15DA63AD-1339-46C7-AFAE-CE716AE7699B}" dt="2024-05-13T13:33:49.366" v="2811" actId="1440"/>
        <pc:sldMkLst>
          <pc:docMk/>
          <pc:sldMk cId="3760032313" sldId="281"/>
        </pc:sldMkLst>
        <pc:spChg chg="mod">
          <ac:chgData name="Kristian Scott" userId="5d5831aa-2f8a-4b5b-916d-3f691d6e9ab8" providerId="ADAL" clId="{15DA63AD-1339-46C7-AFAE-CE716AE7699B}" dt="2024-05-08T13:52:50.483" v="1521" actId="20577"/>
          <ac:spMkLst>
            <pc:docMk/>
            <pc:sldMk cId="3760032313" sldId="281"/>
            <ac:spMk id="2" creationId="{DA8F8BDA-893B-6858-2A5A-8B3124E407EC}"/>
          </ac:spMkLst>
        </pc:spChg>
        <pc:spChg chg="del mod">
          <ac:chgData name="Kristian Scott" userId="5d5831aa-2f8a-4b5b-916d-3f691d6e9ab8" providerId="ADAL" clId="{15DA63AD-1339-46C7-AFAE-CE716AE7699B}" dt="2024-05-08T13:52:53.218" v="1523"/>
          <ac:spMkLst>
            <pc:docMk/>
            <pc:sldMk cId="3760032313" sldId="281"/>
            <ac:spMk id="3" creationId="{8F5395C0-6B41-91AD-56D8-FE4083854F0A}"/>
          </ac:spMkLst>
        </pc:spChg>
        <pc:picChg chg="add mod">
          <ac:chgData name="Kristian Scott" userId="5d5831aa-2f8a-4b5b-916d-3f691d6e9ab8" providerId="ADAL" clId="{15DA63AD-1339-46C7-AFAE-CE716AE7699B}" dt="2024-05-13T13:33:49.366" v="2811" actId="1440"/>
          <ac:picMkLst>
            <pc:docMk/>
            <pc:sldMk cId="3760032313" sldId="281"/>
            <ac:picMk id="2050" creationId="{ABDE668F-A893-BDFA-5C6F-5EEE71D1916D}"/>
          </ac:picMkLst>
        </pc:picChg>
      </pc:sldChg>
      <pc:sldChg chg="addSp delSp modSp new mod">
        <pc:chgData name="Kristian Scott" userId="5d5831aa-2f8a-4b5b-916d-3f691d6e9ab8" providerId="ADAL" clId="{15DA63AD-1339-46C7-AFAE-CE716AE7699B}" dt="2024-05-08T14:02:11.855" v="1624" actId="1076"/>
        <pc:sldMkLst>
          <pc:docMk/>
          <pc:sldMk cId="371956559" sldId="282"/>
        </pc:sldMkLst>
        <pc:spChg chg="mod">
          <ac:chgData name="Kristian Scott" userId="5d5831aa-2f8a-4b5b-916d-3f691d6e9ab8" providerId="ADAL" clId="{15DA63AD-1339-46C7-AFAE-CE716AE7699B}" dt="2024-05-08T14:02:02.156" v="1623" actId="20577"/>
          <ac:spMkLst>
            <pc:docMk/>
            <pc:sldMk cId="371956559" sldId="282"/>
            <ac:spMk id="2" creationId="{5A2949E0-C0B1-8DA7-2D9F-B0EFD74F2240}"/>
          </ac:spMkLst>
        </pc:spChg>
        <pc:spChg chg="del mod">
          <ac:chgData name="Kristian Scott" userId="5d5831aa-2f8a-4b5b-916d-3f691d6e9ab8" providerId="ADAL" clId="{15DA63AD-1339-46C7-AFAE-CE716AE7699B}" dt="2024-05-08T14:01:35.500" v="1618" actId="22"/>
          <ac:spMkLst>
            <pc:docMk/>
            <pc:sldMk cId="371956559" sldId="282"/>
            <ac:spMk id="3" creationId="{B98AEF32-1B98-75C8-2345-03DD638E6051}"/>
          </ac:spMkLst>
        </pc:spChg>
        <pc:picChg chg="add mod ord">
          <ac:chgData name="Kristian Scott" userId="5d5831aa-2f8a-4b5b-916d-3f691d6e9ab8" providerId="ADAL" clId="{15DA63AD-1339-46C7-AFAE-CE716AE7699B}" dt="2024-05-08T14:02:11.855" v="1624" actId="1076"/>
          <ac:picMkLst>
            <pc:docMk/>
            <pc:sldMk cId="371956559" sldId="282"/>
            <ac:picMk id="5" creationId="{1A79BFB1-C798-0526-E3DC-7D6417828E67}"/>
          </ac:picMkLst>
        </pc:picChg>
      </pc:sldChg>
      <pc:sldChg chg="modSp new del mod">
        <pc:chgData name="Kristian Scott" userId="5d5831aa-2f8a-4b5b-916d-3f691d6e9ab8" providerId="ADAL" clId="{15DA63AD-1339-46C7-AFAE-CE716AE7699B}" dt="2024-05-08T14:02:50.980" v="1645" actId="47"/>
        <pc:sldMkLst>
          <pc:docMk/>
          <pc:sldMk cId="729896146" sldId="283"/>
        </pc:sldMkLst>
        <pc:spChg chg="mod">
          <ac:chgData name="Kristian Scott" userId="5d5831aa-2f8a-4b5b-916d-3f691d6e9ab8" providerId="ADAL" clId="{15DA63AD-1339-46C7-AFAE-CE716AE7699B}" dt="2024-05-08T14:02:44.051" v="1643" actId="20577"/>
          <ac:spMkLst>
            <pc:docMk/>
            <pc:sldMk cId="729896146" sldId="283"/>
            <ac:spMk id="2" creationId="{70A27063-F256-C372-9F0A-38EA171F4F4B}"/>
          </ac:spMkLst>
        </pc:spChg>
      </pc:sldChg>
      <pc:sldChg chg="addSp delSp modSp new mod">
        <pc:chgData name="Kristian Scott" userId="5d5831aa-2f8a-4b5b-916d-3f691d6e9ab8" providerId="ADAL" clId="{15DA63AD-1339-46C7-AFAE-CE716AE7699B}" dt="2024-05-08T14:04:36.528" v="1694" actId="1440"/>
        <pc:sldMkLst>
          <pc:docMk/>
          <pc:sldMk cId="69135067" sldId="284"/>
        </pc:sldMkLst>
        <pc:spChg chg="mod">
          <ac:chgData name="Kristian Scott" userId="5d5831aa-2f8a-4b5b-916d-3f691d6e9ab8" providerId="ADAL" clId="{15DA63AD-1339-46C7-AFAE-CE716AE7699B}" dt="2024-05-08T14:03:00.609" v="1667" actId="5793"/>
          <ac:spMkLst>
            <pc:docMk/>
            <pc:sldMk cId="69135067" sldId="284"/>
            <ac:spMk id="2" creationId="{774105A5-E721-801D-C856-FCA00ED9E9BA}"/>
          </ac:spMkLst>
        </pc:spChg>
        <pc:spChg chg="del mod">
          <ac:chgData name="Kristian Scott" userId="5d5831aa-2f8a-4b5b-916d-3f691d6e9ab8" providerId="ADAL" clId="{15DA63AD-1339-46C7-AFAE-CE716AE7699B}" dt="2024-05-08T14:03:35.409" v="1669" actId="22"/>
          <ac:spMkLst>
            <pc:docMk/>
            <pc:sldMk cId="69135067" sldId="284"/>
            <ac:spMk id="3" creationId="{A53ECE2B-52F5-432B-6771-BC3C2DE7605F}"/>
          </ac:spMkLst>
        </pc:spChg>
        <pc:spChg chg="del mod">
          <ac:chgData name="Kristian Scott" userId="5d5831aa-2f8a-4b5b-916d-3f691d6e9ab8" providerId="ADAL" clId="{15DA63AD-1339-46C7-AFAE-CE716AE7699B}" dt="2024-05-08T14:04:00.291" v="1671" actId="22"/>
          <ac:spMkLst>
            <pc:docMk/>
            <pc:sldMk cId="69135067" sldId="284"/>
            <ac:spMk id="4" creationId="{A97A780E-7394-39E7-D958-190067B1FF76}"/>
          </ac:spMkLst>
        </pc:spChg>
        <pc:picChg chg="add mod ord">
          <ac:chgData name="Kristian Scott" userId="5d5831aa-2f8a-4b5b-916d-3f691d6e9ab8" providerId="ADAL" clId="{15DA63AD-1339-46C7-AFAE-CE716AE7699B}" dt="2024-05-08T14:04:31.858" v="1693" actId="1440"/>
          <ac:picMkLst>
            <pc:docMk/>
            <pc:sldMk cId="69135067" sldId="284"/>
            <ac:picMk id="6" creationId="{AB4863AC-425C-94B6-EA72-1C07EBAEF9A5}"/>
          </ac:picMkLst>
        </pc:picChg>
        <pc:picChg chg="add mod ord">
          <ac:chgData name="Kristian Scott" userId="5d5831aa-2f8a-4b5b-916d-3f691d6e9ab8" providerId="ADAL" clId="{15DA63AD-1339-46C7-AFAE-CE716AE7699B}" dt="2024-05-08T14:04:36.528" v="1694" actId="1440"/>
          <ac:picMkLst>
            <pc:docMk/>
            <pc:sldMk cId="69135067" sldId="284"/>
            <ac:picMk id="8" creationId="{AFA975B7-6DDD-3A10-3589-7C304D6C05F5}"/>
          </ac:picMkLst>
        </pc:picChg>
      </pc:sldChg>
      <pc:sldChg chg="addSp delSp modSp new mod">
        <pc:chgData name="Kristian Scott" userId="5d5831aa-2f8a-4b5b-916d-3f691d6e9ab8" providerId="ADAL" clId="{15DA63AD-1339-46C7-AFAE-CE716AE7699B}" dt="2024-05-13T13:33:55.768" v="2812" actId="1440"/>
        <pc:sldMkLst>
          <pc:docMk/>
          <pc:sldMk cId="3816518322" sldId="285"/>
        </pc:sldMkLst>
        <pc:spChg chg="mod">
          <ac:chgData name="Kristian Scott" userId="5d5831aa-2f8a-4b5b-916d-3f691d6e9ab8" providerId="ADAL" clId="{15DA63AD-1339-46C7-AFAE-CE716AE7699B}" dt="2024-05-08T14:08:03.628" v="1737" actId="20577"/>
          <ac:spMkLst>
            <pc:docMk/>
            <pc:sldMk cId="3816518322" sldId="285"/>
            <ac:spMk id="2" creationId="{0A810189-3A8E-F409-E212-E33D10D2D8B4}"/>
          </ac:spMkLst>
        </pc:spChg>
        <pc:spChg chg="del mod">
          <ac:chgData name="Kristian Scott" userId="5d5831aa-2f8a-4b5b-916d-3f691d6e9ab8" providerId="ADAL" clId="{15DA63AD-1339-46C7-AFAE-CE716AE7699B}" dt="2024-05-08T14:07:48.278" v="1697" actId="22"/>
          <ac:spMkLst>
            <pc:docMk/>
            <pc:sldMk cId="3816518322" sldId="285"/>
            <ac:spMk id="3" creationId="{916A3086-EAAC-7695-4F3C-40276D1B1721}"/>
          </ac:spMkLst>
        </pc:spChg>
        <pc:picChg chg="add mod ord">
          <ac:chgData name="Kristian Scott" userId="5d5831aa-2f8a-4b5b-916d-3f691d6e9ab8" providerId="ADAL" clId="{15DA63AD-1339-46C7-AFAE-CE716AE7699B}" dt="2024-05-13T13:33:55.768" v="2812" actId="1440"/>
          <ac:picMkLst>
            <pc:docMk/>
            <pc:sldMk cId="3816518322" sldId="285"/>
            <ac:picMk id="5" creationId="{919A3622-0338-503A-EC4A-B8E65350172E}"/>
          </ac:picMkLst>
        </pc:picChg>
      </pc:sldChg>
      <pc:sldChg chg="modSp new del mod">
        <pc:chgData name="Kristian Scott" userId="5d5831aa-2f8a-4b5b-916d-3f691d6e9ab8" providerId="ADAL" clId="{15DA63AD-1339-46C7-AFAE-CE716AE7699B}" dt="2024-05-08T14:04:22.968" v="1692" actId="47"/>
        <pc:sldMkLst>
          <pc:docMk/>
          <pc:sldMk cId="3826657274" sldId="285"/>
        </pc:sldMkLst>
        <pc:spChg chg="mod">
          <ac:chgData name="Kristian Scott" userId="5d5831aa-2f8a-4b5b-916d-3f691d6e9ab8" providerId="ADAL" clId="{15DA63AD-1339-46C7-AFAE-CE716AE7699B}" dt="2024-05-08T14:04:19.273" v="1691" actId="20577"/>
          <ac:spMkLst>
            <pc:docMk/>
            <pc:sldMk cId="3826657274" sldId="285"/>
            <ac:spMk id="2" creationId="{FA2143A4-E83D-6B6F-F0F7-AEB1D1264EF0}"/>
          </ac:spMkLst>
        </pc:spChg>
      </pc:sldChg>
      <pc:sldChg chg="addSp delSp modSp new mod">
        <pc:chgData name="Kristian Scott" userId="5d5831aa-2f8a-4b5b-916d-3f691d6e9ab8" providerId="ADAL" clId="{15DA63AD-1339-46C7-AFAE-CE716AE7699B}" dt="2024-05-08T14:09:26.128" v="1783" actId="1440"/>
        <pc:sldMkLst>
          <pc:docMk/>
          <pc:sldMk cId="3215878936" sldId="286"/>
        </pc:sldMkLst>
        <pc:spChg chg="mod">
          <ac:chgData name="Kristian Scott" userId="5d5831aa-2f8a-4b5b-916d-3f691d6e9ab8" providerId="ADAL" clId="{15DA63AD-1339-46C7-AFAE-CE716AE7699B}" dt="2024-05-08T14:08:53.978" v="1775" actId="20577"/>
          <ac:spMkLst>
            <pc:docMk/>
            <pc:sldMk cId="3215878936" sldId="286"/>
            <ac:spMk id="2" creationId="{767E4837-FE56-F839-940F-14DE77B70AAB}"/>
          </ac:spMkLst>
        </pc:spChg>
        <pc:spChg chg="del mod">
          <ac:chgData name="Kristian Scott" userId="5d5831aa-2f8a-4b5b-916d-3f691d6e9ab8" providerId="ADAL" clId="{15DA63AD-1339-46C7-AFAE-CE716AE7699B}" dt="2024-05-08T14:08:56.098" v="1777" actId="22"/>
          <ac:spMkLst>
            <pc:docMk/>
            <pc:sldMk cId="3215878936" sldId="286"/>
            <ac:spMk id="3" creationId="{C70274A2-AE0D-1BCD-79A8-FC98FA8CD704}"/>
          </ac:spMkLst>
        </pc:spChg>
        <pc:picChg chg="add mod ord modCrop">
          <ac:chgData name="Kristian Scott" userId="5d5831aa-2f8a-4b5b-916d-3f691d6e9ab8" providerId="ADAL" clId="{15DA63AD-1339-46C7-AFAE-CE716AE7699B}" dt="2024-05-08T14:09:26.128" v="1783" actId="1440"/>
          <ac:picMkLst>
            <pc:docMk/>
            <pc:sldMk cId="3215878936" sldId="286"/>
            <ac:picMk id="5" creationId="{263CF742-E133-161F-8F63-6B7BC01855B0}"/>
          </ac:picMkLst>
        </pc:picChg>
      </pc:sldChg>
      <pc:sldChg chg="modSp new del mod">
        <pc:chgData name="Kristian Scott" userId="5d5831aa-2f8a-4b5b-916d-3f691d6e9ab8" providerId="ADAL" clId="{15DA63AD-1339-46C7-AFAE-CE716AE7699B}" dt="2024-05-08T14:09:52.443" v="1794" actId="47"/>
        <pc:sldMkLst>
          <pc:docMk/>
          <pc:sldMk cId="650735163" sldId="287"/>
        </pc:sldMkLst>
        <pc:spChg chg="mod">
          <ac:chgData name="Kristian Scott" userId="5d5831aa-2f8a-4b5b-916d-3f691d6e9ab8" providerId="ADAL" clId="{15DA63AD-1339-46C7-AFAE-CE716AE7699B}" dt="2024-05-08T14:09:39.828" v="1793" actId="20577"/>
          <ac:spMkLst>
            <pc:docMk/>
            <pc:sldMk cId="650735163" sldId="287"/>
            <ac:spMk id="2" creationId="{2A11ABDA-7C14-85F4-0402-6EF015ADBF7F}"/>
          </ac:spMkLst>
        </pc:spChg>
      </pc:sldChg>
      <pc:sldChg chg="addSp delSp modSp add mod setBg delDesignElem">
        <pc:chgData name="Kristian Scott" userId="5d5831aa-2f8a-4b5b-916d-3f691d6e9ab8" providerId="ADAL" clId="{15DA63AD-1339-46C7-AFAE-CE716AE7699B}" dt="2024-05-08T14:10:14.858" v="1817" actId="26606"/>
        <pc:sldMkLst>
          <pc:docMk/>
          <pc:sldMk cId="2997660881" sldId="287"/>
        </pc:sldMkLst>
        <pc:spChg chg="mod">
          <ac:chgData name="Kristian Scott" userId="5d5831aa-2f8a-4b5b-916d-3f691d6e9ab8" providerId="ADAL" clId="{15DA63AD-1339-46C7-AFAE-CE716AE7699B}" dt="2024-05-08T14:10:14.858" v="1817" actId="26606"/>
          <ac:spMkLst>
            <pc:docMk/>
            <pc:sldMk cId="2997660881" sldId="287"/>
            <ac:spMk id="2" creationId="{98B802C9-5DE0-9EFF-4E2D-B6B7F76B9A23}"/>
          </ac:spMkLst>
        </pc:spChg>
        <pc:spChg chg="mod">
          <ac:chgData name="Kristian Scott" userId="5d5831aa-2f8a-4b5b-916d-3f691d6e9ab8" providerId="ADAL" clId="{15DA63AD-1339-46C7-AFAE-CE716AE7699B}" dt="2024-05-08T14:10:14.858" v="1817" actId="26606"/>
          <ac:spMkLst>
            <pc:docMk/>
            <pc:sldMk cId="2997660881" sldId="287"/>
            <ac:spMk id="3" creationId="{7F916EAA-3EAF-1709-6999-B79B4970124E}"/>
          </ac:spMkLst>
        </pc:spChg>
        <pc:spChg chg="add">
          <ac:chgData name="Kristian Scott" userId="5d5831aa-2f8a-4b5b-916d-3f691d6e9ab8" providerId="ADAL" clId="{15DA63AD-1339-46C7-AFAE-CE716AE7699B}" dt="2024-05-08T14:10:14.858" v="1817" actId="26606"/>
          <ac:spMkLst>
            <pc:docMk/>
            <pc:sldMk cId="2997660881" sldId="287"/>
            <ac:spMk id="6" creationId="{A8DB9CD9-59B1-4D73-BC4C-98796A48EF9B}"/>
          </ac:spMkLst>
        </pc:spChg>
        <pc:spChg chg="add">
          <ac:chgData name="Kristian Scott" userId="5d5831aa-2f8a-4b5b-916d-3f691d6e9ab8" providerId="ADAL" clId="{15DA63AD-1339-46C7-AFAE-CE716AE7699B}" dt="2024-05-08T14:10:14.858" v="1817" actId="26606"/>
          <ac:spMkLst>
            <pc:docMk/>
            <pc:sldMk cId="2997660881" sldId="287"/>
            <ac:spMk id="7" creationId="{8874A6A9-41FF-4E33-AFA8-F9F81436A59E}"/>
          </ac:spMkLst>
        </pc:spChg>
        <pc:spChg chg="del">
          <ac:chgData name="Kristian Scott" userId="5d5831aa-2f8a-4b5b-916d-3f691d6e9ab8" providerId="ADAL" clId="{15DA63AD-1339-46C7-AFAE-CE716AE7699B}" dt="2024-05-08T14:09:57.448" v="1796"/>
          <ac:spMkLst>
            <pc:docMk/>
            <pc:sldMk cId="2997660881" sldId="287"/>
            <ac:spMk id="9" creationId="{73A25D70-4A55-4F72-B9C5-A69CDBF4DB42}"/>
          </ac:spMkLst>
        </pc:spChg>
        <pc:spChg chg="del">
          <ac:chgData name="Kristian Scott" userId="5d5831aa-2f8a-4b5b-916d-3f691d6e9ab8" providerId="ADAL" clId="{15DA63AD-1339-46C7-AFAE-CE716AE7699B}" dt="2024-05-08T14:09:57.448" v="1796"/>
          <ac:spMkLst>
            <pc:docMk/>
            <pc:sldMk cId="2997660881" sldId="287"/>
            <ac:spMk id="11" creationId="{54957100-6D8B-4161-9F2F-C0A949EC84C4}"/>
          </ac:spMkLst>
        </pc:spChg>
        <pc:spChg chg="del">
          <ac:chgData name="Kristian Scott" userId="5d5831aa-2f8a-4b5b-916d-3f691d6e9ab8" providerId="ADAL" clId="{15DA63AD-1339-46C7-AFAE-CE716AE7699B}" dt="2024-05-08T14:09:57.448" v="1796"/>
          <ac:spMkLst>
            <pc:docMk/>
            <pc:sldMk cId="2997660881" sldId="287"/>
            <ac:spMk id="13" creationId="{0BD8B065-EE51-4AE2-A94C-86249998FD7B}"/>
          </ac:spMkLst>
        </pc:spChg>
        <pc:grpChg chg="add">
          <ac:chgData name="Kristian Scott" userId="5d5831aa-2f8a-4b5b-916d-3f691d6e9ab8" providerId="ADAL" clId="{15DA63AD-1339-46C7-AFAE-CE716AE7699B}" dt="2024-05-08T14:10:14.858" v="1817" actId="26606"/>
          <ac:grpSpMkLst>
            <pc:docMk/>
            <pc:sldMk cId="2997660881" sldId="287"/>
            <ac:grpSpMk id="8" creationId="{721D730E-1F97-4071-B143-B05E6D2599BC}"/>
          </ac:grpSpMkLst>
        </pc:grpChg>
        <pc:grpChg chg="del">
          <ac:chgData name="Kristian Scott" userId="5d5831aa-2f8a-4b5b-916d-3f691d6e9ab8" providerId="ADAL" clId="{15DA63AD-1339-46C7-AFAE-CE716AE7699B}" dt="2024-05-08T14:09:57.448" v="1796"/>
          <ac:grpSpMkLst>
            <pc:docMk/>
            <pc:sldMk cId="2997660881" sldId="287"/>
            <ac:grpSpMk id="15" creationId="{18999293-B054-4B57-A26F-D04C2BB11338}"/>
          </ac:grpSpMkLst>
        </pc:grpChg>
        <pc:grpChg chg="del">
          <ac:chgData name="Kristian Scott" userId="5d5831aa-2f8a-4b5b-916d-3f691d6e9ab8" providerId="ADAL" clId="{15DA63AD-1339-46C7-AFAE-CE716AE7699B}" dt="2024-05-08T14:09:57.448" v="1796"/>
          <ac:grpSpMkLst>
            <pc:docMk/>
            <pc:sldMk cId="2997660881" sldId="287"/>
            <ac:grpSpMk id="21" creationId="{761945C4-D997-42F3-B59A-984CF0066715}"/>
          </ac:grpSpMkLst>
        </pc:grpChg>
      </pc:sldChg>
      <pc:sldChg chg="addSp delSp modSp new mod">
        <pc:chgData name="Kristian Scott" userId="5d5831aa-2f8a-4b5b-916d-3f691d6e9ab8" providerId="ADAL" clId="{15DA63AD-1339-46C7-AFAE-CE716AE7699B}" dt="2024-05-08T15:15:46.369" v="1910" actId="962"/>
        <pc:sldMkLst>
          <pc:docMk/>
          <pc:sldMk cId="2688891443" sldId="288"/>
        </pc:sldMkLst>
        <pc:spChg chg="mod">
          <ac:chgData name="Kristian Scott" userId="5d5831aa-2f8a-4b5b-916d-3f691d6e9ab8" providerId="ADAL" clId="{15DA63AD-1339-46C7-AFAE-CE716AE7699B}" dt="2024-05-08T15:15:46.369" v="1910" actId="962"/>
          <ac:spMkLst>
            <pc:docMk/>
            <pc:sldMk cId="2688891443" sldId="288"/>
            <ac:spMk id="2" creationId="{D9A6C617-CFEA-242E-C5F9-7E4808F34364}"/>
          </ac:spMkLst>
        </pc:spChg>
        <pc:spChg chg="del mod">
          <ac:chgData name="Kristian Scott" userId="5d5831aa-2f8a-4b5b-916d-3f691d6e9ab8" providerId="ADAL" clId="{15DA63AD-1339-46C7-AFAE-CE716AE7699B}" dt="2024-05-08T15:15:43.838" v="1908" actId="931"/>
          <ac:spMkLst>
            <pc:docMk/>
            <pc:sldMk cId="2688891443" sldId="288"/>
            <ac:spMk id="3" creationId="{2D66D093-EF84-C8B3-9F67-5A5C01BA7C46}"/>
          </ac:spMkLst>
        </pc:spChg>
        <pc:picChg chg="add mod">
          <ac:chgData name="Kristian Scott" userId="5d5831aa-2f8a-4b5b-916d-3f691d6e9ab8" providerId="ADAL" clId="{15DA63AD-1339-46C7-AFAE-CE716AE7699B}" dt="2024-05-08T15:15:46.369" v="1909" actId="27614"/>
          <ac:picMkLst>
            <pc:docMk/>
            <pc:sldMk cId="2688891443" sldId="288"/>
            <ac:picMk id="5" creationId="{5A098DF1-C409-152B-3DF3-D0E1A4ED9FEC}"/>
          </ac:picMkLst>
        </pc:picChg>
      </pc:sldChg>
      <pc:sldChg chg="addSp delSp modSp new mod ord setBg addAnim">
        <pc:chgData name="Kristian Scott" userId="5d5831aa-2f8a-4b5b-916d-3f691d6e9ab8" providerId="ADAL" clId="{15DA63AD-1339-46C7-AFAE-CE716AE7699B}" dt="2024-05-13T13:44:03.145" v="3038" actId="404"/>
        <pc:sldMkLst>
          <pc:docMk/>
          <pc:sldMk cId="3253247339" sldId="289"/>
        </pc:sldMkLst>
        <pc:spChg chg="mod">
          <ac:chgData name="Kristian Scott" userId="5d5831aa-2f8a-4b5b-916d-3f691d6e9ab8" providerId="ADAL" clId="{15DA63AD-1339-46C7-AFAE-CE716AE7699B}" dt="2024-05-13T13:44:03.145" v="3038" actId="404"/>
          <ac:spMkLst>
            <pc:docMk/>
            <pc:sldMk cId="3253247339" sldId="289"/>
            <ac:spMk id="2" creationId="{957D4482-193E-FC4C-557D-12E60D3391F1}"/>
          </ac:spMkLst>
        </pc:spChg>
        <pc:spChg chg="mod">
          <ac:chgData name="Kristian Scott" userId="5d5831aa-2f8a-4b5b-916d-3f691d6e9ab8" providerId="ADAL" clId="{15DA63AD-1339-46C7-AFAE-CE716AE7699B}" dt="2024-05-13T13:04:54.038" v="2073" actId="26606"/>
          <ac:spMkLst>
            <pc:docMk/>
            <pc:sldMk cId="3253247339" sldId="289"/>
            <ac:spMk id="3" creationId="{84EAA850-0FFE-F8F5-B8C7-5F7CB18DF37E}"/>
          </ac:spMkLst>
        </pc:spChg>
        <pc:spChg chg="add del">
          <ac:chgData name="Kristian Scott" userId="5d5831aa-2f8a-4b5b-916d-3f691d6e9ab8" providerId="ADAL" clId="{15DA63AD-1339-46C7-AFAE-CE716AE7699B}" dt="2024-05-13T13:05:27.745" v="2077" actId="26606"/>
          <ac:spMkLst>
            <pc:docMk/>
            <pc:sldMk cId="3253247339" sldId="289"/>
            <ac:spMk id="8" creationId="{A8DB9CD9-59B1-4D73-BC4C-98796A48EF9B}"/>
          </ac:spMkLst>
        </pc:spChg>
        <pc:spChg chg="add del">
          <ac:chgData name="Kristian Scott" userId="5d5831aa-2f8a-4b5b-916d-3f691d6e9ab8" providerId="ADAL" clId="{15DA63AD-1339-46C7-AFAE-CE716AE7699B}" dt="2024-05-13T13:05:27.745" v="2077" actId="26606"/>
          <ac:spMkLst>
            <pc:docMk/>
            <pc:sldMk cId="3253247339" sldId="289"/>
            <ac:spMk id="10" creationId="{8874A6A9-41FF-4E33-AFA8-F9F81436A59E}"/>
          </ac:spMkLst>
        </pc:spChg>
        <pc:spChg chg="add">
          <ac:chgData name="Kristian Scott" userId="5d5831aa-2f8a-4b5b-916d-3f691d6e9ab8" providerId="ADAL" clId="{15DA63AD-1339-46C7-AFAE-CE716AE7699B}" dt="2024-05-13T13:05:27.745" v="2077" actId="26606"/>
          <ac:spMkLst>
            <pc:docMk/>
            <pc:sldMk cId="3253247339" sldId="289"/>
            <ac:spMk id="24" creationId="{A8DB9CD9-59B1-4D73-BC4C-98796A48EF9B}"/>
          </ac:spMkLst>
        </pc:spChg>
        <pc:spChg chg="add">
          <ac:chgData name="Kristian Scott" userId="5d5831aa-2f8a-4b5b-916d-3f691d6e9ab8" providerId="ADAL" clId="{15DA63AD-1339-46C7-AFAE-CE716AE7699B}" dt="2024-05-13T13:05:27.745" v="2077" actId="26606"/>
          <ac:spMkLst>
            <pc:docMk/>
            <pc:sldMk cId="3253247339" sldId="289"/>
            <ac:spMk id="26" creationId="{8874A6A9-41FF-4E33-AFA8-F9F81436A59E}"/>
          </ac:spMkLst>
        </pc:spChg>
        <pc:grpChg chg="add del">
          <ac:chgData name="Kristian Scott" userId="5d5831aa-2f8a-4b5b-916d-3f691d6e9ab8" providerId="ADAL" clId="{15DA63AD-1339-46C7-AFAE-CE716AE7699B}" dt="2024-05-13T13:05:27.745" v="2077" actId="26606"/>
          <ac:grpSpMkLst>
            <pc:docMk/>
            <pc:sldMk cId="3253247339" sldId="289"/>
            <ac:grpSpMk id="12" creationId="{721D730E-1F97-4071-B143-B05E6D2599BC}"/>
          </ac:grpSpMkLst>
        </pc:grpChg>
        <pc:grpChg chg="add">
          <ac:chgData name="Kristian Scott" userId="5d5831aa-2f8a-4b5b-916d-3f691d6e9ab8" providerId="ADAL" clId="{15DA63AD-1339-46C7-AFAE-CE716AE7699B}" dt="2024-05-13T13:05:27.745" v="2077" actId="26606"/>
          <ac:grpSpMkLst>
            <pc:docMk/>
            <pc:sldMk cId="3253247339" sldId="289"/>
            <ac:grpSpMk id="28" creationId="{721D730E-1F97-4071-B143-B05E6D2599BC}"/>
          </ac:grpSpMkLst>
        </pc:grpChg>
        <pc:picChg chg="add mod">
          <ac:chgData name="Kristian Scott" userId="5d5831aa-2f8a-4b5b-916d-3f691d6e9ab8" providerId="ADAL" clId="{15DA63AD-1339-46C7-AFAE-CE716AE7699B}" dt="2024-05-13T13:41:25.704" v="3005"/>
          <ac:picMkLst>
            <pc:docMk/>
            <pc:sldMk cId="3253247339" sldId="289"/>
            <ac:picMk id="4" creationId="{96DD5ECF-F47F-154E-7FC1-481E97BD9B71}"/>
          </ac:picMkLst>
        </pc:picChg>
      </pc:sldChg>
      <pc:sldChg chg="addSp delSp modSp new mod ord setBg">
        <pc:chgData name="Kristian Scott" userId="5d5831aa-2f8a-4b5b-916d-3f691d6e9ab8" providerId="ADAL" clId="{15DA63AD-1339-46C7-AFAE-CE716AE7699B}" dt="2024-05-13T13:41:27.704" v="3006"/>
        <pc:sldMkLst>
          <pc:docMk/>
          <pc:sldMk cId="1950219426" sldId="290"/>
        </pc:sldMkLst>
        <pc:spChg chg="mod">
          <ac:chgData name="Kristian Scott" userId="5d5831aa-2f8a-4b5b-916d-3f691d6e9ab8" providerId="ADAL" clId="{15DA63AD-1339-46C7-AFAE-CE716AE7699B}" dt="2024-05-13T13:15:20.271" v="2578" actId="26606"/>
          <ac:spMkLst>
            <pc:docMk/>
            <pc:sldMk cId="1950219426" sldId="290"/>
            <ac:spMk id="2" creationId="{FD4C342B-57F3-DF8F-DA13-E74688A66C63}"/>
          </ac:spMkLst>
        </pc:spChg>
        <pc:spChg chg="mod">
          <ac:chgData name="Kristian Scott" userId="5d5831aa-2f8a-4b5b-916d-3f691d6e9ab8" providerId="ADAL" clId="{15DA63AD-1339-46C7-AFAE-CE716AE7699B}" dt="2024-05-13T13:39:29.270" v="2992" actId="20577"/>
          <ac:spMkLst>
            <pc:docMk/>
            <pc:sldMk cId="1950219426" sldId="290"/>
            <ac:spMk id="3" creationId="{4027464C-5F14-E5B6-2720-AC4587DD2C85}"/>
          </ac:spMkLst>
        </pc:spChg>
        <pc:spChg chg="add">
          <ac:chgData name="Kristian Scott" userId="5d5831aa-2f8a-4b5b-916d-3f691d6e9ab8" providerId="ADAL" clId="{15DA63AD-1339-46C7-AFAE-CE716AE7699B}" dt="2024-05-13T13:15:20.271" v="2578" actId="26606"/>
          <ac:spMkLst>
            <pc:docMk/>
            <pc:sldMk cId="1950219426" sldId="290"/>
            <ac:spMk id="10" creationId="{EDDBB197-D710-4A4F-A9CA-FD2177498BE8}"/>
          </ac:spMkLst>
        </pc:spChg>
        <pc:spChg chg="add">
          <ac:chgData name="Kristian Scott" userId="5d5831aa-2f8a-4b5b-916d-3f691d6e9ab8" providerId="ADAL" clId="{15DA63AD-1339-46C7-AFAE-CE716AE7699B}" dt="2024-05-13T13:15:20.271" v="2578" actId="26606"/>
          <ac:spMkLst>
            <pc:docMk/>
            <pc:sldMk cId="1950219426" sldId="290"/>
            <ac:spMk id="12" creationId="{975D1CFA-2CDB-4B64-BD9F-85744E8DA12F}"/>
          </ac:spMkLst>
        </pc:spChg>
        <pc:grpChg chg="add">
          <ac:chgData name="Kristian Scott" userId="5d5831aa-2f8a-4b5b-916d-3f691d6e9ab8" providerId="ADAL" clId="{15DA63AD-1339-46C7-AFAE-CE716AE7699B}" dt="2024-05-13T13:15:20.271" v="2578" actId="26606"/>
          <ac:grpSpMkLst>
            <pc:docMk/>
            <pc:sldMk cId="1950219426" sldId="290"/>
            <ac:grpSpMk id="14" creationId="{25EE5136-01F1-466C-962D-BA9B4C6757AA}"/>
          </ac:grpSpMkLst>
        </pc:grpChg>
        <pc:picChg chg="add mod">
          <ac:chgData name="Kristian Scott" userId="5d5831aa-2f8a-4b5b-916d-3f691d6e9ab8" providerId="ADAL" clId="{15DA63AD-1339-46C7-AFAE-CE716AE7699B}" dt="2024-05-13T13:41:27.704" v="3006"/>
          <ac:picMkLst>
            <pc:docMk/>
            <pc:sldMk cId="1950219426" sldId="290"/>
            <ac:picMk id="4" creationId="{D4306E60-9E28-6798-0638-D187C6ECE303}"/>
          </ac:picMkLst>
        </pc:picChg>
        <pc:picChg chg="add del">
          <ac:chgData name="Kristian Scott" userId="5d5831aa-2f8a-4b5b-916d-3f691d6e9ab8" providerId="ADAL" clId="{15DA63AD-1339-46C7-AFAE-CE716AE7699B}" dt="2024-05-13T13:15:32.465" v="2579" actId="478"/>
          <ac:picMkLst>
            <pc:docMk/>
            <pc:sldMk cId="1950219426" sldId="290"/>
            <ac:picMk id="7" creationId="{DF9846CB-6B35-0DD3-A821-2066E52C0D84}"/>
          </ac:picMkLst>
        </pc:picChg>
      </pc:sldChg>
      <pc:sldChg chg="addSp modSp new mod setBg">
        <pc:chgData name="Kristian Scott" userId="5d5831aa-2f8a-4b5b-916d-3f691d6e9ab8" providerId="ADAL" clId="{15DA63AD-1339-46C7-AFAE-CE716AE7699B}" dt="2024-05-13T13:45:07.455" v="3039" actId="120"/>
        <pc:sldMkLst>
          <pc:docMk/>
          <pc:sldMk cId="1340679724" sldId="291"/>
        </pc:sldMkLst>
        <pc:spChg chg="mod">
          <ac:chgData name="Kristian Scott" userId="5d5831aa-2f8a-4b5b-916d-3f691d6e9ab8" providerId="ADAL" clId="{15DA63AD-1339-46C7-AFAE-CE716AE7699B}" dt="2024-05-13T13:45:07.455" v="3039" actId="120"/>
          <ac:spMkLst>
            <pc:docMk/>
            <pc:sldMk cId="1340679724" sldId="291"/>
            <ac:spMk id="2" creationId="{721E33A2-E02D-988A-AE47-E5B8CB05CE4F}"/>
          </ac:spMkLst>
        </pc:spChg>
        <pc:spChg chg="mod">
          <ac:chgData name="Kristian Scott" userId="5d5831aa-2f8a-4b5b-916d-3f691d6e9ab8" providerId="ADAL" clId="{15DA63AD-1339-46C7-AFAE-CE716AE7699B}" dt="2024-05-13T13:37:00.123" v="2878" actId="403"/>
          <ac:spMkLst>
            <pc:docMk/>
            <pc:sldMk cId="1340679724" sldId="291"/>
            <ac:spMk id="3" creationId="{A48D7406-2003-31DD-6281-1E9A6065000D}"/>
          </ac:spMkLst>
        </pc:spChg>
        <pc:spChg chg="add">
          <ac:chgData name="Kristian Scott" userId="5d5831aa-2f8a-4b5b-916d-3f691d6e9ab8" providerId="ADAL" clId="{15DA63AD-1339-46C7-AFAE-CE716AE7699B}" dt="2024-05-13T13:20:18.301" v="2678" actId="26606"/>
          <ac:spMkLst>
            <pc:docMk/>
            <pc:sldMk cId="1340679724" sldId="291"/>
            <ac:spMk id="8" creationId="{D038248A-211C-4EEC-8401-C761B929FB52}"/>
          </ac:spMkLst>
        </pc:spChg>
        <pc:spChg chg="add">
          <ac:chgData name="Kristian Scott" userId="5d5831aa-2f8a-4b5b-916d-3f691d6e9ab8" providerId="ADAL" clId="{15DA63AD-1339-46C7-AFAE-CE716AE7699B}" dt="2024-05-13T13:20:18.301" v="2678" actId="26606"/>
          <ac:spMkLst>
            <pc:docMk/>
            <pc:sldMk cId="1340679724" sldId="291"/>
            <ac:spMk id="10" creationId="{C30A849F-66D9-40C8-BEC8-35AFF8F4568F}"/>
          </ac:spMkLst>
        </pc:spChg>
        <pc:grpChg chg="add">
          <ac:chgData name="Kristian Scott" userId="5d5831aa-2f8a-4b5b-916d-3f691d6e9ab8" providerId="ADAL" clId="{15DA63AD-1339-46C7-AFAE-CE716AE7699B}" dt="2024-05-13T13:20:18.301" v="2678" actId="26606"/>
          <ac:grpSpMkLst>
            <pc:docMk/>
            <pc:sldMk cId="1340679724" sldId="291"/>
            <ac:grpSpMk id="12" creationId="{04542298-A2B1-480F-A11C-A40EDD19B857}"/>
          </ac:grpSpMkLst>
        </pc:grpChg>
        <pc:grpChg chg="add">
          <ac:chgData name="Kristian Scott" userId="5d5831aa-2f8a-4b5b-916d-3f691d6e9ab8" providerId="ADAL" clId="{15DA63AD-1339-46C7-AFAE-CE716AE7699B}" dt="2024-05-13T13:20:18.301" v="2678" actId="26606"/>
          <ac:grpSpMkLst>
            <pc:docMk/>
            <pc:sldMk cId="1340679724" sldId="291"/>
            <ac:grpSpMk id="18" creationId="{2A5C9C35-2375-49EB-B99C-17C87D42FE7C}"/>
          </ac:grpSpMkLst>
        </pc:grpChg>
        <pc:picChg chg="add mod">
          <ac:chgData name="Kristian Scott" userId="5d5831aa-2f8a-4b5b-916d-3f691d6e9ab8" providerId="ADAL" clId="{15DA63AD-1339-46C7-AFAE-CE716AE7699B}" dt="2024-05-13T13:41:28.904" v="3007"/>
          <ac:picMkLst>
            <pc:docMk/>
            <pc:sldMk cId="1340679724" sldId="291"/>
            <ac:picMk id="4" creationId="{960FE919-F6F9-BFBF-6CB9-BCBE20A32715}"/>
          </ac:picMkLst>
        </pc:picChg>
      </pc:sldChg>
      <pc:sldChg chg="addSp delSp modSp new mod setBg">
        <pc:chgData name="Kristian Scott" userId="5d5831aa-2f8a-4b5b-916d-3f691d6e9ab8" providerId="ADAL" clId="{15DA63AD-1339-46C7-AFAE-CE716AE7699B}" dt="2024-05-13T13:43:37.995" v="3026" actId="120"/>
        <pc:sldMkLst>
          <pc:docMk/>
          <pc:sldMk cId="2299446911" sldId="292"/>
        </pc:sldMkLst>
        <pc:spChg chg="mod">
          <ac:chgData name="Kristian Scott" userId="5d5831aa-2f8a-4b5b-916d-3f691d6e9ab8" providerId="ADAL" clId="{15DA63AD-1339-46C7-AFAE-CE716AE7699B}" dt="2024-05-13T13:43:37.995" v="3026" actId="120"/>
          <ac:spMkLst>
            <pc:docMk/>
            <pc:sldMk cId="2299446911" sldId="292"/>
            <ac:spMk id="2" creationId="{B8EF7A42-F9DB-CCA6-E73A-5E185A475DFE}"/>
          </ac:spMkLst>
        </pc:spChg>
        <pc:spChg chg="mod">
          <ac:chgData name="Kristian Scott" userId="5d5831aa-2f8a-4b5b-916d-3f691d6e9ab8" providerId="ADAL" clId="{15DA63AD-1339-46C7-AFAE-CE716AE7699B}" dt="2024-05-13T13:43:37.995" v="3026" actId="120"/>
          <ac:spMkLst>
            <pc:docMk/>
            <pc:sldMk cId="2299446911" sldId="292"/>
            <ac:spMk id="3" creationId="{D711828D-DBB3-6A4A-2450-8599ED334BF3}"/>
          </ac:spMkLst>
        </pc:spChg>
        <pc:spChg chg="add del">
          <ac:chgData name="Kristian Scott" userId="5d5831aa-2f8a-4b5b-916d-3f691d6e9ab8" providerId="ADAL" clId="{15DA63AD-1339-46C7-AFAE-CE716AE7699B}" dt="2024-05-13T13:26:15.474" v="2757" actId="26606"/>
          <ac:spMkLst>
            <pc:docMk/>
            <pc:sldMk cId="2299446911" sldId="292"/>
            <ac:spMk id="8" creationId="{43C823D3-D619-407C-89E0-C6F6B1E7A42A}"/>
          </ac:spMkLst>
        </pc:spChg>
        <pc:spChg chg="add del">
          <ac:chgData name="Kristian Scott" userId="5d5831aa-2f8a-4b5b-916d-3f691d6e9ab8" providerId="ADAL" clId="{15DA63AD-1339-46C7-AFAE-CE716AE7699B}" dt="2024-05-13T13:26:15.474" v="2757" actId="26606"/>
          <ac:spMkLst>
            <pc:docMk/>
            <pc:sldMk cId="2299446911" sldId="292"/>
            <ac:spMk id="10" creationId="{047F8E3E-2FFA-4A0F-B3C7-E57ADDCFB415}"/>
          </ac:spMkLst>
        </pc:spChg>
        <pc:spChg chg="add del">
          <ac:chgData name="Kristian Scott" userId="5d5831aa-2f8a-4b5b-916d-3f691d6e9ab8" providerId="ADAL" clId="{15DA63AD-1339-46C7-AFAE-CE716AE7699B}" dt="2024-05-13T13:28:22.937" v="2768" actId="26606"/>
          <ac:spMkLst>
            <pc:docMk/>
            <pc:sldMk cId="2299446911" sldId="292"/>
            <ac:spMk id="27" creationId="{43C823D3-D619-407C-89E0-C6F6B1E7A42A}"/>
          </ac:spMkLst>
        </pc:spChg>
        <pc:spChg chg="add del">
          <ac:chgData name="Kristian Scott" userId="5d5831aa-2f8a-4b5b-916d-3f691d6e9ab8" providerId="ADAL" clId="{15DA63AD-1339-46C7-AFAE-CE716AE7699B}" dt="2024-05-13T13:28:22.937" v="2768" actId="26606"/>
          <ac:spMkLst>
            <pc:docMk/>
            <pc:sldMk cId="2299446911" sldId="292"/>
            <ac:spMk id="29" creationId="{047F8E3E-2FFA-4A0F-B3C7-E57ADDCFB415}"/>
          </ac:spMkLst>
        </pc:spChg>
        <pc:spChg chg="add">
          <ac:chgData name="Kristian Scott" userId="5d5831aa-2f8a-4b5b-916d-3f691d6e9ab8" providerId="ADAL" clId="{15DA63AD-1339-46C7-AFAE-CE716AE7699B}" dt="2024-05-13T13:28:22.937" v="2768" actId="26606"/>
          <ac:spMkLst>
            <pc:docMk/>
            <pc:sldMk cId="2299446911" sldId="292"/>
            <ac:spMk id="46" creationId="{4BC99CB9-DDAD-44A2-8A1C-E3AF4E72DF5C}"/>
          </ac:spMkLst>
        </pc:spChg>
        <pc:spChg chg="add">
          <ac:chgData name="Kristian Scott" userId="5d5831aa-2f8a-4b5b-916d-3f691d6e9ab8" providerId="ADAL" clId="{15DA63AD-1339-46C7-AFAE-CE716AE7699B}" dt="2024-05-13T13:28:22.937" v="2768" actId="26606"/>
          <ac:spMkLst>
            <pc:docMk/>
            <pc:sldMk cId="2299446911" sldId="292"/>
            <ac:spMk id="48" creationId="{64053CBF-3932-45FF-8285-EE5146085F3A}"/>
          </ac:spMkLst>
        </pc:spChg>
        <pc:grpChg chg="add del">
          <ac:chgData name="Kristian Scott" userId="5d5831aa-2f8a-4b5b-916d-3f691d6e9ab8" providerId="ADAL" clId="{15DA63AD-1339-46C7-AFAE-CE716AE7699B}" dt="2024-05-13T13:26:15.474" v="2757" actId="26606"/>
          <ac:grpSpMkLst>
            <pc:docMk/>
            <pc:sldMk cId="2299446911" sldId="292"/>
            <ac:grpSpMk id="12" creationId="{33D939F1-7ABE-4D0E-946A-43F37F556AFD}"/>
          </ac:grpSpMkLst>
        </pc:grpChg>
        <pc:grpChg chg="add del">
          <ac:chgData name="Kristian Scott" userId="5d5831aa-2f8a-4b5b-916d-3f691d6e9ab8" providerId="ADAL" clId="{15DA63AD-1339-46C7-AFAE-CE716AE7699B}" dt="2024-05-13T13:26:15.474" v="2757" actId="26606"/>
          <ac:grpSpMkLst>
            <pc:docMk/>
            <pc:sldMk cId="2299446911" sldId="292"/>
            <ac:grpSpMk id="18" creationId="{9DB3963A-4187-4A72-9DA4-CA6BADE22931}"/>
          </ac:grpSpMkLst>
        </pc:grpChg>
        <pc:grpChg chg="add del">
          <ac:chgData name="Kristian Scott" userId="5d5831aa-2f8a-4b5b-916d-3f691d6e9ab8" providerId="ADAL" clId="{15DA63AD-1339-46C7-AFAE-CE716AE7699B}" dt="2024-05-13T13:28:22.937" v="2768" actId="26606"/>
          <ac:grpSpMkLst>
            <pc:docMk/>
            <pc:sldMk cId="2299446911" sldId="292"/>
            <ac:grpSpMk id="31" creationId="{33D939F1-7ABE-4D0E-946A-43F37F556AFD}"/>
          </ac:grpSpMkLst>
        </pc:grpChg>
        <pc:grpChg chg="add del">
          <ac:chgData name="Kristian Scott" userId="5d5831aa-2f8a-4b5b-916d-3f691d6e9ab8" providerId="ADAL" clId="{15DA63AD-1339-46C7-AFAE-CE716AE7699B}" dt="2024-05-13T13:28:22.937" v="2768" actId="26606"/>
          <ac:grpSpMkLst>
            <pc:docMk/>
            <pc:sldMk cId="2299446911" sldId="292"/>
            <ac:grpSpMk id="37" creationId="{9DB3963A-4187-4A72-9DA4-CA6BADE22931}"/>
          </ac:grpSpMkLst>
        </pc:grpChg>
        <pc:grpChg chg="add">
          <ac:chgData name="Kristian Scott" userId="5d5831aa-2f8a-4b5b-916d-3f691d6e9ab8" providerId="ADAL" clId="{15DA63AD-1339-46C7-AFAE-CE716AE7699B}" dt="2024-05-13T13:28:22.937" v="2768" actId="26606"/>
          <ac:grpSpMkLst>
            <pc:docMk/>
            <pc:sldMk cId="2299446911" sldId="292"/>
            <ac:grpSpMk id="50" creationId="{2E751C04-BEA6-446B-A678-9C74819EBD4C}"/>
          </ac:grpSpMkLst>
        </pc:grpChg>
        <pc:grpChg chg="add">
          <ac:chgData name="Kristian Scott" userId="5d5831aa-2f8a-4b5b-916d-3f691d6e9ab8" providerId="ADAL" clId="{15DA63AD-1339-46C7-AFAE-CE716AE7699B}" dt="2024-05-13T13:28:22.937" v="2768" actId="26606"/>
          <ac:grpSpMkLst>
            <pc:docMk/>
            <pc:sldMk cId="2299446911" sldId="292"/>
            <ac:grpSpMk id="56" creationId="{B63ACBA3-DEFD-4C6D-BBA0-64468FA99C2D}"/>
          </ac:grpSpMkLst>
        </pc:grpChg>
        <pc:picChg chg="add mod">
          <ac:chgData name="Kristian Scott" userId="5d5831aa-2f8a-4b5b-916d-3f691d6e9ab8" providerId="ADAL" clId="{15DA63AD-1339-46C7-AFAE-CE716AE7699B}" dt="2024-05-13T13:41:43.654" v="3008"/>
          <ac:picMkLst>
            <pc:docMk/>
            <pc:sldMk cId="2299446911" sldId="292"/>
            <ac:picMk id="4" creationId="{2D2CCA8C-E77E-FF71-D8F5-684B958EB31F}"/>
          </ac:picMkLst>
        </pc:picChg>
      </pc:sldChg>
      <pc:sldChg chg="new del">
        <pc:chgData name="Kristian Scott" userId="5d5831aa-2f8a-4b5b-916d-3f691d6e9ab8" providerId="ADAL" clId="{15DA63AD-1339-46C7-AFAE-CE716AE7699B}" dt="2024-05-13T13:22:25.506" v="2680" actId="47"/>
        <pc:sldMkLst>
          <pc:docMk/>
          <pc:sldMk cId="3658407324" sldId="292"/>
        </pc:sldMkLst>
      </pc:sldChg>
      <pc:sldChg chg="addSp delSp modSp new mod setBg">
        <pc:chgData name="Kristian Scott" userId="5d5831aa-2f8a-4b5b-916d-3f691d6e9ab8" providerId="ADAL" clId="{15DA63AD-1339-46C7-AFAE-CE716AE7699B}" dt="2024-05-13T13:46:05.956" v="3046" actId="20577"/>
        <pc:sldMkLst>
          <pc:docMk/>
          <pc:sldMk cId="995037341" sldId="293"/>
        </pc:sldMkLst>
        <pc:spChg chg="mod">
          <ac:chgData name="Kristian Scott" userId="5d5831aa-2f8a-4b5b-916d-3f691d6e9ab8" providerId="ADAL" clId="{15DA63AD-1339-46C7-AFAE-CE716AE7699B}" dt="2024-05-13T13:42:34.815" v="3014" actId="120"/>
          <ac:spMkLst>
            <pc:docMk/>
            <pc:sldMk cId="995037341" sldId="293"/>
            <ac:spMk id="2" creationId="{B1A1769D-FA32-EE2C-E081-CB32DB101ABF}"/>
          </ac:spMkLst>
        </pc:spChg>
        <pc:spChg chg="mod">
          <ac:chgData name="Kristian Scott" userId="5d5831aa-2f8a-4b5b-916d-3f691d6e9ab8" providerId="ADAL" clId="{15DA63AD-1339-46C7-AFAE-CE716AE7699B}" dt="2024-05-13T13:46:05.956" v="3046" actId="20577"/>
          <ac:spMkLst>
            <pc:docMk/>
            <pc:sldMk cId="995037341" sldId="293"/>
            <ac:spMk id="3" creationId="{62F89DF2-8CA1-CD0E-6925-D1B6A5994D2F}"/>
          </ac:spMkLst>
        </pc:spChg>
        <pc:spChg chg="add del">
          <ac:chgData name="Kristian Scott" userId="5d5831aa-2f8a-4b5b-916d-3f691d6e9ab8" providerId="ADAL" clId="{15DA63AD-1339-46C7-AFAE-CE716AE7699B}" dt="2024-05-13T13:42:07.330" v="3011" actId="26606"/>
          <ac:spMkLst>
            <pc:docMk/>
            <pc:sldMk cId="995037341" sldId="293"/>
            <ac:spMk id="8" creationId="{43C823D3-D619-407C-89E0-C6F6B1E7A42A}"/>
          </ac:spMkLst>
        </pc:spChg>
        <pc:spChg chg="add del">
          <ac:chgData name="Kristian Scott" userId="5d5831aa-2f8a-4b5b-916d-3f691d6e9ab8" providerId="ADAL" clId="{15DA63AD-1339-46C7-AFAE-CE716AE7699B}" dt="2024-05-13T13:42:07.330" v="3011" actId="26606"/>
          <ac:spMkLst>
            <pc:docMk/>
            <pc:sldMk cId="995037341" sldId="293"/>
            <ac:spMk id="10" creationId="{047F8E3E-2FFA-4A0F-B3C7-E57ADDCFB415}"/>
          </ac:spMkLst>
        </pc:spChg>
        <pc:spChg chg="add">
          <ac:chgData name="Kristian Scott" userId="5d5831aa-2f8a-4b5b-916d-3f691d6e9ab8" providerId="ADAL" clId="{15DA63AD-1339-46C7-AFAE-CE716AE7699B}" dt="2024-05-13T13:42:07.330" v="3011" actId="26606"/>
          <ac:spMkLst>
            <pc:docMk/>
            <pc:sldMk cId="995037341" sldId="293"/>
            <ac:spMk id="27" creationId="{4BC99CB9-DDAD-44A2-8A1C-E3AF4E72DF5C}"/>
          </ac:spMkLst>
        </pc:spChg>
        <pc:grpChg chg="add del">
          <ac:chgData name="Kristian Scott" userId="5d5831aa-2f8a-4b5b-916d-3f691d6e9ab8" providerId="ADAL" clId="{15DA63AD-1339-46C7-AFAE-CE716AE7699B}" dt="2024-05-13T13:42:07.330" v="3011" actId="26606"/>
          <ac:grpSpMkLst>
            <pc:docMk/>
            <pc:sldMk cId="995037341" sldId="293"/>
            <ac:grpSpMk id="12" creationId="{33D939F1-7ABE-4D0E-946A-43F37F556AFD}"/>
          </ac:grpSpMkLst>
        </pc:grpChg>
        <pc:grpChg chg="add del">
          <ac:chgData name="Kristian Scott" userId="5d5831aa-2f8a-4b5b-916d-3f691d6e9ab8" providerId="ADAL" clId="{15DA63AD-1339-46C7-AFAE-CE716AE7699B}" dt="2024-05-13T13:42:07.330" v="3011" actId="26606"/>
          <ac:grpSpMkLst>
            <pc:docMk/>
            <pc:sldMk cId="995037341" sldId="293"/>
            <ac:grpSpMk id="18" creationId="{9DB3963A-4187-4A72-9DA4-CA6BADE22931}"/>
          </ac:grpSpMkLst>
        </pc:grpChg>
        <pc:grpChg chg="add">
          <ac:chgData name="Kristian Scott" userId="5d5831aa-2f8a-4b5b-916d-3f691d6e9ab8" providerId="ADAL" clId="{15DA63AD-1339-46C7-AFAE-CE716AE7699B}" dt="2024-05-13T13:42:07.330" v="3011" actId="26606"/>
          <ac:grpSpMkLst>
            <pc:docMk/>
            <pc:sldMk cId="995037341" sldId="293"/>
            <ac:grpSpMk id="29" creationId="{05545017-2445-4AB3-95A6-48F17C802612}"/>
          </ac:grpSpMkLst>
        </pc:grpChg>
        <pc:grpChg chg="add">
          <ac:chgData name="Kristian Scott" userId="5d5831aa-2f8a-4b5b-916d-3f691d6e9ab8" providerId="ADAL" clId="{15DA63AD-1339-46C7-AFAE-CE716AE7699B}" dt="2024-05-13T13:42:07.330" v="3011" actId="26606"/>
          <ac:grpSpMkLst>
            <pc:docMk/>
            <pc:sldMk cId="995037341" sldId="293"/>
            <ac:grpSpMk id="35" creationId="{06B7259D-F2AD-42FE-B984-6D1D74321C5D}"/>
          </ac:grpSpMkLst>
        </pc:grpChg>
        <pc:picChg chg="add mod">
          <ac:chgData name="Kristian Scott" userId="5d5831aa-2f8a-4b5b-916d-3f691d6e9ab8" providerId="ADAL" clId="{15DA63AD-1339-46C7-AFAE-CE716AE7699B}" dt="2024-05-13T13:41:47.394" v="3010"/>
          <ac:picMkLst>
            <pc:docMk/>
            <pc:sldMk cId="995037341" sldId="293"/>
            <ac:picMk id="4" creationId="{30BF5100-78AE-3CFC-DBC1-7C9CB21932AC}"/>
          </ac:picMkLst>
        </pc:picChg>
      </pc:sldChg>
      <pc:sldChg chg="addSp modSp new mod setBg">
        <pc:chgData name="Kristian Scott" userId="5d5831aa-2f8a-4b5b-916d-3f691d6e9ab8" providerId="ADAL" clId="{15DA63AD-1339-46C7-AFAE-CE716AE7699B}" dt="2024-05-13T13:43:15.205" v="3021" actId="1076"/>
        <pc:sldMkLst>
          <pc:docMk/>
          <pc:sldMk cId="1149460414" sldId="294"/>
        </pc:sldMkLst>
        <pc:spChg chg="mod">
          <ac:chgData name="Kristian Scott" userId="5d5831aa-2f8a-4b5b-916d-3f691d6e9ab8" providerId="ADAL" clId="{15DA63AD-1339-46C7-AFAE-CE716AE7699B}" dt="2024-05-13T13:43:15.205" v="3021" actId="1076"/>
          <ac:spMkLst>
            <pc:docMk/>
            <pc:sldMk cId="1149460414" sldId="294"/>
            <ac:spMk id="2" creationId="{6133CC21-9A5A-1A9A-BFC9-9639F87CC78F}"/>
          </ac:spMkLst>
        </pc:spChg>
        <pc:spChg chg="mod">
          <ac:chgData name="Kristian Scott" userId="5d5831aa-2f8a-4b5b-916d-3f691d6e9ab8" providerId="ADAL" clId="{15DA63AD-1339-46C7-AFAE-CE716AE7699B}" dt="2024-05-13T13:43:15.205" v="3021" actId="1076"/>
          <ac:spMkLst>
            <pc:docMk/>
            <pc:sldMk cId="1149460414" sldId="294"/>
            <ac:spMk id="3" creationId="{1E38BB98-FB41-0A31-A511-51A13489EEF7}"/>
          </ac:spMkLst>
        </pc:spChg>
        <pc:spChg chg="add">
          <ac:chgData name="Kristian Scott" userId="5d5831aa-2f8a-4b5b-916d-3f691d6e9ab8" providerId="ADAL" clId="{15DA63AD-1339-46C7-AFAE-CE716AE7699B}" dt="2024-05-13T13:35:57.702" v="2870" actId="26606"/>
          <ac:spMkLst>
            <pc:docMk/>
            <pc:sldMk cId="1149460414" sldId="294"/>
            <ac:spMk id="8" creationId="{12516CFA-65A7-4E78-BAF2-F437E0567C8B}"/>
          </ac:spMkLst>
        </pc:spChg>
        <pc:spChg chg="add">
          <ac:chgData name="Kristian Scott" userId="5d5831aa-2f8a-4b5b-916d-3f691d6e9ab8" providerId="ADAL" clId="{15DA63AD-1339-46C7-AFAE-CE716AE7699B}" dt="2024-05-13T13:35:57.702" v="2870" actId="26606"/>
          <ac:spMkLst>
            <pc:docMk/>
            <pc:sldMk cId="1149460414" sldId="294"/>
            <ac:spMk id="10" creationId="{64583843-30E4-4091-87E1-A4A4965105EA}"/>
          </ac:spMkLst>
        </pc:spChg>
        <pc:grpChg chg="add">
          <ac:chgData name="Kristian Scott" userId="5d5831aa-2f8a-4b5b-916d-3f691d6e9ab8" providerId="ADAL" clId="{15DA63AD-1339-46C7-AFAE-CE716AE7699B}" dt="2024-05-13T13:35:57.702" v="2870" actId="26606"/>
          <ac:grpSpMkLst>
            <pc:docMk/>
            <pc:sldMk cId="1149460414" sldId="294"/>
            <ac:grpSpMk id="12" creationId="{AE0D2D7F-1DF5-4798-9E63-A71E2D15886B}"/>
          </ac:grpSpMkLst>
        </pc:grpChg>
        <pc:grpChg chg="add">
          <ac:chgData name="Kristian Scott" userId="5d5831aa-2f8a-4b5b-916d-3f691d6e9ab8" providerId="ADAL" clId="{15DA63AD-1339-46C7-AFAE-CE716AE7699B}" dt="2024-05-13T13:35:57.702" v="2870" actId="26606"/>
          <ac:grpSpMkLst>
            <pc:docMk/>
            <pc:sldMk cId="1149460414" sldId="294"/>
            <ac:grpSpMk id="18" creationId="{E7D4F600-F737-4482-BC99-1E1FFC82630C}"/>
          </ac:grpSpMkLst>
        </pc:grpChg>
        <pc:picChg chg="add mod">
          <ac:chgData name="Kristian Scott" userId="5d5831aa-2f8a-4b5b-916d-3f691d6e9ab8" providerId="ADAL" clId="{15DA63AD-1339-46C7-AFAE-CE716AE7699B}" dt="2024-05-13T13:41:45.644" v="3009"/>
          <ac:picMkLst>
            <pc:docMk/>
            <pc:sldMk cId="1149460414" sldId="294"/>
            <ac:picMk id="4" creationId="{BB918565-CDD3-8387-4D2B-857F7737A1A3}"/>
          </ac:picMkLst>
        </pc:picChg>
      </pc:sldChg>
      <pc:sldChg chg="addSp modSp new mod">
        <pc:chgData name="Kristian Scott" userId="5d5831aa-2f8a-4b5b-916d-3f691d6e9ab8" providerId="ADAL" clId="{15DA63AD-1339-46C7-AFAE-CE716AE7699B}" dt="2024-05-21T06:58:05.014" v="3054" actId="1076"/>
        <pc:sldMkLst>
          <pc:docMk/>
          <pc:sldMk cId="1895425857" sldId="295"/>
        </pc:sldMkLst>
        <pc:picChg chg="add mod">
          <ac:chgData name="Kristian Scott" userId="5d5831aa-2f8a-4b5b-916d-3f691d6e9ab8" providerId="ADAL" clId="{15DA63AD-1339-46C7-AFAE-CE716AE7699B}" dt="2024-05-21T06:58:05.014" v="3054" actId="1076"/>
          <ac:picMkLst>
            <pc:docMk/>
            <pc:sldMk cId="1895425857" sldId="295"/>
            <ac:picMk id="2" creationId="{2388262D-252A-C5BD-6734-BA0B3D221A8D}"/>
          </ac:picMkLst>
        </pc:picChg>
      </pc:sldChg>
      <pc:sldChg chg="addSp delSp modSp new mod">
        <pc:chgData name="Kristian Scott" userId="5d5831aa-2f8a-4b5b-916d-3f691d6e9ab8" providerId="ADAL" clId="{15DA63AD-1339-46C7-AFAE-CE716AE7699B}" dt="2024-05-21T07:04:41.245" v="3071" actId="1076"/>
        <pc:sldMkLst>
          <pc:docMk/>
          <pc:sldMk cId="1272106050" sldId="296"/>
        </pc:sldMkLst>
        <pc:spChg chg="mod">
          <ac:chgData name="Kristian Scott" userId="5d5831aa-2f8a-4b5b-916d-3f691d6e9ab8" providerId="ADAL" clId="{15DA63AD-1339-46C7-AFAE-CE716AE7699B}" dt="2024-05-21T07:04:22.429" v="3068" actId="20577"/>
          <ac:spMkLst>
            <pc:docMk/>
            <pc:sldMk cId="1272106050" sldId="296"/>
            <ac:spMk id="2" creationId="{2AD86403-6146-B77F-BD42-E29BD9A5365B}"/>
          </ac:spMkLst>
        </pc:spChg>
        <pc:spChg chg="del mod">
          <ac:chgData name="Kristian Scott" userId="5d5831aa-2f8a-4b5b-916d-3f691d6e9ab8" providerId="ADAL" clId="{15DA63AD-1339-46C7-AFAE-CE716AE7699B}" dt="2024-05-21T07:04:14.679" v="3057" actId="22"/>
          <ac:spMkLst>
            <pc:docMk/>
            <pc:sldMk cId="1272106050" sldId="296"/>
            <ac:spMk id="3" creationId="{79E1A565-EB60-AF97-4DBB-C0D06CD1CE0A}"/>
          </ac:spMkLst>
        </pc:spChg>
        <pc:picChg chg="add mod ord">
          <ac:chgData name="Kristian Scott" userId="5d5831aa-2f8a-4b5b-916d-3f691d6e9ab8" providerId="ADAL" clId="{15DA63AD-1339-46C7-AFAE-CE716AE7699B}" dt="2024-05-21T07:04:41.245" v="3071" actId="1076"/>
          <ac:picMkLst>
            <pc:docMk/>
            <pc:sldMk cId="1272106050" sldId="296"/>
            <ac:picMk id="5" creationId="{868F7D06-B6D9-2B0C-8BC9-D5C3187297BC}"/>
          </ac:picMkLst>
        </pc:picChg>
      </pc:sldChg>
      <pc:sldChg chg="addSp delSp modSp new mod setBg">
        <pc:chgData name="Kristian Scott" userId="5d5831aa-2f8a-4b5b-916d-3f691d6e9ab8" providerId="ADAL" clId="{15DA63AD-1339-46C7-AFAE-CE716AE7699B}" dt="2024-05-21T07:11:48" v="3110" actId="1076"/>
        <pc:sldMkLst>
          <pc:docMk/>
          <pc:sldMk cId="3862686595" sldId="297"/>
        </pc:sldMkLst>
        <pc:spChg chg="mod">
          <ac:chgData name="Kristian Scott" userId="5d5831aa-2f8a-4b5b-916d-3f691d6e9ab8" providerId="ADAL" clId="{15DA63AD-1339-46C7-AFAE-CE716AE7699B}" dt="2024-05-21T07:11:21.940" v="3107" actId="403"/>
          <ac:spMkLst>
            <pc:docMk/>
            <pc:sldMk cId="3862686595" sldId="297"/>
            <ac:spMk id="2" creationId="{CB78BE56-BD5D-1FE5-28AE-08782A1074E2}"/>
          </ac:spMkLst>
        </pc:spChg>
        <pc:spChg chg="mod">
          <ac:chgData name="Kristian Scott" userId="5d5831aa-2f8a-4b5b-916d-3f691d6e9ab8" providerId="ADAL" clId="{15DA63AD-1339-46C7-AFAE-CE716AE7699B}" dt="2024-05-21T07:11:48" v="3110" actId="1076"/>
          <ac:spMkLst>
            <pc:docMk/>
            <pc:sldMk cId="3862686595" sldId="297"/>
            <ac:spMk id="3" creationId="{1A6D7AA5-EF35-8CF8-E537-6303EECE42AC}"/>
          </ac:spMkLst>
        </pc:spChg>
        <pc:spChg chg="add del">
          <ac:chgData name="Kristian Scott" userId="5d5831aa-2f8a-4b5b-916d-3f691d6e9ab8" providerId="ADAL" clId="{15DA63AD-1339-46C7-AFAE-CE716AE7699B}" dt="2024-05-21T07:10:45.643" v="3100" actId="26606"/>
          <ac:spMkLst>
            <pc:docMk/>
            <pc:sldMk cId="3862686595" sldId="297"/>
            <ac:spMk id="8" creationId="{FFD48BC7-DC40-47DE-87EE-9F4B6ECB9ABB}"/>
          </ac:spMkLst>
        </pc:spChg>
        <pc:spChg chg="add del">
          <ac:chgData name="Kristian Scott" userId="5d5831aa-2f8a-4b5b-916d-3f691d6e9ab8" providerId="ADAL" clId="{15DA63AD-1339-46C7-AFAE-CE716AE7699B}" dt="2024-05-21T07:10:45.643" v="3100" actId="26606"/>
          <ac:spMkLst>
            <pc:docMk/>
            <pc:sldMk cId="3862686595" sldId="297"/>
            <ac:spMk id="10" creationId="{E502BBC7-2C76-46F3-BC24-5985BC13DB88}"/>
          </ac:spMkLst>
        </pc:spChg>
        <pc:spChg chg="add del">
          <ac:chgData name="Kristian Scott" userId="5d5831aa-2f8a-4b5b-916d-3f691d6e9ab8" providerId="ADAL" clId="{15DA63AD-1339-46C7-AFAE-CE716AE7699B}" dt="2024-05-21T07:10:45.643" v="3100" actId="26606"/>
          <ac:spMkLst>
            <pc:docMk/>
            <pc:sldMk cId="3862686595" sldId="297"/>
            <ac:spMk id="12" creationId="{C7F28D52-2A5F-4D23-81AE-7CB8B591C7AF}"/>
          </ac:spMkLst>
        </pc:spChg>
        <pc:spChg chg="add del">
          <ac:chgData name="Kristian Scott" userId="5d5831aa-2f8a-4b5b-916d-3f691d6e9ab8" providerId="ADAL" clId="{15DA63AD-1339-46C7-AFAE-CE716AE7699B}" dt="2024-05-21T07:10:45.643" v="3100" actId="26606"/>
          <ac:spMkLst>
            <pc:docMk/>
            <pc:sldMk cId="3862686595" sldId="297"/>
            <ac:spMk id="14" creationId="{3629484E-3792-4B3D-89AD-7C8A1ED0E0D4}"/>
          </ac:spMkLst>
        </pc:spChg>
        <pc:spChg chg="add del">
          <ac:chgData name="Kristian Scott" userId="5d5831aa-2f8a-4b5b-916d-3f691d6e9ab8" providerId="ADAL" clId="{15DA63AD-1339-46C7-AFAE-CE716AE7699B}" dt="2024-05-21T07:10:52.264" v="3102" actId="26606"/>
          <ac:spMkLst>
            <pc:docMk/>
            <pc:sldMk cId="3862686595" sldId="297"/>
            <ac:spMk id="18" creationId="{A3363022-C969-41E9-8EB2-E4C94908C1FA}"/>
          </ac:spMkLst>
        </pc:spChg>
        <pc:spChg chg="add del">
          <ac:chgData name="Kristian Scott" userId="5d5831aa-2f8a-4b5b-916d-3f691d6e9ab8" providerId="ADAL" clId="{15DA63AD-1339-46C7-AFAE-CE716AE7699B}" dt="2024-05-21T07:10:52.264" v="3102" actId="26606"/>
          <ac:spMkLst>
            <pc:docMk/>
            <pc:sldMk cId="3862686595" sldId="297"/>
            <ac:spMk id="19" creationId="{8D1AD6B3-BE88-4CEB-BA17-790657CC4729}"/>
          </ac:spMkLst>
        </pc:spChg>
        <pc:spChg chg="add">
          <ac:chgData name="Kristian Scott" userId="5d5831aa-2f8a-4b5b-916d-3f691d6e9ab8" providerId="ADAL" clId="{15DA63AD-1339-46C7-AFAE-CE716AE7699B}" dt="2024-05-21T07:10:52.313" v="3103" actId="26606"/>
          <ac:spMkLst>
            <pc:docMk/>
            <pc:sldMk cId="3862686595" sldId="297"/>
            <ac:spMk id="22" creationId="{65219498-D544-41AC-98FE-8F956EF66A62}"/>
          </ac:spMkLst>
        </pc:spChg>
        <pc:spChg chg="add">
          <ac:chgData name="Kristian Scott" userId="5d5831aa-2f8a-4b5b-916d-3f691d6e9ab8" providerId="ADAL" clId="{15DA63AD-1339-46C7-AFAE-CE716AE7699B}" dt="2024-05-21T07:10:52.313" v="3103" actId="26606"/>
          <ac:spMkLst>
            <pc:docMk/>
            <pc:sldMk cId="3862686595" sldId="297"/>
            <ac:spMk id="23" creationId="{F500DBFC-17A9-4E0A-AEE2-A49F9AEEF0FD}"/>
          </ac:spMkLst>
        </pc:spChg>
        <pc:grpChg chg="add del">
          <ac:chgData name="Kristian Scott" userId="5d5831aa-2f8a-4b5b-916d-3f691d6e9ab8" providerId="ADAL" clId="{15DA63AD-1339-46C7-AFAE-CE716AE7699B}" dt="2024-05-21T07:10:52.264" v="3102" actId="26606"/>
          <ac:grpSpMkLst>
            <pc:docMk/>
            <pc:sldMk cId="3862686595" sldId="297"/>
            <ac:grpSpMk id="20" creationId="{89D1390B-7E13-4B4F-9CB2-391063412E54}"/>
          </ac:grpSpMkLst>
        </pc:grpChg>
        <pc:grpChg chg="add">
          <ac:chgData name="Kristian Scott" userId="5d5831aa-2f8a-4b5b-916d-3f691d6e9ab8" providerId="ADAL" clId="{15DA63AD-1339-46C7-AFAE-CE716AE7699B}" dt="2024-05-21T07:10:52.313" v="3103" actId="26606"/>
          <ac:grpSpMkLst>
            <pc:docMk/>
            <pc:sldMk cId="3862686595" sldId="297"/>
            <ac:grpSpMk id="24" creationId="{D74613BB-817C-4C4F-8A24-4936F2F064C0}"/>
          </ac:grpSpMkLst>
        </pc:grpChg>
        <pc:picChg chg="add del">
          <ac:chgData name="Kristian Scott" userId="5d5831aa-2f8a-4b5b-916d-3f691d6e9ab8" providerId="ADAL" clId="{15DA63AD-1339-46C7-AFAE-CE716AE7699B}" dt="2024-05-21T07:10:52.264" v="3102" actId="26606"/>
          <ac:picMkLst>
            <pc:docMk/>
            <pc:sldMk cId="3862686595" sldId="297"/>
            <ac:picMk id="7" creationId="{727373D8-F6D0-CDAB-21AA-34396B1557DF}"/>
          </ac:picMkLst>
        </pc:picChg>
        <pc:picChg chg="add del">
          <ac:chgData name="Kristian Scott" userId="5d5831aa-2f8a-4b5b-916d-3f691d6e9ab8" providerId="ADAL" clId="{15DA63AD-1339-46C7-AFAE-CE716AE7699B}" dt="2024-05-21T07:10:56.464" v="3104" actId="478"/>
          <ac:picMkLst>
            <pc:docMk/>
            <pc:sldMk cId="3862686595" sldId="297"/>
            <ac:picMk id="29" creationId="{8486BD42-6208-F5C0-84C6-874E67F113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C1942-E1B2-4E7A-9F27-E1BAA71B5414}" type="datetimeFigureOut">
              <a:rPr lang="en-GB" smtClean="0"/>
              <a:t>21/05/2024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A21E8-81E3-49DF-A3AF-0DEDD6EECAB1}" type="slidenum">
              <a:rPr lang="en-GB" smtClean="0"/>
              <a:t>‹#›</a:t>
            </a:fld>
            <a:endParaRPr lang="en-GB"/>
          </a:p>
        </p:txBody>
      </p:sp>
    </p:spTree>
    <p:extLst>
      <p:ext uri="{BB962C8B-B14F-4D97-AF65-F5344CB8AC3E}">
        <p14:creationId xmlns:p14="http://schemas.microsoft.com/office/powerpoint/2010/main" val="300909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E3F0-8C3B-2652-3D02-9D567D31E1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6934036-EECB-4D25-B939-E345B65AD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C33379-3DF9-D074-C872-727769847DE6}"/>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5" name="Footer Placeholder 4">
            <a:extLst>
              <a:ext uri="{FF2B5EF4-FFF2-40B4-BE49-F238E27FC236}">
                <a16:creationId xmlns:a16="http://schemas.microsoft.com/office/drawing/2014/main" id="{46381A93-250C-BA70-F510-BF0C7269B7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D17C5A-83FA-2A7F-2A37-7648E356A89B}"/>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3717376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54E3-BBD7-63CD-B2D3-AFD80D669D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4EDB00-F365-049D-F370-C8CE3922D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40D496-67FF-2D2C-B9F9-798516ABB6AB}"/>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5" name="Footer Placeholder 4">
            <a:extLst>
              <a:ext uri="{FF2B5EF4-FFF2-40B4-BE49-F238E27FC236}">
                <a16:creationId xmlns:a16="http://schemas.microsoft.com/office/drawing/2014/main" id="{71602170-AC93-98C3-8BD9-675EFEE5EA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9D87DC-147F-9AA1-972A-61118786C746}"/>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49676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431185-7BC2-7386-93C9-557E0B8B66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B7E589-814B-430D-4AC0-FDE80A23C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878144-593B-17FA-8491-323E0FB454D6}"/>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5" name="Footer Placeholder 4">
            <a:extLst>
              <a:ext uri="{FF2B5EF4-FFF2-40B4-BE49-F238E27FC236}">
                <a16:creationId xmlns:a16="http://schemas.microsoft.com/office/drawing/2014/main" id="{2CDAC8B9-BCE3-A8FC-B7FD-623E2759CB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CF816C-1927-1AB8-7157-5907EA7AF8B0}"/>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211928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9841-7898-0726-3F7D-849D2A6D4F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37ADCB-97D6-EE54-9F1C-13B75DD09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926247-63CF-33FB-109C-9B325B7DC805}"/>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5" name="Footer Placeholder 4">
            <a:extLst>
              <a:ext uri="{FF2B5EF4-FFF2-40B4-BE49-F238E27FC236}">
                <a16:creationId xmlns:a16="http://schemas.microsoft.com/office/drawing/2014/main" id="{14757701-A0CC-88D8-565B-C32594F893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E9D1A5-98B7-9AA9-4F9D-FA6441B67054}"/>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1288856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80F4-FA9D-9CAB-26C8-F6A8B41F05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D818C6-A7BC-26C4-948E-3BF067205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57336-8F0F-F304-D7C4-94D797C99C5E}"/>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5" name="Footer Placeholder 4">
            <a:extLst>
              <a:ext uri="{FF2B5EF4-FFF2-40B4-BE49-F238E27FC236}">
                <a16:creationId xmlns:a16="http://schemas.microsoft.com/office/drawing/2014/main" id="{FC7E8671-268C-F03B-02AF-F3E13A47FB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585A2D-FACD-9F0F-38BC-14CABC48400E}"/>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387283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FD04-53C9-EFEC-C2E9-413A0CDA8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51C1AA-AA54-9616-EC15-7E0DDB15EE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5D4A43-D184-7E35-73B2-B7E6421CE1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752441-0AF1-7F67-5EB0-665799329B52}"/>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6" name="Footer Placeholder 5">
            <a:extLst>
              <a:ext uri="{FF2B5EF4-FFF2-40B4-BE49-F238E27FC236}">
                <a16:creationId xmlns:a16="http://schemas.microsoft.com/office/drawing/2014/main" id="{46775988-626D-F9EE-4CFF-AD239D2C46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BCDC4-E632-FDD3-6120-7129566AFDD1}"/>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313702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017BD-0215-132B-8E60-C390702434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326AB8-CC89-BE72-25E0-FFCD870C87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36E709-75F7-DE85-047E-0ABFB1196E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51B8C0-2404-88DD-E515-4E512F2B56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99111-C733-0078-AF72-48D516C67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A7E5EA-BE6D-B124-0A25-8DB1DE66ADB1}"/>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8" name="Footer Placeholder 7">
            <a:extLst>
              <a:ext uri="{FF2B5EF4-FFF2-40B4-BE49-F238E27FC236}">
                <a16:creationId xmlns:a16="http://schemas.microsoft.com/office/drawing/2014/main" id="{BC16A4C6-9901-5767-3B71-B8B613E6F5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F84B27-BA70-881E-D26C-B5B6E4B316FB}"/>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65571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ACD00-64B1-25FE-EFBA-B578F7D027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17FB6E-DAAF-B776-57BF-5229C009581B}"/>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4" name="Footer Placeholder 3">
            <a:extLst>
              <a:ext uri="{FF2B5EF4-FFF2-40B4-BE49-F238E27FC236}">
                <a16:creationId xmlns:a16="http://schemas.microsoft.com/office/drawing/2014/main" id="{AA32F6E3-CDD4-7CE3-765D-A4B947B24D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A16745-7092-AD40-953E-D3D40A0ACC37}"/>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52396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3FD81-4024-87CE-E34B-4E37EF5BFC3E}"/>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3" name="Footer Placeholder 2">
            <a:extLst>
              <a:ext uri="{FF2B5EF4-FFF2-40B4-BE49-F238E27FC236}">
                <a16:creationId xmlns:a16="http://schemas.microsoft.com/office/drawing/2014/main" id="{85147356-F027-D67B-540C-1EB0E87D00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E32991-8160-74D1-580F-16CC2C58FE1F}"/>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238328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2639-960B-6D4C-4FA9-729FB0349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E896B4-DBF5-661B-BF42-F6F0B950F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2652F5-8198-BEF7-392B-45C707D11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03C61-606E-8B07-B76C-33117349F456}"/>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6" name="Footer Placeholder 5">
            <a:extLst>
              <a:ext uri="{FF2B5EF4-FFF2-40B4-BE49-F238E27FC236}">
                <a16:creationId xmlns:a16="http://schemas.microsoft.com/office/drawing/2014/main" id="{AF84EED4-FCC8-7DAE-8B98-F577BE6A38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91FD55-9E64-2232-845E-CB6181FA67BD}"/>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241161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7E21-A489-583A-748A-4073DB05D3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7802A7-7166-4FB2-E92A-0CFB6DF98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BB380E-1077-69D3-546A-857C8962F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EAA7D-C3B6-651B-9EE4-3D968C8D1617}"/>
              </a:ext>
            </a:extLst>
          </p:cNvPr>
          <p:cNvSpPr>
            <a:spLocks noGrp="1"/>
          </p:cNvSpPr>
          <p:nvPr>
            <p:ph type="dt" sz="half" idx="10"/>
          </p:nvPr>
        </p:nvSpPr>
        <p:spPr/>
        <p:txBody>
          <a:bodyPr/>
          <a:lstStyle/>
          <a:p>
            <a:fld id="{02CBB32B-DD26-4F0A-A010-D68F5E726BAD}" type="datetimeFigureOut">
              <a:rPr lang="en-GB" smtClean="0"/>
              <a:t>21/05/2024</a:t>
            </a:fld>
            <a:endParaRPr lang="en-GB"/>
          </a:p>
        </p:txBody>
      </p:sp>
      <p:sp>
        <p:nvSpPr>
          <p:cNvPr id="6" name="Footer Placeholder 5">
            <a:extLst>
              <a:ext uri="{FF2B5EF4-FFF2-40B4-BE49-F238E27FC236}">
                <a16:creationId xmlns:a16="http://schemas.microsoft.com/office/drawing/2014/main" id="{B1A12302-438B-DCD6-B642-8CD665EEC2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24CBA5-F975-B510-92E3-46422D7BDBC3}"/>
              </a:ext>
            </a:extLst>
          </p:cNvPr>
          <p:cNvSpPr>
            <a:spLocks noGrp="1"/>
          </p:cNvSpPr>
          <p:nvPr>
            <p:ph type="sldNum" sz="quarter" idx="12"/>
          </p:nvPr>
        </p:nvSpPr>
        <p:spPr/>
        <p:txBody>
          <a:bodyPr/>
          <a:lstStyle/>
          <a:p>
            <a:fld id="{25EA7B76-D36D-4222-8845-19694AC60B25}" type="slidenum">
              <a:rPr lang="en-GB" smtClean="0"/>
              <a:t>‹#›</a:t>
            </a:fld>
            <a:endParaRPr lang="en-GB"/>
          </a:p>
        </p:txBody>
      </p:sp>
    </p:spTree>
    <p:extLst>
      <p:ext uri="{BB962C8B-B14F-4D97-AF65-F5344CB8AC3E}">
        <p14:creationId xmlns:p14="http://schemas.microsoft.com/office/powerpoint/2010/main" val="6741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AD1557-2F69-462B-AB3E-4A4AF9E88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DBC8DA-EAAE-069A-5BB9-324EE36C9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24EC28-3DAE-8056-8847-EECAAC9B49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BB32B-DD26-4F0A-A010-D68F5E726BAD}" type="datetimeFigureOut">
              <a:rPr lang="en-GB" smtClean="0"/>
              <a:t>21/05/2024</a:t>
            </a:fld>
            <a:endParaRPr lang="en-GB"/>
          </a:p>
        </p:txBody>
      </p:sp>
      <p:sp>
        <p:nvSpPr>
          <p:cNvPr id="5" name="Footer Placeholder 4">
            <a:extLst>
              <a:ext uri="{FF2B5EF4-FFF2-40B4-BE49-F238E27FC236}">
                <a16:creationId xmlns:a16="http://schemas.microsoft.com/office/drawing/2014/main" id="{45477743-F0C7-D86E-4C5E-BDA0CBB8F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D56D34-0621-A38D-3489-8B8D9129D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A7B76-D36D-4222-8845-19694AC60B25}" type="slidenum">
              <a:rPr lang="en-GB" smtClean="0"/>
              <a:t>‹#›</a:t>
            </a:fld>
            <a:endParaRPr lang="en-GB"/>
          </a:p>
        </p:txBody>
      </p:sp>
    </p:spTree>
    <p:extLst>
      <p:ext uri="{BB962C8B-B14F-4D97-AF65-F5344CB8AC3E}">
        <p14:creationId xmlns:p14="http://schemas.microsoft.com/office/powerpoint/2010/main" val="4250382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staffnet.manchester.ac.uk/library/conference/past-conferences/2023/the-ryland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29" name="Freeform: Shape 28">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4" name="Freeform: Shape 33">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957D4482-193E-FC4C-557D-12E60D3391F1}"/>
              </a:ext>
            </a:extLst>
          </p:cNvPr>
          <p:cNvSpPr>
            <a:spLocks noGrp="1"/>
          </p:cNvSpPr>
          <p:nvPr>
            <p:ph type="ctrTitle"/>
          </p:nvPr>
        </p:nvSpPr>
        <p:spPr>
          <a:xfrm>
            <a:off x="3051110" y="1764407"/>
            <a:ext cx="5925465" cy="2310312"/>
          </a:xfrm>
        </p:spPr>
        <p:txBody>
          <a:bodyPr>
            <a:noAutofit/>
          </a:bodyPr>
          <a:lstStyle/>
          <a:p>
            <a:r>
              <a:rPr lang="en-GB" sz="5400" dirty="0">
                <a:solidFill>
                  <a:schemeClr val="tx2"/>
                </a:solidFill>
              </a:rPr>
              <a:t>Session 2: AI Practical Application</a:t>
            </a:r>
          </a:p>
        </p:txBody>
      </p:sp>
      <p:sp>
        <p:nvSpPr>
          <p:cNvPr id="3" name="Subtitle 2">
            <a:extLst>
              <a:ext uri="{FF2B5EF4-FFF2-40B4-BE49-F238E27FC236}">
                <a16:creationId xmlns:a16="http://schemas.microsoft.com/office/drawing/2014/main" id="{84EAA850-0FFE-F8F5-B8C7-5F7CB18DF37E}"/>
              </a:ext>
            </a:extLst>
          </p:cNvPr>
          <p:cNvSpPr>
            <a:spLocks noGrp="1"/>
          </p:cNvSpPr>
          <p:nvPr>
            <p:ph type="subTitle" idx="1"/>
          </p:nvPr>
        </p:nvSpPr>
        <p:spPr>
          <a:xfrm>
            <a:off x="3215729" y="4165152"/>
            <a:ext cx="5760846" cy="682079"/>
          </a:xfrm>
        </p:spPr>
        <p:txBody>
          <a:bodyPr>
            <a:normAutofit/>
          </a:bodyPr>
          <a:lstStyle/>
          <a:p>
            <a:r>
              <a:rPr lang="en-GB" sz="2000">
                <a:solidFill>
                  <a:schemeClr val="tx2"/>
                </a:solidFill>
              </a:rPr>
              <a:t>Ian Gifford and Kristian Scott, Digital Development Team</a:t>
            </a:r>
          </a:p>
        </p:txBody>
      </p:sp>
      <p:pic>
        <p:nvPicPr>
          <p:cNvPr id="4" name="Picture 2" descr="A black and white logo&#10;&#10;Description automatically generated">
            <a:extLst>
              <a:ext uri="{FF2B5EF4-FFF2-40B4-BE49-F238E27FC236}">
                <a16:creationId xmlns:a16="http://schemas.microsoft.com/office/drawing/2014/main" id="{96DD5ECF-F47F-154E-7FC1-481E97BD9B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24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8BE56-BD5D-1FE5-28AE-08782A1074E2}"/>
              </a:ext>
            </a:extLst>
          </p:cNvPr>
          <p:cNvSpPr>
            <a:spLocks noGrp="1"/>
          </p:cNvSpPr>
          <p:nvPr>
            <p:ph type="title"/>
          </p:nvPr>
        </p:nvSpPr>
        <p:spPr>
          <a:xfrm>
            <a:off x="802286" y="3199856"/>
            <a:ext cx="4805996" cy="1297115"/>
          </a:xfrm>
        </p:spPr>
        <p:txBody>
          <a:bodyPr vert="horz" lIns="91440" tIns="45720" rIns="91440" bIns="45720" rtlCol="0" anchor="t">
            <a:normAutofit/>
          </a:bodyPr>
          <a:lstStyle/>
          <a:p>
            <a:r>
              <a:rPr lang="en-US" sz="4800" kern="1200" dirty="0">
                <a:solidFill>
                  <a:schemeClr val="tx2"/>
                </a:solidFill>
                <a:latin typeface="+mj-lt"/>
                <a:ea typeface="+mj-ea"/>
                <a:cs typeface="+mj-cs"/>
              </a:rPr>
              <a:t>But….?</a:t>
            </a:r>
          </a:p>
        </p:txBody>
      </p:sp>
      <p:sp>
        <p:nvSpPr>
          <p:cNvPr id="3" name="Text Placeholder 2">
            <a:extLst>
              <a:ext uri="{FF2B5EF4-FFF2-40B4-BE49-F238E27FC236}">
                <a16:creationId xmlns:a16="http://schemas.microsoft.com/office/drawing/2014/main" id="{1A6D7AA5-EF35-8CF8-E537-6303EECE42AC}"/>
              </a:ext>
            </a:extLst>
          </p:cNvPr>
          <p:cNvSpPr>
            <a:spLocks noGrp="1"/>
          </p:cNvSpPr>
          <p:nvPr>
            <p:ph type="body" idx="1"/>
          </p:nvPr>
        </p:nvSpPr>
        <p:spPr>
          <a:xfrm>
            <a:off x="802591" y="3866393"/>
            <a:ext cx="4805691" cy="838831"/>
          </a:xfrm>
        </p:spPr>
        <p:txBody>
          <a:bodyPr vert="horz" lIns="91440" tIns="45720" rIns="91440" bIns="45720" rtlCol="0" anchor="b">
            <a:normAutofit/>
          </a:bodyPr>
          <a:lstStyle/>
          <a:p>
            <a:r>
              <a:rPr lang="en-US" sz="2800" kern="1200" dirty="0">
                <a:solidFill>
                  <a:schemeClr val="tx2"/>
                </a:solidFill>
                <a:latin typeface="+mn-lt"/>
                <a:ea typeface="+mn-ea"/>
                <a:cs typeface="+mn-cs"/>
              </a:rPr>
              <a:t>What could we do?</a:t>
            </a:r>
          </a:p>
        </p:txBody>
      </p:sp>
      <p:grpSp>
        <p:nvGrpSpPr>
          <p:cNvPr id="24" name="Group 23">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25" name="Freeform: Shape 24">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62686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C51-AA7E-EFBD-3BAE-EE813CF7B4C8}"/>
              </a:ext>
            </a:extLst>
          </p:cNvPr>
          <p:cNvSpPr>
            <a:spLocks noGrp="1"/>
          </p:cNvSpPr>
          <p:nvPr>
            <p:ph type="title"/>
          </p:nvPr>
        </p:nvSpPr>
        <p:spPr/>
        <p:txBody>
          <a:bodyPr/>
          <a:lstStyle/>
          <a:p>
            <a:r>
              <a:rPr lang="en-GB"/>
              <a:t>Spot the AI?</a:t>
            </a:r>
          </a:p>
        </p:txBody>
      </p:sp>
      <p:pic>
        <p:nvPicPr>
          <p:cNvPr id="7" name="Picture 6" descr="A person with curly hair and glasses looking at a computer&#10;&#10;Description automatically generated">
            <a:extLst>
              <a:ext uri="{FF2B5EF4-FFF2-40B4-BE49-F238E27FC236}">
                <a16:creationId xmlns:a16="http://schemas.microsoft.com/office/drawing/2014/main" id="{C5BBDC2A-1FEB-CF68-FA31-19B82A3D1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97" y="1770083"/>
            <a:ext cx="11873405" cy="4462422"/>
          </a:xfrm>
          <a:prstGeom prst="rect">
            <a:avLst/>
          </a:prstGeom>
        </p:spPr>
      </p:pic>
    </p:spTree>
    <p:extLst>
      <p:ext uri="{BB962C8B-B14F-4D97-AF65-F5344CB8AC3E}">
        <p14:creationId xmlns:p14="http://schemas.microsoft.com/office/powerpoint/2010/main" val="11149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C51-AA7E-EFBD-3BAE-EE813CF7B4C8}"/>
              </a:ext>
            </a:extLst>
          </p:cNvPr>
          <p:cNvSpPr>
            <a:spLocks noGrp="1"/>
          </p:cNvSpPr>
          <p:nvPr>
            <p:ph type="title"/>
          </p:nvPr>
        </p:nvSpPr>
        <p:spPr/>
        <p:txBody>
          <a:bodyPr/>
          <a:lstStyle/>
          <a:p>
            <a:r>
              <a:rPr lang="en-GB"/>
              <a:t>Spot the AI? </a:t>
            </a:r>
          </a:p>
        </p:txBody>
      </p:sp>
      <p:pic>
        <p:nvPicPr>
          <p:cNvPr id="5" name="Content Placeholder 4" descr="A person sitting at a table looking at a computer&#10;&#10;Description automatically generated">
            <a:extLst>
              <a:ext uri="{FF2B5EF4-FFF2-40B4-BE49-F238E27FC236}">
                <a16:creationId xmlns:a16="http://schemas.microsoft.com/office/drawing/2014/main" id="{60A4F3C2-F27D-7267-2F30-A966285AD5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pic>
        <p:nvPicPr>
          <p:cNvPr id="7" name="Picture 6" descr="A person with curly hair and glasses looking at a computer&#10;&#10;Description automatically generated">
            <a:extLst>
              <a:ext uri="{FF2B5EF4-FFF2-40B4-BE49-F238E27FC236}">
                <a16:creationId xmlns:a16="http://schemas.microsoft.com/office/drawing/2014/main" id="{C5BBDC2A-1FEB-CF68-FA31-19B82A3D1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20" y="1785978"/>
            <a:ext cx="11873405" cy="4462422"/>
          </a:xfrm>
          <a:prstGeom prst="rect">
            <a:avLst/>
          </a:prstGeom>
        </p:spPr>
      </p:pic>
      <p:sp>
        <p:nvSpPr>
          <p:cNvPr id="3" name="Rectangle 2">
            <a:extLst>
              <a:ext uri="{FF2B5EF4-FFF2-40B4-BE49-F238E27FC236}">
                <a16:creationId xmlns:a16="http://schemas.microsoft.com/office/drawing/2014/main" id="{E6D037B0-F9CC-765C-5837-13F68652E5A3}"/>
              </a:ext>
            </a:extLst>
          </p:cNvPr>
          <p:cNvSpPr/>
          <p:nvPr/>
        </p:nvSpPr>
        <p:spPr>
          <a:xfrm>
            <a:off x="56503" y="1690688"/>
            <a:ext cx="1790700" cy="48021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AE3242D-28EC-1FD8-99E6-F253C0FEE287}"/>
              </a:ext>
            </a:extLst>
          </p:cNvPr>
          <p:cNvSpPr/>
          <p:nvPr/>
        </p:nvSpPr>
        <p:spPr>
          <a:xfrm>
            <a:off x="10353675" y="1690688"/>
            <a:ext cx="1790700" cy="48021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474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C51-AA7E-EFBD-3BAE-EE813CF7B4C8}"/>
              </a:ext>
            </a:extLst>
          </p:cNvPr>
          <p:cNvSpPr>
            <a:spLocks noGrp="1"/>
          </p:cNvSpPr>
          <p:nvPr>
            <p:ph type="title"/>
          </p:nvPr>
        </p:nvSpPr>
        <p:spPr/>
        <p:txBody>
          <a:bodyPr/>
          <a:lstStyle/>
          <a:p>
            <a:r>
              <a:rPr lang="en-GB"/>
              <a:t>Original image</a:t>
            </a:r>
          </a:p>
        </p:txBody>
      </p:sp>
      <p:pic>
        <p:nvPicPr>
          <p:cNvPr id="8" name="Content Placeholder 4" descr="A person sitting at a table looking at a computer&#10;&#10;Description automatically generated">
            <a:extLst>
              <a:ext uri="{FF2B5EF4-FFF2-40B4-BE49-F238E27FC236}">
                <a16:creationId xmlns:a16="http://schemas.microsoft.com/office/drawing/2014/main" id="{9601A124-3267-B4AE-3003-2A9C87B97352}"/>
              </a:ext>
            </a:extLst>
          </p:cNvPr>
          <p:cNvPicPr>
            <a:picLocks noChangeAspect="1"/>
          </p:cNvPicPr>
          <p:nvPr/>
        </p:nvPicPr>
        <p:blipFill rotWithShape="1">
          <a:blip r:embed="rId2">
            <a:extLst>
              <a:ext uri="{28A0092B-C50C-407E-A947-70E740481C1C}">
                <a14:useLocalDpi xmlns:a14="http://schemas.microsoft.com/office/drawing/2010/main" val="0"/>
              </a:ext>
            </a:extLst>
          </a:blip>
          <a:srcRect t="10580" b="13243"/>
          <a:stretch/>
        </p:blipFill>
        <p:spPr>
          <a:xfrm>
            <a:off x="1809830" y="1757402"/>
            <a:ext cx="9030822" cy="4586247"/>
          </a:xfrm>
          <a:prstGeom prst="rect">
            <a:avLst/>
          </a:prstGeom>
        </p:spPr>
      </p:pic>
    </p:spTree>
    <p:extLst>
      <p:ext uri="{BB962C8B-B14F-4D97-AF65-F5344CB8AC3E}">
        <p14:creationId xmlns:p14="http://schemas.microsoft.com/office/powerpoint/2010/main" val="97595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6403-6146-B77F-BD42-E29BD9A5365B}"/>
              </a:ext>
            </a:extLst>
          </p:cNvPr>
          <p:cNvSpPr>
            <a:spLocks noGrp="1"/>
          </p:cNvSpPr>
          <p:nvPr>
            <p:ph type="title"/>
          </p:nvPr>
        </p:nvSpPr>
        <p:spPr/>
        <p:txBody>
          <a:bodyPr/>
          <a:lstStyle/>
          <a:p>
            <a:r>
              <a:rPr lang="en-GB" dirty="0"/>
              <a:t>Why expand?</a:t>
            </a:r>
          </a:p>
        </p:txBody>
      </p:sp>
      <p:pic>
        <p:nvPicPr>
          <p:cNvPr id="5" name="Content Placeholder 4">
            <a:extLst>
              <a:ext uri="{FF2B5EF4-FFF2-40B4-BE49-F238E27FC236}">
                <a16:creationId xmlns:a16="http://schemas.microsoft.com/office/drawing/2014/main" id="{868F7D06-B6D9-2B0C-8BC9-D5C3187297BC}"/>
              </a:ext>
            </a:extLst>
          </p:cNvPr>
          <p:cNvPicPr>
            <a:picLocks noGrp="1" noChangeAspect="1"/>
          </p:cNvPicPr>
          <p:nvPr>
            <p:ph idx="1"/>
          </p:nvPr>
        </p:nvPicPr>
        <p:blipFill>
          <a:blip r:embed="rId2"/>
          <a:stretch>
            <a:fillRect/>
          </a:stretch>
        </p:blipFill>
        <p:spPr>
          <a:xfrm>
            <a:off x="1341537" y="1626334"/>
            <a:ext cx="9508925" cy="4866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2106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C51-AA7E-EFBD-3BAE-EE813CF7B4C8}"/>
              </a:ext>
            </a:extLst>
          </p:cNvPr>
          <p:cNvSpPr>
            <a:spLocks noGrp="1"/>
          </p:cNvSpPr>
          <p:nvPr>
            <p:ph type="title"/>
          </p:nvPr>
        </p:nvSpPr>
        <p:spPr/>
        <p:txBody>
          <a:bodyPr/>
          <a:lstStyle/>
          <a:p>
            <a:r>
              <a:rPr lang="en-GB"/>
              <a:t>Why expand?</a:t>
            </a:r>
          </a:p>
        </p:txBody>
      </p:sp>
      <p:pic>
        <p:nvPicPr>
          <p:cNvPr id="8" name="Content Placeholder 4" descr="A person sitting at a table looking at a computer&#10;&#10;Description automatically generated">
            <a:extLst>
              <a:ext uri="{FF2B5EF4-FFF2-40B4-BE49-F238E27FC236}">
                <a16:creationId xmlns:a16="http://schemas.microsoft.com/office/drawing/2014/main" id="{9601A124-3267-B4AE-3003-2A9C87B97352}"/>
              </a:ext>
            </a:extLst>
          </p:cNvPr>
          <p:cNvPicPr>
            <a:picLocks noChangeAspect="1"/>
          </p:cNvPicPr>
          <p:nvPr/>
        </p:nvPicPr>
        <p:blipFill rotWithShape="1">
          <a:blip r:embed="rId2">
            <a:extLst>
              <a:ext uri="{28A0092B-C50C-407E-A947-70E740481C1C}">
                <a14:useLocalDpi xmlns:a14="http://schemas.microsoft.com/office/drawing/2010/main" val="0"/>
              </a:ext>
            </a:extLst>
          </a:blip>
          <a:srcRect t="10580" b="13243"/>
          <a:stretch/>
        </p:blipFill>
        <p:spPr>
          <a:xfrm>
            <a:off x="1809830" y="1757402"/>
            <a:ext cx="9030822" cy="4586247"/>
          </a:xfrm>
          <a:prstGeom prst="rect">
            <a:avLst/>
          </a:prstGeom>
        </p:spPr>
      </p:pic>
      <p:sp>
        <p:nvSpPr>
          <p:cNvPr id="3" name="Rectangle 2">
            <a:extLst>
              <a:ext uri="{FF2B5EF4-FFF2-40B4-BE49-F238E27FC236}">
                <a16:creationId xmlns:a16="http://schemas.microsoft.com/office/drawing/2014/main" id="{32EA38A8-3B4F-EDCF-DDEE-A31C15E1E130}"/>
              </a:ext>
            </a:extLst>
          </p:cNvPr>
          <p:cNvSpPr/>
          <p:nvPr/>
        </p:nvSpPr>
        <p:spPr>
          <a:xfrm>
            <a:off x="1809829" y="2192785"/>
            <a:ext cx="9030823" cy="276983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8BB30C2-F2C2-1939-4243-3CAFA4EFECBB}"/>
              </a:ext>
            </a:extLst>
          </p:cNvPr>
          <p:cNvSpPr/>
          <p:nvPr/>
        </p:nvSpPr>
        <p:spPr>
          <a:xfrm>
            <a:off x="1809831" y="4995975"/>
            <a:ext cx="9030822" cy="1347674"/>
          </a:xfrm>
          <a:prstGeom prst="rect">
            <a:avLst/>
          </a:prstGeom>
          <a:solidFill>
            <a:schemeClr val="dk1">
              <a:alpha val="82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23D8682-8574-C140-BE5D-B2008D558FB1}"/>
              </a:ext>
            </a:extLst>
          </p:cNvPr>
          <p:cNvSpPr/>
          <p:nvPr/>
        </p:nvSpPr>
        <p:spPr>
          <a:xfrm>
            <a:off x="1809830" y="1757402"/>
            <a:ext cx="9030822" cy="402026"/>
          </a:xfrm>
          <a:prstGeom prst="rect">
            <a:avLst/>
          </a:prstGeom>
          <a:solidFill>
            <a:schemeClr val="dk1">
              <a:alpha val="82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7090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C51-AA7E-EFBD-3BAE-EE813CF7B4C8}"/>
              </a:ext>
            </a:extLst>
          </p:cNvPr>
          <p:cNvSpPr>
            <a:spLocks noGrp="1"/>
          </p:cNvSpPr>
          <p:nvPr>
            <p:ph type="title"/>
          </p:nvPr>
        </p:nvSpPr>
        <p:spPr/>
        <p:txBody>
          <a:bodyPr/>
          <a:lstStyle/>
          <a:p>
            <a:r>
              <a:rPr lang="en-GB"/>
              <a:t>Spot the AI?</a:t>
            </a:r>
          </a:p>
        </p:txBody>
      </p:sp>
      <p:pic>
        <p:nvPicPr>
          <p:cNvPr id="5" name="Content Placeholder 4" descr="A person sitting at a table looking at a computer&#10;&#10;Description automatically generated">
            <a:extLst>
              <a:ext uri="{FF2B5EF4-FFF2-40B4-BE49-F238E27FC236}">
                <a16:creationId xmlns:a16="http://schemas.microsoft.com/office/drawing/2014/main" id="{60A4F3C2-F27D-7267-2F30-A966285AD5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pic>
        <p:nvPicPr>
          <p:cNvPr id="7" name="Picture 6" descr="A person with curly hair and glasses looking at a computer&#10;&#10;Description automatically generated">
            <a:extLst>
              <a:ext uri="{FF2B5EF4-FFF2-40B4-BE49-F238E27FC236}">
                <a16:creationId xmlns:a16="http://schemas.microsoft.com/office/drawing/2014/main" id="{C5BBDC2A-1FEB-CF68-FA31-19B82A3D1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20" y="1785978"/>
            <a:ext cx="11873405" cy="4462422"/>
          </a:xfrm>
          <a:prstGeom prst="rect">
            <a:avLst/>
          </a:prstGeom>
        </p:spPr>
      </p:pic>
    </p:spTree>
    <p:extLst>
      <p:ext uri="{BB962C8B-B14F-4D97-AF65-F5344CB8AC3E}">
        <p14:creationId xmlns:p14="http://schemas.microsoft.com/office/powerpoint/2010/main" val="311800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C617-CFEA-242E-C5F9-7E4808F34364}"/>
              </a:ext>
            </a:extLst>
          </p:cNvPr>
          <p:cNvSpPr>
            <a:spLocks noGrp="1"/>
          </p:cNvSpPr>
          <p:nvPr>
            <p:ph type="title"/>
          </p:nvPr>
        </p:nvSpPr>
        <p:spPr/>
        <p:txBody>
          <a:bodyPr/>
          <a:lstStyle/>
          <a:p>
            <a:r>
              <a:rPr lang="en-GB"/>
              <a:t>But don’t go too far</a:t>
            </a:r>
          </a:p>
        </p:txBody>
      </p:sp>
      <p:pic>
        <p:nvPicPr>
          <p:cNvPr id="5" name="Content Placeholder 4" descr="A person using a computer&#10;&#10;Description automatically generated">
            <a:extLst>
              <a:ext uri="{FF2B5EF4-FFF2-40B4-BE49-F238E27FC236}">
                <a16:creationId xmlns:a16="http://schemas.microsoft.com/office/drawing/2014/main" id="{5A098DF1-C409-152B-3DF3-D0E1A4ED9F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9885" y="1825625"/>
            <a:ext cx="7252230" cy="4351338"/>
          </a:xfrm>
        </p:spPr>
      </p:pic>
    </p:spTree>
    <p:extLst>
      <p:ext uri="{BB962C8B-B14F-4D97-AF65-F5344CB8AC3E}">
        <p14:creationId xmlns:p14="http://schemas.microsoft.com/office/powerpoint/2010/main" val="2688891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7D13-2124-5ACE-1E62-A1FF281F9C7C}"/>
              </a:ext>
            </a:extLst>
          </p:cNvPr>
          <p:cNvSpPr>
            <a:spLocks noGrp="1"/>
          </p:cNvSpPr>
          <p:nvPr>
            <p:ph type="title"/>
          </p:nvPr>
        </p:nvSpPr>
        <p:spPr/>
        <p:txBody>
          <a:bodyPr/>
          <a:lstStyle/>
          <a:p>
            <a:r>
              <a:rPr lang="en-GB"/>
              <a:t>Example 2</a:t>
            </a:r>
          </a:p>
        </p:txBody>
      </p:sp>
      <p:pic>
        <p:nvPicPr>
          <p:cNvPr id="5" name="Content Placeholder 4" descr="A room with a few trash cans&#10;&#10;Description automatically generated with medium confidence">
            <a:extLst>
              <a:ext uri="{FF2B5EF4-FFF2-40B4-BE49-F238E27FC236}">
                <a16:creationId xmlns:a16="http://schemas.microsoft.com/office/drawing/2014/main" id="{EA149A29-B3E6-BD90-19F2-2E413FC545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4127" y="1825625"/>
            <a:ext cx="6523745" cy="4351338"/>
          </a:xfrm>
        </p:spPr>
      </p:pic>
      <p:pic>
        <p:nvPicPr>
          <p:cNvPr id="3" name="Picture 2">
            <a:extLst>
              <a:ext uri="{FF2B5EF4-FFF2-40B4-BE49-F238E27FC236}">
                <a16:creationId xmlns:a16="http://schemas.microsoft.com/office/drawing/2014/main" id="{26278BF4-9228-1B1A-3902-5F6C212BD7A1}"/>
              </a:ext>
            </a:extLst>
          </p:cNvPr>
          <p:cNvPicPr>
            <a:picLocks noChangeAspect="1"/>
          </p:cNvPicPr>
          <p:nvPr/>
        </p:nvPicPr>
        <p:blipFill rotWithShape="1">
          <a:blip r:embed="rId3"/>
          <a:srcRect r="21952"/>
          <a:stretch/>
        </p:blipFill>
        <p:spPr>
          <a:xfrm>
            <a:off x="9789412" y="2501401"/>
            <a:ext cx="2013813" cy="2999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656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EC91-45F9-7CE3-1C85-499B02D7A526}"/>
              </a:ext>
            </a:extLst>
          </p:cNvPr>
          <p:cNvSpPr>
            <a:spLocks noGrp="1"/>
          </p:cNvSpPr>
          <p:nvPr>
            <p:ph type="title"/>
          </p:nvPr>
        </p:nvSpPr>
        <p:spPr/>
        <p:txBody>
          <a:bodyPr/>
          <a:lstStyle/>
          <a:p>
            <a:r>
              <a:rPr lang="en-GB"/>
              <a:t>Example 2</a:t>
            </a:r>
          </a:p>
        </p:txBody>
      </p:sp>
      <p:pic>
        <p:nvPicPr>
          <p:cNvPr id="5" name="Content Placeholder 4">
            <a:extLst>
              <a:ext uri="{FF2B5EF4-FFF2-40B4-BE49-F238E27FC236}">
                <a16:creationId xmlns:a16="http://schemas.microsoft.com/office/drawing/2014/main" id="{986A484E-D68B-C186-8779-C89DFB4DBB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4127" y="1825625"/>
            <a:ext cx="6523745" cy="4351338"/>
          </a:xfrm>
        </p:spPr>
      </p:pic>
      <p:pic>
        <p:nvPicPr>
          <p:cNvPr id="7" name="Picture 6">
            <a:extLst>
              <a:ext uri="{FF2B5EF4-FFF2-40B4-BE49-F238E27FC236}">
                <a16:creationId xmlns:a16="http://schemas.microsoft.com/office/drawing/2014/main" id="{E31113DC-727A-2CE3-B76E-05CFF6332F8A}"/>
              </a:ext>
            </a:extLst>
          </p:cNvPr>
          <p:cNvPicPr>
            <a:picLocks noChangeAspect="1"/>
          </p:cNvPicPr>
          <p:nvPr/>
        </p:nvPicPr>
        <p:blipFill rotWithShape="1">
          <a:blip r:embed="rId3"/>
          <a:srcRect r="21952"/>
          <a:stretch/>
        </p:blipFill>
        <p:spPr>
          <a:xfrm>
            <a:off x="9789412" y="2501401"/>
            <a:ext cx="2013813" cy="2999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830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C342B-57F3-DF8F-DA13-E74688A66C63}"/>
              </a:ext>
            </a:extLst>
          </p:cNvPr>
          <p:cNvSpPr>
            <a:spLocks noGrp="1"/>
          </p:cNvSpPr>
          <p:nvPr>
            <p:ph type="title"/>
          </p:nvPr>
        </p:nvSpPr>
        <p:spPr>
          <a:xfrm>
            <a:off x="804672" y="802955"/>
            <a:ext cx="4977976" cy="1454051"/>
          </a:xfrm>
        </p:spPr>
        <p:txBody>
          <a:bodyPr>
            <a:normAutofit/>
          </a:bodyPr>
          <a:lstStyle/>
          <a:p>
            <a:r>
              <a:rPr lang="en-GB" sz="3600">
                <a:solidFill>
                  <a:schemeClr val="tx2"/>
                </a:solidFill>
              </a:rPr>
              <a:t>Overview of Session 2: AI Practical Application</a:t>
            </a:r>
          </a:p>
        </p:txBody>
      </p:sp>
      <p:sp>
        <p:nvSpPr>
          <p:cNvPr id="3" name="Content Placeholder 2">
            <a:extLst>
              <a:ext uri="{FF2B5EF4-FFF2-40B4-BE49-F238E27FC236}">
                <a16:creationId xmlns:a16="http://schemas.microsoft.com/office/drawing/2014/main" id="{4027464C-5F14-E5B6-2720-AC4587DD2C85}"/>
              </a:ext>
            </a:extLst>
          </p:cNvPr>
          <p:cNvSpPr>
            <a:spLocks noGrp="1"/>
          </p:cNvSpPr>
          <p:nvPr>
            <p:ph idx="1"/>
          </p:nvPr>
        </p:nvSpPr>
        <p:spPr>
          <a:xfrm>
            <a:off x="804672" y="2421682"/>
            <a:ext cx="4977578" cy="3639289"/>
          </a:xfrm>
        </p:spPr>
        <p:txBody>
          <a:bodyPr anchor="ctr">
            <a:normAutofit/>
          </a:bodyPr>
          <a:lstStyle/>
          <a:p>
            <a:pPr marL="514350" indent="-514350">
              <a:buFont typeface="+mj-lt"/>
              <a:buAutoNum type="arabicPeriod"/>
            </a:pPr>
            <a:r>
              <a:rPr lang="en-GB" sz="2000" dirty="0">
                <a:solidFill>
                  <a:schemeClr val="tx2"/>
                </a:solidFill>
              </a:rPr>
              <a:t>Activity: Sharing pre-work in table groups (15 mins)</a:t>
            </a:r>
          </a:p>
          <a:p>
            <a:pPr marL="514350" indent="-514350">
              <a:buFont typeface="+mj-lt"/>
              <a:buAutoNum type="arabicPeriod"/>
            </a:pPr>
            <a:r>
              <a:rPr lang="en-GB" sz="2000" dirty="0">
                <a:solidFill>
                  <a:schemeClr val="tx2"/>
                </a:solidFill>
              </a:rPr>
              <a:t>Case study: AI experiments in Digital Communications (15 mins)</a:t>
            </a:r>
          </a:p>
          <a:p>
            <a:pPr marL="514350" indent="-514350">
              <a:buFont typeface="+mj-lt"/>
              <a:buAutoNum type="arabicPeriod"/>
            </a:pPr>
            <a:r>
              <a:rPr lang="en-GB" sz="2000" dirty="0">
                <a:solidFill>
                  <a:schemeClr val="tx2"/>
                </a:solidFill>
              </a:rPr>
              <a:t>Table discussion: How could AI help you in your role? (15 mins)</a:t>
            </a:r>
          </a:p>
          <a:p>
            <a:pPr marL="514350" indent="-514350">
              <a:buFont typeface="+mj-lt"/>
              <a:buAutoNum type="arabicPeriod"/>
            </a:pPr>
            <a:r>
              <a:rPr lang="en-GB" sz="2000" dirty="0">
                <a:solidFill>
                  <a:schemeClr val="tx2"/>
                </a:solidFill>
              </a:rPr>
              <a:t>Group discussion: Open floor (10 mins)</a:t>
            </a:r>
          </a:p>
          <a:p>
            <a:pPr marL="514350" indent="-514350">
              <a:buFont typeface="+mj-lt"/>
              <a:buAutoNum type="arabicPeriod"/>
            </a:pPr>
            <a:r>
              <a:rPr lang="en-GB" sz="2000" dirty="0">
                <a:solidFill>
                  <a:schemeClr val="tx2"/>
                </a:solidFill>
              </a:rPr>
              <a:t>Individual reflection: Embracing AI at UoM Library (5 mins)</a:t>
            </a:r>
          </a:p>
          <a:p>
            <a:pPr marL="514350" indent="-514350">
              <a:buFont typeface="+mj-lt"/>
              <a:buAutoNum type="arabicPeriod"/>
            </a:pPr>
            <a:r>
              <a:rPr lang="en-GB" sz="2000" dirty="0">
                <a:solidFill>
                  <a:schemeClr val="tx2"/>
                </a:solidFill>
              </a:rPr>
              <a:t>Final wrap up: (5 min)</a:t>
            </a:r>
          </a:p>
          <a:p>
            <a:pPr marL="514350" indent="-514350">
              <a:buFont typeface="+mj-lt"/>
              <a:buAutoNum type="arabicPeriod"/>
            </a:pPr>
            <a:endParaRPr lang="en-GB"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 black and white logo&#10;&#10;Description automatically generated">
            <a:extLst>
              <a:ext uri="{FF2B5EF4-FFF2-40B4-BE49-F238E27FC236}">
                <a16:creationId xmlns:a16="http://schemas.microsoft.com/office/drawing/2014/main" id="{D4306E60-9E28-6798-0638-D187C6ECE3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219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Rectangle 11">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9BDA9A-EDD7-0449-E125-56E6D9CB7077}"/>
              </a:ext>
            </a:extLst>
          </p:cNvPr>
          <p:cNvSpPr>
            <a:spLocks noGrp="1"/>
          </p:cNvSpPr>
          <p:nvPr>
            <p:ph type="title"/>
          </p:nvPr>
        </p:nvSpPr>
        <p:spPr>
          <a:xfrm>
            <a:off x="3371787" y="1741337"/>
            <a:ext cx="5448730" cy="2387918"/>
          </a:xfrm>
        </p:spPr>
        <p:txBody>
          <a:bodyPr vert="horz" lIns="91440" tIns="45720" rIns="91440" bIns="45720" rtlCol="0" anchor="b">
            <a:normAutofit/>
          </a:bodyPr>
          <a:lstStyle/>
          <a:p>
            <a:pPr algn="ctr"/>
            <a:r>
              <a:rPr lang="en-US" sz="5200" kern="1200">
                <a:solidFill>
                  <a:schemeClr val="tx2"/>
                </a:solidFill>
                <a:latin typeface="+mj-lt"/>
                <a:ea typeface="+mj-ea"/>
                <a:cs typeface="+mj-cs"/>
              </a:rPr>
              <a:t>Copy condensation</a:t>
            </a:r>
          </a:p>
        </p:txBody>
      </p:sp>
      <p:sp>
        <p:nvSpPr>
          <p:cNvPr id="3" name="Text Placeholder 2">
            <a:extLst>
              <a:ext uri="{FF2B5EF4-FFF2-40B4-BE49-F238E27FC236}">
                <a16:creationId xmlns:a16="http://schemas.microsoft.com/office/drawing/2014/main" id="{4A5C10E7-6C53-6075-7FBC-298DD8FABAE4}"/>
              </a:ext>
            </a:extLst>
          </p:cNvPr>
          <p:cNvSpPr>
            <a:spLocks noGrp="1"/>
          </p:cNvSpPr>
          <p:nvPr>
            <p:ph type="body" idx="1"/>
          </p:nvPr>
        </p:nvSpPr>
        <p:spPr>
          <a:xfrm>
            <a:off x="3083508" y="4199909"/>
            <a:ext cx="6024677" cy="682079"/>
          </a:xfrm>
        </p:spPr>
        <p:txBody>
          <a:bodyPr vert="horz" lIns="91440" tIns="45720" rIns="91440" bIns="45720" rtlCol="0">
            <a:normAutofit/>
          </a:bodyPr>
          <a:lstStyle/>
          <a:p>
            <a:pPr algn="ctr"/>
            <a:r>
              <a:rPr lang="en-US" sz="2000" kern="1200">
                <a:solidFill>
                  <a:schemeClr val="tx2"/>
                </a:solidFill>
                <a:latin typeface="+mn-lt"/>
                <a:ea typeface="+mn-ea"/>
                <a:cs typeface="+mn-cs"/>
              </a:rPr>
              <a:t>Together23 and Together24:  The Rylands nominations</a:t>
            </a:r>
          </a:p>
        </p:txBody>
      </p:sp>
      <p:grpSp>
        <p:nvGrpSpPr>
          <p:cNvPr id="14" name="Group 13">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5" name="Freeform: Shape 14">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1" name="Freeform: Shape 20">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 black and white logo&#10;&#10;Description automatically generated">
            <a:extLst>
              <a:ext uri="{FF2B5EF4-FFF2-40B4-BE49-F238E27FC236}">
                <a16:creationId xmlns:a16="http://schemas.microsoft.com/office/drawing/2014/main" id="{3E095CFA-E10E-A825-494F-CA96F20D15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025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AEF4-72D0-9163-C1B5-5F628CEC875D}"/>
              </a:ext>
            </a:extLst>
          </p:cNvPr>
          <p:cNvSpPr>
            <a:spLocks noGrp="1"/>
          </p:cNvSpPr>
          <p:nvPr>
            <p:ph type="title"/>
          </p:nvPr>
        </p:nvSpPr>
        <p:spPr/>
        <p:txBody>
          <a:bodyPr/>
          <a:lstStyle/>
          <a:p>
            <a:r>
              <a:rPr lang="en-GB"/>
              <a:t>Rylands nominations – raw copy</a:t>
            </a:r>
          </a:p>
        </p:txBody>
      </p:sp>
      <p:pic>
        <p:nvPicPr>
          <p:cNvPr id="5" name="Content Placeholder 4">
            <a:extLst>
              <a:ext uri="{FF2B5EF4-FFF2-40B4-BE49-F238E27FC236}">
                <a16:creationId xmlns:a16="http://schemas.microsoft.com/office/drawing/2014/main" id="{9843B975-2140-111C-63E1-9C0D3822D55A}"/>
              </a:ext>
            </a:extLst>
          </p:cNvPr>
          <p:cNvPicPr>
            <a:picLocks noGrp="1" noChangeAspect="1"/>
          </p:cNvPicPr>
          <p:nvPr>
            <p:ph idx="1"/>
          </p:nvPr>
        </p:nvPicPr>
        <p:blipFill>
          <a:blip r:embed="rId2"/>
          <a:stretch>
            <a:fillRect/>
          </a:stretch>
        </p:blipFill>
        <p:spPr>
          <a:xfrm>
            <a:off x="2316494" y="1825625"/>
            <a:ext cx="7559011" cy="4351338"/>
          </a:xfrm>
        </p:spPr>
      </p:pic>
      <p:sp>
        <p:nvSpPr>
          <p:cNvPr id="6" name="TextBox 5">
            <a:extLst>
              <a:ext uri="{FF2B5EF4-FFF2-40B4-BE49-F238E27FC236}">
                <a16:creationId xmlns:a16="http://schemas.microsoft.com/office/drawing/2014/main" id="{FE5A9630-FDC7-6438-C908-6403063267A6}"/>
              </a:ext>
            </a:extLst>
          </p:cNvPr>
          <p:cNvSpPr txBox="1"/>
          <p:nvPr/>
        </p:nvSpPr>
        <p:spPr>
          <a:xfrm>
            <a:off x="10243335" y="1873821"/>
            <a:ext cx="1110465" cy="830997"/>
          </a:xfrm>
          <a:prstGeom prst="rect">
            <a:avLst/>
          </a:prstGeom>
          <a:noFill/>
        </p:spPr>
        <p:txBody>
          <a:bodyPr wrap="square" rtlCol="0">
            <a:spAutoFit/>
          </a:bodyPr>
          <a:lstStyle/>
          <a:p>
            <a:r>
              <a:rPr lang="en-GB" sz="2400"/>
              <a:t>90 words</a:t>
            </a:r>
          </a:p>
        </p:txBody>
      </p:sp>
      <p:sp>
        <p:nvSpPr>
          <p:cNvPr id="7" name="TextBox 6">
            <a:extLst>
              <a:ext uri="{FF2B5EF4-FFF2-40B4-BE49-F238E27FC236}">
                <a16:creationId xmlns:a16="http://schemas.microsoft.com/office/drawing/2014/main" id="{6AA97741-86BA-AC27-84DD-442D8AF61D61}"/>
              </a:ext>
            </a:extLst>
          </p:cNvPr>
          <p:cNvSpPr txBox="1"/>
          <p:nvPr/>
        </p:nvSpPr>
        <p:spPr>
          <a:xfrm>
            <a:off x="10243333" y="3013501"/>
            <a:ext cx="1232899" cy="830997"/>
          </a:xfrm>
          <a:prstGeom prst="rect">
            <a:avLst/>
          </a:prstGeom>
          <a:noFill/>
        </p:spPr>
        <p:txBody>
          <a:bodyPr wrap="square" rtlCol="0">
            <a:spAutoFit/>
          </a:bodyPr>
          <a:lstStyle/>
          <a:p>
            <a:r>
              <a:rPr lang="en-GB" sz="2400"/>
              <a:t>152 words</a:t>
            </a:r>
          </a:p>
        </p:txBody>
      </p:sp>
      <p:sp>
        <p:nvSpPr>
          <p:cNvPr id="8" name="TextBox 7">
            <a:extLst>
              <a:ext uri="{FF2B5EF4-FFF2-40B4-BE49-F238E27FC236}">
                <a16:creationId xmlns:a16="http://schemas.microsoft.com/office/drawing/2014/main" id="{D683BDAF-C62C-1643-2946-E51B4CB61A79}"/>
              </a:ext>
            </a:extLst>
          </p:cNvPr>
          <p:cNvSpPr txBox="1"/>
          <p:nvPr/>
        </p:nvSpPr>
        <p:spPr>
          <a:xfrm>
            <a:off x="10243333" y="4628757"/>
            <a:ext cx="1232899" cy="830997"/>
          </a:xfrm>
          <a:prstGeom prst="rect">
            <a:avLst/>
          </a:prstGeom>
          <a:noFill/>
        </p:spPr>
        <p:txBody>
          <a:bodyPr wrap="square" rtlCol="0">
            <a:spAutoFit/>
          </a:bodyPr>
          <a:lstStyle/>
          <a:p>
            <a:r>
              <a:rPr lang="en-GB" sz="2400"/>
              <a:t>208 words</a:t>
            </a:r>
          </a:p>
        </p:txBody>
      </p:sp>
    </p:spTree>
    <p:extLst>
      <p:ext uri="{BB962C8B-B14F-4D97-AF65-F5344CB8AC3E}">
        <p14:creationId xmlns:p14="http://schemas.microsoft.com/office/powerpoint/2010/main" val="1450347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57D8-2CD6-0710-FBFF-D950D788A43A}"/>
              </a:ext>
            </a:extLst>
          </p:cNvPr>
          <p:cNvSpPr>
            <a:spLocks noGrp="1"/>
          </p:cNvSpPr>
          <p:nvPr>
            <p:ph type="title"/>
          </p:nvPr>
        </p:nvSpPr>
        <p:spPr/>
        <p:txBody>
          <a:bodyPr/>
          <a:lstStyle/>
          <a:p>
            <a:r>
              <a:rPr lang="en-GB"/>
              <a:t>Google Gemini prompt</a:t>
            </a:r>
          </a:p>
        </p:txBody>
      </p:sp>
      <p:pic>
        <p:nvPicPr>
          <p:cNvPr id="5" name="Content Placeholder 4">
            <a:extLst>
              <a:ext uri="{FF2B5EF4-FFF2-40B4-BE49-F238E27FC236}">
                <a16:creationId xmlns:a16="http://schemas.microsoft.com/office/drawing/2014/main" id="{688EFBCB-BD9A-65B1-78A2-7ACD9D7EA9EB}"/>
              </a:ext>
            </a:extLst>
          </p:cNvPr>
          <p:cNvPicPr>
            <a:picLocks noGrp="1" noChangeAspect="1"/>
          </p:cNvPicPr>
          <p:nvPr>
            <p:ph idx="1"/>
          </p:nvPr>
        </p:nvPicPr>
        <p:blipFill>
          <a:blip r:embed="rId2"/>
          <a:stretch>
            <a:fillRect/>
          </a:stretch>
        </p:blipFill>
        <p:spPr>
          <a:xfrm>
            <a:off x="2204692" y="1825625"/>
            <a:ext cx="7782616"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987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B724-6C86-E2A4-C952-1272D4EBBEC9}"/>
              </a:ext>
            </a:extLst>
          </p:cNvPr>
          <p:cNvSpPr>
            <a:spLocks noGrp="1"/>
          </p:cNvSpPr>
          <p:nvPr>
            <p:ph type="title"/>
          </p:nvPr>
        </p:nvSpPr>
        <p:spPr/>
        <p:txBody>
          <a:bodyPr/>
          <a:lstStyle/>
          <a:p>
            <a:r>
              <a:rPr lang="en-GB"/>
              <a:t>Library StaffNet ‘The Rylands’ - final output</a:t>
            </a:r>
          </a:p>
        </p:txBody>
      </p:sp>
      <p:pic>
        <p:nvPicPr>
          <p:cNvPr id="5" name="Content Placeholder 4">
            <a:extLst>
              <a:ext uri="{FF2B5EF4-FFF2-40B4-BE49-F238E27FC236}">
                <a16:creationId xmlns:a16="http://schemas.microsoft.com/office/drawing/2014/main" id="{5FA29DE4-1071-44B0-731B-9D4FE9AD4E39}"/>
              </a:ext>
            </a:extLst>
          </p:cNvPr>
          <p:cNvPicPr>
            <a:picLocks noGrp="1" noChangeAspect="1"/>
          </p:cNvPicPr>
          <p:nvPr>
            <p:ph idx="1"/>
          </p:nvPr>
        </p:nvPicPr>
        <p:blipFill>
          <a:blip r:embed="rId2"/>
          <a:stretch>
            <a:fillRect/>
          </a:stretch>
        </p:blipFill>
        <p:spPr>
          <a:xfrm>
            <a:off x="2112652" y="1800809"/>
            <a:ext cx="7966695" cy="3920320"/>
          </a:xfrm>
        </p:spPr>
      </p:pic>
      <p:sp>
        <p:nvSpPr>
          <p:cNvPr id="6" name="TextBox 5">
            <a:extLst>
              <a:ext uri="{FF2B5EF4-FFF2-40B4-BE49-F238E27FC236}">
                <a16:creationId xmlns:a16="http://schemas.microsoft.com/office/drawing/2014/main" id="{905340B2-3D1D-15B9-1D2B-8F664C1D50AF}"/>
              </a:ext>
            </a:extLst>
          </p:cNvPr>
          <p:cNvSpPr txBox="1"/>
          <p:nvPr/>
        </p:nvSpPr>
        <p:spPr>
          <a:xfrm>
            <a:off x="1407111" y="6004748"/>
            <a:ext cx="9180847" cy="369332"/>
          </a:xfrm>
          <a:prstGeom prst="rect">
            <a:avLst/>
          </a:prstGeom>
          <a:noFill/>
        </p:spPr>
        <p:txBody>
          <a:bodyPr wrap="none" rtlCol="0">
            <a:spAutoFit/>
          </a:bodyPr>
          <a:lstStyle/>
          <a:p>
            <a:r>
              <a:rPr lang="en-GB">
                <a:hlinkClick r:id="rId3"/>
              </a:rPr>
              <a:t>https://www.staffnet.manchester.ac.uk/library/conference/past-conferences/2023/the-rylands/</a:t>
            </a:r>
            <a:r>
              <a:rPr lang="en-GB"/>
              <a:t> </a:t>
            </a:r>
          </a:p>
        </p:txBody>
      </p:sp>
      <p:sp>
        <p:nvSpPr>
          <p:cNvPr id="7" name="TextBox 6">
            <a:extLst>
              <a:ext uri="{FF2B5EF4-FFF2-40B4-BE49-F238E27FC236}">
                <a16:creationId xmlns:a16="http://schemas.microsoft.com/office/drawing/2014/main" id="{01C5A943-13D9-4A08-E310-F868F319CF8A}"/>
              </a:ext>
            </a:extLst>
          </p:cNvPr>
          <p:cNvSpPr txBox="1"/>
          <p:nvPr/>
        </p:nvSpPr>
        <p:spPr>
          <a:xfrm>
            <a:off x="10308770" y="2352783"/>
            <a:ext cx="1328505" cy="461665"/>
          </a:xfrm>
          <a:prstGeom prst="rect">
            <a:avLst/>
          </a:prstGeom>
          <a:noFill/>
        </p:spPr>
        <p:txBody>
          <a:bodyPr wrap="none" rtlCol="0">
            <a:spAutoFit/>
          </a:bodyPr>
          <a:lstStyle/>
          <a:p>
            <a:r>
              <a:rPr lang="en-GB" sz="2400"/>
              <a:t>17 words</a:t>
            </a:r>
          </a:p>
        </p:txBody>
      </p:sp>
      <p:sp>
        <p:nvSpPr>
          <p:cNvPr id="8" name="TextBox 7">
            <a:extLst>
              <a:ext uri="{FF2B5EF4-FFF2-40B4-BE49-F238E27FC236}">
                <a16:creationId xmlns:a16="http://schemas.microsoft.com/office/drawing/2014/main" id="{98EDD67F-2B32-4621-F60C-169D3E92B937}"/>
              </a:ext>
            </a:extLst>
          </p:cNvPr>
          <p:cNvSpPr txBox="1"/>
          <p:nvPr/>
        </p:nvSpPr>
        <p:spPr>
          <a:xfrm>
            <a:off x="10308769" y="3637900"/>
            <a:ext cx="1328505" cy="461665"/>
          </a:xfrm>
          <a:prstGeom prst="rect">
            <a:avLst/>
          </a:prstGeom>
          <a:noFill/>
        </p:spPr>
        <p:txBody>
          <a:bodyPr wrap="none" rtlCol="0">
            <a:spAutoFit/>
          </a:bodyPr>
          <a:lstStyle/>
          <a:p>
            <a:r>
              <a:rPr lang="en-GB" sz="2400"/>
              <a:t>18 words</a:t>
            </a:r>
          </a:p>
        </p:txBody>
      </p:sp>
      <p:sp>
        <p:nvSpPr>
          <p:cNvPr id="9" name="TextBox 8">
            <a:extLst>
              <a:ext uri="{FF2B5EF4-FFF2-40B4-BE49-F238E27FC236}">
                <a16:creationId xmlns:a16="http://schemas.microsoft.com/office/drawing/2014/main" id="{1979AFF3-C2ED-CD0A-4ED7-0FB7CD5F5797}"/>
              </a:ext>
            </a:extLst>
          </p:cNvPr>
          <p:cNvSpPr txBox="1"/>
          <p:nvPr/>
        </p:nvSpPr>
        <p:spPr>
          <a:xfrm>
            <a:off x="10308770" y="4853746"/>
            <a:ext cx="1328505" cy="461665"/>
          </a:xfrm>
          <a:prstGeom prst="rect">
            <a:avLst/>
          </a:prstGeom>
          <a:noFill/>
        </p:spPr>
        <p:txBody>
          <a:bodyPr wrap="none" rtlCol="0">
            <a:spAutoFit/>
          </a:bodyPr>
          <a:lstStyle/>
          <a:p>
            <a:r>
              <a:rPr lang="en-GB" sz="2400"/>
              <a:t>16 words</a:t>
            </a:r>
          </a:p>
        </p:txBody>
      </p:sp>
    </p:spTree>
    <p:extLst>
      <p:ext uri="{BB962C8B-B14F-4D97-AF65-F5344CB8AC3E}">
        <p14:creationId xmlns:p14="http://schemas.microsoft.com/office/powerpoint/2010/main" val="3504181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Rectangle 11">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802C9-5DE0-9EFF-4E2D-B6B7F76B9A23}"/>
              </a:ext>
            </a:extLst>
          </p:cNvPr>
          <p:cNvSpPr>
            <a:spLocks noGrp="1"/>
          </p:cNvSpPr>
          <p:nvPr>
            <p:ph type="title"/>
          </p:nvPr>
        </p:nvSpPr>
        <p:spPr>
          <a:xfrm>
            <a:off x="3371787" y="1741337"/>
            <a:ext cx="5448730" cy="2387918"/>
          </a:xfrm>
        </p:spPr>
        <p:txBody>
          <a:bodyPr vert="horz" lIns="91440" tIns="45720" rIns="91440" bIns="45720" rtlCol="0" anchor="b">
            <a:normAutofit/>
          </a:bodyPr>
          <a:lstStyle/>
          <a:p>
            <a:pPr algn="ctr"/>
            <a:r>
              <a:rPr lang="en-US" sz="5200" kern="1200">
                <a:solidFill>
                  <a:schemeClr val="tx2"/>
                </a:solidFill>
                <a:latin typeface="+mj-lt"/>
                <a:ea typeface="+mj-ea"/>
                <a:cs typeface="+mj-cs"/>
              </a:rPr>
              <a:t>Cleaning closed captions</a:t>
            </a:r>
          </a:p>
        </p:txBody>
      </p:sp>
      <p:sp>
        <p:nvSpPr>
          <p:cNvPr id="3" name="Text Placeholder 2">
            <a:extLst>
              <a:ext uri="{FF2B5EF4-FFF2-40B4-BE49-F238E27FC236}">
                <a16:creationId xmlns:a16="http://schemas.microsoft.com/office/drawing/2014/main" id="{7F916EAA-3EAF-1709-6999-B79B4970124E}"/>
              </a:ext>
            </a:extLst>
          </p:cNvPr>
          <p:cNvSpPr>
            <a:spLocks noGrp="1"/>
          </p:cNvSpPr>
          <p:nvPr>
            <p:ph type="body" idx="1"/>
          </p:nvPr>
        </p:nvSpPr>
        <p:spPr>
          <a:xfrm>
            <a:off x="3371161" y="4200522"/>
            <a:ext cx="5449982" cy="682079"/>
          </a:xfrm>
        </p:spPr>
        <p:txBody>
          <a:bodyPr vert="horz" lIns="91440" tIns="45720" rIns="91440" bIns="45720" rtlCol="0">
            <a:normAutofit/>
          </a:bodyPr>
          <a:lstStyle/>
          <a:p>
            <a:pPr algn="ctr"/>
            <a:r>
              <a:rPr lang="en-US" kern="1200">
                <a:solidFill>
                  <a:schemeClr val="tx2"/>
                </a:solidFill>
                <a:latin typeface="+mn-lt"/>
                <a:ea typeface="+mn-ea"/>
                <a:cs typeface="+mn-cs"/>
              </a:rPr>
              <a:t>Using AI tools to polish outputs of AI tools</a:t>
            </a:r>
          </a:p>
        </p:txBody>
      </p:sp>
      <p:grpSp>
        <p:nvGrpSpPr>
          <p:cNvPr id="14" name="Group 13">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5" name="Freeform: Shape 14">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1" name="Freeform: Shape 20">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 black and white logo&#10;&#10;Description automatically generated">
            <a:extLst>
              <a:ext uri="{FF2B5EF4-FFF2-40B4-BE49-F238E27FC236}">
                <a16:creationId xmlns:a16="http://schemas.microsoft.com/office/drawing/2014/main" id="{838A52E0-9110-46F2-3F55-9A22B241F2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916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FBF52-BF90-E5FD-08EB-E5D0A75CC00F}"/>
              </a:ext>
            </a:extLst>
          </p:cNvPr>
          <p:cNvSpPr>
            <a:spLocks noGrp="1"/>
          </p:cNvSpPr>
          <p:nvPr>
            <p:ph type="title"/>
          </p:nvPr>
        </p:nvSpPr>
        <p:spPr/>
        <p:txBody>
          <a:bodyPr/>
          <a:lstStyle/>
          <a:p>
            <a:r>
              <a:rPr lang="en-GB"/>
              <a:t>YouTube automated subtitles</a:t>
            </a:r>
          </a:p>
        </p:txBody>
      </p:sp>
      <p:pic>
        <p:nvPicPr>
          <p:cNvPr id="5" name="Content Placeholder 4">
            <a:extLst>
              <a:ext uri="{FF2B5EF4-FFF2-40B4-BE49-F238E27FC236}">
                <a16:creationId xmlns:a16="http://schemas.microsoft.com/office/drawing/2014/main" id="{57BF29F1-A99F-5DE6-C060-465991C3C53B}"/>
              </a:ext>
            </a:extLst>
          </p:cNvPr>
          <p:cNvPicPr>
            <a:picLocks noGrp="1" noChangeAspect="1"/>
          </p:cNvPicPr>
          <p:nvPr>
            <p:ph idx="1"/>
          </p:nvPr>
        </p:nvPicPr>
        <p:blipFill>
          <a:blip r:embed="rId2"/>
          <a:stretch>
            <a:fillRect/>
          </a:stretch>
        </p:blipFill>
        <p:spPr>
          <a:xfrm>
            <a:off x="3123072" y="1825625"/>
            <a:ext cx="5945855"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717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15F3-6D81-0F48-F4AD-E35E3E3F7DEA}"/>
              </a:ext>
            </a:extLst>
          </p:cNvPr>
          <p:cNvSpPr>
            <a:spLocks noGrp="1"/>
          </p:cNvSpPr>
          <p:nvPr>
            <p:ph type="title"/>
          </p:nvPr>
        </p:nvSpPr>
        <p:spPr/>
        <p:txBody>
          <a:bodyPr/>
          <a:lstStyle/>
          <a:p>
            <a:r>
              <a:rPr lang="en-GB"/>
              <a:t>YouTube automated transcript – raw copy</a:t>
            </a:r>
          </a:p>
        </p:txBody>
      </p:sp>
      <p:sp>
        <p:nvSpPr>
          <p:cNvPr id="3" name="Content Placeholder 2">
            <a:extLst>
              <a:ext uri="{FF2B5EF4-FFF2-40B4-BE49-F238E27FC236}">
                <a16:creationId xmlns:a16="http://schemas.microsoft.com/office/drawing/2014/main" id="{44B98FE8-34C8-FC1E-71A3-B68033214C79}"/>
              </a:ext>
            </a:extLst>
          </p:cNvPr>
          <p:cNvSpPr>
            <a:spLocks noGrp="1"/>
          </p:cNvSpPr>
          <p:nvPr>
            <p:ph idx="1"/>
          </p:nvPr>
        </p:nvSpPr>
        <p:spPr/>
        <p:txBody>
          <a:bodyPr>
            <a:normAutofit lnSpcReduction="10000"/>
          </a:bodyPr>
          <a:lstStyle/>
          <a:p>
            <a:pPr marL="0" indent="0">
              <a:buNone/>
            </a:pPr>
            <a:r>
              <a:rPr lang="en-GB" b="0">
                <a:effectLst/>
              </a:rPr>
              <a:t>so much for coming along to this month's all staff meeting I'm really </a:t>
            </a:r>
            <a:r>
              <a:rPr lang="en-GB" b="0" err="1">
                <a:effectLst/>
              </a:rPr>
              <a:t>really</a:t>
            </a:r>
            <a:r>
              <a:rPr lang="en-GB" b="0">
                <a:effectLst/>
              </a:rPr>
              <a:t> pleased to be able to welcome Professor </a:t>
            </a:r>
            <a:r>
              <a:rPr lang="en-GB" b="0" err="1">
                <a:effectLst/>
              </a:rPr>
              <a:t>nelin</a:t>
            </a:r>
            <a:r>
              <a:rPr lang="en-GB" b="0">
                <a:effectLst/>
              </a:rPr>
              <a:t> </a:t>
            </a:r>
            <a:r>
              <a:rPr lang="en-GB" b="0" err="1">
                <a:effectLst/>
              </a:rPr>
              <a:t>bcka</a:t>
            </a:r>
            <a:r>
              <a:rPr lang="en-GB" b="0">
                <a:effectLst/>
              </a:rPr>
              <a:t> who's going to be talking to us about the University's social responsibility strategy </a:t>
            </a:r>
            <a:r>
              <a:rPr lang="en-GB" b="0" err="1">
                <a:effectLst/>
              </a:rPr>
              <a:t>nellin</a:t>
            </a:r>
            <a:r>
              <a:rPr lang="en-GB" b="0">
                <a:effectLst/>
              </a:rPr>
              <a:t> is vice president for social responsibility at the University so we'll be hearing about the strategy and about recent developments with the work going on in that area and then what we've also planned this morning is for an update on our spirit of Manchester lead priority area so we'll have Ria </a:t>
            </a:r>
            <a:r>
              <a:rPr lang="en-GB" b="0" err="1">
                <a:effectLst/>
              </a:rPr>
              <a:t>sua</a:t>
            </a:r>
            <a:r>
              <a:rPr lang="en-GB" b="0">
                <a:effectLst/>
              </a:rPr>
              <a:t> Don hunt and Tristan Martin will be updating us on developments with that once n spoken there will be time for questions we do have this microphone um to hopefully pick up those questions so that they can be included in the recording of the meeting so without further Ado I'll hand over to n thank you very much</a:t>
            </a:r>
          </a:p>
          <a:p>
            <a:pPr marL="0" indent="0">
              <a:buNone/>
            </a:pPr>
            <a:endParaRPr lang="en-GB"/>
          </a:p>
        </p:txBody>
      </p:sp>
    </p:spTree>
    <p:extLst>
      <p:ext uri="{BB962C8B-B14F-4D97-AF65-F5344CB8AC3E}">
        <p14:creationId xmlns:p14="http://schemas.microsoft.com/office/powerpoint/2010/main" val="2912802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D05D-5352-16B5-FD42-0E0A71135DDD}"/>
              </a:ext>
            </a:extLst>
          </p:cNvPr>
          <p:cNvSpPr>
            <a:spLocks noGrp="1"/>
          </p:cNvSpPr>
          <p:nvPr>
            <p:ph type="title"/>
          </p:nvPr>
        </p:nvSpPr>
        <p:spPr/>
        <p:txBody>
          <a:bodyPr/>
          <a:lstStyle/>
          <a:p>
            <a:r>
              <a:rPr lang="en-GB"/>
              <a:t>Google Gemini prompt</a:t>
            </a:r>
          </a:p>
        </p:txBody>
      </p:sp>
      <p:pic>
        <p:nvPicPr>
          <p:cNvPr id="5" name="Content Placeholder 4">
            <a:extLst>
              <a:ext uri="{FF2B5EF4-FFF2-40B4-BE49-F238E27FC236}">
                <a16:creationId xmlns:a16="http://schemas.microsoft.com/office/drawing/2014/main" id="{1CBDB69E-0CD5-BB49-098B-CCDED5B4BB6B}"/>
              </a:ext>
            </a:extLst>
          </p:cNvPr>
          <p:cNvPicPr>
            <a:picLocks noGrp="1" noChangeAspect="1"/>
          </p:cNvPicPr>
          <p:nvPr>
            <p:ph idx="1"/>
          </p:nvPr>
        </p:nvPicPr>
        <p:blipFill>
          <a:blip r:embed="rId2"/>
          <a:stretch>
            <a:fillRect/>
          </a:stretch>
        </p:blipFill>
        <p:spPr>
          <a:xfrm>
            <a:off x="3621539" y="1825625"/>
            <a:ext cx="4948921"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7157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15F3-6D81-0F48-F4AD-E35E3E3F7DEA}"/>
              </a:ext>
            </a:extLst>
          </p:cNvPr>
          <p:cNvSpPr>
            <a:spLocks noGrp="1"/>
          </p:cNvSpPr>
          <p:nvPr>
            <p:ph type="title"/>
          </p:nvPr>
        </p:nvSpPr>
        <p:spPr/>
        <p:txBody>
          <a:bodyPr/>
          <a:lstStyle/>
          <a:p>
            <a:r>
              <a:rPr lang="en-GB"/>
              <a:t>YouTube automated transcript – AI cleansed</a:t>
            </a:r>
          </a:p>
        </p:txBody>
      </p:sp>
      <p:sp>
        <p:nvSpPr>
          <p:cNvPr id="3" name="Content Placeholder 2">
            <a:extLst>
              <a:ext uri="{FF2B5EF4-FFF2-40B4-BE49-F238E27FC236}">
                <a16:creationId xmlns:a16="http://schemas.microsoft.com/office/drawing/2014/main" id="{44B98FE8-34C8-FC1E-71A3-B68033214C79}"/>
              </a:ext>
            </a:extLst>
          </p:cNvPr>
          <p:cNvSpPr>
            <a:spLocks noGrp="1"/>
          </p:cNvSpPr>
          <p:nvPr>
            <p:ph idx="1"/>
          </p:nvPr>
        </p:nvSpPr>
        <p:spPr/>
        <p:txBody>
          <a:bodyPr>
            <a:normAutofit fontScale="92500" lnSpcReduction="20000"/>
          </a:bodyPr>
          <a:lstStyle/>
          <a:p>
            <a:r>
              <a:rPr lang="en-GB"/>
              <a:t>I'm delighted to welcome Professor Nalin Thakkar to this month’s All-Staff meeting. </a:t>
            </a:r>
          </a:p>
          <a:p>
            <a:r>
              <a:rPr lang="en-GB"/>
              <a:t>Professor Thakkar, the Vice President for Social Responsibility at the University, will be discussing the University's social responsibility strategy and recent developments in this area.</a:t>
            </a:r>
          </a:p>
          <a:p>
            <a:r>
              <a:rPr lang="en-GB"/>
              <a:t>Following Professor Thakkar’s talk, we'll have an update on the "Spirit of Manchester" lead priority area presented by Ria Sunga, Dom Hunt, and Tristan Martin.</a:t>
            </a:r>
          </a:p>
          <a:p>
            <a:r>
              <a:rPr lang="en-GB"/>
              <a:t>There will be time for questions after the presentations. A microphone is available for those who wish to ask questions that will be included in the meeting recording.</a:t>
            </a:r>
          </a:p>
          <a:p>
            <a:r>
              <a:rPr lang="en-GB"/>
              <a:t>Without further ado, please join me in welcoming Professor Thakkar. Thank you very much.</a:t>
            </a:r>
          </a:p>
          <a:p>
            <a:pPr marL="0" indent="0">
              <a:buNone/>
            </a:pPr>
            <a:endParaRPr lang="en-GB"/>
          </a:p>
        </p:txBody>
      </p:sp>
    </p:spTree>
    <p:extLst>
      <p:ext uri="{BB962C8B-B14F-4D97-AF65-F5344CB8AC3E}">
        <p14:creationId xmlns:p14="http://schemas.microsoft.com/office/powerpoint/2010/main" val="2311457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23AE-EB26-8C91-69F5-D98E03D7E2A8}"/>
              </a:ext>
            </a:extLst>
          </p:cNvPr>
          <p:cNvSpPr>
            <a:spLocks noGrp="1"/>
          </p:cNvSpPr>
          <p:nvPr>
            <p:ph type="title"/>
          </p:nvPr>
        </p:nvSpPr>
        <p:spPr/>
        <p:txBody>
          <a:bodyPr/>
          <a:lstStyle/>
          <a:p>
            <a:r>
              <a:rPr lang="en-GB"/>
              <a:t>Gemini cleansed subtitles / captions</a:t>
            </a:r>
          </a:p>
        </p:txBody>
      </p:sp>
      <p:pic>
        <p:nvPicPr>
          <p:cNvPr id="5" name="Content Placeholder 4">
            <a:extLst>
              <a:ext uri="{FF2B5EF4-FFF2-40B4-BE49-F238E27FC236}">
                <a16:creationId xmlns:a16="http://schemas.microsoft.com/office/drawing/2014/main" id="{6104896B-E401-FC76-9905-62C845670AA3}"/>
              </a:ext>
            </a:extLst>
          </p:cNvPr>
          <p:cNvPicPr>
            <a:picLocks noGrp="1" noChangeAspect="1"/>
          </p:cNvPicPr>
          <p:nvPr>
            <p:ph idx="1"/>
          </p:nvPr>
        </p:nvPicPr>
        <p:blipFill>
          <a:blip r:embed="rId2"/>
          <a:stretch>
            <a:fillRect/>
          </a:stretch>
        </p:blipFill>
        <p:spPr>
          <a:xfrm>
            <a:off x="2963654" y="1825625"/>
            <a:ext cx="6264692"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0472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721E33A2-E02D-988A-AE47-E5B8CB05CE4F}"/>
              </a:ext>
            </a:extLst>
          </p:cNvPr>
          <p:cNvSpPr>
            <a:spLocks noGrp="1"/>
          </p:cNvSpPr>
          <p:nvPr>
            <p:ph type="title"/>
          </p:nvPr>
        </p:nvSpPr>
        <p:spPr>
          <a:xfrm>
            <a:off x="1179226" y="1280679"/>
            <a:ext cx="9833548" cy="1325563"/>
          </a:xfrm>
        </p:spPr>
        <p:txBody>
          <a:bodyPr anchor="b">
            <a:normAutofit/>
          </a:bodyPr>
          <a:lstStyle/>
          <a:p>
            <a:r>
              <a:rPr lang="en-GB" sz="3600" dirty="0">
                <a:solidFill>
                  <a:schemeClr val="tx2"/>
                </a:solidFill>
              </a:rPr>
              <a:t>1. Activity: Sharing pre-work in table groups </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48D7406-2003-31DD-6281-1E9A6065000D}"/>
              </a:ext>
            </a:extLst>
          </p:cNvPr>
          <p:cNvSpPr>
            <a:spLocks noGrp="1"/>
          </p:cNvSpPr>
          <p:nvPr>
            <p:ph idx="1"/>
          </p:nvPr>
        </p:nvSpPr>
        <p:spPr>
          <a:xfrm>
            <a:off x="1179226" y="2890979"/>
            <a:ext cx="9833548" cy="2693976"/>
          </a:xfrm>
        </p:spPr>
        <p:txBody>
          <a:bodyPr>
            <a:normAutofit/>
          </a:bodyPr>
          <a:lstStyle/>
          <a:p>
            <a:r>
              <a:rPr lang="en-GB" sz="2000" dirty="0">
                <a:solidFill>
                  <a:schemeClr val="tx2"/>
                </a:solidFill>
              </a:rPr>
              <a:t>Please share one example of an interesting, amusing, or inspiring use of AI that you've encountered in the Library or beyond. (15 mins)</a:t>
            </a: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 black and white logo&#10;&#10;Description automatically generated">
            <a:extLst>
              <a:ext uri="{FF2B5EF4-FFF2-40B4-BE49-F238E27FC236}">
                <a16:creationId xmlns:a16="http://schemas.microsoft.com/office/drawing/2014/main" id="{960FE919-F6F9-BFBF-6CB9-BCBE20A327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679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802C9-5DE0-9EFF-4E2D-B6B7F76B9A23}"/>
              </a:ext>
            </a:extLst>
          </p:cNvPr>
          <p:cNvSpPr>
            <a:spLocks noGrp="1"/>
          </p:cNvSpPr>
          <p:nvPr>
            <p:ph type="title"/>
          </p:nvPr>
        </p:nvSpPr>
        <p:spPr>
          <a:xfrm>
            <a:off x="3371787" y="1741337"/>
            <a:ext cx="5448730" cy="2387918"/>
          </a:xfrm>
        </p:spPr>
        <p:txBody>
          <a:bodyPr vert="horz" lIns="91440" tIns="45720" rIns="91440" bIns="45720" rtlCol="0" anchor="b">
            <a:normAutofit/>
          </a:bodyPr>
          <a:lstStyle/>
          <a:p>
            <a:pPr algn="ctr"/>
            <a:r>
              <a:rPr lang="en-US" sz="5200">
                <a:solidFill>
                  <a:schemeClr val="tx2"/>
                </a:solidFill>
              </a:rPr>
              <a:t>Rylands architecture recommendations</a:t>
            </a:r>
            <a:endParaRPr lang="en-US" sz="5200" kern="1200">
              <a:solidFill>
                <a:schemeClr val="tx2"/>
              </a:solidFill>
              <a:latin typeface="+mj-lt"/>
              <a:ea typeface="+mj-ea"/>
              <a:cs typeface="+mj-cs"/>
            </a:endParaRPr>
          </a:p>
        </p:txBody>
      </p:sp>
      <p:sp>
        <p:nvSpPr>
          <p:cNvPr id="3" name="Text Placeholder 2">
            <a:extLst>
              <a:ext uri="{FF2B5EF4-FFF2-40B4-BE49-F238E27FC236}">
                <a16:creationId xmlns:a16="http://schemas.microsoft.com/office/drawing/2014/main" id="{7F916EAA-3EAF-1709-6999-B79B4970124E}"/>
              </a:ext>
            </a:extLst>
          </p:cNvPr>
          <p:cNvSpPr>
            <a:spLocks noGrp="1"/>
          </p:cNvSpPr>
          <p:nvPr>
            <p:ph type="body" idx="1"/>
          </p:nvPr>
        </p:nvSpPr>
        <p:spPr>
          <a:xfrm>
            <a:off x="3371161" y="4200522"/>
            <a:ext cx="5449982" cy="682079"/>
          </a:xfrm>
        </p:spPr>
        <p:txBody>
          <a:bodyPr vert="horz" lIns="91440" tIns="45720" rIns="91440" bIns="45720" rtlCol="0">
            <a:normAutofit/>
          </a:bodyPr>
          <a:lstStyle/>
          <a:p>
            <a:pPr algn="ctr"/>
            <a:r>
              <a:rPr lang="en-US">
                <a:solidFill>
                  <a:schemeClr val="tx2"/>
                </a:solidFill>
              </a:rPr>
              <a:t>Structuring web content with AI</a:t>
            </a:r>
            <a:endParaRPr lang="en-US" kern="1200">
              <a:solidFill>
                <a:schemeClr val="tx2"/>
              </a:solidFill>
              <a:latin typeface="+mn-lt"/>
              <a:ea typeface="+mn-ea"/>
              <a:cs typeface="+mn-cs"/>
            </a:endParaRPr>
          </a:p>
        </p:txBody>
      </p:sp>
      <p:grpSp>
        <p:nvGrpSpPr>
          <p:cNvPr id="15" name="Group 14">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6" name="Freeform: Shape 15">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2" name="Freeform: Shape 21">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5" name="Freeform: Shape 24">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 black and white logo&#10;&#10;Description automatically generated">
            <a:extLst>
              <a:ext uri="{FF2B5EF4-FFF2-40B4-BE49-F238E27FC236}">
                <a16:creationId xmlns:a16="http://schemas.microsoft.com/office/drawing/2014/main" id="{838A52E0-9110-46F2-3F55-9A22B241F2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5607-3363-4D17-0807-3B7158675932}"/>
              </a:ext>
            </a:extLst>
          </p:cNvPr>
          <p:cNvSpPr>
            <a:spLocks noGrp="1"/>
          </p:cNvSpPr>
          <p:nvPr>
            <p:ph type="title"/>
          </p:nvPr>
        </p:nvSpPr>
        <p:spPr/>
        <p:txBody>
          <a:bodyPr/>
          <a:lstStyle/>
          <a:p>
            <a:r>
              <a:rPr lang="en-GB"/>
              <a:t>Typical approach</a:t>
            </a:r>
          </a:p>
        </p:txBody>
      </p:sp>
      <p:pic>
        <p:nvPicPr>
          <p:cNvPr id="1028" name="Picture 4">
            <a:extLst>
              <a:ext uri="{FF2B5EF4-FFF2-40B4-BE49-F238E27FC236}">
                <a16:creationId xmlns:a16="http://schemas.microsoft.com/office/drawing/2014/main" id="{B8C7EF75-3488-858D-58C0-9E5C3735B81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8807"/>
          <a:stretch/>
        </p:blipFill>
        <p:spPr bwMode="auto">
          <a:xfrm>
            <a:off x="3343353" y="1690688"/>
            <a:ext cx="5505294" cy="4576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964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F8BDA-893B-6858-2A5A-8B3124E407EC}"/>
              </a:ext>
            </a:extLst>
          </p:cNvPr>
          <p:cNvSpPr>
            <a:spLocks noGrp="1"/>
          </p:cNvSpPr>
          <p:nvPr>
            <p:ph type="title"/>
          </p:nvPr>
        </p:nvSpPr>
        <p:spPr/>
        <p:txBody>
          <a:bodyPr/>
          <a:lstStyle/>
          <a:p>
            <a:r>
              <a:rPr lang="en-GB"/>
              <a:t>Organising into themes</a:t>
            </a:r>
          </a:p>
        </p:txBody>
      </p:sp>
      <p:pic>
        <p:nvPicPr>
          <p:cNvPr id="2050" name="Picture 2">
            <a:extLst>
              <a:ext uri="{FF2B5EF4-FFF2-40B4-BE49-F238E27FC236}">
                <a16:creationId xmlns:a16="http://schemas.microsoft.com/office/drawing/2014/main" id="{ABDE668F-A893-BDFA-5C6F-5EEE71D191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0875" y="1825625"/>
            <a:ext cx="8650250"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32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49E0-C0B1-8DA7-2D9F-B0EFD74F2240}"/>
              </a:ext>
            </a:extLst>
          </p:cNvPr>
          <p:cNvSpPr>
            <a:spLocks noGrp="1"/>
          </p:cNvSpPr>
          <p:nvPr>
            <p:ph type="title"/>
          </p:nvPr>
        </p:nvSpPr>
        <p:spPr/>
        <p:txBody>
          <a:bodyPr/>
          <a:lstStyle/>
          <a:p>
            <a:r>
              <a:rPr lang="en-GB"/>
              <a:t>Content suggestions from ChatGPT</a:t>
            </a:r>
          </a:p>
        </p:txBody>
      </p:sp>
      <p:pic>
        <p:nvPicPr>
          <p:cNvPr id="5" name="Content Placeholder 4">
            <a:extLst>
              <a:ext uri="{FF2B5EF4-FFF2-40B4-BE49-F238E27FC236}">
                <a16:creationId xmlns:a16="http://schemas.microsoft.com/office/drawing/2014/main" id="{1A79BFB1-C798-0526-E3DC-7D6417828E67}"/>
              </a:ext>
            </a:extLst>
          </p:cNvPr>
          <p:cNvPicPr>
            <a:picLocks noGrp="1" noChangeAspect="1"/>
          </p:cNvPicPr>
          <p:nvPr>
            <p:ph idx="1"/>
          </p:nvPr>
        </p:nvPicPr>
        <p:blipFill>
          <a:blip r:embed="rId2"/>
          <a:stretch>
            <a:fillRect/>
          </a:stretch>
        </p:blipFill>
        <p:spPr>
          <a:xfrm>
            <a:off x="2072615" y="2295857"/>
            <a:ext cx="8046769" cy="2938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956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05A5-E721-801D-C856-FCA00ED9E9BA}"/>
              </a:ext>
            </a:extLst>
          </p:cNvPr>
          <p:cNvSpPr>
            <a:spLocks noGrp="1"/>
          </p:cNvSpPr>
          <p:nvPr>
            <p:ph type="title"/>
          </p:nvPr>
        </p:nvSpPr>
        <p:spPr/>
        <p:txBody>
          <a:bodyPr/>
          <a:lstStyle/>
          <a:p>
            <a:r>
              <a:rPr lang="en-GB"/>
              <a:t>Five seconds later…</a:t>
            </a:r>
          </a:p>
        </p:txBody>
      </p:sp>
      <p:pic>
        <p:nvPicPr>
          <p:cNvPr id="6" name="Content Placeholder 5">
            <a:extLst>
              <a:ext uri="{FF2B5EF4-FFF2-40B4-BE49-F238E27FC236}">
                <a16:creationId xmlns:a16="http://schemas.microsoft.com/office/drawing/2014/main" id="{AB4863AC-425C-94B6-EA72-1C07EBAEF9A5}"/>
              </a:ext>
            </a:extLst>
          </p:cNvPr>
          <p:cNvPicPr>
            <a:picLocks noGrp="1" noChangeAspect="1"/>
          </p:cNvPicPr>
          <p:nvPr>
            <p:ph sz="half" idx="1"/>
          </p:nvPr>
        </p:nvPicPr>
        <p:blipFill>
          <a:blip r:embed="rId2"/>
          <a:stretch>
            <a:fillRect/>
          </a:stretch>
        </p:blipFill>
        <p:spPr>
          <a:xfrm>
            <a:off x="838200" y="2431112"/>
            <a:ext cx="5181600" cy="3140363"/>
          </a:xfrm>
          <a:prstGeom prst="rect">
            <a:avLst/>
          </a:prstGeom>
          <a:ln>
            <a:noFill/>
          </a:ln>
          <a:effectLst>
            <a:outerShdw blurRad="292100" dist="139700" dir="2700000" algn="tl" rotWithShape="0">
              <a:srgbClr val="333333">
                <a:alpha val="65000"/>
              </a:srgbClr>
            </a:outerShdw>
          </a:effectLst>
        </p:spPr>
      </p:pic>
      <p:pic>
        <p:nvPicPr>
          <p:cNvPr id="8" name="Content Placeholder 7">
            <a:extLst>
              <a:ext uri="{FF2B5EF4-FFF2-40B4-BE49-F238E27FC236}">
                <a16:creationId xmlns:a16="http://schemas.microsoft.com/office/drawing/2014/main" id="{AFA975B7-6DDD-3A10-3589-7C304D6C05F5}"/>
              </a:ext>
            </a:extLst>
          </p:cNvPr>
          <p:cNvPicPr>
            <a:picLocks noGrp="1" noChangeAspect="1"/>
          </p:cNvPicPr>
          <p:nvPr>
            <p:ph sz="half" idx="2"/>
          </p:nvPr>
        </p:nvPicPr>
        <p:blipFill>
          <a:blip r:embed="rId3"/>
          <a:stretch>
            <a:fillRect/>
          </a:stretch>
        </p:blipFill>
        <p:spPr>
          <a:xfrm>
            <a:off x="6172200" y="2471620"/>
            <a:ext cx="5181600" cy="3059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135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0189-3A8E-F409-E212-E33D10D2D8B4}"/>
              </a:ext>
            </a:extLst>
          </p:cNvPr>
          <p:cNvSpPr>
            <a:spLocks noGrp="1"/>
          </p:cNvSpPr>
          <p:nvPr>
            <p:ph type="title"/>
          </p:nvPr>
        </p:nvSpPr>
        <p:spPr/>
        <p:txBody>
          <a:bodyPr/>
          <a:lstStyle/>
          <a:p>
            <a:r>
              <a:rPr lang="en-GB"/>
              <a:t>Augmented with our paper card sort</a:t>
            </a:r>
          </a:p>
        </p:txBody>
      </p:sp>
      <p:pic>
        <p:nvPicPr>
          <p:cNvPr id="5" name="Content Placeholder 4">
            <a:extLst>
              <a:ext uri="{FF2B5EF4-FFF2-40B4-BE49-F238E27FC236}">
                <a16:creationId xmlns:a16="http://schemas.microsoft.com/office/drawing/2014/main" id="{919A3622-0338-503A-EC4A-B8E65350172E}"/>
              </a:ext>
            </a:extLst>
          </p:cNvPr>
          <p:cNvPicPr>
            <a:picLocks noGrp="1" noChangeAspect="1"/>
          </p:cNvPicPr>
          <p:nvPr>
            <p:ph idx="1"/>
          </p:nvPr>
        </p:nvPicPr>
        <p:blipFill>
          <a:blip r:embed="rId2"/>
          <a:stretch>
            <a:fillRect/>
          </a:stretch>
        </p:blipFill>
        <p:spPr>
          <a:xfrm>
            <a:off x="1098859" y="1825625"/>
            <a:ext cx="9994282"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651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4837-FE56-F839-940F-14DE77B70AAB}"/>
              </a:ext>
            </a:extLst>
          </p:cNvPr>
          <p:cNvSpPr>
            <a:spLocks noGrp="1"/>
          </p:cNvSpPr>
          <p:nvPr>
            <p:ph type="title"/>
          </p:nvPr>
        </p:nvSpPr>
        <p:spPr/>
        <p:txBody>
          <a:bodyPr/>
          <a:lstStyle/>
          <a:p>
            <a:r>
              <a:rPr lang="en-GB"/>
              <a:t>Final fusion, the best of both worlds</a:t>
            </a:r>
          </a:p>
        </p:txBody>
      </p:sp>
      <p:pic>
        <p:nvPicPr>
          <p:cNvPr id="5" name="Content Placeholder 4">
            <a:extLst>
              <a:ext uri="{FF2B5EF4-FFF2-40B4-BE49-F238E27FC236}">
                <a16:creationId xmlns:a16="http://schemas.microsoft.com/office/drawing/2014/main" id="{263CF742-E133-161F-8F63-6B7BC01855B0}"/>
              </a:ext>
            </a:extLst>
          </p:cNvPr>
          <p:cNvPicPr>
            <a:picLocks noGrp="1" noChangeAspect="1"/>
          </p:cNvPicPr>
          <p:nvPr>
            <p:ph idx="1"/>
          </p:nvPr>
        </p:nvPicPr>
        <p:blipFill rotWithShape="1">
          <a:blip r:embed="rId2"/>
          <a:srcRect l="18751" r="17590" b="17586"/>
          <a:stretch/>
        </p:blipFill>
        <p:spPr>
          <a:xfrm>
            <a:off x="3702698" y="1690688"/>
            <a:ext cx="4786604" cy="4576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5878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4" name="Freeform: Shape 13">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8B802C9-5DE0-9EFF-4E2D-B6B7F76B9A23}"/>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Thank you</a:t>
            </a:r>
          </a:p>
        </p:txBody>
      </p:sp>
      <p:sp>
        <p:nvSpPr>
          <p:cNvPr id="3" name="Text Placeholder 2">
            <a:extLst>
              <a:ext uri="{FF2B5EF4-FFF2-40B4-BE49-F238E27FC236}">
                <a16:creationId xmlns:a16="http://schemas.microsoft.com/office/drawing/2014/main" id="{7F916EAA-3EAF-1709-6999-B79B4970124E}"/>
              </a:ext>
            </a:extLst>
          </p:cNvPr>
          <p:cNvSpPr>
            <a:spLocks noGrp="1"/>
          </p:cNvSpPr>
          <p:nvPr>
            <p:ph type="body" idx="1"/>
          </p:nvPr>
        </p:nvSpPr>
        <p:spPr>
          <a:xfrm>
            <a:off x="3215729" y="4165152"/>
            <a:ext cx="5760846" cy="682079"/>
          </a:xfrm>
        </p:spPr>
        <p:txBody>
          <a:bodyPr vert="horz" lIns="91440" tIns="45720" rIns="91440" bIns="45720" rtlCol="0">
            <a:normAutofit/>
          </a:bodyPr>
          <a:lstStyle/>
          <a:p>
            <a:pPr algn="ctr"/>
            <a:r>
              <a:rPr lang="en-US" kern="1200">
                <a:solidFill>
                  <a:schemeClr val="tx2"/>
                </a:solidFill>
                <a:latin typeface="+mn-lt"/>
                <a:ea typeface="+mn-ea"/>
                <a:cs typeface="+mn-cs"/>
              </a:rPr>
              <a:t>Questions?</a:t>
            </a:r>
          </a:p>
        </p:txBody>
      </p:sp>
      <p:pic>
        <p:nvPicPr>
          <p:cNvPr id="4" name="Picture 2" descr="A black and white logo&#10;&#10;Description automatically generated">
            <a:extLst>
              <a:ext uri="{FF2B5EF4-FFF2-40B4-BE49-F238E27FC236}">
                <a16:creationId xmlns:a16="http://schemas.microsoft.com/office/drawing/2014/main" id="{838A52E0-9110-46F2-3F55-9A22B241F2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660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51" name="Freeform: Shape 50">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8EF7A42-F9DB-CCA6-E73A-5E185A475DFE}"/>
              </a:ext>
            </a:extLst>
          </p:cNvPr>
          <p:cNvSpPr>
            <a:spLocks noGrp="1"/>
          </p:cNvSpPr>
          <p:nvPr>
            <p:ph type="title"/>
          </p:nvPr>
        </p:nvSpPr>
        <p:spPr>
          <a:xfrm>
            <a:off x="3027924" y="1719230"/>
            <a:ext cx="5754696" cy="1837349"/>
          </a:xfrm>
        </p:spPr>
        <p:txBody>
          <a:bodyPr>
            <a:normAutofit/>
          </a:bodyPr>
          <a:lstStyle/>
          <a:p>
            <a:r>
              <a:rPr lang="en-GB" sz="3600" dirty="0">
                <a:solidFill>
                  <a:schemeClr val="tx2"/>
                </a:solidFill>
              </a:rPr>
              <a:t>3. Table discussion: How could AI help you in your role? </a:t>
            </a:r>
          </a:p>
        </p:txBody>
      </p:sp>
      <p:sp>
        <p:nvSpPr>
          <p:cNvPr id="3" name="Content Placeholder 2">
            <a:extLst>
              <a:ext uri="{FF2B5EF4-FFF2-40B4-BE49-F238E27FC236}">
                <a16:creationId xmlns:a16="http://schemas.microsoft.com/office/drawing/2014/main" id="{D711828D-DBB3-6A4A-2450-8599ED334BF3}"/>
              </a:ext>
            </a:extLst>
          </p:cNvPr>
          <p:cNvSpPr>
            <a:spLocks noGrp="1"/>
          </p:cNvSpPr>
          <p:nvPr>
            <p:ph idx="1"/>
          </p:nvPr>
        </p:nvSpPr>
        <p:spPr>
          <a:xfrm>
            <a:off x="3050412" y="3707305"/>
            <a:ext cx="5709721" cy="2430864"/>
          </a:xfrm>
        </p:spPr>
        <p:txBody>
          <a:bodyPr anchor="t">
            <a:normAutofit/>
          </a:bodyPr>
          <a:lstStyle/>
          <a:p>
            <a:r>
              <a:rPr lang="en-GB" sz="2000" dirty="0">
                <a:solidFill>
                  <a:schemeClr val="tx2"/>
                </a:solidFill>
              </a:rPr>
              <a:t>What are you already doing? What enablers / blockers do you experience? (10 mins)</a:t>
            </a:r>
          </a:p>
          <a:p>
            <a:r>
              <a:rPr lang="en-GB" sz="2000" dirty="0">
                <a:solidFill>
                  <a:schemeClr val="tx2"/>
                </a:solidFill>
              </a:rPr>
              <a:t>What might you do next? Are there any specific actions you can take away? (10 mins)</a:t>
            </a:r>
          </a:p>
          <a:p>
            <a:endParaRPr lang="en-GB" sz="2000" dirty="0">
              <a:solidFill>
                <a:schemeClr val="tx2"/>
              </a:solidFill>
            </a:endParaRPr>
          </a:p>
          <a:p>
            <a:pPr marL="0" indent="0">
              <a:buNone/>
            </a:pPr>
            <a:endParaRPr lang="en-GB" sz="2000" dirty="0">
              <a:solidFill>
                <a:schemeClr val="tx2"/>
              </a:solidFill>
            </a:endParaRPr>
          </a:p>
        </p:txBody>
      </p:sp>
      <p:grpSp>
        <p:nvGrpSpPr>
          <p:cNvPr id="56" name="Group 55">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57" name="Freeform: Shape 56">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0" name="Freeform: Shape 59">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2" descr="A black and white logo&#10;&#10;Description automatically generated">
            <a:extLst>
              <a:ext uri="{FF2B5EF4-FFF2-40B4-BE49-F238E27FC236}">
                <a16:creationId xmlns:a16="http://schemas.microsoft.com/office/drawing/2014/main" id="{2D2CCA8C-E77E-FF71-D8F5-684B958EB3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44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2516CFA-65A7-4E78-BAF2-F437E0567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583843-30E4-4091-87E1-A4A496510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AE0D2D7F-1DF5-4798-9E63-A71E2D1588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28953" y="0"/>
            <a:ext cx="5163047" cy="3153018"/>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197D003-D6F2-4203-A495-66907856A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D0A62B1-BB9A-43BD-81CD-1400F6A22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FDD9AD5-71EC-4840-9DB9-0EB0E1755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E37CA3E-8144-4168-9129-6446C79AE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133CC21-9A5A-1A9A-BFC9-9639F87CC78F}"/>
              </a:ext>
            </a:extLst>
          </p:cNvPr>
          <p:cNvSpPr>
            <a:spLocks noGrp="1"/>
          </p:cNvSpPr>
          <p:nvPr>
            <p:ph type="title"/>
          </p:nvPr>
        </p:nvSpPr>
        <p:spPr>
          <a:xfrm>
            <a:off x="2762100" y="1158150"/>
            <a:ext cx="6667799" cy="2031055"/>
          </a:xfrm>
        </p:spPr>
        <p:txBody>
          <a:bodyPr vert="horz" lIns="91440" tIns="45720" rIns="91440" bIns="45720" rtlCol="0" anchor="b">
            <a:normAutofit/>
          </a:bodyPr>
          <a:lstStyle/>
          <a:p>
            <a:r>
              <a:rPr lang="en-US" sz="3600" kern="1200" dirty="0">
                <a:solidFill>
                  <a:schemeClr val="tx2"/>
                </a:solidFill>
                <a:latin typeface="+mj-lt"/>
                <a:ea typeface="+mj-ea"/>
                <a:cs typeface="+mj-cs"/>
              </a:rPr>
              <a:t>4. Open floor discussion</a:t>
            </a:r>
          </a:p>
        </p:txBody>
      </p:sp>
      <p:sp>
        <p:nvSpPr>
          <p:cNvPr id="3" name="Text Placeholder 2">
            <a:extLst>
              <a:ext uri="{FF2B5EF4-FFF2-40B4-BE49-F238E27FC236}">
                <a16:creationId xmlns:a16="http://schemas.microsoft.com/office/drawing/2014/main" id="{1E38BB98-FB41-0A31-A511-51A13489EEF7}"/>
              </a:ext>
            </a:extLst>
          </p:cNvPr>
          <p:cNvSpPr>
            <a:spLocks noGrp="1"/>
          </p:cNvSpPr>
          <p:nvPr>
            <p:ph type="body" idx="1"/>
          </p:nvPr>
        </p:nvSpPr>
        <p:spPr>
          <a:xfrm>
            <a:off x="3045521" y="3307217"/>
            <a:ext cx="6105194" cy="682079"/>
          </a:xfrm>
        </p:spPr>
        <p:txBody>
          <a:bodyPr vert="horz" lIns="91440" tIns="45720" rIns="91440" bIns="45720" rtlCol="0">
            <a:noAutofit/>
          </a:bodyPr>
          <a:lstStyle/>
          <a:p>
            <a:pPr marL="342900" indent="-342900">
              <a:buFont typeface="Arial" panose="020B0604020202020204" pitchFamily="34" charset="0"/>
              <a:buChar char="•"/>
            </a:pPr>
            <a:r>
              <a:rPr lang="en-US" sz="2000" kern="1200" dirty="0">
                <a:solidFill>
                  <a:schemeClr val="tx2"/>
                </a:solidFill>
                <a:latin typeface="+mn-lt"/>
                <a:ea typeface="+mn-ea"/>
                <a:cs typeface="+mn-cs"/>
              </a:rPr>
              <a:t>What are you already doing? </a:t>
            </a:r>
          </a:p>
          <a:p>
            <a:pPr marL="342900" indent="-342900">
              <a:buFont typeface="Arial" panose="020B0604020202020204" pitchFamily="34" charset="0"/>
              <a:buChar char="•"/>
            </a:pPr>
            <a:r>
              <a:rPr lang="en-US" sz="2000" kern="1200" dirty="0">
                <a:solidFill>
                  <a:schemeClr val="tx2"/>
                </a:solidFill>
                <a:latin typeface="+mn-lt"/>
                <a:ea typeface="+mn-ea"/>
                <a:cs typeface="+mn-cs"/>
              </a:rPr>
              <a:t>What enablers / blockers do you experience? </a:t>
            </a:r>
          </a:p>
          <a:p>
            <a:pPr marL="342900" indent="-342900">
              <a:buFont typeface="Arial" panose="020B0604020202020204" pitchFamily="34" charset="0"/>
              <a:buChar char="•"/>
            </a:pPr>
            <a:r>
              <a:rPr lang="en-US" sz="2000" kern="1200" dirty="0">
                <a:solidFill>
                  <a:schemeClr val="tx2"/>
                </a:solidFill>
                <a:latin typeface="+mn-lt"/>
                <a:ea typeface="+mn-ea"/>
                <a:cs typeface="+mn-cs"/>
              </a:rPr>
              <a:t>Are there any specific actions you can take away? </a:t>
            </a:r>
          </a:p>
          <a:p>
            <a:pPr marL="342900" indent="-342900">
              <a:buFont typeface="Arial" panose="020B0604020202020204" pitchFamily="34" charset="0"/>
              <a:buChar char="•"/>
            </a:pPr>
            <a:r>
              <a:rPr lang="en-US" sz="2000" dirty="0">
                <a:solidFill>
                  <a:schemeClr val="tx2"/>
                </a:solidFill>
              </a:rPr>
              <a:t>What might you do next? </a:t>
            </a:r>
            <a:r>
              <a:rPr lang="en-US" sz="2000" kern="1200" dirty="0">
                <a:solidFill>
                  <a:schemeClr val="tx2"/>
                </a:solidFill>
                <a:latin typeface="+mn-lt"/>
                <a:ea typeface="+mn-ea"/>
                <a:cs typeface="+mn-cs"/>
              </a:rPr>
              <a:t> </a:t>
            </a:r>
          </a:p>
        </p:txBody>
      </p:sp>
      <p:grpSp>
        <p:nvGrpSpPr>
          <p:cNvPr id="18" name="Group 17">
            <a:extLst>
              <a:ext uri="{FF2B5EF4-FFF2-40B4-BE49-F238E27FC236}">
                <a16:creationId xmlns:a16="http://schemas.microsoft.com/office/drawing/2014/main" id="{E7D4F600-F737-4482-BC99-1E1FFC8263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146310"/>
            <a:ext cx="3142400" cy="2716805"/>
            <a:chOff x="-305" y="-4155"/>
            <a:chExt cx="2514948" cy="2174333"/>
          </a:xfrm>
        </p:grpSpPr>
        <p:sp>
          <p:nvSpPr>
            <p:cNvPr id="19" name="Freeform: Shape 18">
              <a:extLst>
                <a:ext uri="{FF2B5EF4-FFF2-40B4-BE49-F238E27FC236}">
                  <a16:creationId xmlns:a16="http://schemas.microsoft.com/office/drawing/2014/main" id="{487C2CB5-E3D4-4345-A7B4-6F0039A6A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CB1D1D5-E255-4B0E-A7F5-DB2BE5A8D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95D61F8-0B49-44AD-956A-8EE58ECE6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EC645CD3-4985-451E-8683-6C671E178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2" descr="A black and white logo&#10;&#10;Description automatically generated">
            <a:extLst>
              <a:ext uri="{FF2B5EF4-FFF2-40B4-BE49-F238E27FC236}">
                <a16:creationId xmlns:a16="http://schemas.microsoft.com/office/drawing/2014/main" id="{BB918565-CDD3-8387-4D2B-857F7737A1A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6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66" name="Freeform: Shape 1065">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8" name="Group 1067">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069" name="Freeform: Shape 1068">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0" name="Freeform: Shape 1069">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1" name="Freeform: Shape 1070">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2" name="Freeform: Shape 1071">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3" name="Freeform: Shape 1072">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4" name="Freeform: Shape 1073">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5" name="Freeform: Shape 1074">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Title 1">
            <a:extLst>
              <a:ext uri="{FF2B5EF4-FFF2-40B4-BE49-F238E27FC236}">
                <a16:creationId xmlns:a16="http://schemas.microsoft.com/office/drawing/2014/main" id="{8791D22D-F7AB-8D45-E77F-0B319E113F36}"/>
              </a:ext>
            </a:extLst>
          </p:cNvPr>
          <p:cNvSpPr>
            <a:spLocks noGrp="1"/>
          </p:cNvSpPr>
          <p:nvPr>
            <p:ph type="ctrTitle"/>
          </p:nvPr>
        </p:nvSpPr>
        <p:spPr>
          <a:xfrm>
            <a:off x="2798626" y="1609685"/>
            <a:ext cx="6594442" cy="2387918"/>
          </a:xfrm>
        </p:spPr>
        <p:txBody>
          <a:bodyPr anchor="b">
            <a:noAutofit/>
          </a:bodyPr>
          <a:lstStyle/>
          <a:p>
            <a:pPr algn="l"/>
            <a:r>
              <a:rPr lang="en-GB" sz="5200" dirty="0">
                <a:solidFill>
                  <a:schemeClr val="tx2"/>
                </a:solidFill>
              </a:rPr>
              <a:t>2. Case study:</a:t>
            </a:r>
            <a:br>
              <a:rPr lang="en-GB" sz="5200" dirty="0">
                <a:solidFill>
                  <a:schemeClr val="tx2"/>
                </a:solidFill>
              </a:rPr>
            </a:br>
            <a:r>
              <a:rPr lang="en-GB" sz="5200" dirty="0">
                <a:solidFill>
                  <a:schemeClr val="tx2"/>
                </a:solidFill>
              </a:rPr>
              <a:t>AI experiments in Digital Communications</a:t>
            </a:r>
          </a:p>
        </p:txBody>
      </p:sp>
      <p:sp>
        <p:nvSpPr>
          <p:cNvPr id="3" name="Subtitle 2">
            <a:extLst>
              <a:ext uri="{FF2B5EF4-FFF2-40B4-BE49-F238E27FC236}">
                <a16:creationId xmlns:a16="http://schemas.microsoft.com/office/drawing/2014/main" id="{85760DF1-4385-FF3A-03C6-F0116FA80AB1}"/>
              </a:ext>
            </a:extLst>
          </p:cNvPr>
          <p:cNvSpPr>
            <a:spLocks noGrp="1"/>
          </p:cNvSpPr>
          <p:nvPr>
            <p:ph type="subTitle" idx="1"/>
          </p:nvPr>
        </p:nvSpPr>
        <p:spPr>
          <a:xfrm>
            <a:off x="2538317" y="3997603"/>
            <a:ext cx="7350710" cy="1156339"/>
          </a:xfrm>
        </p:spPr>
        <p:txBody>
          <a:bodyPr>
            <a:normAutofit/>
          </a:bodyPr>
          <a:lstStyle/>
          <a:p>
            <a:endParaRPr lang="en-GB" sz="1800">
              <a:solidFill>
                <a:schemeClr val="tx2"/>
              </a:solidFill>
            </a:endParaRPr>
          </a:p>
          <a:p>
            <a:r>
              <a:rPr lang="en-GB">
                <a:solidFill>
                  <a:schemeClr val="tx2"/>
                </a:solidFill>
              </a:rPr>
              <a:t>Kristian Scott, Senior Digital Communications Developer</a:t>
            </a:r>
          </a:p>
        </p:txBody>
      </p:sp>
      <p:grpSp>
        <p:nvGrpSpPr>
          <p:cNvPr id="1077" name="Group 1076">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1078" name="Freeform: Shape 1077">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reeform: Shape 1078">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Freeform: Shape 1079">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81" name="Freeform: Shape 1080">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3" name="Group 1082">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1084" name="Freeform: Shape 1083">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Freeform: Shape 1084">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reeform: Shape 1085">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87" name="Freeform: Shape 1086">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 black and white logo&#10;&#10;Description automatically generated">
            <a:extLst>
              <a:ext uri="{FF2B5EF4-FFF2-40B4-BE49-F238E27FC236}">
                <a16:creationId xmlns:a16="http://schemas.microsoft.com/office/drawing/2014/main" id="{933DDF4E-87F3-5562-DB05-972DEF3553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80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A1769D-FA32-EE2C-E081-CB32DB101ABF}"/>
              </a:ext>
            </a:extLst>
          </p:cNvPr>
          <p:cNvSpPr>
            <a:spLocks noGrp="1"/>
          </p:cNvSpPr>
          <p:nvPr>
            <p:ph type="title"/>
          </p:nvPr>
        </p:nvSpPr>
        <p:spPr>
          <a:xfrm>
            <a:off x="3027924" y="991261"/>
            <a:ext cx="5754696" cy="1837349"/>
          </a:xfrm>
        </p:spPr>
        <p:txBody>
          <a:bodyPr>
            <a:normAutofit/>
          </a:bodyPr>
          <a:lstStyle/>
          <a:p>
            <a:r>
              <a:rPr lang="en-GB" sz="3600" dirty="0">
                <a:solidFill>
                  <a:schemeClr val="tx2"/>
                </a:solidFill>
              </a:rPr>
              <a:t>5. Individual reflection: Embracing AI at UoM Library</a:t>
            </a:r>
          </a:p>
        </p:txBody>
      </p:sp>
      <p:grpSp>
        <p:nvGrpSpPr>
          <p:cNvPr id="29" name="Group 28">
            <a:extLst>
              <a:ext uri="{FF2B5EF4-FFF2-40B4-BE49-F238E27FC236}">
                <a16:creationId xmlns:a16="http://schemas.microsoft.com/office/drawing/2014/main" id="{05545017-2445-4AB3-95A6-48F17C802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0" name="Freeform: Shape 29">
              <a:extLst>
                <a:ext uri="{FF2B5EF4-FFF2-40B4-BE49-F238E27FC236}">
                  <a16:creationId xmlns:a16="http://schemas.microsoft.com/office/drawing/2014/main" id="{F3B5D580-007D-4215-A10B-C8CF12EE02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4228C19-035F-4E8E-BAFD-56EC684B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10D7C81-A1BE-4720-A66D-AEF9A11A5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BF18FEE-BE44-4F4A-AA4E-EC795CB0B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2F89DF2-8CA1-CD0E-6925-D1B6A5994D2F}"/>
              </a:ext>
            </a:extLst>
          </p:cNvPr>
          <p:cNvSpPr>
            <a:spLocks noGrp="1"/>
          </p:cNvSpPr>
          <p:nvPr>
            <p:ph idx="1"/>
          </p:nvPr>
        </p:nvSpPr>
        <p:spPr>
          <a:xfrm>
            <a:off x="3050412" y="2979336"/>
            <a:ext cx="5709721" cy="2430864"/>
          </a:xfrm>
        </p:spPr>
        <p:txBody>
          <a:bodyPr anchor="t">
            <a:normAutofit lnSpcReduction="10000"/>
          </a:bodyPr>
          <a:lstStyle/>
          <a:p>
            <a:pPr marL="0" indent="0">
              <a:buNone/>
            </a:pPr>
            <a:r>
              <a:rPr lang="en-GB" sz="2000" dirty="0">
                <a:solidFill>
                  <a:schemeClr val="tx2"/>
                </a:solidFill>
              </a:rPr>
              <a:t>Reflect on the following questions:</a:t>
            </a:r>
          </a:p>
          <a:p>
            <a:pPr marL="0" indent="0">
              <a:buNone/>
            </a:pPr>
            <a:endParaRPr lang="en-GB" sz="2000" dirty="0">
              <a:solidFill>
                <a:schemeClr val="tx2"/>
              </a:solidFill>
            </a:endParaRPr>
          </a:p>
          <a:p>
            <a:r>
              <a:rPr lang="en-GB" sz="2000" dirty="0">
                <a:solidFill>
                  <a:schemeClr val="tx2"/>
                </a:solidFill>
              </a:rPr>
              <a:t>What are we missing as a directorate that might help us progress?</a:t>
            </a:r>
          </a:p>
          <a:p>
            <a:r>
              <a:rPr lang="en-GB" sz="2000" dirty="0">
                <a:solidFill>
                  <a:schemeClr val="tx2"/>
                </a:solidFill>
              </a:rPr>
              <a:t>How can we better support each other?</a:t>
            </a:r>
          </a:p>
          <a:p>
            <a:r>
              <a:rPr lang="en-GB" sz="2000" dirty="0">
                <a:solidFill>
                  <a:schemeClr val="tx2"/>
                </a:solidFill>
              </a:rPr>
              <a:t>How can we help other directorates/wider-University? </a:t>
            </a:r>
          </a:p>
          <a:p>
            <a:pPr marL="0" indent="0">
              <a:buNone/>
            </a:pPr>
            <a:endParaRPr lang="en-GB" sz="1900" dirty="0">
              <a:solidFill>
                <a:schemeClr val="tx2"/>
              </a:solidFill>
            </a:endParaRPr>
          </a:p>
        </p:txBody>
      </p:sp>
      <p:grpSp>
        <p:nvGrpSpPr>
          <p:cNvPr id="35" name="Group 34">
            <a:extLst>
              <a:ext uri="{FF2B5EF4-FFF2-40B4-BE49-F238E27FC236}">
                <a16:creationId xmlns:a16="http://schemas.microsoft.com/office/drawing/2014/main" id="{06B7259D-F2AD-42FE-B984-6D1D74321C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4" y="3658536"/>
            <a:ext cx="3655725" cy="2743201"/>
            <a:chOff x="-305" y="-1"/>
            <a:chExt cx="3832880" cy="2876136"/>
          </a:xfrm>
        </p:grpSpPr>
        <p:sp>
          <p:nvSpPr>
            <p:cNvPr id="36" name="Freeform: Shape 35">
              <a:extLst>
                <a:ext uri="{FF2B5EF4-FFF2-40B4-BE49-F238E27FC236}">
                  <a16:creationId xmlns:a16="http://schemas.microsoft.com/office/drawing/2014/main" id="{9E5C38C6-2516-45D1-ADFC-3F59F8E34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6C274C95-E7A7-401D-A8F5-FFF5EB929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61D598C3-55D0-44FB-8766-A89B34B31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39EBC5C7-E54F-42F3-93F0-75AAC99FF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 black and white logo&#10;&#10;Description automatically generated">
            <a:extLst>
              <a:ext uri="{FF2B5EF4-FFF2-40B4-BE49-F238E27FC236}">
                <a16:creationId xmlns:a16="http://schemas.microsoft.com/office/drawing/2014/main" id="{30BF5100-78AE-3CFC-DBC1-7C9CB21932A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03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99BDA9A-EDD7-0449-E125-56E6D9CB7077}"/>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Image augmentation</a:t>
            </a:r>
          </a:p>
        </p:txBody>
      </p:sp>
      <p:sp>
        <p:nvSpPr>
          <p:cNvPr id="3" name="Text Placeholder 2">
            <a:extLst>
              <a:ext uri="{FF2B5EF4-FFF2-40B4-BE49-F238E27FC236}">
                <a16:creationId xmlns:a16="http://schemas.microsoft.com/office/drawing/2014/main" id="{4A5C10E7-6C53-6075-7FBC-298DD8FABAE4}"/>
              </a:ext>
            </a:extLst>
          </p:cNvPr>
          <p:cNvSpPr>
            <a:spLocks noGrp="1"/>
          </p:cNvSpPr>
          <p:nvPr>
            <p:ph type="body" idx="1"/>
          </p:nvPr>
        </p:nvSpPr>
        <p:spPr>
          <a:xfrm>
            <a:off x="3215729" y="4165152"/>
            <a:ext cx="5760846" cy="682079"/>
          </a:xfrm>
        </p:spPr>
        <p:txBody>
          <a:bodyPr vert="horz" lIns="91440" tIns="45720" rIns="91440" bIns="45720" rtlCol="0">
            <a:normAutofit/>
          </a:bodyPr>
          <a:lstStyle/>
          <a:p>
            <a:pPr algn="ctr"/>
            <a:r>
              <a:rPr lang="en-US" sz="2200" kern="1200">
                <a:solidFill>
                  <a:schemeClr val="tx2"/>
                </a:solidFill>
                <a:latin typeface="+mn-lt"/>
                <a:ea typeface="+mn-ea"/>
                <a:cs typeface="+mn-cs"/>
              </a:rPr>
              <a:t>Generative AI and Adobe Photoshop</a:t>
            </a:r>
          </a:p>
        </p:txBody>
      </p:sp>
      <p:pic>
        <p:nvPicPr>
          <p:cNvPr id="4" name="Picture 2" descr="A black and white logo&#10;&#10;Description automatically generated">
            <a:extLst>
              <a:ext uri="{FF2B5EF4-FFF2-40B4-BE49-F238E27FC236}">
                <a16:creationId xmlns:a16="http://schemas.microsoft.com/office/drawing/2014/main" id="{A5CA950B-C439-9A28-A82D-D60148738A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848" y="305375"/>
            <a:ext cx="1395024" cy="589398"/>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8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9596D-9992-FFB1-FAC6-FD1721D05F99}"/>
              </a:ext>
            </a:extLst>
          </p:cNvPr>
          <p:cNvSpPr>
            <a:spLocks noGrp="1"/>
          </p:cNvSpPr>
          <p:nvPr>
            <p:ph type="title"/>
          </p:nvPr>
        </p:nvSpPr>
        <p:spPr>
          <a:xfrm>
            <a:off x="8325852" y="1118937"/>
            <a:ext cx="3404937" cy="2683187"/>
          </a:xfrm>
        </p:spPr>
        <p:txBody>
          <a:bodyPr vert="horz" lIns="91440" tIns="45720" rIns="91440" bIns="45720" rtlCol="0" anchor="b">
            <a:normAutofit/>
          </a:bodyPr>
          <a:lstStyle/>
          <a:p>
            <a:r>
              <a:rPr lang="en-US" sz="3100" kern="1200">
                <a:solidFill>
                  <a:schemeClr val="tx2"/>
                </a:solidFill>
                <a:latin typeface="+mj-lt"/>
                <a:ea typeface="+mj-ea"/>
                <a:cs typeface="+mj-cs"/>
              </a:rPr>
              <a:t>Two smiling students sat at computers in a modern Library setting (May 2024)</a:t>
            </a:r>
          </a:p>
        </p:txBody>
      </p:sp>
      <p:grpSp>
        <p:nvGrpSpPr>
          <p:cNvPr id="14" name="Group 13">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5" name="Freeform: Shape 14">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couple of young men working on computers">
            <a:extLst>
              <a:ext uri="{FF2B5EF4-FFF2-40B4-BE49-F238E27FC236}">
                <a16:creationId xmlns:a16="http://schemas.microsoft.com/office/drawing/2014/main" id="{722C4A5C-90D4-4B92-997E-85769C9B28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269" b="11037"/>
          <a:stretch/>
        </p:blipFill>
        <p:spPr>
          <a:xfrm>
            <a:off x="804672" y="1355085"/>
            <a:ext cx="6137549" cy="4147830"/>
          </a:xfrm>
          <a:prstGeom prst="rect">
            <a:avLst/>
          </a:prstGeom>
        </p:spPr>
      </p:pic>
      <p:grpSp>
        <p:nvGrpSpPr>
          <p:cNvPr id="20" name="Group 19">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21" name="Freeform: Shape 20">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7284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ouple of young men working on computers">
            <a:extLst>
              <a:ext uri="{FF2B5EF4-FFF2-40B4-BE49-F238E27FC236}">
                <a16:creationId xmlns:a16="http://schemas.microsoft.com/office/drawing/2014/main" id="{2388262D-252A-C5BD-6734-BA0B3D221A8D}"/>
              </a:ext>
            </a:extLst>
          </p:cNvPr>
          <p:cNvPicPr>
            <a:picLocks noChangeAspect="1"/>
          </p:cNvPicPr>
          <p:nvPr/>
        </p:nvPicPr>
        <p:blipFill rotWithShape="1">
          <a:blip r:embed="rId2">
            <a:extLst>
              <a:ext uri="{28A0092B-C50C-407E-A947-70E740481C1C}">
                <a14:useLocalDpi xmlns:a14="http://schemas.microsoft.com/office/drawing/2010/main" val="0"/>
              </a:ext>
            </a:extLst>
          </a:blip>
          <a:srcRect t="8269" b="11037"/>
          <a:stretch/>
        </p:blipFill>
        <p:spPr>
          <a:xfrm>
            <a:off x="1040976" y="121581"/>
            <a:ext cx="9787985" cy="6614838"/>
          </a:xfrm>
          <a:prstGeom prst="rect">
            <a:avLst/>
          </a:prstGeom>
        </p:spPr>
      </p:pic>
    </p:spTree>
    <p:extLst>
      <p:ext uri="{BB962C8B-B14F-4D97-AF65-F5344CB8AC3E}">
        <p14:creationId xmlns:p14="http://schemas.microsoft.com/office/powerpoint/2010/main" val="189542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8491-D78A-9366-0CBE-6B27B62A1829}"/>
              </a:ext>
            </a:extLst>
          </p:cNvPr>
          <p:cNvSpPr>
            <a:spLocks noGrp="1"/>
          </p:cNvSpPr>
          <p:nvPr>
            <p:ph type="title"/>
          </p:nvPr>
        </p:nvSpPr>
        <p:spPr/>
        <p:txBody>
          <a:bodyPr/>
          <a:lstStyle/>
          <a:p>
            <a:r>
              <a:rPr lang="en-GB"/>
              <a:t>Two smiling students sat at computers in a modern Library setting (May 2023)</a:t>
            </a:r>
          </a:p>
        </p:txBody>
      </p:sp>
      <p:pic>
        <p:nvPicPr>
          <p:cNvPr id="6" name="Content Placeholder 5" descr="A person and person looking at a computer&#10;&#10;Description automatically generated">
            <a:extLst>
              <a:ext uri="{FF2B5EF4-FFF2-40B4-BE49-F238E27FC236}">
                <a16:creationId xmlns:a16="http://schemas.microsoft.com/office/drawing/2014/main" id="{84065AAB-EE27-8B5D-B535-E59511BC7CE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8" name="Content Placeholder 7" descr="A person and person sitting at a desk looking at a computer&#10;&#10;Description automatically generated">
            <a:extLst>
              <a:ext uri="{FF2B5EF4-FFF2-40B4-BE49-F238E27FC236}">
                <a16:creationId xmlns:a16="http://schemas.microsoft.com/office/drawing/2014/main" id="{B4A6C5CC-2DBE-C08E-0169-75F7C6C911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4161228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F8C-872D-3610-7DAD-1DE684F18B1D}"/>
              </a:ext>
            </a:extLst>
          </p:cNvPr>
          <p:cNvSpPr>
            <a:spLocks noGrp="1"/>
          </p:cNvSpPr>
          <p:nvPr>
            <p:ph type="title"/>
          </p:nvPr>
        </p:nvSpPr>
        <p:spPr/>
        <p:txBody>
          <a:bodyPr/>
          <a:lstStyle/>
          <a:p>
            <a:r>
              <a:rPr lang="en-GB"/>
              <a:t>Two smiling students sat at computers in a modern Library setting (March 2016)</a:t>
            </a:r>
          </a:p>
        </p:txBody>
      </p:sp>
      <p:pic>
        <p:nvPicPr>
          <p:cNvPr id="5" name="Content Placeholder 4" descr="A couple of women sitting in an office&#10;&#10;Description automatically generated">
            <a:extLst>
              <a:ext uri="{FF2B5EF4-FFF2-40B4-BE49-F238E27FC236}">
                <a16:creationId xmlns:a16="http://schemas.microsoft.com/office/drawing/2014/main" id="{C6299907-472F-122B-F05C-B016FD4D2E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8412" y="1825625"/>
            <a:ext cx="6535175" cy="4351338"/>
          </a:xfrm>
        </p:spPr>
      </p:pic>
    </p:spTree>
    <p:extLst>
      <p:ext uri="{BB962C8B-B14F-4D97-AF65-F5344CB8AC3E}">
        <p14:creationId xmlns:p14="http://schemas.microsoft.com/office/powerpoint/2010/main" val="3202644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769</Words>
  <Application>Microsoft Office PowerPoint</Application>
  <PresentationFormat>Widescreen</PresentationFormat>
  <Paragraphs>79</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Session 2: AI Practical Application</vt:lpstr>
      <vt:lpstr>Overview of Session 2: AI Practical Application</vt:lpstr>
      <vt:lpstr>1. Activity: Sharing pre-work in table groups </vt:lpstr>
      <vt:lpstr>2. Case study: AI experiments in Digital Communications</vt:lpstr>
      <vt:lpstr>Image augmentation</vt:lpstr>
      <vt:lpstr>Two smiling students sat at computers in a modern Library setting (May 2024)</vt:lpstr>
      <vt:lpstr>PowerPoint Presentation</vt:lpstr>
      <vt:lpstr>Two smiling students sat at computers in a modern Library setting (May 2023)</vt:lpstr>
      <vt:lpstr>Two smiling students sat at computers in a modern Library setting (March 2016)</vt:lpstr>
      <vt:lpstr>But….?</vt:lpstr>
      <vt:lpstr>Spot the AI?</vt:lpstr>
      <vt:lpstr>Spot the AI? </vt:lpstr>
      <vt:lpstr>Original image</vt:lpstr>
      <vt:lpstr>Why expand?</vt:lpstr>
      <vt:lpstr>Why expand?</vt:lpstr>
      <vt:lpstr>Spot the AI?</vt:lpstr>
      <vt:lpstr>But don’t go too far</vt:lpstr>
      <vt:lpstr>Example 2</vt:lpstr>
      <vt:lpstr>Example 2</vt:lpstr>
      <vt:lpstr>Copy condensation</vt:lpstr>
      <vt:lpstr>Rylands nominations – raw copy</vt:lpstr>
      <vt:lpstr>Google Gemini prompt</vt:lpstr>
      <vt:lpstr>Library StaffNet ‘The Rylands’ - final output</vt:lpstr>
      <vt:lpstr>Cleaning closed captions</vt:lpstr>
      <vt:lpstr>YouTube automated subtitles</vt:lpstr>
      <vt:lpstr>YouTube automated transcript – raw copy</vt:lpstr>
      <vt:lpstr>Google Gemini prompt</vt:lpstr>
      <vt:lpstr>YouTube automated transcript – AI cleansed</vt:lpstr>
      <vt:lpstr>Gemini cleansed subtitles / captions</vt:lpstr>
      <vt:lpstr>Rylands architecture recommendations</vt:lpstr>
      <vt:lpstr>Typical approach</vt:lpstr>
      <vt:lpstr>Organising into themes</vt:lpstr>
      <vt:lpstr>Content suggestions from ChatGPT</vt:lpstr>
      <vt:lpstr>Five seconds later…</vt:lpstr>
      <vt:lpstr>Augmented with our paper card sort</vt:lpstr>
      <vt:lpstr>Final fusion, the best of both worlds</vt:lpstr>
      <vt:lpstr>Thank you</vt:lpstr>
      <vt:lpstr>3. Table discussion: How could AI help you in your role? </vt:lpstr>
      <vt:lpstr>4. Open floor discussion</vt:lpstr>
      <vt:lpstr>5. Individual reflection: Embracing AI at UoM Library</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 AI experiments in Digital Communications</dc:title>
  <dc:creator>Kristian Scott</dc:creator>
  <cp:lastModifiedBy>Kristian Scott</cp:lastModifiedBy>
  <cp:revision>1</cp:revision>
  <dcterms:created xsi:type="dcterms:W3CDTF">2024-05-02T14:49:00Z</dcterms:created>
  <dcterms:modified xsi:type="dcterms:W3CDTF">2024-05-21T07:11:56Z</dcterms:modified>
</cp:coreProperties>
</file>