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487" r:id="rId3"/>
    <p:sldId id="84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00A2"/>
    <a:srgbClr val="FDEADA"/>
    <a:srgbClr val="C00000"/>
    <a:srgbClr val="E6B9B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26" autoAdjust="0"/>
  </p:normalViewPr>
  <p:slideViewPr>
    <p:cSldViewPr>
      <p:cViewPr>
        <p:scale>
          <a:sx n="75" d="100"/>
          <a:sy n="75" d="100"/>
        </p:scale>
        <p:origin x="516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9D220-9986-1645-993A-1DADAE0CC8D4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78E09-E4CC-E646-A8E2-42364C70E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756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99CDA-54DB-42F8-BC0E-B5BB74442020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18C0E-EBC0-4363-B866-4FBE8A16C4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961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392" y="2132857"/>
            <a:ext cx="10363200" cy="1470025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392" y="3933056"/>
            <a:ext cx="85344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0F80E9-55FA-4FA4-BF32-94E90AA83E10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623392" y="3789040"/>
            <a:ext cx="9505056" cy="0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4640B-83F0-4950-B5B2-251FABC93E11}" type="datetime1">
              <a:rPr lang="en-GB" smtClean="0"/>
              <a:t>13/05/2022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8BA85-62EA-453D-9121-87A4ACE19859}" type="datetime1">
              <a:rPr lang="en-GB" smtClean="0"/>
              <a:t>13/05/2022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360" y="1844826"/>
            <a:ext cx="11521280" cy="1470025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rgbClr val="9A1D2B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360" y="3356992"/>
            <a:ext cx="1152128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361" y="6165304"/>
            <a:ext cx="2851911" cy="45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Segoe UI Light" panose="020B0502040204020203" pitchFamily="34" charset="0"/>
                <a:cs typeface="CordiaUPC" panose="020B0304020202020204" pitchFamily="34" charset="-34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8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196752"/>
            <a:ext cx="11521280" cy="576064"/>
          </a:xfrm>
        </p:spPr>
        <p:txBody>
          <a:bodyPr anchor="b">
            <a:normAutofit/>
          </a:bodyPr>
          <a:lstStyle>
            <a:lvl1pPr algn="l">
              <a:defRPr sz="3200">
                <a:solidFill>
                  <a:srgbClr val="9A1D2B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916833"/>
            <a:ext cx="11521280" cy="4209332"/>
          </a:xfrm>
        </p:spPr>
        <p:txBody>
          <a:bodyPr/>
          <a:lstStyle>
            <a:lvl5pPr>
              <a:buFont typeface="Arial" pitchFamily="34" charset="0"/>
              <a:buChar char="­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361" y="6165304"/>
            <a:ext cx="2851911" cy="45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Segoe UI Light" panose="020B0502040204020203" pitchFamily="34" charset="0"/>
                <a:cs typeface="CordiaUPC" panose="020B0304020202020204" pitchFamily="34" charset="-34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219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196753"/>
            <a:ext cx="11521280" cy="4929411"/>
          </a:xfrm>
        </p:spPr>
        <p:txBody>
          <a:bodyPr/>
          <a:lstStyle>
            <a:lvl5pPr>
              <a:buFont typeface="Arial" pitchFamily="34" charset="0"/>
              <a:buChar char="­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361" y="6165304"/>
            <a:ext cx="2851911" cy="45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Segoe UI Light" panose="020B0502040204020203" pitchFamily="34" charset="0"/>
                <a:cs typeface="CordiaUPC" panose="020B0304020202020204" pitchFamily="34" charset="-34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549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12778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2778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361" y="6165304"/>
            <a:ext cx="2851911" cy="45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Segoe UI Light" panose="020B0502040204020203" pitchFamily="34" charset="0"/>
                <a:cs typeface="CordiaUPC" panose="020B0304020202020204" pitchFamily="34" charset="-34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37384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268760"/>
            <a:ext cx="7315200" cy="417646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445225"/>
            <a:ext cx="7315200" cy="6549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361" y="6165304"/>
            <a:ext cx="2851911" cy="45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Segoe UI Light" panose="020B0502040204020203" pitchFamily="34" charset="0"/>
                <a:cs typeface="CordiaUPC" panose="020B0304020202020204" pitchFamily="34" charset="-34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151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361" y="6165304"/>
            <a:ext cx="2851911" cy="45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Segoe UI Light" panose="020B0502040204020203" pitchFamily="34" charset="0"/>
                <a:cs typeface="CordiaUPC" panose="020B0304020202020204" pitchFamily="34" charset="-34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742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sz="3600"/>
            </a:lvl1pPr>
          </a:lstStyle>
          <a:p>
            <a:r>
              <a:rPr lang="en-US" dirty="0"/>
              <a:t>		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70EF0-FDF0-4D03-AC50-8BC10C2D8C4A}" type="datetime1">
              <a:rPr lang="en-GB" smtClean="0"/>
              <a:t>13/05/2022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FAE-E6BD-4BFD-865C-B9623812F52F}" type="datetime1">
              <a:rPr lang="en-GB" smtClean="0"/>
              <a:t>13/05/2022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DB76-7E42-44B4-8EB4-449560A284C5}" type="datetime1">
              <a:rPr lang="en-GB" smtClean="0"/>
              <a:t>13/05/2022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C2FB0-8BD2-4BBA-8178-4F4A4FB9BF89}" type="datetime1">
              <a:rPr lang="en-GB" smtClean="0"/>
              <a:t>13/05/2022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B59D0-C056-4946-829F-E8F2B2E5697E}" type="datetime1">
              <a:rPr lang="en-GB" smtClean="0"/>
              <a:t>13/05/2022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0E726-2538-47C2-9779-0D56E55D6D89}" type="datetime1">
              <a:rPr lang="en-GB" smtClean="0"/>
              <a:t>13/05/2022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D396-5C50-45B6-85CC-579255B8BB3C}" type="datetime1">
              <a:rPr lang="en-GB" smtClean="0"/>
              <a:t>13/05/2022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0F7-FF06-4AB5-AD78-4E3F86AA7864}" type="datetime1">
              <a:rPr lang="en-GB" smtClean="0"/>
              <a:t>13/05/2022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9576" y="258212"/>
            <a:ext cx="93028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F0673-C28F-4BF7-AE33-0EB1E579660E}" type="datetime1">
              <a:rPr lang="en-GB" smtClean="0"/>
              <a:t>13/05/2022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8785" y="647297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51FE3-7623-4EAD-B2F3-330393A65E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TAB_col_white_background.eps">
            <a:extLst>
              <a:ext uri="{FF2B5EF4-FFF2-40B4-BE49-F238E27FC236}">
                <a16:creationId xmlns:a16="http://schemas.microsoft.com/office/drawing/2014/main" id="{BEBFE5C7-1111-4735-BD40-7689CB15DD1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7800A2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023659" y="253032"/>
            <a:ext cx="7200800" cy="826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196753"/>
            <a:ext cx="10972800" cy="4929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028" name="Picture 7" descr="logo-ltr.tif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34" y="312080"/>
            <a:ext cx="2592917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334434" y="1079500"/>
            <a:ext cx="11523133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34434" y="6165850"/>
            <a:ext cx="11523133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11" descr="address.gif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6237288"/>
            <a:ext cx="1989667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5479" y="233836"/>
            <a:ext cx="1339180" cy="745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7382" y="6165304"/>
            <a:ext cx="2851911" cy="45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Segoe UI Light" panose="020B0502040204020203" pitchFamily="34" charset="0"/>
                <a:cs typeface="CordiaUPC" panose="020B0304020202020204" pitchFamily="34" charset="-34"/>
              </a:defRPr>
            </a:lvl1pPr>
          </a:lstStyle>
          <a:p>
            <a:pPr>
              <a:defRPr/>
            </a:pP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848" y="476677"/>
            <a:ext cx="2784000" cy="4535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117" y="253844"/>
            <a:ext cx="2400000" cy="654876"/>
          </a:xfrm>
          <a:prstGeom prst="rect">
            <a:avLst/>
          </a:prstGeom>
        </p:spPr>
      </p:pic>
      <p:pic>
        <p:nvPicPr>
          <p:cNvPr id="15" name="Picture 7" descr="logo-ltr.tif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62" y="324732"/>
            <a:ext cx="2592917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9867900" y="6237288"/>
            <a:ext cx="1989667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597" y="6207517"/>
            <a:ext cx="1344000" cy="40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39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rgbClr val="9A1D2B"/>
          </a:solidFill>
          <a:latin typeface="+mj-lt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A1D2B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A1D2B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A1D2B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A1D2B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A1D2B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A1D2B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A1D2B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A1D2B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BF2F37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7368" y="1484784"/>
            <a:ext cx="972108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endParaRPr lang="en-GB" sz="3000" b="1" dirty="0">
              <a:solidFill>
                <a:schemeClr val="tx1">
                  <a:lumMod val="65000"/>
                  <a:lumOff val="35000"/>
                </a:schemeClr>
              </a:solidFill>
              <a:ea typeface="Geneva" charset="0"/>
              <a:cs typeface="Arial"/>
            </a:endParaRPr>
          </a:p>
          <a:p>
            <a:pPr>
              <a:defRPr/>
            </a:pPr>
            <a:r>
              <a:rPr lang="en-GB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Geneva" charset="0"/>
                <a:cs typeface="Arial"/>
              </a:rPr>
              <a:t>Presentation title 30 point</a:t>
            </a:r>
            <a:endParaRPr lang="en-GB" sz="3000" b="1" dirty="0">
              <a:solidFill>
                <a:schemeClr val="tx1">
                  <a:lumMod val="65000"/>
                  <a:lumOff val="35000"/>
                </a:schemeClr>
              </a:solidFill>
              <a:ea typeface="Geneva" charset="0"/>
              <a:cs typeface="Arial"/>
            </a:endParaRPr>
          </a:p>
          <a:p>
            <a:pPr>
              <a:defRPr/>
            </a:pPr>
            <a:r>
              <a:rPr lang="en-GB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Geneva" charset="0"/>
                <a:cs typeface="Arial"/>
              </a:rPr>
              <a:t>Second line if required</a:t>
            </a:r>
            <a:endParaRPr lang="en-GB" sz="3000" b="1" dirty="0">
              <a:solidFill>
                <a:schemeClr val="tx1">
                  <a:lumMod val="65000"/>
                  <a:lumOff val="35000"/>
                </a:schemeClr>
              </a:solidFill>
              <a:ea typeface="Geneva" charset="0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1792" y="4437112"/>
            <a:ext cx="6096000" cy="7571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>
                <a:solidFill>
                  <a:srgbClr val="595959"/>
                </a:solidFill>
                <a:cs typeface="Arial" charset="0"/>
              </a:rPr>
              <a:t>Presentation sub-title 24 point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595959"/>
                </a:solidFill>
                <a:cs typeface="Arial" charset="0"/>
              </a:rPr>
              <a:t>Second line if required</a:t>
            </a:r>
            <a:endParaRPr lang="en-GB" dirty="0">
              <a:solidFill>
                <a:srgbClr val="595959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6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405880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ysClr val="windowText" lastClr="000000"/>
                </a:solidFill>
              </a:rPr>
              <a:t>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mages should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95536" y="2492897"/>
            <a:ext cx="822960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 uniform in size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Compliment the content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Not impact on the copy area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9" name="Picture 8" descr="AerialView1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552" y="4581128"/>
            <a:ext cx="2496278" cy="1872208"/>
          </a:xfrm>
          <a:prstGeom prst="rect">
            <a:avLst/>
          </a:prstGeom>
        </p:spPr>
      </p:pic>
      <p:pic>
        <p:nvPicPr>
          <p:cNvPr id="10" name="Picture 9" descr="UoM-20140326_DSCF2448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10336" y="4603328"/>
            <a:ext cx="2520280" cy="1890210"/>
          </a:xfrm>
          <a:prstGeom prst="rect">
            <a:avLst/>
          </a:prstGeom>
        </p:spPr>
      </p:pic>
      <p:pic>
        <p:nvPicPr>
          <p:cNvPr id="11" name="Picture 10" descr="Broaden Your Studies 4 NEW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04312" y="4603328"/>
            <a:ext cx="2520280" cy="189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74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M_powerpoint_169_acasson.potx" id="{DCAA7602-4A94-4A10-89D9-5DC9CE20B579}" vid="{2F39BEB1-B4C6-4864-AAB0-C09F11223845}"/>
    </a:ext>
  </a:extLst>
</a:theme>
</file>

<file path=ppt/theme/theme2.xml><?xml version="1.0" encoding="utf-8"?>
<a:theme xmlns:a="http://schemas.openxmlformats.org/drawingml/2006/main" name="SPHER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M_powerpoint_169_acasson.potx" id="{DCAA7602-4A94-4A10-89D9-5DC9CE20B579}" vid="{F3CE79FD-C231-4A13-BF9F-0F09E2FA48A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UoM_powerpoint_169_acasson</Template>
  <TotalTime>13</TotalTime>
  <Words>31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CordiaUPC</vt:lpstr>
      <vt:lpstr>Geneva</vt:lpstr>
      <vt:lpstr>Segoe UI Light</vt:lpstr>
      <vt:lpstr>Office Theme</vt:lpstr>
      <vt:lpstr>SPHERE template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Ross</dc:creator>
  <cp:lastModifiedBy>Suzanne Ross</cp:lastModifiedBy>
  <cp:revision>2</cp:revision>
  <dcterms:created xsi:type="dcterms:W3CDTF">2022-05-13T10:11:39Z</dcterms:created>
  <dcterms:modified xsi:type="dcterms:W3CDTF">2022-05-13T10:25:31Z</dcterms:modified>
</cp:coreProperties>
</file>