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4"/>
    <p:sldMasterId id="2147483704" r:id="rId5"/>
    <p:sldMasterId id="2147483719" r:id="rId6"/>
  </p:sldMasterIdLst>
  <p:notesMasterIdLst>
    <p:notesMasterId r:id="rId21"/>
  </p:notesMasterIdLst>
  <p:sldIdLst>
    <p:sldId id="505" r:id="rId7"/>
    <p:sldId id="506" r:id="rId8"/>
    <p:sldId id="547" r:id="rId9"/>
    <p:sldId id="509" r:id="rId10"/>
    <p:sldId id="550" r:id="rId11"/>
    <p:sldId id="552" r:id="rId12"/>
    <p:sldId id="527" r:id="rId13"/>
    <p:sldId id="528" r:id="rId14"/>
    <p:sldId id="542" r:id="rId15"/>
    <p:sldId id="548" r:id="rId16"/>
    <p:sldId id="551" r:id="rId17"/>
    <p:sldId id="549" r:id="rId18"/>
    <p:sldId id="553" r:id="rId19"/>
    <p:sldId id="55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3840" userDrawn="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ky Cullum" initials="NC" lastIdx="1" clrIdx="0">
    <p:extLst>
      <p:ext uri="{19B8F6BF-5375-455C-9EA6-DF929625EA0E}">
        <p15:presenceInfo xmlns:p15="http://schemas.microsoft.com/office/powerpoint/2012/main" userId="S::nicky.cullum@manchester.ac.uk::05f62d87-e681-4883-8344-471b283e75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257"/>
    <a:srgbClr val="EA5C4E"/>
    <a:srgbClr val="43A86C"/>
    <a:srgbClr val="FFFFFF"/>
    <a:srgbClr val="193E72"/>
    <a:srgbClr val="E0EEEF"/>
    <a:srgbClr val="2EA9B0"/>
    <a:srgbClr val="FDD47A"/>
    <a:srgbClr val="143E73"/>
    <a:srgbClr val="666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43" autoAdjust="0"/>
  </p:normalViewPr>
  <p:slideViewPr>
    <p:cSldViewPr snapToGrid="0">
      <p:cViewPr varScale="1">
        <p:scale>
          <a:sx n="79" d="100"/>
          <a:sy n="79" d="100"/>
        </p:scale>
        <p:origin x="120" y="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33" d="100"/>
          <a:sy n="133" d="100"/>
        </p:scale>
        <p:origin x="325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867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44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7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.sv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8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7.sv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7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B98508B-8B2A-4282-9B4B-9A857C0C9A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A1E32-79AC-4184-A811-71D1EBAADB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904" y="0"/>
            <a:ext cx="53400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DD2A6B-30F3-4D8F-AFDE-41EC4F28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7590" y="3897052"/>
            <a:ext cx="5508610" cy="900100"/>
          </a:xfrm>
        </p:spPr>
        <p:txBody>
          <a:bodyPr/>
          <a:lstStyle>
            <a:lvl1pPr>
              <a:defRPr sz="3000" b="0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Enter title here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5AFCE1-9174-4329-B880-59A53E4D55A4}"/>
              </a:ext>
            </a:extLst>
          </p:cNvPr>
          <p:cNvGrpSpPr/>
          <p:nvPr userDrawn="1"/>
        </p:nvGrpSpPr>
        <p:grpSpPr>
          <a:xfrm>
            <a:off x="-3663770" y="0"/>
            <a:ext cx="3603086" cy="3745276"/>
            <a:chOff x="838199" y="1150070"/>
            <a:chExt cx="3507558" cy="3745276"/>
          </a:xfrm>
          <a:solidFill>
            <a:schemeClr val="tx1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56809DC-C721-46B9-8334-C9A065F7F977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332295-AFEB-4007-B54C-970A89C7C6F5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333333"/>
                  </a:solidFill>
                  <a:latin typeface="+mj-lt"/>
                </a:rPr>
                <a:t>How to insert a </a:t>
              </a:r>
              <a:br>
                <a:rPr lang="en-GB" dirty="0">
                  <a:solidFill>
                    <a:srgbClr val="333333"/>
                  </a:solidFill>
                  <a:latin typeface="+mj-lt"/>
                </a:rPr>
              </a:br>
              <a:r>
                <a:rPr lang="en-GB" dirty="0">
                  <a:solidFill>
                    <a:srgbClr val="333333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7AC7F61-64A2-48C7-A1DC-DA449741C56A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40FA46-8C3F-4F40-A990-703BFD211E8F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1. </a:t>
              </a:r>
              <a:r>
                <a:rPr lang="en-GB" sz="1400" dirty="0">
                  <a:solidFill>
                    <a:srgbClr val="333333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rgbClr val="333333"/>
                  </a:solidFill>
                </a:rPr>
                <a:t>Format Background</a:t>
              </a:r>
              <a:r>
                <a:rPr lang="en-GB" sz="1400" dirty="0">
                  <a:solidFill>
                    <a:srgbClr val="333333"/>
                  </a:solidFill>
                </a:rPr>
                <a:t>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D0106D-754A-4A6C-A5C2-E73DE74B95F4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2. </a:t>
              </a:r>
              <a:r>
                <a:rPr lang="en-GB" sz="1400" dirty="0">
                  <a:solidFill>
                    <a:srgbClr val="333333"/>
                  </a:solidFill>
                </a:rPr>
                <a:t>Click on </a:t>
              </a:r>
              <a:r>
                <a:rPr lang="en-GB" sz="1400" b="1" dirty="0">
                  <a:solidFill>
                    <a:srgbClr val="333333"/>
                  </a:solidFill>
                </a:rPr>
                <a:t>Fill</a:t>
              </a:r>
              <a:r>
                <a:rPr lang="en-GB" sz="1400" dirty="0">
                  <a:solidFill>
                    <a:srgbClr val="333333"/>
                  </a:solidFill>
                </a:rPr>
                <a:t> then </a:t>
              </a:r>
              <a:r>
                <a:rPr lang="en-GB" sz="1400" b="1" dirty="0">
                  <a:solidFill>
                    <a:srgbClr val="333333"/>
                  </a:solidFill>
                </a:rPr>
                <a:t>Picture or </a:t>
              </a:r>
              <a:br>
                <a:rPr lang="en-GB" sz="1400" b="1" dirty="0">
                  <a:solidFill>
                    <a:srgbClr val="333333"/>
                  </a:solidFill>
                </a:rPr>
              </a:br>
              <a:r>
                <a:rPr lang="en-GB" sz="1400" b="1" dirty="0">
                  <a:solidFill>
                    <a:srgbClr val="333333"/>
                  </a:solidFill>
                </a:rPr>
                <a:t>Texture Fill</a:t>
              </a:r>
              <a:r>
                <a:rPr lang="en-GB" sz="1400" dirty="0">
                  <a:solidFill>
                    <a:srgbClr val="333333"/>
                  </a:solidFill>
                </a:rPr>
                <a:t> and choose the image </a:t>
              </a:r>
              <a:br>
                <a:rPr lang="en-GB" sz="1400" dirty="0">
                  <a:solidFill>
                    <a:srgbClr val="333333"/>
                  </a:solidFill>
                </a:rPr>
              </a:br>
              <a:r>
                <a:rPr lang="en-GB" sz="1400" dirty="0">
                  <a:solidFill>
                    <a:srgbClr val="333333"/>
                  </a:solidFill>
                </a:rPr>
                <a:t>from your computer.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BC17658-6B16-4169-ACEA-99A8ACA5B637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Click </a:t>
              </a:r>
              <a:r>
                <a:rPr lang="en-GB" sz="1400" b="1">
                  <a:solidFill>
                    <a:srgbClr val="333333"/>
                  </a:solidFill>
                </a:rPr>
                <a:t>Picture</a:t>
              </a:r>
              <a:r>
                <a:rPr lang="en-GB" sz="1400">
                  <a:solidFill>
                    <a:srgbClr val="333333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541767B-F4C8-426A-9BE6-3216919AE317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4. </a:t>
              </a:r>
              <a:r>
                <a:rPr lang="en-GB" sz="1400" dirty="0">
                  <a:solidFill>
                    <a:srgbClr val="333333"/>
                  </a:solidFill>
                </a:rPr>
                <a:t>Choose </a:t>
              </a:r>
              <a:r>
                <a:rPr lang="en-GB" sz="1400" b="1" dirty="0">
                  <a:solidFill>
                    <a:srgbClr val="333333"/>
                  </a:solidFill>
                </a:rPr>
                <a:t>Picture Colour</a:t>
              </a:r>
              <a:r>
                <a:rPr lang="en-GB" sz="1400" dirty="0">
                  <a:solidFill>
                    <a:srgbClr val="333333"/>
                  </a:solidFill>
                </a:rPr>
                <a:t> to adjust </a:t>
              </a:r>
              <a:br>
                <a:rPr lang="en-GB" sz="1400" dirty="0">
                  <a:solidFill>
                    <a:srgbClr val="333333"/>
                  </a:solidFill>
                </a:rPr>
              </a:br>
              <a:r>
                <a:rPr lang="en-GB" sz="1400" dirty="0">
                  <a:solidFill>
                    <a:srgbClr val="333333"/>
                  </a:solidFill>
                </a:rPr>
                <a:t>the Saturation, Tone, and Colour.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1960C6E-A40F-4B6F-8CC4-80432E6C958F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94386D09-BECD-4399-AE99-AD3C3F86C8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750" y="1012425"/>
            <a:ext cx="3600450" cy="181206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B12FF57-30CB-41C6-9EE0-48FC1A09F9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5704" y="2843214"/>
            <a:ext cx="1791495" cy="144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913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dscape Text &amp; Stat w/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F3F237B-F760-4380-A90F-4AF1633926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12192000" cy="279654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6323467F-8F16-4921-91E4-0FD0B6A0F2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8992" y="0"/>
            <a:ext cx="3493008" cy="6858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70938-A186-4E78-99EE-7689F1B770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399B89-EBFB-4C24-85DA-F24D1A023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61BF-CC12-4642-A6B4-19F88FC3D968}" type="datetime1">
              <a:rPr lang="en-GB" smtClean="0"/>
              <a:pPr/>
              <a:t>15/07/2021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EDD19-9582-4E98-949A-4054F259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000A1-4276-439C-9AF5-1E84703B9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CB5C4E0-88CC-4CEA-8F6C-FD896174E0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6200" y="3471864"/>
            <a:ext cx="4403575" cy="2532696"/>
          </a:xfrm>
        </p:spPr>
        <p:txBody>
          <a:bodyPr numCol="1" spcCol="648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Enter text here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7F36F1-8FD1-4B5D-85FB-D189563711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279654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on the icon to insert an image, </a:t>
            </a:r>
            <a:br>
              <a:rPr lang="en-GB" dirty="0"/>
            </a:br>
            <a:r>
              <a:rPr lang="en-GB" dirty="0"/>
              <a:t>then right click &gt; send to back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11A572-EC21-41B2-BD19-0BABC19F5D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7353" y="3644900"/>
            <a:ext cx="3848448" cy="1081010"/>
          </a:xfrm>
        </p:spPr>
        <p:txBody>
          <a:bodyPr anchor="b"/>
          <a:lstStyle>
            <a:lvl1pPr>
              <a:defRPr sz="7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8A7E9DA-4D0B-47DB-8111-8EFB540D64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27353" y="4493892"/>
            <a:ext cx="3848447" cy="1510668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 marL="635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EAE2D9-70BB-4D6F-8576-B044B24746A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DD0C34C-F171-459B-91D6-F4E775B739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191127-E55A-445B-9332-BA89B609C8F1}"/>
              </a:ext>
            </a:extLst>
          </p:cNvPr>
          <p:cNvGrpSpPr/>
          <p:nvPr userDrawn="1"/>
        </p:nvGrpSpPr>
        <p:grpSpPr>
          <a:xfrm>
            <a:off x="-5281264" y="0"/>
            <a:ext cx="5220581" cy="4713775"/>
            <a:chOff x="-5281264" y="5231949"/>
            <a:chExt cx="5220581" cy="471377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DF113E0-D051-4AF4-BA51-429F2B440407}"/>
                </a:ext>
              </a:extLst>
            </p:cNvPr>
            <p:cNvGrpSpPr/>
            <p:nvPr userDrawn="1"/>
          </p:nvGrpSpPr>
          <p:grpSpPr>
            <a:xfrm>
              <a:off x="-3663769" y="5231949"/>
              <a:ext cx="3603086" cy="4713775"/>
              <a:chOff x="-3663769" y="5231949"/>
              <a:chExt cx="3603086" cy="471377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6B2EBF4-4340-408D-9258-08FC482FF41B}"/>
                  </a:ext>
                </a:extLst>
              </p:cNvPr>
              <p:cNvSpPr/>
              <p:nvPr/>
            </p:nvSpPr>
            <p:spPr>
              <a:xfrm>
                <a:off x="-3663767" y="5231949"/>
                <a:ext cx="3603084" cy="4713775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013354B-4383-45D2-B5B2-5BE84912DA01}"/>
                  </a:ext>
                </a:extLst>
              </p:cNvPr>
              <p:cNvSpPr txBox="1"/>
              <p:nvPr/>
            </p:nvSpPr>
            <p:spPr>
              <a:xfrm>
                <a:off x="-3663767" y="5307365"/>
                <a:ext cx="3603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image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0A2A042-8A95-4141-B920-16530F8DDB19}"/>
                  </a:ext>
                </a:extLst>
              </p:cNvPr>
              <p:cNvSpPr/>
              <p:nvPr/>
            </p:nvSpPr>
            <p:spPr>
              <a:xfrm>
                <a:off x="-3663767" y="5752111"/>
                <a:ext cx="3603084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4F6394D-3B1D-418F-98C8-DD96ED18563F}"/>
                  </a:ext>
                </a:extLst>
              </p:cNvPr>
              <p:cNvSpPr txBox="1"/>
              <p:nvPr/>
            </p:nvSpPr>
            <p:spPr>
              <a:xfrm>
                <a:off x="-3663767" y="5949688"/>
                <a:ext cx="350362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</a:t>
                </a:r>
                <a:r>
                  <a:rPr lang="en-GB" sz="1400">
                    <a:solidFill>
                      <a:srgbClr val="333333"/>
                    </a:solidFill>
                  </a:rPr>
                  <a:t> in the middle of the placeholder and choose the image from your computer.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E2DCDC6-0202-441A-9579-487000D1B3EA}"/>
                  </a:ext>
                </a:extLst>
              </p:cNvPr>
              <p:cNvSpPr txBox="1"/>
              <p:nvPr/>
            </p:nvSpPr>
            <p:spPr>
              <a:xfrm>
                <a:off x="-3663768" y="6750820"/>
                <a:ext cx="360308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2.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Format Picture </a:t>
                </a:r>
                <a:r>
                  <a:rPr lang="en-GB" sz="1400" dirty="0">
                    <a:solidFill>
                      <a:srgbClr val="333333"/>
                    </a:solidFill>
                  </a:rPr>
                  <a:t>tab in </a:t>
                </a:r>
                <a:br>
                  <a:rPr lang="en-GB" sz="1400" dirty="0">
                    <a:solidFill>
                      <a:srgbClr val="333333"/>
                    </a:solidFill>
                  </a:rPr>
                </a:br>
                <a:r>
                  <a:rPr lang="en-GB" sz="1400" dirty="0">
                    <a:solidFill>
                      <a:srgbClr val="333333"/>
                    </a:solidFill>
                  </a:rPr>
                  <a:t>the ribbon and use the tools to edit </a:t>
                </a:r>
                <a:br>
                  <a:rPr lang="en-GB" sz="1400" dirty="0">
                    <a:solidFill>
                      <a:srgbClr val="333333"/>
                    </a:solidFill>
                  </a:rPr>
                </a:br>
                <a:r>
                  <a:rPr lang="en-GB" sz="1400" dirty="0">
                    <a:solidFill>
                      <a:srgbClr val="333333"/>
                    </a:solidFill>
                  </a:rPr>
                  <a:t>the image.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0ADA57-6981-4E0E-878E-B0EF9FB75AC2}"/>
                  </a:ext>
                </a:extLst>
              </p:cNvPr>
              <p:cNvSpPr txBox="1"/>
              <p:nvPr/>
            </p:nvSpPr>
            <p:spPr>
              <a:xfrm>
                <a:off x="-3663769" y="7551952"/>
                <a:ext cx="360308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3.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Crop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to resize and move the image within the placeholder, using the white circles in the corners of the image. Click on the drop down arrow and choose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Fit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to fit the image to the placeholder.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DF19F94-8449-441B-AAB6-B1FDD57D726F}"/>
                  </a:ext>
                </a:extLst>
              </p:cNvPr>
              <p:cNvSpPr txBox="1"/>
              <p:nvPr/>
            </p:nvSpPr>
            <p:spPr>
              <a:xfrm>
                <a:off x="-3663768" y="8783971"/>
                <a:ext cx="36030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Colour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Saturation, Tone, and Colour.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1708BE6-D7F5-41A1-A4F4-981F55F3198F}"/>
                  </a:ext>
                </a:extLst>
              </p:cNvPr>
              <p:cNvSpPr txBox="1"/>
              <p:nvPr/>
            </p:nvSpPr>
            <p:spPr>
              <a:xfrm>
                <a:off x="-3663768" y="9369660"/>
                <a:ext cx="36030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5.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Picture Correction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to adjust the Sharpness, Brightness, and Contrast.</a:t>
                </a: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7E94856-4CF3-48F7-B0C6-CA28E553A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281264" y="7907374"/>
              <a:ext cx="1524000" cy="2038350"/>
            </a:xfrm>
            <a:prstGeom prst="rect">
              <a:avLst/>
            </a:prstGeom>
          </p:spPr>
        </p:pic>
      </p:grp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61800B05-FE66-4508-981C-346AE40B0F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856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Text &amp;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6292783-8E7A-45B7-9FC1-209005F1C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F77044-8C9A-4634-9A76-1E4E7F289A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74168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3E0F9D12-CC59-42BC-A622-EC25B704EB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4168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on the icon to insert an image,</a:t>
            </a:r>
            <a:br>
              <a:rPr lang="en-GB" dirty="0"/>
            </a:br>
            <a:r>
              <a:rPr lang="en-GB" dirty="0"/>
              <a:t>then right click &gt; send to back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65BDF4-152F-4F41-A8D8-80778E2A4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9700" y="2064296"/>
            <a:ext cx="3978015" cy="4884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593AE6-8F0A-4F59-8C69-1FDBDE32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61BF-CC12-4642-A6B4-19F88FC3D968}" type="datetime1">
              <a:rPr lang="en-GB" smtClean="0"/>
              <a:pPr/>
              <a:t>15/07/2021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00745A-3D5A-4F0D-AAB6-659FCE491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450742-BF60-4EA9-8E48-4CFDED4C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189B6E-D4FA-4C9A-88E0-1D11702FBD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59699" y="3229769"/>
            <a:ext cx="3978015" cy="247253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BA98A47-F3DA-417B-AEE5-1D0A1FB4FF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6CEB75B-77FB-4A71-B97A-F1E1F5360D3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6B61F5-7E9A-4450-AFED-2AE2C0F97AEA}"/>
              </a:ext>
            </a:extLst>
          </p:cNvPr>
          <p:cNvGrpSpPr/>
          <p:nvPr userDrawn="1"/>
        </p:nvGrpSpPr>
        <p:grpSpPr>
          <a:xfrm>
            <a:off x="-5281264" y="0"/>
            <a:ext cx="5220581" cy="4713775"/>
            <a:chOff x="-5281264" y="5231949"/>
            <a:chExt cx="5220581" cy="47137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A83AD9E-A121-43CB-8214-8B2712A35E01}"/>
                </a:ext>
              </a:extLst>
            </p:cNvPr>
            <p:cNvGrpSpPr/>
            <p:nvPr userDrawn="1"/>
          </p:nvGrpSpPr>
          <p:grpSpPr>
            <a:xfrm>
              <a:off x="-3663769" y="5231949"/>
              <a:ext cx="3603086" cy="4713775"/>
              <a:chOff x="-3663769" y="5231949"/>
              <a:chExt cx="3603086" cy="4713775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D1F665F-396F-4EAF-8116-5F26C45A057B}"/>
                  </a:ext>
                </a:extLst>
              </p:cNvPr>
              <p:cNvSpPr/>
              <p:nvPr/>
            </p:nvSpPr>
            <p:spPr>
              <a:xfrm>
                <a:off x="-3663767" y="5231949"/>
                <a:ext cx="3603084" cy="4713775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4F378AC-A464-460E-94A9-BBB2CE8156F4}"/>
                  </a:ext>
                </a:extLst>
              </p:cNvPr>
              <p:cNvSpPr txBox="1"/>
              <p:nvPr/>
            </p:nvSpPr>
            <p:spPr>
              <a:xfrm>
                <a:off x="-3663767" y="5307365"/>
                <a:ext cx="3603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image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DA54746-3293-4D79-B4FB-D9DCE79FDBBA}"/>
                  </a:ext>
                </a:extLst>
              </p:cNvPr>
              <p:cNvSpPr/>
              <p:nvPr/>
            </p:nvSpPr>
            <p:spPr>
              <a:xfrm>
                <a:off x="-3663767" y="5752111"/>
                <a:ext cx="3603084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20DA415-7A9C-432B-8FB8-41DE124CF120}"/>
                  </a:ext>
                </a:extLst>
              </p:cNvPr>
              <p:cNvSpPr txBox="1"/>
              <p:nvPr/>
            </p:nvSpPr>
            <p:spPr>
              <a:xfrm>
                <a:off x="-3663767" y="5949688"/>
                <a:ext cx="350362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</a:t>
                </a:r>
                <a:r>
                  <a:rPr lang="en-GB" sz="1400">
                    <a:solidFill>
                      <a:srgbClr val="333333"/>
                    </a:solidFill>
                  </a:rPr>
                  <a:t> in the middle of the placeholder and choose the image from your computer.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4B18E20-851F-435B-82AA-9E63B87EF0E4}"/>
                  </a:ext>
                </a:extLst>
              </p:cNvPr>
              <p:cNvSpPr txBox="1"/>
              <p:nvPr/>
            </p:nvSpPr>
            <p:spPr>
              <a:xfrm>
                <a:off x="-3663768" y="6750820"/>
                <a:ext cx="360308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2.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Format Picture </a:t>
                </a:r>
                <a:r>
                  <a:rPr lang="en-GB" sz="1400" dirty="0">
                    <a:solidFill>
                      <a:srgbClr val="333333"/>
                    </a:solidFill>
                  </a:rPr>
                  <a:t>tab in </a:t>
                </a:r>
                <a:br>
                  <a:rPr lang="en-GB" sz="1400" dirty="0">
                    <a:solidFill>
                      <a:srgbClr val="333333"/>
                    </a:solidFill>
                  </a:rPr>
                </a:br>
                <a:r>
                  <a:rPr lang="en-GB" sz="1400" dirty="0">
                    <a:solidFill>
                      <a:srgbClr val="333333"/>
                    </a:solidFill>
                  </a:rPr>
                  <a:t>the ribbon and use the tools to edit </a:t>
                </a:r>
                <a:br>
                  <a:rPr lang="en-GB" sz="1400" dirty="0">
                    <a:solidFill>
                      <a:srgbClr val="333333"/>
                    </a:solidFill>
                  </a:rPr>
                </a:br>
                <a:r>
                  <a:rPr lang="en-GB" sz="1400" dirty="0">
                    <a:solidFill>
                      <a:srgbClr val="333333"/>
                    </a:solidFill>
                  </a:rPr>
                  <a:t>the image.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90068BA-3D74-4400-BFE5-17C09A6ECD68}"/>
                  </a:ext>
                </a:extLst>
              </p:cNvPr>
              <p:cNvSpPr txBox="1"/>
              <p:nvPr/>
            </p:nvSpPr>
            <p:spPr>
              <a:xfrm>
                <a:off x="-3663769" y="7551952"/>
                <a:ext cx="360308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3.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Crop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to resize and move the image within the placeholder, using the white circles in the corners of the image. Click on the drop down arrow and choose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Fit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to fit the image to the placeholder.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533245A-74FB-45AB-9E94-10E659D33FED}"/>
                  </a:ext>
                </a:extLst>
              </p:cNvPr>
              <p:cNvSpPr txBox="1"/>
              <p:nvPr/>
            </p:nvSpPr>
            <p:spPr>
              <a:xfrm>
                <a:off x="-3663768" y="8783971"/>
                <a:ext cx="36030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Colour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Saturation, Tone, and Colour.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3554B5F-A5EB-4431-BBE1-B34AA38C6BD4}"/>
                  </a:ext>
                </a:extLst>
              </p:cNvPr>
              <p:cNvSpPr txBox="1"/>
              <p:nvPr/>
            </p:nvSpPr>
            <p:spPr>
              <a:xfrm>
                <a:off x="-3663768" y="9369660"/>
                <a:ext cx="36030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5.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Picture Correction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to adjust the Sharpness, Brightness, and Contrast.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8E10F75-6BA9-42D3-A114-A4A57F1C63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281264" y="7907374"/>
              <a:ext cx="1524000" cy="2038350"/>
            </a:xfrm>
            <a:prstGeom prst="rect">
              <a:avLst/>
            </a:prstGeom>
          </p:spPr>
        </p:pic>
      </p:grp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1EB386A3-7AD5-4AF7-AE99-FFC89008E91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871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FA9675E-1BEE-4D26-AA22-7EF5F58BA5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0538EFE-AD81-4849-9CE6-1A21901C1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89DDFD-4E02-4C9B-8EA5-946301F328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773" y="692696"/>
            <a:ext cx="10117124" cy="4884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0AE42-3E91-4E88-8700-C8141944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61BF-CC12-4642-A6B4-19F88FC3D968}" type="datetime1">
              <a:rPr lang="en-GB" smtClean="0"/>
              <a:pPr/>
              <a:t>15/07/2021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5528D7-676B-4415-8859-73828FAF2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478AC-CFA6-4209-BD37-B0F3F124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4F7184-E382-445A-B3CB-A57CB1C3EF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0631" y="3009900"/>
            <a:ext cx="3032760" cy="2766060"/>
          </a:xfrm>
          <a:custGeom>
            <a:avLst/>
            <a:gdLst>
              <a:gd name="connsiteX0" fmla="*/ 64781 w 3032760"/>
              <a:gd name="connsiteY0" fmla="*/ 0 h 2766060"/>
              <a:gd name="connsiteX1" fmla="*/ 2967979 w 3032760"/>
              <a:gd name="connsiteY1" fmla="*/ 0 h 2766060"/>
              <a:gd name="connsiteX2" fmla="*/ 3032760 w 3032760"/>
              <a:gd name="connsiteY2" fmla="*/ 64781 h 2766060"/>
              <a:gd name="connsiteX3" fmla="*/ 3032760 w 3032760"/>
              <a:gd name="connsiteY3" fmla="*/ 2701279 h 2766060"/>
              <a:gd name="connsiteX4" fmla="*/ 2967979 w 3032760"/>
              <a:gd name="connsiteY4" fmla="*/ 2766060 h 2766060"/>
              <a:gd name="connsiteX5" fmla="*/ 64781 w 3032760"/>
              <a:gd name="connsiteY5" fmla="*/ 2766060 h 2766060"/>
              <a:gd name="connsiteX6" fmla="*/ 0 w 3032760"/>
              <a:gd name="connsiteY6" fmla="*/ 2701279 h 2766060"/>
              <a:gd name="connsiteX7" fmla="*/ 0 w 3032760"/>
              <a:gd name="connsiteY7" fmla="*/ 64781 h 2766060"/>
              <a:gd name="connsiteX8" fmla="*/ 64781 w 3032760"/>
              <a:gd name="connsiteY8" fmla="*/ 0 h 276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2760" h="2766060">
                <a:moveTo>
                  <a:pt x="64781" y="0"/>
                </a:moveTo>
                <a:lnTo>
                  <a:pt x="2967979" y="0"/>
                </a:lnTo>
                <a:cubicBezTo>
                  <a:pt x="3003757" y="0"/>
                  <a:pt x="3032760" y="29003"/>
                  <a:pt x="3032760" y="64781"/>
                </a:cubicBezTo>
                <a:lnTo>
                  <a:pt x="3032760" y="2701279"/>
                </a:lnTo>
                <a:cubicBezTo>
                  <a:pt x="3032760" y="2737057"/>
                  <a:pt x="3003757" y="2766060"/>
                  <a:pt x="2967979" y="2766060"/>
                </a:cubicBezTo>
                <a:lnTo>
                  <a:pt x="64781" y="2766060"/>
                </a:lnTo>
                <a:cubicBezTo>
                  <a:pt x="29003" y="2766060"/>
                  <a:pt x="0" y="2737057"/>
                  <a:pt x="0" y="2701279"/>
                </a:cubicBezTo>
                <a:lnTo>
                  <a:pt x="0" y="64781"/>
                </a:lnTo>
                <a:cubicBezTo>
                  <a:pt x="0" y="29003"/>
                  <a:pt x="29003" y="0"/>
                  <a:pt x="6478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52000" tIns="1144800" bIns="468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7E4882E-D606-4CDA-90C8-F5EC01B469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07811" y="2746846"/>
            <a:ext cx="918401" cy="1065345"/>
          </a:xfrm>
          <a:custGeom>
            <a:avLst/>
            <a:gdLst>
              <a:gd name="connsiteX0" fmla="*/ 459201 w 918401"/>
              <a:gd name="connsiteY0" fmla="*/ 0 h 1065345"/>
              <a:gd name="connsiteX1" fmla="*/ 918401 w 918401"/>
              <a:gd name="connsiteY1" fmla="*/ 272462 h 1065345"/>
              <a:gd name="connsiteX2" fmla="*/ 918401 w 918401"/>
              <a:gd name="connsiteY2" fmla="*/ 792883 h 1065345"/>
              <a:gd name="connsiteX3" fmla="*/ 459201 w 918401"/>
              <a:gd name="connsiteY3" fmla="*/ 1065345 h 1065345"/>
              <a:gd name="connsiteX4" fmla="*/ 0 w 918401"/>
              <a:gd name="connsiteY4" fmla="*/ 792883 h 1065345"/>
              <a:gd name="connsiteX5" fmla="*/ 0 w 918401"/>
              <a:gd name="connsiteY5" fmla="*/ 272462 h 106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401" h="1065345">
                <a:moveTo>
                  <a:pt x="459201" y="0"/>
                </a:moveTo>
                <a:lnTo>
                  <a:pt x="918401" y="272462"/>
                </a:lnTo>
                <a:lnTo>
                  <a:pt x="918401" y="792883"/>
                </a:lnTo>
                <a:lnTo>
                  <a:pt x="459201" y="1065345"/>
                </a:lnTo>
                <a:lnTo>
                  <a:pt x="0" y="792883"/>
                </a:lnTo>
                <a:lnTo>
                  <a:pt x="0" y="272462"/>
                </a:lnTo>
                <a:close/>
              </a:path>
            </a:pathLst>
          </a:custGeom>
          <a:solidFill>
            <a:schemeClr val="accent1"/>
          </a:solidFill>
          <a:ln w="31750">
            <a:solidFill>
              <a:srgbClr val="97B6C7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6D367DD-DAFB-431E-9EB6-0545254E8A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2852" y="3009900"/>
            <a:ext cx="3032760" cy="2766060"/>
          </a:xfrm>
          <a:custGeom>
            <a:avLst/>
            <a:gdLst>
              <a:gd name="connsiteX0" fmla="*/ 64781 w 3032760"/>
              <a:gd name="connsiteY0" fmla="*/ 0 h 2766060"/>
              <a:gd name="connsiteX1" fmla="*/ 2967979 w 3032760"/>
              <a:gd name="connsiteY1" fmla="*/ 0 h 2766060"/>
              <a:gd name="connsiteX2" fmla="*/ 3032760 w 3032760"/>
              <a:gd name="connsiteY2" fmla="*/ 64781 h 2766060"/>
              <a:gd name="connsiteX3" fmla="*/ 3032760 w 3032760"/>
              <a:gd name="connsiteY3" fmla="*/ 2701279 h 2766060"/>
              <a:gd name="connsiteX4" fmla="*/ 2967979 w 3032760"/>
              <a:gd name="connsiteY4" fmla="*/ 2766060 h 2766060"/>
              <a:gd name="connsiteX5" fmla="*/ 64781 w 3032760"/>
              <a:gd name="connsiteY5" fmla="*/ 2766060 h 2766060"/>
              <a:gd name="connsiteX6" fmla="*/ 0 w 3032760"/>
              <a:gd name="connsiteY6" fmla="*/ 2701279 h 2766060"/>
              <a:gd name="connsiteX7" fmla="*/ 0 w 3032760"/>
              <a:gd name="connsiteY7" fmla="*/ 64781 h 2766060"/>
              <a:gd name="connsiteX8" fmla="*/ 64781 w 3032760"/>
              <a:gd name="connsiteY8" fmla="*/ 0 h 276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2760" h="2766060">
                <a:moveTo>
                  <a:pt x="64781" y="0"/>
                </a:moveTo>
                <a:lnTo>
                  <a:pt x="2967979" y="0"/>
                </a:lnTo>
                <a:cubicBezTo>
                  <a:pt x="3003757" y="0"/>
                  <a:pt x="3032760" y="29003"/>
                  <a:pt x="3032760" y="64781"/>
                </a:cubicBezTo>
                <a:lnTo>
                  <a:pt x="3032760" y="2701279"/>
                </a:lnTo>
                <a:cubicBezTo>
                  <a:pt x="3032760" y="2737057"/>
                  <a:pt x="3003757" y="2766060"/>
                  <a:pt x="2967979" y="2766060"/>
                </a:cubicBezTo>
                <a:lnTo>
                  <a:pt x="64781" y="2766060"/>
                </a:lnTo>
                <a:cubicBezTo>
                  <a:pt x="29003" y="2766060"/>
                  <a:pt x="0" y="2737057"/>
                  <a:pt x="0" y="2701279"/>
                </a:cubicBezTo>
                <a:lnTo>
                  <a:pt x="0" y="64781"/>
                </a:lnTo>
                <a:cubicBezTo>
                  <a:pt x="0" y="29003"/>
                  <a:pt x="29003" y="0"/>
                  <a:pt x="6478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52000" tIns="1144800" bIns="468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FF0FA2A-39DC-4AF0-8449-8D3830703B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58695" y="2746846"/>
            <a:ext cx="918401" cy="1065345"/>
          </a:xfrm>
          <a:custGeom>
            <a:avLst/>
            <a:gdLst>
              <a:gd name="connsiteX0" fmla="*/ 459201 w 918401"/>
              <a:gd name="connsiteY0" fmla="*/ 0 h 1065345"/>
              <a:gd name="connsiteX1" fmla="*/ 918401 w 918401"/>
              <a:gd name="connsiteY1" fmla="*/ 272462 h 1065345"/>
              <a:gd name="connsiteX2" fmla="*/ 918401 w 918401"/>
              <a:gd name="connsiteY2" fmla="*/ 792883 h 1065345"/>
              <a:gd name="connsiteX3" fmla="*/ 459201 w 918401"/>
              <a:gd name="connsiteY3" fmla="*/ 1065345 h 1065345"/>
              <a:gd name="connsiteX4" fmla="*/ 0 w 918401"/>
              <a:gd name="connsiteY4" fmla="*/ 792883 h 1065345"/>
              <a:gd name="connsiteX5" fmla="*/ 0 w 918401"/>
              <a:gd name="connsiteY5" fmla="*/ 272462 h 106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401" h="1065345">
                <a:moveTo>
                  <a:pt x="459201" y="0"/>
                </a:moveTo>
                <a:lnTo>
                  <a:pt x="918401" y="272462"/>
                </a:lnTo>
                <a:lnTo>
                  <a:pt x="918401" y="792883"/>
                </a:lnTo>
                <a:lnTo>
                  <a:pt x="459201" y="1065345"/>
                </a:lnTo>
                <a:lnTo>
                  <a:pt x="0" y="792883"/>
                </a:lnTo>
                <a:lnTo>
                  <a:pt x="0" y="272462"/>
                </a:lnTo>
                <a:close/>
              </a:path>
            </a:pathLst>
          </a:custGeom>
          <a:solidFill>
            <a:schemeClr val="accent1"/>
          </a:solidFill>
          <a:ln w="31750">
            <a:solidFill>
              <a:srgbClr val="97B6C7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E81C711-611C-42A4-AEC5-5FFCC6D49D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55074" y="3009900"/>
            <a:ext cx="3032760" cy="2766060"/>
          </a:xfrm>
          <a:custGeom>
            <a:avLst/>
            <a:gdLst>
              <a:gd name="connsiteX0" fmla="*/ 64781 w 3032760"/>
              <a:gd name="connsiteY0" fmla="*/ 0 h 2766060"/>
              <a:gd name="connsiteX1" fmla="*/ 2967979 w 3032760"/>
              <a:gd name="connsiteY1" fmla="*/ 0 h 2766060"/>
              <a:gd name="connsiteX2" fmla="*/ 3032760 w 3032760"/>
              <a:gd name="connsiteY2" fmla="*/ 64781 h 2766060"/>
              <a:gd name="connsiteX3" fmla="*/ 3032760 w 3032760"/>
              <a:gd name="connsiteY3" fmla="*/ 2701279 h 2766060"/>
              <a:gd name="connsiteX4" fmla="*/ 2967979 w 3032760"/>
              <a:gd name="connsiteY4" fmla="*/ 2766060 h 2766060"/>
              <a:gd name="connsiteX5" fmla="*/ 64781 w 3032760"/>
              <a:gd name="connsiteY5" fmla="*/ 2766060 h 2766060"/>
              <a:gd name="connsiteX6" fmla="*/ 0 w 3032760"/>
              <a:gd name="connsiteY6" fmla="*/ 2701279 h 2766060"/>
              <a:gd name="connsiteX7" fmla="*/ 0 w 3032760"/>
              <a:gd name="connsiteY7" fmla="*/ 64781 h 2766060"/>
              <a:gd name="connsiteX8" fmla="*/ 64781 w 3032760"/>
              <a:gd name="connsiteY8" fmla="*/ 0 h 276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2760" h="2766060">
                <a:moveTo>
                  <a:pt x="64781" y="0"/>
                </a:moveTo>
                <a:lnTo>
                  <a:pt x="2967979" y="0"/>
                </a:lnTo>
                <a:cubicBezTo>
                  <a:pt x="3003757" y="0"/>
                  <a:pt x="3032760" y="29003"/>
                  <a:pt x="3032760" y="64781"/>
                </a:cubicBezTo>
                <a:lnTo>
                  <a:pt x="3032760" y="2701279"/>
                </a:lnTo>
                <a:cubicBezTo>
                  <a:pt x="3032760" y="2737057"/>
                  <a:pt x="3003757" y="2766060"/>
                  <a:pt x="2967979" y="2766060"/>
                </a:cubicBezTo>
                <a:lnTo>
                  <a:pt x="64781" y="2766060"/>
                </a:lnTo>
                <a:cubicBezTo>
                  <a:pt x="29003" y="2766060"/>
                  <a:pt x="0" y="2737057"/>
                  <a:pt x="0" y="2701279"/>
                </a:cubicBezTo>
                <a:lnTo>
                  <a:pt x="0" y="64781"/>
                </a:lnTo>
                <a:cubicBezTo>
                  <a:pt x="0" y="29003"/>
                  <a:pt x="29003" y="0"/>
                  <a:pt x="6478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52000" tIns="1144800" bIns="468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A8134AA-FF90-46D2-A18E-650F78E881C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209580" y="2746846"/>
            <a:ext cx="918401" cy="1065345"/>
          </a:xfrm>
          <a:custGeom>
            <a:avLst/>
            <a:gdLst>
              <a:gd name="connsiteX0" fmla="*/ 459201 w 918401"/>
              <a:gd name="connsiteY0" fmla="*/ 0 h 1065345"/>
              <a:gd name="connsiteX1" fmla="*/ 918401 w 918401"/>
              <a:gd name="connsiteY1" fmla="*/ 272462 h 1065345"/>
              <a:gd name="connsiteX2" fmla="*/ 918401 w 918401"/>
              <a:gd name="connsiteY2" fmla="*/ 792883 h 1065345"/>
              <a:gd name="connsiteX3" fmla="*/ 459201 w 918401"/>
              <a:gd name="connsiteY3" fmla="*/ 1065345 h 1065345"/>
              <a:gd name="connsiteX4" fmla="*/ 0 w 918401"/>
              <a:gd name="connsiteY4" fmla="*/ 792883 h 1065345"/>
              <a:gd name="connsiteX5" fmla="*/ 0 w 918401"/>
              <a:gd name="connsiteY5" fmla="*/ 272462 h 106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401" h="1065345">
                <a:moveTo>
                  <a:pt x="459201" y="0"/>
                </a:moveTo>
                <a:lnTo>
                  <a:pt x="918401" y="272462"/>
                </a:lnTo>
                <a:lnTo>
                  <a:pt x="918401" y="792883"/>
                </a:lnTo>
                <a:lnTo>
                  <a:pt x="459201" y="1065345"/>
                </a:lnTo>
                <a:lnTo>
                  <a:pt x="0" y="792883"/>
                </a:lnTo>
                <a:lnTo>
                  <a:pt x="0" y="272462"/>
                </a:lnTo>
                <a:close/>
              </a:path>
            </a:pathLst>
          </a:custGeom>
          <a:solidFill>
            <a:schemeClr val="accent1"/>
          </a:solidFill>
          <a:ln w="31750">
            <a:solidFill>
              <a:srgbClr val="97B6C7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113EE09-7F0D-422F-9E0E-220A1E353B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43773" y="1389063"/>
            <a:ext cx="10117124" cy="9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688606E-DAA5-44A1-A577-8F6D7630675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3BCA937-E7EC-4A25-B03E-2637001667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C41125-8462-4B2A-809E-3DDB7AF4DD65}"/>
              </a:ext>
            </a:extLst>
          </p:cNvPr>
          <p:cNvGrpSpPr/>
          <p:nvPr userDrawn="1"/>
        </p:nvGrpSpPr>
        <p:grpSpPr>
          <a:xfrm>
            <a:off x="-3663770" y="0"/>
            <a:ext cx="3603086" cy="3745276"/>
            <a:chOff x="838199" y="1150070"/>
            <a:chExt cx="3507558" cy="3745276"/>
          </a:xfrm>
          <a:solidFill>
            <a:schemeClr val="tx1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95161F5-A9B2-4218-9CA2-8B4FCB077E5F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5C44B61-4021-45CD-999F-5F41C11C8757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333333"/>
                  </a:solidFill>
                  <a:latin typeface="+mj-lt"/>
                </a:rPr>
                <a:t>How to insert a </a:t>
              </a:r>
              <a:br>
                <a:rPr lang="en-GB" dirty="0">
                  <a:solidFill>
                    <a:srgbClr val="333333"/>
                  </a:solidFill>
                  <a:latin typeface="+mj-lt"/>
                </a:rPr>
              </a:br>
              <a:r>
                <a:rPr lang="en-GB" dirty="0">
                  <a:solidFill>
                    <a:srgbClr val="333333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3042798-B616-4037-B9F0-B9B3F7ED53A5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76C201-0474-49A4-9F24-097C0D7B65A9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1. </a:t>
              </a:r>
              <a:r>
                <a:rPr lang="en-GB" sz="1400" dirty="0">
                  <a:solidFill>
                    <a:srgbClr val="333333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rgbClr val="333333"/>
                  </a:solidFill>
                </a:rPr>
                <a:t>Format Background</a:t>
              </a:r>
              <a:r>
                <a:rPr lang="en-GB" sz="1400" dirty="0">
                  <a:solidFill>
                    <a:srgbClr val="333333"/>
                  </a:solidFill>
                </a:rPr>
                <a:t>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DE87743-673A-4EC4-A1DA-008E973A8CFD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2. </a:t>
              </a:r>
              <a:r>
                <a:rPr lang="en-GB" sz="1400" dirty="0">
                  <a:solidFill>
                    <a:srgbClr val="333333"/>
                  </a:solidFill>
                </a:rPr>
                <a:t>Click on </a:t>
              </a:r>
              <a:r>
                <a:rPr lang="en-GB" sz="1400" b="1" dirty="0">
                  <a:solidFill>
                    <a:srgbClr val="333333"/>
                  </a:solidFill>
                </a:rPr>
                <a:t>Fill</a:t>
              </a:r>
              <a:r>
                <a:rPr lang="en-GB" sz="1400" dirty="0">
                  <a:solidFill>
                    <a:srgbClr val="333333"/>
                  </a:solidFill>
                </a:rPr>
                <a:t> then </a:t>
              </a:r>
              <a:r>
                <a:rPr lang="en-GB" sz="1400" b="1" dirty="0">
                  <a:solidFill>
                    <a:srgbClr val="333333"/>
                  </a:solidFill>
                </a:rPr>
                <a:t>Picture or </a:t>
              </a:r>
              <a:br>
                <a:rPr lang="en-GB" sz="1400" b="1" dirty="0">
                  <a:solidFill>
                    <a:srgbClr val="333333"/>
                  </a:solidFill>
                </a:rPr>
              </a:br>
              <a:r>
                <a:rPr lang="en-GB" sz="1400" b="1" dirty="0">
                  <a:solidFill>
                    <a:srgbClr val="333333"/>
                  </a:solidFill>
                </a:rPr>
                <a:t>Texture Fill</a:t>
              </a:r>
              <a:r>
                <a:rPr lang="en-GB" sz="1400" dirty="0">
                  <a:solidFill>
                    <a:srgbClr val="333333"/>
                  </a:solidFill>
                </a:rPr>
                <a:t> and choose the image </a:t>
              </a:r>
              <a:br>
                <a:rPr lang="en-GB" sz="1400" dirty="0">
                  <a:solidFill>
                    <a:srgbClr val="333333"/>
                  </a:solidFill>
                </a:rPr>
              </a:br>
              <a:r>
                <a:rPr lang="en-GB" sz="1400" dirty="0">
                  <a:solidFill>
                    <a:srgbClr val="333333"/>
                  </a:solidFill>
                </a:rPr>
                <a:t>from your computer.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E769137-0350-48B8-94CD-B8471F3FC9E9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Click </a:t>
              </a:r>
              <a:r>
                <a:rPr lang="en-GB" sz="1400" b="1">
                  <a:solidFill>
                    <a:srgbClr val="333333"/>
                  </a:solidFill>
                </a:rPr>
                <a:t>Picture</a:t>
              </a:r>
              <a:r>
                <a:rPr lang="en-GB" sz="1400">
                  <a:solidFill>
                    <a:srgbClr val="333333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BA721B-49AE-47D1-B93D-64B03094A532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4. </a:t>
              </a:r>
              <a:r>
                <a:rPr lang="en-GB" sz="1400" dirty="0">
                  <a:solidFill>
                    <a:srgbClr val="333333"/>
                  </a:solidFill>
                </a:rPr>
                <a:t>Choose </a:t>
              </a:r>
              <a:r>
                <a:rPr lang="en-GB" sz="1400" b="1" dirty="0">
                  <a:solidFill>
                    <a:srgbClr val="333333"/>
                  </a:solidFill>
                </a:rPr>
                <a:t>Picture Colour</a:t>
              </a:r>
              <a:r>
                <a:rPr lang="en-GB" sz="1400" dirty="0">
                  <a:solidFill>
                    <a:srgbClr val="333333"/>
                  </a:solidFill>
                </a:rPr>
                <a:t> to adjust </a:t>
              </a:r>
              <a:br>
                <a:rPr lang="en-GB" sz="1400" dirty="0">
                  <a:solidFill>
                    <a:srgbClr val="333333"/>
                  </a:solidFill>
                </a:rPr>
              </a:br>
              <a:r>
                <a:rPr lang="en-GB" sz="1400" dirty="0">
                  <a:solidFill>
                    <a:srgbClr val="333333"/>
                  </a:solidFill>
                </a:rPr>
                <a:t>the Saturation, Tone, and Colour.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05B8592-C8DD-4982-820F-2BFE4335F2B0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3ED23715-37A9-48D1-B3F5-1BD17A6CAFA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809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AE15346D-7984-4B1A-B6A1-B71AD7CA27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EF7ECE9-4536-47A1-A3F6-715255B65F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60389" y="2631286"/>
            <a:ext cx="1260000" cy="14400"/>
          </a:xfrm>
          <a:custGeom>
            <a:avLst/>
            <a:gdLst>
              <a:gd name="connsiteX0" fmla="*/ 0 w 914400"/>
              <a:gd name="connsiteY0" fmla="*/ 0 h 14400"/>
              <a:gd name="connsiteX1" fmla="*/ 914400 w 914400"/>
              <a:gd name="connsiteY1" fmla="*/ 0 h 14400"/>
              <a:gd name="connsiteX2" fmla="*/ 914400 w 914400"/>
              <a:gd name="connsiteY2" fmla="*/ 14400 h 14400"/>
              <a:gd name="connsiteX3" fmla="*/ 0 w 914400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14400">
                <a:moveTo>
                  <a:pt x="0" y="0"/>
                </a:moveTo>
                <a:lnTo>
                  <a:pt x="914400" y="0"/>
                </a:lnTo>
                <a:lnTo>
                  <a:pt x="914400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9E729EA-F6A7-4071-BE05-21371B89AE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91279" y="2631286"/>
            <a:ext cx="396000" cy="14400"/>
          </a:xfrm>
          <a:custGeom>
            <a:avLst/>
            <a:gdLst>
              <a:gd name="connsiteX0" fmla="*/ 0 w 914400"/>
              <a:gd name="connsiteY0" fmla="*/ 0 h 14400"/>
              <a:gd name="connsiteX1" fmla="*/ 914400 w 914400"/>
              <a:gd name="connsiteY1" fmla="*/ 0 h 14400"/>
              <a:gd name="connsiteX2" fmla="*/ 914400 w 914400"/>
              <a:gd name="connsiteY2" fmla="*/ 14400 h 14400"/>
              <a:gd name="connsiteX3" fmla="*/ 0 w 914400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14400">
                <a:moveTo>
                  <a:pt x="0" y="0"/>
                </a:moveTo>
                <a:lnTo>
                  <a:pt x="914400" y="0"/>
                </a:lnTo>
                <a:lnTo>
                  <a:pt x="914400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B25B3EB-AD2E-4B91-A0FD-116A1C10E8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44271" y="2631286"/>
            <a:ext cx="396000" cy="14400"/>
          </a:xfrm>
          <a:custGeom>
            <a:avLst/>
            <a:gdLst>
              <a:gd name="connsiteX0" fmla="*/ 0 w 914400"/>
              <a:gd name="connsiteY0" fmla="*/ 0 h 14400"/>
              <a:gd name="connsiteX1" fmla="*/ 914400 w 914400"/>
              <a:gd name="connsiteY1" fmla="*/ 0 h 14400"/>
              <a:gd name="connsiteX2" fmla="*/ 914400 w 914400"/>
              <a:gd name="connsiteY2" fmla="*/ 14400 h 14400"/>
              <a:gd name="connsiteX3" fmla="*/ 0 w 914400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14400">
                <a:moveTo>
                  <a:pt x="0" y="0"/>
                </a:moveTo>
                <a:lnTo>
                  <a:pt x="914400" y="0"/>
                </a:lnTo>
                <a:lnTo>
                  <a:pt x="914400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9CCFB41-F744-45D5-BDF0-46C757629B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1159" y="2631286"/>
            <a:ext cx="396000" cy="14400"/>
          </a:xfrm>
          <a:custGeom>
            <a:avLst/>
            <a:gdLst>
              <a:gd name="connsiteX0" fmla="*/ 0 w 914400"/>
              <a:gd name="connsiteY0" fmla="*/ 0 h 14400"/>
              <a:gd name="connsiteX1" fmla="*/ 914400 w 914400"/>
              <a:gd name="connsiteY1" fmla="*/ 0 h 14400"/>
              <a:gd name="connsiteX2" fmla="*/ 914400 w 914400"/>
              <a:gd name="connsiteY2" fmla="*/ 14400 h 14400"/>
              <a:gd name="connsiteX3" fmla="*/ 0 w 914400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14400">
                <a:moveTo>
                  <a:pt x="0" y="0"/>
                </a:moveTo>
                <a:lnTo>
                  <a:pt x="914400" y="0"/>
                </a:lnTo>
                <a:lnTo>
                  <a:pt x="914400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4412EAA-EB74-4138-9377-F9926C9793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61142" y="2631286"/>
            <a:ext cx="1260000" cy="14400"/>
          </a:xfrm>
          <a:custGeom>
            <a:avLst/>
            <a:gdLst>
              <a:gd name="connsiteX0" fmla="*/ 0 w 914400"/>
              <a:gd name="connsiteY0" fmla="*/ 0 h 14400"/>
              <a:gd name="connsiteX1" fmla="*/ 914400 w 914400"/>
              <a:gd name="connsiteY1" fmla="*/ 0 h 14400"/>
              <a:gd name="connsiteX2" fmla="*/ 914400 w 914400"/>
              <a:gd name="connsiteY2" fmla="*/ 14400 h 14400"/>
              <a:gd name="connsiteX3" fmla="*/ 0 w 914400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14400">
                <a:moveTo>
                  <a:pt x="0" y="0"/>
                </a:moveTo>
                <a:lnTo>
                  <a:pt x="914400" y="0"/>
                </a:lnTo>
                <a:lnTo>
                  <a:pt x="914400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5FFD40-8B91-4D0D-BF60-53759AA9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61BF-CC12-4642-A6B4-19F88FC3D968}" type="datetime1">
              <a:rPr lang="en-GB" smtClean="0"/>
              <a:pPr/>
              <a:t>15/07/2021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4F404E-561C-41DA-A3DF-960789CD5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5956B-480A-4714-AA80-A07980A5C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67F3D77-962A-46C2-93D7-F89E3851BF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40151" y="1854903"/>
            <a:ext cx="1351008" cy="1567166"/>
          </a:xfrm>
          <a:custGeom>
            <a:avLst/>
            <a:gdLst>
              <a:gd name="connsiteX0" fmla="*/ 459201 w 918401"/>
              <a:gd name="connsiteY0" fmla="*/ 0 h 1065345"/>
              <a:gd name="connsiteX1" fmla="*/ 918401 w 918401"/>
              <a:gd name="connsiteY1" fmla="*/ 272462 h 1065345"/>
              <a:gd name="connsiteX2" fmla="*/ 918401 w 918401"/>
              <a:gd name="connsiteY2" fmla="*/ 792883 h 1065345"/>
              <a:gd name="connsiteX3" fmla="*/ 459201 w 918401"/>
              <a:gd name="connsiteY3" fmla="*/ 1065345 h 1065345"/>
              <a:gd name="connsiteX4" fmla="*/ 0 w 918401"/>
              <a:gd name="connsiteY4" fmla="*/ 792883 h 1065345"/>
              <a:gd name="connsiteX5" fmla="*/ 0 w 918401"/>
              <a:gd name="connsiteY5" fmla="*/ 272462 h 106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401" h="1065345">
                <a:moveTo>
                  <a:pt x="459201" y="0"/>
                </a:moveTo>
                <a:lnTo>
                  <a:pt x="918401" y="272462"/>
                </a:lnTo>
                <a:lnTo>
                  <a:pt x="918401" y="792883"/>
                </a:lnTo>
                <a:lnTo>
                  <a:pt x="459201" y="1065345"/>
                </a:lnTo>
                <a:lnTo>
                  <a:pt x="0" y="792883"/>
                </a:lnTo>
                <a:lnTo>
                  <a:pt x="0" y="272462"/>
                </a:lnTo>
                <a:close/>
              </a:path>
            </a:pathLst>
          </a:custGeom>
          <a:noFill/>
          <a:ln w="31750">
            <a:solidFill>
              <a:schemeClr val="accent4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654D8F-6342-4E9D-9C63-FA83876F75F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90211" y="1854903"/>
            <a:ext cx="1351008" cy="1567166"/>
          </a:xfrm>
          <a:custGeom>
            <a:avLst/>
            <a:gdLst>
              <a:gd name="connsiteX0" fmla="*/ 459201 w 918401"/>
              <a:gd name="connsiteY0" fmla="*/ 0 h 1065345"/>
              <a:gd name="connsiteX1" fmla="*/ 918401 w 918401"/>
              <a:gd name="connsiteY1" fmla="*/ 272462 h 1065345"/>
              <a:gd name="connsiteX2" fmla="*/ 918401 w 918401"/>
              <a:gd name="connsiteY2" fmla="*/ 792883 h 1065345"/>
              <a:gd name="connsiteX3" fmla="*/ 459201 w 918401"/>
              <a:gd name="connsiteY3" fmla="*/ 1065345 h 1065345"/>
              <a:gd name="connsiteX4" fmla="*/ 0 w 918401"/>
              <a:gd name="connsiteY4" fmla="*/ 792883 h 1065345"/>
              <a:gd name="connsiteX5" fmla="*/ 0 w 918401"/>
              <a:gd name="connsiteY5" fmla="*/ 272462 h 106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401" h="1065345">
                <a:moveTo>
                  <a:pt x="459201" y="0"/>
                </a:moveTo>
                <a:lnTo>
                  <a:pt x="918401" y="272462"/>
                </a:lnTo>
                <a:lnTo>
                  <a:pt x="918401" y="792883"/>
                </a:lnTo>
                <a:lnTo>
                  <a:pt x="459201" y="1065345"/>
                </a:lnTo>
                <a:lnTo>
                  <a:pt x="0" y="792883"/>
                </a:lnTo>
                <a:lnTo>
                  <a:pt x="0" y="272462"/>
                </a:lnTo>
                <a:close/>
              </a:path>
            </a:pathLst>
          </a:custGeom>
          <a:noFill/>
          <a:ln w="31750">
            <a:solidFill>
              <a:schemeClr val="accent1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D24747E-A1C0-40DA-B566-9AB40859B15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40271" y="1854903"/>
            <a:ext cx="1351008" cy="1567166"/>
          </a:xfrm>
          <a:custGeom>
            <a:avLst/>
            <a:gdLst>
              <a:gd name="connsiteX0" fmla="*/ 459201 w 918401"/>
              <a:gd name="connsiteY0" fmla="*/ 0 h 1065345"/>
              <a:gd name="connsiteX1" fmla="*/ 918401 w 918401"/>
              <a:gd name="connsiteY1" fmla="*/ 272462 h 1065345"/>
              <a:gd name="connsiteX2" fmla="*/ 918401 w 918401"/>
              <a:gd name="connsiteY2" fmla="*/ 792883 h 1065345"/>
              <a:gd name="connsiteX3" fmla="*/ 459201 w 918401"/>
              <a:gd name="connsiteY3" fmla="*/ 1065345 h 1065345"/>
              <a:gd name="connsiteX4" fmla="*/ 0 w 918401"/>
              <a:gd name="connsiteY4" fmla="*/ 792883 h 1065345"/>
              <a:gd name="connsiteX5" fmla="*/ 0 w 918401"/>
              <a:gd name="connsiteY5" fmla="*/ 272462 h 106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401" h="1065345">
                <a:moveTo>
                  <a:pt x="459201" y="0"/>
                </a:moveTo>
                <a:lnTo>
                  <a:pt x="918401" y="272462"/>
                </a:lnTo>
                <a:lnTo>
                  <a:pt x="918401" y="792883"/>
                </a:lnTo>
                <a:lnTo>
                  <a:pt x="459201" y="1065345"/>
                </a:lnTo>
                <a:lnTo>
                  <a:pt x="0" y="792883"/>
                </a:lnTo>
                <a:lnTo>
                  <a:pt x="0" y="272462"/>
                </a:lnTo>
                <a:close/>
              </a:path>
            </a:pathLst>
          </a:custGeom>
          <a:noFill/>
          <a:ln w="31750">
            <a:solidFill>
              <a:schemeClr val="accent1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9631BA-B744-470C-B8E0-6FA2B34B4A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90331" y="1854903"/>
            <a:ext cx="1351008" cy="1567166"/>
          </a:xfrm>
          <a:custGeom>
            <a:avLst/>
            <a:gdLst>
              <a:gd name="connsiteX0" fmla="*/ 459201 w 918401"/>
              <a:gd name="connsiteY0" fmla="*/ 0 h 1065345"/>
              <a:gd name="connsiteX1" fmla="*/ 918401 w 918401"/>
              <a:gd name="connsiteY1" fmla="*/ 272462 h 1065345"/>
              <a:gd name="connsiteX2" fmla="*/ 918401 w 918401"/>
              <a:gd name="connsiteY2" fmla="*/ 792883 h 1065345"/>
              <a:gd name="connsiteX3" fmla="*/ 459201 w 918401"/>
              <a:gd name="connsiteY3" fmla="*/ 1065345 h 1065345"/>
              <a:gd name="connsiteX4" fmla="*/ 0 w 918401"/>
              <a:gd name="connsiteY4" fmla="*/ 792883 h 1065345"/>
              <a:gd name="connsiteX5" fmla="*/ 0 w 918401"/>
              <a:gd name="connsiteY5" fmla="*/ 272462 h 106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401" h="1065345">
                <a:moveTo>
                  <a:pt x="459201" y="0"/>
                </a:moveTo>
                <a:lnTo>
                  <a:pt x="918401" y="272462"/>
                </a:lnTo>
                <a:lnTo>
                  <a:pt x="918401" y="792883"/>
                </a:lnTo>
                <a:lnTo>
                  <a:pt x="459201" y="1065345"/>
                </a:lnTo>
                <a:lnTo>
                  <a:pt x="0" y="792883"/>
                </a:lnTo>
                <a:lnTo>
                  <a:pt x="0" y="272462"/>
                </a:lnTo>
                <a:close/>
              </a:path>
            </a:pathLst>
          </a:custGeom>
          <a:noFill/>
          <a:ln w="31750">
            <a:solidFill>
              <a:schemeClr val="accent1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868648-6D08-4131-BEB9-BE94CA474170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175388" y="3863975"/>
            <a:ext cx="8530710" cy="419100"/>
          </a:xfrm>
        </p:spPr>
        <p:txBody>
          <a:bodyPr/>
          <a:lstStyle>
            <a:lvl1pPr algn="ctr">
              <a:defRPr sz="1800"/>
            </a:lvl1pPr>
          </a:lstStyle>
          <a:p>
            <a:pPr lvl="0"/>
            <a:r>
              <a:rPr lang="en-US" dirty="0"/>
              <a:t>Enter subtitle here </a:t>
            </a:r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B7ADE47-8B02-4EE6-8BF2-F7A4CF1877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5388" y="4541018"/>
            <a:ext cx="8530710" cy="9144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8D934BD-E4B2-4E22-A9E1-616591A0BB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70743" y="4328646"/>
            <a:ext cx="2340000" cy="14400"/>
          </a:xfrm>
          <a:custGeom>
            <a:avLst/>
            <a:gdLst>
              <a:gd name="connsiteX0" fmla="*/ 0 w 914400"/>
              <a:gd name="connsiteY0" fmla="*/ 0 h 14400"/>
              <a:gd name="connsiteX1" fmla="*/ 914400 w 914400"/>
              <a:gd name="connsiteY1" fmla="*/ 0 h 14400"/>
              <a:gd name="connsiteX2" fmla="*/ 914400 w 914400"/>
              <a:gd name="connsiteY2" fmla="*/ 14400 h 14400"/>
              <a:gd name="connsiteX3" fmla="*/ 0 w 914400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14400">
                <a:moveTo>
                  <a:pt x="0" y="0"/>
                </a:moveTo>
                <a:lnTo>
                  <a:pt x="914400" y="0"/>
                </a:lnTo>
                <a:lnTo>
                  <a:pt x="914400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FEA7E0C2-B166-4CAB-8EFC-788E7204E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772" y="692696"/>
            <a:ext cx="10593943" cy="4884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 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930D802-D7B3-4497-AE59-88B06C9B64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8CAEFD9-7519-44C9-A0F3-5545C6F8229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5B57CE-7727-4B0F-89FD-A5B85801A118}"/>
              </a:ext>
            </a:extLst>
          </p:cNvPr>
          <p:cNvGrpSpPr/>
          <p:nvPr userDrawn="1"/>
        </p:nvGrpSpPr>
        <p:grpSpPr>
          <a:xfrm>
            <a:off x="-3663770" y="0"/>
            <a:ext cx="3603086" cy="3745276"/>
            <a:chOff x="838199" y="1150070"/>
            <a:chExt cx="3507558" cy="3745276"/>
          </a:xfrm>
          <a:solidFill>
            <a:schemeClr val="tx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E61ED4-EFCC-4895-AC12-C06C1076895D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BCBB1A-8B1D-44EF-943D-BD166C91BF51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333333"/>
                  </a:solidFill>
                  <a:latin typeface="+mj-lt"/>
                </a:rPr>
                <a:t>How to insert a </a:t>
              </a:r>
              <a:br>
                <a:rPr lang="en-GB" dirty="0">
                  <a:solidFill>
                    <a:srgbClr val="333333"/>
                  </a:solidFill>
                  <a:latin typeface="+mj-lt"/>
                </a:rPr>
              </a:br>
              <a:r>
                <a:rPr lang="en-GB" dirty="0">
                  <a:solidFill>
                    <a:srgbClr val="333333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60BB4B1-1F5F-4D8A-8B2A-8DCAA946D23B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1AD217-33A8-45EC-9651-902B7455BEAC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1. </a:t>
              </a:r>
              <a:r>
                <a:rPr lang="en-GB" sz="1400" dirty="0">
                  <a:solidFill>
                    <a:srgbClr val="333333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rgbClr val="333333"/>
                  </a:solidFill>
                </a:rPr>
                <a:t>Format Background</a:t>
              </a:r>
              <a:r>
                <a:rPr lang="en-GB" sz="1400" dirty="0">
                  <a:solidFill>
                    <a:srgbClr val="333333"/>
                  </a:solidFill>
                </a:rPr>
                <a:t>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C9266DC-3112-4CA3-8241-949A6EC2481F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2. </a:t>
              </a:r>
              <a:r>
                <a:rPr lang="en-GB" sz="1400" dirty="0">
                  <a:solidFill>
                    <a:srgbClr val="333333"/>
                  </a:solidFill>
                </a:rPr>
                <a:t>Click on </a:t>
              </a:r>
              <a:r>
                <a:rPr lang="en-GB" sz="1400" b="1" dirty="0">
                  <a:solidFill>
                    <a:srgbClr val="333333"/>
                  </a:solidFill>
                </a:rPr>
                <a:t>Fill</a:t>
              </a:r>
              <a:r>
                <a:rPr lang="en-GB" sz="1400" dirty="0">
                  <a:solidFill>
                    <a:srgbClr val="333333"/>
                  </a:solidFill>
                </a:rPr>
                <a:t> then </a:t>
              </a:r>
              <a:r>
                <a:rPr lang="en-GB" sz="1400" b="1" dirty="0">
                  <a:solidFill>
                    <a:srgbClr val="333333"/>
                  </a:solidFill>
                </a:rPr>
                <a:t>Picture or </a:t>
              </a:r>
              <a:br>
                <a:rPr lang="en-GB" sz="1400" b="1" dirty="0">
                  <a:solidFill>
                    <a:srgbClr val="333333"/>
                  </a:solidFill>
                </a:rPr>
              </a:br>
              <a:r>
                <a:rPr lang="en-GB" sz="1400" b="1" dirty="0">
                  <a:solidFill>
                    <a:srgbClr val="333333"/>
                  </a:solidFill>
                </a:rPr>
                <a:t>Texture Fill</a:t>
              </a:r>
              <a:r>
                <a:rPr lang="en-GB" sz="1400" dirty="0">
                  <a:solidFill>
                    <a:srgbClr val="333333"/>
                  </a:solidFill>
                </a:rPr>
                <a:t> and choose the image </a:t>
              </a:r>
              <a:br>
                <a:rPr lang="en-GB" sz="1400" dirty="0">
                  <a:solidFill>
                    <a:srgbClr val="333333"/>
                  </a:solidFill>
                </a:rPr>
              </a:br>
              <a:r>
                <a:rPr lang="en-GB" sz="1400" dirty="0">
                  <a:solidFill>
                    <a:srgbClr val="333333"/>
                  </a:solidFill>
                </a:rPr>
                <a:t>from your computer.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0977AC6-643E-4447-BCAB-D3441230B3CF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Click </a:t>
              </a:r>
              <a:r>
                <a:rPr lang="en-GB" sz="1400" b="1">
                  <a:solidFill>
                    <a:srgbClr val="333333"/>
                  </a:solidFill>
                </a:rPr>
                <a:t>Picture</a:t>
              </a:r>
              <a:r>
                <a:rPr lang="en-GB" sz="1400">
                  <a:solidFill>
                    <a:srgbClr val="333333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66EBC5-B573-4F29-898B-F7866F631C14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4. </a:t>
              </a:r>
              <a:r>
                <a:rPr lang="en-GB" sz="1400" dirty="0">
                  <a:solidFill>
                    <a:srgbClr val="333333"/>
                  </a:solidFill>
                </a:rPr>
                <a:t>Choose </a:t>
              </a:r>
              <a:r>
                <a:rPr lang="en-GB" sz="1400" b="1" dirty="0">
                  <a:solidFill>
                    <a:srgbClr val="333333"/>
                  </a:solidFill>
                </a:rPr>
                <a:t>Picture Colour</a:t>
              </a:r>
              <a:r>
                <a:rPr lang="en-GB" sz="1400" dirty="0">
                  <a:solidFill>
                    <a:srgbClr val="333333"/>
                  </a:solidFill>
                </a:rPr>
                <a:t> to adjust </a:t>
              </a:r>
              <a:br>
                <a:rPr lang="en-GB" sz="1400" dirty="0">
                  <a:solidFill>
                    <a:srgbClr val="333333"/>
                  </a:solidFill>
                </a:rPr>
              </a:br>
              <a:r>
                <a:rPr lang="en-GB" sz="1400" dirty="0">
                  <a:solidFill>
                    <a:srgbClr val="333333"/>
                  </a:solidFill>
                </a:rPr>
                <a:t>the Saturation, Tone, and Colour.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1C753A5-6624-4A00-A418-9368FADF06A1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BB061CE7-1188-4AF2-AA69-2E4CA334966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491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E2FA7BF-FB22-455F-ACEB-C0495CAD50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F6875-8E09-4432-8C92-87F88256B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61BF-CC12-4642-A6B4-19F88FC3D968}" type="datetime1">
              <a:rPr lang="en-GB" smtClean="0"/>
              <a:pPr/>
              <a:t>15/07/2021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43241A-C11C-4E14-9336-ABCC48E59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ECD970-2D04-49BA-8244-56928A547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3BC81C-4B2C-4AB4-8DA6-4C2C006F14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6173" y="2632075"/>
            <a:ext cx="7019152" cy="1682750"/>
          </a:xfrm>
        </p:spPr>
        <p:txBody>
          <a:bodyPr/>
          <a:lstStyle>
            <a:lvl1pPr>
              <a:defRPr sz="3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33BA3AF-201D-4F7E-9042-86453EDD7C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07318" y="1657350"/>
            <a:ext cx="997743" cy="845344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3B8270-2E0C-4021-BFF2-95132B2BA55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6B9857-795A-416B-865D-29E6F0123A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E24A6D8-F9DA-429A-857E-B0661A475BB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324803-AE67-432A-A324-E7DB9C50ABFA}"/>
              </a:ext>
            </a:extLst>
          </p:cNvPr>
          <p:cNvGrpSpPr/>
          <p:nvPr userDrawn="1"/>
        </p:nvGrpSpPr>
        <p:grpSpPr>
          <a:xfrm>
            <a:off x="-3663770" y="0"/>
            <a:ext cx="3603086" cy="3745276"/>
            <a:chOff x="838199" y="1150070"/>
            <a:chExt cx="3507558" cy="3745276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C5FD9A-C58D-4C98-91AA-8E413B564782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A820C7-FE16-4AA2-ACB3-40C4748A740A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333333"/>
                  </a:solidFill>
                  <a:latin typeface="+mj-lt"/>
                </a:rPr>
                <a:t>How to insert a </a:t>
              </a:r>
              <a:br>
                <a:rPr lang="en-GB" dirty="0">
                  <a:solidFill>
                    <a:srgbClr val="333333"/>
                  </a:solidFill>
                  <a:latin typeface="+mj-lt"/>
                </a:rPr>
              </a:br>
              <a:r>
                <a:rPr lang="en-GB" dirty="0">
                  <a:solidFill>
                    <a:srgbClr val="333333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EC76A81-F780-49BB-BEF4-C176B2EC5ADF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5C1F50-304C-4178-B751-DF5A747B1F2F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1. </a:t>
              </a:r>
              <a:r>
                <a:rPr lang="en-GB" sz="1400" dirty="0">
                  <a:solidFill>
                    <a:srgbClr val="333333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rgbClr val="333333"/>
                  </a:solidFill>
                </a:rPr>
                <a:t>Format Background</a:t>
              </a:r>
              <a:r>
                <a:rPr lang="en-GB" sz="1400" dirty="0">
                  <a:solidFill>
                    <a:srgbClr val="333333"/>
                  </a:solidFill>
                </a:rPr>
                <a:t>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8165E8-71ED-40FF-A666-9606DD88008C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2. </a:t>
              </a:r>
              <a:r>
                <a:rPr lang="en-GB" sz="1400" dirty="0">
                  <a:solidFill>
                    <a:srgbClr val="333333"/>
                  </a:solidFill>
                </a:rPr>
                <a:t>Click on </a:t>
              </a:r>
              <a:r>
                <a:rPr lang="en-GB" sz="1400" b="1" dirty="0">
                  <a:solidFill>
                    <a:srgbClr val="333333"/>
                  </a:solidFill>
                </a:rPr>
                <a:t>Fill</a:t>
              </a:r>
              <a:r>
                <a:rPr lang="en-GB" sz="1400" dirty="0">
                  <a:solidFill>
                    <a:srgbClr val="333333"/>
                  </a:solidFill>
                </a:rPr>
                <a:t> then </a:t>
              </a:r>
              <a:r>
                <a:rPr lang="en-GB" sz="1400" b="1" dirty="0">
                  <a:solidFill>
                    <a:srgbClr val="333333"/>
                  </a:solidFill>
                </a:rPr>
                <a:t>Picture or </a:t>
              </a:r>
              <a:br>
                <a:rPr lang="en-GB" sz="1400" b="1" dirty="0">
                  <a:solidFill>
                    <a:srgbClr val="333333"/>
                  </a:solidFill>
                </a:rPr>
              </a:br>
              <a:r>
                <a:rPr lang="en-GB" sz="1400" b="1" dirty="0">
                  <a:solidFill>
                    <a:srgbClr val="333333"/>
                  </a:solidFill>
                </a:rPr>
                <a:t>Texture Fill</a:t>
              </a:r>
              <a:r>
                <a:rPr lang="en-GB" sz="1400" dirty="0">
                  <a:solidFill>
                    <a:srgbClr val="333333"/>
                  </a:solidFill>
                </a:rPr>
                <a:t> and choose the image </a:t>
              </a:r>
              <a:br>
                <a:rPr lang="en-GB" sz="1400" dirty="0">
                  <a:solidFill>
                    <a:srgbClr val="333333"/>
                  </a:solidFill>
                </a:rPr>
              </a:br>
              <a:r>
                <a:rPr lang="en-GB" sz="1400" dirty="0">
                  <a:solidFill>
                    <a:srgbClr val="333333"/>
                  </a:solidFill>
                </a:rPr>
                <a:t>from your computer.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ABB21E-722A-4208-9C7A-083B076E20A3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Click </a:t>
              </a:r>
              <a:r>
                <a:rPr lang="en-GB" sz="1400" b="1">
                  <a:solidFill>
                    <a:srgbClr val="333333"/>
                  </a:solidFill>
                </a:rPr>
                <a:t>Picture</a:t>
              </a:r>
              <a:r>
                <a:rPr lang="en-GB" sz="1400">
                  <a:solidFill>
                    <a:srgbClr val="333333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B006393-2594-4F3C-B05D-2C2C3288A801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4. </a:t>
              </a:r>
              <a:r>
                <a:rPr lang="en-GB" sz="1400" dirty="0">
                  <a:solidFill>
                    <a:srgbClr val="333333"/>
                  </a:solidFill>
                </a:rPr>
                <a:t>Choose </a:t>
              </a:r>
              <a:r>
                <a:rPr lang="en-GB" sz="1400" b="1" dirty="0">
                  <a:solidFill>
                    <a:srgbClr val="333333"/>
                  </a:solidFill>
                </a:rPr>
                <a:t>Picture Colour</a:t>
              </a:r>
              <a:r>
                <a:rPr lang="en-GB" sz="1400" dirty="0">
                  <a:solidFill>
                    <a:srgbClr val="333333"/>
                  </a:solidFill>
                </a:rPr>
                <a:t> to adjust </a:t>
              </a:r>
              <a:br>
                <a:rPr lang="en-GB" sz="1400" dirty="0">
                  <a:solidFill>
                    <a:srgbClr val="333333"/>
                  </a:solidFill>
                </a:rPr>
              </a:br>
              <a:r>
                <a:rPr lang="en-GB" sz="1400" dirty="0">
                  <a:solidFill>
                    <a:srgbClr val="333333"/>
                  </a:solidFill>
                </a:rPr>
                <a:t>the Saturation, Tone, and Colour.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0B3F877-1834-4677-8B8A-ED221F6F7DEE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F09ECD56-4CC9-427D-967D-939AD1FE92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6" name="Text Placeholder 3"/>
          <p:cNvSpPr txBox="1">
            <a:spLocks/>
          </p:cNvSpPr>
          <p:nvPr userDrawn="1"/>
        </p:nvSpPr>
        <p:spPr>
          <a:xfrm rot="10800000">
            <a:off x="7246143" y="4600575"/>
            <a:ext cx="997743" cy="84534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651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46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385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tat 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B6D2A53-D60A-426A-AA63-6428DFC23F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722322-3AF4-409C-8C3D-751A0F671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61BF-CC12-4642-A6B4-19F88FC3D968}" type="datetime1">
              <a:rPr lang="en-GB" smtClean="0"/>
              <a:pPr/>
              <a:t>15/07/2021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9B5E1-3549-48FA-A00E-2854B630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96E33-09A7-45D6-903D-1F80C8C8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23B6F89-9EDA-436D-B3EA-188A0515B8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6172" y="2146300"/>
            <a:ext cx="9000353" cy="1682750"/>
          </a:xfrm>
        </p:spPr>
        <p:txBody>
          <a:bodyPr anchor="b"/>
          <a:lstStyle>
            <a:lvl1pPr>
              <a:defRPr sz="9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F51B057-ECC3-4D52-9357-28B760361F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55099" y="3676650"/>
            <a:ext cx="8941425" cy="560070"/>
          </a:xfrm>
        </p:spPr>
        <p:txBody>
          <a:bodyPr/>
          <a:lstStyle>
            <a:lvl1pPr>
              <a:defRPr sz="3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D70B96-8D6D-4AC6-9094-2F68CC7036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F8EB76-A9F1-4C1F-A198-1B9B43D05C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75AB29D-B6AB-41F6-B4F9-734A694E40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EE8E61-23A7-4FD4-912F-C623AA7C1B51}"/>
              </a:ext>
            </a:extLst>
          </p:cNvPr>
          <p:cNvGrpSpPr/>
          <p:nvPr userDrawn="1"/>
        </p:nvGrpSpPr>
        <p:grpSpPr>
          <a:xfrm>
            <a:off x="-3663770" y="0"/>
            <a:ext cx="3603086" cy="3745276"/>
            <a:chOff x="838199" y="1150070"/>
            <a:chExt cx="3507558" cy="3745276"/>
          </a:xfrm>
          <a:solidFill>
            <a:schemeClr val="tx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DF4BC8F-D755-495C-BBCB-958E3EB15BBD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3FB2D1-F28E-4EE9-B46C-4A0055D51B81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333333"/>
                  </a:solidFill>
                  <a:latin typeface="+mj-lt"/>
                </a:rPr>
                <a:t>How to insert a </a:t>
              </a:r>
              <a:br>
                <a:rPr lang="en-GB" dirty="0">
                  <a:solidFill>
                    <a:srgbClr val="333333"/>
                  </a:solidFill>
                  <a:latin typeface="+mj-lt"/>
                </a:rPr>
              </a:br>
              <a:r>
                <a:rPr lang="en-GB" dirty="0">
                  <a:solidFill>
                    <a:srgbClr val="333333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27D98B-6CAC-40FB-97F9-71D4B13C660B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8258B0-D31E-4F6D-886C-5213635C7CC9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1. </a:t>
              </a:r>
              <a:r>
                <a:rPr lang="en-GB" sz="1400" dirty="0">
                  <a:solidFill>
                    <a:srgbClr val="333333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rgbClr val="333333"/>
                  </a:solidFill>
                </a:rPr>
                <a:t>Format Background</a:t>
              </a:r>
              <a:r>
                <a:rPr lang="en-GB" sz="1400" dirty="0">
                  <a:solidFill>
                    <a:srgbClr val="333333"/>
                  </a:solidFill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D62E0F-25C8-4EE4-A763-86ECF4AF9CB9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2. </a:t>
              </a:r>
              <a:r>
                <a:rPr lang="en-GB" sz="1400" dirty="0">
                  <a:solidFill>
                    <a:srgbClr val="333333"/>
                  </a:solidFill>
                </a:rPr>
                <a:t>Click on </a:t>
              </a:r>
              <a:r>
                <a:rPr lang="en-GB" sz="1400" b="1" dirty="0">
                  <a:solidFill>
                    <a:srgbClr val="333333"/>
                  </a:solidFill>
                </a:rPr>
                <a:t>Fill</a:t>
              </a:r>
              <a:r>
                <a:rPr lang="en-GB" sz="1400" dirty="0">
                  <a:solidFill>
                    <a:srgbClr val="333333"/>
                  </a:solidFill>
                </a:rPr>
                <a:t> then </a:t>
              </a:r>
              <a:r>
                <a:rPr lang="en-GB" sz="1400" b="1" dirty="0">
                  <a:solidFill>
                    <a:srgbClr val="333333"/>
                  </a:solidFill>
                </a:rPr>
                <a:t>Picture or </a:t>
              </a:r>
              <a:br>
                <a:rPr lang="en-GB" sz="1400" b="1" dirty="0">
                  <a:solidFill>
                    <a:srgbClr val="333333"/>
                  </a:solidFill>
                </a:rPr>
              </a:br>
              <a:r>
                <a:rPr lang="en-GB" sz="1400" b="1" dirty="0">
                  <a:solidFill>
                    <a:srgbClr val="333333"/>
                  </a:solidFill>
                </a:rPr>
                <a:t>Texture Fill</a:t>
              </a:r>
              <a:r>
                <a:rPr lang="en-GB" sz="1400" dirty="0">
                  <a:solidFill>
                    <a:srgbClr val="333333"/>
                  </a:solidFill>
                </a:rPr>
                <a:t> and choose the image </a:t>
              </a:r>
              <a:br>
                <a:rPr lang="en-GB" sz="1400" dirty="0">
                  <a:solidFill>
                    <a:srgbClr val="333333"/>
                  </a:solidFill>
                </a:rPr>
              </a:br>
              <a:r>
                <a:rPr lang="en-GB" sz="1400" dirty="0">
                  <a:solidFill>
                    <a:srgbClr val="333333"/>
                  </a:solidFill>
                </a:rPr>
                <a:t>from your computer.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D4636A-6A07-492E-8D80-384792E34B98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Click </a:t>
              </a:r>
              <a:r>
                <a:rPr lang="en-GB" sz="1400" b="1">
                  <a:solidFill>
                    <a:srgbClr val="333333"/>
                  </a:solidFill>
                </a:rPr>
                <a:t>Picture</a:t>
              </a:r>
              <a:r>
                <a:rPr lang="en-GB" sz="1400">
                  <a:solidFill>
                    <a:srgbClr val="333333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DBF171-5C45-4A33-B172-7466F19F578A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4. </a:t>
              </a:r>
              <a:r>
                <a:rPr lang="en-GB" sz="1400" dirty="0">
                  <a:solidFill>
                    <a:srgbClr val="333333"/>
                  </a:solidFill>
                </a:rPr>
                <a:t>Choose </a:t>
              </a:r>
              <a:r>
                <a:rPr lang="en-GB" sz="1400" b="1" dirty="0">
                  <a:solidFill>
                    <a:srgbClr val="333333"/>
                  </a:solidFill>
                </a:rPr>
                <a:t>Picture Colour</a:t>
              </a:r>
              <a:r>
                <a:rPr lang="en-GB" sz="1400" dirty="0">
                  <a:solidFill>
                    <a:srgbClr val="333333"/>
                  </a:solidFill>
                </a:rPr>
                <a:t> to adjust </a:t>
              </a:r>
              <a:br>
                <a:rPr lang="en-GB" sz="1400" dirty="0">
                  <a:solidFill>
                    <a:srgbClr val="333333"/>
                  </a:solidFill>
                </a:rPr>
              </a:br>
              <a:r>
                <a:rPr lang="en-GB" sz="1400" dirty="0">
                  <a:solidFill>
                    <a:srgbClr val="333333"/>
                  </a:solidFill>
                </a:rPr>
                <a:t>the Saturation, Tone, and Colour.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27AAFC8-E91F-47D9-A309-3721184F173F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938ECE76-C7E0-4964-94AF-526253D4A2E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599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2F73F-D07E-4732-A16D-881FF4961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61BF-CC12-4642-A6B4-19F88FC3D968}" type="datetime1">
              <a:rPr lang="en-GB" smtClean="0"/>
              <a:pPr/>
              <a:t>15/07/2021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13EE0-2C04-4DA4-98F8-E3C26A74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54305-5EB6-43CC-AA22-E7A6A672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4328965-0A73-40B5-BDC6-907A16F61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772" y="692696"/>
            <a:ext cx="10593943" cy="48840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07E7EB55-FECB-4DDB-A891-53703434773C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1998918" y="1873796"/>
            <a:ext cx="8883650" cy="394915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on the icon </a:t>
            </a:r>
            <a:br>
              <a:rPr lang="en-GB" dirty="0"/>
            </a:br>
            <a:r>
              <a:rPr lang="en-GB" dirty="0"/>
              <a:t>to insert a table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39537E-4890-41F4-BDDD-F0E3AE35C1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A24746D-9ADC-4F9C-945C-89A73D4CBF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0A7B45-27A7-43AE-83DE-D5D9BAF86EDC}"/>
              </a:ext>
            </a:extLst>
          </p:cNvPr>
          <p:cNvGrpSpPr/>
          <p:nvPr userDrawn="1"/>
        </p:nvGrpSpPr>
        <p:grpSpPr>
          <a:xfrm>
            <a:off x="-3663770" y="0"/>
            <a:ext cx="3603086" cy="4930218"/>
            <a:chOff x="3977323" y="1216058"/>
            <a:chExt cx="3507558" cy="4930218"/>
          </a:xfrm>
          <a:solidFill>
            <a:schemeClr val="tx1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683C9DB-70F3-4DD7-9E37-2D47042112FC}"/>
                </a:ext>
              </a:extLst>
            </p:cNvPr>
            <p:cNvGrpSpPr/>
            <p:nvPr/>
          </p:nvGrpSpPr>
          <p:grpSpPr>
            <a:xfrm>
              <a:off x="3977323" y="1216058"/>
              <a:ext cx="3507558" cy="4930218"/>
              <a:chOff x="838199" y="1150070"/>
              <a:chExt cx="3507558" cy="4930218"/>
            </a:xfrm>
            <a:grpFill/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6F2A0C8-3539-41FF-AF6B-915C1BFC4513}"/>
                  </a:ext>
                </a:extLst>
              </p:cNvPr>
              <p:cNvSpPr/>
              <p:nvPr/>
            </p:nvSpPr>
            <p:spPr>
              <a:xfrm>
                <a:off x="838200" y="1150070"/>
                <a:ext cx="3507557" cy="493021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BA2F40-76ED-49D8-9926-19D0FB7C7208}"/>
                  </a:ext>
                </a:extLst>
              </p:cNvPr>
              <p:cNvSpPr txBox="1"/>
              <p:nvPr/>
            </p:nvSpPr>
            <p:spPr>
              <a:xfrm>
                <a:off x="838200" y="1169750"/>
                <a:ext cx="35075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customise </a:t>
                </a:r>
                <a:br>
                  <a:rPr lang="en-GB">
                    <a:solidFill>
                      <a:srgbClr val="333333"/>
                    </a:solidFill>
                    <a:latin typeface="+mj-lt"/>
                  </a:rPr>
                </a:br>
                <a:r>
                  <a:rPr lang="en-GB">
                    <a:solidFill>
                      <a:srgbClr val="333333"/>
                    </a:solidFill>
                    <a:latin typeface="+mj-lt"/>
                  </a:rPr>
                  <a:t>your background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6A315C5-45B3-4D12-AA72-96203BABB413}"/>
                  </a:ext>
                </a:extLst>
              </p:cNvPr>
              <p:cNvSpPr/>
              <p:nvPr/>
            </p:nvSpPr>
            <p:spPr>
              <a:xfrm>
                <a:off x="838200" y="1805993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268095-6598-4C98-893F-7F02AE3C0E0E}"/>
                  </a:ext>
                </a:extLst>
              </p:cNvPr>
              <p:cNvSpPr txBox="1"/>
              <p:nvPr/>
            </p:nvSpPr>
            <p:spPr>
              <a:xfrm>
                <a:off x="838199" y="1867808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Right click on your slide and 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Format Background</a:t>
                </a:r>
                <a:r>
                  <a:rPr lang="en-GB" sz="1400">
                    <a:solidFill>
                      <a:srgbClr val="333333"/>
                    </a:solidFill>
                  </a:rPr>
                  <a:t>.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03D00C-453B-4C34-8FBD-5A74927A6B44}"/>
                  </a:ext>
                </a:extLst>
              </p:cNvPr>
              <p:cNvSpPr txBox="1"/>
              <p:nvPr/>
            </p:nvSpPr>
            <p:spPr>
              <a:xfrm>
                <a:off x="838199" y="3638084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3.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Click on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Fill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then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Picture or </a:t>
                </a:r>
                <a:br>
                  <a:rPr lang="en-GB" sz="1400" b="1" dirty="0">
                    <a:solidFill>
                      <a:srgbClr val="333333"/>
                    </a:solidFill>
                  </a:rPr>
                </a:br>
                <a:r>
                  <a:rPr lang="en-GB" sz="1400" b="1" dirty="0">
                    <a:solidFill>
                      <a:srgbClr val="333333"/>
                    </a:solidFill>
                  </a:rPr>
                  <a:t>Texture Fill</a:t>
                </a:r>
                <a:r>
                  <a:rPr lang="en-GB" sz="1400" dirty="0">
                    <a:solidFill>
                      <a:srgbClr val="333333"/>
                    </a:solidFill>
                  </a:rPr>
                  <a:t> and choose the image </a:t>
                </a:r>
                <a:br>
                  <a:rPr lang="en-GB" sz="1400" dirty="0">
                    <a:solidFill>
                      <a:srgbClr val="333333"/>
                    </a:solidFill>
                  </a:rPr>
                </a:br>
                <a:r>
                  <a:rPr lang="en-GB" sz="1400" dirty="0">
                    <a:solidFill>
                      <a:srgbClr val="333333"/>
                    </a:solidFill>
                  </a:rPr>
                  <a:t>from your computer.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9C656B-7209-4FAE-A45C-A4EBF83DEB5A}"/>
                  </a:ext>
                </a:extLst>
              </p:cNvPr>
              <p:cNvSpPr txBox="1"/>
              <p:nvPr/>
            </p:nvSpPr>
            <p:spPr>
              <a:xfrm>
                <a:off x="838199" y="4418687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</a:t>
                </a:r>
                <a:r>
                  <a:rPr lang="en-GB" sz="1400">
                    <a:solidFill>
                      <a:srgbClr val="333333"/>
                    </a:solidFill>
                  </a:rPr>
                  <a:t> on the Format Background Menu to alter your image.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9E976C-A6D8-4D4B-B6FC-D3D74E500770}"/>
                  </a:ext>
                </a:extLst>
              </p:cNvPr>
              <p:cNvSpPr txBox="1"/>
              <p:nvPr/>
            </p:nvSpPr>
            <p:spPr>
              <a:xfrm>
                <a:off x="838199" y="4960553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5.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Colour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Saturation, Tone, and Colour.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F5B565-4008-452E-A1FF-78F6AE35F8C0}"/>
                  </a:ext>
                </a:extLst>
              </p:cNvPr>
              <p:cNvSpPr txBox="1"/>
              <p:nvPr/>
            </p:nvSpPr>
            <p:spPr>
              <a:xfrm>
                <a:off x="838199" y="5486564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6.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Correction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Sharpness, Brightness, and Contrast.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50608E-EE74-4852-951E-D74046475350}"/>
                  </a:ext>
                </a:extLst>
              </p:cNvPr>
              <p:cNvSpPr txBox="1"/>
              <p:nvPr/>
            </p:nvSpPr>
            <p:spPr>
              <a:xfrm>
                <a:off x="838199" y="2776121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>
                    <a:solidFill>
                      <a:srgbClr val="333333"/>
                    </a:solidFill>
                  </a:rPr>
                  <a:t>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Solid Fill </a:t>
                </a:r>
                <a:r>
                  <a:rPr lang="en-GB" sz="1400">
                    <a:solidFill>
                      <a:srgbClr val="333333"/>
                    </a:solidFill>
                  </a:rPr>
                  <a:t>then choose your colour from the palette.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EEA821-97E4-492D-9315-6BF2E3B2A107}"/>
                </a:ext>
              </a:extLst>
            </p:cNvPr>
            <p:cNvSpPr/>
            <p:nvPr/>
          </p:nvSpPr>
          <p:spPr>
            <a:xfrm>
              <a:off x="3977323" y="2529527"/>
              <a:ext cx="3507557" cy="260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solidFill>
                    <a:schemeClr val="tx1"/>
                  </a:solidFill>
                </a:rPr>
                <a:t>Solid Colour Background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0CA87E-FB34-40C8-A365-CE7BC1600827}"/>
                </a:ext>
              </a:extLst>
            </p:cNvPr>
            <p:cNvSpPr/>
            <p:nvPr/>
          </p:nvSpPr>
          <p:spPr>
            <a:xfrm>
              <a:off x="3977323" y="3392503"/>
              <a:ext cx="3507557" cy="260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solidFill>
                    <a:schemeClr val="tx1"/>
                  </a:solidFill>
                </a:rPr>
                <a:t>Image Background</a:t>
              </a:r>
            </a:p>
          </p:txBody>
        </p:sp>
      </p:grp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C0B85F64-CD47-4705-8381-F8549EFE25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8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80A9ACE-40BC-405A-A07E-1565A47F7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DF7C9D-E0B8-4CCF-929D-30DDB4B59F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772" y="692696"/>
            <a:ext cx="10593943" cy="48840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32C846-9E8F-4668-B63B-B2C5EBD5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61BF-CC12-4642-A6B4-19F88FC3D968}" type="datetime1">
              <a:rPr lang="en-GB" smtClean="0"/>
              <a:pPr/>
              <a:t>15/07/2021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6F169-579F-468E-BDAD-6CCA06E4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A7972-8DA6-45FF-9C8A-DF42B5D5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C83E537-91C5-4D92-8A4F-6C4998B6693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43772" y="2136982"/>
            <a:ext cx="1904838" cy="2209606"/>
          </a:xfrm>
          <a:custGeom>
            <a:avLst/>
            <a:gdLst>
              <a:gd name="connsiteX0" fmla="*/ 459201 w 918401"/>
              <a:gd name="connsiteY0" fmla="*/ 0 h 1065345"/>
              <a:gd name="connsiteX1" fmla="*/ 918401 w 918401"/>
              <a:gd name="connsiteY1" fmla="*/ 272462 h 1065345"/>
              <a:gd name="connsiteX2" fmla="*/ 918401 w 918401"/>
              <a:gd name="connsiteY2" fmla="*/ 792883 h 1065345"/>
              <a:gd name="connsiteX3" fmla="*/ 459201 w 918401"/>
              <a:gd name="connsiteY3" fmla="*/ 1065345 h 1065345"/>
              <a:gd name="connsiteX4" fmla="*/ 0 w 918401"/>
              <a:gd name="connsiteY4" fmla="*/ 792883 h 1065345"/>
              <a:gd name="connsiteX5" fmla="*/ 0 w 918401"/>
              <a:gd name="connsiteY5" fmla="*/ 272462 h 106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401" h="1065345">
                <a:moveTo>
                  <a:pt x="459201" y="0"/>
                </a:moveTo>
                <a:lnTo>
                  <a:pt x="918401" y="272462"/>
                </a:lnTo>
                <a:lnTo>
                  <a:pt x="918401" y="792883"/>
                </a:lnTo>
                <a:lnTo>
                  <a:pt x="459201" y="1065345"/>
                </a:lnTo>
                <a:lnTo>
                  <a:pt x="0" y="792883"/>
                </a:lnTo>
                <a:lnTo>
                  <a:pt x="0" y="272462"/>
                </a:lnTo>
                <a:close/>
              </a:path>
            </a:pathLst>
          </a:custGeom>
          <a:noFill/>
          <a:ln w="31750"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1A6A179-AEAF-41F3-BC36-FD71940C64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3772" y="4489450"/>
            <a:ext cx="1904838" cy="254000"/>
          </a:xfrm>
        </p:spPr>
        <p:txBody>
          <a:bodyPr/>
          <a:lstStyle>
            <a:lvl1pPr algn="ctr">
              <a:defRPr sz="1600" b="1"/>
            </a:lvl1pPr>
            <a:lvl2pPr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Enter name here</a:t>
            </a:r>
            <a:endParaRPr lang="en-GB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1ADA5D7-4289-43CA-8B17-0E29ABFC5B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772" y="4736192"/>
            <a:ext cx="1904838" cy="254000"/>
          </a:xfrm>
        </p:spPr>
        <p:txBody>
          <a:bodyPr/>
          <a:lstStyle>
            <a:lvl1pPr algn="ctr">
              <a:defRPr sz="1400" b="0"/>
            </a:lvl1pPr>
            <a:lvl2pPr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Enter position here</a:t>
            </a:r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7C3FD63-63E7-4C1F-B1FD-5EF0CA32AE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2877" y="2136982"/>
            <a:ext cx="1904838" cy="2209606"/>
          </a:xfrm>
          <a:custGeom>
            <a:avLst/>
            <a:gdLst>
              <a:gd name="connsiteX0" fmla="*/ 459201 w 918401"/>
              <a:gd name="connsiteY0" fmla="*/ 0 h 1065345"/>
              <a:gd name="connsiteX1" fmla="*/ 918401 w 918401"/>
              <a:gd name="connsiteY1" fmla="*/ 272462 h 1065345"/>
              <a:gd name="connsiteX2" fmla="*/ 918401 w 918401"/>
              <a:gd name="connsiteY2" fmla="*/ 792883 h 1065345"/>
              <a:gd name="connsiteX3" fmla="*/ 459201 w 918401"/>
              <a:gd name="connsiteY3" fmla="*/ 1065345 h 1065345"/>
              <a:gd name="connsiteX4" fmla="*/ 0 w 918401"/>
              <a:gd name="connsiteY4" fmla="*/ 792883 h 1065345"/>
              <a:gd name="connsiteX5" fmla="*/ 0 w 918401"/>
              <a:gd name="connsiteY5" fmla="*/ 272462 h 106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401" h="1065345">
                <a:moveTo>
                  <a:pt x="459201" y="0"/>
                </a:moveTo>
                <a:lnTo>
                  <a:pt x="918401" y="272462"/>
                </a:lnTo>
                <a:lnTo>
                  <a:pt x="918401" y="792883"/>
                </a:lnTo>
                <a:lnTo>
                  <a:pt x="459201" y="1065345"/>
                </a:lnTo>
                <a:lnTo>
                  <a:pt x="0" y="792883"/>
                </a:lnTo>
                <a:lnTo>
                  <a:pt x="0" y="272462"/>
                </a:lnTo>
                <a:close/>
              </a:path>
            </a:pathLst>
          </a:custGeom>
          <a:noFill/>
          <a:ln w="31750"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9A5F8EB-BEC5-4FE9-9CAE-849D57C2FBC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660600" y="2136982"/>
            <a:ext cx="1904838" cy="2209606"/>
          </a:xfrm>
          <a:custGeom>
            <a:avLst/>
            <a:gdLst>
              <a:gd name="connsiteX0" fmla="*/ 459201 w 918401"/>
              <a:gd name="connsiteY0" fmla="*/ 0 h 1065345"/>
              <a:gd name="connsiteX1" fmla="*/ 918401 w 918401"/>
              <a:gd name="connsiteY1" fmla="*/ 272462 h 1065345"/>
              <a:gd name="connsiteX2" fmla="*/ 918401 w 918401"/>
              <a:gd name="connsiteY2" fmla="*/ 792883 h 1065345"/>
              <a:gd name="connsiteX3" fmla="*/ 459201 w 918401"/>
              <a:gd name="connsiteY3" fmla="*/ 1065345 h 1065345"/>
              <a:gd name="connsiteX4" fmla="*/ 0 w 918401"/>
              <a:gd name="connsiteY4" fmla="*/ 792883 h 1065345"/>
              <a:gd name="connsiteX5" fmla="*/ 0 w 918401"/>
              <a:gd name="connsiteY5" fmla="*/ 272462 h 106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401" h="1065345">
                <a:moveTo>
                  <a:pt x="459201" y="0"/>
                </a:moveTo>
                <a:lnTo>
                  <a:pt x="918401" y="272462"/>
                </a:lnTo>
                <a:lnTo>
                  <a:pt x="918401" y="792883"/>
                </a:lnTo>
                <a:lnTo>
                  <a:pt x="459201" y="1065345"/>
                </a:lnTo>
                <a:lnTo>
                  <a:pt x="0" y="792883"/>
                </a:lnTo>
                <a:lnTo>
                  <a:pt x="0" y="272462"/>
                </a:lnTo>
                <a:close/>
              </a:path>
            </a:pathLst>
          </a:custGeom>
          <a:noFill/>
          <a:ln w="31750"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0D8B1C1-E0F9-47AC-ABF7-7AB91609746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88324" y="2136982"/>
            <a:ext cx="1904838" cy="2209606"/>
          </a:xfrm>
          <a:custGeom>
            <a:avLst/>
            <a:gdLst>
              <a:gd name="connsiteX0" fmla="*/ 459201 w 918401"/>
              <a:gd name="connsiteY0" fmla="*/ 0 h 1065345"/>
              <a:gd name="connsiteX1" fmla="*/ 918401 w 918401"/>
              <a:gd name="connsiteY1" fmla="*/ 272462 h 1065345"/>
              <a:gd name="connsiteX2" fmla="*/ 918401 w 918401"/>
              <a:gd name="connsiteY2" fmla="*/ 792883 h 1065345"/>
              <a:gd name="connsiteX3" fmla="*/ 459201 w 918401"/>
              <a:gd name="connsiteY3" fmla="*/ 1065345 h 1065345"/>
              <a:gd name="connsiteX4" fmla="*/ 0 w 918401"/>
              <a:gd name="connsiteY4" fmla="*/ 792883 h 1065345"/>
              <a:gd name="connsiteX5" fmla="*/ 0 w 918401"/>
              <a:gd name="connsiteY5" fmla="*/ 272462 h 106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401" h="1065345">
                <a:moveTo>
                  <a:pt x="459201" y="0"/>
                </a:moveTo>
                <a:lnTo>
                  <a:pt x="918401" y="272462"/>
                </a:lnTo>
                <a:lnTo>
                  <a:pt x="918401" y="792883"/>
                </a:lnTo>
                <a:lnTo>
                  <a:pt x="459201" y="1065345"/>
                </a:lnTo>
                <a:lnTo>
                  <a:pt x="0" y="792883"/>
                </a:lnTo>
                <a:lnTo>
                  <a:pt x="0" y="272462"/>
                </a:lnTo>
                <a:close/>
              </a:path>
            </a:pathLst>
          </a:custGeom>
          <a:noFill/>
          <a:ln w="31750"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E9ED3E8-7860-4010-BBFD-83D1BAFFE9F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316048" y="2136982"/>
            <a:ext cx="1904838" cy="2209606"/>
          </a:xfrm>
          <a:custGeom>
            <a:avLst/>
            <a:gdLst>
              <a:gd name="connsiteX0" fmla="*/ 459201 w 918401"/>
              <a:gd name="connsiteY0" fmla="*/ 0 h 1065345"/>
              <a:gd name="connsiteX1" fmla="*/ 918401 w 918401"/>
              <a:gd name="connsiteY1" fmla="*/ 272462 h 1065345"/>
              <a:gd name="connsiteX2" fmla="*/ 918401 w 918401"/>
              <a:gd name="connsiteY2" fmla="*/ 792883 h 1065345"/>
              <a:gd name="connsiteX3" fmla="*/ 459201 w 918401"/>
              <a:gd name="connsiteY3" fmla="*/ 1065345 h 1065345"/>
              <a:gd name="connsiteX4" fmla="*/ 0 w 918401"/>
              <a:gd name="connsiteY4" fmla="*/ 792883 h 1065345"/>
              <a:gd name="connsiteX5" fmla="*/ 0 w 918401"/>
              <a:gd name="connsiteY5" fmla="*/ 272462 h 106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401" h="1065345">
                <a:moveTo>
                  <a:pt x="459201" y="0"/>
                </a:moveTo>
                <a:lnTo>
                  <a:pt x="918401" y="272462"/>
                </a:lnTo>
                <a:lnTo>
                  <a:pt x="918401" y="792883"/>
                </a:lnTo>
                <a:lnTo>
                  <a:pt x="459201" y="1065345"/>
                </a:lnTo>
                <a:lnTo>
                  <a:pt x="0" y="792883"/>
                </a:lnTo>
                <a:lnTo>
                  <a:pt x="0" y="272462"/>
                </a:lnTo>
                <a:close/>
              </a:path>
            </a:pathLst>
          </a:custGeom>
          <a:noFill/>
          <a:ln w="31750"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F4D976D-AEB5-4470-9239-14B31BFDC2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2877" y="4489450"/>
            <a:ext cx="1904838" cy="254000"/>
          </a:xfrm>
        </p:spPr>
        <p:txBody>
          <a:bodyPr/>
          <a:lstStyle>
            <a:lvl1pPr algn="ctr">
              <a:defRPr sz="1600" b="1"/>
            </a:lvl1pPr>
            <a:lvl2pPr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Enter name here</a:t>
            </a:r>
            <a:endParaRPr lang="en-GB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FBEFAFF1-8844-4323-8D9E-001DB345B0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32877" y="4736192"/>
            <a:ext cx="1904838" cy="254000"/>
          </a:xfrm>
        </p:spPr>
        <p:txBody>
          <a:bodyPr/>
          <a:lstStyle>
            <a:lvl1pPr algn="ctr">
              <a:defRPr sz="1400" b="0"/>
            </a:lvl1pPr>
            <a:lvl2pPr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Enter position here</a:t>
            </a:r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5B3B5811-6AB7-422B-9D6E-639EC6F25D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60600" y="4489450"/>
            <a:ext cx="1904838" cy="254000"/>
          </a:xfrm>
        </p:spPr>
        <p:txBody>
          <a:bodyPr/>
          <a:lstStyle>
            <a:lvl1pPr algn="ctr">
              <a:defRPr sz="1600" b="1"/>
            </a:lvl1pPr>
            <a:lvl2pPr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Enter name here</a:t>
            </a:r>
            <a:endParaRPr lang="en-GB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ADD0E4ED-6AA7-435F-A27F-295A7F8DE7F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60600" y="4736192"/>
            <a:ext cx="1904838" cy="254000"/>
          </a:xfrm>
        </p:spPr>
        <p:txBody>
          <a:bodyPr/>
          <a:lstStyle>
            <a:lvl1pPr algn="ctr">
              <a:defRPr sz="1400" b="0"/>
            </a:lvl1pPr>
            <a:lvl2pPr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Enter position here</a:t>
            </a:r>
            <a:endParaRPr lang="en-GB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C18AE366-DA69-4AA0-855A-2F42DCB88A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88324" y="4489450"/>
            <a:ext cx="1904838" cy="254000"/>
          </a:xfrm>
        </p:spPr>
        <p:txBody>
          <a:bodyPr/>
          <a:lstStyle>
            <a:lvl1pPr algn="ctr">
              <a:defRPr sz="1600" b="1"/>
            </a:lvl1pPr>
            <a:lvl2pPr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Enter name here</a:t>
            </a:r>
            <a:endParaRPr lang="en-GB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14FF1B3-4ECB-4AF0-A6E5-A5305AEB3C3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8324" y="4736192"/>
            <a:ext cx="1904838" cy="254000"/>
          </a:xfrm>
        </p:spPr>
        <p:txBody>
          <a:bodyPr/>
          <a:lstStyle>
            <a:lvl1pPr algn="ctr">
              <a:defRPr sz="1400" b="0"/>
            </a:lvl1pPr>
            <a:lvl2pPr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Enter position here</a:t>
            </a:r>
            <a:endParaRPr lang="en-GB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511B4698-ADB0-4A8D-B70F-BBCCC0D652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16048" y="4489450"/>
            <a:ext cx="1904838" cy="254000"/>
          </a:xfrm>
        </p:spPr>
        <p:txBody>
          <a:bodyPr/>
          <a:lstStyle>
            <a:lvl1pPr algn="ctr">
              <a:defRPr sz="1600" b="1"/>
            </a:lvl1pPr>
            <a:lvl2pPr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Enter name here</a:t>
            </a:r>
            <a:endParaRPr lang="en-GB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6C2501DB-7903-4B65-9944-6B32A3D600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16048" y="4736192"/>
            <a:ext cx="1904838" cy="254000"/>
          </a:xfrm>
        </p:spPr>
        <p:txBody>
          <a:bodyPr/>
          <a:lstStyle>
            <a:lvl1pPr algn="ctr">
              <a:defRPr sz="1400" b="0"/>
            </a:lvl1pPr>
            <a:lvl2pPr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Enter position here</a:t>
            </a:r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4DEF098-4DE0-45BC-9924-C3F05711DFC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69FC23F-7F25-4677-B7CA-5D0C201CFF9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1EF5CA-BC1C-4644-89BA-488A7A9E6E95}"/>
              </a:ext>
            </a:extLst>
          </p:cNvPr>
          <p:cNvGrpSpPr/>
          <p:nvPr userDrawn="1"/>
        </p:nvGrpSpPr>
        <p:grpSpPr>
          <a:xfrm>
            <a:off x="-5281264" y="0"/>
            <a:ext cx="5220581" cy="4713775"/>
            <a:chOff x="-5281264" y="5231949"/>
            <a:chExt cx="5220581" cy="471377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F18F966-A04E-462A-9F5B-BCB25450CCBD}"/>
                </a:ext>
              </a:extLst>
            </p:cNvPr>
            <p:cNvGrpSpPr/>
            <p:nvPr userDrawn="1"/>
          </p:nvGrpSpPr>
          <p:grpSpPr>
            <a:xfrm>
              <a:off x="-3663769" y="5231949"/>
              <a:ext cx="3603086" cy="4713775"/>
              <a:chOff x="-3663769" y="5231949"/>
              <a:chExt cx="3603086" cy="4713775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BD89ECB-F8F3-45A0-8FD9-8E0159D702CB}"/>
                  </a:ext>
                </a:extLst>
              </p:cNvPr>
              <p:cNvSpPr/>
              <p:nvPr/>
            </p:nvSpPr>
            <p:spPr>
              <a:xfrm>
                <a:off x="-3663767" y="5231949"/>
                <a:ext cx="3603084" cy="4713775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B00B150-E600-4938-A1EB-8C492BE79045}"/>
                  </a:ext>
                </a:extLst>
              </p:cNvPr>
              <p:cNvSpPr txBox="1"/>
              <p:nvPr/>
            </p:nvSpPr>
            <p:spPr>
              <a:xfrm>
                <a:off x="-3663767" y="5307365"/>
                <a:ext cx="3603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image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4E39A32-2221-4401-9F9F-56AAC28BB927}"/>
                  </a:ext>
                </a:extLst>
              </p:cNvPr>
              <p:cNvSpPr/>
              <p:nvPr/>
            </p:nvSpPr>
            <p:spPr>
              <a:xfrm>
                <a:off x="-3663767" y="5752111"/>
                <a:ext cx="3603084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432705A-7A93-4222-B12B-8D4B181D2380}"/>
                  </a:ext>
                </a:extLst>
              </p:cNvPr>
              <p:cNvSpPr txBox="1"/>
              <p:nvPr/>
            </p:nvSpPr>
            <p:spPr>
              <a:xfrm>
                <a:off x="-3663767" y="5949688"/>
                <a:ext cx="350362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1.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icon</a:t>
                </a:r>
                <a:r>
                  <a:rPr lang="en-GB" sz="1400" dirty="0">
                    <a:solidFill>
                      <a:srgbClr val="333333"/>
                    </a:solidFill>
                  </a:rPr>
                  <a:t> in the middle of the placeholder and choose the image from your computer.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2AF550C-90AD-4E4F-979D-916A977768B9}"/>
                  </a:ext>
                </a:extLst>
              </p:cNvPr>
              <p:cNvSpPr txBox="1"/>
              <p:nvPr/>
            </p:nvSpPr>
            <p:spPr>
              <a:xfrm>
                <a:off x="-3663768" y="6750820"/>
                <a:ext cx="360308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2.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Format Picture </a:t>
                </a:r>
                <a:r>
                  <a:rPr lang="en-GB" sz="1400" dirty="0">
                    <a:solidFill>
                      <a:srgbClr val="333333"/>
                    </a:solidFill>
                  </a:rPr>
                  <a:t>tab in </a:t>
                </a:r>
                <a:br>
                  <a:rPr lang="en-GB" sz="1400" dirty="0">
                    <a:solidFill>
                      <a:srgbClr val="333333"/>
                    </a:solidFill>
                  </a:rPr>
                </a:br>
                <a:r>
                  <a:rPr lang="en-GB" sz="1400" dirty="0">
                    <a:solidFill>
                      <a:srgbClr val="333333"/>
                    </a:solidFill>
                  </a:rPr>
                  <a:t>the ribbon and use the tools to edit </a:t>
                </a:r>
                <a:br>
                  <a:rPr lang="en-GB" sz="1400" dirty="0">
                    <a:solidFill>
                      <a:srgbClr val="333333"/>
                    </a:solidFill>
                  </a:rPr>
                </a:br>
                <a:r>
                  <a:rPr lang="en-GB" sz="1400" dirty="0">
                    <a:solidFill>
                      <a:srgbClr val="333333"/>
                    </a:solidFill>
                  </a:rPr>
                  <a:t>the image.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713A17F-2737-4B4F-A8BF-03DB9B95F494}"/>
                  </a:ext>
                </a:extLst>
              </p:cNvPr>
              <p:cNvSpPr txBox="1"/>
              <p:nvPr/>
            </p:nvSpPr>
            <p:spPr>
              <a:xfrm>
                <a:off x="-3663769" y="7551952"/>
                <a:ext cx="360308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3.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Crop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to resize and move the image within the placeholder, using the white circles in the corners of the image. Click on the drop down arrow and choose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Fit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to fit the image to the placeholder.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924D12D-37EF-47BC-B659-79F5CAFFFF67}"/>
                  </a:ext>
                </a:extLst>
              </p:cNvPr>
              <p:cNvSpPr txBox="1"/>
              <p:nvPr/>
            </p:nvSpPr>
            <p:spPr>
              <a:xfrm>
                <a:off x="-3663768" y="8783971"/>
                <a:ext cx="36030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Colour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Saturation, Tone, and Colour.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8631547-62A0-4FAA-9D6F-E7CA48D9E14B}"/>
                  </a:ext>
                </a:extLst>
              </p:cNvPr>
              <p:cNvSpPr txBox="1"/>
              <p:nvPr/>
            </p:nvSpPr>
            <p:spPr>
              <a:xfrm>
                <a:off x="-3663768" y="9369660"/>
                <a:ext cx="36030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5.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Picture Correction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to adjust the Sharpness, Brightness, and Contrast.</a:t>
                </a: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97D28A1-E5E7-44B0-BAD1-90C628DCF9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281264" y="7907374"/>
              <a:ext cx="1524000" cy="2038350"/>
            </a:xfrm>
            <a:prstGeom prst="rect">
              <a:avLst/>
            </a:prstGeom>
          </p:spPr>
        </p:pic>
      </p:grp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E5C267C8-AD50-4587-BD92-17755DE90C0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17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FA3832D-448E-4A77-BE42-5FEF433CFA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3BBE9E3-01C6-47AC-856D-B6A0535C2E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26349" y="2981222"/>
            <a:ext cx="1188000" cy="14400"/>
          </a:xfrm>
          <a:custGeom>
            <a:avLst/>
            <a:gdLst>
              <a:gd name="connsiteX0" fmla="*/ 0 w 914400"/>
              <a:gd name="connsiteY0" fmla="*/ 0 h 14400"/>
              <a:gd name="connsiteX1" fmla="*/ 914400 w 914400"/>
              <a:gd name="connsiteY1" fmla="*/ 0 h 14400"/>
              <a:gd name="connsiteX2" fmla="*/ 914400 w 914400"/>
              <a:gd name="connsiteY2" fmla="*/ 14400 h 14400"/>
              <a:gd name="connsiteX3" fmla="*/ 0 w 914400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14400">
                <a:moveTo>
                  <a:pt x="0" y="0"/>
                </a:moveTo>
                <a:lnTo>
                  <a:pt x="914400" y="0"/>
                </a:lnTo>
                <a:lnTo>
                  <a:pt x="914400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A834A5DF-95D9-46DB-B66D-90AB14CA535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45034" y="2981222"/>
            <a:ext cx="1188000" cy="14400"/>
          </a:xfrm>
          <a:custGeom>
            <a:avLst/>
            <a:gdLst>
              <a:gd name="connsiteX0" fmla="*/ 0 w 914400"/>
              <a:gd name="connsiteY0" fmla="*/ 0 h 14400"/>
              <a:gd name="connsiteX1" fmla="*/ 914400 w 914400"/>
              <a:gd name="connsiteY1" fmla="*/ 0 h 14400"/>
              <a:gd name="connsiteX2" fmla="*/ 914400 w 914400"/>
              <a:gd name="connsiteY2" fmla="*/ 14400 h 14400"/>
              <a:gd name="connsiteX3" fmla="*/ 0 w 914400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14400">
                <a:moveTo>
                  <a:pt x="0" y="0"/>
                </a:moveTo>
                <a:lnTo>
                  <a:pt x="914400" y="0"/>
                </a:lnTo>
                <a:lnTo>
                  <a:pt x="914400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37F565E0-E739-475F-A738-9C8611BF333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97343" y="2981222"/>
            <a:ext cx="1188000" cy="14400"/>
          </a:xfrm>
          <a:custGeom>
            <a:avLst/>
            <a:gdLst>
              <a:gd name="connsiteX0" fmla="*/ 0 w 914400"/>
              <a:gd name="connsiteY0" fmla="*/ 0 h 14400"/>
              <a:gd name="connsiteX1" fmla="*/ 914400 w 914400"/>
              <a:gd name="connsiteY1" fmla="*/ 0 h 14400"/>
              <a:gd name="connsiteX2" fmla="*/ 914400 w 914400"/>
              <a:gd name="connsiteY2" fmla="*/ 14400 h 14400"/>
              <a:gd name="connsiteX3" fmla="*/ 0 w 914400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14400">
                <a:moveTo>
                  <a:pt x="0" y="0"/>
                </a:moveTo>
                <a:lnTo>
                  <a:pt x="914400" y="0"/>
                </a:lnTo>
                <a:lnTo>
                  <a:pt x="914400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F6234850-91F0-4755-8E43-052E6435945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69201" y="2981222"/>
            <a:ext cx="1188000" cy="14400"/>
          </a:xfrm>
          <a:custGeom>
            <a:avLst/>
            <a:gdLst>
              <a:gd name="connsiteX0" fmla="*/ 0 w 914400"/>
              <a:gd name="connsiteY0" fmla="*/ 0 h 14400"/>
              <a:gd name="connsiteX1" fmla="*/ 914400 w 914400"/>
              <a:gd name="connsiteY1" fmla="*/ 0 h 14400"/>
              <a:gd name="connsiteX2" fmla="*/ 914400 w 914400"/>
              <a:gd name="connsiteY2" fmla="*/ 14400 h 14400"/>
              <a:gd name="connsiteX3" fmla="*/ 0 w 914400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14400">
                <a:moveTo>
                  <a:pt x="0" y="0"/>
                </a:moveTo>
                <a:lnTo>
                  <a:pt x="914400" y="0"/>
                </a:lnTo>
                <a:lnTo>
                  <a:pt x="914400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034A1AF-B189-441C-8A37-A935B5FF6F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F66621-F3A5-4D80-83B0-EDDA50F76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F001D7-1144-42FF-AD1E-4DF62B46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61BF-CC12-4642-A6B4-19F88FC3D968}" type="datetime1">
              <a:rPr lang="en-GB" smtClean="0"/>
              <a:pPr/>
              <a:t>15/07/2021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C100B-49E3-4033-A308-38ED67B55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52AD5-4C48-4E18-B6F8-D1524BEC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783BEF3-ACE4-42D2-9A28-409F4CB25B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7600" y="2479928"/>
            <a:ext cx="876714" cy="1016988"/>
          </a:xfrm>
          <a:custGeom>
            <a:avLst/>
            <a:gdLst>
              <a:gd name="connsiteX0" fmla="*/ 459201 w 918401"/>
              <a:gd name="connsiteY0" fmla="*/ 0 h 1065345"/>
              <a:gd name="connsiteX1" fmla="*/ 918401 w 918401"/>
              <a:gd name="connsiteY1" fmla="*/ 272462 h 1065345"/>
              <a:gd name="connsiteX2" fmla="*/ 918401 w 918401"/>
              <a:gd name="connsiteY2" fmla="*/ 792883 h 1065345"/>
              <a:gd name="connsiteX3" fmla="*/ 459201 w 918401"/>
              <a:gd name="connsiteY3" fmla="*/ 1065345 h 1065345"/>
              <a:gd name="connsiteX4" fmla="*/ 0 w 918401"/>
              <a:gd name="connsiteY4" fmla="*/ 792883 h 1065345"/>
              <a:gd name="connsiteX5" fmla="*/ 0 w 918401"/>
              <a:gd name="connsiteY5" fmla="*/ 272462 h 106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401" h="1065345">
                <a:moveTo>
                  <a:pt x="459201" y="0"/>
                </a:moveTo>
                <a:lnTo>
                  <a:pt x="918401" y="272462"/>
                </a:lnTo>
                <a:lnTo>
                  <a:pt x="918401" y="792883"/>
                </a:lnTo>
                <a:lnTo>
                  <a:pt x="459201" y="1065345"/>
                </a:lnTo>
                <a:lnTo>
                  <a:pt x="0" y="792883"/>
                </a:lnTo>
                <a:lnTo>
                  <a:pt x="0" y="272462"/>
                </a:lnTo>
                <a:close/>
              </a:path>
            </a:pathLst>
          </a:custGeom>
          <a:noFill/>
          <a:ln w="31750">
            <a:solidFill>
              <a:schemeClr val="accent1"/>
            </a:solidFill>
          </a:ln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B6AB21-1FC3-49A4-88B5-33B3033C3E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0975" y="2479928"/>
            <a:ext cx="876714" cy="1016988"/>
          </a:xfrm>
          <a:custGeom>
            <a:avLst/>
            <a:gdLst>
              <a:gd name="connsiteX0" fmla="*/ 459201 w 918401"/>
              <a:gd name="connsiteY0" fmla="*/ 0 h 1065345"/>
              <a:gd name="connsiteX1" fmla="*/ 918401 w 918401"/>
              <a:gd name="connsiteY1" fmla="*/ 272462 h 1065345"/>
              <a:gd name="connsiteX2" fmla="*/ 918401 w 918401"/>
              <a:gd name="connsiteY2" fmla="*/ 792883 h 1065345"/>
              <a:gd name="connsiteX3" fmla="*/ 459201 w 918401"/>
              <a:gd name="connsiteY3" fmla="*/ 1065345 h 1065345"/>
              <a:gd name="connsiteX4" fmla="*/ 0 w 918401"/>
              <a:gd name="connsiteY4" fmla="*/ 792883 h 1065345"/>
              <a:gd name="connsiteX5" fmla="*/ 0 w 918401"/>
              <a:gd name="connsiteY5" fmla="*/ 272462 h 106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401" h="1065345">
                <a:moveTo>
                  <a:pt x="459201" y="0"/>
                </a:moveTo>
                <a:lnTo>
                  <a:pt x="918401" y="272462"/>
                </a:lnTo>
                <a:lnTo>
                  <a:pt x="918401" y="792883"/>
                </a:lnTo>
                <a:lnTo>
                  <a:pt x="459201" y="1065345"/>
                </a:lnTo>
                <a:lnTo>
                  <a:pt x="0" y="792883"/>
                </a:lnTo>
                <a:lnTo>
                  <a:pt x="0" y="272462"/>
                </a:lnTo>
                <a:close/>
              </a:path>
            </a:pathLst>
          </a:custGeom>
          <a:noFill/>
          <a:ln w="31750">
            <a:solidFill>
              <a:schemeClr val="accent1"/>
            </a:solidFill>
          </a:ln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F816CE3-7CC9-4E85-ADF5-29604AD05A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4350" y="2479928"/>
            <a:ext cx="876714" cy="1016988"/>
          </a:xfrm>
          <a:custGeom>
            <a:avLst/>
            <a:gdLst>
              <a:gd name="connsiteX0" fmla="*/ 459201 w 918401"/>
              <a:gd name="connsiteY0" fmla="*/ 0 h 1065345"/>
              <a:gd name="connsiteX1" fmla="*/ 918401 w 918401"/>
              <a:gd name="connsiteY1" fmla="*/ 272462 h 1065345"/>
              <a:gd name="connsiteX2" fmla="*/ 918401 w 918401"/>
              <a:gd name="connsiteY2" fmla="*/ 792883 h 1065345"/>
              <a:gd name="connsiteX3" fmla="*/ 459201 w 918401"/>
              <a:gd name="connsiteY3" fmla="*/ 1065345 h 1065345"/>
              <a:gd name="connsiteX4" fmla="*/ 0 w 918401"/>
              <a:gd name="connsiteY4" fmla="*/ 792883 h 1065345"/>
              <a:gd name="connsiteX5" fmla="*/ 0 w 918401"/>
              <a:gd name="connsiteY5" fmla="*/ 272462 h 106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401" h="1065345">
                <a:moveTo>
                  <a:pt x="459201" y="0"/>
                </a:moveTo>
                <a:lnTo>
                  <a:pt x="918401" y="272462"/>
                </a:lnTo>
                <a:lnTo>
                  <a:pt x="918401" y="792883"/>
                </a:lnTo>
                <a:lnTo>
                  <a:pt x="459201" y="1065345"/>
                </a:lnTo>
                <a:lnTo>
                  <a:pt x="0" y="792883"/>
                </a:lnTo>
                <a:lnTo>
                  <a:pt x="0" y="272462"/>
                </a:lnTo>
                <a:close/>
              </a:path>
            </a:pathLst>
          </a:custGeom>
          <a:noFill/>
          <a:ln w="31750">
            <a:solidFill>
              <a:schemeClr val="accent1"/>
            </a:solidFill>
          </a:ln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82AFE00-5C2B-4B30-B9EB-F9FB820E8D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87725" y="2479928"/>
            <a:ext cx="876714" cy="1016988"/>
          </a:xfrm>
          <a:custGeom>
            <a:avLst/>
            <a:gdLst>
              <a:gd name="connsiteX0" fmla="*/ 459201 w 918401"/>
              <a:gd name="connsiteY0" fmla="*/ 0 h 1065345"/>
              <a:gd name="connsiteX1" fmla="*/ 918401 w 918401"/>
              <a:gd name="connsiteY1" fmla="*/ 272462 h 1065345"/>
              <a:gd name="connsiteX2" fmla="*/ 918401 w 918401"/>
              <a:gd name="connsiteY2" fmla="*/ 792883 h 1065345"/>
              <a:gd name="connsiteX3" fmla="*/ 459201 w 918401"/>
              <a:gd name="connsiteY3" fmla="*/ 1065345 h 1065345"/>
              <a:gd name="connsiteX4" fmla="*/ 0 w 918401"/>
              <a:gd name="connsiteY4" fmla="*/ 792883 h 1065345"/>
              <a:gd name="connsiteX5" fmla="*/ 0 w 918401"/>
              <a:gd name="connsiteY5" fmla="*/ 272462 h 106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401" h="1065345">
                <a:moveTo>
                  <a:pt x="459201" y="0"/>
                </a:moveTo>
                <a:lnTo>
                  <a:pt x="918401" y="272462"/>
                </a:lnTo>
                <a:lnTo>
                  <a:pt x="918401" y="792883"/>
                </a:lnTo>
                <a:lnTo>
                  <a:pt x="459201" y="1065345"/>
                </a:lnTo>
                <a:lnTo>
                  <a:pt x="0" y="792883"/>
                </a:lnTo>
                <a:lnTo>
                  <a:pt x="0" y="272462"/>
                </a:lnTo>
                <a:close/>
              </a:path>
            </a:pathLst>
          </a:custGeom>
          <a:noFill/>
          <a:ln w="31750">
            <a:solidFill>
              <a:schemeClr val="accent1"/>
            </a:solidFill>
          </a:ln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7DBF931-1F3A-4BE0-9E39-D1E9988733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61101" y="2479928"/>
            <a:ext cx="876714" cy="1016988"/>
          </a:xfrm>
          <a:custGeom>
            <a:avLst/>
            <a:gdLst>
              <a:gd name="connsiteX0" fmla="*/ 459201 w 918401"/>
              <a:gd name="connsiteY0" fmla="*/ 0 h 1065345"/>
              <a:gd name="connsiteX1" fmla="*/ 918401 w 918401"/>
              <a:gd name="connsiteY1" fmla="*/ 272462 h 1065345"/>
              <a:gd name="connsiteX2" fmla="*/ 918401 w 918401"/>
              <a:gd name="connsiteY2" fmla="*/ 792883 h 1065345"/>
              <a:gd name="connsiteX3" fmla="*/ 459201 w 918401"/>
              <a:gd name="connsiteY3" fmla="*/ 1065345 h 1065345"/>
              <a:gd name="connsiteX4" fmla="*/ 0 w 918401"/>
              <a:gd name="connsiteY4" fmla="*/ 792883 h 1065345"/>
              <a:gd name="connsiteX5" fmla="*/ 0 w 918401"/>
              <a:gd name="connsiteY5" fmla="*/ 272462 h 106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401" h="1065345">
                <a:moveTo>
                  <a:pt x="459201" y="0"/>
                </a:moveTo>
                <a:lnTo>
                  <a:pt x="918401" y="272462"/>
                </a:lnTo>
                <a:lnTo>
                  <a:pt x="918401" y="792883"/>
                </a:lnTo>
                <a:lnTo>
                  <a:pt x="459201" y="1065345"/>
                </a:lnTo>
                <a:lnTo>
                  <a:pt x="0" y="792883"/>
                </a:lnTo>
                <a:lnTo>
                  <a:pt x="0" y="272462"/>
                </a:lnTo>
                <a:close/>
              </a:path>
            </a:pathLst>
          </a:custGeom>
          <a:noFill/>
          <a:ln w="31750">
            <a:solidFill>
              <a:schemeClr val="accent1"/>
            </a:solidFill>
          </a:ln>
        </p:spPr>
        <p:txBody>
          <a:bodyPr wrap="square" anchor="ctr">
            <a:no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792F61D-7523-4847-971D-CEA3775FC6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48536" y="3821904"/>
            <a:ext cx="1763734" cy="9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803A596-7F52-4B48-8FF8-F18E3D8818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22309" y="3821904"/>
            <a:ext cx="1763734" cy="9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00EDCAC3-B918-44F5-AD13-35255BC82C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96082" y="3821904"/>
            <a:ext cx="1763734" cy="9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7417FB9-DDBF-4286-81FE-52E970074D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69855" y="3821904"/>
            <a:ext cx="1763734" cy="9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26A539F0-EC24-4D35-B8E1-DDE9295BDE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43626" y="3821904"/>
            <a:ext cx="1763734" cy="9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30C1614-63E5-4508-A275-B5A0E304875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2FE5982-D2CD-4947-9B14-FBB09F1881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AC0D457-F2D3-4589-A460-974D5B1905A3}"/>
              </a:ext>
            </a:extLst>
          </p:cNvPr>
          <p:cNvGrpSpPr/>
          <p:nvPr userDrawn="1"/>
        </p:nvGrpSpPr>
        <p:grpSpPr>
          <a:xfrm>
            <a:off x="-3663770" y="0"/>
            <a:ext cx="3603086" cy="3745276"/>
            <a:chOff x="838199" y="1150070"/>
            <a:chExt cx="3507558" cy="3745276"/>
          </a:xfrm>
          <a:solidFill>
            <a:schemeClr val="tx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A73F3D-CB99-4D56-AB97-F983D87CCDCA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888D635-0358-4EAF-A671-239502CC7FE7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333333"/>
                  </a:solidFill>
                  <a:latin typeface="+mj-lt"/>
                </a:rPr>
                <a:t>How to insert a </a:t>
              </a:r>
              <a:br>
                <a:rPr lang="en-GB" dirty="0">
                  <a:solidFill>
                    <a:srgbClr val="333333"/>
                  </a:solidFill>
                  <a:latin typeface="+mj-lt"/>
                </a:rPr>
              </a:br>
              <a:r>
                <a:rPr lang="en-GB" dirty="0">
                  <a:solidFill>
                    <a:srgbClr val="333333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D3EB4FC-CD5E-458F-82F4-8C885D3D559D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0D2E0DE-54C7-40EF-8E32-0C73CAA31AA5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1. </a:t>
              </a:r>
              <a:r>
                <a:rPr lang="en-GB" sz="1400" dirty="0">
                  <a:solidFill>
                    <a:srgbClr val="333333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rgbClr val="333333"/>
                  </a:solidFill>
                </a:rPr>
                <a:t>Format Background</a:t>
              </a:r>
              <a:r>
                <a:rPr lang="en-GB" sz="1400" dirty="0">
                  <a:solidFill>
                    <a:srgbClr val="333333"/>
                  </a:solidFill>
                </a:rPr>
                <a:t>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3EE6DF2-C319-4BE7-BCCC-2CB55A6623D2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2. </a:t>
              </a:r>
              <a:r>
                <a:rPr lang="en-GB" sz="1400" dirty="0">
                  <a:solidFill>
                    <a:srgbClr val="333333"/>
                  </a:solidFill>
                </a:rPr>
                <a:t>Click on </a:t>
              </a:r>
              <a:r>
                <a:rPr lang="en-GB" sz="1400" b="1" dirty="0">
                  <a:solidFill>
                    <a:srgbClr val="333333"/>
                  </a:solidFill>
                </a:rPr>
                <a:t>Fill</a:t>
              </a:r>
              <a:r>
                <a:rPr lang="en-GB" sz="1400" dirty="0">
                  <a:solidFill>
                    <a:srgbClr val="333333"/>
                  </a:solidFill>
                </a:rPr>
                <a:t> then </a:t>
              </a:r>
              <a:r>
                <a:rPr lang="en-GB" sz="1400" b="1" dirty="0">
                  <a:solidFill>
                    <a:srgbClr val="333333"/>
                  </a:solidFill>
                </a:rPr>
                <a:t>Picture or </a:t>
              </a:r>
              <a:br>
                <a:rPr lang="en-GB" sz="1400" b="1" dirty="0">
                  <a:solidFill>
                    <a:srgbClr val="333333"/>
                  </a:solidFill>
                </a:rPr>
              </a:br>
              <a:r>
                <a:rPr lang="en-GB" sz="1400" b="1" dirty="0">
                  <a:solidFill>
                    <a:srgbClr val="333333"/>
                  </a:solidFill>
                </a:rPr>
                <a:t>Texture Fill</a:t>
              </a:r>
              <a:r>
                <a:rPr lang="en-GB" sz="1400" dirty="0">
                  <a:solidFill>
                    <a:srgbClr val="333333"/>
                  </a:solidFill>
                </a:rPr>
                <a:t> and choose the image </a:t>
              </a:r>
              <a:br>
                <a:rPr lang="en-GB" sz="1400" dirty="0">
                  <a:solidFill>
                    <a:srgbClr val="333333"/>
                  </a:solidFill>
                </a:rPr>
              </a:br>
              <a:r>
                <a:rPr lang="en-GB" sz="1400" dirty="0">
                  <a:solidFill>
                    <a:srgbClr val="333333"/>
                  </a:solidFill>
                </a:rPr>
                <a:t>from your computer.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C9B2267-97CF-4EFD-8024-A1614CFA395C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Click </a:t>
              </a:r>
              <a:r>
                <a:rPr lang="en-GB" sz="1400" b="1">
                  <a:solidFill>
                    <a:srgbClr val="333333"/>
                  </a:solidFill>
                </a:rPr>
                <a:t>Picture</a:t>
              </a:r>
              <a:r>
                <a:rPr lang="en-GB" sz="1400">
                  <a:solidFill>
                    <a:srgbClr val="333333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75A0E29-4FF8-4BD0-9016-66F894DBA24B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4. </a:t>
              </a:r>
              <a:r>
                <a:rPr lang="en-GB" sz="1400" dirty="0">
                  <a:solidFill>
                    <a:srgbClr val="333333"/>
                  </a:solidFill>
                </a:rPr>
                <a:t>Choose </a:t>
              </a:r>
              <a:r>
                <a:rPr lang="en-GB" sz="1400" b="1" dirty="0">
                  <a:solidFill>
                    <a:srgbClr val="333333"/>
                  </a:solidFill>
                </a:rPr>
                <a:t>Picture Colour</a:t>
              </a:r>
              <a:r>
                <a:rPr lang="en-GB" sz="1400" dirty="0">
                  <a:solidFill>
                    <a:srgbClr val="333333"/>
                  </a:solidFill>
                </a:rPr>
                <a:t> to adjust </a:t>
              </a:r>
              <a:br>
                <a:rPr lang="en-GB" sz="1400" dirty="0">
                  <a:solidFill>
                    <a:srgbClr val="333333"/>
                  </a:solidFill>
                </a:rPr>
              </a:br>
              <a:r>
                <a:rPr lang="en-GB" sz="1400" dirty="0">
                  <a:solidFill>
                    <a:srgbClr val="333333"/>
                  </a:solidFill>
                </a:rPr>
                <a:t>the Saturation, Tone, and Colour.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C5C597-0213-45B1-A3B9-886AFD54E8F2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FF26211B-B792-4D2B-9293-52C70592B3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746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Wireframe (Ligh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A1CD88-F993-47AB-B75E-2A84D5C92B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DC09D1F-FA94-4993-BB2D-9D386F051F85}"/>
              </a:ext>
            </a:extLst>
          </p:cNvPr>
          <p:cNvGrpSpPr/>
          <p:nvPr userDrawn="1"/>
        </p:nvGrpSpPr>
        <p:grpSpPr>
          <a:xfrm>
            <a:off x="7049886" y="659923"/>
            <a:ext cx="3876244" cy="5537707"/>
            <a:chOff x="7049886" y="659923"/>
            <a:chExt cx="3876244" cy="553770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34E2C0F-1290-4F02-ADA9-8A78F8B07FEA}"/>
                </a:ext>
              </a:extLst>
            </p:cNvPr>
            <p:cNvSpPr/>
            <p:nvPr userDrawn="1"/>
          </p:nvSpPr>
          <p:spPr>
            <a:xfrm>
              <a:off x="7049886" y="659923"/>
              <a:ext cx="3876244" cy="5537707"/>
            </a:xfrm>
            <a:prstGeom prst="roundRect">
              <a:avLst>
                <a:gd name="adj" fmla="val 5816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A962D41C-83DE-4824-A325-0270F9A2C528}"/>
                </a:ext>
              </a:extLst>
            </p:cNvPr>
            <p:cNvSpPr/>
            <p:nvPr userDrawn="1"/>
          </p:nvSpPr>
          <p:spPr>
            <a:xfrm>
              <a:off x="7090355" y="717739"/>
              <a:ext cx="3795306" cy="5422076"/>
            </a:xfrm>
            <a:prstGeom prst="roundRect">
              <a:avLst>
                <a:gd name="adj" fmla="val 447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9516C0A-A612-4942-8D11-130DA98BCB1B}"/>
                </a:ext>
              </a:extLst>
            </p:cNvPr>
            <p:cNvSpPr/>
            <p:nvPr userDrawn="1"/>
          </p:nvSpPr>
          <p:spPr>
            <a:xfrm>
              <a:off x="8862008" y="5820412"/>
              <a:ext cx="252000" cy="252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D889633-EC1B-4AF0-8188-FC3EE58EE062}"/>
                </a:ext>
              </a:extLst>
            </p:cNvPr>
            <p:cNvSpPr/>
            <p:nvPr userDrawn="1"/>
          </p:nvSpPr>
          <p:spPr>
            <a:xfrm>
              <a:off x="8961008" y="918898"/>
              <a:ext cx="54000" cy="54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0B65F9-A899-4701-A88E-F7AB5E190AD4}"/>
              </a:ext>
            </a:extLst>
          </p:cNvPr>
          <p:cNvGrpSpPr/>
          <p:nvPr userDrawn="1"/>
        </p:nvGrpSpPr>
        <p:grpSpPr>
          <a:xfrm>
            <a:off x="-3663770" y="0"/>
            <a:ext cx="3603086" cy="4930218"/>
            <a:chOff x="3977323" y="1216058"/>
            <a:chExt cx="3507558" cy="4930218"/>
          </a:xfrm>
          <a:solidFill>
            <a:schemeClr val="tx1"/>
          </a:solidFill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86AADE1-24EE-46A8-8C6B-F33FA73C1B11}"/>
                </a:ext>
              </a:extLst>
            </p:cNvPr>
            <p:cNvGrpSpPr/>
            <p:nvPr/>
          </p:nvGrpSpPr>
          <p:grpSpPr>
            <a:xfrm>
              <a:off x="3977323" y="1216058"/>
              <a:ext cx="3507558" cy="4930218"/>
              <a:chOff x="838199" y="1150070"/>
              <a:chExt cx="3507558" cy="4930218"/>
            </a:xfrm>
            <a:grpFill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16F0DB0-183B-409E-A2BB-7BF76C7255DA}"/>
                  </a:ext>
                </a:extLst>
              </p:cNvPr>
              <p:cNvSpPr/>
              <p:nvPr/>
            </p:nvSpPr>
            <p:spPr>
              <a:xfrm>
                <a:off x="838200" y="1150070"/>
                <a:ext cx="3507557" cy="493021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4300B1-E042-4547-B89A-70A3F5E8885A}"/>
                  </a:ext>
                </a:extLst>
              </p:cNvPr>
              <p:cNvSpPr txBox="1"/>
              <p:nvPr/>
            </p:nvSpPr>
            <p:spPr>
              <a:xfrm>
                <a:off x="838200" y="1169750"/>
                <a:ext cx="35075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customise </a:t>
                </a:r>
                <a:br>
                  <a:rPr lang="en-GB">
                    <a:solidFill>
                      <a:srgbClr val="333333"/>
                    </a:solidFill>
                    <a:latin typeface="+mj-lt"/>
                  </a:rPr>
                </a:br>
                <a:r>
                  <a:rPr lang="en-GB">
                    <a:solidFill>
                      <a:srgbClr val="333333"/>
                    </a:solidFill>
                    <a:latin typeface="+mj-lt"/>
                  </a:rPr>
                  <a:t>your background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4AA1731-E3C8-4DA0-A912-A86BCBCA4F9F}"/>
                  </a:ext>
                </a:extLst>
              </p:cNvPr>
              <p:cNvSpPr/>
              <p:nvPr/>
            </p:nvSpPr>
            <p:spPr>
              <a:xfrm>
                <a:off x="838200" y="1805993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40F6EC-C16F-42D5-8F1B-CD216387B2EE}"/>
                  </a:ext>
                </a:extLst>
              </p:cNvPr>
              <p:cNvSpPr txBox="1"/>
              <p:nvPr/>
            </p:nvSpPr>
            <p:spPr>
              <a:xfrm>
                <a:off x="838199" y="1867808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Right click on your slide and 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Format Background</a:t>
                </a:r>
                <a:r>
                  <a:rPr lang="en-GB" sz="1400">
                    <a:solidFill>
                      <a:srgbClr val="333333"/>
                    </a:solidFill>
                  </a:rPr>
                  <a:t>.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181EC9-9BDA-4C76-926D-B8AA92011130}"/>
                  </a:ext>
                </a:extLst>
              </p:cNvPr>
              <p:cNvSpPr txBox="1"/>
              <p:nvPr/>
            </p:nvSpPr>
            <p:spPr>
              <a:xfrm>
                <a:off x="838199" y="3638084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3.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Click on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Fill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then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Picture or </a:t>
                </a:r>
                <a:br>
                  <a:rPr lang="en-GB" sz="1400" b="1" dirty="0">
                    <a:solidFill>
                      <a:srgbClr val="333333"/>
                    </a:solidFill>
                  </a:rPr>
                </a:br>
                <a:r>
                  <a:rPr lang="en-GB" sz="1400" b="1" dirty="0">
                    <a:solidFill>
                      <a:srgbClr val="333333"/>
                    </a:solidFill>
                  </a:rPr>
                  <a:t>Texture Fill</a:t>
                </a:r>
                <a:r>
                  <a:rPr lang="en-GB" sz="1400" dirty="0">
                    <a:solidFill>
                      <a:srgbClr val="333333"/>
                    </a:solidFill>
                  </a:rPr>
                  <a:t> and choose the image </a:t>
                </a:r>
                <a:br>
                  <a:rPr lang="en-GB" sz="1400" dirty="0">
                    <a:solidFill>
                      <a:srgbClr val="333333"/>
                    </a:solidFill>
                  </a:rPr>
                </a:br>
                <a:r>
                  <a:rPr lang="en-GB" sz="1400" dirty="0">
                    <a:solidFill>
                      <a:srgbClr val="333333"/>
                    </a:solidFill>
                  </a:rPr>
                  <a:t>from your computer.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72C62B-85F8-45A8-8EA5-ECBED2F95F18}"/>
                  </a:ext>
                </a:extLst>
              </p:cNvPr>
              <p:cNvSpPr txBox="1"/>
              <p:nvPr/>
            </p:nvSpPr>
            <p:spPr>
              <a:xfrm>
                <a:off x="838199" y="4418687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</a:t>
                </a:r>
                <a:r>
                  <a:rPr lang="en-GB" sz="1400">
                    <a:solidFill>
                      <a:srgbClr val="333333"/>
                    </a:solidFill>
                  </a:rPr>
                  <a:t> on the Format Background Menu to alter your image.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767AE4-70C6-4162-9C82-FF637316EDBB}"/>
                  </a:ext>
                </a:extLst>
              </p:cNvPr>
              <p:cNvSpPr txBox="1"/>
              <p:nvPr/>
            </p:nvSpPr>
            <p:spPr>
              <a:xfrm>
                <a:off x="838199" y="4960553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5.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Colour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Saturation, Tone, and Colour.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98FDAE-E6C6-4EE0-96C6-C97BB395B6A2}"/>
                  </a:ext>
                </a:extLst>
              </p:cNvPr>
              <p:cNvSpPr txBox="1"/>
              <p:nvPr/>
            </p:nvSpPr>
            <p:spPr>
              <a:xfrm>
                <a:off x="838199" y="5486564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6.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Correction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Sharpness, Brightness, and Contrast.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E3F8280-4EDA-4298-919A-D78599CE5ECF}"/>
                  </a:ext>
                </a:extLst>
              </p:cNvPr>
              <p:cNvSpPr txBox="1"/>
              <p:nvPr/>
            </p:nvSpPr>
            <p:spPr>
              <a:xfrm>
                <a:off x="838199" y="2776121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>
                    <a:solidFill>
                      <a:srgbClr val="333333"/>
                    </a:solidFill>
                  </a:rPr>
                  <a:t>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Solid Fill </a:t>
                </a:r>
                <a:r>
                  <a:rPr lang="en-GB" sz="1400">
                    <a:solidFill>
                      <a:srgbClr val="333333"/>
                    </a:solidFill>
                  </a:rPr>
                  <a:t>then choose your colour from the palette.</a:t>
                </a: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FCFED1-9485-469C-88BC-8CA188311404}"/>
                </a:ext>
              </a:extLst>
            </p:cNvPr>
            <p:cNvSpPr/>
            <p:nvPr/>
          </p:nvSpPr>
          <p:spPr>
            <a:xfrm>
              <a:off x="3977323" y="2529527"/>
              <a:ext cx="3507557" cy="260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solidFill>
                    <a:schemeClr val="bg2"/>
                  </a:solidFill>
                </a:rPr>
                <a:t>Solid Colour Background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DB60B1-C9FE-411F-A233-075BE490D6D8}"/>
                </a:ext>
              </a:extLst>
            </p:cNvPr>
            <p:cNvSpPr/>
            <p:nvPr/>
          </p:nvSpPr>
          <p:spPr>
            <a:xfrm>
              <a:off x="3977323" y="3392503"/>
              <a:ext cx="3507557" cy="260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solidFill>
                    <a:schemeClr val="bg2"/>
                  </a:solidFill>
                </a:rPr>
                <a:t>Image Background</a:t>
              </a:r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F219A6-E7CB-4E56-9F63-51C2E772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4F0413-F02F-448E-A51F-12C9EE0D7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F4AFC1C-6619-43B3-A82D-E5E9F0E196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3E1620F-12ED-4CC9-AFDA-A415994F94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F98B6516-457D-411E-B31C-AED40B5883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3771" y="1910091"/>
            <a:ext cx="5140823" cy="4291985"/>
          </a:xfrm>
        </p:spPr>
        <p:txBody>
          <a:bodyPr numCol="1" spcCol="648000"/>
          <a:lstStyle>
            <a:lvl1pPr>
              <a:defRPr/>
            </a:lvl1pPr>
          </a:lstStyle>
          <a:p>
            <a:pPr lvl="0"/>
            <a:r>
              <a:rPr lang="en-US" dirty="0"/>
              <a:t>Enter text here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E0BE274-3C3C-48B2-9B0A-C2ECCDC431FB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269910" y="1138208"/>
            <a:ext cx="3447002" cy="4578977"/>
          </a:xfrm>
          <a:prstGeom prst="roundRect">
            <a:avLst>
              <a:gd name="adj" fmla="val 1377"/>
            </a:avLst>
          </a:prstGeom>
          <a:ln w="15875">
            <a:solidFill>
              <a:schemeClr val="tx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on the icon </a:t>
            </a:r>
            <a:br>
              <a:rPr lang="en-GB" dirty="0"/>
            </a:br>
            <a:r>
              <a:rPr lang="en-GB" dirty="0"/>
              <a:t>to insert an image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37F8E5C-BA6A-4CE8-833F-4959A4E41A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773" y="692696"/>
            <a:ext cx="5140822" cy="4884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7342C68F-45A3-4FE8-A2AB-7420C22AD9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64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B2D708BE-E29F-406C-BC6A-CD491F8EB7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FB6C3B2-14F5-4B53-BD01-C2A7ABA107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981315B-78E3-4A11-BD54-9E2B02432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904" y="0"/>
            <a:ext cx="53400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CAEE9B-7CCA-44B4-9C54-D1DFF595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E3249-5F1C-4353-8831-86A42D6E1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61BF-CC12-4642-A6B4-19F88FC3D968}" type="datetime1">
              <a:rPr lang="en-GB" smtClean="0"/>
              <a:pPr/>
              <a:t>15/07/2021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ADCE8-4F36-4E81-8F71-A11A77FF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16D2E-1BE9-4992-AFB4-FF95D8A5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022160-2420-4FE1-B847-DF1C6CEE68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5078" y="2476502"/>
            <a:ext cx="2052000" cy="144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521A46-6C0B-44AF-A9F0-B2FB2775AC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100" y="2062161"/>
            <a:ext cx="2155978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1D6E63-9B65-4E85-8909-3288C6481B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81100" y="2597298"/>
            <a:ext cx="2155978" cy="53631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 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7A1D2E-55C7-4621-9421-BB055F8E30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00839" y="2476502"/>
            <a:ext cx="2052000" cy="144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9224BD9-5E8D-472A-87DC-8EEB5DD922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6861" y="2062161"/>
            <a:ext cx="2155978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02</a:t>
            </a:r>
            <a:endParaRPr lang="en-GB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36B609D-082B-4D9D-831A-0406FE2A7E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96861" y="2597298"/>
            <a:ext cx="2155978" cy="53631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 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1CF5217-F49B-4065-ACDF-3998FA7C37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16600" y="2476502"/>
            <a:ext cx="2052000" cy="144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494646FC-A63E-4FB2-AA2D-4744397652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12622" y="2062161"/>
            <a:ext cx="2155978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03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E2910B4-E717-4955-A54C-870D8FA67F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12622" y="2597298"/>
            <a:ext cx="2155978" cy="53631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 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DDCFC6-54C3-46D8-9F74-8D10EF47C7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5078" y="4368797"/>
            <a:ext cx="2052000" cy="144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6D8110F-FE2E-437A-9826-7C00EF22FE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81100" y="3954456"/>
            <a:ext cx="2155978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04</a:t>
            </a:r>
            <a:endParaRPr lang="en-GB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856D3F24-BA3C-47E1-83D2-7ABD534DCF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81100" y="4489593"/>
            <a:ext cx="2155978" cy="53631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 </a:t>
            </a:r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8F961B-8863-4ED8-B3D6-DFAFAAD0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00839" y="4368797"/>
            <a:ext cx="2052000" cy="144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6F9B282B-AA64-45AC-AD16-3565326882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96861" y="3954456"/>
            <a:ext cx="2155978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05</a:t>
            </a:r>
            <a:endParaRPr lang="en-GB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A0CE430-D9A8-4BC4-A536-E3FEBF97386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96861" y="4489593"/>
            <a:ext cx="2155978" cy="53631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 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2B5FC5D-BE1A-4D06-AAB6-4EA4544535F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16600" y="4368797"/>
            <a:ext cx="2052000" cy="144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rgbClr val="E46D0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C20172F6-6D8D-43AB-BB06-A8F64C0003E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12622" y="3954456"/>
            <a:ext cx="2155978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06</a:t>
            </a:r>
            <a:endParaRPr lang="en-GB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2236EA49-EDFD-471E-9B3C-6BC97EA2C40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12622" y="4489593"/>
            <a:ext cx="2155978" cy="53631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 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02F671-B998-4C71-8E0B-E84F4400B92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E9DAFC24-444A-45C9-9136-E07BC57860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C963FB4-CD78-4520-9383-8DD9AE2CB0C4}"/>
              </a:ext>
            </a:extLst>
          </p:cNvPr>
          <p:cNvGrpSpPr/>
          <p:nvPr userDrawn="1"/>
        </p:nvGrpSpPr>
        <p:grpSpPr>
          <a:xfrm>
            <a:off x="-3663770" y="0"/>
            <a:ext cx="3603086" cy="3745276"/>
            <a:chOff x="838199" y="1150070"/>
            <a:chExt cx="3507558" cy="3745276"/>
          </a:xfrm>
          <a:solidFill>
            <a:schemeClr val="tx1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CD6D3A0-3A62-4C53-897F-10400E516EE8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A6048F7-25A6-4304-97EF-92B70B6E1DC2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333333"/>
                  </a:solidFill>
                  <a:latin typeface="+mj-lt"/>
                </a:rPr>
                <a:t>How to insert a </a:t>
              </a:r>
              <a:br>
                <a:rPr lang="en-GB" dirty="0">
                  <a:solidFill>
                    <a:srgbClr val="333333"/>
                  </a:solidFill>
                  <a:latin typeface="+mj-lt"/>
                </a:rPr>
              </a:br>
              <a:r>
                <a:rPr lang="en-GB" dirty="0">
                  <a:solidFill>
                    <a:srgbClr val="333333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3D3D4A0-F1AD-4965-94CB-A3BE0A4A65EB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50A5699-83A3-410E-8617-EC66BB207FA6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1. </a:t>
              </a:r>
              <a:r>
                <a:rPr lang="en-GB" sz="1400" dirty="0">
                  <a:solidFill>
                    <a:srgbClr val="333333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rgbClr val="333333"/>
                  </a:solidFill>
                </a:rPr>
                <a:t>Format Background</a:t>
              </a:r>
              <a:r>
                <a:rPr lang="en-GB" sz="1400" dirty="0">
                  <a:solidFill>
                    <a:srgbClr val="333333"/>
                  </a:solidFill>
                </a:rPr>
                <a:t>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4BE567-DCCC-4C0F-A745-A0613C37FE5A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2. </a:t>
              </a:r>
              <a:r>
                <a:rPr lang="en-GB" sz="1400" dirty="0">
                  <a:solidFill>
                    <a:srgbClr val="333333"/>
                  </a:solidFill>
                </a:rPr>
                <a:t>Click on </a:t>
              </a:r>
              <a:r>
                <a:rPr lang="en-GB" sz="1400" b="1" dirty="0">
                  <a:solidFill>
                    <a:srgbClr val="333333"/>
                  </a:solidFill>
                </a:rPr>
                <a:t>Fill</a:t>
              </a:r>
              <a:r>
                <a:rPr lang="en-GB" sz="1400" dirty="0">
                  <a:solidFill>
                    <a:srgbClr val="333333"/>
                  </a:solidFill>
                </a:rPr>
                <a:t> then </a:t>
              </a:r>
              <a:r>
                <a:rPr lang="en-GB" sz="1400" b="1" dirty="0">
                  <a:solidFill>
                    <a:srgbClr val="333333"/>
                  </a:solidFill>
                </a:rPr>
                <a:t>Picture or </a:t>
              </a:r>
              <a:br>
                <a:rPr lang="en-GB" sz="1400" b="1" dirty="0">
                  <a:solidFill>
                    <a:srgbClr val="333333"/>
                  </a:solidFill>
                </a:rPr>
              </a:br>
              <a:r>
                <a:rPr lang="en-GB" sz="1400" b="1" dirty="0">
                  <a:solidFill>
                    <a:srgbClr val="333333"/>
                  </a:solidFill>
                </a:rPr>
                <a:t>Texture Fill</a:t>
              </a:r>
              <a:r>
                <a:rPr lang="en-GB" sz="1400" dirty="0">
                  <a:solidFill>
                    <a:srgbClr val="333333"/>
                  </a:solidFill>
                </a:rPr>
                <a:t> and choose the image </a:t>
              </a:r>
              <a:br>
                <a:rPr lang="en-GB" sz="1400" dirty="0">
                  <a:solidFill>
                    <a:srgbClr val="333333"/>
                  </a:solidFill>
                </a:rPr>
              </a:br>
              <a:r>
                <a:rPr lang="en-GB" sz="1400" dirty="0">
                  <a:solidFill>
                    <a:srgbClr val="333333"/>
                  </a:solidFill>
                </a:rPr>
                <a:t>from your computer.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38C2DF2-D4D2-4662-9ED7-806A0FD241E6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Click </a:t>
              </a:r>
              <a:r>
                <a:rPr lang="en-GB" sz="1400" b="1">
                  <a:solidFill>
                    <a:srgbClr val="333333"/>
                  </a:solidFill>
                </a:rPr>
                <a:t>Picture</a:t>
              </a:r>
              <a:r>
                <a:rPr lang="en-GB" sz="1400">
                  <a:solidFill>
                    <a:srgbClr val="333333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C3DF3EE-41AE-4C23-BC08-C290FB997C47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4. </a:t>
              </a:r>
              <a:r>
                <a:rPr lang="en-GB" sz="1400" dirty="0">
                  <a:solidFill>
                    <a:srgbClr val="333333"/>
                  </a:solidFill>
                </a:rPr>
                <a:t>Choose </a:t>
              </a:r>
              <a:r>
                <a:rPr lang="en-GB" sz="1400" b="1" dirty="0">
                  <a:solidFill>
                    <a:srgbClr val="333333"/>
                  </a:solidFill>
                </a:rPr>
                <a:t>Picture Colour</a:t>
              </a:r>
              <a:r>
                <a:rPr lang="en-GB" sz="1400" dirty="0">
                  <a:solidFill>
                    <a:srgbClr val="333333"/>
                  </a:solidFill>
                </a:rPr>
                <a:t> to adjust </a:t>
              </a:r>
              <a:br>
                <a:rPr lang="en-GB" sz="1400" dirty="0">
                  <a:solidFill>
                    <a:srgbClr val="333333"/>
                  </a:solidFill>
                </a:rPr>
              </a:br>
              <a:r>
                <a:rPr lang="en-GB" sz="1400" dirty="0">
                  <a:solidFill>
                    <a:srgbClr val="333333"/>
                  </a:solidFill>
                </a:rPr>
                <a:t>the Saturation, Tone, and Colour.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D476F9C-38DB-4F42-A902-1EA260EFA4E7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591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Wirefram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AE167517-EBE4-4AFF-9C33-E5352206F5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7586C36-D2D7-402E-9585-9A16F16DA664}"/>
              </a:ext>
            </a:extLst>
          </p:cNvPr>
          <p:cNvGrpSpPr/>
          <p:nvPr userDrawn="1"/>
        </p:nvGrpSpPr>
        <p:grpSpPr>
          <a:xfrm>
            <a:off x="7049886" y="659923"/>
            <a:ext cx="3876244" cy="5537707"/>
            <a:chOff x="7049886" y="659923"/>
            <a:chExt cx="3876244" cy="5537707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F9AF66E7-B57A-4600-8A64-0C87873D5552}"/>
                </a:ext>
              </a:extLst>
            </p:cNvPr>
            <p:cNvSpPr/>
            <p:nvPr userDrawn="1"/>
          </p:nvSpPr>
          <p:spPr>
            <a:xfrm>
              <a:off x="7049886" y="659923"/>
              <a:ext cx="3876244" cy="5537707"/>
            </a:xfrm>
            <a:prstGeom prst="roundRect">
              <a:avLst>
                <a:gd name="adj" fmla="val 5816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146E19E0-BB95-4B0E-82D9-77CFE1617E68}"/>
                </a:ext>
              </a:extLst>
            </p:cNvPr>
            <p:cNvSpPr/>
            <p:nvPr userDrawn="1"/>
          </p:nvSpPr>
          <p:spPr>
            <a:xfrm>
              <a:off x="7090355" y="717739"/>
              <a:ext cx="3795306" cy="5422076"/>
            </a:xfrm>
            <a:prstGeom prst="roundRect">
              <a:avLst>
                <a:gd name="adj" fmla="val 447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C749D72-F7E5-4F67-AFFA-CDB09D3FC462}"/>
                </a:ext>
              </a:extLst>
            </p:cNvPr>
            <p:cNvSpPr/>
            <p:nvPr userDrawn="1"/>
          </p:nvSpPr>
          <p:spPr>
            <a:xfrm>
              <a:off x="8862008" y="5820412"/>
              <a:ext cx="252000" cy="252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1F2492B-6424-4E79-B14D-23A1ED58C687}"/>
                </a:ext>
              </a:extLst>
            </p:cNvPr>
            <p:cNvSpPr/>
            <p:nvPr userDrawn="1"/>
          </p:nvSpPr>
          <p:spPr>
            <a:xfrm>
              <a:off x="8961008" y="918898"/>
              <a:ext cx="54000" cy="54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0B65F9-A899-4701-A88E-F7AB5E190AD4}"/>
              </a:ext>
            </a:extLst>
          </p:cNvPr>
          <p:cNvGrpSpPr/>
          <p:nvPr userDrawn="1"/>
        </p:nvGrpSpPr>
        <p:grpSpPr>
          <a:xfrm>
            <a:off x="-3663770" y="0"/>
            <a:ext cx="3603086" cy="4930218"/>
            <a:chOff x="3977323" y="1216058"/>
            <a:chExt cx="3507558" cy="4930218"/>
          </a:xfrm>
          <a:solidFill>
            <a:schemeClr val="tx1"/>
          </a:solidFill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86AADE1-24EE-46A8-8C6B-F33FA73C1B11}"/>
                </a:ext>
              </a:extLst>
            </p:cNvPr>
            <p:cNvGrpSpPr/>
            <p:nvPr/>
          </p:nvGrpSpPr>
          <p:grpSpPr>
            <a:xfrm>
              <a:off x="3977323" y="1216058"/>
              <a:ext cx="3507558" cy="4930218"/>
              <a:chOff x="838199" y="1150070"/>
              <a:chExt cx="3507558" cy="4930218"/>
            </a:xfrm>
            <a:grpFill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16F0DB0-183B-409E-A2BB-7BF76C7255DA}"/>
                  </a:ext>
                </a:extLst>
              </p:cNvPr>
              <p:cNvSpPr/>
              <p:nvPr/>
            </p:nvSpPr>
            <p:spPr>
              <a:xfrm>
                <a:off x="838200" y="1150070"/>
                <a:ext cx="3507557" cy="493021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4300B1-E042-4547-B89A-70A3F5E8885A}"/>
                  </a:ext>
                </a:extLst>
              </p:cNvPr>
              <p:cNvSpPr txBox="1"/>
              <p:nvPr/>
            </p:nvSpPr>
            <p:spPr>
              <a:xfrm>
                <a:off x="838200" y="1169750"/>
                <a:ext cx="35075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customise </a:t>
                </a:r>
                <a:br>
                  <a:rPr lang="en-GB">
                    <a:solidFill>
                      <a:srgbClr val="333333"/>
                    </a:solidFill>
                    <a:latin typeface="+mj-lt"/>
                  </a:rPr>
                </a:br>
                <a:r>
                  <a:rPr lang="en-GB">
                    <a:solidFill>
                      <a:srgbClr val="333333"/>
                    </a:solidFill>
                    <a:latin typeface="+mj-lt"/>
                  </a:rPr>
                  <a:t>your background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4AA1731-E3C8-4DA0-A912-A86BCBCA4F9F}"/>
                  </a:ext>
                </a:extLst>
              </p:cNvPr>
              <p:cNvSpPr/>
              <p:nvPr/>
            </p:nvSpPr>
            <p:spPr>
              <a:xfrm>
                <a:off x="838200" y="1805993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40F6EC-C16F-42D5-8F1B-CD216387B2EE}"/>
                  </a:ext>
                </a:extLst>
              </p:cNvPr>
              <p:cNvSpPr txBox="1"/>
              <p:nvPr/>
            </p:nvSpPr>
            <p:spPr>
              <a:xfrm>
                <a:off x="838199" y="1867808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Right click on your slide and 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Format Background</a:t>
                </a:r>
                <a:r>
                  <a:rPr lang="en-GB" sz="1400">
                    <a:solidFill>
                      <a:srgbClr val="333333"/>
                    </a:solidFill>
                  </a:rPr>
                  <a:t>.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181EC9-9BDA-4C76-926D-B8AA92011130}"/>
                  </a:ext>
                </a:extLst>
              </p:cNvPr>
              <p:cNvSpPr txBox="1"/>
              <p:nvPr/>
            </p:nvSpPr>
            <p:spPr>
              <a:xfrm>
                <a:off x="838199" y="3638084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3.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Click on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Fill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then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Picture or </a:t>
                </a:r>
                <a:br>
                  <a:rPr lang="en-GB" sz="1400" b="1" dirty="0">
                    <a:solidFill>
                      <a:srgbClr val="333333"/>
                    </a:solidFill>
                  </a:rPr>
                </a:br>
                <a:r>
                  <a:rPr lang="en-GB" sz="1400" b="1" dirty="0">
                    <a:solidFill>
                      <a:srgbClr val="333333"/>
                    </a:solidFill>
                  </a:rPr>
                  <a:t>Texture Fill</a:t>
                </a:r>
                <a:r>
                  <a:rPr lang="en-GB" sz="1400" dirty="0">
                    <a:solidFill>
                      <a:srgbClr val="333333"/>
                    </a:solidFill>
                  </a:rPr>
                  <a:t> and choose the image </a:t>
                </a:r>
                <a:br>
                  <a:rPr lang="en-GB" sz="1400" dirty="0">
                    <a:solidFill>
                      <a:srgbClr val="333333"/>
                    </a:solidFill>
                  </a:rPr>
                </a:br>
                <a:r>
                  <a:rPr lang="en-GB" sz="1400" dirty="0">
                    <a:solidFill>
                      <a:srgbClr val="333333"/>
                    </a:solidFill>
                  </a:rPr>
                  <a:t>from your computer.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72C62B-85F8-45A8-8EA5-ECBED2F95F18}"/>
                  </a:ext>
                </a:extLst>
              </p:cNvPr>
              <p:cNvSpPr txBox="1"/>
              <p:nvPr/>
            </p:nvSpPr>
            <p:spPr>
              <a:xfrm>
                <a:off x="838199" y="4418687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</a:t>
                </a:r>
                <a:r>
                  <a:rPr lang="en-GB" sz="1400">
                    <a:solidFill>
                      <a:srgbClr val="333333"/>
                    </a:solidFill>
                  </a:rPr>
                  <a:t> on the Format Background Menu to alter your image.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767AE4-70C6-4162-9C82-FF637316EDBB}"/>
                  </a:ext>
                </a:extLst>
              </p:cNvPr>
              <p:cNvSpPr txBox="1"/>
              <p:nvPr/>
            </p:nvSpPr>
            <p:spPr>
              <a:xfrm>
                <a:off x="838199" y="4960553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5.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Colour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Saturation, Tone, and Colour.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98FDAE-E6C6-4EE0-96C6-C97BB395B6A2}"/>
                  </a:ext>
                </a:extLst>
              </p:cNvPr>
              <p:cNvSpPr txBox="1"/>
              <p:nvPr/>
            </p:nvSpPr>
            <p:spPr>
              <a:xfrm>
                <a:off x="838199" y="5486564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6.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Correction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Sharpness, Brightness, and Contrast.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E3F8280-4EDA-4298-919A-D78599CE5ECF}"/>
                  </a:ext>
                </a:extLst>
              </p:cNvPr>
              <p:cNvSpPr txBox="1"/>
              <p:nvPr/>
            </p:nvSpPr>
            <p:spPr>
              <a:xfrm>
                <a:off x="838199" y="2776121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>
                    <a:solidFill>
                      <a:srgbClr val="333333"/>
                    </a:solidFill>
                  </a:rPr>
                  <a:t>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Solid Fill </a:t>
                </a:r>
                <a:r>
                  <a:rPr lang="en-GB" sz="1400">
                    <a:solidFill>
                      <a:srgbClr val="333333"/>
                    </a:solidFill>
                  </a:rPr>
                  <a:t>then choose your colour from the palette.</a:t>
                </a: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FCFED1-9485-469C-88BC-8CA188311404}"/>
                </a:ext>
              </a:extLst>
            </p:cNvPr>
            <p:cNvSpPr/>
            <p:nvPr/>
          </p:nvSpPr>
          <p:spPr>
            <a:xfrm>
              <a:off x="3977323" y="2529527"/>
              <a:ext cx="3507557" cy="260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solidFill>
                    <a:schemeClr val="tx1"/>
                  </a:solidFill>
                </a:rPr>
                <a:t>Solid Colour Background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DB60B1-C9FE-411F-A233-075BE490D6D8}"/>
                </a:ext>
              </a:extLst>
            </p:cNvPr>
            <p:cNvSpPr/>
            <p:nvPr/>
          </p:nvSpPr>
          <p:spPr>
            <a:xfrm>
              <a:off x="3977323" y="3392503"/>
              <a:ext cx="3507557" cy="260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solidFill>
                    <a:schemeClr val="tx1"/>
                  </a:solidFill>
                </a:rPr>
                <a:t>Image Background</a:t>
              </a:r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F219A6-E7CB-4E56-9F63-51C2E772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4F0413-F02F-448E-A51F-12C9EE0D7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F4AFC1C-6619-43B3-A82D-E5E9F0E196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3E1620F-12ED-4CC9-AFDA-A415994F94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3" cstate="screen">
              <a:lum bright="100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F98B6516-457D-411E-B31C-AED40B5883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3771" y="1910091"/>
            <a:ext cx="5140823" cy="4291985"/>
          </a:xfrm>
        </p:spPr>
        <p:txBody>
          <a:bodyPr numCol="1" spcCol="648000"/>
          <a:lstStyle>
            <a:lvl1pPr>
              <a:defRPr/>
            </a:lvl1pPr>
          </a:lstStyle>
          <a:p>
            <a:pPr lvl="0"/>
            <a:r>
              <a:rPr lang="en-US" dirty="0"/>
              <a:t>Enter text here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37F8E5C-BA6A-4CE8-833F-4959A4E41A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773" y="692696"/>
            <a:ext cx="5140822" cy="4884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062E60D7-63D6-4805-91D6-3C67B6FCF77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269910" y="1138208"/>
            <a:ext cx="3447002" cy="4578977"/>
          </a:xfrm>
          <a:prstGeom prst="roundRect">
            <a:avLst>
              <a:gd name="adj" fmla="val 1377"/>
            </a:avLst>
          </a:prstGeom>
          <a:ln w="15875">
            <a:solidFill>
              <a:schemeClr val="tx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on the icon </a:t>
            </a:r>
            <a:br>
              <a:rPr lang="en-GB" dirty="0"/>
            </a:br>
            <a:r>
              <a:rPr lang="en-GB" dirty="0"/>
              <a:t>to insert an image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03F577F0-E423-4625-950A-CA173F39343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068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Vide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54C08B2-F3BE-4A53-9A24-866AF06F1DCF}"/>
              </a:ext>
            </a:extLst>
          </p:cNvPr>
          <p:cNvSpPr/>
          <p:nvPr userDrawn="1"/>
        </p:nvSpPr>
        <p:spPr>
          <a:xfrm>
            <a:off x="3641206" y="1874963"/>
            <a:ext cx="5590464" cy="4208439"/>
          </a:xfrm>
          <a:custGeom>
            <a:avLst/>
            <a:gdLst>
              <a:gd name="connsiteX0" fmla="*/ 68976 w 5590464"/>
              <a:gd name="connsiteY0" fmla="*/ 0 h 4208439"/>
              <a:gd name="connsiteX1" fmla="*/ 5521488 w 5590464"/>
              <a:gd name="connsiteY1" fmla="*/ 0 h 4208439"/>
              <a:gd name="connsiteX2" fmla="*/ 5590464 w 5590464"/>
              <a:gd name="connsiteY2" fmla="*/ 68976 h 4208439"/>
              <a:gd name="connsiteX3" fmla="*/ 5590464 w 5590464"/>
              <a:gd name="connsiteY3" fmla="*/ 4139463 h 4208439"/>
              <a:gd name="connsiteX4" fmla="*/ 5521488 w 5590464"/>
              <a:gd name="connsiteY4" fmla="*/ 4208439 h 4208439"/>
              <a:gd name="connsiteX5" fmla="*/ 68976 w 5590464"/>
              <a:gd name="connsiteY5" fmla="*/ 4208439 h 4208439"/>
              <a:gd name="connsiteX6" fmla="*/ 0 w 5590464"/>
              <a:gd name="connsiteY6" fmla="*/ 4139463 h 4208439"/>
              <a:gd name="connsiteX7" fmla="*/ 0 w 5590464"/>
              <a:gd name="connsiteY7" fmla="*/ 68976 h 4208439"/>
              <a:gd name="connsiteX8" fmla="*/ 68976 w 5590464"/>
              <a:gd name="connsiteY8" fmla="*/ 0 h 420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0464" h="4208439">
                <a:moveTo>
                  <a:pt x="68976" y="0"/>
                </a:moveTo>
                <a:lnTo>
                  <a:pt x="5521488" y="0"/>
                </a:lnTo>
                <a:cubicBezTo>
                  <a:pt x="5559582" y="0"/>
                  <a:pt x="5590464" y="30882"/>
                  <a:pt x="5590464" y="68976"/>
                </a:cubicBezTo>
                <a:lnTo>
                  <a:pt x="5590464" y="4139463"/>
                </a:lnTo>
                <a:cubicBezTo>
                  <a:pt x="5590464" y="4177557"/>
                  <a:pt x="5559582" y="4208439"/>
                  <a:pt x="5521488" y="4208439"/>
                </a:cubicBezTo>
                <a:lnTo>
                  <a:pt x="68976" y="4208439"/>
                </a:lnTo>
                <a:cubicBezTo>
                  <a:pt x="30882" y="4208439"/>
                  <a:pt x="0" y="4177557"/>
                  <a:pt x="0" y="4139463"/>
                </a:cubicBezTo>
                <a:lnTo>
                  <a:pt x="0" y="68976"/>
                </a:lnTo>
                <a:cubicBezTo>
                  <a:pt x="0" y="30882"/>
                  <a:pt x="30882" y="0"/>
                  <a:pt x="68976" y="0"/>
                </a:cubicBezTo>
                <a:close/>
              </a:path>
            </a:pathLst>
          </a:cu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52" name="Media Placeholder 51">
            <a:extLst>
              <a:ext uri="{FF2B5EF4-FFF2-40B4-BE49-F238E27FC236}">
                <a16:creationId xmlns:a16="http://schemas.microsoft.com/office/drawing/2014/main" id="{73B57820-09DA-4448-8DE9-10F18849A1B5}"/>
              </a:ext>
            </a:extLst>
          </p:cNvPr>
          <p:cNvSpPr>
            <a:spLocks noGrp="1"/>
          </p:cNvSpPr>
          <p:nvPr userDrawn="1">
            <p:ph type="media" sz="quarter" idx="34" hasCustomPrompt="1"/>
          </p:nvPr>
        </p:nvSpPr>
        <p:spPr>
          <a:xfrm>
            <a:off x="3660256" y="1892846"/>
            <a:ext cx="5551200" cy="4176000"/>
          </a:xfrm>
          <a:prstGeom prst="roundRect">
            <a:avLst>
              <a:gd name="adj" fmla="val 0"/>
            </a:avLst>
          </a:prstGeom>
          <a:ln w="22225"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on the icon to insert a video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55EDA2C-F6C1-4B6A-8BFD-FE9A58176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70B65F9-A899-4701-A88E-F7AB5E190AD4}"/>
              </a:ext>
            </a:extLst>
          </p:cNvPr>
          <p:cNvGrpSpPr/>
          <p:nvPr userDrawn="1"/>
        </p:nvGrpSpPr>
        <p:grpSpPr>
          <a:xfrm>
            <a:off x="-3663770" y="0"/>
            <a:ext cx="3603086" cy="4930218"/>
            <a:chOff x="3977323" y="1216058"/>
            <a:chExt cx="3507558" cy="4930218"/>
          </a:xfrm>
          <a:solidFill>
            <a:schemeClr val="tx1"/>
          </a:solidFill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86AADE1-24EE-46A8-8C6B-F33FA73C1B11}"/>
                </a:ext>
              </a:extLst>
            </p:cNvPr>
            <p:cNvGrpSpPr/>
            <p:nvPr/>
          </p:nvGrpSpPr>
          <p:grpSpPr>
            <a:xfrm>
              <a:off x="3977323" y="1216058"/>
              <a:ext cx="3507558" cy="4930218"/>
              <a:chOff x="838199" y="1150070"/>
              <a:chExt cx="3507558" cy="4930218"/>
            </a:xfrm>
            <a:grpFill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16F0DB0-183B-409E-A2BB-7BF76C7255DA}"/>
                  </a:ext>
                </a:extLst>
              </p:cNvPr>
              <p:cNvSpPr/>
              <p:nvPr/>
            </p:nvSpPr>
            <p:spPr>
              <a:xfrm>
                <a:off x="838200" y="1150070"/>
                <a:ext cx="3507557" cy="493021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4300B1-E042-4547-B89A-70A3F5E8885A}"/>
                  </a:ext>
                </a:extLst>
              </p:cNvPr>
              <p:cNvSpPr txBox="1"/>
              <p:nvPr/>
            </p:nvSpPr>
            <p:spPr>
              <a:xfrm>
                <a:off x="838200" y="1169750"/>
                <a:ext cx="35075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customise </a:t>
                </a:r>
                <a:br>
                  <a:rPr lang="en-GB">
                    <a:solidFill>
                      <a:srgbClr val="333333"/>
                    </a:solidFill>
                    <a:latin typeface="+mj-lt"/>
                  </a:rPr>
                </a:br>
                <a:r>
                  <a:rPr lang="en-GB">
                    <a:solidFill>
                      <a:srgbClr val="333333"/>
                    </a:solidFill>
                    <a:latin typeface="+mj-lt"/>
                  </a:rPr>
                  <a:t>your background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4AA1731-E3C8-4DA0-A912-A86BCBCA4F9F}"/>
                  </a:ext>
                </a:extLst>
              </p:cNvPr>
              <p:cNvSpPr/>
              <p:nvPr/>
            </p:nvSpPr>
            <p:spPr>
              <a:xfrm>
                <a:off x="838200" y="1805993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40F6EC-C16F-42D5-8F1B-CD216387B2EE}"/>
                  </a:ext>
                </a:extLst>
              </p:cNvPr>
              <p:cNvSpPr txBox="1"/>
              <p:nvPr/>
            </p:nvSpPr>
            <p:spPr>
              <a:xfrm>
                <a:off x="838199" y="1867808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Right click on your slide and 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Format Background</a:t>
                </a:r>
                <a:r>
                  <a:rPr lang="en-GB" sz="1400">
                    <a:solidFill>
                      <a:srgbClr val="333333"/>
                    </a:solidFill>
                  </a:rPr>
                  <a:t>.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181EC9-9BDA-4C76-926D-B8AA92011130}"/>
                  </a:ext>
                </a:extLst>
              </p:cNvPr>
              <p:cNvSpPr txBox="1"/>
              <p:nvPr/>
            </p:nvSpPr>
            <p:spPr>
              <a:xfrm>
                <a:off x="838199" y="3638084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3.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Click on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Fill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then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Picture or </a:t>
                </a:r>
                <a:br>
                  <a:rPr lang="en-GB" sz="1400" b="1" dirty="0">
                    <a:solidFill>
                      <a:srgbClr val="333333"/>
                    </a:solidFill>
                  </a:rPr>
                </a:br>
                <a:r>
                  <a:rPr lang="en-GB" sz="1400" b="1" dirty="0">
                    <a:solidFill>
                      <a:srgbClr val="333333"/>
                    </a:solidFill>
                  </a:rPr>
                  <a:t>Texture Fill</a:t>
                </a:r>
                <a:r>
                  <a:rPr lang="en-GB" sz="1400" dirty="0">
                    <a:solidFill>
                      <a:srgbClr val="333333"/>
                    </a:solidFill>
                  </a:rPr>
                  <a:t> and choose the image </a:t>
                </a:r>
                <a:br>
                  <a:rPr lang="en-GB" sz="1400" dirty="0">
                    <a:solidFill>
                      <a:srgbClr val="333333"/>
                    </a:solidFill>
                  </a:rPr>
                </a:br>
                <a:r>
                  <a:rPr lang="en-GB" sz="1400" dirty="0">
                    <a:solidFill>
                      <a:srgbClr val="333333"/>
                    </a:solidFill>
                  </a:rPr>
                  <a:t>from your computer.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72C62B-85F8-45A8-8EA5-ECBED2F95F18}"/>
                  </a:ext>
                </a:extLst>
              </p:cNvPr>
              <p:cNvSpPr txBox="1"/>
              <p:nvPr/>
            </p:nvSpPr>
            <p:spPr>
              <a:xfrm>
                <a:off x="838199" y="4418687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</a:t>
                </a:r>
                <a:r>
                  <a:rPr lang="en-GB" sz="1400">
                    <a:solidFill>
                      <a:srgbClr val="333333"/>
                    </a:solidFill>
                  </a:rPr>
                  <a:t> on the Format Background Menu to alter your image.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767AE4-70C6-4162-9C82-FF637316EDBB}"/>
                  </a:ext>
                </a:extLst>
              </p:cNvPr>
              <p:cNvSpPr txBox="1"/>
              <p:nvPr/>
            </p:nvSpPr>
            <p:spPr>
              <a:xfrm>
                <a:off x="838199" y="4960553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5.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Colour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Saturation, Tone, and Colour.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98FDAE-E6C6-4EE0-96C6-C97BB395B6A2}"/>
                  </a:ext>
                </a:extLst>
              </p:cNvPr>
              <p:cNvSpPr txBox="1"/>
              <p:nvPr/>
            </p:nvSpPr>
            <p:spPr>
              <a:xfrm>
                <a:off x="838199" y="5486564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6.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Correction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Sharpness, Brightness, and Contrast.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E3F8280-4EDA-4298-919A-D78599CE5ECF}"/>
                  </a:ext>
                </a:extLst>
              </p:cNvPr>
              <p:cNvSpPr txBox="1"/>
              <p:nvPr/>
            </p:nvSpPr>
            <p:spPr>
              <a:xfrm>
                <a:off x="838199" y="2776121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>
                    <a:solidFill>
                      <a:srgbClr val="333333"/>
                    </a:solidFill>
                  </a:rPr>
                  <a:t>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Solid Fill </a:t>
                </a:r>
                <a:r>
                  <a:rPr lang="en-GB" sz="1400">
                    <a:solidFill>
                      <a:srgbClr val="333333"/>
                    </a:solidFill>
                  </a:rPr>
                  <a:t>then choose your colour from the palette.</a:t>
                </a: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FCFED1-9485-469C-88BC-8CA188311404}"/>
                </a:ext>
              </a:extLst>
            </p:cNvPr>
            <p:cNvSpPr/>
            <p:nvPr/>
          </p:nvSpPr>
          <p:spPr>
            <a:xfrm>
              <a:off x="3977323" y="2529527"/>
              <a:ext cx="3507557" cy="260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Solid Colour Background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DB60B1-C9FE-411F-A233-075BE490D6D8}"/>
                </a:ext>
              </a:extLst>
            </p:cNvPr>
            <p:cNvSpPr/>
            <p:nvPr/>
          </p:nvSpPr>
          <p:spPr>
            <a:xfrm>
              <a:off x="3977323" y="3392503"/>
              <a:ext cx="3507557" cy="260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solidFill>
                    <a:schemeClr val="tx1"/>
                  </a:solidFill>
                </a:rPr>
                <a:t>Image Background</a:t>
              </a:r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F219A6-E7CB-4E56-9F63-51C2E772BC3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4F0413-F02F-448E-A51F-12C9EE0D764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F4AFC1C-6619-43B3-A82D-E5E9F0E19604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3E1620F-12ED-4CC9-AFDA-A415994F94BD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3" cstate="screen">
              <a:lum bright="100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DBCAD9-03C1-47CF-B51F-AAA6674C83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143772" y="692696"/>
            <a:ext cx="10593943" cy="48840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901533FD-BEDB-49B7-BDE4-9920EDDA21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2C1152-A66A-4716-8121-5EBDC841BC93}"/>
              </a:ext>
            </a:extLst>
          </p:cNvPr>
          <p:cNvGrpSpPr/>
          <p:nvPr userDrawn="1"/>
        </p:nvGrpSpPr>
        <p:grpSpPr>
          <a:xfrm rot="16200000">
            <a:off x="4089111" y="599794"/>
            <a:ext cx="4722474" cy="6746654"/>
            <a:chOff x="7049886" y="659923"/>
            <a:chExt cx="3876244" cy="5537707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2211DC1-E9FF-4D1E-8E9D-6315E7A65CA0}"/>
                </a:ext>
              </a:extLst>
            </p:cNvPr>
            <p:cNvSpPr/>
            <p:nvPr userDrawn="1"/>
          </p:nvSpPr>
          <p:spPr>
            <a:xfrm>
              <a:off x="7049886" y="659923"/>
              <a:ext cx="3876244" cy="5537707"/>
            </a:xfrm>
            <a:prstGeom prst="roundRect">
              <a:avLst>
                <a:gd name="adj" fmla="val 5816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B7D77A13-7C0E-4339-BA6D-E982304DDBC5}"/>
                </a:ext>
              </a:extLst>
            </p:cNvPr>
            <p:cNvSpPr/>
            <p:nvPr userDrawn="1"/>
          </p:nvSpPr>
          <p:spPr>
            <a:xfrm>
              <a:off x="7090355" y="717739"/>
              <a:ext cx="3795306" cy="5422076"/>
            </a:xfrm>
            <a:prstGeom prst="roundRect">
              <a:avLst>
                <a:gd name="adj" fmla="val 447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F3134A6-C9C5-43A2-A1B8-B6F35C774885}"/>
                </a:ext>
              </a:extLst>
            </p:cNvPr>
            <p:cNvSpPr/>
            <p:nvPr userDrawn="1"/>
          </p:nvSpPr>
          <p:spPr>
            <a:xfrm>
              <a:off x="8862008" y="5820412"/>
              <a:ext cx="252000" cy="252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A8B2C33-9502-4008-A98E-5118393519AB}"/>
                </a:ext>
              </a:extLst>
            </p:cNvPr>
            <p:cNvSpPr/>
            <p:nvPr userDrawn="1"/>
          </p:nvSpPr>
          <p:spPr>
            <a:xfrm>
              <a:off x="8961008" y="918898"/>
              <a:ext cx="54000" cy="54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1786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Video (Ligh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DF77A69-8F39-407B-9907-BA2C5559EB2B}"/>
              </a:ext>
            </a:extLst>
          </p:cNvPr>
          <p:cNvGrpSpPr/>
          <p:nvPr userDrawn="1"/>
        </p:nvGrpSpPr>
        <p:grpSpPr>
          <a:xfrm rot="16200000">
            <a:off x="4089111" y="599794"/>
            <a:ext cx="4722474" cy="6746654"/>
            <a:chOff x="7049886" y="659923"/>
            <a:chExt cx="3876244" cy="5537707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439B5B9-7D86-4912-ACC9-FCB8501AD673}"/>
                </a:ext>
              </a:extLst>
            </p:cNvPr>
            <p:cNvSpPr/>
            <p:nvPr userDrawn="1"/>
          </p:nvSpPr>
          <p:spPr>
            <a:xfrm>
              <a:off x="7049886" y="659923"/>
              <a:ext cx="3876244" cy="5537707"/>
            </a:xfrm>
            <a:prstGeom prst="roundRect">
              <a:avLst>
                <a:gd name="adj" fmla="val 5816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00BCAE7-38F2-45B8-A4D8-2480EB7B7CCC}"/>
                </a:ext>
              </a:extLst>
            </p:cNvPr>
            <p:cNvSpPr/>
            <p:nvPr userDrawn="1"/>
          </p:nvSpPr>
          <p:spPr>
            <a:xfrm>
              <a:off x="7090355" y="717739"/>
              <a:ext cx="3795306" cy="5422076"/>
            </a:xfrm>
            <a:prstGeom prst="roundRect">
              <a:avLst>
                <a:gd name="adj" fmla="val 447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C9D7417-F7D6-4E33-94A6-E06BCA6D1A14}"/>
                </a:ext>
              </a:extLst>
            </p:cNvPr>
            <p:cNvSpPr/>
            <p:nvPr userDrawn="1"/>
          </p:nvSpPr>
          <p:spPr>
            <a:xfrm>
              <a:off x="8862008" y="5820412"/>
              <a:ext cx="252000" cy="252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6BB6A35-E09F-4CE7-B4DC-9F5F2B0F18D2}"/>
                </a:ext>
              </a:extLst>
            </p:cNvPr>
            <p:cNvSpPr/>
            <p:nvPr userDrawn="1"/>
          </p:nvSpPr>
          <p:spPr>
            <a:xfrm>
              <a:off x="8961008" y="918898"/>
              <a:ext cx="54000" cy="54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B106C111-A289-4680-8CE6-7070CBB69D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70B65F9-A899-4701-A88E-F7AB5E190AD4}"/>
              </a:ext>
            </a:extLst>
          </p:cNvPr>
          <p:cNvGrpSpPr/>
          <p:nvPr userDrawn="1"/>
        </p:nvGrpSpPr>
        <p:grpSpPr>
          <a:xfrm>
            <a:off x="-3663770" y="0"/>
            <a:ext cx="3603086" cy="4930218"/>
            <a:chOff x="3977323" y="1216058"/>
            <a:chExt cx="3507558" cy="4930218"/>
          </a:xfrm>
          <a:solidFill>
            <a:schemeClr val="tx1"/>
          </a:solidFill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86AADE1-24EE-46A8-8C6B-F33FA73C1B11}"/>
                </a:ext>
              </a:extLst>
            </p:cNvPr>
            <p:cNvGrpSpPr/>
            <p:nvPr/>
          </p:nvGrpSpPr>
          <p:grpSpPr>
            <a:xfrm>
              <a:off x="3977323" y="1216058"/>
              <a:ext cx="3507558" cy="4930218"/>
              <a:chOff x="838199" y="1150070"/>
              <a:chExt cx="3507558" cy="4930218"/>
            </a:xfrm>
            <a:grpFill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16F0DB0-183B-409E-A2BB-7BF76C7255DA}"/>
                  </a:ext>
                </a:extLst>
              </p:cNvPr>
              <p:cNvSpPr/>
              <p:nvPr/>
            </p:nvSpPr>
            <p:spPr>
              <a:xfrm>
                <a:off x="838200" y="1150070"/>
                <a:ext cx="3507557" cy="493021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4300B1-E042-4547-B89A-70A3F5E8885A}"/>
                  </a:ext>
                </a:extLst>
              </p:cNvPr>
              <p:cNvSpPr txBox="1"/>
              <p:nvPr/>
            </p:nvSpPr>
            <p:spPr>
              <a:xfrm>
                <a:off x="838200" y="1169750"/>
                <a:ext cx="35075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customise </a:t>
                </a:r>
                <a:br>
                  <a:rPr lang="en-GB">
                    <a:solidFill>
                      <a:srgbClr val="333333"/>
                    </a:solidFill>
                    <a:latin typeface="+mj-lt"/>
                  </a:rPr>
                </a:br>
                <a:r>
                  <a:rPr lang="en-GB">
                    <a:solidFill>
                      <a:srgbClr val="333333"/>
                    </a:solidFill>
                    <a:latin typeface="+mj-lt"/>
                  </a:rPr>
                  <a:t>your background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4AA1731-E3C8-4DA0-A912-A86BCBCA4F9F}"/>
                  </a:ext>
                </a:extLst>
              </p:cNvPr>
              <p:cNvSpPr/>
              <p:nvPr/>
            </p:nvSpPr>
            <p:spPr>
              <a:xfrm>
                <a:off x="838200" y="1805993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40F6EC-C16F-42D5-8F1B-CD216387B2EE}"/>
                  </a:ext>
                </a:extLst>
              </p:cNvPr>
              <p:cNvSpPr txBox="1"/>
              <p:nvPr/>
            </p:nvSpPr>
            <p:spPr>
              <a:xfrm>
                <a:off x="838199" y="1867808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Right click on your slide and 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Format Background</a:t>
                </a:r>
                <a:r>
                  <a:rPr lang="en-GB" sz="1400">
                    <a:solidFill>
                      <a:srgbClr val="333333"/>
                    </a:solidFill>
                  </a:rPr>
                  <a:t>.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181EC9-9BDA-4C76-926D-B8AA92011130}"/>
                  </a:ext>
                </a:extLst>
              </p:cNvPr>
              <p:cNvSpPr txBox="1"/>
              <p:nvPr/>
            </p:nvSpPr>
            <p:spPr>
              <a:xfrm>
                <a:off x="838199" y="3638084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3.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Click on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Fill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then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Picture or </a:t>
                </a:r>
                <a:br>
                  <a:rPr lang="en-GB" sz="1400" b="1" dirty="0">
                    <a:solidFill>
                      <a:srgbClr val="333333"/>
                    </a:solidFill>
                  </a:rPr>
                </a:br>
                <a:r>
                  <a:rPr lang="en-GB" sz="1400" b="1" dirty="0">
                    <a:solidFill>
                      <a:srgbClr val="333333"/>
                    </a:solidFill>
                  </a:rPr>
                  <a:t>Texture Fill</a:t>
                </a:r>
                <a:r>
                  <a:rPr lang="en-GB" sz="1400" dirty="0">
                    <a:solidFill>
                      <a:srgbClr val="333333"/>
                    </a:solidFill>
                  </a:rPr>
                  <a:t> and choose the image </a:t>
                </a:r>
                <a:br>
                  <a:rPr lang="en-GB" sz="1400" dirty="0">
                    <a:solidFill>
                      <a:srgbClr val="333333"/>
                    </a:solidFill>
                  </a:rPr>
                </a:br>
                <a:r>
                  <a:rPr lang="en-GB" sz="1400" dirty="0">
                    <a:solidFill>
                      <a:srgbClr val="333333"/>
                    </a:solidFill>
                  </a:rPr>
                  <a:t>from your computer.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72C62B-85F8-45A8-8EA5-ECBED2F95F18}"/>
                  </a:ext>
                </a:extLst>
              </p:cNvPr>
              <p:cNvSpPr txBox="1"/>
              <p:nvPr/>
            </p:nvSpPr>
            <p:spPr>
              <a:xfrm>
                <a:off x="838199" y="4418687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</a:t>
                </a:r>
                <a:r>
                  <a:rPr lang="en-GB" sz="1400">
                    <a:solidFill>
                      <a:srgbClr val="333333"/>
                    </a:solidFill>
                  </a:rPr>
                  <a:t> on the Format Background Menu to alter your image.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767AE4-70C6-4162-9C82-FF637316EDBB}"/>
                  </a:ext>
                </a:extLst>
              </p:cNvPr>
              <p:cNvSpPr txBox="1"/>
              <p:nvPr/>
            </p:nvSpPr>
            <p:spPr>
              <a:xfrm>
                <a:off x="838199" y="4960553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5.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Colour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Saturation, Tone, and Colour.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98FDAE-E6C6-4EE0-96C6-C97BB395B6A2}"/>
                  </a:ext>
                </a:extLst>
              </p:cNvPr>
              <p:cNvSpPr txBox="1"/>
              <p:nvPr/>
            </p:nvSpPr>
            <p:spPr>
              <a:xfrm>
                <a:off x="838199" y="5486564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6.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Correction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Sharpness, Brightness, and Contrast.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E3F8280-4EDA-4298-919A-D78599CE5ECF}"/>
                  </a:ext>
                </a:extLst>
              </p:cNvPr>
              <p:cNvSpPr txBox="1"/>
              <p:nvPr/>
            </p:nvSpPr>
            <p:spPr>
              <a:xfrm>
                <a:off x="838199" y="2776121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>
                    <a:solidFill>
                      <a:srgbClr val="333333"/>
                    </a:solidFill>
                  </a:rPr>
                  <a:t>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Solid Fill </a:t>
                </a:r>
                <a:r>
                  <a:rPr lang="en-GB" sz="1400">
                    <a:solidFill>
                      <a:srgbClr val="333333"/>
                    </a:solidFill>
                  </a:rPr>
                  <a:t>then choose your colour from the palette.</a:t>
                </a: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FCFED1-9485-469C-88BC-8CA188311404}"/>
                </a:ext>
              </a:extLst>
            </p:cNvPr>
            <p:cNvSpPr/>
            <p:nvPr/>
          </p:nvSpPr>
          <p:spPr>
            <a:xfrm>
              <a:off x="3977323" y="2529527"/>
              <a:ext cx="3507557" cy="260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Solid Colour Background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DB60B1-C9FE-411F-A233-075BE490D6D8}"/>
                </a:ext>
              </a:extLst>
            </p:cNvPr>
            <p:cNvSpPr/>
            <p:nvPr/>
          </p:nvSpPr>
          <p:spPr>
            <a:xfrm>
              <a:off x="3977323" y="3392503"/>
              <a:ext cx="3507557" cy="260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solidFill>
                    <a:schemeClr val="bg1"/>
                  </a:solidFill>
                </a:rPr>
                <a:t>Image Background</a:t>
              </a:r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F219A6-E7CB-4E56-9F63-51C2E772BC3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4F0413-F02F-448E-A51F-12C9EE0D764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F4AFC1C-6619-43B3-A82D-E5E9F0E19604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3E1620F-12ED-4CC9-AFDA-A415994F94BD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3" cstate="screen">
              <a:lum bright="100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DBCAD9-03C1-47CF-B51F-AAA6674C83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143772" y="692696"/>
            <a:ext cx="10593943" cy="48840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D11A955-27AC-4A13-ABFF-8CD6636AB373}"/>
              </a:ext>
            </a:extLst>
          </p:cNvPr>
          <p:cNvSpPr/>
          <p:nvPr userDrawn="1"/>
        </p:nvSpPr>
        <p:spPr>
          <a:xfrm>
            <a:off x="3641206" y="1874963"/>
            <a:ext cx="5590464" cy="4208439"/>
          </a:xfrm>
          <a:custGeom>
            <a:avLst/>
            <a:gdLst>
              <a:gd name="connsiteX0" fmla="*/ 68976 w 5590464"/>
              <a:gd name="connsiteY0" fmla="*/ 0 h 4208439"/>
              <a:gd name="connsiteX1" fmla="*/ 5521488 w 5590464"/>
              <a:gd name="connsiteY1" fmla="*/ 0 h 4208439"/>
              <a:gd name="connsiteX2" fmla="*/ 5590464 w 5590464"/>
              <a:gd name="connsiteY2" fmla="*/ 68976 h 4208439"/>
              <a:gd name="connsiteX3" fmla="*/ 5590464 w 5590464"/>
              <a:gd name="connsiteY3" fmla="*/ 4139463 h 4208439"/>
              <a:gd name="connsiteX4" fmla="*/ 5521488 w 5590464"/>
              <a:gd name="connsiteY4" fmla="*/ 4208439 h 4208439"/>
              <a:gd name="connsiteX5" fmla="*/ 68976 w 5590464"/>
              <a:gd name="connsiteY5" fmla="*/ 4208439 h 4208439"/>
              <a:gd name="connsiteX6" fmla="*/ 0 w 5590464"/>
              <a:gd name="connsiteY6" fmla="*/ 4139463 h 4208439"/>
              <a:gd name="connsiteX7" fmla="*/ 0 w 5590464"/>
              <a:gd name="connsiteY7" fmla="*/ 68976 h 4208439"/>
              <a:gd name="connsiteX8" fmla="*/ 68976 w 5590464"/>
              <a:gd name="connsiteY8" fmla="*/ 0 h 420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0464" h="4208439">
                <a:moveTo>
                  <a:pt x="68976" y="0"/>
                </a:moveTo>
                <a:lnTo>
                  <a:pt x="5521488" y="0"/>
                </a:lnTo>
                <a:cubicBezTo>
                  <a:pt x="5559582" y="0"/>
                  <a:pt x="5590464" y="30882"/>
                  <a:pt x="5590464" y="68976"/>
                </a:cubicBezTo>
                <a:lnTo>
                  <a:pt x="5590464" y="4139463"/>
                </a:lnTo>
                <a:cubicBezTo>
                  <a:pt x="5590464" y="4177557"/>
                  <a:pt x="5559582" y="4208439"/>
                  <a:pt x="5521488" y="4208439"/>
                </a:cubicBezTo>
                <a:lnTo>
                  <a:pt x="68976" y="4208439"/>
                </a:lnTo>
                <a:cubicBezTo>
                  <a:pt x="30882" y="4208439"/>
                  <a:pt x="0" y="4177557"/>
                  <a:pt x="0" y="4139463"/>
                </a:cubicBezTo>
                <a:lnTo>
                  <a:pt x="0" y="68976"/>
                </a:lnTo>
                <a:cubicBezTo>
                  <a:pt x="0" y="30882"/>
                  <a:pt x="30882" y="0"/>
                  <a:pt x="68976" y="0"/>
                </a:cubicBezTo>
                <a:close/>
              </a:path>
            </a:pathLst>
          </a:cu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38" name="Media Placeholder 37">
            <a:extLst>
              <a:ext uri="{FF2B5EF4-FFF2-40B4-BE49-F238E27FC236}">
                <a16:creationId xmlns:a16="http://schemas.microsoft.com/office/drawing/2014/main" id="{D3009269-B5DD-4E82-9F3E-0C84C60B2F22}"/>
              </a:ext>
            </a:extLst>
          </p:cNvPr>
          <p:cNvSpPr>
            <a:spLocks noGrp="1"/>
          </p:cNvSpPr>
          <p:nvPr>
            <p:ph type="media" sz="quarter" idx="34" hasCustomPrompt="1"/>
          </p:nvPr>
        </p:nvSpPr>
        <p:spPr>
          <a:xfrm>
            <a:off x="3660256" y="1892846"/>
            <a:ext cx="5551200" cy="4176000"/>
          </a:xfrm>
          <a:prstGeom prst="roundRect">
            <a:avLst>
              <a:gd name="adj" fmla="val 0"/>
            </a:avLst>
          </a:prstGeom>
          <a:ln w="22225"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on the icon to insert a video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8289E359-D281-41C0-9888-0C8C086808D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229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Wireframe (Ligh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A1CD88-F993-47AB-B75E-2A84D5C92B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EC52AF7F-48D2-43FF-98F1-081485CE7F90}"/>
              </a:ext>
            </a:extLst>
          </p:cNvPr>
          <p:cNvGrpSpPr/>
          <p:nvPr userDrawn="1"/>
        </p:nvGrpSpPr>
        <p:grpSpPr>
          <a:xfrm>
            <a:off x="7617041" y="668303"/>
            <a:ext cx="2763100" cy="5527848"/>
            <a:chOff x="4946497" y="1378970"/>
            <a:chExt cx="2299008" cy="4599386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EB58CE1E-D96F-4F41-9F48-6DCE97F20684}"/>
                </a:ext>
              </a:extLst>
            </p:cNvPr>
            <p:cNvSpPr/>
            <p:nvPr userDrawn="1"/>
          </p:nvSpPr>
          <p:spPr>
            <a:xfrm>
              <a:off x="4946497" y="1378970"/>
              <a:ext cx="2299008" cy="4599386"/>
            </a:xfrm>
            <a:prstGeom prst="roundRect">
              <a:avLst>
                <a:gd name="adj" fmla="val 13353"/>
              </a:avLst>
            </a:prstGeom>
            <a:solidFill>
              <a:schemeClr val="bg2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grpSp>
          <p:nvGrpSpPr>
            <p:cNvPr id="66" name="Graphic 91">
              <a:extLst>
                <a:ext uri="{FF2B5EF4-FFF2-40B4-BE49-F238E27FC236}">
                  <a16:creationId xmlns:a16="http://schemas.microsoft.com/office/drawing/2014/main" id="{D24A34A0-FAAF-4EED-B178-2C69D47EF1F4}"/>
                </a:ext>
              </a:extLst>
            </p:cNvPr>
            <p:cNvGrpSpPr/>
            <p:nvPr/>
          </p:nvGrpSpPr>
          <p:grpSpPr>
            <a:xfrm>
              <a:off x="5939738" y="1500926"/>
              <a:ext cx="454612" cy="98548"/>
              <a:chOff x="5988540" y="1959404"/>
              <a:chExt cx="305712" cy="66675"/>
            </a:xfrm>
            <a:solidFill>
              <a:schemeClr val="tx1"/>
            </a:solidFill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F461535-9061-4F9E-977B-492532151DE3}"/>
                  </a:ext>
                </a:extLst>
              </p:cNvPr>
              <p:cNvSpPr/>
              <p:nvPr/>
            </p:nvSpPr>
            <p:spPr>
              <a:xfrm>
                <a:off x="6227577" y="1959404"/>
                <a:ext cx="66675" cy="66675"/>
              </a:xfrm>
              <a:custGeom>
                <a:avLst/>
                <a:gdLst>
                  <a:gd name="connsiteX0" fmla="*/ 34766 w 66675"/>
                  <a:gd name="connsiteY0" fmla="*/ 62389 h 66675"/>
                  <a:gd name="connsiteX1" fmla="*/ 7144 w 66675"/>
                  <a:gd name="connsiteY1" fmla="*/ 34766 h 66675"/>
                  <a:gd name="connsiteX2" fmla="*/ 34766 w 66675"/>
                  <a:gd name="connsiteY2" fmla="*/ 7144 h 66675"/>
                  <a:gd name="connsiteX3" fmla="*/ 62389 w 66675"/>
                  <a:gd name="connsiteY3" fmla="*/ 34766 h 66675"/>
                  <a:gd name="connsiteX4" fmla="*/ 34766 w 66675"/>
                  <a:gd name="connsiteY4" fmla="*/ 62389 h 66675"/>
                  <a:gd name="connsiteX5" fmla="*/ 34766 w 66675"/>
                  <a:gd name="connsiteY5" fmla="*/ 16669 h 66675"/>
                  <a:gd name="connsiteX6" fmla="*/ 16669 w 66675"/>
                  <a:gd name="connsiteY6" fmla="*/ 34766 h 66675"/>
                  <a:gd name="connsiteX7" fmla="*/ 34766 w 66675"/>
                  <a:gd name="connsiteY7" fmla="*/ 52864 h 66675"/>
                  <a:gd name="connsiteX8" fmla="*/ 52864 w 66675"/>
                  <a:gd name="connsiteY8" fmla="*/ 34766 h 66675"/>
                  <a:gd name="connsiteX9" fmla="*/ 34766 w 66675"/>
                  <a:gd name="connsiteY9" fmla="*/ 1666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66675">
                    <a:moveTo>
                      <a:pt x="34766" y="62389"/>
                    </a:moveTo>
                    <a:cubicBezTo>
                      <a:pt x="19526" y="62389"/>
                      <a:pt x="7144" y="50006"/>
                      <a:pt x="7144" y="34766"/>
                    </a:cubicBezTo>
                    <a:cubicBezTo>
                      <a:pt x="7144" y="19526"/>
                      <a:pt x="19526" y="7144"/>
                      <a:pt x="34766" y="7144"/>
                    </a:cubicBezTo>
                    <a:cubicBezTo>
                      <a:pt x="50006" y="7144"/>
                      <a:pt x="62389" y="19526"/>
                      <a:pt x="62389" y="34766"/>
                    </a:cubicBezTo>
                    <a:cubicBezTo>
                      <a:pt x="62389" y="50006"/>
                      <a:pt x="50006" y="62389"/>
                      <a:pt x="34766" y="62389"/>
                    </a:cubicBezTo>
                    <a:close/>
                    <a:moveTo>
                      <a:pt x="34766" y="16669"/>
                    </a:moveTo>
                    <a:cubicBezTo>
                      <a:pt x="24289" y="16669"/>
                      <a:pt x="16669" y="24289"/>
                      <a:pt x="16669" y="34766"/>
                    </a:cubicBezTo>
                    <a:cubicBezTo>
                      <a:pt x="16669" y="45244"/>
                      <a:pt x="25241" y="52864"/>
                      <a:pt x="34766" y="52864"/>
                    </a:cubicBezTo>
                    <a:cubicBezTo>
                      <a:pt x="45244" y="52864"/>
                      <a:pt x="52864" y="45244"/>
                      <a:pt x="52864" y="34766"/>
                    </a:cubicBezTo>
                    <a:cubicBezTo>
                      <a:pt x="52864" y="24289"/>
                      <a:pt x="45244" y="16669"/>
                      <a:pt x="3476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F79DCE60-C4F4-42C8-8939-B21862B53C14}"/>
                  </a:ext>
                </a:extLst>
              </p:cNvPr>
              <p:cNvSpPr/>
              <p:nvPr/>
            </p:nvSpPr>
            <p:spPr>
              <a:xfrm>
                <a:off x="5988540" y="1967976"/>
                <a:ext cx="219075" cy="47625"/>
              </a:xfrm>
              <a:custGeom>
                <a:avLst/>
                <a:gdLst>
                  <a:gd name="connsiteX0" fmla="*/ 192881 w 219075"/>
                  <a:gd name="connsiteY0" fmla="*/ 45244 h 47625"/>
                  <a:gd name="connsiteX1" fmla="*/ 26194 w 219075"/>
                  <a:gd name="connsiteY1" fmla="*/ 45244 h 47625"/>
                  <a:gd name="connsiteX2" fmla="*/ 7144 w 219075"/>
                  <a:gd name="connsiteY2" fmla="*/ 26194 h 47625"/>
                  <a:gd name="connsiteX3" fmla="*/ 26194 w 219075"/>
                  <a:gd name="connsiteY3" fmla="*/ 7144 h 47625"/>
                  <a:gd name="connsiteX4" fmla="*/ 193834 w 219075"/>
                  <a:gd name="connsiteY4" fmla="*/ 7144 h 47625"/>
                  <a:gd name="connsiteX5" fmla="*/ 212884 w 219075"/>
                  <a:gd name="connsiteY5" fmla="*/ 26194 h 47625"/>
                  <a:gd name="connsiteX6" fmla="*/ 192881 w 219075"/>
                  <a:gd name="connsiteY6" fmla="*/ 45244 h 47625"/>
                  <a:gd name="connsiteX7" fmla="*/ 26194 w 219075"/>
                  <a:gd name="connsiteY7" fmla="*/ 17621 h 47625"/>
                  <a:gd name="connsiteX8" fmla="*/ 16669 w 219075"/>
                  <a:gd name="connsiteY8" fmla="*/ 27146 h 47625"/>
                  <a:gd name="connsiteX9" fmla="*/ 26194 w 219075"/>
                  <a:gd name="connsiteY9" fmla="*/ 36671 h 47625"/>
                  <a:gd name="connsiteX10" fmla="*/ 193834 w 219075"/>
                  <a:gd name="connsiteY10" fmla="*/ 36671 h 47625"/>
                  <a:gd name="connsiteX11" fmla="*/ 203359 w 219075"/>
                  <a:gd name="connsiteY11" fmla="*/ 27146 h 47625"/>
                  <a:gd name="connsiteX12" fmla="*/ 193834 w 219075"/>
                  <a:gd name="connsiteY12" fmla="*/ 17621 h 47625"/>
                  <a:gd name="connsiteX13" fmla="*/ 26194 w 219075"/>
                  <a:gd name="connsiteY13" fmla="*/ 1762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9075" h="47625">
                    <a:moveTo>
                      <a:pt x="192881" y="45244"/>
                    </a:moveTo>
                    <a:lnTo>
                      <a:pt x="26194" y="45244"/>
                    </a:lnTo>
                    <a:cubicBezTo>
                      <a:pt x="15716" y="45244"/>
                      <a:pt x="7144" y="36671"/>
                      <a:pt x="7144" y="26194"/>
                    </a:cubicBezTo>
                    <a:cubicBezTo>
                      <a:pt x="7144" y="15716"/>
                      <a:pt x="15716" y="7144"/>
                      <a:pt x="26194" y="7144"/>
                    </a:cubicBezTo>
                    <a:lnTo>
                      <a:pt x="193834" y="7144"/>
                    </a:lnTo>
                    <a:cubicBezTo>
                      <a:pt x="204311" y="7144"/>
                      <a:pt x="212884" y="15716"/>
                      <a:pt x="212884" y="26194"/>
                    </a:cubicBezTo>
                    <a:cubicBezTo>
                      <a:pt x="211931" y="36671"/>
                      <a:pt x="203359" y="45244"/>
                      <a:pt x="192881" y="45244"/>
                    </a:cubicBezTo>
                    <a:close/>
                    <a:moveTo>
                      <a:pt x="26194" y="17621"/>
                    </a:moveTo>
                    <a:cubicBezTo>
                      <a:pt x="21431" y="17621"/>
                      <a:pt x="16669" y="21431"/>
                      <a:pt x="16669" y="27146"/>
                    </a:cubicBezTo>
                    <a:cubicBezTo>
                      <a:pt x="16669" y="31909"/>
                      <a:pt x="20479" y="36671"/>
                      <a:pt x="26194" y="36671"/>
                    </a:cubicBezTo>
                    <a:lnTo>
                      <a:pt x="193834" y="36671"/>
                    </a:lnTo>
                    <a:cubicBezTo>
                      <a:pt x="198596" y="36671"/>
                      <a:pt x="203359" y="32861"/>
                      <a:pt x="203359" y="27146"/>
                    </a:cubicBezTo>
                    <a:cubicBezTo>
                      <a:pt x="203359" y="22384"/>
                      <a:pt x="199549" y="17621"/>
                      <a:pt x="193834" y="17621"/>
                    </a:cubicBezTo>
                    <a:lnTo>
                      <a:pt x="26194" y="176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0B65F9-A899-4701-A88E-F7AB5E190AD4}"/>
              </a:ext>
            </a:extLst>
          </p:cNvPr>
          <p:cNvGrpSpPr/>
          <p:nvPr userDrawn="1"/>
        </p:nvGrpSpPr>
        <p:grpSpPr>
          <a:xfrm>
            <a:off x="-3663770" y="0"/>
            <a:ext cx="3603086" cy="4930218"/>
            <a:chOff x="3977323" y="1216058"/>
            <a:chExt cx="3507558" cy="4930218"/>
          </a:xfrm>
          <a:solidFill>
            <a:schemeClr val="tx1"/>
          </a:solidFill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86AADE1-24EE-46A8-8C6B-F33FA73C1B11}"/>
                </a:ext>
              </a:extLst>
            </p:cNvPr>
            <p:cNvGrpSpPr/>
            <p:nvPr/>
          </p:nvGrpSpPr>
          <p:grpSpPr>
            <a:xfrm>
              <a:off x="3977323" y="1216058"/>
              <a:ext cx="3507558" cy="4930218"/>
              <a:chOff x="838199" y="1150070"/>
              <a:chExt cx="3507558" cy="4930218"/>
            </a:xfrm>
            <a:grpFill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16F0DB0-183B-409E-A2BB-7BF76C7255DA}"/>
                  </a:ext>
                </a:extLst>
              </p:cNvPr>
              <p:cNvSpPr/>
              <p:nvPr/>
            </p:nvSpPr>
            <p:spPr>
              <a:xfrm>
                <a:off x="838200" y="1150070"/>
                <a:ext cx="3507557" cy="493021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4300B1-E042-4547-B89A-70A3F5E8885A}"/>
                  </a:ext>
                </a:extLst>
              </p:cNvPr>
              <p:cNvSpPr txBox="1"/>
              <p:nvPr/>
            </p:nvSpPr>
            <p:spPr>
              <a:xfrm>
                <a:off x="838200" y="1169750"/>
                <a:ext cx="35075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customise </a:t>
                </a:r>
                <a:br>
                  <a:rPr lang="en-GB">
                    <a:solidFill>
                      <a:srgbClr val="333333"/>
                    </a:solidFill>
                    <a:latin typeface="+mj-lt"/>
                  </a:rPr>
                </a:br>
                <a:r>
                  <a:rPr lang="en-GB">
                    <a:solidFill>
                      <a:srgbClr val="333333"/>
                    </a:solidFill>
                    <a:latin typeface="+mj-lt"/>
                  </a:rPr>
                  <a:t>your background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4AA1731-E3C8-4DA0-A912-A86BCBCA4F9F}"/>
                  </a:ext>
                </a:extLst>
              </p:cNvPr>
              <p:cNvSpPr/>
              <p:nvPr/>
            </p:nvSpPr>
            <p:spPr>
              <a:xfrm>
                <a:off x="838200" y="1805993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40F6EC-C16F-42D5-8F1B-CD216387B2EE}"/>
                  </a:ext>
                </a:extLst>
              </p:cNvPr>
              <p:cNvSpPr txBox="1"/>
              <p:nvPr/>
            </p:nvSpPr>
            <p:spPr>
              <a:xfrm>
                <a:off x="838199" y="1867808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Right click on your slide and 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Format Background</a:t>
                </a:r>
                <a:r>
                  <a:rPr lang="en-GB" sz="1400">
                    <a:solidFill>
                      <a:srgbClr val="333333"/>
                    </a:solidFill>
                  </a:rPr>
                  <a:t>.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181EC9-9BDA-4C76-926D-B8AA92011130}"/>
                  </a:ext>
                </a:extLst>
              </p:cNvPr>
              <p:cNvSpPr txBox="1"/>
              <p:nvPr/>
            </p:nvSpPr>
            <p:spPr>
              <a:xfrm>
                <a:off x="838199" y="3638084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3.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Click on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Fill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then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Picture or </a:t>
                </a:r>
                <a:br>
                  <a:rPr lang="en-GB" sz="1400" b="1" dirty="0">
                    <a:solidFill>
                      <a:srgbClr val="333333"/>
                    </a:solidFill>
                  </a:rPr>
                </a:br>
                <a:r>
                  <a:rPr lang="en-GB" sz="1400" b="1" dirty="0">
                    <a:solidFill>
                      <a:srgbClr val="333333"/>
                    </a:solidFill>
                  </a:rPr>
                  <a:t>Texture Fill</a:t>
                </a:r>
                <a:r>
                  <a:rPr lang="en-GB" sz="1400" dirty="0">
                    <a:solidFill>
                      <a:srgbClr val="333333"/>
                    </a:solidFill>
                  </a:rPr>
                  <a:t> and choose the image </a:t>
                </a:r>
                <a:br>
                  <a:rPr lang="en-GB" sz="1400" dirty="0">
                    <a:solidFill>
                      <a:srgbClr val="333333"/>
                    </a:solidFill>
                  </a:rPr>
                </a:br>
                <a:r>
                  <a:rPr lang="en-GB" sz="1400" dirty="0">
                    <a:solidFill>
                      <a:srgbClr val="333333"/>
                    </a:solidFill>
                  </a:rPr>
                  <a:t>from your computer.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72C62B-85F8-45A8-8EA5-ECBED2F95F18}"/>
                  </a:ext>
                </a:extLst>
              </p:cNvPr>
              <p:cNvSpPr txBox="1"/>
              <p:nvPr/>
            </p:nvSpPr>
            <p:spPr>
              <a:xfrm>
                <a:off x="838199" y="4418687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</a:t>
                </a:r>
                <a:r>
                  <a:rPr lang="en-GB" sz="1400">
                    <a:solidFill>
                      <a:srgbClr val="333333"/>
                    </a:solidFill>
                  </a:rPr>
                  <a:t> on the Format Background Menu to alter your image.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767AE4-70C6-4162-9C82-FF637316EDBB}"/>
                  </a:ext>
                </a:extLst>
              </p:cNvPr>
              <p:cNvSpPr txBox="1"/>
              <p:nvPr/>
            </p:nvSpPr>
            <p:spPr>
              <a:xfrm>
                <a:off x="838199" y="4960553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5.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Colour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Saturation, Tone, and Colour.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98FDAE-E6C6-4EE0-96C6-C97BB395B6A2}"/>
                  </a:ext>
                </a:extLst>
              </p:cNvPr>
              <p:cNvSpPr txBox="1"/>
              <p:nvPr/>
            </p:nvSpPr>
            <p:spPr>
              <a:xfrm>
                <a:off x="838199" y="5486564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6.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Correction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Sharpness, Brightness, and Contrast.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E3F8280-4EDA-4298-919A-D78599CE5ECF}"/>
                  </a:ext>
                </a:extLst>
              </p:cNvPr>
              <p:cNvSpPr txBox="1"/>
              <p:nvPr/>
            </p:nvSpPr>
            <p:spPr>
              <a:xfrm>
                <a:off x="838199" y="2776121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>
                    <a:solidFill>
                      <a:srgbClr val="333333"/>
                    </a:solidFill>
                  </a:rPr>
                  <a:t>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Solid Fill </a:t>
                </a:r>
                <a:r>
                  <a:rPr lang="en-GB" sz="1400">
                    <a:solidFill>
                      <a:srgbClr val="333333"/>
                    </a:solidFill>
                  </a:rPr>
                  <a:t>then choose your colour from the palette.</a:t>
                </a: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FCFED1-9485-469C-88BC-8CA188311404}"/>
                </a:ext>
              </a:extLst>
            </p:cNvPr>
            <p:cNvSpPr/>
            <p:nvPr/>
          </p:nvSpPr>
          <p:spPr>
            <a:xfrm>
              <a:off x="3977323" y="2529527"/>
              <a:ext cx="3507557" cy="260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solidFill>
                    <a:schemeClr val="bg2"/>
                  </a:solidFill>
                </a:rPr>
                <a:t>Solid Colour Background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DB60B1-C9FE-411F-A233-075BE490D6D8}"/>
                </a:ext>
              </a:extLst>
            </p:cNvPr>
            <p:cNvSpPr/>
            <p:nvPr/>
          </p:nvSpPr>
          <p:spPr>
            <a:xfrm>
              <a:off x="3977323" y="3392503"/>
              <a:ext cx="3507557" cy="260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solidFill>
                    <a:schemeClr val="bg2"/>
                  </a:solidFill>
                </a:rPr>
                <a:t>Image Background</a:t>
              </a:r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F219A6-E7CB-4E56-9F63-51C2E772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4F0413-F02F-448E-A51F-12C9EE0D7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C819FE-CF61-411A-9687-81FF57E24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772" y="692696"/>
            <a:ext cx="5124869" cy="4884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F4AFC1C-6619-43B3-A82D-E5E9F0E196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3E1620F-12ED-4CC9-AFDA-A415994F94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C45DAE5A-2F0B-4B89-A688-88743F2C2F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3771" y="1910091"/>
            <a:ext cx="5140823" cy="4291985"/>
          </a:xfrm>
        </p:spPr>
        <p:txBody>
          <a:bodyPr numCol="1" spcCol="648000"/>
          <a:lstStyle>
            <a:lvl1pPr>
              <a:defRPr/>
            </a:lvl1pPr>
          </a:lstStyle>
          <a:p>
            <a:pPr lvl="0"/>
            <a:r>
              <a:rPr lang="en-US" dirty="0"/>
              <a:t>Enter text here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4" name="Picture Placeholder 113">
            <a:extLst>
              <a:ext uri="{FF2B5EF4-FFF2-40B4-BE49-F238E27FC236}">
                <a16:creationId xmlns:a16="http://schemas.microsoft.com/office/drawing/2014/main" id="{5DC27F11-FECD-4133-B2DD-AE9DAD968DC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786284" y="828017"/>
            <a:ext cx="2424615" cy="5236230"/>
          </a:xfrm>
          <a:custGeom>
            <a:avLst/>
            <a:gdLst>
              <a:gd name="connsiteX0" fmla="*/ 487312 w 2424615"/>
              <a:gd name="connsiteY0" fmla="*/ 1 h 5236230"/>
              <a:gd name="connsiteX1" fmla="*/ 527551 w 2424615"/>
              <a:gd name="connsiteY1" fmla="*/ 14082 h 5236230"/>
              <a:gd name="connsiteX2" fmla="*/ 660589 w 2424615"/>
              <a:gd name="connsiteY2" fmla="*/ 186191 h 5236230"/>
              <a:gd name="connsiteX3" fmla="*/ 1212307 w 2424615"/>
              <a:gd name="connsiteY3" fmla="*/ 186221 h 5236230"/>
              <a:gd name="connsiteX4" fmla="*/ 1764026 w 2424615"/>
              <a:gd name="connsiteY4" fmla="*/ 186191 h 5236230"/>
              <a:gd name="connsiteX5" fmla="*/ 1897065 w 2424615"/>
              <a:gd name="connsiteY5" fmla="*/ 14082 h 5236230"/>
              <a:gd name="connsiteX6" fmla="*/ 1937303 w 2424615"/>
              <a:gd name="connsiteY6" fmla="*/ 1 h 5236230"/>
              <a:gd name="connsiteX7" fmla="*/ 1942192 w 2424615"/>
              <a:gd name="connsiteY7" fmla="*/ 175 h 5236230"/>
              <a:gd name="connsiteX8" fmla="*/ 2178240 w 2424615"/>
              <a:gd name="connsiteY8" fmla="*/ 175 h 5236230"/>
              <a:gd name="connsiteX9" fmla="*/ 2424615 w 2424615"/>
              <a:gd name="connsiteY9" fmla="*/ 243195 h 5236230"/>
              <a:gd name="connsiteX10" fmla="*/ 2424615 w 2424615"/>
              <a:gd name="connsiteY10" fmla="*/ 4998609 h 5236230"/>
              <a:gd name="connsiteX11" fmla="*/ 2236238 w 2424615"/>
              <a:gd name="connsiteY11" fmla="*/ 5232980 h 5236230"/>
              <a:gd name="connsiteX12" fmla="*/ 2222596 w 2424615"/>
              <a:gd name="connsiteY12" fmla="*/ 5236230 h 5236230"/>
              <a:gd name="connsiteX13" fmla="*/ 1215378 w 2424615"/>
              <a:gd name="connsiteY13" fmla="*/ 5236230 h 5236230"/>
              <a:gd name="connsiteX14" fmla="*/ 1209237 w 2424615"/>
              <a:gd name="connsiteY14" fmla="*/ 5236230 h 5236230"/>
              <a:gd name="connsiteX15" fmla="*/ 202019 w 2424615"/>
              <a:gd name="connsiteY15" fmla="*/ 5236230 h 5236230"/>
              <a:gd name="connsiteX16" fmla="*/ 188378 w 2424615"/>
              <a:gd name="connsiteY16" fmla="*/ 5232980 h 5236230"/>
              <a:gd name="connsiteX17" fmla="*/ 0 w 2424615"/>
              <a:gd name="connsiteY17" fmla="*/ 4998609 h 5236230"/>
              <a:gd name="connsiteX18" fmla="*/ 0 w 2424615"/>
              <a:gd name="connsiteY18" fmla="*/ 243195 h 5236230"/>
              <a:gd name="connsiteX19" fmla="*/ 246375 w 2424615"/>
              <a:gd name="connsiteY19" fmla="*/ 175 h 5236230"/>
              <a:gd name="connsiteX20" fmla="*/ 482423 w 2424615"/>
              <a:gd name="connsiteY20" fmla="*/ 175 h 5236230"/>
              <a:gd name="connsiteX21" fmla="*/ 487312 w 2424615"/>
              <a:gd name="connsiteY21" fmla="*/ 1 h 523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24615" h="5236230">
                <a:moveTo>
                  <a:pt x="487312" y="1"/>
                </a:moveTo>
                <a:cubicBezTo>
                  <a:pt x="496402" y="3"/>
                  <a:pt x="516021" y="1570"/>
                  <a:pt x="527551" y="14082"/>
                </a:cubicBezTo>
                <a:cubicBezTo>
                  <a:pt x="556643" y="45654"/>
                  <a:pt x="517485" y="174190"/>
                  <a:pt x="660589" y="186191"/>
                </a:cubicBezTo>
                <a:lnTo>
                  <a:pt x="1212307" y="186221"/>
                </a:lnTo>
                <a:lnTo>
                  <a:pt x="1764026" y="186191"/>
                </a:lnTo>
                <a:cubicBezTo>
                  <a:pt x="1907130" y="174190"/>
                  <a:pt x="1867972" y="45654"/>
                  <a:pt x="1897065" y="14082"/>
                </a:cubicBezTo>
                <a:cubicBezTo>
                  <a:pt x="1908594" y="1570"/>
                  <a:pt x="1928213" y="3"/>
                  <a:pt x="1937303" y="1"/>
                </a:cubicBezTo>
                <a:cubicBezTo>
                  <a:pt x="1940333" y="0"/>
                  <a:pt x="1942192" y="175"/>
                  <a:pt x="1942192" y="175"/>
                </a:cubicBezTo>
                <a:lnTo>
                  <a:pt x="2178240" y="175"/>
                </a:lnTo>
                <a:cubicBezTo>
                  <a:pt x="2421664" y="12175"/>
                  <a:pt x="2424615" y="244695"/>
                  <a:pt x="2424615" y="243195"/>
                </a:cubicBezTo>
                <a:lnTo>
                  <a:pt x="2424615" y="4998609"/>
                </a:lnTo>
                <a:cubicBezTo>
                  <a:pt x="2415762" y="5161749"/>
                  <a:pt x="2295710" y="5216034"/>
                  <a:pt x="2236238" y="5232980"/>
                </a:cubicBezTo>
                <a:lnTo>
                  <a:pt x="2222596" y="5236230"/>
                </a:lnTo>
                <a:lnTo>
                  <a:pt x="1215378" y="5236230"/>
                </a:lnTo>
                <a:lnTo>
                  <a:pt x="1209237" y="5236230"/>
                </a:lnTo>
                <a:lnTo>
                  <a:pt x="202019" y="5236230"/>
                </a:lnTo>
                <a:lnTo>
                  <a:pt x="188378" y="5232980"/>
                </a:lnTo>
                <a:cubicBezTo>
                  <a:pt x="128905" y="5216034"/>
                  <a:pt x="8853" y="5161749"/>
                  <a:pt x="0" y="4998609"/>
                </a:cubicBezTo>
                <a:lnTo>
                  <a:pt x="0" y="243195"/>
                </a:lnTo>
                <a:cubicBezTo>
                  <a:pt x="0" y="244695"/>
                  <a:pt x="2951" y="12175"/>
                  <a:pt x="246375" y="175"/>
                </a:cubicBezTo>
                <a:lnTo>
                  <a:pt x="482423" y="175"/>
                </a:lnTo>
                <a:cubicBezTo>
                  <a:pt x="482423" y="175"/>
                  <a:pt x="484282" y="0"/>
                  <a:pt x="487312" y="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on the icon </a:t>
            </a:r>
            <a:br>
              <a:rPr lang="en-GB" dirty="0"/>
            </a:br>
            <a:r>
              <a:rPr lang="en-GB" dirty="0"/>
              <a:t>to insert an image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694B998B-7926-4E82-8A83-2C37364BCF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508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 Wireframe (Light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34421F71-E72E-4582-BEB7-E9BE2B8AB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EC52AF7F-48D2-43FF-98F1-081485CE7F90}"/>
              </a:ext>
            </a:extLst>
          </p:cNvPr>
          <p:cNvGrpSpPr/>
          <p:nvPr/>
        </p:nvGrpSpPr>
        <p:grpSpPr>
          <a:xfrm>
            <a:off x="7617041" y="668303"/>
            <a:ext cx="2763100" cy="5527848"/>
            <a:chOff x="4946497" y="1378970"/>
            <a:chExt cx="2299008" cy="4599386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EB58CE1E-D96F-4F41-9F48-6DCE97F20684}"/>
                </a:ext>
              </a:extLst>
            </p:cNvPr>
            <p:cNvSpPr/>
            <p:nvPr/>
          </p:nvSpPr>
          <p:spPr>
            <a:xfrm>
              <a:off x="4946497" y="1378970"/>
              <a:ext cx="2299008" cy="4599386"/>
            </a:xfrm>
            <a:prstGeom prst="roundRect">
              <a:avLst>
                <a:gd name="adj" fmla="val 13353"/>
              </a:avLst>
            </a:prstGeom>
            <a:solidFill>
              <a:schemeClr val="bg2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grpSp>
          <p:nvGrpSpPr>
            <p:cNvPr id="66" name="Graphic 91">
              <a:extLst>
                <a:ext uri="{FF2B5EF4-FFF2-40B4-BE49-F238E27FC236}">
                  <a16:creationId xmlns:a16="http://schemas.microsoft.com/office/drawing/2014/main" id="{D24A34A0-FAAF-4EED-B178-2C69D47EF1F4}"/>
                </a:ext>
              </a:extLst>
            </p:cNvPr>
            <p:cNvGrpSpPr/>
            <p:nvPr/>
          </p:nvGrpSpPr>
          <p:grpSpPr>
            <a:xfrm>
              <a:off x="5939738" y="1500926"/>
              <a:ext cx="454612" cy="98548"/>
              <a:chOff x="5988540" y="1959404"/>
              <a:chExt cx="305712" cy="66675"/>
            </a:xfrm>
            <a:solidFill>
              <a:schemeClr val="tx1"/>
            </a:solidFill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F461535-9061-4F9E-977B-492532151DE3}"/>
                  </a:ext>
                </a:extLst>
              </p:cNvPr>
              <p:cNvSpPr/>
              <p:nvPr/>
            </p:nvSpPr>
            <p:spPr>
              <a:xfrm>
                <a:off x="6227577" y="1959404"/>
                <a:ext cx="66675" cy="66675"/>
              </a:xfrm>
              <a:custGeom>
                <a:avLst/>
                <a:gdLst>
                  <a:gd name="connsiteX0" fmla="*/ 34766 w 66675"/>
                  <a:gd name="connsiteY0" fmla="*/ 62389 h 66675"/>
                  <a:gd name="connsiteX1" fmla="*/ 7144 w 66675"/>
                  <a:gd name="connsiteY1" fmla="*/ 34766 h 66675"/>
                  <a:gd name="connsiteX2" fmla="*/ 34766 w 66675"/>
                  <a:gd name="connsiteY2" fmla="*/ 7144 h 66675"/>
                  <a:gd name="connsiteX3" fmla="*/ 62389 w 66675"/>
                  <a:gd name="connsiteY3" fmla="*/ 34766 h 66675"/>
                  <a:gd name="connsiteX4" fmla="*/ 34766 w 66675"/>
                  <a:gd name="connsiteY4" fmla="*/ 62389 h 66675"/>
                  <a:gd name="connsiteX5" fmla="*/ 34766 w 66675"/>
                  <a:gd name="connsiteY5" fmla="*/ 16669 h 66675"/>
                  <a:gd name="connsiteX6" fmla="*/ 16669 w 66675"/>
                  <a:gd name="connsiteY6" fmla="*/ 34766 h 66675"/>
                  <a:gd name="connsiteX7" fmla="*/ 34766 w 66675"/>
                  <a:gd name="connsiteY7" fmla="*/ 52864 h 66675"/>
                  <a:gd name="connsiteX8" fmla="*/ 52864 w 66675"/>
                  <a:gd name="connsiteY8" fmla="*/ 34766 h 66675"/>
                  <a:gd name="connsiteX9" fmla="*/ 34766 w 66675"/>
                  <a:gd name="connsiteY9" fmla="*/ 1666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66675">
                    <a:moveTo>
                      <a:pt x="34766" y="62389"/>
                    </a:moveTo>
                    <a:cubicBezTo>
                      <a:pt x="19526" y="62389"/>
                      <a:pt x="7144" y="50006"/>
                      <a:pt x="7144" y="34766"/>
                    </a:cubicBezTo>
                    <a:cubicBezTo>
                      <a:pt x="7144" y="19526"/>
                      <a:pt x="19526" y="7144"/>
                      <a:pt x="34766" y="7144"/>
                    </a:cubicBezTo>
                    <a:cubicBezTo>
                      <a:pt x="50006" y="7144"/>
                      <a:pt x="62389" y="19526"/>
                      <a:pt x="62389" y="34766"/>
                    </a:cubicBezTo>
                    <a:cubicBezTo>
                      <a:pt x="62389" y="50006"/>
                      <a:pt x="50006" y="62389"/>
                      <a:pt x="34766" y="62389"/>
                    </a:cubicBezTo>
                    <a:close/>
                    <a:moveTo>
                      <a:pt x="34766" y="16669"/>
                    </a:moveTo>
                    <a:cubicBezTo>
                      <a:pt x="24289" y="16669"/>
                      <a:pt x="16669" y="24289"/>
                      <a:pt x="16669" y="34766"/>
                    </a:cubicBezTo>
                    <a:cubicBezTo>
                      <a:pt x="16669" y="45244"/>
                      <a:pt x="25241" y="52864"/>
                      <a:pt x="34766" y="52864"/>
                    </a:cubicBezTo>
                    <a:cubicBezTo>
                      <a:pt x="45244" y="52864"/>
                      <a:pt x="52864" y="45244"/>
                      <a:pt x="52864" y="34766"/>
                    </a:cubicBezTo>
                    <a:cubicBezTo>
                      <a:pt x="52864" y="24289"/>
                      <a:pt x="45244" y="16669"/>
                      <a:pt x="3476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F79DCE60-C4F4-42C8-8939-B21862B53C14}"/>
                  </a:ext>
                </a:extLst>
              </p:cNvPr>
              <p:cNvSpPr/>
              <p:nvPr/>
            </p:nvSpPr>
            <p:spPr>
              <a:xfrm>
                <a:off x="5988540" y="1967976"/>
                <a:ext cx="219075" cy="47625"/>
              </a:xfrm>
              <a:custGeom>
                <a:avLst/>
                <a:gdLst>
                  <a:gd name="connsiteX0" fmla="*/ 192881 w 219075"/>
                  <a:gd name="connsiteY0" fmla="*/ 45244 h 47625"/>
                  <a:gd name="connsiteX1" fmla="*/ 26194 w 219075"/>
                  <a:gd name="connsiteY1" fmla="*/ 45244 h 47625"/>
                  <a:gd name="connsiteX2" fmla="*/ 7144 w 219075"/>
                  <a:gd name="connsiteY2" fmla="*/ 26194 h 47625"/>
                  <a:gd name="connsiteX3" fmla="*/ 26194 w 219075"/>
                  <a:gd name="connsiteY3" fmla="*/ 7144 h 47625"/>
                  <a:gd name="connsiteX4" fmla="*/ 193834 w 219075"/>
                  <a:gd name="connsiteY4" fmla="*/ 7144 h 47625"/>
                  <a:gd name="connsiteX5" fmla="*/ 212884 w 219075"/>
                  <a:gd name="connsiteY5" fmla="*/ 26194 h 47625"/>
                  <a:gd name="connsiteX6" fmla="*/ 192881 w 219075"/>
                  <a:gd name="connsiteY6" fmla="*/ 45244 h 47625"/>
                  <a:gd name="connsiteX7" fmla="*/ 26194 w 219075"/>
                  <a:gd name="connsiteY7" fmla="*/ 17621 h 47625"/>
                  <a:gd name="connsiteX8" fmla="*/ 16669 w 219075"/>
                  <a:gd name="connsiteY8" fmla="*/ 27146 h 47625"/>
                  <a:gd name="connsiteX9" fmla="*/ 26194 w 219075"/>
                  <a:gd name="connsiteY9" fmla="*/ 36671 h 47625"/>
                  <a:gd name="connsiteX10" fmla="*/ 193834 w 219075"/>
                  <a:gd name="connsiteY10" fmla="*/ 36671 h 47625"/>
                  <a:gd name="connsiteX11" fmla="*/ 203359 w 219075"/>
                  <a:gd name="connsiteY11" fmla="*/ 27146 h 47625"/>
                  <a:gd name="connsiteX12" fmla="*/ 193834 w 219075"/>
                  <a:gd name="connsiteY12" fmla="*/ 17621 h 47625"/>
                  <a:gd name="connsiteX13" fmla="*/ 26194 w 219075"/>
                  <a:gd name="connsiteY13" fmla="*/ 1762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9075" h="47625">
                    <a:moveTo>
                      <a:pt x="192881" y="45244"/>
                    </a:moveTo>
                    <a:lnTo>
                      <a:pt x="26194" y="45244"/>
                    </a:lnTo>
                    <a:cubicBezTo>
                      <a:pt x="15716" y="45244"/>
                      <a:pt x="7144" y="36671"/>
                      <a:pt x="7144" y="26194"/>
                    </a:cubicBezTo>
                    <a:cubicBezTo>
                      <a:pt x="7144" y="15716"/>
                      <a:pt x="15716" y="7144"/>
                      <a:pt x="26194" y="7144"/>
                    </a:cubicBezTo>
                    <a:lnTo>
                      <a:pt x="193834" y="7144"/>
                    </a:lnTo>
                    <a:cubicBezTo>
                      <a:pt x="204311" y="7144"/>
                      <a:pt x="212884" y="15716"/>
                      <a:pt x="212884" y="26194"/>
                    </a:cubicBezTo>
                    <a:cubicBezTo>
                      <a:pt x="211931" y="36671"/>
                      <a:pt x="203359" y="45244"/>
                      <a:pt x="192881" y="45244"/>
                    </a:cubicBezTo>
                    <a:close/>
                    <a:moveTo>
                      <a:pt x="26194" y="17621"/>
                    </a:moveTo>
                    <a:cubicBezTo>
                      <a:pt x="21431" y="17621"/>
                      <a:pt x="16669" y="21431"/>
                      <a:pt x="16669" y="27146"/>
                    </a:cubicBezTo>
                    <a:cubicBezTo>
                      <a:pt x="16669" y="31909"/>
                      <a:pt x="20479" y="36671"/>
                      <a:pt x="26194" y="36671"/>
                    </a:cubicBezTo>
                    <a:lnTo>
                      <a:pt x="193834" y="36671"/>
                    </a:lnTo>
                    <a:cubicBezTo>
                      <a:pt x="198596" y="36671"/>
                      <a:pt x="203359" y="32861"/>
                      <a:pt x="203359" y="27146"/>
                    </a:cubicBezTo>
                    <a:cubicBezTo>
                      <a:pt x="203359" y="22384"/>
                      <a:pt x="199549" y="17621"/>
                      <a:pt x="193834" y="17621"/>
                    </a:cubicBezTo>
                    <a:lnTo>
                      <a:pt x="26194" y="176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0B65F9-A899-4701-A88E-F7AB5E190AD4}"/>
              </a:ext>
            </a:extLst>
          </p:cNvPr>
          <p:cNvGrpSpPr/>
          <p:nvPr userDrawn="1"/>
        </p:nvGrpSpPr>
        <p:grpSpPr>
          <a:xfrm>
            <a:off x="-3663770" y="0"/>
            <a:ext cx="3603086" cy="4930218"/>
            <a:chOff x="3977323" y="1216058"/>
            <a:chExt cx="3507558" cy="4930218"/>
          </a:xfrm>
          <a:solidFill>
            <a:schemeClr val="tx1"/>
          </a:solidFill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86AADE1-24EE-46A8-8C6B-F33FA73C1B11}"/>
                </a:ext>
              </a:extLst>
            </p:cNvPr>
            <p:cNvGrpSpPr/>
            <p:nvPr/>
          </p:nvGrpSpPr>
          <p:grpSpPr>
            <a:xfrm>
              <a:off x="3977323" y="1216058"/>
              <a:ext cx="3507558" cy="4930218"/>
              <a:chOff x="838199" y="1150070"/>
              <a:chExt cx="3507558" cy="4930218"/>
            </a:xfrm>
            <a:grpFill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16F0DB0-183B-409E-A2BB-7BF76C7255DA}"/>
                  </a:ext>
                </a:extLst>
              </p:cNvPr>
              <p:cNvSpPr/>
              <p:nvPr/>
            </p:nvSpPr>
            <p:spPr>
              <a:xfrm>
                <a:off x="838200" y="1150070"/>
                <a:ext cx="3507557" cy="493021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4300B1-E042-4547-B89A-70A3F5E8885A}"/>
                  </a:ext>
                </a:extLst>
              </p:cNvPr>
              <p:cNvSpPr txBox="1"/>
              <p:nvPr/>
            </p:nvSpPr>
            <p:spPr>
              <a:xfrm>
                <a:off x="838200" y="1169750"/>
                <a:ext cx="35075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customise </a:t>
                </a:r>
                <a:br>
                  <a:rPr lang="en-GB">
                    <a:solidFill>
                      <a:srgbClr val="333333"/>
                    </a:solidFill>
                    <a:latin typeface="+mj-lt"/>
                  </a:rPr>
                </a:br>
                <a:r>
                  <a:rPr lang="en-GB">
                    <a:solidFill>
                      <a:srgbClr val="333333"/>
                    </a:solidFill>
                    <a:latin typeface="+mj-lt"/>
                  </a:rPr>
                  <a:t>your background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4AA1731-E3C8-4DA0-A912-A86BCBCA4F9F}"/>
                  </a:ext>
                </a:extLst>
              </p:cNvPr>
              <p:cNvSpPr/>
              <p:nvPr/>
            </p:nvSpPr>
            <p:spPr>
              <a:xfrm>
                <a:off x="838200" y="1805993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40F6EC-C16F-42D5-8F1B-CD216387B2EE}"/>
                  </a:ext>
                </a:extLst>
              </p:cNvPr>
              <p:cNvSpPr txBox="1"/>
              <p:nvPr/>
            </p:nvSpPr>
            <p:spPr>
              <a:xfrm>
                <a:off x="838199" y="1867808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Right click on your slide and 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Format Background</a:t>
                </a:r>
                <a:r>
                  <a:rPr lang="en-GB" sz="1400">
                    <a:solidFill>
                      <a:srgbClr val="333333"/>
                    </a:solidFill>
                  </a:rPr>
                  <a:t>.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181EC9-9BDA-4C76-926D-B8AA92011130}"/>
                  </a:ext>
                </a:extLst>
              </p:cNvPr>
              <p:cNvSpPr txBox="1"/>
              <p:nvPr/>
            </p:nvSpPr>
            <p:spPr>
              <a:xfrm>
                <a:off x="838199" y="3638084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3.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Click on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Fill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then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Picture or </a:t>
                </a:r>
                <a:br>
                  <a:rPr lang="en-GB" sz="1400" b="1" dirty="0">
                    <a:solidFill>
                      <a:srgbClr val="333333"/>
                    </a:solidFill>
                  </a:rPr>
                </a:br>
                <a:r>
                  <a:rPr lang="en-GB" sz="1400" b="1" dirty="0">
                    <a:solidFill>
                      <a:srgbClr val="333333"/>
                    </a:solidFill>
                  </a:rPr>
                  <a:t>Texture Fill</a:t>
                </a:r>
                <a:r>
                  <a:rPr lang="en-GB" sz="1400" dirty="0">
                    <a:solidFill>
                      <a:srgbClr val="333333"/>
                    </a:solidFill>
                  </a:rPr>
                  <a:t> and choose the image </a:t>
                </a:r>
                <a:br>
                  <a:rPr lang="en-GB" sz="1400" dirty="0">
                    <a:solidFill>
                      <a:srgbClr val="333333"/>
                    </a:solidFill>
                  </a:rPr>
                </a:br>
                <a:r>
                  <a:rPr lang="en-GB" sz="1400" dirty="0">
                    <a:solidFill>
                      <a:srgbClr val="333333"/>
                    </a:solidFill>
                  </a:rPr>
                  <a:t>from your computer.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72C62B-85F8-45A8-8EA5-ECBED2F95F18}"/>
                  </a:ext>
                </a:extLst>
              </p:cNvPr>
              <p:cNvSpPr txBox="1"/>
              <p:nvPr/>
            </p:nvSpPr>
            <p:spPr>
              <a:xfrm>
                <a:off x="838199" y="4418687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</a:t>
                </a:r>
                <a:r>
                  <a:rPr lang="en-GB" sz="1400">
                    <a:solidFill>
                      <a:srgbClr val="333333"/>
                    </a:solidFill>
                  </a:rPr>
                  <a:t> on the Format Background Menu to alter your image.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767AE4-70C6-4162-9C82-FF637316EDBB}"/>
                  </a:ext>
                </a:extLst>
              </p:cNvPr>
              <p:cNvSpPr txBox="1"/>
              <p:nvPr/>
            </p:nvSpPr>
            <p:spPr>
              <a:xfrm>
                <a:off x="838199" y="4960553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5.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Colour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Saturation, Tone, and Colour.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98FDAE-E6C6-4EE0-96C6-C97BB395B6A2}"/>
                  </a:ext>
                </a:extLst>
              </p:cNvPr>
              <p:cNvSpPr txBox="1"/>
              <p:nvPr/>
            </p:nvSpPr>
            <p:spPr>
              <a:xfrm>
                <a:off x="838199" y="5486564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6.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Correction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Sharpness, Brightness, and Contrast.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E3F8280-4EDA-4298-919A-D78599CE5ECF}"/>
                  </a:ext>
                </a:extLst>
              </p:cNvPr>
              <p:cNvSpPr txBox="1"/>
              <p:nvPr/>
            </p:nvSpPr>
            <p:spPr>
              <a:xfrm>
                <a:off x="838199" y="2776121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>
                    <a:solidFill>
                      <a:srgbClr val="333333"/>
                    </a:solidFill>
                  </a:rPr>
                  <a:t>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Solid Fill </a:t>
                </a:r>
                <a:r>
                  <a:rPr lang="en-GB" sz="1400">
                    <a:solidFill>
                      <a:srgbClr val="333333"/>
                    </a:solidFill>
                  </a:rPr>
                  <a:t>then choose your colour from the palette.</a:t>
                </a: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FCFED1-9485-469C-88BC-8CA188311404}"/>
                </a:ext>
              </a:extLst>
            </p:cNvPr>
            <p:cNvSpPr/>
            <p:nvPr/>
          </p:nvSpPr>
          <p:spPr>
            <a:xfrm>
              <a:off x="3977323" y="2529527"/>
              <a:ext cx="3507557" cy="260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solidFill>
                    <a:schemeClr val="tx1"/>
                  </a:solidFill>
                </a:rPr>
                <a:t>Solid Colour Background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DB60B1-C9FE-411F-A233-075BE490D6D8}"/>
                </a:ext>
              </a:extLst>
            </p:cNvPr>
            <p:cNvSpPr/>
            <p:nvPr/>
          </p:nvSpPr>
          <p:spPr>
            <a:xfrm>
              <a:off x="3977323" y="3392503"/>
              <a:ext cx="3507557" cy="260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solidFill>
                    <a:schemeClr val="tx1"/>
                  </a:solidFill>
                </a:rPr>
                <a:t>Image Background</a:t>
              </a:r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F219A6-E7CB-4E56-9F63-51C2E772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4F0413-F02F-448E-A51F-12C9EE0D7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C819FE-CF61-411A-9687-81FF57E24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772" y="692696"/>
            <a:ext cx="5124869" cy="4884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F4AFC1C-6619-43B3-A82D-E5E9F0E196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3E1620F-12ED-4CC9-AFDA-A415994F94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3" cstate="screen">
              <a:lum bright="100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C45DAE5A-2F0B-4B89-A688-88743F2C2F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3771" y="1910091"/>
            <a:ext cx="5140823" cy="4291985"/>
          </a:xfrm>
        </p:spPr>
        <p:txBody>
          <a:bodyPr numCol="1" spcCol="648000"/>
          <a:lstStyle>
            <a:lvl1pPr>
              <a:defRPr/>
            </a:lvl1pPr>
          </a:lstStyle>
          <a:p>
            <a:pPr lvl="0"/>
            <a:r>
              <a:rPr lang="en-US" dirty="0"/>
              <a:t>Enter text here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4" name="Picture Placeholder 113">
            <a:extLst>
              <a:ext uri="{FF2B5EF4-FFF2-40B4-BE49-F238E27FC236}">
                <a16:creationId xmlns:a16="http://schemas.microsoft.com/office/drawing/2014/main" id="{5DC27F11-FECD-4133-B2DD-AE9DAD968DC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786284" y="828017"/>
            <a:ext cx="2424615" cy="5236230"/>
          </a:xfrm>
          <a:custGeom>
            <a:avLst/>
            <a:gdLst>
              <a:gd name="connsiteX0" fmla="*/ 487312 w 2424615"/>
              <a:gd name="connsiteY0" fmla="*/ 1 h 5236230"/>
              <a:gd name="connsiteX1" fmla="*/ 527551 w 2424615"/>
              <a:gd name="connsiteY1" fmla="*/ 14082 h 5236230"/>
              <a:gd name="connsiteX2" fmla="*/ 660589 w 2424615"/>
              <a:gd name="connsiteY2" fmla="*/ 186191 h 5236230"/>
              <a:gd name="connsiteX3" fmla="*/ 1212307 w 2424615"/>
              <a:gd name="connsiteY3" fmla="*/ 186221 h 5236230"/>
              <a:gd name="connsiteX4" fmla="*/ 1764026 w 2424615"/>
              <a:gd name="connsiteY4" fmla="*/ 186191 h 5236230"/>
              <a:gd name="connsiteX5" fmla="*/ 1897065 w 2424615"/>
              <a:gd name="connsiteY5" fmla="*/ 14082 h 5236230"/>
              <a:gd name="connsiteX6" fmla="*/ 1937303 w 2424615"/>
              <a:gd name="connsiteY6" fmla="*/ 1 h 5236230"/>
              <a:gd name="connsiteX7" fmla="*/ 1942192 w 2424615"/>
              <a:gd name="connsiteY7" fmla="*/ 175 h 5236230"/>
              <a:gd name="connsiteX8" fmla="*/ 2178240 w 2424615"/>
              <a:gd name="connsiteY8" fmla="*/ 175 h 5236230"/>
              <a:gd name="connsiteX9" fmla="*/ 2424615 w 2424615"/>
              <a:gd name="connsiteY9" fmla="*/ 243195 h 5236230"/>
              <a:gd name="connsiteX10" fmla="*/ 2424615 w 2424615"/>
              <a:gd name="connsiteY10" fmla="*/ 4998609 h 5236230"/>
              <a:gd name="connsiteX11" fmla="*/ 2236238 w 2424615"/>
              <a:gd name="connsiteY11" fmla="*/ 5232980 h 5236230"/>
              <a:gd name="connsiteX12" fmla="*/ 2222596 w 2424615"/>
              <a:gd name="connsiteY12" fmla="*/ 5236230 h 5236230"/>
              <a:gd name="connsiteX13" fmla="*/ 1215378 w 2424615"/>
              <a:gd name="connsiteY13" fmla="*/ 5236230 h 5236230"/>
              <a:gd name="connsiteX14" fmla="*/ 1209237 w 2424615"/>
              <a:gd name="connsiteY14" fmla="*/ 5236230 h 5236230"/>
              <a:gd name="connsiteX15" fmla="*/ 202019 w 2424615"/>
              <a:gd name="connsiteY15" fmla="*/ 5236230 h 5236230"/>
              <a:gd name="connsiteX16" fmla="*/ 188378 w 2424615"/>
              <a:gd name="connsiteY16" fmla="*/ 5232980 h 5236230"/>
              <a:gd name="connsiteX17" fmla="*/ 0 w 2424615"/>
              <a:gd name="connsiteY17" fmla="*/ 4998609 h 5236230"/>
              <a:gd name="connsiteX18" fmla="*/ 0 w 2424615"/>
              <a:gd name="connsiteY18" fmla="*/ 243195 h 5236230"/>
              <a:gd name="connsiteX19" fmla="*/ 246375 w 2424615"/>
              <a:gd name="connsiteY19" fmla="*/ 175 h 5236230"/>
              <a:gd name="connsiteX20" fmla="*/ 482423 w 2424615"/>
              <a:gd name="connsiteY20" fmla="*/ 175 h 5236230"/>
              <a:gd name="connsiteX21" fmla="*/ 487312 w 2424615"/>
              <a:gd name="connsiteY21" fmla="*/ 1 h 523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24615" h="5236230">
                <a:moveTo>
                  <a:pt x="487312" y="1"/>
                </a:moveTo>
                <a:cubicBezTo>
                  <a:pt x="496402" y="3"/>
                  <a:pt x="516021" y="1570"/>
                  <a:pt x="527551" y="14082"/>
                </a:cubicBezTo>
                <a:cubicBezTo>
                  <a:pt x="556643" y="45654"/>
                  <a:pt x="517485" y="174190"/>
                  <a:pt x="660589" y="186191"/>
                </a:cubicBezTo>
                <a:lnTo>
                  <a:pt x="1212307" y="186221"/>
                </a:lnTo>
                <a:lnTo>
                  <a:pt x="1764026" y="186191"/>
                </a:lnTo>
                <a:cubicBezTo>
                  <a:pt x="1907130" y="174190"/>
                  <a:pt x="1867972" y="45654"/>
                  <a:pt x="1897065" y="14082"/>
                </a:cubicBezTo>
                <a:cubicBezTo>
                  <a:pt x="1908594" y="1570"/>
                  <a:pt x="1928213" y="3"/>
                  <a:pt x="1937303" y="1"/>
                </a:cubicBezTo>
                <a:cubicBezTo>
                  <a:pt x="1940333" y="0"/>
                  <a:pt x="1942192" y="175"/>
                  <a:pt x="1942192" y="175"/>
                </a:cubicBezTo>
                <a:lnTo>
                  <a:pt x="2178240" y="175"/>
                </a:lnTo>
                <a:cubicBezTo>
                  <a:pt x="2421664" y="12175"/>
                  <a:pt x="2424615" y="244695"/>
                  <a:pt x="2424615" y="243195"/>
                </a:cubicBezTo>
                <a:lnTo>
                  <a:pt x="2424615" y="4998609"/>
                </a:lnTo>
                <a:cubicBezTo>
                  <a:pt x="2415762" y="5161749"/>
                  <a:pt x="2295710" y="5216034"/>
                  <a:pt x="2236238" y="5232980"/>
                </a:cubicBezTo>
                <a:lnTo>
                  <a:pt x="2222596" y="5236230"/>
                </a:lnTo>
                <a:lnTo>
                  <a:pt x="1215378" y="5236230"/>
                </a:lnTo>
                <a:lnTo>
                  <a:pt x="1209237" y="5236230"/>
                </a:lnTo>
                <a:lnTo>
                  <a:pt x="202019" y="5236230"/>
                </a:lnTo>
                <a:lnTo>
                  <a:pt x="188378" y="5232980"/>
                </a:lnTo>
                <a:cubicBezTo>
                  <a:pt x="128905" y="5216034"/>
                  <a:pt x="8853" y="5161749"/>
                  <a:pt x="0" y="4998609"/>
                </a:cubicBezTo>
                <a:lnTo>
                  <a:pt x="0" y="243195"/>
                </a:lnTo>
                <a:cubicBezTo>
                  <a:pt x="0" y="244695"/>
                  <a:pt x="2951" y="12175"/>
                  <a:pt x="246375" y="175"/>
                </a:cubicBezTo>
                <a:lnTo>
                  <a:pt x="482423" y="175"/>
                </a:lnTo>
                <a:cubicBezTo>
                  <a:pt x="482423" y="175"/>
                  <a:pt x="484282" y="0"/>
                  <a:pt x="487312" y="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on the icon </a:t>
            </a:r>
            <a:br>
              <a:rPr lang="en-GB" dirty="0"/>
            </a:br>
            <a:r>
              <a:rPr lang="en-GB" dirty="0"/>
              <a:t>to insert an image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63658A7A-2861-4C5D-B8B6-DCE3DC7D2C0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108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9E56FD-A2C3-467D-A669-8DC17297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155739C-160E-4AA6-A252-6F5E09BA86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2084" y="1376772"/>
            <a:ext cx="3888432" cy="4510584"/>
          </a:xfrm>
          <a:custGeom>
            <a:avLst/>
            <a:gdLst>
              <a:gd name="connsiteX0" fmla="*/ 1953067 w 3906133"/>
              <a:gd name="connsiteY0" fmla="*/ 0 h 4531117"/>
              <a:gd name="connsiteX1" fmla="*/ 3906133 w 3906133"/>
              <a:gd name="connsiteY1" fmla="*/ 1158833 h 4531117"/>
              <a:gd name="connsiteX2" fmla="*/ 3906133 w 3906133"/>
              <a:gd name="connsiteY2" fmla="*/ 3372284 h 4531117"/>
              <a:gd name="connsiteX3" fmla="*/ 1953067 w 3906133"/>
              <a:gd name="connsiteY3" fmla="*/ 4531117 h 4531117"/>
              <a:gd name="connsiteX4" fmla="*/ 0 w 3906133"/>
              <a:gd name="connsiteY4" fmla="*/ 3372284 h 4531117"/>
              <a:gd name="connsiteX5" fmla="*/ 0 w 3906133"/>
              <a:gd name="connsiteY5" fmla="*/ 1158833 h 453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6133" h="4531117">
                <a:moveTo>
                  <a:pt x="1953067" y="0"/>
                </a:moveTo>
                <a:lnTo>
                  <a:pt x="3906133" y="1158833"/>
                </a:lnTo>
                <a:lnTo>
                  <a:pt x="3906133" y="3372284"/>
                </a:lnTo>
                <a:lnTo>
                  <a:pt x="1953067" y="4531117"/>
                </a:lnTo>
                <a:lnTo>
                  <a:pt x="0" y="3372284"/>
                </a:lnTo>
                <a:lnTo>
                  <a:pt x="0" y="1158833"/>
                </a:lnTo>
                <a:close/>
              </a:path>
            </a:pathLst>
          </a:cu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on the icon </a:t>
            </a:r>
            <a:br>
              <a:rPr lang="en-GB" dirty="0"/>
            </a:br>
            <a:r>
              <a:rPr lang="en-GB" dirty="0"/>
              <a:t>to insert an image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AF8D0E0-E7A0-4E7C-A3F6-87C88F029C6B}"/>
              </a:ext>
            </a:extLst>
          </p:cNvPr>
          <p:cNvGrpSpPr/>
          <p:nvPr userDrawn="1"/>
        </p:nvGrpSpPr>
        <p:grpSpPr>
          <a:xfrm>
            <a:off x="-5281264" y="0"/>
            <a:ext cx="5220581" cy="4713775"/>
            <a:chOff x="-5281264" y="5231949"/>
            <a:chExt cx="5220581" cy="471377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C6DE121-3CAE-462D-A2C0-1E57BED7C98D}"/>
                </a:ext>
              </a:extLst>
            </p:cNvPr>
            <p:cNvGrpSpPr/>
            <p:nvPr userDrawn="1"/>
          </p:nvGrpSpPr>
          <p:grpSpPr>
            <a:xfrm>
              <a:off x="-3663769" y="5231949"/>
              <a:ext cx="3603086" cy="4713775"/>
              <a:chOff x="-3663769" y="5231949"/>
              <a:chExt cx="3603086" cy="4713775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B72396A-87E1-487A-9A65-3AC98DEFA2AF}"/>
                  </a:ext>
                </a:extLst>
              </p:cNvPr>
              <p:cNvSpPr/>
              <p:nvPr/>
            </p:nvSpPr>
            <p:spPr>
              <a:xfrm>
                <a:off x="-3663767" y="5231949"/>
                <a:ext cx="3603084" cy="4713775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05D5582-2E18-414B-BC39-47EF90C72E5B}"/>
                  </a:ext>
                </a:extLst>
              </p:cNvPr>
              <p:cNvSpPr txBox="1"/>
              <p:nvPr/>
            </p:nvSpPr>
            <p:spPr>
              <a:xfrm>
                <a:off x="-3663767" y="5307365"/>
                <a:ext cx="3603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image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376B955-F210-47D4-AD39-2327844A1414}"/>
                  </a:ext>
                </a:extLst>
              </p:cNvPr>
              <p:cNvSpPr/>
              <p:nvPr/>
            </p:nvSpPr>
            <p:spPr>
              <a:xfrm>
                <a:off x="-3663767" y="5752111"/>
                <a:ext cx="3603084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ECF4AB3-BAE1-425B-B6DF-2FB825701260}"/>
                  </a:ext>
                </a:extLst>
              </p:cNvPr>
              <p:cNvSpPr txBox="1"/>
              <p:nvPr/>
            </p:nvSpPr>
            <p:spPr>
              <a:xfrm>
                <a:off x="-3663767" y="5949688"/>
                <a:ext cx="350362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</a:t>
                </a:r>
                <a:r>
                  <a:rPr lang="en-GB" sz="1400">
                    <a:solidFill>
                      <a:srgbClr val="333333"/>
                    </a:solidFill>
                  </a:rPr>
                  <a:t> in the middle of the placeholder and choose the image from your computer.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96645C0-87C2-48CE-9E16-37F5EE7F819E}"/>
                  </a:ext>
                </a:extLst>
              </p:cNvPr>
              <p:cNvSpPr txBox="1"/>
              <p:nvPr/>
            </p:nvSpPr>
            <p:spPr>
              <a:xfrm>
                <a:off x="-3663768" y="6750820"/>
                <a:ext cx="360308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2.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Format Picture </a:t>
                </a:r>
                <a:r>
                  <a:rPr lang="en-GB" sz="1400" dirty="0">
                    <a:solidFill>
                      <a:srgbClr val="333333"/>
                    </a:solidFill>
                  </a:rPr>
                  <a:t>tab in </a:t>
                </a:r>
                <a:br>
                  <a:rPr lang="en-GB" sz="1400" dirty="0">
                    <a:solidFill>
                      <a:srgbClr val="333333"/>
                    </a:solidFill>
                  </a:rPr>
                </a:br>
                <a:r>
                  <a:rPr lang="en-GB" sz="1400" dirty="0">
                    <a:solidFill>
                      <a:srgbClr val="333333"/>
                    </a:solidFill>
                  </a:rPr>
                  <a:t>the ribbon and use the tools to edit </a:t>
                </a:r>
                <a:br>
                  <a:rPr lang="en-GB" sz="1400" dirty="0">
                    <a:solidFill>
                      <a:srgbClr val="333333"/>
                    </a:solidFill>
                  </a:rPr>
                </a:br>
                <a:r>
                  <a:rPr lang="en-GB" sz="1400" dirty="0">
                    <a:solidFill>
                      <a:srgbClr val="333333"/>
                    </a:solidFill>
                  </a:rPr>
                  <a:t>the image.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BA7944F-9845-4267-9A6A-AF0942F9B7A8}"/>
                  </a:ext>
                </a:extLst>
              </p:cNvPr>
              <p:cNvSpPr txBox="1"/>
              <p:nvPr/>
            </p:nvSpPr>
            <p:spPr>
              <a:xfrm>
                <a:off x="-3663769" y="7551952"/>
                <a:ext cx="360308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3.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Crop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to resize and move the image within the placeholder, using the white circles in the corners of the image. Click on the drop down arrow and choose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Fit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to fit the image to the placeholder.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DC67F7-310D-410C-9A21-05CB5E0030EC}"/>
                  </a:ext>
                </a:extLst>
              </p:cNvPr>
              <p:cNvSpPr txBox="1"/>
              <p:nvPr/>
            </p:nvSpPr>
            <p:spPr>
              <a:xfrm>
                <a:off x="-3663768" y="8783971"/>
                <a:ext cx="36030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Colour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Saturation, Tone, and Colour.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FCC2155-1BDB-4EA0-B027-5CE2388BD357}"/>
                  </a:ext>
                </a:extLst>
              </p:cNvPr>
              <p:cNvSpPr txBox="1"/>
              <p:nvPr/>
            </p:nvSpPr>
            <p:spPr>
              <a:xfrm>
                <a:off x="-3663768" y="9369660"/>
                <a:ext cx="36030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5.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Picture Correction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to adjust the Sharpness, Brightness, and Contrast.</a:t>
                </a: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35C78A4-08A8-474A-8A56-2C0D5E178F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281264" y="7907374"/>
              <a:ext cx="1524000" cy="2038350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FE6736-C4C2-42B8-B6B0-1191697A95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E8F15E-E53E-4E2D-9DF4-083CA6B7E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773" y="692696"/>
            <a:ext cx="4550804" cy="4884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E24B2DA-2F1E-4B08-BAA6-0F3F7571724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B7C4F8C-4509-41A7-86EB-C946010CC77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46B4000-F33D-4922-B53D-6C5DD75895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3771" y="1910091"/>
            <a:ext cx="4550805" cy="4291985"/>
          </a:xfrm>
        </p:spPr>
        <p:txBody>
          <a:bodyPr numCol="1" spcCol="648000"/>
          <a:lstStyle>
            <a:lvl1pPr>
              <a:defRPr/>
            </a:lvl1pPr>
          </a:lstStyle>
          <a:p>
            <a:pPr lvl="0"/>
            <a:r>
              <a:rPr lang="en-US" dirty="0"/>
              <a:t>Enter text here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ACFAE25E-5EC6-4E63-A4E9-E6734AB8552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951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w/ Title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9D733D1-FE48-4846-901A-1702261915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E2699-0A55-4CF3-9DF2-5F3FE66B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0B65F9-A899-4701-A88E-F7AB5E190AD4}"/>
              </a:ext>
            </a:extLst>
          </p:cNvPr>
          <p:cNvGrpSpPr/>
          <p:nvPr userDrawn="1"/>
        </p:nvGrpSpPr>
        <p:grpSpPr>
          <a:xfrm>
            <a:off x="-3663770" y="0"/>
            <a:ext cx="3603086" cy="4930218"/>
            <a:chOff x="3977323" y="1216058"/>
            <a:chExt cx="3507558" cy="4930218"/>
          </a:xfrm>
          <a:solidFill>
            <a:schemeClr val="tx1"/>
          </a:solidFill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86AADE1-24EE-46A8-8C6B-F33FA73C1B11}"/>
                </a:ext>
              </a:extLst>
            </p:cNvPr>
            <p:cNvGrpSpPr/>
            <p:nvPr/>
          </p:nvGrpSpPr>
          <p:grpSpPr>
            <a:xfrm>
              <a:off x="3977323" y="1216058"/>
              <a:ext cx="3507558" cy="4930218"/>
              <a:chOff x="838199" y="1150070"/>
              <a:chExt cx="3507558" cy="4930218"/>
            </a:xfrm>
            <a:grpFill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16F0DB0-183B-409E-A2BB-7BF76C7255DA}"/>
                  </a:ext>
                </a:extLst>
              </p:cNvPr>
              <p:cNvSpPr/>
              <p:nvPr/>
            </p:nvSpPr>
            <p:spPr>
              <a:xfrm>
                <a:off x="838200" y="1150070"/>
                <a:ext cx="3507557" cy="493021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4300B1-E042-4547-B89A-70A3F5E8885A}"/>
                  </a:ext>
                </a:extLst>
              </p:cNvPr>
              <p:cNvSpPr txBox="1"/>
              <p:nvPr/>
            </p:nvSpPr>
            <p:spPr>
              <a:xfrm>
                <a:off x="838200" y="1169750"/>
                <a:ext cx="35075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customise </a:t>
                </a:r>
                <a:br>
                  <a:rPr lang="en-GB">
                    <a:solidFill>
                      <a:srgbClr val="333333"/>
                    </a:solidFill>
                    <a:latin typeface="+mj-lt"/>
                  </a:rPr>
                </a:br>
                <a:r>
                  <a:rPr lang="en-GB">
                    <a:solidFill>
                      <a:srgbClr val="333333"/>
                    </a:solidFill>
                    <a:latin typeface="+mj-lt"/>
                  </a:rPr>
                  <a:t>your background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4AA1731-E3C8-4DA0-A912-A86BCBCA4F9F}"/>
                  </a:ext>
                </a:extLst>
              </p:cNvPr>
              <p:cNvSpPr/>
              <p:nvPr/>
            </p:nvSpPr>
            <p:spPr>
              <a:xfrm>
                <a:off x="838200" y="1805993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40F6EC-C16F-42D5-8F1B-CD216387B2EE}"/>
                  </a:ext>
                </a:extLst>
              </p:cNvPr>
              <p:cNvSpPr txBox="1"/>
              <p:nvPr/>
            </p:nvSpPr>
            <p:spPr>
              <a:xfrm>
                <a:off x="838199" y="1867808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Right click on your slide and 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Format Background</a:t>
                </a:r>
                <a:r>
                  <a:rPr lang="en-GB" sz="1400">
                    <a:solidFill>
                      <a:srgbClr val="333333"/>
                    </a:solidFill>
                  </a:rPr>
                  <a:t>.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181EC9-9BDA-4C76-926D-B8AA92011130}"/>
                  </a:ext>
                </a:extLst>
              </p:cNvPr>
              <p:cNvSpPr txBox="1"/>
              <p:nvPr/>
            </p:nvSpPr>
            <p:spPr>
              <a:xfrm>
                <a:off x="838199" y="3638084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3.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Click on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Fill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then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Picture or </a:t>
                </a:r>
                <a:br>
                  <a:rPr lang="en-GB" sz="1400" b="1" dirty="0">
                    <a:solidFill>
                      <a:srgbClr val="333333"/>
                    </a:solidFill>
                  </a:rPr>
                </a:br>
                <a:r>
                  <a:rPr lang="en-GB" sz="1400" b="1" dirty="0">
                    <a:solidFill>
                      <a:srgbClr val="333333"/>
                    </a:solidFill>
                  </a:rPr>
                  <a:t>Texture Fill</a:t>
                </a:r>
                <a:r>
                  <a:rPr lang="en-GB" sz="1400" dirty="0">
                    <a:solidFill>
                      <a:srgbClr val="333333"/>
                    </a:solidFill>
                  </a:rPr>
                  <a:t> and choose the image </a:t>
                </a:r>
                <a:br>
                  <a:rPr lang="en-GB" sz="1400" dirty="0">
                    <a:solidFill>
                      <a:srgbClr val="333333"/>
                    </a:solidFill>
                  </a:rPr>
                </a:br>
                <a:r>
                  <a:rPr lang="en-GB" sz="1400" dirty="0">
                    <a:solidFill>
                      <a:srgbClr val="333333"/>
                    </a:solidFill>
                  </a:rPr>
                  <a:t>from your computer.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72C62B-85F8-45A8-8EA5-ECBED2F95F18}"/>
                  </a:ext>
                </a:extLst>
              </p:cNvPr>
              <p:cNvSpPr txBox="1"/>
              <p:nvPr/>
            </p:nvSpPr>
            <p:spPr>
              <a:xfrm>
                <a:off x="838199" y="4418687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</a:t>
                </a:r>
                <a:r>
                  <a:rPr lang="en-GB" sz="1400">
                    <a:solidFill>
                      <a:srgbClr val="333333"/>
                    </a:solidFill>
                  </a:rPr>
                  <a:t> on the Format Background Menu to alter your image.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767AE4-70C6-4162-9C82-FF637316EDBB}"/>
                  </a:ext>
                </a:extLst>
              </p:cNvPr>
              <p:cNvSpPr txBox="1"/>
              <p:nvPr/>
            </p:nvSpPr>
            <p:spPr>
              <a:xfrm>
                <a:off x="838199" y="4960553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5.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Colour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Saturation, Tone, and Colour.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98FDAE-E6C6-4EE0-96C6-C97BB395B6A2}"/>
                  </a:ext>
                </a:extLst>
              </p:cNvPr>
              <p:cNvSpPr txBox="1"/>
              <p:nvPr/>
            </p:nvSpPr>
            <p:spPr>
              <a:xfrm>
                <a:off x="838199" y="5486564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6.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Correction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Sharpness, Brightness, and Contrast.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E3F8280-4EDA-4298-919A-D78599CE5ECF}"/>
                  </a:ext>
                </a:extLst>
              </p:cNvPr>
              <p:cNvSpPr txBox="1"/>
              <p:nvPr/>
            </p:nvSpPr>
            <p:spPr>
              <a:xfrm>
                <a:off x="838199" y="2776121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>
                    <a:solidFill>
                      <a:srgbClr val="333333"/>
                    </a:solidFill>
                  </a:rPr>
                  <a:t>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Solid Fill </a:t>
                </a:r>
                <a:r>
                  <a:rPr lang="en-GB" sz="1400">
                    <a:solidFill>
                      <a:srgbClr val="333333"/>
                    </a:solidFill>
                  </a:rPr>
                  <a:t>then choose your colour from the palette.</a:t>
                </a: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FCFED1-9485-469C-88BC-8CA188311404}"/>
                </a:ext>
              </a:extLst>
            </p:cNvPr>
            <p:cNvSpPr/>
            <p:nvPr/>
          </p:nvSpPr>
          <p:spPr>
            <a:xfrm>
              <a:off x="3977323" y="2529527"/>
              <a:ext cx="3507557" cy="260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Solid Colour Background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DB60B1-C9FE-411F-A233-075BE490D6D8}"/>
                </a:ext>
              </a:extLst>
            </p:cNvPr>
            <p:cNvSpPr/>
            <p:nvPr/>
          </p:nvSpPr>
          <p:spPr>
            <a:xfrm>
              <a:off x="3977323" y="3392503"/>
              <a:ext cx="3507557" cy="260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solidFill>
                    <a:schemeClr val="tx1"/>
                  </a:solidFill>
                </a:rPr>
                <a:t>Image Background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7374F-FC62-456E-B091-1703A774DA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AB3BA2-0353-4E7D-9F47-3D0D158C1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AB9C285-2E43-4F29-9E66-00565CF5AD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3A064A36-1AE0-465B-8627-D43E586B5F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992F719F-3340-47CE-80FE-A7C3D038B4A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034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ackground w/ Title 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A1CD88-F993-47AB-B75E-2A84D5C92B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70B65F9-A899-4701-A88E-F7AB5E190AD4}"/>
              </a:ext>
            </a:extLst>
          </p:cNvPr>
          <p:cNvGrpSpPr/>
          <p:nvPr userDrawn="1"/>
        </p:nvGrpSpPr>
        <p:grpSpPr>
          <a:xfrm>
            <a:off x="-3663770" y="0"/>
            <a:ext cx="3603086" cy="4930218"/>
            <a:chOff x="3977323" y="1216058"/>
            <a:chExt cx="3507558" cy="4930218"/>
          </a:xfrm>
          <a:solidFill>
            <a:schemeClr val="tx1"/>
          </a:solidFill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86AADE1-24EE-46A8-8C6B-F33FA73C1B11}"/>
                </a:ext>
              </a:extLst>
            </p:cNvPr>
            <p:cNvGrpSpPr/>
            <p:nvPr/>
          </p:nvGrpSpPr>
          <p:grpSpPr>
            <a:xfrm>
              <a:off x="3977323" y="1216058"/>
              <a:ext cx="3507558" cy="4930218"/>
              <a:chOff x="838199" y="1150070"/>
              <a:chExt cx="3507558" cy="4930218"/>
            </a:xfrm>
            <a:grpFill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16F0DB0-183B-409E-A2BB-7BF76C7255DA}"/>
                  </a:ext>
                </a:extLst>
              </p:cNvPr>
              <p:cNvSpPr/>
              <p:nvPr/>
            </p:nvSpPr>
            <p:spPr>
              <a:xfrm>
                <a:off x="838200" y="1150070"/>
                <a:ext cx="3507557" cy="493021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4300B1-E042-4547-B89A-70A3F5E8885A}"/>
                  </a:ext>
                </a:extLst>
              </p:cNvPr>
              <p:cNvSpPr txBox="1"/>
              <p:nvPr/>
            </p:nvSpPr>
            <p:spPr>
              <a:xfrm>
                <a:off x="838200" y="1169750"/>
                <a:ext cx="35075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customise </a:t>
                </a:r>
                <a:br>
                  <a:rPr lang="en-GB">
                    <a:solidFill>
                      <a:srgbClr val="333333"/>
                    </a:solidFill>
                    <a:latin typeface="+mj-lt"/>
                  </a:rPr>
                </a:br>
                <a:r>
                  <a:rPr lang="en-GB">
                    <a:solidFill>
                      <a:srgbClr val="333333"/>
                    </a:solidFill>
                    <a:latin typeface="+mj-lt"/>
                  </a:rPr>
                  <a:t>your background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4AA1731-E3C8-4DA0-A912-A86BCBCA4F9F}"/>
                  </a:ext>
                </a:extLst>
              </p:cNvPr>
              <p:cNvSpPr/>
              <p:nvPr/>
            </p:nvSpPr>
            <p:spPr>
              <a:xfrm>
                <a:off x="838200" y="1805993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40F6EC-C16F-42D5-8F1B-CD216387B2EE}"/>
                  </a:ext>
                </a:extLst>
              </p:cNvPr>
              <p:cNvSpPr txBox="1"/>
              <p:nvPr/>
            </p:nvSpPr>
            <p:spPr>
              <a:xfrm>
                <a:off x="838199" y="1867808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Right click on your slide and 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Format Background</a:t>
                </a:r>
                <a:r>
                  <a:rPr lang="en-GB" sz="1400">
                    <a:solidFill>
                      <a:srgbClr val="333333"/>
                    </a:solidFill>
                  </a:rPr>
                  <a:t>.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181EC9-9BDA-4C76-926D-B8AA92011130}"/>
                  </a:ext>
                </a:extLst>
              </p:cNvPr>
              <p:cNvSpPr txBox="1"/>
              <p:nvPr/>
            </p:nvSpPr>
            <p:spPr>
              <a:xfrm>
                <a:off x="838199" y="3638084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3.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Click on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Fill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then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Picture or </a:t>
                </a:r>
                <a:br>
                  <a:rPr lang="en-GB" sz="1400" b="1" dirty="0">
                    <a:solidFill>
                      <a:srgbClr val="333333"/>
                    </a:solidFill>
                  </a:rPr>
                </a:br>
                <a:r>
                  <a:rPr lang="en-GB" sz="1400" b="1" dirty="0">
                    <a:solidFill>
                      <a:srgbClr val="333333"/>
                    </a:solidFill>
                  </a:rPr>
                  <a:t>Texture Fill</a:t>
                </a:r>
                <a:r>
                  <a:rPr lang="en-GB" sz="1400" dirty="0">
                    <a:solidFill>
                      <a:srgbClr val="333333"/>
                    </a:solidFill>
                  </a:rPr>
                  <a:t> and choose the image </a:t>
                </a:r>
                <a:br>
                  <a:rPr lang="en-GB" sz="1400" dirty="0">
                    <a:solidFill>
                      <a:srgbClr val="333333"/>
                    </a:solidFill>
                  </a:rPr>
                </a:br>
                <a:r>
                  <a:rPr lang="en-GB" sz="1400" dirty="0">
                    <a:solidFill>
                      <a:srgbClr val="333333"/>
                    </a:solidFill>
                  </a:rPr>
                  <a:t>from your computer.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72C62B-85F8-45A8-8EA5-ECBED2F95F18}"/>
                  </a:ext>
                </a:extLst>
              </p:cNvPr>
              <p:cNvSpPr txBox="1"/>
              <p:nvPr/>
            </p:nvSpPr>
            <p:spPr>
              <a:xfrm>
                <a:off x="838199" y="4418687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</a:t>
                </a:r>
                <a:r>
                  <a:rPr lang="en-GB" sz="1400">
                    <a:solidFill>
                      <a:srgbClr val="333333"/>
                    </a:solidFill>
                  </a:rPr>
                  <a:t> on the Format Background Menu to alter your image.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767AE4-70C6-4162-9C82-FF637316EDBB}"/>
                  </a:ext>
                </a:extLst>
              </p:cNvPr>
              <p:cNvSpPr txBox="1"/>
              <p:nvPr/>
            </p:nvSpPr>
            <p:spPr>
              <a:xfrm>
                <a:off x="838199" y="4960553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5.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Colour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Saturation, Tone, and Colour.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98FDAE-E6C6-4EE0-96C6-C97BB395B6A2}"/>
                  </a:ext>
                </a:extLst>
              </p:cNvPr>
              <p:cNvSpPr txBox="1"/>
              <p:nvPr/>
            </p:nvSpPr>
            <p:spPr>
              <a:xfrm>
                <a:off x="838199" y="5486564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6.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Correction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Sharpness, Brightness, and Contrast.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E3F8280-4EDA-4298-919A-D78599CE5ECF}"/>
                  </a:ext>
                </a:extLst>
              </p:cNvPr>
              <p:cNvSpPr txBox="1"/>
              <p:nvPr/>
            </p:nvSpPr>
            <p:spPr>
              <a:xfrm>
                <a:off x="838199" y="2776121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>
                    <a:solidFill>
                      <a:srgbClr val="333333"/>
                    </a:solidFill>
                  </a:rPr>
                  <a:t>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Solid Fill </a:t>
                </a:r>
                <a:r>
                  <a:rPr lang="en-GB" sz="1400">
                    <a:solidFill>
                      <a:srgbClr val="333333"/>
                    </a:solidFill>
                  </a:rPr>
                  <a:t>then choose your colour from the palette.</a:t>
                </a: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FCFED1-9485-469C-88BC-8CA188311404}"/>
                </a:ext>
              </a:extLst>
            </p:cNvPr>
            <p:cNvSpPr/>
            <p:nvPr/>
          </p:nvSpPr>
          <p:spPr>
            <a:xfrm>
              <a:off x="3977323" y="2529527"/>
              <a:ext cx="3507557" cy="260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solidFill>
                    <a:schemeClr val="bg2"/>
                  </a:solidFill>
                </a:rPr>
                <a:t>Solid Colour Background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DB60B1-C9FE-411F-A233-075BE490D6D8}"/>
                </a:ext>
              </a:extLst>
            </p:cNvPr>
            <p:cNvSpPr/>
            <p:nvPr/>
          </p:nvSpPr>
          <p:spPr>
            <a:xfrm>
              <a:off x="3977323" y="3392503"/>
              <a:ext cx="3507557" cy="260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solidFill>
                    <a:schemeClr val="bg2"/>
                  </a:solidFill>
                </a:rPr>
                <a:t>Image Background</a:t>
              </a:r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F219A6-E7CB-4E56-9F63-51C2E772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4F0413-F02F-448E-A51F-12C9EE0D7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C819FE-CF61-411A-9687-81FF57E24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F4AFC1C-6619-43B3-A82D-E5E9F0E196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3E1620F-12ED-4CC9-AFDA-A415994F94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15D079A1-1664-4C88-952C-8EE29006E73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41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w/ Title &amp;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9D733D1-FE48-4846-901A-1702261915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E2699-0A55-4CF3-9DF2-5F3FE66B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0B65F9-A899-4701-A88E-F7AB5E190AD4}"/>
              </a:ext>
            </a:extLst>
          </p:cNvPr>
          <p:cNvGrpSpPr/>
          <p:nvPr userDrawn="1"/>
        </p:nvGrpSpPr>
        <p:grpSpPr>
          <a:xfrm>
            <a:off x="-3663770" y="0"/>
            <a:ext cx="3603086" cy="4930218"/>
            <a:chOff x="3977323" y="1216058"/>
            <a:chExt cx="3507558" cy="4930218"/>
          </a:xfrm>
          <a:solidFill>
            <a:schemeClr val="tx1"/>
          </a:solidFill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86AADE1-24EE-46A8-8C6B-F33FA73C1B11}"/>
                </a:ext>
              </a:extLst>
            </p:cNvPr>
            <p:cNvGrpSpPr/>
            <p:nvPr/>
          </p:nvGrpSpPr>
          <p:grpSpPr>
            <a:xfrm>
              <a:off x="3977323" y="1216058"/>
              <a:ext cx="3507558" cy="4930218"/>
              <a:chOff x="838199" y="1150070"/>
              <a:chExt cx="3507558" cy="4930218"/>
            </a:xfrm>
            <a:grpFill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16F0DB0-183B-409E-A2BB-7BF76C7255DA}"/>
                  </a:ext>
                </a:extLst>
              </p:cNvPr>
              <p:cNvSpPr/>
              <p:nvPr/>
            </p:nvSpPr>
            <p:spPr>
              <a:xfrm>
                <a:off x="838200" y="1150070"/>
                <a:ext cx="3507557" cy="493021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4300B1-E042-4547-B89A-70A3F5E8885A}"/>
                  </a:ext>
                </a:extLst>
              </p:cNvPr>
              <p:cNvSpPr txBox="1"/>
              <p:nvPr/>
            </p:nvSpPr>
            <p:spPr>
              <a:xfrm>
                <a:off x="838200" y="1169750"/>
                <a:ext cx="35075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customise </a:t>
                </a:r>
                <a:br>
                  <a:rPr lang="en-GB">
                    <a:solidFill>
                      <a:srgbClr val="333333"/>
                    </a:solidFill>
                    <a:latin typeface="+mj-lt"/>
                  </a:rPr>
                </a:br>
                <a:r>
                  <a:rPr lang="en-GB">
                    <a:solidFill>
                      <a:srgbClr val="333333"/>
                    </a:solidFill>
                    <a:latin typeface="+mj-lt"/>
                  </a:rPr>
                  <a:t>your background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4AA1731-E3C8-4DA0-A912-A86BCBCA4F9F}"/>
                  </a:ext>
                </a:extLst>
              </p:cNvPr>
              <p:cNvSpPr/>
              <p:nvPr/>
            </p:nvSpPr>
            <p:spPr>
              <a:xfrm>
                <a:off x="838200" y="1805993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40F6EC-C16F-42D5-8F1B-CD216387B2EE}"/>
                  </a:ext>
                </a:extLst>
              </p:cNvPr>
              <p:cNvSpPr txBox="1"/>
              <p:nvPr/>
            </p:nvSpPr>
            <p:spPr>
              <a:xfrm>
                <a:off x="838199" y="1867808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Right click on your slide and 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Format Background</a:t>
                </a:r>
                <a:r>
                  <a:rPr lang="en-GB" sz="1400">
                    <a:solidFill>
                      <a:srgbClr val="333333"/>
                    </a:solidFill>
                  </a:rPr>
                  <a:t>.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181EC9-9BDA-4C76-926D-B8AA92011130}"/>
                  </a:ext>
                </a:extLst>
              </p:cNvPr>
              <p:cNvSpPr txBox="1"/>
              <p:nvPr/>
            </p:nvSpPr>
            <p:spPr>
              <a:xfrm>
                <a:off x="838199" y="3638084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3.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Click on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Fill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then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Picture or </a:t>
                </a:r>
                <a:br>
                  <a:rPr lang="en-GB" sz="1400" b="1" dirty="0">
                    <a:solidFill>
                      <a:srgbClr val="333333"/>
                    </a:solidFill>
                  </a:rPr>
                </a:br>
                <a:r>
                  <a:rPr lang="en-GB" sz="1400" b="1" dirty="0">
                    <a:solidFill>
                      <a:srgbClr val="333333"/>
                    </a:solidFill>
                  </a:rPr>
                  <a:t>Texture Fill</a:t>
                </a:r>
                <a:r>
                  <a:rPr lang="en-GB" sz="1400" dirty="0">
                    <a:solidFill>
                      <a:srgbClr val="333333"/>
                    </a:solidFill>
                  </a:rPr>
                  <a:t> and choose the image </a:t>
                </a:r>
                <a:br>
                  <a:rPr lang="en-GB" sz="1400" dirty="0">
                    <a:solidFill>
                      <a:srgbClr val="333333"/>
                    </a:solidFill>
                  </a:rPr>
                </a:br>
                <a:r>
                  <a:rPr lang="en-GB" sz="1400" dirty="0">
                    <a:solidFill>
                      <a:srgbClr val="333333"/>
                    </a:solidFill>
                  </a:rPr>
                  <a:t>from your computer.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72C62B-85F8-45A8-8EA5-ECBED2F95F18}"/>
                  </a:ext>
                </a:extLst>
              </p:cNvPr>
              <p:cNvSpPr txBox="1"/>
              <p:nvPr/>
            </p:nvSpPr>
            <p:spPr>
              <a:xfrm>
                <a:off x="838199" y="4418687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</a:t>
                </a:r>
                <a:r>
                  <a:rPr lang="en-GB" sz="1400">
                    <a:solidFill>
                      <a:srgbClr val="333333"/>
                    </a:solidFill>
                  </a:rPr>
                  <a:t> on the Format Background Menu to alter your image.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767AE4-70C6-4162-9C82-FF637316EDBB}"/>
                  </a:ext>
                </a:extLst>
              </p:cNvPr>
              <p:cNvSpPr txBox="1"/>
              <p:nvPr/>
            </p:nvSpPr>
            <p:spPr>
              <a:xfrm>
                <a:off x="838199" y="4960553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5.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Colour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Saturation, Tone, and Colour.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98FDAE-E6C6-4EE0-96C6-C97BB395B6A2}"/>
                  </a:ext>
                </a:extLst>
              </p:cNvPr>
              <p:cNvSpPr txBox="1"/>
              <p:nvPr/>
            </p:nvSpPr>
            <p:spPr>
              <a:xfrm>
                <a:off x="838199" y="5486564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6.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Correction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Sharpness, Brightness, and Contrast.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E3F8280-4EDA-4298-919A-D78599CE5ECF}"/>
                  </a:ext>
                </a:extLst>
              </p:cNvPr>
              <p:cNvSpPr txBox="1"/>
              <p:nvPr/>
            </p:nvSpPr>
            <p:spPr>
              <a:xfrm>
                <a:off x="838199" y="2776121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>
                    <a:solidFill>
                      <a:srgbClr val="333333"/>
                    </a:solidFill>
                  </a:rPr>
                  <a:t>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Solid Fill </a:t>
                </a:r>
                <a:r>
                  <a:rPr lang="en-GB" sz="1400">
                    <a:solidFill>
                      <a:srgbClr val="333333"/>
                    </a:solidFill>
                  </a:rPr>
                  <a:t>then choose your colour from the palette.</a:t>
                </a: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FCFED1-9485-469C-88BC-8CA188311404}"/>
                </a:ext>
              </a:extLst>
            </p:cNvPr>
            <p:cNvSpPr/>
            <p:nvPr/>
          </p:nvSpPr>
          <p:spPr>
            <a:xfrm>
              <a:off x="3977323" y="2529527"/>
              <a:ext cx="3507557" cy="260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Solid Colour Background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DB60B1-C9FE-411F-A233-075BE490D6D8}"/>
                </a:ext>
              </a:extLst>
            </p:cNvPr>
            <p:cNvSpPr/>
            <p:nvPr/>
          </p:nvSpPr>
          <p:spPr>
            <a:xfrm>
              <a:off x="3977323" y="3392503"/>
              <a:ext cx="3507557" cy="260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solidFill>
                    <a:schemeClr val="tx1"/>
                  </a:solidFill>
                </a:rPr>
                <a:t>Image Background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7374F-FC62-456E-B091-1703A774DA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AB3BA2-0353-4E7D-9F47-3D0D158C1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772" y="692696"/>
            <a:ext cx="10593943" cy="4884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AB9C285-2E43-4F29-9E66-00565CF5AD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3A064A36-1AE0-465B-8627-D43E586B5F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62A860E7-973C-4A5C-8F0C-B96FA5924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3772" y="1910092"/>
            <a:ext cx="8690171" cy="4094467"/>
          </a:xfrm>
        </p:spPr>
        <p:txBody>
          <a:bodyPr numCol="1" spcCol="648000"/>
          <a:lstStyle>
            <a:lvl1pPr>
              <a:defRPr/>
            </a:lvl1pPr>
          </a:lstStyle>
          <a:p>
            <a:pPr lvl="0"/>
            <a:r>
              <a:rPr lang="en-US" dirty="0"/>
              <a:t>Enter text here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4640FDC9-1232-4607-94D3-5343D297835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228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ackground w/ Title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A1CD88-F993-47AB-B75E-2A84D5C92B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70B65F9-A899-4701-A88E-F7AB5E190AD4}"/>
              </a:ext>
            </a:extLst>
          </p:cNvPr>
          <p:cNvGrpSpPr/>
          <p:nvPr userDrawn="1"/>
        </p:nvGrpSpPr>
        <p:grpSpPr>
          <a:xfrm>
            <a:off x="-3663770" y="0"/>
            <a:ext cx="3603086" cy="4930218"/>
            <a:chOff x="3977323" y="1216058"/>
            <a:chExt cx="3507558" cy="4930218"/>
          </a:xfrm>
          <a:solidFill>
            <a:schemeClr val="tx1"/>
          </a:solidFill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86AADE1-24EE-46A8-8C6B-F33FA73C1B11}"/>
                </a:ext>
              </a:extLst>
            </p:cNvPr>
            <p:cNvGrpSpPr/>
            <p:nvPr/>
          </p:nvGrpSpPr>
          <p:grpSpPr>
            <a:xfrm>
              <a:off x="3977323" y="1216058"/>
              <a:ext cx="3507558" cy="4930218"/>
              <a:chOff x="838199" y="1150070"/>
              <a:chExt cx="3507558" cy="4930218"/>
            </a:xfrm>
            <a:grpFill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16F0DB0-183B-409E-A2BB-7BF76C7255DA}"/>
                  </a:ext>
                </a:extLst>
              </p:cNvPr>
              <p:cNvSpPr/>
              <p:nvPr/>
            </p:nvSpPr>
            <p:spPr>
              <a:xfrm>
                <a:off x="838200" y="1150070"/>
                <a:ext cx="3507557" cy="493021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4300B1-E042-4547-B89A-70A3F5E8885A}"/>
                  </a:ext>
                </a:extLst>
              </p:cNvPr>
              <p:cNvSpPr txBox="1"/>
              <p:nvPr/>
            </p:nvSpPr>
            <p:spPr>
              <a:xfrm>
                <a:off x="838200" y="1169750"/>
                <a:ext cx="35075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customise </a:t>
                </a:r>
                <a:br>
                  <a:rPr lang="en-GB">
                    <a:solidFill>
                      <a:srgbClr val="333333"/>
                    </a:solidFill>
                    <a:latin typeface="+mj-lt"/>
                  </a:rPr>
                </a:br>
                <a:r>
                  <a:rPr lang="en-GB">
                    <a:solidFill>
                      <a:srgbClr val="333333"/>
                    </a:solidFill>
                    <a:latin typeface="+mj-lt"/>
                  </a:rPr>
                  <a:t>your background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4AA1731-E3C8-4DA0-A912-A86BCBCA4F9F}"/>
                  </a:ext>
                </a:extLst>
              </p:cNvPr>
              <p:cNvSpPr/>
              <p:nvPr/>
            </p:nvSpPr>
            <p:spPr>
              <a:xfrm>
                <a:off x="838200" y="1805993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40F6EC-C16F-42D5-8F1B-CD216387B2EE}"/>
                  </a:ext>
                </a:extLst>
              </p:cNvPr>
              <p:cNvSpPr txBox="1"/>
              <p:nvPr/>
            </p:nvSpPr>
            <p:spPr>
              <a:xfrm>
                <a:off x="838199" y="1867808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Right click on your slide and 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Format Background</a:t>
                </a:r>
                <a:r>
                  <a:rPr lang="en-GB" sz="1400">
                    <a:solidFill>
                      <a:srgbClr val="333333"/>
                    </a:solidFill>
                  </a:rPr>
                  <a:t>.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181EC9-9BDA-4C76-926D-B8AA92011130}"/>
                  </a:ext>
                </a:extLst>
              </p:cNvPr>
              <p:cNvSpPr txBox="1"/>
              <p:nvPr/>
            </p:nvSpPr>
            <p:spPr>
              <a:xfrm>
                <a:off x="838199" y="3638084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3.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Click on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Fill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then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Picture or </a:t>
                </a:r>
                <a:br>
                  <a:rPr lang="en-GB" sz="1400" b="1" dirty="0">
                    <a:solidFill>
                      <a:srgbClr val="333333"/>
                    </a:solidFill>
                  </a:rPr>
                </a:br>
                <a:r>
                  <a:rPr lang="en-GB" sz="1400" b="1" dirty="0">
                    <a:solidFill>
                      <a:srgbClr val="333333"/>
                    </a:solidFill>
                  </a:rPr>
                  <a:t>Texture Fill</a:t>
                </a:r>
                <a:r>
                  <a:rPr lang="en-GB" sz="1400" dirty="0">
                    <a:solidFill>
                      <a:srgbClr val="333333"/>
                    </a:solidFill>
                  </a:rPr>
                  <a:t> and choose the image </a:t>
                </a:r>
                <a:br>
                  <a:rPr lang="en-GB" sz="1400" dirty="0">
                    <a:solidFill>
                      <a:srgbClr val="333333"/>
                    </a:solidFill>
                  </a:rPr>
                </a:br>
                <a:r>
                  <a:rPr lang="en-GB" sz="1400" dirty="0">
                    <a:solidFill>
                      <a:srgbClr val="333333"/>
                    </a:solidFill>
                  </a:rPr>
                  <a:t>from your computer.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72C62B-85F8-45A8-8EA5-ECBED2F95F18}"/>
                  </a:ext>
                </a:extLst>
              </p:cNvPr>
              <p:cNvSpPr txBox="1"/>
              <p:nvPr/>
            </p:nvSpPr>
            <p:spPr>
              <a:xfrm>
                <a:off x="838199" y="4418687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</a:t>
                </a:r>
                <a:r>
                  <a:rPr lang="en-GB" sz="1400">
                    <a:solidFill>
                      <a:srgbClr val="333333"/>
                    </a:solidFill>
                  </a:rPr>
                  <a:t> on the Format Background Menu to alter your image.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767AE4-70C6-4162-9C82-FF637316EDBB}"/>
                  </a:ext>
                </a:extLst>
              </p:cNvPr>
              <p:cNvSpPr txBox="1"/>
              <p:nvPr/>
            </p:nvSpPr>
            <p:spPr>
              <a:xfrm>
                <a:off x="838199" y="4960553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5.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Colour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Saturation, Tone, and Colour.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98FDAE-E6C6-4EE0-96C6-C97BB395B6A2}"/>
                  </a:ext>
                </a:extLst>
              </p:cNvPr>
              <p:cNvSpPr txBox="1"/>
              <p:nvPr/>
            </p:nvSpPr>
            <p:spPr>
              <a:xfrm>
                <a:off x="838199" y="5486564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6.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Correction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Sharpness, Brightness, and Contrast.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E3F8280-4EDA-4298-919A-D78599CE5ECF}"/>
                  </a:ext>
                </a:extLst>
              </p:cNvPr>
              <p:cNvSpPr txBox="1"/>
              <p:nvPr/>
            </p:nvSpPr>
            <p:spPr>
              <a:xfrm>
                <a:off x="838199" y="2776121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>
                    <a:solidFill>
                      <a:srgbClr val="333333"/>
                    </a:solidFill>
                  </a:rPr>
                  <a:t>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Solid Fill </a:t>
                </a:r>
                <a:r>
                  <a:rPr lang="en-GB" sz="1400">
                    <a:solidFill>
                      <a:srgbClr val="333333"/>
                    </a:solidFill>
                  </a:rPr>
                  <a:t>then choose your colour from the palette.</a:t>
                </a: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FCFED1-9485-469C-88BC-8CA188311404}"/>
                </a:ext>
              </a:extLst>
            </p:cNvPr>
            <p:cNvSpPr/>
            <p:nvPr/>
          </p:nvSpPr>
          <p:spPr>
            <a:xfrm>
              <a:off x="3977323" y="2529527"/>
              <a:ext cx="3507557" cy="260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solidFill>
                    <a:schemeClr val="bg2"/>
                  </a:solidFill>
                </a:rPr>
                <a:t>Solid Colour Background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DB60B1-C9FE-411F-A233-075BE490D6D8}"/>
                </a:ext>
              </a:extLst>
            </p:cNvPr>
            <p:cNvSpPr/>
            <p:nvPr/>
          </p:nvSpPr>
          <p:spPr>
            <a:xfrm>
              <a:off x="3977323" y="3392503"/>
              <a:ext cx="3507557" cy="260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solidFill>
                    <a:schemeClr val="bg2"/>
                  </a:solidFill>
                </a:rPr>
                <a:t>Image Background</a:t>
              </a:r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F219A6-E7CB-4E56-9F63-51C2E772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4F0413-F02F-448E-A51F-12C9EE0D7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C819FE-CF61-411A-9687-81FF57E24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772" y="692696"/>
            <a:ext cx="10593943" cy="4884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F4AFC1C-6619-43B3-A82D-E5E9F0E196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3E1620F-12ED-4CC9-AFDA-A415994F94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F98B6516-457D-411E-B31C-AED40B5883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3772" y="1910092"/>
            <a:ext cx="8690171" cy="4094467"/>
          </a:xfrm>
        </p:spPr>
        <p:txBody>
          <a:bodyPr numCol="1" spcCol="648000"/>
          <a:lstStyle>
            <a:lvl1pPr>
              <a:defRPr/>
            </a:lvl1pPr>
          </a:lstStyle>
          <a:p>
            <a:pPr lvl="0"/>
            <a:r>
              <a:rPr lang="en-US" dirty="0"/>
              <a:t>Enter text here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0907D86C-5AF4-42D4-8FDA-A658FE042DB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848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B67EB41-874E-4E24-B90A-33B4A206CA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2F8BF9-664A-4FD6-BE91-23846A800A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992" y="0"/>
            <a:ext cx="3493008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426B3-0D99-4E9C-87E0-17DD2AA2A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61BF-CC12-4642-A6B4-19F88FC3D968}" type="datetime1">
              <a:rPr lang="en-GB" smtClean="0"/>
              <a:pPr/>
              <a:t>15/07/2021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45B75F-F373-40BA-B0CF-A742DF2C0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4DE9E-B7FC-439F-9B0B-A20DDC77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B413B1-1742-4452-AAF4-F1F9F72732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2535" y="3161415"/>
            <a:ext cx="9252000" cy="144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7E9555-3C6A-459E-8D15-DE32A37B63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4799" y="2168525"/>
            <a:ext cx="3533775" cy="914400"/>
          </a:xfrm>
        </p:spPr>
        <p:txBody>
          <a:bodyPr/>
          <a:lstStyle>
            <a:lvl1pPr>
              <a:defRPr sz="6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FD3083-59EF-4D9E-BAEC-62FD046EAA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74799" y="3287301"/>
            <a:ext cx="9461501" cy="526899"/>
          </a:xfrm>
        </p:spPr>
        <p:txBody>
          <a:bodyPr/>
          <a:lstStyle>
            <a:lvl1pPr algn="r">
              <a:defRPr sz="2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938F1F-2F7D-4AD1-A2AE-69817171FD6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24CE5CA-232F-46F2-857E-874D82F567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A9C964-F69E-4B60-9672-8BDFF279C98E}"/>
              </a:ext>
            </a:extLst>
          </p:cNvPr>
          <p:cNvGrpSpPr/>
          <p:nvPr userDrawn="1"/>
        </p:nvGrpSpPr>
        <p:grpSpPr>
          <a:xfrm>
            <a:off x="-3663770" y="0"/>
            <a:ext cx="3603086" cy="3745276"/>
            <a:chOff x="838199" y="1150070"/>
            <a:chExt cx="3507558" cy="3745276"/>
          </a:xfrm>
          <a:solidFill>
            <a:schemeClr val="tx1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73212C-2B1A-44E0-85D8-3386E06E716C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F61420-B3E9-46BF-AE5F-D0D4B2F687E5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333333"/>
                  </a:solidFill>
                  <a:latin typeface="+mj-lt"/>
                </a:rPr>
                <a:t>How to insert a </a:t>
              </a:r>
              <a:br>
                <a:rPr lang="en-GB" dirty="0">
                  <a:solidFill>
                    <a:srgbClr val="333333"/>
                  </a:solidFill>
                  <a:latin typeface="+mj-lt"/>
                </a:rPr>
              </a:br>
              <a:r>
                <a:rPr lang="en-GB" dirty="0">
                  <a:solidFill>
                    <a:srgbClr val="333333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EDA9E10-84E5-43E0-9818-CBA0B6B549F9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42786A-ECCF-4EC0-9C1B-D16DEEFE78BA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1. </a:t>
              </a:r>
              <a:r>
                <a:rPr lang="en-GB" sz="1400" dirty="0">
                  <a:solidFill>
                    <a:srgbClr val="333333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rgbClr val="333333"/>
                  </a:solidFill>
                </a:rPr>
                <a:t>Format Background</a:t>
              </a:r>
              <a:r>
                <a:rPr lang="en-GB" sz="1400" dirty="0">
                  <a:solidFill>
                    <a:srgbClr val="333333"/>
                  </a:solidFill>
                </a:rPr>
                <a:t>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14A358-B15E-4B8C-8B74-D266CE277889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2. </a:t>
              </a:r>
              <a:r>
                <a:rPr lang="en-GB" sz="1400" dirty="0">
                  <a:solidFill>
                    <a:srgbClr val="333333"/>
                  </a:solidFill>
                </a:rPr>
                <a:t>Click on </a:t>
              </a:r>
              <a:r>
                <a:rPr lang="en-GB" sz="1400" b="1" dirty="0">
                  <a:solidFill>
                    <a:srgbClr val="333333"/>
                  </a:solidFill>
                </a:rPr>
                <a:t>Fill</a:t>
              </a:r>
              <a:r>
                <a:rPr lang="en-GB" sz="1400" dirty="0">
                  <a:solidFill>
                    <a:srgbClr val="333333"/>
                  </a:solidFill>
                </a:rPr>
                <a:t> then </a:t>
              </a:r>
              <a:r>
                <a:rPr lang="en-GB" sz="1400" b="1" dirty="0">
                  <a:solidFill>
                    <a:srgbClr val="333333"/>
                  </a:solidFill>
                </a:rPr>
                <a:t>Picture or </a:t>
              </a:r>
              <a:br>
                <a:rPr lang="en-GB" sz="1400" b="1" dirty="0">
                  <a:solidFill>
                    <a:srgbClr val="333333"/>
                  </a:solidFill>
                </a:rPr>
              </a:br>
              <a:r>
                <a:rPr lang="en-GB" sz="1400" b="1" dirty="0">
                  <a:solidFill>
                    <a:srgbClr val="333333"/>
                  </a:solidFill>
                </a:rPr>
                <a:t>Texture Fill</a:t>
              </a:r>
              <a:r>
                <a:rPr lang="en-GB" sz="1400" dirty="0">
                  <a:solidFill>
                    <a:srgbClr val="333333"/>
                  </a:solidFill>
                </a:rPr>
                <a:t> and choose the image </a:t>
              </a:r>
              <a:br>
                <a:rPr lang="en-GB" sz="1400" dirty="0">
                  <a:solidFill>
                    <a:srgbClr val="333333"/>
                  </a:solidFill>
                </a:rPr>
              </a:br>
              <a:r>
                <a:rPr lang="en-GB" sz="1400" dirty="0">
                  <a:solidFill>
                    <a:srgbClr val="333333"/>
                  </a:solidFill>
                </a:rPr>
                <a:t>from your computer.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0C37D1-BCDF-425F-B1C6-1F2805300692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Click </a:t>
              </a:r>
              <a:r>
                <a:rPr lang="en-GB" sz="1400" b="1">
                  <a:solidFill>
                    <a:srgbClr val="333333"/>
                  </a:solidFill>
                </a:rPr>
                <a:t>Picture</a:t>
              </a:r>
              <a:r>
                <a:rPr lang="en-GB" sz="1400">
                  <a:solidFill>
                    <a:srgbClr val="333333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7A8C0CB-B401-45B6-99E8-22CC120A08BC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4. </a:t>
              </a:r>
              <a:r>
                <a:rPr lang="en-GB" sz="1400" dirty="0">
                  <a:solidFill>
                    <a:srgbClr val="333333"/>
                  </a:solidFill>
                </a:rPr>
                <a:t>Choose </a:t>
              </a:r>
              <a:r>
                <a:rPr lang="en-GB" sz="1400" b="1" dirty="0">
                  <a:solidFill>
                    <a:srgbClr val="333333"/>
                  </a:solidFill>
                </a:rPr>
                <a:t>Picture Colour</a:t>
              </a:r>
              <a:r>
                <a:rPr lang="en-GB" sz="1400" dirty="0">
                  <a:solidFill>
                    <a:srgbClr val="333333"/>
                  </a:solidFill>
                </a:rPr>
                <a:t> to adjust </a:t>
              </a:r>
              <a:br>
                <a:rPr lang="en-GB" sz="1400" dirty="0">
                  <a:solidFill>
                    <a:srgbClr val="333333"/>
                  </a:solidFill>
                </a:rPr>
              </a:br>
              <a:r>
                <a:rPr lang="en-GB" sz="1400" dirty="0">
                  <a:solidFill>
                    <a:srgbClr val="333333"/>
                  </a:solidFill>
                </a:rPr>
                <a:t>the Saturation, Tone, and Colour.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AEBF8A-BC99-4588-AD59-44EC897A033D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53B295BD-78D0-4669-B8D6-4205CE8749F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431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B98508B-8B2A-4282-9B4B-9A857C0C9A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A1E32-79AC-4184-A811-71D1EBAADB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904" y="0"/>
            <a:ext cx="5340096" cy="6858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65AFCE1-9174-4329-B880-59A53E4D55A4}"/>
              </a:ext>
            </a:extLst>
          </p:cNvPr>
          <p:cNvGrpSpPr/>
          <p:nvPr userDrawn="1"/>
        </p:nvGrpSpPr>
        <p:grpSpPr>
          <a:xfrm>
            <a:off x="-3663770" y="0"/>
            <a:ext cx="3603086" cy="3745276"/>
            <a:chOff x="838199" y="1150070"/>
            <a:chExt cx="3507558" cy="3745276"/>
          </a:xfrm>
          <a:solidFill>
            <a:schemeClr val="tx1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56809DC-C721-46B9-8334-C9A065F7F977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332295-AFEB-4007-B54C-970A89C7C6F5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333333"/>
                  </a:solidFill>
                  <a:latin typeface="+mj-lt"/>
                </a:rPr>
                <a:t>How to insert a </a:t>
              </a:r>
              <a:br>
                <a:rPr lang="en-GB" dirty="0">
                  <a:solidFill>
                    <a:srgbClr val="333333"/>
                  </a:solidFill>
                  <a:latin typeface="+mj-lt"/>
                </a:rPr>
              </a:br>
              <a:r>
                <a:rPr lang="en-GB" dirty="0">
                  <a:solidFill>
                    <a:srgbClr val="333333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7AC7F61-64A2-48C7-A1DC-DA449741C56A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40FA46-8C3F-4F40-A990-703BFD211E8F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1. </a:t>
              </a:r>
              <a:r>
                <a:rPr lang="en-GB" sz="1400" dirty="0">
                  <a:solidFill>
                    <a:srgbClr val="333333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rgbClr val="333333"/>
                  </a:solidFill>
                </a:rPr>
                <a:t>Format Background</a:t>
              </a:r>
              <a:r>
                <a:rPr lang="en-GB" sz="1400" dirty="0">
                  <a:solidFill>
                    <a:srgbClr val="333333"/>
                  </a:solidFill>
                </a:rPr>
                <a:t>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D0106D-754A-4A6C-A5C2-E73DE74B95F4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2. </a:t>
              </a:r>
              <a:r>
                <a:rPr lang="en-GB" sz="1400" dirty="0">
                  <a:solidFill>
                    <a:srgbClr val="333333"/>
                  </a:solidFill>
                </a:rPr>
                <a:t>Click on </a:t>
              </a:r>
              <a:r>
                <a:rPr lang="en-GB" sz="1400" b="1" dirty="0">
                  <a:solidFill>
                    <a:srgbClr val="333333"/>
                  </a:solidFill>
                </a:rPr>
                <a:t>Fill</a:t>
              </a:r>
              <a:r>
                <a:rPr lang="en-GB" sz="1400" dirty="0">
                  <a:solidFill>
                    <a:srgbClr val="333333"/>
                  </a:solidFill>
                </a:rPr>
                <a:t> then </a:t>
              </a:r>
              <a:r>
                <a:rPr lang="en-GB" sz="1400" b="1" dirty="0">
                  <a:solidFill>
                    <a:srgbClr val="333333"/>
                  </a:solidFill>
                </a:rPr>
                <a:t>Picture or </a:t>
              </a:r>
              <a:br>
                <a:rPr lang="en-GB" sz="1400" b="1" dirty="0">
                  <a:solidFill>
                    <a:srgbClr val="333333"/>
                  </a:solidFill>
                </a:rPr>
              </a:br>
              <a:r>
                <a:rPr lang="en-GB" sz="1400" b="1" dirty="0">
                  <a:solidFill>
                    <a:srgbClr val="333333"/>
                  </a:solidFill>
                </a:rPr>
                <a:t>Texture Fill</a:t>
              </a:r>
              <a:r>
                <a:rPr lang="en-GB" sz="1400" dirty="0">
                  <a:solidFill>
                    <a:srgbClr val="333333"/>
                  </a:solidFill>
                </a:rPr>
                <a:t> and choose the image </a:t>
              </a:r>
              <a:br>
                <a:rPr lang="en-GB" sz="1400" dirty="0">
                  <a:solidFill>
                    <a:srgbClr val="333333"/>
                  </a:solidFill>
                </a:rPr>
              </a:br>
              <a:r>
                <a:rPr lang="en-GB" sz="1400" dirty="0">
                  <a:solidFill>
                    <a:srgbClr val="333333"/>
                  </a:solidFill>
                </a:rPr>
                <a:t>from your computer.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BC17658-6B16-4169-ACEA-99A8ACA5B637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Click </a:t>
              </a:r>
              <a:r>
                <a:rPr lang="en-GB" sz="1400" b="1">
                  <a:solidFill>
                    <a:srgbClr val="333333"/>
                  </a:solidFill>
                </a:rPr>
                <a:t>Picture</a:t>
              </a:r>
              <a:r>
                <a:rPr lang="en-GB" sz="1400">
                  <a:solidFill>
                    <a:srgbClr val="333333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541767B-F4C8-426A-9BE6-3216919AE317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4. </a:t>
              </a:r>
              <a:r>
                <a:rPr lang="en-GB" sz="1400" dirty="0">
                  <a:solidFill>
                    <a:srgbClr val="333333"/>
                  </a:solidFill>
                </a:rPr>
                <a:t>Choose </a:t>
              </a:r>
              <a:r>
                <a:rPr lang="en-GB" sz="1400" b="1" dirty="0">
                  <a:solidFill>
                    <a:srgbClr val="333333"/>
                  </a:solidFill>
                </a:rPr>
                <a:t>Picture Colour</a:t>
              </a:r>
              <a:r>
                <a:rPr lang="en-GB" sz="1400" dirty="0">
                  <a:solidFill>
                    <a:srgbClr val="333333"/>
                  </a:solidFill>
                </a:rPr>
                <a:t> to adjust </a:t>
              </a:r>
              <a:br>
                <a:rPr lang="en-GB" sz="1400" dirty="0">
                  <a:solidFill>
                    <a:srgbClr val="333333"/>
                  </a:solidFill>
                </a:rPr>
              </a:br>
              <a:r>
                <a:rPr lang="en-GB" sz="1400" dirty="0">
                  <a:solidFill>
                    <a:srgbClr val="333333"/>
                  </a:solidFill>
                </a:rPr>
                <a:t>the Saturation, Tone, and Colour.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1960C6E-A40F-4B6F-8CC4-80432E6C958F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94386D09-BECD-4399-AE99-AD3C3F86C8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750" y="1012425"/>
            <a:ext cx="3600450" cy="181206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B12FF57-30CB-41C6-9EE0-48FC1A09F9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5704" y="2843214"/>
            <a:ext cx="1791495" cy="144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8D63B-036A-46EB-9495-5147B12A4B0F}"/>
              </a:ext>
            </a:extLst>
          </p:cNvPr>
          <p:cNvSpPr txBox="1">
            <a:spLocks/>
          </p:cNvSpPr>
          <p:nvPr userDrawn="1"/>
        </p:nvSpPr>
        <p:spPr>
          <a:xfrm>
            <a:off x="2387590" y="3889902"/>
            <a:ext cx="5508610" cy="9001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GB" sz="3000" dirty="0"/>
              <a:t>wearehinm.co.uk</a:t>
            </a:r>
          </a:p>
          <a:p>
            <a:pPr algn="l"/>
            <a:r>
              <a:rPr lang="en-GB" sz="3000" dirty="0"/>
              <a:t>@</a:t>
            </a:r>
            <a:r>
              <a:rPr lang="en-GB" sz="3000" dirty="0" err="1"/>
              <a:t>healthinnovmcr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501930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1 [Whit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BF28CF4-66AC-4ECC-9A1D-540D67093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19" y="870521"/>
            <a:ext cx="11203537" cy="820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389DCA0-711C-407E-901C-B34828E16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419" y="1825625"/>
            <a:ext cx="112114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89832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2E21-EDA1-4EE6-A10F-8214ABEA2B5C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947C1B-E944-4872-955A-0179EFF706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53" y="6162321"/>
            <a:ext cx="3636950" cy="55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31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[Whit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0D59A-7072-4F6A-9135-0E6CABBF95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609" y="2014236"/>
            <a:ext cx="9238201" cy="127265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59319-05D8-41E9-8529-C8FB86DA84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5CAD49-E545-4233-9197-588D89B0F2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886" y="3650347"/>
            <a:ext cx="9237924" cy="706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Name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290D0C-4A56-4654-8C9C-44FF053D57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35349">
            <a:off x="10284887" y="1002797"/>
            <a:ext cx="1352026" cy="119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7013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[Whit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BF28CF4-66AC-4ECC-9A1D-540D67093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19" y="870521"/>
            <a:ext cx="11203537" cy="820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389DCA0-711C-407E-901C-B34828E16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419" y="1825625"/>
            <a:ext cx="112114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37572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[Whit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A26A4-085E-4C9C-A95E-6A191F39A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419" y="1093509"/>
            <a:ext cx="5638581" cy="508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0C3243B-8C11-46DE-A576-AD5EFDF227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70663" y="1090335"/>
            <a:ext cx="5163918" cy="508345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63391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[Whit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75657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[Navy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325C4-19CA-41D8-89B2-50FB13CEB3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80D59A-7072-4F6A-9135-0E6CABBF95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609" y="2014236"/>
            <a:ext cx="9238201" cy="12726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59319-05D8-41E9-8529-C8FB86DA84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5CAD49-E545-4233-9197-588D89B0F2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886" y="3650347"/>
            <a:ext cx="9237924" cy="7064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  <p:pic>
        <p:nvPicPr>
          <p:cNvPr id="9" name="Picture 8" descr="A picture containing sitting, red&#10;&#10;Description automatically generated">
            <a:extLst>
              <a:ext uri="{FF2B5EF4-FFF2-40B4-BE49-F238E27FC236}">
                <a16:creationId xmlns:a16="http://schemas.microsoft.com/office/drawing/2014/main" id="{2462294A-4F0A-41AE-9FB3-DFE0F17479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50" y="175591"/>
            <a:ext cx="3642403" cy="559995"/>
          </a:xfrm>
          <a:prstGeom prst="rect">
            <a:avLst/>
          </a:prstGeom>
        </p:spPr>
      </p:pic>
      <p:pic>
        <p:nvPicPr>
          <p:cNvPr id="10" name="Google Shape;18;p2">
            <a:extLst>
              <a:ext uri="{FF2B5EF4-FFF2-40B4-BE49-F238E27FC236}">
                <a16:creationId xmlns:a16="http://schemas.microsoft.com/office/drawing/2014/main" id="{2B100F60-0555-453E-B16D-3402B10D557A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004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F21D96-D47E-4374-A758-C1BC14D1FB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24181">
            <a:off x="10122869" y="1251651"/>
            <a:ext cx="1598517" cy="68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95028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[Navy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B04504-F98A-47B1-BFDC-20A36F96A0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sitting, red&#10;&#10;Description automatically generated">
            <a:extLst>
              <a:ext uri="{FF2B5EF4-FFF2-40B4-BE49-F238E27FC236}">
                <a16:creationId xmlns:a16="http://schemas.microsoft.com/office/drawing/2014/main" id="{8D39BB1E-EDA7-44A1-9A95-48A642506F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50" y="175591"/>
            <a:ext cx="3642403" cy="559995"/>
          </a:xfrm>
          <a:prstGeom prst="rect">
            <a:avLst/>
          </a:prstGeom>
        </p:spPr>
      </p:pic>
      <p:pic>
        <p:nvPicPr>
          <p:cNvPr id="10" name="Google Shape;18;p2">
            <a:extLst>
              <a:ext uri="{FF2B5EF4-FFF2-40B4-BE49-F238E27FC236}">
                <a16:creationId xmlns:a16="http://schemas.microsoft.com/office/drawing/2014/main" id="{0B03B168-B449-4534-8226-C01E189C9D20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004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664498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[Navy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D2E60C-694F-4638-9E43-E961555F7210}"/>
              </a:ext>
            </a:extLst>
          </p:cNvPr>
          <p:cNvSpPr/>
          <p:nvPr/>
        </p:nvSpPr>
        <p:spPr>
          <a:xfrm>
            <a:off x="34565" y="10095"/>
            <a:ext cx="12122870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BF28CF4-66AC-4ECC-9A1D-540D67093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39" y="870521"/>
            <a:ext cx="11189617" cy="820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389DCA0-711C-407E-901C-B34828E16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419" y="1825625"/>
            <a:ext cx="112114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 descr="A picture containing sitting, red&#10;&#10;Description automatically generated">
            <a:extLst>
              <a:ext uri="{FF2B5EF4-FFF2-40B4-BE49-F238E27FC236}">
                <a16:creationId xmlns:a16="http://schemas.microsoft.com/office/drawing/2014/main" id="{01998971-C540-4B6C-B9EC-91F959003A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50" y="175591"/>
            <a:ext cx="3642403" cy="5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7793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0CFCAC55-0B65-4CE4-8311-D4963F40A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992" y="0"/>
            <a:ext cx="3493008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E2699-0A55-4CF3-9DF2-5F3FE66B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659C7-0CF1-4B8B-842C-1E4FA5A281B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BD130D-9132-4FC2-8374-279E0970FC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6200" y="1910092"/>
            <a:ext cx="9572271" cy="4094467"/>
          </a:xfrm>
        </p:spPr>
        <p:txBody>
          <a:bodyPr numCol="2" spcCol="648000"/>
          <a:lstStyle>
            <a:lvl1pPr>
              <a:defRPr/>
            </a:lvl1pPr>
          </a:lstStyle>
          <a:p>
            <a:pPr lvl="0"/>
            <a:r>
              <a:rPr lang="en-US" dirty="0"/>
              <a:t>Enter text here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3499AA7-CCFC-44D3-83D4-9E8865164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B635B8A-5B7F-4583-BFFB-49B8E6F8BE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3AA66097-62EA-46CC-87B3-0002F9403B4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6DFB92E-B8CC-4386-9ABE-AB7489B1D077}"/>
              </a:ext>
            </a:extLst>
          </p:cNvPr>
          <p:cNvGrpSpPr/>
          <p:nvPr userDrawn="1"/>
        </p:nvGrpSpPr>
        <p:grpSpPr>
          <a:xfrm>
            <a:off x="-3663770" y="0"/>
            <a:ext cx="3603086" cy="4930218"/>
            <a:chOff x="3977323" y="1216058"/>
            <a:chExt cx="3507558" cy="4930218"/>
          </a:xfrm>
          <a:solidFill>
            <a:schemeClr val="tx1"/>
          </a:solidFill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BC63BCF-6A02-49F3-A919-B79B7523CDE4}"/>
                </a:ext>
              </a:extLst>
            </p:cNvPr>
            <p:cNvGrpSpPr/>
            <p:nvPr/>
          </p:nvGrpSpPr>
          <p:grpSpPr>
            <a:xfrm>
              <a:off x="3977323" y="1216058"/>
              <a:ext cx="3507558" cy="4930218"/>
              <a:chOff x="838199" y="1150070"/>
              <a:chExt cx="3507558" cy="4930218"/>
            </a:xfrm>
            <a:grpFill/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7751F05-6EC6-4B44-8871-282B5AFC443B}"/>
                  </a:ext>
                </a:extLst>
              </p:cNvPr>
              <p:cNvSpPr/>
              <p:nvPr/>
            </p:nvSpPr>
            <p:spPr>
              <a:xfrm>
                <a:off x="838200" y="1150070"/>
                <a:ext cx="3507557" cy="493021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4B6FF9E-94D5-4ED0-B08C-5C32EED51D59}"/>
                  </a:ext>
                </a:extLst>
              </p:cNvPr>
              <p:cNvSpPr txBox="1"/>
              <p:nvPr/>
            </p:nvSpPr>
            <p:spPr>
              <a:xfrm>
                <a:off x="838200" y="1169750"/>
                <a:ext cx="35075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customise </a:t>
                </a:r>
                <a:br>
                  <a:rPr lang="en-GB">
                    <a:solidFill>
                      <a:srgbClr val="333333"/>
                    </a:solidFill>
                    <a:latin typeface="+mj-lt"/>
                  </a:rPr>
                </a:br>
                <a:r>
                  <a:rPr lang="en-GB">
                    <a:solidFill>
                      <a:srgbClr val="333333"/>
                    </a:solidFill>
                    <a:latin typeface="+mj-lt"/>
                  </a:rPr>
                  <a:t>your background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749FF4D-D1E6-4328-818E-741BC37D4350}"/>
                  </a:ext>
                </a:extLst>
              </p:cNvPr>
              <p:cNvSpPr/>
              <p:nvPr/>
            </p:nvSpPr>
            <p:spPr>
              <a:xfrm>
                <a:off x="838200" y="1805993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D0C0409-E728-4AA3-8348-54427A811F47}"/>
                  </a:ext>
                </a:extLst>
              </p:cNvPr>
              <p:cNvSpPr txBox="1"/>
              <p:nvPr/>
            </p:nvSpPr>
            <p:spPr>
              <a:xfrm>
                <a:off x="838199" y="1867808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Right click on your slide and 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Format Background</a:t>
                </a:r>
                <a:r>
                  <a:rPr lang="en-GB" sz="1400">
                    <a:solidFill>
                      <a:srgbClr val="333333"/>
                    </a:solidFill>
                  </a:rPr>
                  <a:t>.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76F3679-DC82-42F7-B727-5B22F567ECC9}"/>
                  </a:ext>
                </a:extLst>
              </p:cNvPr>
              <p:cNvSpPr txBox="1"/>
              <p:nvPr/>
            </p:nvSpPr>
            <p:spPr>
              <a:xfrm>
                <a:off x="838199" y="3638084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3.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Click on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Fill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then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Picture or </a:t>
                </a:r>
                <a:br>
                  <a:rPr lang="en-GB" sz="1400" b="1" dirty="0">
                    <a:solidFill>
                      <a:srgbClr val="333333"/>
                    </a:solidFill>
                  </a:rPr>
                </a:br>
                <a:r>
                  <a:rPr lang="en-GB" sz="1400" b="1" dirty="0">
                    <a:solidFill>
                      <a:srgbClr val="333333"/>
                    </a:solidFill>
                  </a:rPr>
                  <a:t>Texture Fill</a:t>
                </a:r>
                <a:r>
                  <a:rPr lang="en-GB" sz="1400" dirty="0">
                    <a:solidFill>
                      <a:srgbClr val="333333"/>
                    </a:solidFill>
                  </a:rPr>
                  <a:t> and choose the image </a:t>
                </a:r>
                <a:br>
                  <a:rPr lang="en-GB" sz="1400" dirty="0">
                    <a:solidFill>
                      <a:srgbClr val="333333"/>
                    </a:solidFill>
                  </a:rPr>
                </a:br>
                <a:r>
                  <a:rPr lang="en-GB" sz="1400" dirty="0">
                    <a:solidFill>
                      <a:srgbClr val="333333"/>
                    </a:solidFill>
                  </a:rPr>
                  <a:t>from your computer.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538851A-E202-41A1-8611-DBCCACAFAC7A}"/>
                  </a:ext>
                </a:extLst>
              </p:cNvPr>
              <p:cNvSpPr txBox="1"/>
              <p:nvPr/>
            </p:nvSpPr>
            <p:spPr>
              <a:xfrm>
                <a:off x="838199" y="4418687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</a:t>
                </a:r>
                <a:r>
                  <a:rPr lang="en-GB" sz="1400">
                    <a:solidFill>
                      <a:srgbClr val="333333"/>
                    </a:solidFill>
                  </a:rPr>
                  <a:t> on the Format Background Menu to alter your image.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6DB0643-10E7-4DDD-8D68-0813CCB9F55B}"/>
                  </a:ext>
                </a:extLst>
              </p:cNvPr>
              <p:cNvSpPr txBox="1"/>
              <p:nvPr/>
            </p:nvSpPr>
            <p:spPr>
              <a:xfrm>
                <a:off x="838199" y="4960553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5.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Colour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Saturation, Tone, and Colour.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85A09DA-83A2-476E-95F5-C4B780D1709B}"/>
                  </a:ext>
                </a:extLst>
              </p:cNvPr>
              <p:cNvSpPr txBox="1"/>
              <p:nvPr/>
            </p:nvSpPr>
            <p:spPr>
              <a:xfrm>
                <a:off x="838199" y="5486564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6.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Correction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Sharpness, Brightness, and Contrast.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6C0C401-CD2D-4AB3-8617-63FE3774C945}"/>
                  </a:ext>
                </a:extLst>
              </p:cNvPr>
              <p:cNvSpPr txBox="1"/>
              <p:nvPr/>
            </p:nvSpPr>
            <p:spPr>
              <a:xfrm>
                <a:off x="838199" y="2776121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>
                    <a:solidFill>
                      <a:srgbClr val="333333"/>
                    </a:solidFill>
                  </a:rPr>
                  <a:t>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Solid Fill </a:t>
                </a:r>
                <a:r>
                  <a:rPr lang="en-GB" sz="1400">
                    <a:solidFill>
                      <a:srgbClr val="333333"/>
                    </a:solidFill>
                  </a:rPr>
                  <a:t>then choose your colour from the palette.</a:t>
                </a: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1C4E763-5B17-475F-8C51-7DB2F00B9B09}"/>
                </a:ext>
              </a:extLst>
            </p:cNvPr>
            <p:cNvSpPr/>
            <p:nvPr/>
          </p:nvSpPr>
          <p:spPr>
            <a:xfrm>
              <a:off x="3977323" y="2529527"/>
              <a:ext cx="3507557" cy="260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solidFill>
                    <a:schemeClr val="tx1"/>
                  </a:solidFill>
                </a:rPr>
                <a:t>Solid Colour Background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BF015BE-1E27-424F-AB2E-4F5939899745}"/>
                </a:ext>
              </a:extLst>
            </p:cNvPr>
            <p:cNvSpPr/>
            <p:nvPr/>
          </p:nvSpPr>
          <p:spPr>
            <a:xfrm>
              <a:off x="3977323" y="3392503"/>
              <a:ext cx="3507557" cy="260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solidFill>
                    <a:schemeClr val="tx1"/>
                  </a:solidFill>
                </a:rPr>
                <a:t>Image Background</a:t>
              </a:r>
            </a:p>
          </p:txBody>
        </p:sp>
      </p:grp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6E8FC9C3-BF24-41D5-B652-80B1D833353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746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[Aqua]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0D59A-7072-4F6A-9135-0E6CABBF95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609" y="2014236"/>
            <a:ext cx="9238201" cy="127265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59319-05D8-41E9-8529-C8FB86DA84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5CAD49-E545-4233-9197-588D89B0F2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886" y="3650347"/>
            <a:ext cx="9237924" cy="706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Name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59054E-EE7E-4434-90B0-35697C2E7B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4118">
            <a:off x="10269065" y="886916"/>
            <a:ext cx="1341738" cy="134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09190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[Aqua]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6882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[Aqua]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BF28CF4-66AC-4ECC-9A1D-540D67093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19" y="870521"/>
            <a:ext cx="11203537" cy="820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389DCA0-711C-407E-901C-B34828E16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419" y="1825625"/>
            <a:ext cx="112114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562893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[Navy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325C4-19CA-41D8-89B2-50FB13CEB3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80D59A-7072-4F6A-9135-0E6CABBF95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609" y="2014236"/>
            <a:ext cx="9238201" cy="12726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59319-05D8-41E9-8529-C8FB86DA84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5CAD49-E545-4233-9197-588D89B0F2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886" y="3650347"/>
            <a:ext cx="9237924" cy="7064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  <p:pic>
        <p:nvPicPr>
          <p:cNvPr id="9" name="Picture 8" descr="A picture containing sitting, red&#10;&#10;Description automatically generated">
            <a:extLst>
              <a:ext uri="{FF2B5EF4-FFF2-40B4-BE49-F238E27FC236}">
                <a16:creationId xmlns:a16="http://schemas.microsoft.com/office/drawing/2014/main" id="{2462294A-4F0A-41AE-9FB3-DFE0F17479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50" y="175591"/>
            <a:ext cx="3642403" cy="559995"/>
          </a:xfrm>
          <a:prstGeom prst="rect">
            <a:avLst/>
          </a:prstGeom>
        </p:spPr>
      </p:pic>
      <p:pic>
        <p:nvPicPr>
          <p:cNvPr id="10" name="Google Shape;18;p2">
            <a:extLst>
              <a:ext uri="{FF2B5EF4-FFF2-40B4-BE49-F238E27FC236}">
                <a16:creationId xmlns:a16="http://schemas.microsoft.com/office/drawing/2014/main" id="{2B100F60-0555-453E-B16D-3402B10D557A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004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F21D96-D47E-4374-A758-C1BC14D1FB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24181">
            <a:off x="10122869" y="1251651"/>
            <a:ext cx="1598517" cy="68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92924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[Whit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0D59A-7072-4F6A-9135-0E6CABBF95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609" y="2014236"/>
            <a:ext cx="9238201" cy="127265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59319-05D8-41E9-8529-C8FB86DA84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5CAD49-E545-4233-9197-588D89B0F2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886" y="3650347"/>
            <a:ext cx="9237924" cy="706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Name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290D0C-4A56-4654-8C9C-44FF053D57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35349">
            <a:off x="10284887" y="1002797"/>
            <a:ext cx="1352026" cy="119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85127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Background w/ Title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9D733D1-FE48-4846-901A-1702261915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DD2A6B-30F3-4D8F-AFDE-41EC4F28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773" y="692696"/>
            <a:ext cx="7197587" cy="900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E2699-0A55-4CF3-9DF2-5F3FE66B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166311-7FAE-4609-98A0-D31356102B53}"/>
              </a:ext>
            </a:extLst>
          </p:cNvPr>
          <p:cNvCxnSpPr/>
          <p:nvPr userDrawn="1"/>
        </p:nvCxnSpPr>
        <p:spPr>
          <a:xfrm>
            <a:off x="695400" y="0"/>
            <a:ext cx="0" cy="6858000"/>
          </a:xfrm>
          <a:prstGeom prst="line">
            <a:avLst/>
          </a:prstGeom>
          <a:ln w="9525">
            <a:solidFill>
              <a:schemeClr val="tx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2CB757-B86C-4084-91B8-47627B88B39C}"/>
              </a:ext>
            </a:extLst>
          </p:cNvPr>
          <p:cNvGrpSpPr/>
          <p:nvPr userDrawn="1"/>
        </p:nvGrpSpPr>
        <p:grpSpPr>
          <a:xfrm>
            <a:off x="0" y="0"/>
            <a:ext cx="689489" cy="656692"/>
            <a:chOff x="0" y="0"/>
            <a:chExt cx="689489" cy="6566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86700D-5C24-4906-BF3C-7C7EBA35C846}"/>
                </a:ext>
              </a:extLst>
            </p:cNvPr>
            <p:cNvSpPr/>
            <p:nvPr userDrawn="1"/>
          </p:nvSpPr>
          <p:spPr>
            <a:xfrm>
              <a:off x="0" y="0"/>
              <a:ext cx="689489" cy="6566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C0C2FB-930F-48DD-9043-DDFA0805653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019"/>
            <a:stretch/>
          </p:blipFill>
          <p:spPr>
            <a:xfrm>
              <a:off x="188004" y="153821"/>
              <a:ext cx="313481" cy="349050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7374F-FC62-456E-B091-1703A774DA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767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ark Background w/ Title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9D733D1-FE48-4846-901A-1702261915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DD2A6B-30F3-4D8F-AFDE-41EC4F28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773" y="692696"/>
            <a:ext cx="7197587" cy="900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E2699-0A55-4CF3-9DF2-5F3FE66B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166311-7FAE-4609-98A0-D31356102B53}"/>
              </a:ext>
            </a:extLst>
          </p:cNvPr>
          <p:cNvCxnSpPr/>
          <p:nvPr userDrawn="1"/>
        </p:nvCxnSpPr>
        <p:spPr>
          <a:xfrm>
            <a:off x="695400" y="0"/>
            <a:ext cx="0" cy="6858000"/>
          </a:xfrm>
          <a:prstGeom prst="line">
            <a:avLst/>
          </a:prstGeom>
          <a:ln w="9525">
            <a:solidFill>
              <a:schemeClr val="tx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2CB757-B86C-4084-91B8-47627B88B39C}"/>
              </a:ext>
            </a:extLst>
          </p:cNvPr>
          <p:cNvGrpSpPr/>
          <p:nvPr userDrawn="1"/>
        </p:nvGrpSpPr>
        <p:grpSpPr>
          <a:xfrm>
            <a:off x="0" y="0"/>
            <a:ext cx="689489" cy="656692"/>
            <a:chOff x="0" y="0"/>
            <a:chExt cx="689489" cy="6566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86700D-5C24-4906-BF3C-7C7EBA35C846}"/>
                </a:ext>
              </a:extLst>
            </p:cNvPr>
            <p:cNvSpPr/>
            <p:nvPr userDrawn="1"/>
          </p:nvSpPr>
          <p:spPr>
            <a:xfrm>
              <a:off x="0" y="0"/>
              <a:ext cx="689489" cy="6566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C0C2FB-930F-48DD-9043-DDFA0805653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019"/>
            <a:stretch/>
          </p:blipFill>
          <p:spPr>
            <a:xfrm>
              <a:off x="188004" y="153821"/>
              <a:ext cx="313481" cy="349050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7374F-FC62-456E-B091-1703A774DA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336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ark Background w/ Title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9D733D1-FE48-4846-901A-1702261915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DD2A6B-30F3-4D8F-AFDE-41EC4F28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773" y="692696"/>
            <a:ext cx="7197587" cy="900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E2699-0A55-4CF3-9DF2-5F3FE66B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166311-7FAE-4609-98A0-D31356102B53}"/>
              </a:ext>
            </a:extLst>
          </p:cNvPr>
          <p:cNvCxnSpPr/>
          <p:nvPr userDrawn="1"/>
        </p:nvCxnSpPr>
        <p:spPr>
          <a:xfrm>
            <a:off x="695400" y="0"/>
            <a:ext cx="0" cy="6858000"/>
          </a:xfrm>
          <a:prstGeom prst="line">
            <a:avLst/>
          </a:prstGeom>
          <a:ln w="9525">
            <a:solidFill>
              <a:schemeClr val="tx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2CB757-B86C-4084-91B8-47627B88B39C}"/>
              </a:ext>
            </a:extLst>
          </p:cNvPr>
          <p:cNvGrpSpPr/>
          <p:nvPr userDrawn="1"/>
        </p:nvGrpSpPr>
        <p:grpSpPr>
          <a:xfrm>
            <a:off x="0" y="0"/>
            <a:ext cx="689489" cy="656692"/>
            <a:chOff x="0" y="0"/>
            <a:chExt cx="689489" cy="6566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86700D-5C24-4906-BF3C-7C7EBA35C846}"/>
                </a:ext>
              </a:extLst>
            </p:cNvPr>
            <p:cNvSpPr/>
            <p:nvPr userDrawn="1"/>
          </p:nvSpPr>
          <p:spPr>
            <a:xfrm>
              <a:off x="0" y="0"/>
              <a:ext cx="689489" cy="6566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C0C2FB-930F-48DD-9043-DDFA0805653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019"/>
            <a:stretch/>
          </p:blipFill>
          <p:spPr>
            <a:xfrm>
              <a:off x="188004" y="153821"/>
              <a:ext cx="313481" cy="349050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7374F-FC62-456E-B091-1703A774DA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447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6967-70AB-46BB-B5A6-9ABA932B75F8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C49A-7DCD-4B77-92B9-708FA1E12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2621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B98508B-8B2A-4282-9B4B-9A857C0C9A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A1E32-79AC-4184-A811-71D1EBAAD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904" y="0"/>
            <a:ext cx="53400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DD2A6B-30F3-4D8F-AFDE-41EC4F28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7590" y="3897052"/>
            <a:ext cx="5508610" cy="900100"/>
          </a:xfrm>
        </p:spPr>
        <p:txBody>
          <a:bodyPr/>
          <a:lstStyle>
            <a:lvl1pPr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Enter title here </a:t>
            </a:r>
          </a:p>
        </p:txBody>
      </p:sp>
    </p:spTree>
    <p:extLst>
      <p:ext uri="{BB962C8B-B14F-4D97-AF65-F5344CB8AC3E}">
        <p14:creationId xmlns:p14="http://schemas.microsoft.com/office/powerpoint/2010/main" val="792381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EE6D4304-6C00-4FA5-8DA3-B3CBBF732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992" y="0"/>
            <a:ext cx="3493008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E2699-0A55-4CF3-9DF2-5F3FE66B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7582F-DBCA-40AA-8B88-B8C06FF989B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39C1799-24C3-4940-B70F-45B34F35D9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6200" y="1910092"/>
            <a:ext cx="9572271" cy="4094467"/>
          </a:xfrm>
        </p:spPr>
        <p:txBody>
          <a:bodyPr numCol="3" spcCol="648000"/>
          <a:lstStyle>
            <a:lvl1pPr>
              <a:defRPr/>
            </a:lvl1pPr>
          </a:lstStyle>
          <a:p>
            <a:pPr lvl="0"/>
            <a:r>
              <a:rPr lang="en-US" dirty="0"/>
              <a:t>Enter text here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05ECEC-13A6-472B-BBC9-956D8C323D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1CB9215-5912-4C82-9D4B-C793B2118F0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8A51A49C-CCF3-40EC-86C3-3323DCDFE31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FE1D06D-0AA0-41FF-914F-F66EFCCAA2CF}"/>
              </a:ext>
            </a:extLst>
          </p:cNvPr>
          <p:cNvGrpSpPr/>
          <p:nvPr userDrawn="1"/>
        </p:nvGrpSpPr>
        <p:grpSpPr>
          <a:xfrm>
            <a:off x="-3663770" y="0"/>
            <a:ext cx="3603086" cy="4930218"/>
            <a:chOff x="3977323" y="1216058"/>
            <a:chExt cx="3507558" cy="4930218"/>
          </a:xfrm>
          <a:solidFill>
            <a:schemeClr val="tx1"/>
          </a:solidFill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F0871CF-3701-4FFA-96C9-38B7903690C5}"/>
                </a:ext>
              </a:extLst>
            </p:cNvPr>
            <p:cNvGrpSpPr/>
            <p:nvPr/>
          </p:nvGrpSpPr>
          <p:grpSpPr>
            <a:xfrm>
              <a:off x="3977323" y="1216058"/>
              <a:ext cx="3507558" cy="4930218"/>
              <a:chOff x="838199" y="1150070"/>
              <a:chExt cx="3507558" cy="4930218"/>
            </a:xfrm>
            <a:grpFill/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00190D3-D6D6-424C-B50B-97A74443B2AA}"/>
                  </a:ext>
                </a:extLst>
              </p:cNvPr>
              <p:cNvSpPr/>
              <p:nvPr/>
            </p:nvSpPr>
            <p:spPr>
              <a:xfrm>
                <a:off x="838200" y="1150070"/>
                <a:ext cx="3507557" cy="493021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358D6A9-A903-4BBB-8A85-F51832DFCDAB}"/>
                  </a:ext>
                </a:extLst>
              </p:cNvPr>
              <p:cNvSpPr txBox="1"/>
              <p:nvPr/>
            </p:nvSpPr>
            <p:spPr>
              <a:xfrm>
                <a:off x="838200" y="1169750"/>
                <a:ext cx="35075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customise </a:t>
                </a:r>
                <a:br>
                  <a:rPr lang="en-GB">
                    <a:solidFill>
                      <a:srgbClr val="333333"/>
                    </a:solidFill>
                    <a:latin typeface="+mj-lt"/>
                  </a:rPr>
                </a:br>
                <a:r>
                  <a:rPr lang="en-GB">
                    <a:solidFill>
                      <a:srgbClr val="333333"/>
                    </a:solidFill>
                    <a:latin typeface="+mj-lt"/>
                  </a:rPr>
                  <a:t>your background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1B7E112-939C-470A-BD9A-46EAD2091259}"/>
                  </a:ext>
                </a:extLst>
              </p:cNvPr>
              <p:cNvSpPr/>
              <p:nvPr/>
            </p:nvSpPr>
            <p:spPr>
              <a:xfrm>
                <a:off x="838200" y="1805993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A16E528-C8B7-4CCC-8926-20D51AEF7456}"/>
                  </a:ext>
                </a:extLst>
              </p:cNvPr>
              <p:cNvSpPr txBox="1"/>
              <p:nvPr/>
            </p:nvSpPr>
            <p:spPr>
              <a:xfrm>
                <a:off x="838199" y="1867808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Right click on your slide and 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Format Background</a:t>
                </a:r>
                <a:r>
                  <a:rPr lang="en-GB" sz="1400">
                    <a:solidFill>
                      <a:srgbClr val="333333"/>
                    </a:solidFill>
                  </a:rPr>
                  <a:t>.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415EB0F-DF28-4A16-B8F8-B799C12B0ABB}"/>
                  </a:ext>
                </a:extLst>
              </p:cNvPr>
              <p:cNvSpPr txBox="1"/>
              <p:nvPr/>
            </p:nvSpPr>
            <p:spPr>
              <a:xfrm>
                <a:off x="838199" y="3638084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3.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Click on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Fill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then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Picture or </a:t>
                </a:r>
                <a:br>
                  <a:rPr lang="en-GB" sz="1400" b="1" dirty="0">
                    <a:solidFill>
                      <a:srgbClr val="333333"/>
                    </a:solidFill>
                  </a:rPr>
                </a:br>
                <a:r>
                  <a:rPr lang="en-GB" sz="1400" b="1" dirty="0">
                    <a:solidFill>
                      <a:srgbClr val="333333"/>
                    </a:solidFill>
                  </a:rPr>
                  <a:t>Texture Fill</a:t>
                </a:r>
                <a:r>
                  <a:rPr lang="en-GB" sz="1400" dirty="0">
                    <a:solidFill>
                      <a:srgbClr val="333333"/>
                    </a:solidFill>
                  </a:rPr>
                  <a:t> and choose the image </a:t>
                </a:r>
                <a:br>
                  <a:rPr lang="en-GB" sz="1400" dirty="0">
                    <a:solidFill>
                      <a:srgbClr val="333333"/>
                    </a:solidFill>
                  </a:rPr>
                </a:br>
                <a:r>
                  <a:rPr lang="en-GB" sz="1400" dirty="0">
                    <a:solidFill>
                      <a:srgbClr val="333333"/>
                    </a:solidFill>
                  </a:rPr>
                  <a:t>from your computer.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629F102-605F-4B60-A043-2DF248F24655}"/>
                  </a:ext>
                </a:extLst>
              </p:cNvPr>
              <p:cNvSpPr txBox="1"/>
              <p:nvPr/>
            </p:nvSpPr>
            <p:spPr>
              <a:xfrm>
                <a:off x="838199" y="4418687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</a:t>
                </a:r>
                <a:r>
                  <a:rPr lang="en-GB" sz="1400">
                    <a:solidFill>
                      <a:srgbClr val="333333"/>
                    </a:solidFill>
                  </a:rPr>
                  <a:t> on the Format Background Menu to alter your image.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26A457D-2BA7-49EE-9FFB-FECD3D914832}"/>
                  </a:ext>
                </a:extLst>
              </p:cNvPr>
              <p:cNvSpPr txBox="1"/>
              <p:nvPr/>
            </p:nvSpPr>
            <p:spPr>
              <a:xfrm>
                <a:off x="838199" y="4960553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5.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Colour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Saturation, Tone, and Colour.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2528805-D57B-484E-B2EA-AFB76562EE73}"/>
                  </a:ext>
                </a:extLst>
              </p:cNvPr>
              <p:cNvSpPr txBox="1"/>
              <p:nvPr/>
            </p:nvSpPr>
            <p:spPr>
              <a:xfrm>
                <a:off x="838199" y="5486564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6.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Correction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Sharpness, Brightness, and Contrast.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0C54AD8-6308-438B-A3AF-0368F1944F64}"/>
                  </a:ext>
                </a:extLst>
              </p:cNvPr>
              <p:cNvSpPr txBox="1"/>
              <p:nvPr/>
            </p:nvSpPr>
            <p:spPr>
              <a:xfrm>
                <a:off x="838199" y="2776121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>
                    <a:solidFill>
                      <a:srgbClr val="333333"/>
                    </a:solidFill>
                  </a:rPr>
                  <a:t>Click </a:t>
                </a:r>
                <a:r>
                  <a:rPr lang="en-GB" sz="1400" b="1">
                    <a:solidFill>
                      <a:srgbClr val="333333"/>
                    </a:solidFill>
                  </a:rPr>
                  <a:t>Solid Fill </a:t>
                </a:r>
                <a:r>
                  <a:rPr lang="en-GB" sz="1400">
                    <a:solidFill>
                      <a:srgbClr val="333333"/>
                    </a:solidFill>
                  </a:rPr>
                  <a:t>then choose your colour from the palette.</a:t>
                </a: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1BF2D23-7BE7-4173-BAA7-9B7E7C745F6B}"/>
                </a:ext>
              </a:extLst>
            </p:cNvPr>
            <p:cNvSpPr/>
            <p:nvPr/>
          </p:nvSpPr>
          <p:spPr>
            <a:xfrm>
              <a:off x="3977323" y="2529527"/>
              <a:ext cx="3507557" cy="260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solidFill>
                    <a:schemeClr val="tx1"/>
                  </a:solidFill>
                </a:rPr>
                <a:t>Solid Colour Background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F428147-1FE3-4A9C-BBED-41BA3D95F3CA}"/>
                </a:ext>
              </a:extLst>
            </p:cNvPr>
            <p:cNvSpPr/>
            <p:nvPr/>
          </p:nvSpPr>
          <p:spPr>
            <a:xfrm>
              <a:off x="3977323" y="3392503"/>
              <a:ext cx="3507557" cy="260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solidFill>
                    <a:schemeClr val="tx1"/>
                  </a:solidFill>
                </a:rPr>
                <a:t>Image Background</a:t>
              </a:r>
            </a:p>
          </p:txBody>
        </p:sp>
      </p:grp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8292E4B8-B338-483B-AFFB-3CFC274EA0C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348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 Title 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CF9B255-407C-4380-B9DD-4CCE29AB92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C93D5E-AE92-4B34-84B0-07733F5BA1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DD2A6B-30F3-4D8F-AFDE-41EC4F28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773" y="692696"/>
            <a:ext cx="10117124" cy="9001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E2699-0A55-4CF3-9DF2-5F3FE66B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166311-7FAE-4609-98A0-D31356102B53}"/>
              </a:ext>
            </a:extLst>
          </p:cNvPr>
          <p:cNvCxnSpPr/>
          <p:nvPr userDrawn="1"/>
        </p:nvCxnSpPr>
        <p:spPr>
          <a:xfrm>
            <a:off x="695400" y="0"/>
            <a:ext cx="0" cy="6858000"/>
          </a:xfrm>
          <a:prstGeom prst="line">
            <a:avLst/>
          </a:prstGeom>
          <a:ln w="9525">
            <a:solidFill>
              <a:schemeClr val="tx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2CB757-B86C-4084-91B8-47627B88B39C}"/>
              </a:ext>
            </a:extLst>
          </p:cNvPr>
          <p:cNvGrpSpPr/>
          <p:nvPr userDrawn="1"/>
        </p:nvGrpSpPr>
        <p:grpSpPr>
          <a:xfrm>
            <a:off x="0" y="0"/>
            <a:ext cx="689489" cy="656692"/>
            <a:chOff x="0" y="0"/>
            <a:chExt cx="689489" cy="6566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86700D-5C24-4906-BF3C-7C7EBA35C846}"/>
                </a:ext>
              </a:extLst>
            </p:cNvPr>
            <p:cNvSpPr/>
            <p:nvPr userDrawn="1"/>
          </p:nvSpPr>
          <p:spPr>
            <a:xfrm>
              <a:off x="0" y="0"/>
              <a:ext cx="689489" cy="6566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C0C2FB-930F-48DD-9043-DDFA0805653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019"/>
            <a:stretch/>
          </p:blipFill>
          <p:spPr>
            <a:xfrm>
              <a:off x="188004" y="153821"/>
              <a:ext cx="313481" cy="349050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659C7-0CF1-4B8B-842C-1E4FA5A281B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572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8314183-4A3E-431C-AF63-44608B1231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164C7-79A8-4F09-A989-358E61EA38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12" y="3833174"/>
            <a:ext cx="11490687" cy="302482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E2699-0A55-4CF3-9DF2-5F3FE66B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166311-7FAE-4609-98A0-D31356102B53}"/>
              </a:ext>
            </a:extLst>
          </p:cNvPr>
          <p:cNvCxnSpPr/>
          <p:nvPr userDrawn="1"/>
        </p:nvCxnSpPr>
        <p:spPr>
          <a:xfrm>
            <a:off x="695400" y="0"/>
            <a:ext cx="0" cy="6858000"/>
          </a:xfrm>
          <a:prstGeom prst="line">
            <a:avLst/>
          </a:prstGeom>
          <a:ln w="9525">
            <a:solidFill>
              <a:schemeClr val="tx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2CB757-B86C-4084-91B8-47627B88B39C}"/>
              </a:ext>
            </a:extLst>
          </p:cNvPr>
          <p:cNvGrpSpPr/>
          <p:nvPr userDrawn="1"/>
        </p:nvGrpSpPr>
        <p:grpSpPr>
          <a:xfrm>
            <a:off x="0" y="0"/>
            <a:ext cx="689489" cy="656692"/>
            <a:chOff x="0" y="0"/>
            <a:chExt cx="689489" cy="6566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86700D-5C24-4906-BF3C-7C7EBA35C846}"/>
                </a:ext>
              </a:extLst>
            </p:cNvPr>
            <p:cNvSpPr/>
            <p:nvPr userDrawn="1"/>
          </p:nvSpPr>
          <p:spPr>
            <a:xfrm>
              <a:off x="0" y="0"/>
              <a:ext cx="689489" cy="6566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C0C2FB-930F-48DD-9043-DDFA0805653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019"/>
            <a:stretch/>
          </p:blipFill>
          <p:spPr>
            <a:xfrm>
              <a:off x="188004" y="153821"/>
              <a:ext cx="313481" cy="349050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7582F-DBCA-40AA-8B88-B8C06FF989B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480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ackground w/ Title 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A1CD88-F993-47AB-B75E-2A84D5C92B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DD2A6B-30F3-4D8F-AFDE-41EC4F28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773" y="692696"/>
            <a:ext cx="7197587" cy="900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166311-7FAE-4609-98A0-D31356102B53}"/>
              </a:ext>
            </a:extLst>
          </p:cNvPr>
          <p:cNvCxnSpPr/>
          <p:nvPr userDrawn="1"/>
        </p:nvCxnSpPr>
        <p:spPr>
          <a:xfrm>
            <a:off x="695400" y="0"/>
            <a:ext cx="0" cy="6858000"/>
          </a:xfrm>
          <a:prstGeom prst="line">
            <a:avLst/>
          </a:prstGeom>
          <a:ln w="9525">
            <a:solidFill>
              <a:schemeClr val="tx2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2CB757-B86C-4084-91B8-47627B88B39C}"/>
              </a:ext>
            </a:extLst>
          </p:cNvPr>
          <p:cNvGrpSpPr/>
          <p:nvPr userDrawn="1"/>
        </p:nvGrpSpPr>
        <p:grpSpPr>
          <a:xfrm>
            <a:off x="0" y="0"/>
            <a:ext cx="689489" cy="656692"/>
            <a:chOff x="0" y="0"/>
            <a:chExt cx="689489" cy="6566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86700D-5C24-4906-BF3C-7C7EBA35C846}"/>
                </a:ext>
              </a:extLst>
            </p:cNvPr>
            <p:cNvSpPr/>
            <p:nvPr userDrawn="1"/>
          </p:nvSpPr>
          <p:spPr>
            <a:xfrm>
              <a:off x="0" y="0"/>
              <a:ext cx="689489" cy="6566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C0C2FB-930F-48DD-9043-DDFA0805653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019"/>
            <a:stretch/>
          </p:blipFill>
          <p:spPr>
            <a:xfrm>
              <a:off x="188004" y="153821"/>
              <a:ext cx="313481" cy="349050"/>
            </a:xfrm>
            <a:prstGeom prst="rect">
              <a:avLst/>
            </a:prstGeom>
          </p:spPr>
        </p:pic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F219A6-E7CB-4E56-9F63-51C2E772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4F0413-F02F-448E-A51F-12C9EE0D7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243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w/ Title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9D733D1-FE48-4846-901A-1702261915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DD2A6B-30F3-4D8F-AFDE-41EC4F28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773" y="692696"/>
            <a:ext cx="7197587" cy="900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E2699-0A55-4CF3-9DF2-5F3FE66B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166311-7FAE-4609-98A0-D31356102B53}"/>
              </a:ext>
            </a:extLst>
          </p:cNvPr>
          <p:cNvCxnSpPr/>
          <p:nvPr userDrawn="1"/>
        </p:nvCxnSpPr>
        <p:spPr>
          <a:xfrm>
            <a:off x="695400" y="0"/>
            <a:ext cx="0" cy="6858000"/>
          </a:xfrm>
          <a:prstGeom prst="line">
            <a:avLst/>
          </a:prstGeom>
          <a:ln w="9525">
            <a:solidFill>
              <a:schemeClr val="tx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2CB757-B86C-4084-91B8-47627B88B39C}"/>
              </a:ext>
            </a:extLst>
          </p:cNvPr>
          <p:cNvGrpSpPr/>
          <p:nvPr userDrawn="1"/>
        </p:nvGrpSpPr>
        <p:grpSpPr>
          <a:xfrm>
            <a:off x="0" y="0"/>
            <a:ext cx="689489" cy="656692"/>
            <a:chOff x="0" y="0"/>
            <a:chExt cx="689489" cy="6566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86700D-5C24-4906-BF3C-7C7EBA35C846}"/>
                </a:ext>
              </a:extLst>
            </p:cNvPr>
            <p:cNvSpPr/>
            <p:nvPr userDrawn="1"/>
          </p:nvSpPr>
          <p:spPr>
            <a:xfrm>
              <a:off x="0" y="0"/>
              <a:ext cx="689489" cy="6566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C0C2FB-930F-48DD-9043-DDFA0805653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019"/>
            <a:stretch/>
          </p:blipFill>
          <p:spPr>
            <a:xfrm>
              <a:off x="188004" y="153821"/>
              <a:ext cx="313481" cy="349050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7374F-FC62-456E-B091-1703A774DA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862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w/ Title  in the Midd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9D733D1-FE48-4846-901A-1702261915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DD2A6B-30F3-4D8F-AFDE-41EC4F28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394" y="692696"/>
            <a:ext cx="9638526" cy="90010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E2699-0A55-4CF3-9DF2-5F3FE66B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166311-7FAE-4609-98A0-D31356102B53}"/>
              </a:ext>
            </a:extLst>
          </p:cNvPr>
          <p:cNvCxnSpPr/>
          <p:nvPr userDrawn="1"/>
        </p:nvCxnSpPr>
        <p:spPr>
          <a:xfrm>
            <a:off x="695400" y="0"/>
            <a:ext cx="0" cy="6858000"/>
          </a:xfrm>
          <a:prstGeom prst="line">
            <a:avLst/>
          </a:prstGeom>
          <a:ln w="9525">
            <a:solidFill>
              <a:schemeClr val="tx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2CB757-B86C-4084-91B8-47627B88B39C}"/>
              </a:ext>
            </a:extLst>
          </p:cNvPr>
          <p:cNvGrpSpPr/>
          <p:nvPr userDrawn="1"/>
        </p:nvGrpSpPr>
        <p:grpSpPr>
          <a:xfrm>
            <a:off x="0" y="0"/>
            <a:ext cx="689489" cy="656692"/>
            <a:chOff x="0" y="0"/>
            <a:chExt cx="689489" cy="6566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86700D-5C24-4906-BF3C-7C7EBA35C846}"/>
                </a:ext>
              </a:extLst>
            </p:cNvPr>
            <p:cNvSpPr/>
            <p:nvPr userDrawn="1"/>
          </p:nvSpPr>
          <p:spPr>
            <a:xfrm>
              <a:off x="0" y="0"/>
              <a:ext cx="689489" cy="6566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C0C2FB-930F-48DD-9043-DDFA0805653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019"/>
            <a:stretch/>
          </p:blipFill>
          <p:spPr>
            <a:xfrm>
              <a:off x="188004" y="153821"/>
              <a:ext cx="313481" cy="349050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7374F-FC62-456E-B091-1703A774DA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573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ackground w/ Title  in the Midd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68B80FF-1DE2-4930-B503-A6140AEEAF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DD2A6B-30F3-4D8F-AFDE-41EC4F28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394" y="692696"/>
            <a:ext cx="9638526" cy="90010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E2699-0A55-4CF3-9DF2-5F3FE66B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166311-7FAE-4609-98A0-D31356102B53}"/>
              </a:ext>
            </a:extLst>
          </p:cNvPr>
          <p:cNvCxnSpPr/>
          <p:nvPr userDrawn="1"/>
        </p:nvCxnSpPr>
        <p:spPr>
          <a:xfrm>
            <a:off x="695400" y="0"/>
            <a:ext cx="0" cy="6858000"/>
          </a:xfrm>
          <a:prstGeom prst="line">
            <a:avLst/>
          </a:prstGeom>
          <a:ln w="9525">
            <a:solidFill>
              <a:schemeClr val="tx2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2CB757-B86C-4084-91B8-47627B88B39C}"/>
              </a:ext>
            </a:extLst>
          </p:cNvPr>
          <p:cNvGrpSpPr/>
          <p:nvPr userDrawn="1"/>
        </p:nvGrpSpPr>
        <p:grpSpPr>
          <a:xfrm>
            <a:off x="0" y="0"/>
            <a:ext cx="689489" cy="656692"/>
            <a:chOff x="0" y="0"/>
            <a:chExt cx="689489" cy="6566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86700D-5C24-4906-BF3C-7C7EBA35C846}"/>
                </a:ext>
              </a:extLst>
            </p:cNvPr>
            <p:cNvSpPr/>
            <p:nvPr userDrawn="1"/>
          </p:nvSpPr>
          <p:spPr>
            <a:xfrm>
              <a:off x="0" y="0"/>
              <a:ext cx="689489" cy="6566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C0C2FB-930F-48DD-9043-DDFA0805653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019"/>
            <a:stretch/>
          </p:blipFill>
          <p:spPr>
            <a:xfrm>
              <a:off x="188004" y="153821"/>
              <a:ext cx="313481" cy="349050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7374F-FC62-456E-B091-1703A774DA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270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367DC-FE19-4471-9D2D-8FACE1CA04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773" y="692696"/>
            <a:ext cx="5724636" cy="9001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9E56FD-A2C3-467D-A669-8DC17297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155739C-160E-4AA6-A252-6F5E09BA86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2084" y="1376772"/>
            <a:ext cx="3888432" cy="4510584"/>
          </a:xfrm>
          <a:custGeom>
            <a:avLst/>
            <a:gdLst>
              <a:gd name="connsiteX0" fmla="*/ 1953067 w 3906133"/>
              <a:gd name="connsiteY0" fmla="*/ 0 h 4531117"/>
              <a:gd name="connsiteX1" fmla="*/ 3906133 w 3906133"/>
              <a:gd name="connsiteY1" fmla="*/ 1158833 h 4531117"/>
              <a:gd name="connsiteX2" fmla="*/ 3906133 w 3906133"/>
              <a:gd name="connsiteY2" fmla="*/ 3372284 h 4531117"/>
              <a:gd name="connsiteX3" fmla="*/ 1953067 w 3906133"/>
              <a:gd name="connsiteY3" fmla="*/ 4531117 h 4531117"/>
              <a:gd name="connsiteX4" fmla="*/ 0 w 3906133"/>
              <a:gd name="connsiteY4" fmla="*/ 3372284 h 4531117"/>
              <a:gd name="connsiteX5" fmla="*/ 0 w 3906133"/>
              <a:gd name="connsiteY5" fmla="*/ 1158833 h 453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6133" h="4531117">
                <a:moveTo>
                  <a:pt x="1953067" y="0"/>
                </a:moveTo>
                <a:lnTo>
                  <a:pt x="3906133" y="1158833"/>
                </a:lnTo>
                <a:lnTo>
                  <a:pt x="3906133" y="3372284"/>
                </a:lnTo>
                <a:lnTo>
                  <a:pt x="1953067" y="4531117"/>
                </a:lnTo>
                <a:lnTo>
                  <a:pt x="0" y="3372284"/>
                </a:lnTo>
                <a:lnTo>
                  <a:pt x="0" y="1158833"/>
                </a:lnTo>
                <a:close/>
              </a:path>
            </a:pathLst>
          </a:cu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on the icon </a:t>
            </a:r>
            <a:br>
              <a:rPr lang="en-GB" dirty="0"/>
            </a:br>
            <a:r>
              <a:rPr lang="en-GB" dirty="0"/>
              <a:t>to insert an image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1132589-6B53-41C7-9609-CB3AC39A2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3773" y="1808820"/>
            <a:ext cx="4550804" cy="388843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97AE03-F5A0-4C2E-AD91-39E5F47283BE}"/>
              </a:ext>
            </a:extLst>
          </p:cNvPr>
          <p:cNvCxnSpPr/>
          <p:nvPr userDrawn="1"/>
        </p:nvCxnSpPr>
        <p:spPr>
          <a:xfrm>
            <a:off x="695400" y="0"/>
            <a:ext cx="0" cy="6858000"/>
          </a:xfrm>
          <a:prstGeom prst="line">
            <a:avLst/>
          </a:prstGeom>
          <a:ln w="9525">
            <a:solidFill>
              <a:schemeClr val="tx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7580F4C-D149-4108-8384-D80518C74EFF}"/>
              </a:ext>
            </a:extLst>
          </p:cNvPr>
          <p:cNvGrpSpPr/>
          <p:nvPr userDrawn="1"/>
        </p:nvGrpSpPr>
        <p:grpSpPr>
          <a:xfrm>
            <a:off x="0" y="0"/>
            <a:ext cx="689489" cy="656692"/>
            <a:chOff x="0" y="0"/>
            <a:chExt cx="689489" cy="65669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F61AF0A-060A-4D10-8750-425B26131F58}"/>
                </a:ext>
              </a:extLst>
            </p:cNvPr>
            <p:cNvSpPr/>
            <p:nvPr userDrawn="1"/>
          </p:nvSpPr>
          <p:spPr>
            <a:xfrm>
              <a:off x="0" y="0"/>
              <a:ext cx="689489" cy="6566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610AAE5-795C-4F0E-A4E1-6753E31443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019"/>
            <a:stretch/>
          </p:blipFill>
          <p:spPr>
            <a:xfrm>
              <a:off x="188004" y="153821"/>
              <a:ext cx="313481" cy="349050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FE6736-C4C2-42B8-B6B0-1191697A95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203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Image (Right) &amp; Half Text w/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4941601-AE37-490F-BA28-A3F31E4746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992" y="0"/>
            <a:ext cx="3493008" cy="68580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39F7EB-F387-4074-A1A9-4B2714DB08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DF878AD-5E39-4137-8828-F2A7C13401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on the icon to insert an image,</a:t>
            </a:r>
            <a:br>
              <a:rPr lang="en-GB" dirty="0"/>
            </a:br>
            <a:r>
              <a:rPr lang="en-GB" dirty="0"/>
              <a:t>then right click &gt; send to back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54C44-722B-4721-865C-7BF6F19B0E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8100" y="1137196"/>
            <a:ext cx="5511800" cy="4884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86E50-37EA-4A81-AB19-3DE402C8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61BF-CC12-4642-A6B4-19F88FC3D968}" type="datetime1">
              <a:rPr lang="en-GB" smtClean="0"/>
              <a:pPr/>
              <a:t>15/07/2021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DDD78-F2B4-479A-9FB5-EB5FF3B1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8A72A-D9CD-4156-AA4E-287FA95D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9A5676D-73F8-4F39-9EBE-AE3E717091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8100" y="1873250"/>
            <a:ext cx="5511800" cy="44000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D845FFE-E179-41F9-A38F-95E4062107E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131D1D1-DD0A-4E48-A52A-14079751497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583BC5B-8A12-4974-BE7C-9D382D20359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341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1 [Whit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BF28CF4-66AC-4ECC-9A1D-540D67093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19" y="870521"/>
            <a:ext cx="11203537" cy="820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389DCA0-711C-407E-901C-B34828E16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419" y="1825625"/>
            <a:ext cx="112114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823766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2E21-EDA1-4EE6-A10F-8214ABEA2B5C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947C1B-E944-4872-955A-0179EFF706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53" y="6162321"/>
            <a:ext cx="3636950" cy="55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6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8314183-4A3E-431C-AF63-44608B1231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/>
          </a:p>
        </p:txBody>
      </p:sp>
      <p:pic>
        <p:nvPicPr>
          <p:cNvPr id="7" name="Picture 6" hidden="1">
            <a:extLst>
              <a:ext uri="{FF2B5EF4-FFF2-40B4-BE49-F238E27FC236}">
                <a16:creationId xmlns:a16="http://schemas.microsoft.com/office/drawing/2014/main" id="{C93164C7-79A8-4F09-A989-358E61EA38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12" y="3833174"/>
            <a:ext cx="11490687" cy="302482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E2699-0A55-4CF3-9DF2-5F3FE66B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04AB4C-118F-4B16-BAF3-6CAE6E7757DC}"/>
              </a:ext>
            </a:extLst>
          </p:cNvPr>
          <p:cNvGrpSpPr/>
          <p:nvPr userDrawn="1"/>
        </p:nvGrpSpPr>
        <p:grpSpPr>
          <a:xfrm>
            <a:off x="-3663770" y="0"/>
            <a:ext cx="3603086" cy="3745276"/>
            <a:chOff x="838199" y="1150070"/>
            <a:chExt cx="3507558" cy="3745276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487E38-F312-489A-BDAE-410C103BCAD4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E5E16B-3457-4A09-B478-3EA6A6974393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333333"/>
                  </a:solidFill>
                  <a:latin typeface="+mj-lt"/>
                </a:rPr>
                <a:t>How to insert a </a:t>
              </a:r>
              <a:br>
                <a:rPr lang="en-GB" dirty="0">
                  <a:solidFill>
                    <a:srgbClr val="333333"/>
                  </a:solidFill>
                  <a:latin typeface="+mj-lt"/>
                </a:rPr>
              </a:br>
              <a:r>
                <a:rPr lang="en-GB" dirty="0">
                  <a:solidFill>
                    <a:srgbClr val="333333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5FA9C49-C9A4-4B31-B2B0-B932F4499D64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4686950-7400-4263-B55C-1AD40FCF58CC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1. </a:t>
              </a:r>
              <a:r>
                <a:rPr lang="en-GB" sz="1400" dirty="0">
                  <a:solidFill>
                    <a:srgbClr val="333333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rgbClr val="333333"/>
                  </a:solidFill>
                </a:rPr>
                <a:t>Format Background</a:t>
              </a:r>
              <a:r>
                <a:rPr lang="en-GB" sz="1400" dirty="0">
                  <a:solidFill>
                    <a:srgbClr val="333333"/>
                  </a:solidFill>
                </a:rPr>
                <a:t>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CDF1DAA-8469-4FE5-B1B6-BDECEE400AA0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2. </a:t>
              </a:r>
              <a:r>
                <a:rPr lang="en-GB" sz="1400" dirty="0">
                  <a:solidFill>
                    <a:srgbClr val="333333"/>
                  </a:solidFill>
                </a:rPr>
                <a:t>Click on </a:t>
              </a:r>
              <a:r>
                <a:rPr lang="en-GB" sz="1400" b="1" dirty="0">
                  <a:solidFill>
                    <a:srgbClr val="333333"/>
                  </a:solidFill>
                </a:rPr>
                <a:t>Fill</a:t>
              </a:r>
              <a:r>
                <a:rPr lang="en-GB" sz="1400" dirty="0">
                  <a:solidFill>
                    <a:srgbClr val="333333"/>
                  </a:solidFill>
                </a:rPr>
                <a:t> then </a:t>
              </a:r>
              <a:r>
                <a:rPr lang="en-GB" sz="1400" b="1" dirty="0">
                  <a:solidFill>
                    <a:srgbClr val="333333"/>
                  </a:solidFill>
                </a:rPr>
                <a:t>Picture or </a:t>
              </a:r>
              <a:br>
                <a:rPr lang="en-GB" sz="1400" b="1" dirty="0">
                  <a:solidFill>
                    <a:srgbClr val="333333"/>
                  </a:solidFill>
                </a:rPr>
              </a:br>
              <a:r>
                <a:rPr lang="en-GB" sz="1400" b="1" dirty="0">
                  <a:solidFill>
                    <a:srgbClr val="333333"/>
                  </a:solidFill>
                </a:rPr>
                <a:t>Texture Fill</a:t>
              </a:r>
              <a:r>
                <a:rPr lang="en-GB" sz="1400" dirty="0">
                  <a:solidFill>
                    <a:srgbClr val="333333"/>
                  </a:solidFill>
                </a:rPr>
                <a:t> and choose the image </a:t>
              </a:r>
              <a:br>
                <a:rPr lang="en-GB" sz="1400" dirty="0">
                  <a:solidFill>
                    <a:srgbClr val="333333"/>
                  </a:solidFill>
                </a:rPr>
              </a:br>
              <a:r>
                <a:rPr lang="en-GB" sz="1400" dirty="0">
                  <a:solidFill>
                    <a:srgbClr val="333333"/>
                  </a:solidFill>
                </a:rPr>
                <a:t>from your computer.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29CC7F-C6E3-42A4-87ED-BF240C4E86BB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Click </a:t>
              </a:r>
              <a:r>
                <a:rPr lang="en-GB" sz="1400" b="1">
                  <a:solidFill>
                    <a:srgbClr val="333333"/>
                  </a:solidFill>
                </a:rPr>
                <a:t>Picture</a:t>
              </a:r>
              <a:r>
                <a:rPr lang="en-GB" sz="1400">
                  <a:solidFill>
                    <a:srgbClr val="333333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785EFC-D233-47B3-96F0-969824578571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4. </a:t>
              </a:r>
              <a:r>
                <a:rPr lang="en-GB" sz="1400" dirty="0">
                  <a:solidFill>
                    <a:srgbClr val="333333"/>
                  </a:solidFill>
                </a:rPr>
                <a:t>Choose </a:t>
              </a:r>
              <a:r>
                <a:rPr lang="en-GB" sz="1400" b="1" dirty="0">
                  <a:solidFill>
                    <a:srgbClr val="333333"/>
                  </a:solidFill>
                </a:rPr>
                <a:t>Picture Colour</a:t>
              </a:r>
              <a:r>
                <a:rPr lang="en-GB" sz="1400" dirty="0">
                  <a:solidFill>
                    <a:srgbClr val="333333"/>
                  </a:solidFill>
                </a:rPr>
                <a:t> to adjust </a:t>
              </a:r>
              <a:br>
                <a:rPr lang="en-GB" sz="1400" dirty="0">
                  <a:solidFill>
                    <a:srgbClr val="333333"/>
                  </a:solidFill>
                </a:rPr>
              </a:br>
              <a:r>
                <a:rPr lang="en-GB" sz="1400" dirty="0">
                  <a:solidFill>
                    <a:srgbClr val="333333"/>
                  </a:solidFill>
                </a:rPr>
                <a:t>the Saturation, Tone, and Colour.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C30D77-AFE4-4A71-BDE5-EEB7ACB3AF1E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7582F-DBCA-40AA-8B88-B8C06FF989B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E9C6CF-5ADB-4585-9E1F-6AC2CB2AE3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772" y="692696"/>
            <a:ext cx="10593943" cy="4884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C5C6C2-C802-422F-B80C-5131CA4734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3772" y="2159000"/>
            <a:ext cx="4482327" cy="1081010"/>
          </a:xfrm>
        </p:spPr>
        <p:txBody>
          <a:bodyPr anchor="b"/>
          <a:lstStyle>
            <a:lvl1pPr>
              <a:defRPr sz="7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59A0CB-1C60-43B4-B83F-2BEC38CE0C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771" y="3114675"/>
            <a:ext cx="4482321" cy="3143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635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61C86D2-8774-4DA5-9027-2ECAF3DFBD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772" y="3721463"/>
            <a:ext cx="4482327" cy="1081010"/>
          </a:xfrm>
        </p:spPr>
        <p:txBody>
          <a:bodyPr anchor="b"/>
          <a:lstStyle>
            <a:lvl1pPr>
              <a:defRPr sz="7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6855088B-6BB1-49E8-AF1F-174DC28CE5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3771" y="4677138"/>
            <a:ext cx="4482321" cy="3143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635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7135DB0C-142B-4CEB-A844-B54DA28D76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3529" y="2159000"/>
            <a:ext cx="4482327" cy="1081010"/>
          </a:xfrm>
        </p:spPr>
        <p:txBody>
          <a:bodyPr anchor="b"/>
          <a:lstStyle>
            <a:lvl1pPr>
              <a:defRPr sz="7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5C170865-3C11-4161-AF0B-C283DDB872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13528" y="3114675"/>
            <a:ext cx="4482321" cy="3143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635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FE9B2EE-58D9-4F68-B3BB-D7A3B93D15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13529" y="3721463"/>
            <a:ext cx="4482327" cy="1081010"/>
          </a:xfrm>
        </p:spPr>
        <p:txBody>
          <a:bodyPr anchor="b"/>
          <a:lstStyle>
            <a:lvl1pPr>
              <a:defRPr sz="7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1D41415E-995E-4135-8552-DEACE3EFFB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13528" y="4677138"/>
            <a:ext cx="4482321" cy="3143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635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4AF7304-4765-4866-90E6-9AEC01E6E8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FE96A07D-E6BB-49DC-89B1-755F33CE9A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AFBFC00-AEF7-4CF1-94A9-A2723E12059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06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(Right) &amp; Half Text w/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4941601-AE37-490F-BA28-A3F31E474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992" y="0"/>
            <a:ext cx="3493008" cy="68580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39F7EB-F387-4074-A1A9-4B2714DB08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DF878AD-5E39-4137-8828-F2A7C13401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on the icon to insert an image,</a:t>
            </a:r>
            <a:br>
              <a:rPr lang="en-GB" dirty="0"/>
            </a:br>
            <a:r>
              <a:rPr lang="en-GB" dirty="0"/>
              <a:t>then right click &gt; send to back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54C44-722B-4721-865C-7BF6F19B0E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8100" y="1137196"/>
            <a:ext cx="5511800" cy="4884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86E50-37EA-4A81-AB19-3DE402C8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61BF-CC12-4642-A6B4-19F88FC3D968}" type="datetime1">
              <a:rPr lang="en-GB" smtClean="0"/>
              <a:pPr/>
              <a:t>15/07/2021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DDD78-F2B4-479A-9FB5-EB5FF3B1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8A72A-D9CD-4156-AA4E-287FA95D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9A5676D-73F8-4F39-9EBE-AE3E717091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8100" y="1873250"/>
            <a:ext cx="5511800" cy="44000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D845FFE-E179-41F9-A38F-95E4062107E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131D1D1-DD0A-4E48-A52A-14079751497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44DBA4-DEE4-4606-A845-0BB5410B7BB7}"/>
              </a:ext>
            </a:extLst>
          </p:cNvPr>
          <p:cNvGrpSpPr/>
          <p:nvPr userDrawn="1"/>
        </p:nvGrpSpPr>
        <p:grpSpPr>
          <a:xfrm>
            <a:off x="-5281264" y="0"/>
            <a:ext cx="5220581" cy="4713775"/>
            <a:chOff x="-5281264" y="5231949"/>
            <a:chExt cx="5220581" cy="471377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9ACE6CC-1DD8-440A-92A4-CD07856986A4}"/>
                </a:ext>
              </a:extLst>
            </p:cNvPr>
            <p:cNvGrpSpPr/>
            <p:nvPr userDrawn="1"/>
          </p:nvGrpSpPr>
          <p:grpSpPr>
            <a:xfrm>
              <a:off x="-3663769" y="5231949"/>
              <a:ext cx="3603086" cy="4713775"/>
              <a:chOff x="-3663769" y="5231949"/>
              <a:chExt cx="3603086" cy="471377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CC282EB-1A0C-401C-A38F-1C37F3308704}"/>
                  </a:ext>
                </a:extLst>
              </p:cNvPr>
              <p:cNvSpPr/>
              <p:nvPr/>
            </p:nvSpPr>
            <p:spPr>
              <a:xfrm>
                <a:off x="-3663767" y="5231949"/>
                <a:ext cx="3603084" cy="4713775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EA5CA0-FC84-42D0-9338-A8E0B19E0716}"/>
                  </a:ext>
                </a:extLst>
              </p:cNvPr>
              <p:cNvSpPr txBox="1"/>
              <p:nvPr/>
            </p:nvSpPr>
            <p:spPr>
              <a:xfrm>
                <a:off x="-3663767" y="5307365"/>
                <a:ext cx="3603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image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F538881-8170-4E6C-A6AC-2CE56BA52BB5}"/>
                  </a:ext>
                </a:extLst>
              </p:cNvPr>
              <p:cNvSpPr/>
              <p:nvPr/>
            </p:nvSpPr>
            <p:spPr>
              <a:xfrm>
                <a:off x="-3663767" y="5752111"/>
                <a:ext cx="3603084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1E996F-7AA8-4616-9B2A-9D67A992273C}"/>
                  </a:ext>
                </a:extLst>
              </p:cNvPr>
              <p:cNvSpPr txBox="1"/>
              <p:nvPr/>
            </p:nvSpPr>
            <p:spPr>
              <a:xfrm>
                <a:off x="-3663767" y="5949688"/>
                <a:ext cx="350362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</a:t>
                </a:r>
                <a:r>
                  <a:rPr lang="en-GB" sz="1400">
                    <a:solidFill>
                      <a:srgbClr val="333333"/>
                    </a:solidFill>
                  </a:rPr>
                  <a:t> in the middle of the placeholder and choose the image from your computer.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B51D9FB-3EB7-41CD-A93D-673441B80E71}"/>
                  </a:ext>
                </a:extLst>
              </p:cNvPr>
              <p:cNvSpPr txBox="1"/>
              <p:nvPr/>
            </p:nvSpPr>
            <p:spPr>
              <a:xfrm>
                <a:off x="-3663768" y="6750820"/>
                <a:ext cx="360308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2.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Format Picture </a:t>
                </a:r>
                <a:r>
                  <a:rPr lang="en-GB" sz="1400" dirty="0">
                    <a:solidFill>
                      <a:srgbClr val="333333"/>
                    </a:solidFill>
                  </a:rPr>
                  <a:t>tab in </a:t>
                </a:r>
                <a:br>
                  <a:rPr lang="en-GB" sz="1400" dirty="0">
                    <a:solidFill>
                      <a:srgbClr val="333333"/>
                    </a:solidFill>
                  </a:rPr>
                </a:br>
                <a:r>
                  <a:rPr lang="en-GB" sz="1400" dirty="0">
                    <a:solidFill>
                      <a:srgbClr val="333333"/>
                    </a:solidFill>
                  </a:rPr>
                  <a:t>the ribbon and use the tools to edit </a:t>
                </a:r>
                <a:br>
                  <a:rPr lang="en-GB" sz="1400" dirty="0">
                    <a:solidFill>
                      <a:srgbClr val="333333"/>
                    </a:solidFill>
                  </a:rPr>
                </a:br>
                <a:r>
                  <a:rPr lang="en-GB" sz="1400" dirty="0">
                    <a:solidFill>
                      <a:srgbClr val="333333"/>
                    </a:solidFill>
                  </a:rPr>
                  <a:t>the image.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C184C79-AE27-4B1A-9145-DD7866D1E379}"/>
                  </a:ext>
                </a:extLst>
              </p:cNvPr>
              <p:cNvSpPr txBox="1"/>
              <p:nvPr/>
            </p:nvSpPr>
            <p:spPr>
              <a:xfrm>
                <a:off x="-3663769" y="7551952"/>
                <a:ext cx="360308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3.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Crop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to resize and move the image within the placeholder, using the white circles in the corners of the image. Click on the drop down arrow and choose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Fit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to fit the image to the placeholder.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D6BD0B0-3557-42B1-B895-5806F6A3E8A3}"/>
                  </a:ext>
                </a:extLst>
              </p:cNvPr>
              <p:cNvSpPr txBox="1"/>
              <p:nvPr/>
            </p:nvSpPr>
            <p:spPr>
              <a:xfrm>
                <a:off x="-3663768" y="8783971"/>
                <a:ext cx="36030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Colour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Saturation, Tone, and Colour.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679E509-D747-43C8-9990-803EAE34EC2A}"/>
                  </a:ext>
                </a:extLst>
              </p:cNvPr>
              <p:cNvSpPr txBox="1"/>
              <p:nvPr/>
            </p:nvSpPr>
            <p:spPr>
              <a:xfrm>
                <a:off x="-3663768" y="9369660"/>
                <a:ext cx="36030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5.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Picture Correction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to adjust the Sharpness, Brightness, and Contrast.</a:t>
                </a: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EA3E5C2-E7F0-4DF3-B6B2-4196362708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281264" y="7907374"/>
              <a:ext cx="1524000" cy="2038350"/>
            </a:xfrm>
            <a:prstGeom prst="rect">
              <a:avLst/>
            </a:prstGeom>
          </p:spPr>
        </p:pic>
      </p:grp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583BC5B-8A12-4974-BE7C-9D382D20359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597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(Left) &amp; Half Text w/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766A52-49AE-4083-8427-3FD4AFF6AD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1365BD79-0F51-4A96-9456-FA6FE7599A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8992" y="0"/>
            <a:ext cx="3493008" cy="6858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1B3F6-D6A3-43BA-81BC-1482EE2F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61BF-CC12-4642-A6B4-19F88FC3D968}" type="datetime1">
              <a:rPr lang="en-GB" smtClean="0"/>
              <a:pPr/>
              <a:t>15/07/2021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029D2-C9F1-4D7C-8AE2-2C870FF7C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57385D-7BBD-452F-8C89-426D65AD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C465DE-EDF9-494E-A8D2-425EB617A1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on the icon to insert an image,</a:t>
            </a:r>
            <a:br>
              <a:rPr lang="en-GB" dirty="0"/>
            </a:br>
            <a:r>
              <a:rPr lang="en-GB" dirty="0"/>
              <a:t>then right click &gt; send to back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A7B1530-7FAC-4F1A-A641-C225460CE2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43772" y="1508760"/>
            <a:ext cx="4502648" cy="3840480"/>
          </a:xfrm>
        </p:spPr>
        <p:txBody>
          <a:bodyPr anchor="ctr"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897E7F6-0B8F-4B2D-B410-56E53BA57CF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3BE5342-314E-40B4-8E41-DCE164F8923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535EAD-ED51-44F7-8BA1-4CFABB6B3664}"/>
              </a:ext>
            </a:extLst>
          </p:cNvPr>
          <p:cNvGrpSpPr/>
          <p:nvPr userDrawn="1"/>
        </p:nvGrpSpPr>
        <p:grpSpPr>
          <a:xfrm>
            <a:off x="-5281264" y="0"/>
            <a:ext cx="5220581" cy="4713775"/>
            <a:chOff x="-5281264" y="5231949"/>
            <a:chExt cx="5220581" cy="47137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F2618FF-05A7-49D4-B9A2-D2A6E32993A6}"/>
                </a:ext>
              </a:extLst>
            </p:cNvPr>
            <p:cNvGrpSpPr/>
            <p:nvPr userDrawn="1"/>
          </p:nvGrpSpPr>
          <p:grpSpPr>
            <a:xfrm>
              <a:off x="-3663769" y="5231949"/>
              <a:ext cx="3603086" cy="4713775"/>
              <a:chOff x="-3663769" y="5231949"/>
              <a:chExt cx="3603086" cy="4713775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F1132B5-5D81-43C8-8FBC-A43F95CEB0C0}"/>
                  </a:ext>
                </a:extLst>
              </p:cNvPr>
              <p:cNvSpPr/>
              <p:nvPr/>
            </p:nvSpPr>
            <p:spPr>
              <a:xfrm>
                <a:off x="-3663767" y="5231949"/>
                <a:ext cx="3603084" cy="4713775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3ABD2A-6CC3-4CFF-9E16-01596C9FF43A}"/>
                  </a:ext>
                </a:extLst>
              </p:cNvPr>
              <p:cNvSpPr txBox="1"/>
              <p:nvPr/>
            </p:nvSpPr>
            <p:spPr>
              <a:xfrm>
                <a:off x="-3663767" y="5307365"/>
                <a:ext cx="3603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image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6FACC77-14EE-402C-A9D1-29D302611C73}"/>
                  </a:ext>
                </a:extLst>
              </p:cNvPr>
              <p:cNvSpPr/>
              <p:nvPr/>
            </p:nvSpPr>
            <p:spPr>
              <a:xfrm>
                <a:off x="-3663767" y="5752111"/>
                <a:ext cx="3603084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382A45F-3E43-480A-A9AC-CF658BE987AB}"/>
                  </a:ext>
                </a:extLst>
              </p:cNvPr>
              <p:cNvSpPr txBox="1"/>
              <p:nvPr/>
            </p:nvSpPr>
            <p:spPr>
              <a:xfrm>
                <a:off x="-3663767" y="5949688"/>
                <a:ext cx="350362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</a:t>
                </a:r>
                <a:r>
                  <a:rPr lang="en-GB" sz="1400">
                    <a:solidFill>
                      <a:srgbClr val="333333"/>
                    </a:solidFill>
                  </a:rPr>
                  <a:t> in the middle of the placeholder and choose the image from your computer.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532759-4614-4130-A2BD-652B624149E9}"/>
                  </a:ext>
                </a:extLst>
              </p:cNvPr>
              <p:cNvSpPr txBox="1"/>
              <p:nvPr/>
            </p:nvSpPr>
            <p:spPr>
              <a:xfrm>
                <a:off x="-3663768" y="6750820"/>
                <a:ext cx="360308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2.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Format Picture </a:t>
                </a:r>
                <a:r>
                  <a:rPr lang="en-GB" sz="1400" dirty="0">
                    <a:solidFill>
                      <a:srgbClr val="333333"/>
                    </a:solidFill>
                  </a:rPr>
                  <a:t>tab in </a:t>
                </a:r>
                <a:br>
                  <a:rPr lang="en-GB" sz="1400" dirty="0">
                    <a:solidFill>
                      <a:srgbClr val="333333"/>
                    </a:solidFill>
                  </a:rPr>
                </a:br>
                <a:r>
                  <a:rPr lang="en-GB" sz="1400" dirty="0">
                    <a:solidFill>
                      <a:srgbClr val="333333"/>
                    </a:solidFill>
                  </a:rPr>
                  <a:t>the ribbon and use the tools to edit </a:t>
                </a:r>
                <a:br>
                  <a:rPr lang="en-GB" sz="1400" dirty="0">
                    <a:solidFill>
                      <a:srgbClr val="333333"/>
                    </a:solidFill>
                  </a:rPr>
                </a:br>
                <a:r>
                  <a:rPr lang="en-GB" sz="1400" dirty="0">
                    <a:solidFill>
                      <a:srgbClr val="333333"/>
                    </a:solidFill>
                  </a:rPr>
                  <a:t>the image.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CEDACA6-DBC5-4806-A9B0-B5A2C20BB0B4}"/>
                  </a:ext>
                </a:extLst>
              </p:cNvPr>
              <p:cNvSpPr txBox="1"/>
              <p:nvPr/>
            </p:nvSpPr>
            <p:spPr>
              <a:xfrm>
                <a:off x="-3663769" y="7551952"/>
                <a:ext cx="360308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3.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Crop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to resize and move the image within the placeholder, using the white circles in the corners of the image. Click on the drop down arrow and choose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Fit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to fit the image to the placeholder.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9460AB-9CEC-488B-8F3A-42F49673317F}"/>
                  </a:ext>
                </a:extLst>
              </p:cNvPr>
              <p:cNvSpPr txBox="1"/>
              <p:nvPr/>
            </p:nvSpPr>
            <p:spPr>
              <a:xfrm>
                <a:off x="-3663768" y="8783971"/>
                <a:ext cx="36030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Colour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Saturation, Tone, and Colour.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9C4A6E-A9CD-4564-B29A-7E0C889B4C9D}"/>
                  </a:ext>
                </a:extLst>
              </p:cNvPr>
              <p:cNvSpPr txBox="1"/>
              <p:nvPr/>
            </p:nvSpPr>
            <p:spPr>
              <a:xfrm>
                <a:off x="-3663768" y="9369660"/>
                <a:ext cx="36030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5.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Picture Correction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to adjust the Sharpness, Brightness, and Contrast.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24E170F-7298-4BE8-94B5-B386B1F2CF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281264" y="7907374"/>
              <a:ext cx="1524000" cy="2038350"/>
            </a:xfrm>
            <a:prstGeom prst="rect">
              <a:avLst/>
            </a:prstGeom>
          </p:spPr>
        </p:pic>
      </p:grp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304EA9AF-D516-44EA-BA9F-D53CD40795A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788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&amp; Half Tex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2D524ED-90D0-4BFA-8C3F-0E551E2CCB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992" y="0"/>
            <a:ext cx="3493008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4339C-925F-4043-9010-EBFEA7E273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31B7B297-15DA-4A18-8403-F00FC1C88B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on the icon to insert an image,</a:t>
            </a:r>
            <a:br>
              <a:rPr lang="en-GB" dirty="0"/>
            </a:br>
            <a:r>
              <a:rPr lang="en-GB" dirty="0"/>
              <a:t>then right click &gt; send to back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5C79354-2537-488F-AA21-EDB5509E01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2007" y="1508760"/>
            <a:ext cx="4502648" cy="3840480"/>
          </a:xfr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96D42-A9B4-4565-9A8B-CF78A2DF4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61BF-CC12-4642-A6B4-19F88FC3D968}" type="datetime1">
              <a:rPr lang="en-GB" smtClean="0"/>
              <a:pPr/>
              <a:t>15/07/2021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BE4741-6006-42DB-A870-58B1897A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AEE72-6718-40FF-99FA-4FA2ACC2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0B7CA56-2F5B-4142-A7A6-D136EB05A56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533CC6F-17A8-4190-9767-85D5BFF116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E9B239-1D03-46CF-A17E-D5ED3FA7E02A}"/>
              </a:ext>
            </a:extLst>
          </p:cNvPr>
          <p:cNvGrpSpPr/>
          <p:nvPr userDrawn="1"/>
        </p:nvGrpSpPr>
        <p:grpSpPr>
          <a:xfrm>
            <a:off x="-5281264" y="0"/>
            <a:ext cx="5220581" cy="4713775"/>
            <a:chOff x="-5281264" y="5231949"/>
            <a:chExt cx="5220581" cy="471377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D8723EA-0942-41FE-AB48-C9CB36B4761B}"/>
                </a:ext>
              </a:extLst>
            </p:cNvPr>
            <p:cNvGrpSpPr/>
            <p:nvPr userDrawn="1"/>
          </p:nvGrpSpPr>
          <p:grpSpPr>
            <a:xfrm>
              <a:off x="-3663769" y="5231949"/>
              <a:ext cx="3603086" cy="4713775"/>
              <a:chOff x="-3663769" y="5231949"/>
              <a:chExt cx="3603086" cy="471377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214423A-8612-4936-A97C-71D4C1288062}"/>
                  </a:ext>
                </a:extLst>
              </p:cNvPr>
              <p:cNvSpPr/>
              <p:nvPr/>
            </p:nvSpPr>
            <p:spPr>
              <a:xfrm>
                <a:off x="-3663767" y="5231949"/>
                <a:ext cx="3603084" cy="4713775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943361-ECBF-4EB2-878B-FB795AD59040}"/>
                  </a:ext>
                </a:extLst>
              </p:cNvPr>
              <p:cNvSpPr txBox="1"/>
              <p:nvPr/>
            </p:nvSpPr>
            <p:spPr>
              <a:xfrm>
                <a:off x="-3663767" y="5307365"/>
                <a:ext cx="3603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image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727EE6C-B4E2-4DD1-BBA6-7387D85422F3}"/>
                  </a:ext>
                </a:extLst>
              </p:cNvPr>
              <p:cNvSpPr/>
              <p:nvPr/>
            </p:nvSpPr>
            <p:spPr>
              <a:xfrm>
                <a:off x="-3663767" y="5752111"/>
                <a:ext cx="3603084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9D2B283-7AAA-4C80-A5A9-B25070E9328B}"/>
                  </a:ext>
                </a:extLst>
              </p:cNvPr>
              <p:cNvSpPr txBox="1"/>
              <p:nvPr/>
            </p:nvSpPr>
            <p:spPr>
              <a:xfrm>
                <a:off x="-3663767" y="5949688"/>
                <a:ext cx="350362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</a:t>
                </a:r>
                <a:r>
                  <a:rPr lang="en-GB" sz="1400">
                    <a:solidFill>
                      <a:srgbClr val="333333"/>
                    </a:solidFill>
                  </a:rPr>
                  <a:t> in the middle of the placeholder and choose the image from your computer.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D4D54D-C114-4A95-9EB5-5DBEF217DC72}"/>
                  </a:ext>
                </a:extLst>
              </p:cNvPr>
              <p:cNvSpPr txBox="1"/>
              <p:nvPr/>
            </p:nvSpPr>
            <p:spPr>
              <a:xfrm>
                <a:off x="-3663768" y="6750820"/>
                <a:ext cx="360308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2.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Format Picture </a:t>
                </a:r>
                <a:r>
                  <a:rPr lang="en-GB" sz="1400" dirty="0">
                    <a:solidFill>
                      <a:srgbClr val="333333"/>
                    </a:solidFill>
                  </a:rPr>
                  <a:t>tab in </a:t>
                </a:r>
                <a:br>
                  <a:rPr lang="en-GB" sz="1400" dirty="0">
                    <a:solidFill>
                      <a:srgbClr val="333333"/>
                    </a:solidFill>
                  </a:rPr>
                </a:br>
                <a:r>
                  <a:rPr lang="en-GB" sz="1400" dirty="0">
                    <a:solidFill>
                      <a:srgbClr val="333333"/>
                    </a:solidFill>
                  </a:rPr>
                  <a:t>the ribbon and use the tools to edit </a:t>
                </a:r>
                <a:br>
                  <a:rPr lang="en-GB" sz="1400" dirty="0">
                    <a:solidFill>
                      <a:srgbClr val="333333"/>
                    </a:solidFill>
                  </a:rPr>
                </a:br>
                <a:r>
                  <a:rPr lang="en-GB" sz="1400" dirty="0">
                    <a:solidFill>
                      <a:srgbClr val="333333"/>
                    </a:solidFill>
                  </a:rPr>
                  <a:t>the image.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D4EB66-5452-4395-A7A5-1AE90684594E}"/>
                  </a:ext>
                </a:extLst>
              </p:cNvPr>
              <p:cNvSpPr txBox="1"/>
              <p:nvPr/>
            </p:nvSpPr>
            <p:spPr>
              <a:xfrm>
                <a:off x="-3663769" y="7551952"/>
                <a:ext cx="360308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3.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Crop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to resize and move the image within the placeholder, using the white circles in the corners of the image. Click on the drop down arrow and choose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Fit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to fit the image to the placeholder.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5F2776-748A-4227-A2AD-63A4495906CF}"/>
                  </a:ext>
                </a:extLst>
              </p:cNvPr>
              <p:cNvSpPr txBox="1"/>
              <p:nvPr/>
            </p:nvSpPr>
            <p:spPr>
              <a:xfrm>
                <a:off x="-3663768" y="8783971"/>
                <a:ext cx="36030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Picture Colour</a:t>
                </a:r>
                <a:r>
                  <a:rPr lang="en-GB" sz="1400">
                    <a:solidFill>
                      <a:srgbClr val="333333"/>
                    </a:solidFill>
                  </a:rPr>
                  <a:t> to adjust the Saturation, Tone, and Colour.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79675C3-4CA8-444E-9828-A181EDA40E5D}"/>
                  </a:ext>
                </a:extLst>
              </p:cNvPr>
              <p:cNvSpPr txBox="1"/>
              <p:nvPr/>
            </p:nvSpPr>
            <p:spPr>
              <a:xfrm>
                <a:off x="-3663768" y="9369660"/>
                <a:ext cx="36030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333333"/>
                    </a:solidFill>
                  </a:rPr>
                  <a:t>5. </a:t>
                </a:r>
                <a:r>
                  <a:rPr lang="en-GB" sz="1400" dirty="0">
                    <a:solidFill>
                      <a:srgbClr val="333333"/>
                    </a:solidFill>
                  </a:rPr>
                  <a:t>Choose </a:t>
                </a:r>
                <a:r>
                  <a:rPr lang="en-GB" sz="1400" b="1" dirty="0">
                    <a:solidFill>
                      <a:srgbClr val="333333"/>
                    </a:solidFill>
                  </a:rPr>
                  <a:t>Picture Correction</a:t>
                </a:r>
                <a:r>
                  <a:rPr lang="en-GB" sz="1400" dirty="0">
                    <a:solidFill>
                      <a:srgbClr val="333333"/>
                    </a:solidFill>
                  </a:rPr>
                  <a:t> to adjust the Sharpness, Brightness, and Contrast.</a:t>
                </a: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19D52B5-5FCE-4F17-AB01-32380553C1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281264" y="7907374"/>
              <a:ext cx="1524000" cy="2038350"/>
            </a:xfrm>
            <a:prstGeom prst="rect">
              <a:avLst/>
            </a:prstGeom>
          </p:spPr>
        </p:pic>
      </p:grp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C6F45B20-357D-4D8D-BD32-DB88DB1CF0D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960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25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DEF150-6143-4B55-A347-713BD882F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772" y="692696"/>
            <a:ext cx="10593943" cy="4884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202CC-BB10-4EEA-995D-0741F388A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773" y="1813966"/>
            <a:ext cx="1059394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3996-2347-41E9-BD58-D18662C8B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3773" y="63402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sz="1100">
                <a:solidFill>
                  <a:schemeClr val="tx2"/>
                </a:solidFill>
              </a:defRPr>
            </a:lvl1pPr>
          </a:lstStyle>
          <a:p>
            <a:fld id="{8D2D61BF-CC12-4642-A6B4-19F88FC3D968}" type="datetime1">
              <a:rPr lang="en-GB" smtClean="0"/>
              <a:pPr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4C5F8-0C61-4CE9-B31C-82C001D8C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173" y="1813966"/>
            <a:ext cx="353144" cy="4459350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sz="8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DA4BE-559B-4B82-BB4B-7F13ADEF6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273" y="6340239"/>
            <a:ext cx="43894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Aft>
                <a:spcPts val="600"/>
              </a:spcAft>
              <a:defRPr sz="1100">
                <a:solidFill>
                  <a:schemeClr val="tx2"/>
                </a:solidFill>
              </a:defRPr>
            </a:lvl1pPr>
          </a:lstStyle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09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30" r:id="rId31"/>
    <p:sldLayoutId id="2147483731" r:id="rId32"/>
  </p:sldLayoutIdLst>
  <p:transition advClick="0" advTm="15000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0"/>
        </a:spcAft>
        <a:buNone/>
        <a:defRPr sz="3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77800" indent="-1714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651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460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2" pos="93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419" y="870521"/>
            <a:ext cx="11211477" cy="820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19" y="1825625"/>
            <a:ext cx="112114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oogle Shape;18;p2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004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ED71D2-C7D3-4162-9E50-909A9591C669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57" y="163936"/>
            <a:ext cx="3636950" cy="55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76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29" r:id="rId13"/>
    <p:sldLayoutId id="2147483764" r:id="rId14"/>
    <p:sldLayoutId id="2147483779" r:id="rId15"/>
    <p:sldLayoutId id="2147483780" r:id="rId16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193E7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193E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rgbClr val="193E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rgbClr val="193E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rgbClr val="193E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rgbClr val="193E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DEF150-6143-4B55-A347-713BD882F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773" y="692696"/>
            <a:ext cx="10117124" cy="900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202CC-BB10-4EEA-995D-0741F388A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773" y="1813966"/>
            <a:ext cx="1011712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3996-2347-41E9-BD58-D18662C8B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3773" y="63402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sz="1100">
                <a:solidFill>
                  <a:schemeClr val="tx2"/>
                </a:solidFill>
              </a:defRPr>
            </a:lvl1pPr>
          </a:lstStyle>
          <a:p>
            <a:fld id="{8D2D61BF-CC12-4642-A6B4-19F88FC3D968}" type="datetime1">
              <a:rPr lang="en-GB" smtClean="0"/>
              <a:pPr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4C5F8-0C61-4CE9-B31C-82C001D8C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173" y="1813966"/>
            <a:ext cx="353144" cy="4459350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sz="8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DA4BE-559B-4B82-BB4B-7F13ADEF6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273" y="6340239"/>
            <a:ext cx="43894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Aft>
                <a:spcPts val="600"/>
              </a:spcAft>
              <a:defRPr sz="1100">
                <a:solidFill>
                  <a:schemeClr val="tx2"/>
                </a:solidFill>
              </a:defRPr>
            </a:lvl1pPr>
          </a:lstStyle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36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33" r:id="rId10"/>
    <p:sldLayoutId id="2147483734" r:id="rId11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0"/>
        </a:spcAft>
        <a:buNone/>
        <a:defRPr sz="3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77800" indent="-1714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651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460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2" pos="93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.kislov@mmu.ac.uk" TargetMode="External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186/s12913-018-3671-z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mplementationscience.biomedcentral.com/articles/10.1186/s13012-019-0957-4" TargetMode="Externa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mplementationscience.biomedcentral.com/articles/10.1186/s13012-015-0242-0" TargetMode="Externa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cfirguide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chp.47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malizationprocess.org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306" y="1625179"/>
            <a:ext cx="10521388" cy="1955282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chemeClr val="bg1">
                    <a:lumMod val="50000"/>
                  </a:schemeClr>
                </a:solidFill>
              </a:rPr>
              <a:t>Using implementation science theories, models and frameworks: </a:t>
            </a:r>
            <a:br>
              <a:rPr lang="en-GB" sz="4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4000" b="1" dirty="0">
                <a:solidFill>
                  <a:schemeClr val="bg1">
                    <a:lumMod val="50000"/>
                  </a:schemeClr>
                </a:solidFill>
              </a:rPr>
              <a:t>A brief introduction</a:t>
            </a:r>
            <a:br>
              <a:rPr lang="en-GB" sz="4000" dirty="0">
                <a:solidFill>
                  <a:schemeClr val="bg1">
                    <a:lumMod val="50000"/>
                  </a:schemeClr>
                </a:solidFill>
              </a:rPr>
            </a:br>
            <a:endParaRPr lang="en-GB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692329" y="4034281"/>
            <a:ext cx="9144000" cy="252856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Dr Roman Kislov</a:t>
            </a:r>
          </a:p>
          <a:p>
            <a:r>
              <a:rPr lang="en-GB" dirty="0"/>
              <a:t>Manchester Metropolitan University</a:t>
            </a:r>
          </a:p>
          <a:p>
            <a:r>
              <a:rPr lang="en-GB" dirty="0"/>
              <a:t>NIHR ARC Greater Manchester</a:t>
            </a:r>
          </a:p>
          <a:p>
            <a:r>
              <a:rPr lang="en-GB" dirty="0">
                <a:hlinkClick r:id="rId2"/>
              </a:rPr>
              <a:t>r.kislov@mmu.ac.uk</a:t>
            </a:r>
            <a:endParaRPr lang="en-GB" dirty="0"/>
          </a:p>
          <a:p>
            <a:r>
              <a:rPr lang="en-GB" dirty="0"/>
              <a:t>Twitter: @RomanKislov</a:t>
            </a:r>
          </a:p>
          <a:p>
            <a:endParaRPr lang="en-GB" dirty="0"/>
          </a:p>
          <a:p>
            <a:r>
              <a:rPr lang="en-GB" dirty="0"/>
              <a:t>15</a:t>
            </a:r>
            <a:r>
              <a:rPr lang="en-GB" baseline="30000" dirty="0"/>
              <a:t>th</a:t>
            </a:r>
            <a:r>
              <a:rPr lang="en-GB" dirty="0"/>
              <a:t> July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464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D5E33-9889-4C33-9A10-85F84BF4B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19" y="757309"/>
            <a:ext cx="11203537" cy="820169"/>
          </a:xfrm>
        </p:spPr>
        <p:txBody>
          <a:bodyPr/>
          <a:lstStyle/>
          <a:p>
            <a:r>
              <a:rPr lang="en-GB" dirty="0"/>
              <a:t>NASSS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7B0572-8924-44D8-98F8-F10B2AB95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9831" y="-18224"/>
            <a:ext cx="8242169" cy="6876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3C1AF9-92F5-4231-A0AA-EBF47FE975CA}"/>
              </a:ext>
            </a:extLst>
          </p:cNvPr>
          <p:cNvSpPr txBox="1"/>
          <p:nvPr/>
        </p:nvSpPr>
        <p:spPr>
          <a:xfrm>
            <a:off x="457419" y="1641187"/>
            <a:ext cx="3261141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Combines determinants with some processual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Focuses on implementation of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Explains non-adoption by ‘complexity’ across multiple domains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use: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Informing the design of new technology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Predicting, explaining and learning from non-adoption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implementation, scale-up and roll-out of technologies</a:t>
            </a:r>
          </a:p>
        </p:txBody>
      </p:sp>
    </p:spTree>
    <p:extLst>
      <p:ext uri="{BB962C8B-B14F-4D97-AF65-F5344CB8AC3E}">
        <p14:creationId xmlns:p14="http://schemas.microsoft.com/office/powerpoint/2010/main" val="138479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3F40D-55CB-4E97-A579-D900050B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Selecting a theoretical approach: What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EB071-3329-4D53-8598-D198CE065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Level of analysis:</a:t>
            </a:r>
          </a:p>
          <a:p>
            <a:pPr lvl="1"/>
            <a:r>
              <a:rPr lang="en-GB" dirty="0"/>
              <a:t>Individual behaviour – Theoretical Domains Framework and Behaviour Change Wheel</a:t>
            </a:r>
          </a:p>
          <a:p>
            <a:pPr lvl="1"/>
            <a:r>
              <a:rPr lang="en-GB" dirty="0"/>
              <a:t>Groups and organisations – approaches presented above</a:t>
            </a:r>
          </a:p>
          <a:p>
            <a:r>
              <a:rPr lang="en-GB" dirty="0"/>
              <a:t>Your main focus:</a:t>
            </a:r>
          </a:p>
          <a:p>
            <a:pPr lvl="1"/>
            <a:r>
              <a:rPr lang="en-GB" dirty="0"/>
              <a:t>Enablers and barriers – determinant frameworks</a:t>
            </a:r>
          </a:p>
          <a:p>
            <a:pPr lvl="1"/>
            <a:r>
              <a:rPr lang="en-GB" dirty="0"/>
              <a:t>Implementation stages – process models</a:t>
            </a:r>
          </a:p>
          <a:p>
            <a:pPr lvl="1"/>
            <a:r>
              <a:rPr lang="en-GB" dirty="0"/>
              <a:t>Mechanisms of action – classic theories</a:t>
            </a:r>
          </a:p>
          <a:p>
            <a:r>
              <a:rPr lang="en-GB" dirty="0"/>
              <a:t>What approach do you (and your stakeholders) find comfortable?</a:t>
            </a:r>
          </a:p>
          <a:p>
            <a:r>
              <a:rPr lang="en-GB" dirty="0"/>
              <a:t>It is okay (and often highly beneficial):</a:t>
            </a:r>
          </a:p>
          <a:p>
            <a:pPr lvl="1"/>
            <a:r>
              <a:rPr lang="en-GB" dirty="0"/>
              <a:t>To combine different approaches</a:t>
            </a:r>
          </a:p>
          <a:p>
            <a:pPr lvl="1"/>
            <a:r>
              <a:rPr lang="en-GB" dirty="0"/>
              <a:t>To borrow theories from other disciplines</a:t>
            </a:r>
          </a:p>
          <a:p>
            <a:pPr lvl="1"/>
            <a:r>
              <a:rPr lang="en-GB" dirty="0"/>
              <a:t>To refine/modify your use of theory as your project develops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23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3D66D-76C8-4B5E-A880-8EC800129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When can implementation science frameworks be used?</a:t>
            </a:r>
          </a:p>
        </p:txBody>
      </p:sp>
      <p:pic>
        <p:nvPicPr>
          <p:cNvPr id="1026" name="Picture 2" descr="Fig. 2">
            <a:extLst>
              <a:ext uri="{FF2B5EF4-FFF2-40B4-BE49-F238E27FC236}">
                <a16:creationId xmlns:a16="http://schemas.microsoft.com/office/drawing/2014/main" id="{6FC2940A-8C2B-4234-B39E-91A847CF8B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22" y="2127283"/>
            <a:ext cx="742804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5836B-3FDB-42C5-A4C9-D1EF40371991}"/>
              </a:ext>
            </a:extLst>
          </p:cNvPr>
          <p:cNvSpPr txBox="1"/>
          <p:nvPr/>
        </p:nvSpPr>
        <p:spPr>
          <a:xfrm>
            <a:off x="9493331" y="5483168"/>
            <a:ext cx="2328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Lynch et al. 2018</a:t>
            </a:r>
          </a:p>
          <a:p>
            <a:r>
              <a:rPr lang="en-GB" dirty="0">
                <a:solidFill>
                  <a:schemeClr val="bg2"/>
                </a:solidFill>
                <a:hlinkClick r:id="rId3"/>
              </a:rPr>
              <a:t>https://link.springer.com/article/10.1186/s12913-018-3671-z</a:t>
            </a:r>
            <a:endParaRPr lang="en-GB" dirty="0">
              <a:solidFill>
                <a:schemeClr val="bg2"/>
              </a:solidFill>
            </a:endParaRPr>
          </a:p>
          <a:p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51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AADDB-7205-47D0-88E6-E00B5BF21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in applying implementation science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0E4E5-426E-46C8-8A6B-3E03A2885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7884" y="1910685"/>
            <a:ext cx="6153071" cy="4076794"/>
          </a:xfrm>
        </p:spPr>
        <p:txBody>
          <a:bodyPr>
            <a:normAutofit/>
          </a:bodyPr>
          <a:lstStyle/>
          <a:p>
            <a:r>
              <a:rPr lang="en-GB" dirty="0"/>
              <a:t>Dominance of determinant frameworks in the field of IS – focus on enablers and barriers rather than processes and mechanisms of implementation</a:t>
            </a:r>
          </a:p>
          <a:p>
            <a:r>
              <a:rPr lang="en-GB" dirty="0"/>
              <a:t>Temptation to use theories as checklists</a:t>
            </a:r>
          </a:p>
          <a:p>
            <a:r>
              <a:rPr lang="en-GB" dirty="0"/>
              <a:t>Perception of theories as ‘received wisdom’ that cannot be critiqued or modified</a:t>
            </a:r>
          </a:p>
          <a:p>
            <a:r>
              <a:rPr lang="en-GB" dirty="0"/>
              <a:t>Finding what the framework is telling you to look for – and missing what’s novel in your empirical case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AA8FA-1548-48E0-821B-EBAD2D503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4" y="2890762"/>
            <a:ext cx="5288266" cy="39538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460575-64D1-4F88-83CE-977FBD729D52}"/>
              </a:ext>
            </a:extLst>
          </p:cNvPr>
          <p:cNvSpPr txBox="1"/>
          <p:nvPr/>
        </p:nvSpPr>
        <p:spPr>
          <a:xfrm>
            <a:off x="648182" y="1875099"/>
            <a:ext cx="4490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>
                <a:solidFill>
                  <a:srgbClr val="FF0000"/>
                </a:solidFill>
                <a:effectLst/>
                <a:latin typeface="-apple-system"/>
              </a:rPr>
              <a:t>Frameworks are like toothbrushes</a:t>
            </a:r>
            <a:r>
              <a:rPr lang="en-US" sz="2000" i="1" dirty="0">
                <a:solidFill>
                  <a:srgbClr val="FF0000"/>
                </a:solidFill>
                <a:latin typeface="-apple-system"/>
              </a:rPr>
              <a:t>:</a:t>
            </a:r>
            <a:r>
              <a:rPr lang="en-US" sz="2000" b="0" i="1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</a:p>
          <a:p>
            <a:r>
              <a:rPr lang="en-US" sz="2000" b="0" i="1" dirty="0">
                <a:solidFill>
                  <a:srgbClr val="FF0000"/>
                </a:solidFill>
                <a:effectLst/>
                <a:latin typeface="-apple-system"/>
              </a:rPr>
              <a:t>Everyone's got one and no one wants to use anyone else's...</a:t>
            </a:r>
            <a:endParaRPr lang="en-GB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4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13BA-874F-4AC9-9AAC-D08A32FC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way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B6D7B-2321-4402-8D07-084213C36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Theoretically informative (rather than merely theoretically informed) empirical research</a:t>
            </a:r>
          </a:p>
          <a:p>
            <a:r>
              <a:rPr lang="en-GB" dirty="0"/>
              <a:t>Going back between the empirical data and the theory, explaining what the former means for the latter</a:t>
            </a:r>
          </a:p>
          <a:p>
            <a:r>
              <a:rPr lang="en-GB" dirty="0"/>
              <a:t>Uncovering mechanisms of implementation (how do implementation strategies lead to implementation outcomes?)</a:t>
            </a:r>
          </a:p>
          <a:p>
            <a:r>
              <a:rPr lang="en-GB" dirty="0"/>
              <a:t>Focusing on a fewer number of determinants but exploring relationships between them in depth</a:t>
            </a:r>
          </a:p>
          <a:p>
            <a:pPr lvl="1"/>
            <a:r>
              <a:rPr lang="en-GB" dirty="0"/>
              <a:t>What are the key ingredients of success in certain contexts/settings?</a:t>
            </a:r>
          </a:p>
          <a:p>
            <a:pPr lvl="1"/>
            <a:r>
              <a:rPr lang="en-GB" dirty="0"/>
              <a:t>How are implementation determinants, processes and mechanisms interconnected?</a:t>
            </a:r>
          </a:p>
          <a:p>
            <a:pPr lvl="1"/>
            <a:r>
              <a:rPr lang="en-GB" dirty="0"/>
              <a:t>How does this change over time?</a:t>
            </a:r>
          </a:p>
          <a:p>
            <a:pPr lvl="1"/>
            <a:endParaRPr lang="en-GB" dirty="0"/>
          </a:p>
          <a:p>
            <a:pPr marL="342900" lvl="1" indent="0">
              <a:buNone/>
            </a:pPr>
            <a:r>
              <a:rPr lang="en-GB" sz="1700" dirty="0"/>
              <a:t>Kislov et al 2019 </a:t>
            </a:r>
            <a:r>
              <a:rPr lang="en-GB" sz="1700" dirty="0">
                <a:hlinkClick r:id="rId2"/>
              </a:rPr>
              <a:t>https://implementationscience.biomedcentral.com/articles/10.1186/s13012-019-0957-4</a:t>
            </a:r>
            <a:endParaRPr lang="en-GB" sz="1700" dirty="0"/>
          </a:p>
          <a:p>
            <a:pPr marL="3429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11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B6E432-A8E2-476E-A7B3-6074C5FA3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31" y="759678"/>
            <a:ext cx="11203537" cy="820169"/>
          </a:xfrm>
        </p:spPr>
        <p:txBody>
          <a:bodyPr/>
          <a:lstStyle/>
          <a:p>
            <a:pPr algn="ctr"/>
            <a:r>
              <a:rPr lang="en-GB" dirty="0"/>
              <a:t>Research – practice gap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DF5F29-C040-4BC6-92F3-800ADE5940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51"/>
          <a:stretch/>
        </p:blipFill>
        <p:spPr>
          <a:xfrm>
            <a:off x="0" y="1690690"/>
            <a:ext cx="5339553" cy="51673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C690CD-4613-4CB6-A237-0E227582B6FB}"/>
              </a:ext>
            </a:extLst>
          </p:cNvPr>
          <p:cNvSpPr txBox="1"/>
          <p:nvPr/>
        </p:nvSpPr>
        <p:spPr>
          <a:xfrm>
            <a:off x="80010" y="5189220"/>
            <a:ext cx="1851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2"/>
                </a:solidFill>
                <a:highlight>
                  <a:srgbClr val="FF0000"/>
                </a:highlight>
              </a:rPr>
              <a:t>Evidence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2"/>
                </a:solidFill>
                <a:highlight>
                  <a:srgbClr val="FF0000"/>
                </a:highlight>
              </a:rPr>
              <a:t>Research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2"/>
                </a:solidFill>
                <a:highlight>
                  <a:srgbClr val="FF0000"/>
                </a:highlight>
              </a:rPr>
              <a:t>Knowledge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E1373-09E5-4D6D-A743-3A54553CB5C5}"/>
              </a:ext>
            </a:extLst>
          </p:cNvPr>
          <p:cNvSpPr txBox="1"/>
          <p:nvPr/>
        </p:nvSpPr>
        <p:spPr>
          <a:xfrm>
            <a:off x="3988888" y="5280660"/>
            <a:ext cx="1520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highlight>
                  <a:srgbClr val="FF0000"/>
                </a:highlight>
              </a:rPr>
              <a:t>Clinical practice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BA1A159-4ED7-4468-B034-FAA87EF2A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02251" y="1690689"/>
            <a:ext cx="688975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2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023E-7890-4068-8F32-02B004230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69" y="751768"/>
            <a:ext cx="11560410" cy="51889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Implementation Science as a bridge?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D343890-9B9F-4FED-8B15-8710BE6366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63" b="16493"/>
          <a:stretch/>
        </p:blipFill>
        <p:spPr>
          <a:xfrm>
            <a:off x="633350" y="1397728"/>
            <a:ext cx="10925299" cy="5491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7E4B04-35D2-450A-9164-D74A40C4CF96}"/>
              </a:ext>
            </a:extLst>
          </p:cNvPr>
          <p:cNvSpPr txBox="1"/>
          <p:nvPr/>
        </p:nvSpPr>
        <p:spPr>
          <a:xfrm>
            <a:off x="6375046" y="3860559"/>
            <a:ext cx="2376756" cy="773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FF00"/>
                </a:solidFill>
                <a:highlight>
                  <a:srgbClr val="505257"/>
                </a:highlight>
              </a:rPr>
              <a:t>Theories, models, frameworks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15FC27-D7A1-4F23-BB0A-E1533F68B67E}"/>
              </a:ext>
            </a:extLst>
          </p:cNvPr>
          <p:cNvSpPr txBox="1"/>
          <p:nvPr/>
        </p:nvSpPr>
        <p:spPr>
          <a:xfrm>
            <a:off x="6596034" y="5600939"/>
            <a:ext cx="2155768" cy="773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FF00"/>
                </a:solidFill>
                <a:highlight>
                  <a:srgbClr val="505257"/>
                </a:highlight>
              </a:rPr>
              <a:t>Implementation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4641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36EEE2F-1758-4C20-8EE0-CE64A4B16F60}"/>
              </a:ext>
            </a:extLst>
          </p:cNvPr>
          <p:cNvSpPr txBox="1">
            <a:spLocks/>
          </p:cNvSpPr>
          <p:nvPr/>
        </p:nvSpPr>
        <p:spPr>
          <a:xfrm>
            <a:off x="3521994" y="2363501"/>
            <a:ext cx="5619415" cy="39870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159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1" indent="0" algn="ctr" defTabSz="45720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None/>
            </a:pPr>
            <a:r>
              <a:rPr lang="en-GB" sz="2800" b="1" dirty="0">
                <a:solidFill>
                  <a:srgbClr val="00B050"/>
                </a:solidFill>
                <a:latin typeface="Calibri" charset="0"/>
                <a:ea typeface="ＭＳ Ｐゴシック" charset="0"/>
                <a:cs typeface="Arial" charset="0"/>
              </a:rPr>
              <a:t>…Can be useful for:</a:t>
            </a:r>
          </a:p>
          <a:p>
            <a:pPr lvl="1" indent="-342900" defTabSz="45720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  <a:latin typeface="Calibri" charset="0"/>
                <a:ea typeface="ＭＳ Ｐゴシック" charset="0"/>
                <a:cs typeface="Arial" charset="0"/>
              </a:rPr>
              <a:t>“Diagnosing” the context of implementation</a:t>
            </a:r>
          </a:p>
          <a:p>
            <a:pPr lvl="2" indent="-342900" defTabSz="45720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  <a:latin typeface="Calibri" charset="0"/>
                <a:ea typeface="ＭＳ Ｐゴシック" charset="0"/>
                <a:cs typeface="Arial" charset="0"/>
              </a:rPr>
              <a:t>Barriers and enablers</a:t>
            </a:r>
          </a:p>
          <a:p>
            <a:pPr lvl="1" indent="-342900" defTabSz="45720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  <a:latin typeface="Calibri" charset="0"/>
                <a:ea typeface="ＭＳ Ｐゴシック" charset="0"/>
                <a:cs typeface="Arial" charset="0"/>
              </a:rPr>
              <a:t>Suggesting ways of addressing implementation barriers</a:t>
            </a:r>
          </a:p>
          <a:p>
            <a:pPr lvl="2" indent="-342900" defTabSz="45720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  <a:latin typeface="Calibri" charset="0"/>
                <a:ea typeface="ＭＳ Ｐゴシック" charset="0"/>
                <a:cs typeface="Arial" charset="0"/>
              </a:rPr>
              <a:t>Processual steps</a:t>
            </a:r>
          </a:p>
          <a:p>
            <a:pPr lvl="2" indent="-342900" defTabSz="45720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  <a:latin typeface="Calibri" charset="0"/>
                <a:ea typeface="ＭＳ Ｐゴシック" charset="0"/>
                <a:cs typeface="Arial" charset="0"/>
              </a:rPr>
              <a:t>Mechanisms of change</a:t>
            </a:r>
          </a:p>
          <a:p>
            <a:pPr lvl="1" indent="-342900" defTabSz="45720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  <a:latin typeface="Calibri" charset="0"/>
                <a:ea typeface="ＭＳ Ｐゴシック" charset="0"/>
                <a:cs typeface="Arial" charset="0"/>
              </a:rPr>
              <a:t>Viewing implementation (and its components) from different angles</a:t>
            </a:r>
          </a:p>
          <a:p>
            <a:pPr lvl="1" indent="-342900" defTabSz="45720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  <a:latin typeface="Calibri" charset="0"/>
                <a:ea typeface="ＭＳ Ｐゴシック" charset="0"/>
                <a:cs typeface="Arial" charset="0"/>
              </a:rPr>
              <a:t>Generating and testing hypotheses and propositions for future research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A75CA7-111D-46C8-BB32-45820F24D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96" t="6575" r="16840" b="10136"/>
          <a:stretch/>
        </p:blipFill>
        <p:spPr>
          <a:xfrm>
            <a:off x="9701034" y="4504905"/>
            <a:ext cx="2490965" cy="23530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1AEE9E-0D44-443F-B9FC-7BCB54385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40" y="801907"/>
            <a:ext cx="1522439" cy="584960"/>
          </a:xfrm>
        </p:spPr>
        <p:txBody>
          <a:bodyPr/>
          <a:lstStyle/>
          <a:p>
            <a:r>
              <a:rPr lang="en-GB" dirty="0"/>
              <a:t>Theory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B2151-C661-4842-91A8-B9257C600048}"/>
              </a:ext>
            </a:extLst>
          </p:cNvPr>
          <p:cNvSpPr txBox="1">
            <a:spLocks/>
          </p:cNvSpPr>
          <p:nvPr/>
        </p:nvSpPr>
        <p:spPr>
          <a:xfrm>
            <a:off x="387431" y="1483474"/>
            <a:ext cx="4008630" cy="26012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93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93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93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93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93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70C0"/>
                </a:solidFill>
                <a:latin typeface="Calibri" charset="0"/>
                <a:ea typeface="ＭＳ Ｐゴシック" charset="0"/>
                <a:cs typeface="Arial" charset="0"/>
              </a:rPr>
              <a:t>…Presents previously accumulated research knowledge about implementation in a way which is:</a:t>
            </a:r>
          </a:p>
          <a:p>
            <a:pPr lvl="1" indent="-342900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70C0"/>
                </a:solidFill>
                <a:latin typeface="Calibri" charset="0"/>
                <a:ea typeface="ＭＳ Ｐゴシック" charset="0"/>
                <a:cs typeface="Arial" charset="0"/>
              </a:rPr>
              <a:t>Concise</a:t>
            </a:r>
          </a:p>
          <a:p>
            <a:pPr lvl="1" indent="-342900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70C0"/>
                </a:solidFill>
                <a:latin typeface="Calibri" charset="0"/>
                <a:ea typeface="ＭＳ Ｐゴシック" charset="0"/>
                <a:cs typeface="Arial" charset="0"/>
              </a:rPr>
              <a:t>Structured</a:t>
            </a:r>
          </a:p>
          <a:p>
            <a:pPr lvl="1" indent="-342900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70C0"/>
                </a:solidFill>
                <a:latin typeface="Calibri" charset="0"/>
                <a:ea typeface="ＭＳ Ｐゴシック" charset="0"/>
                <a:cs typeface="Arial" charset="0"/>
              </a:rPr>
              <a:t>Systematic</a:t>
            </a:r>
          </a:p>
          <a:p>
            <a:pPr lvl="1" indent="-342900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70C0"/>
                </a:solidFill>
                <a:latin typeface="Calibri" charset="0"/>
                <a:ea typeface="ＭＳ Ｐゴシック" charset="0"/>
                <a:cs typeface="Arial" charset="0"/>
              </a:rPr>
              <a:t>Generalisable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39FD4-0C7F-4445-96CB-BEFC00633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5" y="4185766"/>
            <a:ext cx="3784575" cy="25186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774658-FCAC-41D7-9CE5-A51FDAF96237}"/>
              </a:ext>
            </a:extLst>
          </p:cNvPr>
          <p:cNvSpPr/>
          <p:nvPr/>
        </p:nvSpPr>
        <p:spPr>
          <a:xfrm>
            <a:off x="4234276" y="5996566"/>
            <a:ext cx="4698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… But is unlikely to provide simple </a:t>
            </a:r>
            <a:r>
              <a:rPr lang="en-GB" sz="2000" b="1" i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‘cookbook prescriptions’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D58FA1-3D39-428A-A9F5-7B404CBD8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336" y="2099231"/>
            <a:ext cx="3199664" cy="2405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46EDDD-49DA-437D-BE90-AB6AA3DCC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1042" y="-15271"/>
            <a:ext cx="2393336" cy="209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991691-D3EE-4BAA-8160-564FB16FB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1093" y="-15271"/>
            <a:ext cx="3720907" cy="20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5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A19B2-8C9C-4F89-83E7-A25F78AE4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Theoretical frameworks to be discussed in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AD00B-8BD0-4C03-8D0D-9BA033F3C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Generic implementation theories</a:t>
            </a:r>
          </a:p>
          <a:p>
            <a:pPr lvl="1"/>
            <a:r>
              <a:rPr lang="en-GB" dirty="0"/>
              <a:t>Determinant frameworks – e.g. CFIR</a:t>
            </a:r>
          </a:p>
          <a:p>
            <a:pPr lvl="1"/>
            <a:r>
              <a:rPr lang="en-GB" dirty="0"/>
              <a:t>Process models – e.g. KTA</a:t>
            </a:r>
          </a:p>
          <a:p>
            <a:pPr lvl="1"/>
            <a:r>
              <a:rPr lang="en-GB" dirty="0"/>
              <a:t>‘Classic theories’ with an emphasis on mechanisms of action – e.g. NPT</a:t>
            </a:r>
          </a:p>
          <a:p>
            <a:endParaRPr lang="en-GB" dirty="0"/>
          </a:p>
          <a:p>
            <a:r>
              <a:rPr lang="en-GB" dirty="0"/>
              <a:t>An implementation framework with a focus on technology - NASSS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More on classifying implementation theories, models and frameworks can be found here: Nilsen 2015 </a:t>
            </a:r>
            <a:r>
              <a:rPr lang="en-GB" dirty="0">
                <a:hlinkClick r:id="rId2"/>
              </a:rPr>
              <a:t>https://implementationscience.biomedcentral.com/articles/10.1186/s13012-015-0242-0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93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62F5A-CFE6-46CF-B4EE-2C05429C1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things to be discussed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1B32C-6A4B-4EA0-9192-0595F1110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Considerations when selecting implementation theories, models and frameworks for your research project</a:t>
            </a:r>
          </a:p>
          <a:p>
            <a:r>
              <a:rPr lang="en-GB" dirty="0"/>
              <a:t>When to apply theory</a:t>
            </a:r>
          </a:p>
          <a:p>
            <a:r>
              <a:rPr lang="en-GB" dirty="0"/>
              <a:t>Challenges and the way forward</a:t>
            </a:r>
          </a:p>
          <a:p>
            <a:r>
              <a:rPr lang="en-GB" dirty="0"/>
              <a:t>Q&amp;As</a:t>
            </a:r>
          </a:p>
        </p:txBody>
      </p:sp>
    </p:spTree>
    <p:extLst>
      <p:ext uri="{BB962C8B-B14F-4D97-AF65-F5344CB8AC3E}">
        <p14:creationId xmlns:p14="http://schemas.microsoft.com/office/powerpoint/2010/main" val="861825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621160"/>
            <a:ext cx="9986742" cy="44607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63868" y="5987479"/>
            <a:ext cx="2252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chemeClr val="bg2"/>
                </a:solidFill>
                <a:hlinkClick r:id="rId4"/>
              </a:rPr>
              <a:t>https://cfirguide.org/</a:t>
            </a:r>
            <a:endParaRPr lang="en-GB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5ED38-854A-40D6-A7EA-4F1BDA777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31" y="800991"/>
            <a:ext cx="11203537" cy="820169"/>
          </a:xfrm>
        </p:spPr>
        <p:txBody>
          <a:bodyPr>
            <a:normAutofit/>
          </a:bodyPr>
          <a:lstStyle/>
          <a:p>
            <a:r>
              <a:rPr lang="en-GB" dirty="0"/>
              <a:t>Consolidated Framework for Implementation Research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DD81AD-8352-40ED-9675-B8B3DF91C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509" y="5271130"/>
            <a:ext cx="4373661" cy="1586870"/>
          </a:xfrm>
        </p:spPr>
        <p:txBody>
          <a:bodyPr>
            <a:normAutofit/>
          </a:bodyPr>
          <a:lstStyle/>
          <a:p>
            <a:r>
              <a:rPr lang="en-GB" sz="1700" b="1" dirty="0">
                <a:solidFill>
                  <a:srgbClr val="FF0000"/>
                </a:solidFill>
              </a:rPr>
              <a:t>An example of a ‘determinant framework’</a:t>
            </a:r>
          </a:p>
          <a:p>
            <a:r>
              <a:rPr lang="en-GB" sz="1700" b="1" dirty="0">
                <a:solidFill>
                  <a:srgbClr val="FF0000"/>
                </a:solidFill>
              </a:rPr>
              <a:t>Lists components that need to be taken into consideration</a:t>
            </a:r>
          </a:p>
          <a:p>
            <a:r>
              <a:rPr lang="en-GB" sz="1700" b="1" dirty="0">
                <a:solidFill>
                  <a:srgbClr val="FF0000"/>
                </a:solidFill>
              </a:rPr>
              <a:t>Helps identify enablers and barriers</a:t>
            </a:r>
          </a:p>
        </p:txBody>
      </p:sp>
    </p:spTree>
    <p:extLst>
      <p:ext uri="{BB962C8B-B14F-4D97-AF65-F5344CB8AC3E}">
        <p14:creationId xmlns:p14="http://schemas.microsoft.com/office/powerpoint/2010/main" val="50705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81361-34EA-4CAE-B986-5E2266184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730" y="780776"/>
            <a:ext cx="5351609" cy="820169"/>
          </a:xfrm>
        </p:spPr>
        <p:txBody>
          <a:bodyPr/>
          <a:lstStyle/>
          <a:p>
            <a:r>
              <a:rPr lang="en-GB" dirty="0"/>
              <a:t>Knowledge-to-Action cycle</a:t>
            </a:r>
          </a:p>
        </p:txBody>
      </p:sp>
      <p:pic>
        <p:nvPicPr>
          <p:cNvPr id="1026" name="Picture 2" descr="Image for post">
            <a:extLst>
              <a:ext uri="{FF2B5EF4-FFF2-40B4-BE49-F238E27FC236}">
                <a16:creationId xmlns:a16="http://schemas.microsoft.com/office/drawing/2014/main" id="{A37FD203-82AD-449F-BA5B-9CE27E89D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697" y="780777"/>
            <a:ext cx="6113798" cy="607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C391D46-DD00-4B3B-91E3-0E10F8A1E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2944" y="2240513"/>
            <a:ext cx="4206021" cy="3157751"/>
          </a:xfrm>
        </p:spPr>
        <p:txBody>
          <a:bodyPr>
            <a:normAutofit/>
          </a:bodyPr>
          <a:lstStyle/>
          <a:p>
            <a:r>
              <a:rPr lang="en-GB" sz="1700" b="1" dirty="0">
                <a:solidFill>
                  <a:srgbClr val="FF0000"/>
                </a:solidFill>
              </a:rPr>
              <a:t>An example of a ‘process model’</a:t>
            </a:r>
          </a:p>
          <a:p>
            <a:r>
              <a:rPr lang="en-GB" sz="1700" b="1" dirty="0">
                <a:solidFill>
                  <a:srgbClr val="FF0000"/>
                </a:solidFill>
              </a:rPr>
              <a:t>Outlines the stages involved in an (idealised) implementation process</a:t>
            </a:r>
          </a:p>
          <a:p>
            <a:r>
              <a:rPr lang="en-GB" sz="1700" b="1" dirty="0">
                <a:solidFill>
                  <a:srgbClr val="FF0000"/>
                </a:solidFill>
              </a:rPr>
              <a:t>Emphases the need to tailor implementation strategies depending on their context</a:t>
            </a:r>
          </a:p>
          <a:p>
            <a:r>
              <a:rPr lang="en-GB" sz="1700" b="1" dirty="0">
                <a:solidFill>
                  <a:srgbClr val="FF0000"/>
                </a:solidFill>
              </a:rPr>
              <a:t>Implementation needs to be sustainable over time…</a:t>
            </a:r>
          </a:p>
          <a:p>
            <a:r>
              <a:rPr lang="en-GB" sz="1700" b="1" dirty="0">
                <a:solidFill>
                  <a:srgbClr val="FF0000"/>
                </a:solidFill>
              </a:rPr>
              <a:t>…Until the knowledge (or innovation) becomes obsolete and needs to be de-implemented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DBACFA-3724-4818-8810-73D9DAE823EE}"/>
              </a:ext>
            </a:extLst>
          </p:cNvPr>
          <p:cNvSpPr txBox="1"/>
          <p:nvPr/>
        </p:nvSpPr>
        <p:spPr>
          <a:xfrm>
            <a:off x="0" y="6273225"/>
            <a:ext cx="37662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2"/>
                </a:solidFill>
              </a:rPr>
              <a:t>Graham et al. 2006 </a:t>
            </a:r>
            <a:r>
              <a:rPr lang="en-GB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https://doi.org/10.1002/chp.47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6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4741C-177A-4963-AC0E-46B336D7A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Normalisation Process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85A14-21F2-4F34-8ACC-5F0300E3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957" y="1944055"/>
            <a:ext cx="3129348" cy="3427915"/>
          </a:xfrm>
        </p:spPr>
        <p:txBody>
          <a:bodyPr>
            <a:normAutofit/>
          </a:bodyPr>
          <a:lstStyle/>
          <a:p>
            <a:r>
              <a:rPr lang="en-GB" sz="1700" b="1" dirty="0">
                <a:solidFill>
                  <a:srgbClr val="FF0000"/>
                </a:solidFill>
              </a:rPr>
              <a:t>An example of a ‘classic’ theory</a:t>
            </a:r>
          </a:p>
          <a:p>
            <a:r>
              <a:rPr lang="en-GB" sz="1700" b="1" dirty="0">
                <a:solidFill>
                  <a:srgbClr val="FF0000"/>
                </a:solidFill>
              </a:rPr>
              <a:t>Explains ‘how’ and ‘why’ a phenomenon (implementation) occurs</a:t>
            </a:r>
          </a:p>
          <a:p>
            <a:r>
              <a:rPr lang="en-GB" sz="1700" b="1" dirty="0">
                <a:solidFill>
                  <a:srgbClr val="FF0000"/>
                </a:solidFill>
              </a:rPr>
              <a:t>Draws attention to mechanisms of change required for successful implementation</a:t>
            </a:r>
          </a:p>
          <a:p>
            <a:r>
              <a:rPr lang="en-GB" sz="1700" b="1" dirty="0">
                <a:solidFill>
                  <a:srgbClr val="FF0000"/>
                </a:solidFill>
              </a:rPr>
              <a:t>Aims to bring determinants (enablers and barriers), processes and mechanisms together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50B4CA-B3D2-4134-8C69-CF305CACE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" y="1944055"/>
            <a:ext cx="8003204" cy="48339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B24991-958B-4968-A7CE-F9941C742AFB}"/>
              </a:ext>
            </a:extLst>
          </p:cNvPr>
          <p:cNvSpPr txBox="1"/>
          <p:nvPr/>
        </p:nvSpPr>
        <p:spPr>
          <a:xfrm>
            <a:off x="7645755" y="6225643"/>
            <a:ext cx="434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hlinkClick r:id="rId3"/>
              </a:rPr>
              <a:t>http://www.normalizationprocess.org/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8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Health Innovation ">
  <a:themeElements>
    <a:clrScheme name="Health Innovation">
      <a:dk1>
        <a:sysClr val="windowText" lastClr="000000"/>
      </a:dk1>
      <a:lt1>
        <a:sysClr val="window" lastClr="FFFFFF"/>
      </a:lt1>
      <a:dk2>
        <a:srgbClr val="505257"/>
      </a:dk2>
      <a:lt2>
        <a:srgbClr val="FFFFFF"/>
      </a:lt2>
      <a:accent1>
        <a:srgbClr val="0082CA"/>
      </a:accent1>
      <a:accent2>
        <a:srgbClr val="60D1E0"/>
      </a:accent2>
      <a:accent3>
        <a:srgbClr val="4A9463"/>
      </a:accent3>
      <a:accent4>
        <a:srgbClr val="E60895"/>
      </a:accent4>
      <a:accent5>
        <a:srgbClr val="DBE444"/>
      </a:accent5>
      <a:accent6>
        <a:srgbClr val="B21DAC"/>
      </a:accent6>
      <a:hlink>
        <a:srgbClr val="60D1E0"/>
      </a:hlink>
      <a:folHlink>
        <a:srgbClr val="DBE444"/>
      </a:folHlink>
    </a:clrScheme>
    <a:fontScheme name="Health Innov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Aft>
            <a:spcPts val="600"/>
          </a:spcAft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 algn="l">
          <a:lnSpc>
            <a:spcPct val="90000"/>
          </a:lnSpc>
          <a:spcAft>
            <a:spcPts val="600"/>
          </a:spcAft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alth Innovation Manchester Presentation Template" id="{8D3C1BD6-C9CC-4E4F-B617-88529630E2B4}" vid="{1B4802FC-C592-4BB1-9956-BCF55F08685F}"/>
    </a:ext>
  </a:extLst>
</a:theme>
</file>

<file path=ppt/theme/theme2.xml><?xml version="1.0" encoding="utf-8"?>
<a:theme xmlns:a="http://schemas.openxmlformats.org/drawingml/2006/main" name="NIHR ARC Theme">
  <a:themeElements>
    <a:clrScheme name="NIHR ARC">
      <a:dk1>
        <a:srgbClr val="1F497D"/>
      </a:dk1>
      <a:lt1>
        <a:sysClr val="window" lastClr="FFFFFF"/>
      </a:lt1>
      <a:dk2>
        <a:srgbClr val="193E72"/>
      </a:dk2>
      <a:lt2>
        <a:srgbClr val="FFFFFF"/>
      </a:lt2>
      <a:accent1>
        <a:srgbClr val="193E72"/>
      </a:accent1>
      <a:accent2>
        <a:srgbClr val="EA5D4E"/>
      </a:accent2>
      <a:accent3>
        <a:srgbClr val="F29330"/>
      </a:accent3>
      <a:accent4>
        <a:srgbClr val="2EA9B0"/>
      </a:accent4>
      <a:accent5>
        <a:srgbClr val="6567AD"/>
      </a:accent5>
      <a:accent6>
        <a:srgbClr val="45A86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IHR ARC Theme" id="{11FE47D1-A768-4129-8420-1C4AEA697F43}" vid="{AE7DD8D8-7206-472C-899D-E7B06B4B2A08}"/>
    </a:ext>
  </a:extLst>
</a:theme>
</file>

<file path=ppt/theme/theme3.xml><?xml version="1.0" encoding="utf-8"?>
<a:theme xmlns:a="http://schemas.openxmlformats.org/drawingml/2006/main" name="Health Innovation ">
  <a:themeElements>
    <a:clrScheme name="Health Innovation">
      <a:dk1>
        <a:sysClr val="windowText" lastClr="000000"/>
      </a:dk1>
      <a:lt1>
        <a:sysClr val="window" lastClr="FFFFFF"/>
      </a:lt1>
      <a:dk2>
        <a:srgbClr val="505257"/>
      </a:dk2>
      <a:lt2>
        <a:srgbClr val="FFFFFF"/>
      </a:lt2>
      <a:accent1>
        <a:srgbClr val="0082CA"/>
      </a:accent1>
      <a:accent2>
        <a:srgbClr val="60D1E0"/>
      </a:accent2>
      <a:accent3>
        <a:srgbClr val="4A9463"/>
      </a:accent3>
      <a:accent4>
        <a:srgbClr val="E60895"/>
      </a:accent4>
      <a:accent5>
        <a:srgbClr val="DBE444"/>
      </a:accent5>
      <a:accent6>
        <a:srgbClr val="B21DAC"/>
      </a:accent6>
      <a:hlink>
        <a:srgbClr val="60D1E0"/>
      </a:hlink>
      <a:folHlink>
        <a:srgbClr val="DBE444"/>
      </a:folHlink>
    </a:clrScheme>
    <a:fontScheme name="Health Innov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alth_Innovation_Template_v0.4.potx" id="{B2F50239-2BED-4251-97C5-D38FEF3F6D2C}" vid="{C3E823FB-44AF-4820-A128-FD4698F5DF79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5E63808F9CDC4B8FE41C80612D7AEE" ma:contentTypeVersion="12" ma:contentTypeDescription="Create a new document." ma:contentTypeScope="" ma:versionID="451bbd9961a7e7ef5e05bb2e6e5e1a78">
  <xsd:schema xmlns:xsd="http://www.w3.org/2001/XMLSchema" xmlns:xs="http://www.w3.org/2001/XMLSchema" xmlns:p="http://schemas.microsoft.com/office/2006/metadata/properties" xmlns:ns2="35610f35-1274-4b86-9b01-b920d01fb57d" xmlns:ns3="d9545806-fbbc-48e5-ba26-a5812c76f90d" targetNamespace="http://schemas.microsoft.com/office/2006/metadata/properties" ma:root="true" ma:fieldsID="5a4393e10766c8d9bb13f5a77e028488" ns2:_="" ns3:_="">
    <xsd:import namespace="35610f35-1274-4b86-9b01-b920d01fb57d"/>
    <xsd:import namespace="d9545806-fbbc-48e5-ba26-a5812c76f90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10f35-1274-4b86-9b01-b920d01fb57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545806-fbbc-48e5-ba26-a5812c76f9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A78195-5F8B-4FFF-ABE7-F533F6110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610f35-1274-4b86-9b01-b920d01fb57d"/>
    <ds:schemaRef ds:uri="d9545806-fbbc-48e5-ba26-a5812c76f9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848A83-27AD-4CF6-8C85-5D9C9B74C82F}">
  <ds:schemaRefs>
    <ds:schemaRef ds:uri="http://schemas.microsoft.com/office/infopath/2007/PartnerControls"/>
    <ds:schemaRef ds:uri="d9545806-fbbc-48e5-ba26-a5812c76f90d"/>
    <ds:schemaRef ds:uri="http://purl.org/dc/elements/1.1/"/>
    <ds:schemaRef ds:uri="http://schemas.microsoft.com/office/2006/metadata/properties"/>
    <ds:schemaRef ds:uri="http://purl.org/dc/terms/"/>
    <ds:schemaRef ds:uri="35610f35-1274-4b86-9b01-b920d01fb57d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CFBF233-B287-47AD-BD2E-36AE192678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MAHSC seminar 27.01.21 Kislov v2</Template>
  <TotalTime>283</TotalTime>
  <Words>766</Words>
  <Application>Microsoft Office PowerPoint</Application>
  <PresentationFormat>Widescreen</PresentationFormat>
  <Paragraphs>105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-apple-system</vt:lpstr>
      <vt:lpstr>Arial</vt:lpstr>
      <vt:lpstr>Calibri</vt:lpstr>
      <vt:lpstr>Cambria</vt:lpstr>
      <vt:lpstr>Open Sans</vt:lpstr>
      <vt:lpstr>Trebuchet MS</vt:lpstr>
      <vt:lpstr>Wingdings</vt:lpstr>
      <vt:lpstr>1_Health Innovation </vt:lpstr>
      <vt:lpstr>NIHR ARC Theme</vt:lpstr>
      <vt:lpstr>Health Innovation </vt:lpstr>
      <vt:lpstr>Using implementation science theories, models and frameworks:  A brief introduction </vt:lpstr>
      <vt:lpstr>Research – practice gap</vt:lpstr>
      <vt:lpstr>Implementation Science as a bridge?</vt:lpstr>
      <vt:lpstr>Theory</vt:lpstr>
      <vt:lpstr>Theoretical frameworks to be discussed in this presentation</vt:lpstr>
      <vt:lpstr>Other things to be discussed</vt:lpstr>
      <vt:lpstr>Consolidated Framework for Implementation Research</vt:lpstr>
      <vt:lpstr>Knowledge-to-Action cycle</vt:lpstr>
      <vt:lpstr>Normalisation Process Theory</vt:lpstr>
      <vt:lpstr>NASSS</vt:lpstr>
      <vt:lpstr>Selecting a theoretical approach: What to consider</vt:lpstr>
      <vt:lpstr>When can implementation science frameworks be used?</vt:lpstr>
      <vt:lpstr>Challenges in applying implementation science frameworks</vt:lpstr>
      <vt:lpstr>The way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implementation science frameworks: strengths and limitations</dc:title>
  <dc:creator>Roman Kislov</dc:creator>
  <cp:lastModifiedBy>Roman Kislov</cp:lastModifiedBy>
  <cp:revision>9</cp:revision>
  <dcterms:created xsi:type="dcterms:W3CDTF">2021-07-14T14:01:06Z</dcterms:created>
  <dcterms:modified xsi:type="dcterms:W3CDTF">2021-07-15T15:31:55Z</dcterms:modified>
</cp:coreProperties>
</file>