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904413" cy="6859588"/>
  <p:notesSz cx="6858000" cy="9144000"/>
  <p:defaultTextStyle>
    <a:defPPr>
      <a:defRPr lang="en-US"/>
    </a:defPPr>
    <a:lvl1pPr marL="0" algn="l" defTabSz="9579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963" algn="l" defTabSz="9579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925" algn="l" defTabSz="9579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888" algn="l" defTabSz="9579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851" algn="l" defTabSz="9579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814" algn="l" defTabSz="9579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776" algn="l" defTabSz="9579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2739" algn="l" defTabSz="9579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1702" algn="l" defTabSz="957925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2" y="-456"/>
      </p:cViewPr>
      <p:guideLst>
        <p:guide orient="horz" pos="2161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831" y="2130919"/>
            <a:ext cx="8418751" cy="147036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662" y="3887100"/>
            <a:ext cx="6933089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9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9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8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7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7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722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0810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80699" y="274702"/>
            <a:ext cx="2228493" cy="58528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221" y="274702"/>
            <a:ext cx="6520405" cy="58528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442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2366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380" y="4407921"/>
            <a:ext cx="8418751" cy="1362390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380" y="2907387"/>
            <a:ext cx="8418751" cy="1500534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96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9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368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8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81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77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273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17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137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221" y="1600571"/>
            <a:ext cx="4374449" cy="452701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4743" y="1600571"/>
            <a:ext cx="4374449" cy="4527011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636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221" y="1535469"/>
            <a:ext cx="4376169" cy="63991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63" indent="0">
              <a:buNone/>
              <a:defRPr sz="2100" b="1"/>
            </a:lvl2pPr>
            <a:lvl3pPr marL="957925" indent="0">
              <a:buNone/>
              <a:defRPr sz="1900" b="1"/>
            </a:lvl3pPr>
            <a:lvl4pPr marL="1436888" indent="0">
              <a:buNone/>
              <a:defRPr sz="1700" b="1"/>
            </a:lvl4pPr>
            <a:lvl5pPr marL="1915851" indent="0">
              <a:buNone/>
              <a:defRPr sz="1700" b="1"/>
            </a:lvl5pPr>
            <a:lvl6pPr marL="2394814" indent="0">
              <a:buNone/>
              <a:defRPr sz="1700" b="1"/>
            </a:lvl6pPr>
            <a:lvl7pPr marL="2873776" indent="0">
              <a:buNone/>
              <a:defRPr sz="1700" b="1"/>
            </a:lvl7pPr>
            <a:lvl8pPr marL="3352739" indent="0">
              <a:buNone/>
              <a:defRPr sz="1700" b="1"/>
            </a:lvl8pPr>
            <a:lvl9pPr marL="3831702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221" y="2175379"/>
            <a:ext cx="4376169" cy="39522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1305" y="1535469"/>
            <a:ext cx="4377888" cy="639910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963" indent="0">
              <a:buNone/>
              <a:defRPr sz="2100" b="1"/>
            </a:lvl2pPr>
            <a:lvl3pPr marL="957925" indent="0">
              <a:buNone/>
              <a:defRPr sz="1900" b="1"/>
            </a:lvl3pPr>
            <a:lvl4pPr marL="1436888" indent="0">
              <a:buNone/>
              <a:defRPr sz="1700" b="1"/>
            </a:lvl4pPr>
            <a:lvl5pPr marL="1915851" indent="0">
              <a:buNone/>
              <a:defRPr sz="1700" b="1"/>
            </a:lvl5pPr>
            <a:lvl6pPr marL="2394814" indent="0">
              <a:buNone/>
              <a:defRPr sz="1700" b="1"/>
            </a:lvl6pPr>
            <a:lvl7pPr marL="2873776" indent="0">
              <a:buNone/>
              <a:defRPr sz="1700" b="1"/>
            </a:lvl7pPr>
            <a:lvl8pPr marL="3352739" indent="0">
              <a:buNone/>
              <a:defRPr sz="1700" b="1"/>
            </a:lvl8pPr>
            <a:lvl9pPr marL="3831702" indent="0">
              <a:buNone/>
              <a:defRPr sz="17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1305" y="2175379"/>
            <a:ext cx="4377888" cy="39522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636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761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961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221" y="273113"/>
            <a:ext cx="3258484" cy="116231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350" y="273114"/>
            <a:ext cx="5536842" cy="5854468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221" y="1435433"/>
            <a:ext cx="3258484" cy="4692149"/>
          </a:xfrm>
        </p:spPr>
        <p:txBody>
          <a:bodyPr/>
          <a:lstStyle>
            <a:lvl1pPr marL="0" indent="0">
              <a:buNone/>
              <a:defRPr sz="1500"/>
            </a:lvl1pPr>
            <a:lvl2pPr marL="478963" indent="0">
              <a:buNone/>
              <a:defRPr sz="1300"/>
            </a:lvl2pPr>
            <a:lvl3pPr marL="957925" indent="0">
              <a:buNone/>
              <a:defRPr sz="1000"/>
            </a:lvl3pPr>
            <a:lvl4pPr marL="1436888" indent="0">
              <a:buNone/>
              <a:defRPr sz="900"/>
            </a:lvl4pPr>
            <a:lvl5pPr marL="1915851" indent="0">
              <a:buNone/>
              <a:defRPr sz="900"/>
            </a:lvl5pPr>
            <a:lvl6pPr marL="2394814" indent="0">
              <a:buNone/>
              <a:defRPr sz="900"/>
            </a:lvl6pPr>
            <a:lvl7pPr marL="2873776" indent="0">
              <a:buNone/>
              <a:defRPr sz="900"/>
            </a:lvl7pPr>
            <a:lvl8pPr marL="3352739" indent="0">
              <a:buNone/>
              <a:defRPr sz="900"/>
            </a:lvl8pPr>
            <a:lvl9pPr marL="383170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7050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334" y="4801712"/>
            <a:ext cx="5942648" cy="56686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334" y="612917"/>
            <a:ext cx="5942648" cy="4115753"/>
          </a:xfrm>
        </p:spPr>
        <p:txBody>
          <a:bodyPr/>
          <a:lstStyle>
            <a:lvl1pPr marL="0" indent="0">
              <a:buNone/>
              <a:defRPr sz="3400"/>
            </a:lvl1pPr>
            <a:lvl2pPr marL="478963" indent="0">
              <a:buNone/>
              <a:defRPr sz="2900"/>
            </a:lvl2pPr>
            <a:lvl3pPr marL="957925" indent="0">
              <a:buNone/>
              <a:defRPr sz="2500"/>
            </a:lvl3pPr>
            <a:lvl4pPr marL="1436888" indent="0">
              <a:buNone/>
              <a:defRPr sz="2100"/>
            </a:lvl4pPr>
            <a:lvl5pPr marL="1915851" indent="0">
              <a:buNone/>
              <a:defRPr sz="2100"/>
            </a:lvl5pPr>
            <a:lvl6pPr marL="2394814" indent="0">
              <a:buNone/>
              <a:defRPr sz="2100"/>
            </a:lvl6pPr>
            <a:lvl7pPr marL="2873776" indent="0">
              <a:buNone/>
              <a:defRPr sz="2100"/>
            </a:lvl7pPr>
            <a:lvl8pPr marL="3352739" indent="0">
              <a:buNone/>
              <a:defRPr sz="2100"/>
            </a:lvl8pPr>
            <a:lvl9pPr marL="3831702" indent="0">
              <a:buNone/>
              <a:defRPr sz="21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334" y="5368581"/>
            <a:ext cx="5942648" cy="805048"/>
          </a:xfrm>
        </p:spPr>
        <p:txBody>
          <a:bodyPr/>
          <a:lstStyle>
            <a:lvl1pPr marL="0" indent="0">
              <a:buNone/>
              <a:defRPr sz="1500"/>
            </a:lvl1pPr>
            <a:lvl2pPr marL="478963" indent="0">
              <a:buNone/>
              <a:defRPr sz="1300"/>
            </a:lvl2pPr>
            <a:lvl3pPr marL="957925" indent="0">
              <a:buNone/>
              <a:defRPr sz="1000"/>
            </a:lvl3pPr>
            <a:lvl4pPr marL="1436888" indent="0">
              <a:buNone/>
              <a:defRPr sz="900"/>
            </a:lvl4pPr>
            <a:lvl5pPr marL="1915851" indent="0">
              <a:buNone/>
              <a:defRPr sz="900"/>
            </a:lvl5pPr>
            <a:lvl6pPr marL="2394814" indent="0">
              <a:buNone/>
              <a:defRPr sz="900"/>
            </a:lvl6pPr>
            <a:lvl7pPr marL="2873776" indent="0">
              <a:buNone/>
              <a:defRPr sz="900"/>
            </a:lvl7pPr>
            <a:lvl8pPr marL="3352739" indent="0">
              <a:buNone/>
              <a:defRPr sz="900"/>
            </a:lvl8pPr>
            <a:lvl9pPr marL="3831702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27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BB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221" y="274701"/>
            <a:ext cx="8913972" cy="1143265"/>
          </a:xfrm>
          <a:prstGeom prst="rect">
            <a:avLst/>
          </a:prstGeom>
        </p:spPr>
        <p:txBody>
          <a:bodyPr vert="horz" lIns="95793" tIns="47896" rIns="95793" bIns="4789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221" y="1600571"/>
            <a:ext cx="8913972" cy="4527011"/>
          </a:xfrm>
          <a:prstGeom prst="rect">
            <a:avLst/>
          </a:prstGeom>
        </p:spPr>
        <p:txBody>
          <a:bodyPr vert="horz" lIns="95793" tIns="47896" rIns="95793" bIns="4789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221" y="6357822"/>
            <a:ext cx="2311030" cy="365210"/>
          </a:xfrm>
          <a:prstGeom prst="rect">
            <a:avLst/>
          </a:prstGeom>
        </p:spPr>
        <p:txBody>
          <a:bodyPr vert="horz" lIns="95793" tIns="47896" rIns="95793" bIns="47896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3DCE31-E5BB-43DA-93F1-3B92F38E284E}" type="datetimeFigureOut">
              <a:rPr lang="en-GB" smtClean="0"/>
              <a:t>16/09/2019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008" y="6357822"/>
            <a:ext cx="3136397" cy="365210"/>
          </a:xfrm>
          <a:prstGeom prst="rect">
            <a:avLst/>
          </a:prstGeom>
        </p:spPr>
        <p:txBody>
          <a:bodyPr vert="horz" lIns="95793" tIns="47896" rIns="95793" bIns="47896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8163" y="6357822"/>
            <a:ext cx="2311030" cy="365210"/>
          </a:xfrm>
          <a:prstGeom prst="rect">
            <a:avLst/>
          </a:prstGeom>
        </p:spPr>
        <p:txBody>
          <a:bodyPr vert="horz" lIns="95793" tIns="47896" rIns="95793" bIns="47896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B1FFC-98A2-40BD-9487-ACC28A2D0C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173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925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222" indent="-359222" algn="l" defTabSz="957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314" indent="-299352" algn="l" defTabSz="957925" rtl="0" eaLnBrk="1" latinLnBrk="0" hangingPunct="1">
        <a:spcBef>
          <a:spcPct val="20000"/>
        </a:spcBef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407" indent="-239481" algn="l" defTabSz="957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6370" indent="-239481" algn="l" defTabSz="957925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5332" indent="-239481" algn="l" defTabSz="957925" rtl="0" eaLnBrk="1" latinLnBrk="0" hangingPunct="1">
        <a:spcBef>
          <a:spcPct val="20000"/>
        </a:spcBef>
        <a:buFont typeface="Arial" panose="020B0604020202020204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295" indent="-239481" algn="l" defTabSz="957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3258" indent="-239481" algn="l" defTabSz="957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2220" indent="-239481" algn="l" defTabSz="957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1183" indent="-239481" algn="l" defTabSz="957925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579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63" algn="l" defTabSz="9579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925" algn="l" defTabSz="9579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888" algn="l" defTabSz="9579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851" algn="l" defTabSz="9579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814" algn="l" defTabSz="9579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776" algn="l" defTabSz="9579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739" algn="l" defTabSz="9579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702" algn="l" defTabSz="957925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26500"/>
          <a:stretch/>
        </p:blipFill>
        <p:spPr bwMode="auto">
          <a:xfrm>
            <a:off x="459863" y="6329632"/>
            <a:ext cx="3472622" cy="2539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22" t="35309" r="33542" b="20724"/>
          <a:stretch/>
        </p:blipFill>
        <p:spPr bwMode="auto">
          <a:xfrm>
            <a:off x="6846812" y="5515883"/>
            <a:ext cx="2664112" cy="1067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434" y="476782"/>
            <a:ext cx="1963540" cy="86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6" name="Group 15"/>
          <p:cNvGrpSpPr/>
          <p:nvPr/>
        </p:nvGrpSpPr>
        <p:grpSpPr>
          <a:xfrm>
            <a:off x="6758411" y="0"/>
            <a:ext cx="3146001" cy="3645868"/>
            <a:chOff x="6759494" y="0"/>
            <a:chExt cx="3146505" cy="3645024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4271" t="21301" r="4479" b="6111"/>
            <a:stretch/>
          </p:blipFill>
          <p:spPr bwMode="auto">
            <a:xfrm>
              <a:off x="6951042" y="0"/>
              <a:ext cx="2954957" cy="29249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Rectangle 4"/>
            <p:cNvSpPr/>
            <p:nvPr/>
          </p:nvSpPr>
          <p:spPr>
            <a:xfrm>
              <a:off x="6759494" y="1844824"/>
              <a:ext cx="1669026" cy="1800200"/>
            </a:xfrm>
            <a:prstGeom prst="rect">
              <a:avLst/>
            </a:prstGeom>
            <a:solidFill>
              <a:srgbClr val="00ABBC"/>
            </a:solidFill>
            <a:ln>
              <a:solidFill>
                <a:srgbClr val="00ABB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99678" y="1501959"/>
            <a:ext cx="5668312" cy="1496625"/>
            <a:chOff x="75332" y="1916832"/>
            <a:chExt cx="7719864" cy="1962274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08" t="47354" r="9097" b="23740"/>
            <a:stretch/>
          </p:blipFill>
          <p:spPr bwMode="auto">
            <a:xfrm>
              <a:off x="416496" y="1916832"/>
              <a:ext cx="7378700" cy="14867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5"/>
            <p:cNvPicPr>
              <a:picLocks noChangeAspect="1" noChangeArrowheads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208" t="76826" r="9097" b="11123"/>
            <a:stretch/>
          </p:blipFill>
          <p:spPr bwMode="auto">
            <a:xfrm>
              <a:off x="75332" y="3247178"/>
              <a:ext cx="7522716" cy="6319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extBox 1"/>
          <p:cNvSpPr txBox="1"/>
          <p:nvPr/>
        </p:nvSpPr>
        <p:spPr>
          <a:xfrm>
            <a:off x="414018" y="5280278"/>
            <a:ext cx="69452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Info: ambs.ac.uk/</a:t>
            </a:r>
            <a:r>
              <a:rPr lang="en-GB" sz="2200" dirty="0" err="1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ventureout</a:t>
            </a:r>
            <a:endParaRPr lang="en-GB" sz="2200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200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Deadline: 12pm, Friday 8 November 2019</a:t>
            </a:r>
            <a:endParaRPr lang="en-GB" sz="22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894" y="3298104"/>
            <a:ext cx="5592578" cy="18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196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12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James-Ford</dc:creator>
  <cp:lastModifiedBy>Laura Quinn</cp:lastModifiedBy>
  <cp:revision>5</cp:revision>
  <dcterms:created xsi:type="dcterms:W3CDTF">2019-09-11T11:16:20Z</dcterms:created>
  <dcterms:modified xsi:type="dcterms:W3CDTF">2019-09-16T12:32:08Z</dcterms:modified>
</cp:coreProperties>
</file>