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304" r:id="rId3"/>
    <p:sldId id="308" r:id="rId4"/>
    <p:sldId id="306" r:id="rId5"/>
    <p:sldId id="30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959597"/>
    <a:srgbClr val="6D009D"/>
    <a:srgbClr val="5368E0"/>
    <a:srgbClr val="34BE52"/>
    <a:srgbClr val="D22332"/>
    <a:srgbClr val="C400AE"/>
    <a:srgbClr val="CC9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8" autoAdjust="0"/>
    <p:restoredTop sz="89164" autoAdjust="0"/>
  </p:normalViewPr>
  <p:slideViewPr>
    <p:cSldViewPr>
      <p:cViewPr>
        <p:scale>
          <a:sx n="111" d="100"/>
          <a:sy n="111" d="100"/>
        </p:scale>
        <p:origin x="-160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64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4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69363"/>
            <a:ext cx="2971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EBB3AD49-82CC-024C-A9A5-6251813DA6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04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90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122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fld id="{08E35A29-B467-D74A-A8D0-3A01FCCF35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16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5F7B4F-F022-C646-BA0B-6A3036BD881D}" type="slidenum">
              <a:rPr lang="en-US"/>
              <a:pPr/>
              <a:t>1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6953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2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Not just saying, but in such a way that people listen. Do you not speak, or do you not get listened to?</a:t>
            </a:r>
          </a:p>
          <a:p>
            <a:r>
              <a:rPr lang="en-US" dirty="0" smtClean="0"/>
              <a:t>Impression,</a:t>
            </a:r>
            <a:r>
              <a:rPr lang="en-US" baseline="0" dirty="0" smtClean="0"/>
              <a:t> many things. Different advice about making sure you are the first to say something etc. Don’t be afraid of just agreeing, but no need to repeat.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3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US" dirty="0" smtClean="0"/>
              <a:t>Impression,</a:t>
            </a:r>
            <a:r>
              <a:rPr lang="en-US" baseline="0" dirty="0" smtClean="0"/>
              <a:t> many things. Different advice about making sure you are the first to say something etc. Don’t be afraid of just agreeing, but no need to repeat.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4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GB" dirty="0" smtClean="0"/>
              <a:t>Not just saying, but in such a way that people listen. Do you not speak, or do you not get listened to?</a:t>
            </a:r>
          </a:p>
          <a:p>
            <a:r>
              <a:rPr lang="en-GB" dirty="0" smtClean="0"/>
              <a:t>Preparing also involves knowing what the meeting does</a:t>
            </a:r>
          </a:p>
          <a:p>
            <a:r>
              <a:rPr lang="en-GB" dirty="0" smtClean="0"/>
              <a:t>Much about asserting yourself, making sure you make the point, is this it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EC16FC-9E30-A842-8C80-B9CC692DFC25}" type="slidenum">
              <a:rPr lang="en-US"/>
              <a:pPr/>
              <a:t>5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274638"/>
          </a:xfrm>
        </p:spPr>
        <p:txBody>
          <a:bodyPr/>
          <a:lstStyle/>
          <a:p>
            <a:r>
              <a:rPr lang="en-GB" dirty="0" smtClean="0"/>
              <a:t>Not just saying, but in such a way that people listen. Do you not speak, or do you not get listened to?</a:t>
            </a:r>
          </a:p>
          <a:p>
            <a:r>
              <a:rPr lang="en-GB" dirty="0" smtClean="0"/>
              <a:t>Preparing also involves knowing what the meeting does</a:t>
            </a:r>
          </a:p>
          <a:p>
            <a:r>
              <a:rPr lang="en-GB" dirty="0" smtClean="0"/>
              <a:t>Much about asserting yourself, making sure you make the point, is this it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E8090-F349-1B40-90DC-DEE4E0FDEF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7ACCF-33AA-FB45-A9ED-E33960A721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3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333375"/>
            <a:ext cx="2057400" cy="57927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019800" cy="57927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63EC-F970-0747-888E-836DC2D8B3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B5B9D-51F9-7B4D-AAA7-867C52C08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CD38F-8C4E-954E-ADF2-097BF109AB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4E2E7-298A-1948-B520-F7B48B7BC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832B7-3709-D547-9A01-DACD7B8301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2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433A7-B326-CD4F-92DE-F5D06E1624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3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86DB0-34E8-3346-B037-9985055B42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AFA02-7727-9549-9FE0-33CD618096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1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7563B-9F5B-D945-A413-E7B1248120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6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0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F7A7580B-3F25-8945-B7F4-95FEAE6C16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2276872"/>
            <a:ext cx="6913563" cy="2304256"/>
          </a:xfrm>
        </p:spPr>
        <p:txBody>
          <a:bodyPr/>
          <a:lstStyle/>
          <a:p>
            <a:pPr algn="ctr"/>
            <a:r>
              <a:rPr lang="en-GB" sz="3800" b="1" dirty="0" smtClean="0"/>
              <a:t>Making your voice heard</a:t>
            </a:r>
            <a:br>
              <a:rPr lang="en-GB" sz="3800" b="1" dirty="0" smtClean="0"/>
            </a:br>
            <a:r>
              <a:rPr lang="en-GB" sz="3800" b="1" dirty="0" smtClean="0"/>
              <a:t>in meetings</a:t>
            </a:r>
            <a:endParaRPr lang="en-GB" sz="3800" b="1" dirty="0"/>
          </a:p>
        </p:txBody>
      </p:sp>
      <p:pic>
        <p:nvPicPr>
          <p:cNvPr id="25607" name="Picture 7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392113" y="18923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1412776"/>
            <a:ext cx="7344816" cy="4464496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Making an impression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in one meeting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over time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listening and speaking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but: don’t worry too much about reputation</a:t>
            </a:r>
          </a:p>
          <a:p>
            <a:pPr algn="l"/>
            <a:endParaRPr lang="en-GB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1412776"/>
            <a:ext cx="7344816" cy="3960440"/>
          </a:xfrm>
        </p:spPr>
        <p:txBody>
          <a:bodyPr/>
          <a:lstStyle/>
          <a:p>
            <a:pPr algn="l"/>
            <a:endParaRPr lang="en-GB" sz="28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Preparation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Understand role of committee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Read documents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Read documents in good time</a:t>
            </a:r>
            <a:endParaRPr lang="en-GB" sz="2800" dirty="0">
              <a:latin typeface="Arial" charset="0"/>
            </a:endParaRPr>
          </a:p>
          <a:p>
            <a:pPr marL="457200" indent="-457200" algn="l">
              <a:buFont typeface="Arial"/>
              <a:buChar char="•"/>
            </a:pPr>
            <a:endParaRPr lang="en-GB" sz="28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73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1340768"/>
            <a:ext cx="7128792" cy="5184576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When to speak?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try to get in first?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if point has been made?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don’t be afraid of asking questions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don’t be afraid of disagreeing</a:t>
            </a:r>
          </a:p>
        </p:txBody>
      </p:sp>
    </p:spTree>
    <p:extLst>
      <p:ext uri="{BB962C8B-B14F-4D97-AF65-F5344CB8AC3E}">
        <p14:creationId xmlns:p14="http://schemas.microsoft.com/office/powerpoint/2010/main" val="290741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147" name="Picture 3" descr="TUOM_4COL_TY_NEG_cropped_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1066800" y="23622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1124744"/>
            <a:ext cx="7128792" cy="5184576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How to speak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succinctly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jot down some points or key words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use your own language (possibly slightly modified)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make link with other points made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stay calm</a:t>
            </a:r>
          </a:p>
          <a:p>
            <a:pPr marL="914400" lvl="1" indent="-457200" algn="l">
              <a:buFont typeface="Arial"/>
              <a:buChar char="•"/>
            </a:pPr>
            <a:r>
              <a:rPr lang="en-GB" sz="2800" dirty="0" smtClean="0">
                <a:latin typeface="Arial" charset="0"/>
              </a:rPr>
              <a:t>think before saying ‘I once…’</a:t>
            </a:r>
          </a:p>
        </p:txBody>
      </p:sp>
    </p:spTree>
    <p:extLst>
      <p:ext uri="{BB962C8B-B14F-4D97-AF65-F5344CB8AC3E}">
        <p14:creationId xmlns:p14="http://schemas.microsoft.com/office/powerpoint/2010/main" val="268389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8FF"/>
      </a:hlink>
      <a:folHlink>
        <a:srgbClr val="FBFCFF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11690</TotalTime>
  <Words>290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Making your voice heard in meetings</vt:lpstr>
      <vt:lpstr>PowerPoint Presentation</vt:lpstr>
      <vt:lpstr>PowerPoint Presentation</vt:lpstr>
      <vt:lpstr>PowerPoint Presentation</vt:lpstr>
      <vt:lpstr>PowerPoint Presentation</vt:lpstr>
    </vt:vector>
  </TitlesOfParts>
  <Company>Manchester Computing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zlsiias</dc:creator>
  <cp:lastModifiedBy>Thomas Mccunnie</cp:lastModifiedBy>
  <cp:revision>333</cp:revision>
  <cp:lastPrinted>2010-01-14T09:52:39Z</cp:lastPrinted>
  <dcterms:created xsi:type="dcterms:W3CDTF">2004-06-01T09:06:51Z</dcterms:created>
  <dcterms:modified xsi:type="dcterms:W3CDTF">2015-03-03T15:45:20Z</dcterms:modified>
</cp:coreProperties>
</file>