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6" r:id="rId4"/>
    <p:sldId id="269" r:id="rId5"/>
    <p:sldId id="265" r:id="rId6"/>
    <p:sldId id="271" r:id="rId7"/>
    <p:sldId id="272" r:id="rId8"/>
    <p:sldId id="273" r:id="rId9"/>
    <p:sldId id="268" r:id="rId10"/>
    <p:sldId id="267" r:id="rId11"/>
    <p:sldId id="264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478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78A23-E2C6-458A-B7D5-28C4E9CA9D17}" type="doc">
      <dgm:prSet loTypeId="urn:microsoft.com/office/officeart/2005/8/layout/orgChart1" loCatId="hierarchy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GB"/>
        </a:p>
      </dgm:t>
    </dgm:pt>
    <dgm:pt modelId="{815F8887-B95F-440A-AA7E-D21AD6AC9741}">
      <dgm:prSet phldrT="[Text]" custT="1"/>
      <dgm:spPr/>
      <dgm:t>
        <a:bodyPr/>
        <a:lstStyle/>
        <a:p>
          <a:r>
            <a:rPr lang="en-GB" sz="1800" dirty="0" smtClean="0"/>
            <a:t>Andy Simmons</a:t>
          </a:r>
        </a:p>
        <a:p>
          <a:r>
            <a:rPr lang="en-GB" sz="1800" dirty="0" smtClean="0"/>
            <a:t>Content Manager</a:t>
          </a:r>
          <a:endParaRPr lang="en-GB" sz="1800" dirty="0"/>
        </a:p>
      </dgm:t>
    </dgm:pt>
    <dgm:pt modelId="{431BA021-1DA2-4EA9-887F-356957B82FBA}" type="parTrans" cxnId="{7A39C0A4-10B5-403C-9853-B9DC58B07ECE}">
      <dgm:prSet/>
      <dgm:spPr/>
      <dgm:t>
        <a:bodyPr/>
        <a:lstStyle/>
        <a:p>
          <a:endParaRPr lang="en-GB"/>
        </a:p>
      </dgm:t>
    </dgm:pt>
    <dgm:pt modelId="{CC1318DB-A8D8-46CC-9D20-264491875FFD}" type="sibTrans" cxnId="{7A39C0A4-10B5-403C-9853-B9DC58B07ECE}">
      <dgm:prSet/>
      <dgm:spPr/>
      <dgm:t>
        <a:bodyPr/>
        <a:lstStyle/>
        <a:p>
          <a:endParaRPr lang="en-GB"/>
        </a:p>
      </dgm:t>
    </dgm:pt>
    <dgm:pt modelId="{7C5610A0-A62D-43E6-A3AB-8B1613BC85D5}">
      <dgm:prSet phldrT="[Text]" custT="1"/>
      <dgm:spPr/>
      <dgm:t>
        <a:bodyPr/>
        <a:lstStyle/>
        <a:p>
          <a:r>
            <a:rPr lang="en-GB" sz="1800" dirty="0" smtClean="0"/>
            <a:t>Milena Cimmarrusti</a:t>
          </a:r>
        </a:p>
        <a:p>
          <a:r>
            <a:rPr lang="en-GB" sz="1800" dirty="0" smtClean="0"/>
            <a:t>Marketing Coordinator</a:t>
          </a:r>
          <a:endParaRPr lang="en-GB" sz="1800" dirty="0"/>
        </a:p>
      </dgm:t>
    </dgm:pt>
    <dgm:pt modelId="{9DC9CE41-3C9D-497F-9362-02983BB9C4F8}" type="parTrans" cxnId="{8AC8D989-1156-4803-9B35-BC585C613368}">
      <dgm:prSet/>
      <dgm:spPr/>
      <dgm:t>
        <a:bodyPr/>
        <a:lstStyle/>
        <a:p>
          <a:endParaRPr lang="en-GB"/>
        </a:p>
      </dgm:t>
    </dgm:pt>
    <dgm:pt modelId="{641121BE-CB49-49D5-8D0F-CE2DF187B1ED}" type="sibTrans" cxnId="{8AC8D989-1156-4803-9B35-BC585C613368}">
      <dgm:prSet/>
      <dgm:spPr/>
      <dgm:t>
        <a:bodyPr/>
        <a:lstStyle/>
        <a:p>
          <a:endParaRPr lang="en-GB"/>
        </a:p>
      </dgm:t>
    </dgm:pt>
    <dgm:pt modelId="{DC44AC11-40D3-4C36-AA68-1E0F7D0EC606}">
      <dgm:prSet phldrT="[Text]" custT="1"/>
      <dgm:spPr/>
      <dgm:t>
        <a:bodyPr/>
        <a:lstStyle/>
        <a:p>
          <a:r>
            <a:rPr lang="en-GB" sz="1800" dirty="0" smtClean="0"/>
            <a:t>John Crowe</a:t>
          </a:r>
        </a:p>
        <a:p>
          <a:r>
            <a:rPr lang="en-GB" sz="1800" dirty="0" smtClean="0"/>
            <a:t>Web Developer</a:t>
          </a:r>
          <a:endParaRPr lang="en-GB" sz="1800" dirty="0"/>
        </a:p>
      </dgm:t>
    </dgm:pt>
    <dgm:pt modelId="{7082DDD8-800C-4792-BC63-45E4FE723EE4}" type="parTrans" cxnId="{1ACD8152-4A2E-49DF-990C-5BDB9B708E7E}">
      <dgm:prSet/>
      <dgm:spPr/>
      <dgm:t>
        <a:bodyPr/>
        <a:lstStyle/>
        <a:p>
          <a:endParaRPr lang="en-GB"/>
        </a:p>
      </dgm:t>
    </dgm:pt>
    <dgm:pt modelId="{60CBED9F-77CC-49AE-AF99-39C3C79A078B}" type="sibTrans" cxnId="{1ACD8152-4A2E-49DF-990C-5BDB9B708E7E}">
      <dgm:prSet/>
      <dgm:spPr/>
      <dgm:t>
        <a:bodyPr/>
        <a:lstStyle/>
        <a:p>
          <a:endParaRPr lang="en-GB"/>
        </a:p>
      </dgm:t>
    </dgm:pt>
    <dgm:pt modelId="{C6BFAFE3-922E-4FF4-B6E7-2A8BC983F27F}">
      <dgm:prSet phldrT="[Text]" custT="1"/>
      <dgm:spPr/>
      <dgm:t>
        <a:bodyPr/>
        <a:lstStyle/>
        <a:p>
          <a:r>
            <a:rPr lang="en-GB" sz="1800" dirty="0" smtClean="0"/>
            <a:t>Rowena Roberts</a:t>
          </a:r>
        </a:p>
        <a:p>
          <a:r>
            <a:rPr lang="en-GB" sz="1800" dirty="0" smtClean="0"/>
            <a:t>Editorial Coordinator</a:t>
          </a:r>
          <a:endParaRPr lang="en-GB" sz="1800" dirty="0"/>
        </a:p>
      </dgm:t>
    </dgm:pt>
    <dgm:pt modelId="{CC949A9D-FDB3-4863-9966-102C854150F6}" type="parTrans" cxnId="{6CDF07A2-119B-409D-9C41-31CEF074CB77}">
      <dgm:prSet/>
      <dgm:spPr/>
      <dgm:t>
        <a:bodyPr/>
        <a:lstStyle/>
        <a:p>
          <a:endParaRPr lang="en-GB"/>
        </a:p>
      </dgm:t>
    </dgm:pt>
    <dgm:pt modelId="{931B72A9-E862-40FC-BC41-CD00AE17ED42}" type="sibTrans" cxnId="{6CDF07A2-119B-409D-9C41-31CEF074CB77}">
      <dgm:prSet/>
      <dgm:spPr/>
      <dgm:t>
        <a:bodyPr/>
        <a:lstStyle/>
        <a:p>
          <a:endParaRPr lang="en-GB"/>
        </a:p>
      </dgm:t>
    </dgm:pt>
    <dgm:pt modelId="{76CC5B80-273E-4981-9037-D97CA748D810}">
      <dgm:prSet custT="1"/>
      <dgm:spPr/>
      <dgm:t>
        <a:bodyPr/>
        <a:lstStyle/>
        <a:p>
          <a:r>
            <a:rPr lang="en-GB" sz="1800" dirty="0" smtClean="0"/>
            <a:t>Social Media Coordinator</a:t>
          </a:r>
          <a:endParaRPr lang="en-GB" sz="1800" dirty="0"/>
        </a:p>
      </dgm:t>
    </dgm:pt>
    <dgm:pt modelId="{F9B92E18-4802-4E17-B06B-4504365E4FF8}" type="parTrans" cxnId="{67DF7665-2913-4B58-9112-9F581F53DDA8}">
      <dgm:prSet/>
      <dgm:spPr/>
      <dgm:t>
        <a:bodyPr/>
        <a:lstStyle/>
        <a:p>
          <a:endParaRPr lang="en-GB"/>
        </a:p>
      </dgm:t>
    </dgm:pt>
    <dgm:pt modelId="{1B2E3318-9B03-4E98-84D2-61E1330DDADA}" type="sibTrans" cxnId="{67DF7665-2913-4B58-9112-9F581F53DDA8}">
      <dgm:prSet/>
      <dgm:spPr/>
      <dgm:t>
        <a:bodyPr/>
        <a:lstStyle/>
        <a:p>
          <a:endParaRPr lang="en-GB"/>
        </a:p>
      </dgm:t>
    </dgm:pt>
    <dgm:pt modelId="{415822C5-E572-400D-AE9B-62C8931706A0}" type="pres">
      <dgm:prSet presAssocID="{DDD78A23-E2C6-458A-B7D5-28C4E9CA9D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6932C46-5A0D-4474-ADE0-B2ED045F0AA0}" type="pres">
      <dgm:prSet presAssocID="{815F8887-B95F-440A-AA7E-D21AD6AC9741}" presName="hierRoot1" presStyleCnt="0">
        <dgm:presLayoutVars>
          <dgm:hierBranch val="init"/>
        </dgm:presLayoutVars>
      </dgm:prSet>
      <dgm:spPr/>
    </dgm:pt>
    <dgm:pt modelId="{1E1B8383-B4AC-4010-AC98-06D6D960EADD}" type="pres">
      <dgm:prSet presAssocID="{815F8887-B95F-440A-AA7E-D21AD6AC9741}" presName="rootComposite1" presStyleCnt="0"/>
      <dgm:spPr/>
    </dgm:pt>
    <dgm:pt modelId="{9129D3F5-61F8-4114-B798-EAC0EB84EE4E}" type="pres">
      <dgm:prSet presAssocID="{815F8887-B95F-440A-AA7E-D21AD6AC9741}" presName="rootText1" presStyleLbl="node0" presStyleIdx="0" presStyleCnt="1" custScaleX="109410" custScaleY="1131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F049277-F471-451F-8453-9A59760FC812}" type="pres">
      <dgm:prSet presAssocID="{815F8887-B95F-440A-AA7E-D21AD6AC9741}" presName="rootConnector1" presStyleLbl="node1" presStyleIdx="0" presStyleCnt="0"/>
      <dgm:spPr/>
      <dgm:t>
        <a:bodyPr/>
        <a:lstStyle/>
        <a:p>
          <a:endParaRPr lang="en-GB"/>
        </a:p>
      </dgm:t>
    </dgm:pt>
    <dgm:pt modelId="{1A6F5C62-E563-4440-8717-4FEE4FEE872C}" type="pres">
      <dgm:prSet presAssocID="{815F8887-B95F-440A-AA7E-D21AD6AC9741}" presName="hierChild2" presStyleCnt="0"/>
      <dgm:spPr/>
    </dgm:pt>
    <dgm:pt modelId="{D71D4C1A-03A9-42E8-9746-92582B1EE723}" type="pres">
      <dgm:prSet presAssocID="{9DC9CE41-3C9D-497F-9362-02983BB9C4F8}" presName="Name37" presStyleLbl="parChTrans1D2" presStyleIdx="0" presStyleCnt="4"/>
      <dgm:spPr/>
      <dgm:t>
        <a:bodyPr/>
        <a:lstStyle/>
        <a:p>
          <a:endParaRPr lang="en-GB"/>
        </a:p>
      </dgm:t>
    </dgm:pt>
    <dgm:pt modelId="{CD355BF2-B13F-4AAD-BC03-831B664AB4CE}" type="pres">
      <dgm:prSet presAssocID="{7C5610A0-A62D-43E6-A3AB-8B1613BC85D5}" presName="hierRoot2" presStyleCnt="0">
        <dgm:presLayoutVars>
          <dgm:hierBranch val="init"/>
        </dgm:presLayoutVars>
      </dgm:prSet>
      <dgm:spPr/>
    </dgm:pt>
    <dgm:pt modelId="{7EA06617-141E-4FA8-880B-15350FD3C62D}" type="pres">
      <dgm:prSet presAssocID="{7C5610A0-A62D-43E6-A3AB-8B1613BC85D5}" presName="rootComposite" presStyleCnt="0"/>
      <dgm:spPr/>
    </dgm:pt>
    <dgm:pt modelId="{C2BB7EEC-75A6-4521-BFA8-21454872309B}" type="pres">
      <dgm:prSet presAssocID="{7C5610A0-A62D-43E6-A3AB-8B1613BC85D5}" presName="rootText" presStyleLbl="node2" presStyleIdx="0" presStyleCnt="4" custScaleX="120123" custScaleY="1209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D637B1-88CE-47BB-AC27-66C2E036B6B7}" type="pres">
      <dgm:prSet presAssocID="{7C5610A0-A62D-43E6-A3AB-8B1613BC85D5}" presName="rootConnector" presStyleLbl="node2" presStyleIdx="0" presStyleCnt="4"/>
      <dgm:spPr/>
      <dgm:t>
        <a:bodyPr/>
        <a:lstStyle/>
        <a:p>
          <a:endParaRPr lang="en-GB"/>
        </a:p>
      </dgm:t>
    </dgm:pt>
    <dgm:pt modelId="{237A64D8-D787-40F4-B003-E82C904BDF73}" type="pres">
      <dgm:prSet presAssocID="{7C5610A0-A62D-43E6-A3AB-8B1613BC85D5}" presName="hierChild4" presStyleCnt="0"/>
      <dgm:spPr/>
    </dgm:pt>
    <dgm:pt modelId="{B4C57CFB-EBA2-4911-9305-EF1AF723ECA4}" type="pres">
      <dgm:prSet presAssocID="{7C5610A0-A62D-43E6-A3AB-8B1613BC85D5}" presName="hierChild5" presStyleCnt="0"/>
      <dgm:spPr/>
    </dgm:pt>
    <dgm:pt modelId="{AD5774C2-0056-4690-92C3-21BBAA08E441}" type="pres">
      <dgm:prSet presAssocID="{7082DDD8-800C-4792-BC63-45E4FE723EE4}" presName="Name37" presStyleLbl="parChTrans1D2" presStyleIdx="1" presStyleCnt="4"/>
      <dgm:spPr/>
      <dgm:t>
        <a:bodyPr/>
        <a:lstStyle/>
        <a:p>
          <a:endParaRPr lang="en-GB"/>
        </a:p>
      </dgm:t>
    </dgm:pt>
    <dgm:pt modelId="{3C41901A-1F23-4503-88D0-59C79631203C}" type="pres">
      <dgm:prSet presAssocID="{DC44AC11-40D3-4C36-AA68-1E0F7D0EC606}" presName="hierRoot2" presStyleCnt="0">
        <dgm:presLayoutVars>
          <dgm:hierBranch val="init"/>
        </dgm:presLayoutVars>
      </dgm:prSet>
      <dgm:spPr/>
    </dgm:pt>
    <dgm:pt modelId="{2C93B1E6-897A-4F65-BEDD-4072104380FD}" type="pres">
      <dgm:prSet presAssocID="{DC44AC11-40D3-4C36-AA68-1E0F7D0EC606}" presName="rootComposite" presStyleCnt="0"/>
      <dgm:spPr/>
    </dgm:pt>
    <dgm:pt modelId="{23825688-C7EB-4E0A-A426-7C0330356A82}" type="pres">
      <dgm:prSet presAssocID="{DC44AC11-40D3-4C36-AA68-1E0F7D0EC606}" presName="rootText" presStyleLbl="node2" presStyleIdx="1" presStyleCnt="4" custScaleX="99708" custScaleY="12477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1DBE6BD-B49A-4A9A-BC7C-25CF1D5B4AD8}" type="pres">
      <dgm:prSet presAssocID="{DC44AC11-40D3-4C36-AA68-1E0F7D0EC606}" presName="rootConnector" presStyleLbl="node2" presStyleIdx="1" presStyleCnt="4"/>
      <dgm:spPr/>
      <dgm:t>
        <a:bodyPr/>
        <a:lstStyle/>
        <a:p>
          <a:endParaRPr lang="en-GB"/>
        </a:p>
      </dgm:t>
    </dgm:pt>
    <dgm:pt modelId="{77EC0D23-30EB-418C-A3D9-711B02C425FB}" type="pres">
      <dgm:prSet presAssocID="{DC44AC11-40D3-4C36-AA68-1E0F7D0EC606}" presName="hierChild4" presStyleCnt="0"/>
      <dgm:spPr/>
    </dgm:pt>
    <dgm:pt modelId="{3669D6B8-4296-45F7-8391-B7F52C44FF47}" type="pres">
      <dgm:prSet presAssocID="{DC44AC11-40D3-4C36-AA68-1E0F7D0EC606}" presName="hierChild5" presStyleCnt="0"/>
      <dgm:spPr/>
    </dgm:pt>
    <dgm:pt modelId="{E1E66405-B6DA-4E8C-B971-091B9F232B08}" type="pres">
      <dgm:prSet presAssocID="{CC949A9D-FDB3-4863-9966-102C854150F6}" presName="Name37" presStyleLbl="parChTrans1D2" presStyleIdx="2" presStyleCnt="4"/>
      <dgm:spPr/>
      <dgm:t>
        <a:bodyPr/>
        <a:lstStyle/>
        <a:p>
          <a:endParaRPr lang="en-GB"/>
        </a:p>
      </dgm:t>
    </dgm:pt>
    <dgm:pt modelId="{F3822318-3A78-4CA9-8047-C8935409B2BE}" type="pres">
      <dgm:prSet presAssocID="{C6BFAFE3-922E-4FF4-B6E7-2A8BC983F27F}" presName="hierRoot2" presStyleCnt="0">
        <dgm:presLayoutVars>
          <dgm:hierBranch val="init"/>
        </dgm:presLayoutVars>
      </dgm:prSet>
      <dgm:spPr/>
    </dgm:pt>
    <dgm:pt modelId="{4045C2EF-2B79-49EE-BDA8-2E2D46C0C4BC}" type="pres">
      <dgm:prSet presAssocID="{C6BFAFE3-922E-4FF4-B6E7-2A8BC983F27F}" presName="rootComposite" presStyleCnt="0"/>
      <dgm:spPr/>
    </dgm:pt>
    <dgm:pt modelId="{2B074D7F-FF6F-404E-B076-54A0BCFAB220}" type="pres">
      <dgm:prSet presAssocID="{C6BFAFE3-922E-4FF4-B6E7-2A8BC983F27F}" presName="rootText" presStyleLbl="node2" presStyleIdx="2" presStyleCnt="4" custScaleX="113487" custScaleY="1215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52633D-C69A-4CF7-9D77-F7D13FF119B9}" type="pres">
      <dgm:prSet presAssocID="{C6BFAFE3-922E-4FF4-B6E7-2A8BC983F27F}" presName="rootConnector" presStyleLbl="node2" presStyleIdx="2" presStyleCnt="4"/>
      <dgm:spPr/>
      <dgm:t>
        <a:bodyPr/>
        <a:lstStyle/>
        <a:p>
          <a:endParaRPr lang="en-GB"/>
        </a:p>
      </dgm:t>
    </dgm:pt>
    <dgm:pt modelId="{00FD75FB-B8A0-4331-8137-36CB2568B368}" type="pres">
      <dgm:prSet presAssocID="{C6BFAFE3-922E-4FF4-B6E7-2A8BC983F27F}" presName="hierChild4" presStyleCnt="0"/>
      <dgm:spPr/>
    </dgm:pt>
    <dgm:pt modelId="{1E12A025-FF97-4E5C-A00C-AEDD2DA004CC}" type="pres">
      <dgm:prSet presAssocID="{C6BFAFE3-922E-4FF4-B6E7-2A8BC983F27F}" presName="hierChild5" presStyleCnt="0"/>
      <dgm:spPr/>
    </dgm:pt>
    <dgm:pt modelId="{6E2F44D1-CE6B-4FAD-90CA-AEA473B5E397}" type="pres">
      <dgm:prSet presAssocID="{F9B92E18-4802-4E17-B06B-4504365E4FF8}" presName="Name37" presStyleLbl="parChTrans1D2" presStyleIdx="3" presStyleCnt="4"/>
      <dgm:spPr/>
      <dgm:t>
        <a:bodyPr/>
        <a:lstStyle/>
        <a:p>
          <a:endParaRPr lang="en-GB"/>
        </a:p>
      </dgm:t>
    </dgm:pt>
    <dgm:pt modelId="{08EE2123-0BAA-4006-BCAC-9AADF25FE33B}" type="pres">
      <dgm:prSet presAssocID="{76CC5B80-273E-4981-9037-D97CA748D810}" presName="hierRoot2" presStyleCnt="0">
        <dgm:presLayoutVars>
          <dgm:hierBranch val="init"/>
        </dgm:presLayoutVars>
      </dgm:prSet>
      <dgm:spPr/>
    </dgm:pt>
    <dgm:pt modelId="{9A3D29D3-7626-4202-94C1-3D604B40B5F3}" type="pres">
      <dgm:prSet presAssocID="{76CC5B80-273E-4981-9037-D97CA748D810}" presName="rootComposite" presStyleCnt="0"/>
      <dgm:spPr/>
    </dgm:pt>
    <dgm:pt modelId="{9A830244-F743-4D29-A05A-35A2611CE610}" type="pres">
      <dgm:prSet presAssocID="{76CC5B80-273E-4981-9037-D97CA748D810}" presName="rootText" presStyleLbl="node2" presStyleIdx="3" presStyleCnt="4" custScaleX="105533" custScaleY="12409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8F34FE2-F023-419C-99A6-31BE99CA200A}" type="pres">
      <dgm:prSet presAssocID="{76CC5B80-273E-4981-9037-D97CA748D810}" presName="rootConnector" presStyleLbl="node2" presStyleIdx="3" presStyleCnt="4"/>
      <dgm:spPr/>
      <dgm:t>
        <a:bodyPr/>
        <a:lstStyle/>
        <a:p>
          <a:endParaRPr lang="en-GB"/>
        </a:p>
      </dgm:t>
    </dgm:pt>
    <dgm:pt modelId="{3B6C795A-01EB-41DE-9D61-08B4E00056BF}" type="pres">
      <dgm:prSet presAssocID="{76CC5B80-273E-4981-9037-D97CA748D810}" presName="hierChild4" presStyleCnt="0"/>
      <dgm:spPr/>
    </dgm:pt>
    <dgm:pt modelId="{7C324374-C93B-4C46-99F3-987ED6E8EC95}" type="pres">
      <dgm:prSet presAssocID="{76CC5B80-273E-4981-9037-D97CA748D810}" presName="hierChild5" presStyleCnt="0"/>
      <dgm:spPr/>
    </dgm:pt>
    <dgm:pt modelId="{62A120DE-B6C0-4EFA-9256-B94A605C4114}" type="pres">
      <dgm:prSet presAssocID="{815F8887-B95F-440A-AA7E-D21AD6AC9741}" presName="hierChild3" presStyleCnt="0"/>
      <dgm:spPr/>
    </dgm:pt>
  </dgm:ptLst>
  <dgm:cxnLst>
    <dgm:cxn modelId="{6CDF07A2-119B-409D-9C41-31CEF074CB77}" srcId="{815F8887-B95F-440A-AA7E-D21AD6AC9741}" destId="{C6BFAFE3-922E-4FF4-B6E7-2A8BC983F27F}" srcOrd="2" destOrd="0" parTransId="{CC949A9D-FDB3-4863-9966-102C854150F6}" sibTransId="{931B72A9-E862-40FC-BC41-CD00AE17ED42}"/>
    <dgm:cxn modelId="{D389DD84-E3D7-444F-A266-DD0351C5DE40}" type="presOf" srcId="{76CC5B80-273E-4981-9037-D97CA748D810}" destId="{F8F34FE2-F023-419C-99A6-31BE99CA200A}" srcOrd="1" destOrd="0" presId="urn:microsoft.com/office/officeart/2005/8/layout/orgChart1"/>
    <dgm:cxn modelId="{AA1D03A2-42B7-4E46-9118-B778D9C89377}" type="presOf" srcId="{DC44AC11-40D3-4C36-AA68-1E0F7D0EC606}" destId="{23825688-C7EB-4E0A-A426-7C0330356A82}" srcOrd="0" destOrd="0" presId="urn:microsoft.com/office/officeart/2005/8/layout/orgChart1"/>
    <dgm:cxn modelId="{8A59D52F-9DD9-4A5F-B8DA-766FF373D10D}" type="presOf" srcId="{CC949A9D-FDB3-4863-9966-102C854150F6}" destId="{E1E66405-B6DA-4E8C-B971-091B9F232B08}" srcOrd="0" destOrd="0" presId="urn:microsoft.com/office/officeart/2005/8/layout/orgChart1"/>
    <dgm:cxn modelId="{B66226B3-751A-4E65-84F6-BD925AC05AD4}" type="presOf" srcId="{76CC5B80-273E-4981-9037-D97CA748D810}" destId="{9A830244-F743-4D29-A05A-35A2611CE610}" srcOrd="0" destOrd="0" presId="urn:microsoft.com/office/officeart/2005/8/layout/orgChart1"/>
    <dgm:cxn modelId="{20683638-F97A-4110-ABFA-495897D6CB84}" type="presOf" srcId="{7082DDD8-800C-4792-BC63-45E4FE723EE4}" destId="{AD5774C2-0056-4690-92C3-21BBAA08E441}" srcOrd="0" destOrd="0" presId="urn:microsoft.com/office/officeart/2005/8/layout/orgChart1"/>
    <dgm:cxn modelId="{90D0428E-409D-4F90-9728-5822BEDCE669}" type="presOf" srcId="{F9B92E18-4802-4E17-B06B-4504365E4FF8}" destId="{6E2F44D1-CE6B-4FAD-90CA-AEA473B5E397}" srcOrd="0" destOrd="0" presId="urn:microsoft.com/office/officeart/2005/8/layout/orgChart1"/>
    <dgm:cxn modelId="{CD478D5F-D3D3-44BC-980A-175D4B169C58}" type="presOf" srcId="{C6BFAFE3-922E-4FF4-B6E7-2A8BC983F27F}" destId="{2B074D7F-FF6F-404E-B076-54A0BCFAB220}" srcOrd="0" destOrd="0" presId="urn:microsoft.com/office/officeart/2005/8/layout/orgChart1"/>
    <dgm:cxn modelId="{102E1B6E-E0F1-42E0-AA43-594183FBCFA3}" type="presOf" srcId="{7C5610A0-A62D-43E6-A3AB-8B1613BC85D5}" destId="{C2BB7EEC-75A6-4521-BFA8-21454872309B}" srcOrd="0" destOrd="0" presId="urn:microsoft.com/office/officeart/2005/8/layout/orgChart1"/>
    <dgm:cxn modelId="{1ACD8152-4A2E-49DF-990C-5BDB9B708E7E}" srcId="{815F8887-B95F-440A-AA7E-D21AD6AC9741}" destId="{DC44AC11-40D3-4C36-AA68-1E0F7D0EC606}" srcOrd="1" destOrd="0" parTransId="{7082DDD8-800C-4792-BC63-45E4FE723EE4}" sibTransId="{60CBED9F-77CC-49AE-AF99-39C3C79A078B}"/>
    <dgm:cxn modelId="{D741A8C7-FA40-43E3-8678-5C44CDF90C6D}" type="presOf" srcId="{815F8887-B95F-440A-AA7E-D21AD6AC9741}" destId="{FF049277-F471-451F-8453-9A59760FC812}" srcOrd="1" destOrd="0" presId="urn:microsoft.com/office/officeart/2005/8/layout/orgChart1"/>
    <dgm:cxn modelId="{812E781C-9768-4908-9E06-7AFF0A84108D}" type="presOf" srcId="{9DC9CE41-3C9D-497F-9362-02983BB9C4F8}" destId="{D71D4C1A-03A9-42E8-9746-92582B1EE723}" srcOrd="0" destOrd="0" presId="urn:microsoft.com/office/officeart/2005/8/layout/orgChart1"/>
    <dgm:cxn modelId="{C55B3A06-4718-44B8-8AD4-277CA33B9861}" type="presOf" srcId="{C6BFAFE3-922E-4FF4-B6E7-2A8BC983F27F}" destId="{D652633D-C69A-4CF7-9D77-F7D13FF119B9}" srcOrd="1" destOrd="0" presId="urn:microsoft.com/office/officeart/2005/8/layout/orgChart1"/>
    <dgm:cxn modelId="{A67E6BD7-3954-40F1-8E28-ECA397F53800}" type="presOf" srcId="{DDD78A23-E2C6-458A-B7D5-28C4E9CA9D17}" destId="{415822C5-E572-400D-AE9B-62C8931706A0}" srcOrd="0" destOrd="0" presId="urn:microsoft.com/office/officeart/2005/8/layout/orgChart1"/>
    <dgm:cxn modelId="{966E2CED-9032-450D-813D-16FF46A8155B}" type="presOf" srcId="{815F8887-B95F-440A-AA7E-D21AD6AC9741}" destId="{9129D3F5-61F8-4114-B798-EAC0EB84EE4E}" srcOrd="0" destOrd="0" presId="urn:microsoft.com/office/officeart/2005/8/layout/orgChart1"/>
    <dgm:cxn modelId="{8AC8D989-1156-4803-9B35-BC585C613368}" srcId="{815F8887-B95F-440A-AA7E-D21AD6AC9741}" destId="{7C5610A0-A62D-43E6-A3AB-8B1613BC85D5}" srcOrd="0" destOrd="0" parTransId="{9DC9CE41-3C9D-497F-9362-02983BB9C4F8}" sibTransId="{641121BE-CB49-49D5-8D0F-CE2DF187B1ED}"/>
    <dgm:cxn modelId="{7A39C0A4-10B5-403C-9853-B9DC58B07ECE}" srcId="{DDD78A23-E2C6-458A-B7D5-28C4E9CA9D17}" destId="{815F8887-B95F-440A-AA7E-D21AD6AC9741}" srcOrd="0" destOrd="0" parTransId="{431BA021-1DA2-4EA9-887F-356957B82FBA}" sibTransId="{CC1318DB-A8D8-46CC-9D20-264491875FFD}"/>
    <dgm:cxn modelId="{67DF7665-2913-4B58-9112-9F581F53DDA8}" srcId="{815F8887-B95F-440A-AA7E-D21AD6AC9741}" destId="{76CC5B80-273E-4981-9037-D97CA748D810}" srcOrd="3" destOrd="0" parTransId="{F9B92E18-4802-4E17-B06B-4504365E4FF8}" sibTransId="{1B2E3318-9B03-4E98-84D2-61E1330DDADA}"/>
    <dgm:cxn modelId="{E2BC4108-F0AD-4277-A4FC-1B0CF8694D80}" type="presOf" srcId="{DC44AC11-40D3-4C36-AA68-1E0F7D0EC606}" destId="{51DBE6BD-B49A-4A9A-BC7C-25CF1D5B4AD8}" srcOrd="1" destOrd="0" presId="urn:microsoft.com/office/officeart/2005/8/layout/orgChart1"/>
    <dgm:cxn modelId="{9BE0D2B5-6359-4934-B185-DF0CEC4EC2A9}" type="presOf" srcId="{7C5610A0-A62D-43E6-A3AB-8B1613BC85D5}" destId="{12D637B1-88CE-47BB-AC27-66C2E036B6B7}" srcOrd="1" destOrd="0" presId="urn:microsoft.com/office/officeart/2005/8/layout/orgChart1"/>
    <dgm:cxn modelId="{B11029B9-A477-43FC-ACFD-2D39D7BD94D0}" type="presParOf" srcId="{415822C5-E572-400D-AE9B-62C8931706A0}" destId="{16932C46-5A0D-4474-ADE0-B2ED045F0AA0}" srcOrd="0" destOrd="0" presId="urn:microsoft.com/office/officeart/2005/8/layout/orgChart1"/>
    <dgm:cxn modelId="{5C0F5B01-EC29-4158-9BB2-1FCAA02F990D}" type="presParOf" srcId="{16932C46-5A0D-4474-ADE0-B2ED045F0AA0}" destId="{1E1B8383-B4AC-4010-AC98-06D6D960EADD}" srcOrd="0" destOrd="0" presId="urn:microsoft.com/office/officeart/2005/8/layout/orgChart1"/>
    <dgm:cxn modelId="{A5ED40BA-7FED-4C40-B641-821DBEDDAA6C}" type="presParOf" srcId="{1E1B8383-B4AC-4010-AC98-06D6D960EADD}" destId="{9129D3F5-61F8-4114-B798-EAC0EB84EE4E}" srcOrd="0" destOrd="0" presId="urn:microsoft.com/office/officeart/2005/8/layout/orgChart1"/>
    <dgm:cxn modelId="{9A0AEBED-7EED-41CF-92CF-13BF41944BCE}" type="presParOf" srcId="{1E1B8383-B4AC-4010-AC98-06D6D960EADD}" destId="{FF049277-F471-451F-8453-9A59760FC812}" srcOrd="1" destOrd="0" presId="urn:microsoft.com/office/officeart/2005/8/layout/orgChart1"/>
    <dgm:cxn modelId="{766E787A-1B6A-4A23-BFE6-E6E0C5584E8C}" type="presParOf" srcId="{16932C46-5A0D-4474-ADE0-B2ED045F0AA0}" destId="{1A6F5C62-E563-4440-8717-4FEE4FEE872C}" srcOrd="1" destOrd="0" presId="urn:microsoft.com/office/officeart/2005/8/layout/orgChart1"/>
    <dgm:cxn modelId="{9AC36340-5F94-407A-8D05-56B1EE874241}" type="presParOf" srcId="{1A6F5C62-E563-4440-8717-4FEE4FEE872C}" destId="{D71D4C1A-03A9-42E8-9746-92582B1EE723}" srcOrd="0" destOrd="0" presId="urn:microsoft.com/office/officeart/2005/8/layout/orgChart1"/>
    <dgm:cxn modelId="{4B1C59FB-41E7-4E58-9D10-7DB555CF8985}" type="presParOf" srcId="{1A6F5C62-E563-4440-8717-4FEE4FEE872C}" destId="{CD355BF2-B13F-4AAD-BC03-831B664AB4CE}" srcOrd="1" destOrd="0" presId="urn:microsoft.com/office/officeart/2005/8/layout/orgChart1"/>
    <dgm:cxn modelId="{B5BC91FD-0666-4079-827A-F3FB3A39E81B}" type="presParOf" srcId="{CD355BF2-B13F-4AAD-BC03-831B664AB4CE}" destId="{7EA06617-141E-4FA8-880B-15350FD3C62D}" srcOrd="0" destOrd="0" presId="urn:microsoft.com/office/officeart/2005/8/layout/orgChart1"/>
    <dgm:cxn modelId="{4D8D94B0-87A8-4631-896B-E4CF58AE9DE8}" type="presParOf" srcId="{7EA06617-141E-4FA8-880B-15350FD3C62D}" destId="{C2BB7EEC-75A6-4521-BFA8-21454872309B}" srcOrd="0" destOrd="0" presId="urn:microsoft.com/office/officeart/2005/8/layout/orgChart1"/>
    <dgm:cxn modelId="{06B5E707-39DE-4922-8B67-96392EDF26F7}" type="presParOf" srcId="{7EA06617-141E-4FA8-880B-15350FD3C62D}" destId="{12D637B1-88CE-47BB-AC27-66C2E036B6B7}" srcOrd="1" destOrd="0" presId="urn:microsoft.com/office/officeart/2005/8/layout/orgChart1"/>
    <dgm:cxn modelId="{111420B6-5A14-45D6-B322-46D483D069DD}" type="presParOf" srcId="{CD355BF2-B13F-4AAD-BC03-831B664AB4CE}" destId="{237A64D8-D787-40F4-B003-E82C904BDF73}" srcOrd="1" destOrd="0" presId="urn:microsoft.com/office/officeart/2005/8/layout/orgChart1"/>
    <dgm:cxn modelId="{D2093DC4-A368-419B-826C-E24462CCA765}" type="presParOf" srcId="{CD355BF2-B13F-4AAD-BC03-831B664AB4CE}" destId="{B4C57CFB-EBA2-4911-9305-EF1AF723ECA4}" srcOrd="2" destOrd="0" presId="urn:microsoft.com/office/officeart/2005/8/layout/orgChart1"/>
    <dgm:cxn modelId="{D155A58C-5F76-4B74-B792-74C0D3BB1191}" type="presParOf" srcId="{1A6F5C62-E563-4440-8717-4FEE4FEE872C}" destId="{AD5774C2-0056-4690-92C3-21BBAA08E441}" srcOrd="2" destOrd="0" presId="urn:microsoft.com/office/officeart/2005/8/layout/orgChart1"/>
    <dgm:cxn modelId="{F0A6921E-F629-4140-B4E6-4E9B6AB283E2}" type="presParOf" srcId="{1A6F5C62-E563-4440-8717-4FEE4FEE872C}" destId="{3C41901A-1F23-4503-88D0-59C79631203C}" srcOrd="3" destOrd="0" presId="urn:microsoft.com/office/officeart/2005/8/layout/orgChart1"/>
    <dgm:cxn modelId="{C31C4187-8E8C-4505-B083-796E4AB0CD1B}" type="presParOf" srcId="{3C41901A-1F23-4503-88D0-59C79631203C}" destId="{2C93B1E6-897A-4F65-BEDD-4072104380FD}" srcOrd="0" destOrd="0" presId="urn:microsoft.com/office/officeart/2005/8/layout/orgChart1"/>
    <dgm:cxn modelId="{99588F6F-CDC9-4D8C-950F-D05F8BE5C3CE}" type="presParOf" srcId="{2C93B1E6-897A-4F65-BEDD-4072104380FD}" destId="{23825688-C7EB-4E0A-A426-7C0330356A82}" srcOrd="0" destOrd="0" presId="urn:microsoft.com/office/officeart/2005/8/layout/orgChart1"/>
    <dgm:cxn modelId="{690553B6-C450-444D-8FD5-98C519F7A2AB}" type="presParOf" srcId="{2C93B1E6-897A-4F65-BEDD-4072104380FD}" destId="{51DBE6BD-B49A-4A9A-BC7C-25CF1D5B4AD8}" srcOrd="1" destOrd="0" presId="urn:microsoft.com/office/officeart/2005/8/layout/orgChart1"/>
    <dgm:cxn modelId="{58DA36FB-7F05-496F-AC07-DFDA3B7B9F3C}" type="presParOf" srcId="{3C41901A-1F23-4503-88D0-59C79631203C}" destId="{77EC0D23-30EB-418C-A3D9-711B02C425FB}" srcOrd="1" destOrd="0" presId="urn:microsoft.com/office/officeart/2005/8/layout/orgChart1"/>
    <dgm:cxn modelId="{488EACAF-5ABD-4009-AEB2-C095BDCD7FCA}" type="presParOf" srcId="{3C41901A-1F23-4503-88D0-59C79631203C}" destId="{3669D6B8-4296-45F7-8391-B7F52C44FF47}" srcOrd="2" destOrd="0" presId="urn:microsoft.com/office/officeart/2005/8/layout/orgChart1"/>
    <dgm:cxn modelId="{0A34FB72-DDC3-4548-A46B-1F7D27BA4E28}" type="presParOf" srcId="{1A6F5C62-E563-4440-8717-4FEE4FEE872C}" destId="{E1E66405-B6DA-4E8C-B971-091B9F232B08}" srcOrd="4" destOrd="0" presId="urn:microsoft.com/office/officeart/2005/8/layout/orgChart1"/>
    <dgm:cxn modelId="{2103187E-6721-409D-8FF6-7FC87BC0F3CA}" type="presParOf" srcId="{1A6F5C62-E563-4440-8717-4FEE4FEE872C}" destId="{F3822318-3A78-4CA9-8047-C8935409B2BE}" srcOrd="5" destOrd="0" presId="urn:microsoft.com/office/officeart/2005/8/layout/orgChart1"/>
    <dgm:cxn modelId="{59BADEE9-136B-4C41-A1FA-410ABC3FAE86}" type="presParOf" srcId="{F3822318-3A78-4CA9-8047-C8935409B2BE}" destId="{4045C2EF-2B79-49EE-BDA8-2E2D46C0C4BC}" srcOrd="0" destOrd="0" presId="urn:microsoft.com/office/officeart/2005/8/layout/orgChart1"/>
    <dgm:cxn modelId="{7B9188EB-56BB-4ADC-8E03-99493414C679}" type="presParOf" srcId="{4045C2EF-2B79-49EE-BDA8-2E2D46C0C4BC}" destId="{2B074D7F-FF6F-404E-B076-54A0BCFAB220}" srcOrd="0" destOrd="0" presId="urn:microsoft.com/office/officeart/2005/8/layout/orgChart1"/>
    <dgm:cxn modelId="{8AE01013-5F5D-4342-9CF8-F64E32DE03A6}" type="presParOf" srcId="{4045C2EF-2B79-49EE-BDA8-2E2D46C0C4BC}" destId="{D652633D-C69A-4CF7-9D77-F7D13FF119B9}" srcOrd="1" destOrd="0" presId="urn:microsoft.com/office/officeart/2005/8/layout/orgChart1"/>
    <dgm:cxn modelId="{3E1554DA-4831-4269-92F4-8D7220DB89BA}" type="presParOf" srcId="{F3822318-3A78-4CA9-8047-C8935409B2BE}" destId="{00FD75FB-B8A0-4331-8137-36CB2568B368}" srcOrd="1" destOrd="0" presId="urn:microsoft.com/office/officeart/2005/8/layout/orgChart1"/>
    <dgm:cxn modelId="{36EE088D-9708-4E7E-9A45-2B2C3A363A77}" type="presParOf" srcId="{F3822318-3A78-4CA9-8047-C8935409B2BE}" destId="{1E12A025-FF97-4E5C-A00C-AEDD2DA004CC}" srcOrd="2" destOrd="0" presId="urn:microsoft.com/office/officeart/2005/8/layout/orgChart1"/>
    <dgm:cxn modelId="{50746CFD-9F51-44A5-BA52-6326B8BFBB5B}" type="presParOf" srcId="{1A6F5C62-E563-4440-8717-4FEE4FEE872C}" destId="{6E2F44D1-CE6B-4FAD-90CA-AEA473B5E397}" srcOrd="6" destOrd="0" presId="urn:microsoft.com/office/officeart/2005/8/layout/orgChart1"/>
    <dgm:cxn modelId="{3852D7BC-DD65-4278-8EAE-597D426E97B2}" type="presParOf" srcId="{1A6F5C62-E563-4440-8717-4FEE4FEE872C}" destId="{08EE2123-0BAA-4006-BCAC-9AADF25FE33B}" srcOrd="7" destOrd="0" presId="urn:microsoft.com/office/officeart/2005/8/layout/orgChart1"/>
    <dgm:cxn modelId="{D8E29BBB-3E55-456A-B525-7F22F7C2D6F5}" type="presParOf" srcId="{08EE2123-0BAA-4006-BCAC-9AADF25FE33B}" destId="{9A3D29D3-7626-4202-94C1-3D604B40B5F3}" srcOrd="0" destOrd="0" presId="urn:microsoft.com/office/officeart/2005/8/layout/orgChart1"/>
    <dgm:cxn modelId="{8EA28AD6-A653-47FB-AA0E-26A312D148B1}" type="presParOf" srcId="{9A3D29D3-7626-4202-94C1-3D604B40B5F3}" destId="{9A830244-F743-4D29-A05A-35A2611CE610}" srcOrd="0" destOrd="0" presId="urn:microsoft.com/office/officeart/2005/8/layout/orgChart1"/>
    <dgm:cxn modelId="{E2475DE4-C86C-46A6-9D7A-CBBC4A19224D}" type="presParOf" srcId="{9A3D29D3-7626-4202-94C1-3D604B40B5F3}" destId="{F8F34FE2-F023-419C-99A6-31BE99CA200A}" srcOrd="1" destOrd="0" presId="urn:microsoft.com/office/officeart/2005/8/layout/orgChart1"/>
    <dgm:cxn modelId="{DFE71459-4105-47A5-A3D2-5E093D4279DF}" type="presParOf" srcId="{08EE2123-0BAA-4006-BCAC-9AADF25FE33B}" destId="{3B6C795A-01EB-41DE-9D61-08B4E00056BF}" srcOrd="1" destOrd="0" presId="urn:microsoft.com/office/officeart/2005/8/layout/orgChart1"/>
    <dgm:cxn modelId="{502FEBBD-D691-4AB3-84ED-EA7648C8F2F9}" type="presParOf" srcId="{08EE2123-0BAA-4006-BCAC-9AADF25FE33B}" destId="{7C324374-C93B-4C46-99F3-987ED6E8EC95}" srcOrd="2" destOrd="0" presId="urn:microsoft.com/office/officeart/2005/8/layout/orgChart1"/>
    <dgm:cxn modelId="{0CBF0F8C-A34E-4CE4-8AE8-FE35D63E68DC}" type="presParOf" srcId="{16932C46-5A0D-4474-ADE0-B2ED045F0AA0}" destId="{62A120DE-B6C0-4EFA-9256-B94A605C41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70298-65B9-4DCE-B643-8D4894C9F798}" type="doc">
      <dgm:prSet loTypeId="urn:microsoft.com/office/officeart/2005/8/layout/radial5" loCatId="cycl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FFB03906-78D0-465B-9676-DD7642C9842B}">
      <dgm:prSet phldrT="[Text]" custT="1"/>
      <dgm:spPr/>
      <dgm:t>
        <a:bodyPr/>
        <a:lstStyle/>
        <a:p>
          <a:r>
            <a:rPr lang="en-GB" sz="1400" dirty="0" smtClean="0"/>
            <a:t>Content</a:t>
          </a:r>
          <a:endParaRPr lang="en-GB" sz="1400" dirty="0"/>
        </a:p>
      </dgm:t>
    </dgm:pt>
    <dgm:pt modelId="{7D0108E3-D4DB-4F54-89E4-1AC77446E35D}" type="parTrans" cxnId="{BADD7978-F5A9-43AB-B9B1-1949549F9917}">
      <dgm:prSet/>
      <dgm:spPr/>
      <dgm:t>
        <a:bodyPr/>
        <a:lstStyle/>
        <a:p>
          <a:endParaRPr lang="en-GB" sz="1400"/>
        </a:p>
      </dgm:t>
    </dgm:pt>
    <dgm:pt modelId="{9DBB98A7-915A-4F97-974D-1E72352A12F8}" type="sibTrans" cxnId="{BADD7978-F5A9-43AB-B9B1-1949549F9917}">
      <dgm:prSet/>
      <dgm:spPr/>
      <dgm:t>
        <a:bodyPr/>
        <a:lstStyle/>
        <a:p>
          <a:endParaRPr lang="en-GB" sz="1400"/>
        </a:p>
      </dgm:t>
    </dgm:pt>
    <dgm:pt modelId="{8218415A-788F-4E7B-A786-D9802699CA2D}">
      <dgm:prSet phldrT="[Text]" custT="1"/>
      <dgm:spPr/>
      <dgm:t>
        <a:bodyPr/>
        <a:lstStyle/>
        <a:p>
          <a:r>
            <a:rPr lang="en-GB" sz="1400" dirty="0" smtClean="0"/>
            <a:t>SEO</a:t>
          </a:r>
          <a:endParaRPr lang="en-GB" sz="1400" dirty="0"/>
        </a:p>
      </dgm:t>
    </dgm:pt>
    <dgm:pt modelId="{3F088FD8-D5E4-4491-BC7F-7F547EDB652C}" type="parTrans" cxnId="{517EF7A3-D3F1-41B5-B3E2-22F522DB3A0B}">
      <dgm:prSet custT="1"/>
      <dgm:spPr/>
      <dgm:t>
        <a:bodyPr/>
        <a:lstStyle/>
        <a:p>
          <a:endParaRPr lang="en-GB" sz="1400"/>
        </a:p>
      </dgm:t>
    </dgm:pt>
    <dgm:pt modelId="{5465E3FD-FC68-4E9D-B8F3-2672BAD97A11}" type="sibTrans" cxnId="{517EF7A3-D3F1-41B5-B3E2-22F522DB3A0B}">
      <dgm:prSet/>
      <dgm:spPr/>
      <dgm:t>
        <a:bodyPr/>
        <a:lstStyle/>
        <a:p>
          <a:endParaRPr lang="en-GB" sz="1400"/>
        </a:p>
      </dgm:t>
    </dgm:pt>
    <dgm:pt modelId="{A223081E-2581-40DC-B883-08067771CDB9}">
      <dgm:prSet custT="1"/>
      <dgm:spPr/>
      <dgm:t>
        <a:bodyPr/>
        <a:lstStyle/>
        <a:p>
          <a:r>
            <a:rPr lang="en-GB" sz="1400" dirty="0" smtClean="0"/>
            <a:t>Internal search</a:t>
          </a:r>
          <a:endParaRPr lang="en-GB" sz="1400" dirty="0"/>
        </a:p>
      </dgm:t>
    </dgm:pt>
    <dgm:pt modelId="{3135802A-22DF-49AD-8B21-D62F378CCDEE}" type="parTrans" cxnId="{A760B3B2-E6C3-4841-A32D-FAE6AC54033B}">
      <dgm:prSet custT="1"/>
      <dgm:spPr/>
      <dgm:t>
        <a:bodyPr/>
        <a:lstStyle/>
        <a:p>
          <a:endParaRPr lang="en-GB" sz="1400"/>
        </a:p>
      </dgm:t>
    </dgm:pt>
    <dgm:pt modelId="{4C30F58C-0560-496D-AE20-A5907969AA32}" type="sibTrans" cxnId="{A760B3B2-E6C3-4841-A32D-FAE6AC54033B}">
      <dgm:prSet/>
      <dgm:spPr/>
      <dgm:t>
        <a:bodyPr/>
        <a:lstStyle/>
        <a:p>
          <a:endParaRPr lang="en-GB" sz="1400"/>
        </a:p>
      </dgm:t>
    </dgm:pt>
    <dgm:pt modelId="{62DE8E67-A103-431D-8043-7C33C8A16A37}">
      <dgm:prSet custT="1"/>
      <dgm:spPr/>
      <dgm:t>
        <a:bodyPr/>
        <a:lstStyle/>
        <a:p>
          <a:r>
            <a:rPr lang="en-GB" sz="1400" dirty="0" smtClean="0"/>
            <a:t>Mobile</a:t>
          </a:r>
          <a:endParaRPr lang="en-GB" sz="1400" dirty="0"/>
        </a:p>
      </dgm:t>
    </dgm:pt>
    <dgm:pt modelId="{84F05B4E-E7C3-49C4-9749-84CB79E607A8}" type="parTrans" cxnId="{588078EA-47CD-4DB9-A97E-11C306306B2E}">
      <dgm:prSet custT="1"/>
      <dgm:spPr/>
      <dgm:t>
        <a:bodyPr/>
        <a:lstStyle/>
        <a:p>
          <a:endParaRPr lang="en-GB" sz="1400"/>
        </a:p>
      </dgm:t>
    </dgm:pt>
    <dgm:pt modelId="{18F5974D-2414-434C-AFA5-BC5C342DCBDA}" type="sibTrans" cxnId="{588078EA-47CD-4DB9-A97E-11C306306B2E}">
      <dgm:prSet/>
      <dgm:spPr/>
      <dgm:t>
        <a:bodyPr/>
        <a:lstStyle/>
        <a:p>
          <a:endParaRPr lang="en-GB" sz="1400"/>
        </a:p>
      </dgm:t>
    </dgm:pt>
    <dgm:pt modelId="{8CFE8403-5B8C-44EE-B862-2F35DBCD7AEA}">
      <dgm:prSet custT="1"/>
      <dgm:spPr/>
      <dgm:t>
        <a:bodyPr/>
        <a:lstStyle/>
        <a:p>
          <a:r>
            <a:rPr lang="en-GB" sz="1400" dirty="0" smtClean="0"/>
            <a:t>Imagery</a:t>
          </a:r>
          <a:endParaRPr lang="en-GB" sz="1400" dirty="0"/>
        </a:p>
      </dgm:t>
    </dgm:pt>
    <dgm:pt modelId="{3463D7E1-D63B-4FCA-95E6-718700FE56FE}" type="parTrans" cxnId="{8DBF462F-5B97-4047-AD8E-A110B91A1F99}">
      <dgm:prSet custT="1"/>
      <dgm:spPr/>
      <dgm:t>
        <a:bodyPr/>
        <a:lstStyle/>
        <a:p>
          <a:endParaRPr lang="en-GB" sz="1400"/>
        </a:p>
      </dgm:t>
    </dgm:pt>
    <dgm:pt modelId="{43A27B4C-9933-4017-96EA-A2E5498BFE54}" type="sibTrans" cxnId="{8DBF462F-5B97-4047-AD8E-A110B91A1F99}">
      <dgm:prSet/>
      <dgm:spPr/>
      <dgm:t>
        <a:bodyPr/>
        <a:lstStyle/>
        <a:p>
          <a:endParaRPr lang="en-GB" sz="1400"/>
        </a:p>
      </dgm:t>
    </dgm:pt>
    <dgm:pt modelId="{22D230FC-4A70-48D3-96EE-2B857C998AD3}">
      <dgm:prSet custT="1"/>
      <dgm:spPr/>
      <dgm:t>
        <a:bodyPr/>
        <a:lstStyle/>
        <a:p>
          <a:r>
            <a:rPr lang="en-GB" sz="1400" dirty="0" smtClean="0"/>
            <a:t>Design</a:t>
          </a:r>
          <a:endParaRPr lang="en-GB" sz="1400" dirty="0"/>
        </a:p>
      </dgm:t>
    </dgm:pt>
    <dgm:pt modelId="{6D8F2573-EBB2-4966-876A-7004CA07D52D}" type="parTrans" cxnId="{B7AEFEF4-E2DF-4970-A710-4269034B77E9}">
      <dgm:prSet custT="1"/>
      <dgm:spPr/>
      <dgm:t>
        <a:bodyPr/>
        <a:lstStyle/>
        <a:p>
          <a:endParaRPr lang="en-GB" sz="1400"/>
        </a:p>
      </dgm:t>
    </dgm:pt>
    <dgm:pt modelId="{CF1474A6-4529-4F3D-827D-ACD64ADE61F5}" type="sibTrans" cxnId="{B7AEFEF4-E2DF-4970-A710-4269034B77E9}">
      <dgm:prSet/>
      <dgm:spPr/>
      <dgm:t>
        <a:bodyPr/>
        <a:lstStyle/>
        <a:p>
          <a:endParaRPr lang="en-GB" sz="1400"/>
        </a:p>
      </dgm:t>
    </dgm:pt>
    <dgm:pt modelId="{F148C90E-419F-4FAC-A28E-FC3A5CBEED86}">
      <dgm:prSet custT="1"/>
      <dgm:spPr/>
      <dgm:t>
        <a:bodyPr/>
        <a:lstStyle/>
        <a:p>
          <a:r>
            <a:rPr lang="en-GB" sz="1400" dirty="0" smtClean="0"/>
            <a:t>Social media</a:t>
          </a:r>
          <a:endParaRPr lang="en-GB" sz="1400" dirty="0"/>
        </a:p>
      </dgm:t>
    </dgm:pt>
    <dgm:pt modelId="{30AF07AE-1ACB-4AFC-822B-EE5F36B78A62}" type="parTrans" cxnId="{8EC6B97F-F739-4215-B129-D76B86C31519}">
      <dgm:prSet custT="1"/>
      <dgm:spPr/>
      <dgm:t>
        <a:bodyPr/>
        <a:lstStyle/>
        <a:p>
          <a:endParaRPr lang="en-GB" sz="1400"/>
        </a:p>
      </dgm:t>
    </dgm:pt>
    <dgm:pt modelId="{75218D0C-5CD0-42EA-A5E3-61E9CE7FAE10}" type="sibTrans" cxnId="{8EC6B97F-F739-4215-B129-D76B86C31519}">
      <dgm:prSet/>
      <dgm:spPr/>
      <dgm:t>
        <a:bodyPr/>
        <a:lstStyle/>
        <a:p>
          <a:endParaRPr lang="en-GB" sz="1400"/>
        </a:p>
      </dgm:t>
    </dgm:pt>
    <dgm:pt modelId="{59D0D19C-CC58-48F1-BF0C-76005C4719F7}">
      <dgm:prSet phldrT="[Text]" custT="1"/>
      <dgm:spPr/>
      <dgm:t>
        <a:bodyPr/>
        <a:lstStyle/>
        <a:p>
          <a:r>
            <a:rPr lang="en-GB" sz="1400" smtClean="0"/>
            <a:t>Analytics</a:t>
          </a:r>
          <a:endParaRPr lang="en-GB" sz="1400" dirty="0"/>
        </a:p>
      </dgm:t>
    </dgm:pt>
    <dgm:pt modelId="{E59FB960-F83D-4E75-9E0C-EF49255B19FE}" type="parTrans" cxnId="{BF11F7FF-5B6E-4BE1-A99F-324D955F8841}">
      <dgm:prSet/>
      <dgm:spPr/>
      <dgm:t>
        <a:bodyPr/>
        <a:lstStyle/>
        <a:p>
          <a:endParaRPr lang="en-GB"/>
        </a:p>
      </dgm:t>
    </dgm:pt>
    <dgm:pt modelId="{CE91077B-1E13-44AE-9A2C-F6864AA9813B}" type="sibTrans" cxnId="{BF11F7FF-5B6E-4BE1-A99F-324D955F8841}">
      <dgm:prSet/>
      <dgm:spPr/>
      <dgm:t>
        <a:bodyPr/>
        <a:lstStyle/>
        <a:p>
          <a:endParaRPr lang="en-GB"/>
        </a:p>
      </dgm:t>
    </dgm:pt>
    <dgm:pt modelId="{33BA2710-4B57-4C55-84A5-85013321C440}" type="pres">
      <dgm:prSet presAssocID="{DF370298-65B9-4DCE-B643-8D4894C9F7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874207-DE10-4ABB-A42D-4B27B3E3E8EF}" type="pres">
      <dgm:prSet presAssocID="{FFB03906-78D0-465B-9676-DD7642C9842B}" presName="centerShape" presStyleLbl="node0" presStyleIdx="0" presStyleCnt="1"/>
      <dgm:spPr/>
      <dgm:t>
        <a:bodyPr/>
        <a:lstStyle/>
        <a:p>
          <a:endParaRPr lang="en-GB"/>
        </a:p>
      </dgm:t>
    </dgm:pt>
    <dgm:pt modelId="{365DA2E9-CDB5-4729-95B9-BAA8F60E64D8}" type="pres">
      <dgm:prSet presAssocID="{3F088FD8-D5E4-4491-BC7F-7F547EDB652C}" presName="parTrans" presStyleLbl="sibTrans2D1" presStyleIdx="0" presStyleCnt="7"/>
      <dgm:spPr/>
      <dgm:t>
        <a:bodyPr/>
        <a:lstStyle/>
        <a:p>
          <a:endParaRPr lang="en-GB"/>
        </a:p>
      </dgm:t>
    </dgm:pt>
    <dgm:pt modelId="{9AB685B9-9455-4C36-8BC0-E2E7F0BAF3AE}" type="pres">
      <dgm:prSet presAssocID="{3F088FD8-D5E4-4491-BC7F-7F547EDB652C}" presName="connectorText" presStyleLbl="sibTrans2D1" presStyleIdx="0" presStyleCnt="7"/>
      <dgm:spPr/>
      <dgm:t>
        <a:bodyPr/>
        <a:lstStyle/>
        <a:p>
          <a:endParaRPr lang="en-GB"/>
        </a:p>
      </dgm:t>
    </dgm:pt>
    <dgm:pt modelId="{A552F18F-65B9-4B40-B4B4-C1CACF5E2648}" type="pres">
      <dgm:prSet presAssocID="{8218415A-788F-4E7B-A786-D9802699CA2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FB7094-20E2-47C0-8B76-FC88EAF4B07D}" type="pres">
      <dgm:prSet presAssocID="{3135802A-22DF-49AD-8B21-D62F378CCDEE}" presName="parTrans" presStyleLbl="sibTrans2D1" presStyleIdx="1" presStyleCnt="7"/>
      <dgm:spPr/>
      <dgm:t>
        <a:bodyPr/>
        <a:lstStyle/>
        <a:p>
          <a:endParaRPr lang="en-GB"/>
        </a:p>
      </dgm:t>
    </dgm:pt>
    <dgm:pt modelId="{C97E7C2A-CE78-480D-8448-C1B654939A5B}" type="pres">
      <dgm:prSet presAssocID="{3135802A-22DF-49AD-8B21-D62F378CCDEE}" presName="connectorText" presStyleLbl="sibTrans2D1" presStyleIdx="1" presStyleCnt="7"/>
      <dgm:spPr/>
      <dgm:t>
        <a:bodyPr/>
        <a:lstStyle/>
        <a:p>
          <a:endParaRPr lang="en-GB"/>
        </a:p>
      </dgm:t>
    </dgm:pt>
    <dgm:pt modelId="{780E2A56-80F8-45AE-B681-E28CAE6D325A}" type="pres">
      <dgm:prSet presAssocID="{A223081E-2581-40DC-B883-08067771CDB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BA4A6F-613E-4003-AF6E-85BA290069FE}" type="pres">
      <dgm:prSet presAssocID="{E59FB960-F83D-4E75-9E0C-EF49255B19FE}" presName="parTrans" presStyleLbl="sibTrans2D1" presStyleIdx="2" presStyleCnt="7"/>
      <dgm:spPr/>
      <dgm:t>
        <a:bodyPr/>
        <a:lstStyle/>
        <a:p>
          <a:endParaRPr lang="en-GB"/>
        </a:p>
      </dgm:t>
    </dgm:pt>
    <dgm:pt modelId="{DA43A9C4-B1AB-4B00-95F7-9B6847089431}" type="pres">
      <dgm:prSet presAssocID="{E59FB960-F83D-4E75-9E0C-EF49255B19FE}" presName="connectorText" presStyleLbl="sibTrans2D1" presStyleIdx="2" presStyleCnt="7"/>
      <dgm:spPr/>
      <dgm:t>
        <a:bodyPr/>
        <a:lstStyle/>
        <a:p>
          <a:endParaRPr lang="en-GB"/>
        </a:p>
      </dgm:t>
    </dgm:pt>
    <dgm:pt modelId="{F0E0BA5E-E31B-4455-B118-62DA3DFD3B17}" type="pres">
      <dgm:prSet presAssocID="{59D0D19C-CC58-48F1-BF0C-76005C4719F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BD659F-EA27-47A5-B9A4-009D5251C80E}" type="pres">
      <dgm:prSet presAssocID="{84F05B4E-E7C3-49C4-9749-84CB79E607A8}" presName="parTrans" presStyleLbl="sibTrans2D1" presStyleIdx="3" presStyleCnt="7"/>
      <dgm:spPr/>
      <dgm:t>
        <a:bodyPr/>
        <a:lstStyle/>
        <a:p>
          <a:endParaRPr lang="en-GB"/>
        </a:p>
      </dgm:t>
    </dgm:pt>
    <dgm:pt modelId="{A54ADDDC-D0D5-40DC-9DC9-F26F78EF98F8}" type="pres">
      <dgm:prSet presAssocID="{84F05B4E-E7C3-49C4-9749-84CB79E607A8}" presName="connectorText" presStyleLbl="sibTrans2D1" presStyleIdx="3" presStyleCnt="7"/>
      <dgm:spPr/>
      <dgm:t>
        <a:bodyPr/>
        <a:lstStyle/>
        <a:p>
          <a:endParaRPr lang="en-GB"/>
        </a:p>
      </dgm:t>
    </dgm:pt>
    <dgm:pt modelId="{B8BEB834-7F87-4F22-99DA-5CA481CF16B8}" type="pres">
      <dgm:prSet presAssocID="{62DE8E67-A103-431D-8043-7C33C8A16A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F138CA-1208-4CDA-9E48-01647CA5ED1C}" type="pres">
      <dgm:prSet presAssocID="{3463D7E1-D63B-4FCA-95E6-718700FE56FE}" presName="parTrans" presStyleLbl="sibTrans2D1" presStyleIdx="4" presStyleCnt="7"/>
      <dgm:spPr/>
      <dgm:t>
        <a:bodyPr/>
        <a:lstStyle/>
        <a:p>
          <a:endParaRPr lang="en-GB"/>
        </a:p>
      </dgm:t>
    </dgm:pt>
    <dgm:pt modelId="{D81A8DF2-C888-4080-AFBB-EA8878F6E178}" type="pres">
      <dgm:prSet presAssocID="{3463D7E1-D63B-4FCA-95E6-718700FE56FE}" presName="connectorText" presStyleLbl="sibTrans2D1" presStyleIdx="4" presStyleCnt="7"/>
      <dgm:spPr/>
      <dgm:t>
        <a:bodyPr/>
        <a:lstStyle/>
        <a:p>
          <a:endParaRPr lang="en-GB"/>
        </a:p>
      </dgm:t>
    </dgm:pt>
    <dgm:pt modelId="{6C3A0B58-F267-4883-9EB6-A04F9A30B32B}" type="pres">
      <dgm:prSet presAssocID="{8CFE8403-5B8C-44EE-B862-2F35DBCD7A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84F60F-32A6-48EC-B6D2-14DBDCDFFA63}" type="pres">
      <dgm:prSet presAssocID="{6D8F2573-EBB2-4966-876A-7004CA07D52D}" presName="parTrans" presStyleLbl="sibTrans2D1" presStyleIdx="5" presStyleCnt="7"/>
      <dgm:spPr/>
      <dgm:t>
        <a:bodyPr/>
        <a:lstStyle/>
        <a:p>
          <a:endParaRPr lang="en-GB"/>
        </a:p>
      </dgm:t>
    </dgm:pt>
    <dgm:pt modelId="{D4454460-5150-4A2E-9D38-35B15F6BC196}" type="pres">
      <dgm:prSet presAssocID="{6D8F2573-EBB2-4966-876A-7004CA07D52D}" presName="connectorText" presStyleLbl="sibTrans2D1" presStyleIdx="5" presStyleCnt="7"/>
      <dgm:spPr/>
      <dgm:t>
        <a:bodyPr/>
        <a:lstStyle/>
        <a:p>
          <a:endParaRPr lang="en-GB"/>
        </a:p>
      </dgm:t>
    </dgm:pt>
    <dgm:pt modelId="{8B06B9F9-142C-4CD9-8EA5-3F588E99BFDA}" type="pres">
      <dgm:prSet presAssocID="{22D230FC-4A70-48D3-96EE-2B857C998AD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06BA2B-251F-4BFE-A33A-5BBCEFD08DC1}" type="pres">
      <dgm:prSet presAssocID="{30AF07AE-1ACB-4AFC-822B-EE5F36B78A62}" presName="parTrans" presStyleLbl="sibTrans2D1" presStyleIdx="6" presStyleCnt="7"/>
      <dgm:spPr/>
      <dgm:t>
        <a:bodyPr/>
        <a:lstStyle/>
        <a:p>
          <a:endParaRPr lang="en-GB"/>
        </a:p>
      </dgm:t>
    </dgm:pt>
    <dgm:pt modelId="{E3841646-DEAD-4D2F-948B-969F643C70CB}" type="pres">
      <dgm:prSet presAssocID="{30AF07AE-1ACB-4AFC-822B-EE5F36B78A62}" presName="connectorText" presStyleLbl="sibTrans2D1" presStyleIdx="6" presStyleCnt="7"/>
      <dgm:spPr/>
      <dgm:t>
        <a:bodyPr/>
        <a:lstStyle/>
        <a:p>
          <a:endParaRPr lang="en-GB"/>
        </a:p>
      </dgm:t>
    </dgm:pt>
    <dgm:pt modelId="{D8C2B648-45FB-48A5-ACB2-7B1A43CD0E68}" type="pres">
      <dgm:prSet presAssocID="{F148C90E-419F-4FAC-A28E-FC3A5CBEED8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A5A472-7EF9-4C0F-8491-41C3F8EF6564}" type="presOf" srcId="{E59FB960-F83D-4E75-9E0C-EF49255B19FE}" destId="{54BA4A6F-613E-4003-AF6E-85BA290069FE}" srcOrd="0" destOrd="0" presId="urn:microsoft.com/office/officeart/2005/8/layout/radial5"/>
    <dgm:cxn modelId="{8DBF462F-5B97-4047-AD8E-A110B91A1F99}" srcId="{FFB03906-78D0-465B-9676-DD7642C9842B}" destId="{8CFE8403-5B8C-44EE-B862-2F35DBCD7AEA}" srcOrd="4" destOrd="0" parTransId="{3463D7E1-D63B-4FCA-95E6-718700FE56FE}" sibTransId="{43A27B4C-9933-4017-96EA-A2E5498BFE54}"/>
    <dgm:cxn modelId="{39B49C07-1481-4210-AE1A-E1421F20E851}" type="presOf" srcId="{3F088FD8-D5E4-4491-BC7F-7F547EDB652C}" destId="{9AB685B9-9455-4C36-8BC0-E2E7F0BAF3AE}" srcOrd="1" destOrd="0" presId="urn:microsoft.com/office/officeart/2005/8/layout/radial5"/>
    <dgm:cxn modelId="{A646CD27-A3B8-44D4-B575-0386AFE92DE8}" type="presOf" srcId="{84F05B4E-E7C3-49C4-9749-84CB79E607A8}" destId="{EFBD659F-EA27-47A5-B9A4-009D5251C80E}" srcOrd="0" destOrd="0" presId="urn:microsoft.com/office/officeart/2005/8/layout/radial5"/>
    <dgm:cxn modelId="{AEA19539-6E5D-4F40-9702-F61E12AC17C4}" type="presOf" srcId="{6D8F2573-EBB2-4966-876A-7004CA07D52D}" destId="{D4454460-5150-4A2E-9D38-35B15F6BC196}" srcOrd="1" destOrd="0" presId="urn:microsoft.com/office/officeart/2005/8/layout/radial5"/>
    <dgm:cxn modelId="{996CDA16-11D2-4489-802A-E9D01729E513}" type="presOf" srcId="{3135802A-22DF-49AD-8B21-D62F378CCDEE}" destId="{C8FB7094-20E2-47C0-8B76-FC88EAF4B07D}" srcOrd="0" destOrd="0" presId="urn:microsoft.com/office/officeart/2005/8/layout/radial5"/>
    <dgm:cxn modelId="{C7838DC1-E656-48D0-9EE9-FD4E4154F186}" type="presOf" srcId="{3F088FD8-D5E4-4491-BC7F-7F547EDB652C}" destId="{365DA2E9-CDB5-4729-95B9-BAA8F60E64D8}" srcOrd="0" destOrd="0" presId="urn:microsoft.com/office/officeart/2005/8/layout/radial5"/>
    <dgm:cxn modelId="{A68B4B40-F960-471C-985C-D6B493364368}" type="presOf" srcId="{59D0D19C-CC58-48F1-BF0C-76005C4719F7}" destId="{F0E0BA5E-E31B-4455-B118-62DA3DFD3B17}" srcOrd="0" destOrd="0" presId="urn:microsoft.com/office/officeart/2005/8/layout/radial5"/>
    <dgm:cxn modelId="{66B04883-BA05-49DF-A62C-83284F0D5D1B}" type="presOf" srcId="{E59FB960-F83D-4E75-9E0C-EF49255B19FE}" destId="{DA43A9C4-B1AB-4B00-95F7-9B6847089431}" srcOrd="1" destOrd="0" presId="urn:microsoft.com/office/officeart/2005/8/layout/radial5"/>
    <dgm:cxn modelId="{A18843F4-D806-4DA5-AF02-B07F29A91699}" type="presOf" srcId="{3135802A-22DF-49AD-8B21-D62F378CCDEE}" destId="{C97E7C2A-CE78-480D-8448-C1B654939A5B}" srcOrd="1" destOrd="0" presId="urn:microsoft.com/office/officeart/2005/8/layout/radial5"/>
    <dgm:cxn modelId="{5A27B038-0F9B-4390-96ED-174C47E23847}" type="presOf" srcId="{A223081E-2581-40DC-B883-08067771CDB9}" destId="{780E2A56-80F8-45AE-B681-E28CAE6D325A}" srcOrd="0" destOrd="0" presId="urn:microsoft.com/office/officeart/2005/8/layout/radial5"/>
    <dgm:cxn modelId="{ADA56A4A-DD94-47D8-87CC-A77EC08BF10C}" type="presOf" srcId="{30AF07AE-1ACB-4AFC-822B-EE5F36B78A62}" destId="{E3841646-DEAD-4D2F-948B-969F643C70CB}" srcOrd="1" destOrd="0" presId="urn:microsoft.com/office/officeart/2005/8/layout/radial5"/>
    <dgm:cxn modelId="{B7AEFEF4-E2DF-4970-A710-4269034B77E9}" srcId="{FFB03906-78D0-465B-9676-DD7642C9842B}" destId="{22D230FC-4A70-48D3-96EE-2B857C998AD3}" srcOrd="5" destOrd="0" parTransId="{6D8F2573-EBB2-4966-876A-7004CA07D52D}" sibTransId="{CF1474A6-4529-4F3D-827D-ACD64ADE61F5}"/>
    <dgm:cxn modelId="{8EC6B97F-F739-4215-B129-D76B86C31519}" srcId="{FFB03906-78D0-465B-9676-DD7642C9842B}" destId="{F148C90E-419F-4FAC-A28E-FC3A5CBEED86}" srcOrd="6" destOrd="0" parTransId="{30AF07AE-1ACB-4AFC-822B-EE5F36B78A62}" sibTransId="{75218D0C-5CD0-42EA-A5E3-61E9CE7FAE10}"/>
    <dgm:cxn modelId="{007033A9-1418-4716-809D-E0E35DFD6654}" type="presOf" srcId="{3463D7E1-D63B-4FCA-95E6-718700FE56FE}" destId="{42F138CA-1208-4CDA-9E48-01647CA5ED1C}" srcOrd="0" destOrd="0" presId="urn:microsoft.com/office/officeart/2005/8/layout/radial5"/>
    <dgm:cxn modelId="{46C79588-8062-47EA-8354-B5FF681C0E8B}" type="presOf" srcId="{F148C90E-419F-4FAC-A28E-FC3A5CBEED86}" destId="{D8C2B648-45FB-48A5-ACB2-7B1A43CD0E68}" srcOrd="0" destOrd="0" presId="urn:microsoft.com/office/officeart/2005/8/layout/radial5"/>
    <dgm:cxn modelId="{A760B3B2-E6C3-4841-A32D-FAE6AC54033B}" srcId="{FFB03906-78D0-465B-9676-DD7642C9842B}" destId="{A223081E-2581-40DC-B883-08067771CDB9}" srcOrd="1" destOrd="0" parTransId="{3135802A-22DF-49AD-8B21-D62F378CCDEE}" sibTransId="{4C30F58C-0560-496D-AE20-A5907969AA32}"/>
    <dgm:cxn modelId="{E41D22BE-CCCC-4277-A00F-AF6F0504A7CA}" type="presOf" srcId="{8CFE8403-5B8C-44EE-B862-2F35DBCD7AEA}" destId="{6C3A0B58-F267-4883-9EB6-A04F9A30B32B}" srcOrd="0" destOrd="0" presId="urn:microsoft.com/office/officeart/2005/8/layout/radial5"/>
    <dgm:cxn modelId="{BF11F7FF-5B6E-4BE1-A99F-324D955F8841}" srcId="{FFB03906-78D0-465B-9676-DD7642C9842B}" destId="{59D0D19C-CC58-48F1-BF0C-76005C4719F7}" srcOrd="2" destOrd="0" parTransId="{E59FB960-F83D-4E75-9E0C-EF49255B19FE}" sibTransId="{CE91077B-1E13-44AE-9A2C-F6864AA9813B}"/>
    <dgm:cxn modelId="{588078EA-47CD-4DB9-A97E-11C306306B2E}" srcId="{FFB03906-78D0-465B-9676-DD7642C9842B}" destId="{62DE8E67-A103-431D-8043-7C33C8A16A37}" srcOrd="3" destOrd="0" parTransId="{84F05B4E-E7C3-49C4-9749-84CB79E607A8}" sibTransId="{18F5974D-2414-434C-AFA5-BC5C342DCBDA}"/>
    <dgm:cxn modelId="{BADD7978-F5A9-43AB-B9B1-1949549F9917}" srcId="{DF370298-65B9-4DCE-B643-8D4894C9F798}" destId="{FFB03906-78D0-465B-9676-DD7642C9842B}" srcOrd="0" destOrd="0" parTransId="{7D0108E3-D4DB-4F54-89E4-1AC77446E35D}" sibTransId="{9DBB98A7-915A-4F97-974D-1E72352A12F8}"/>
    <dgm:cxn modelId="{17E9397E-9094-41FA-A5F4-11288E826A44}" type="presOf" srcId="{DF370298-65B9-4DCE-B643-8D4894C9F798}" destId="{33BA2710-4B57-4C55-84A5-85013321C440}" srcOrd="0" destOrd="0" presId="urn:microsoft.com/office/officeart/2005/8/layout/radial5"/>
    <dgm:cxn modelId="{517EF7A3-D3F1-41B5-B3E2-22F522DB3A0B}" srcId="{FFB03906-78D0-465B-9676-DD7642C9842B}" destId="{8218415A-788F-4E7B-A786-D9802699CA2D}" srcOrd="0" destOrd="0" parTransId="{3F088FD8-D5E4-4491-BC7F-7F547EDB652C}" sibTransId="{5465E3FD-FC68-4E9D-B8F3-2672BAD97A11}"/>
    <dgm:cxn modelId="{A6F5303D-6183-412C-A1B0-9BA742D557E3}" type="presOf" srcId="{62DE8E67-A103-431D-8043-7C33C8A16A37}" destId="{B8BEB834-7F87-4F22-99DA-5CA481CF16B8}" srcOrd="0" destOrd="0" presId="urn:microsoft.com/office/officeart/2005/8/layout/radial5"/>
    <dgm:cxn modelId="{51038EC2-77F5-484D-8641-C42A9E7374C6}" type="presOf" srcId="{30AF07AE-1ACB-4AFC-822B-EE5F36B78A62}" destId="{7A06BA2B-251F-4BFE-A33A-5BBCEFD08DC1}" srcOrd="0" destOrd="0" presId="urn:microsoft.com/office/officeart/2005/8/layout/radial5"/>
    <dgm:cxn modelId="{BB41E3FD-C50C-4057-A118-063AA2A94337}" type="presOf" srcId="{FFB03906-78D0-465B-9676-DD7642C9842B}" destId="{F6874207-DE10-4ABB-A42D-4B27B3E3E8EF}" srcOrd="0" destOrd="0" presId="urn:microsoft.com/office/officeart/2005/8/layout/radial5"/>
    <dgm:cxn modelId="{522ED57F-6602-4852-9273-C8788244D233}" type="presOf" srcId="{3463D7E1-D63B-4FCA-95E6-718700FE56FE}" destId="{D81A8DF2-C888-4080-AFBB-EA8878F6E178}" srcOrd="1" destOrd="0" presId="urn:microsoft.com/office/officeart/2005/8/layout/radial5"/>
    <dgm:cxn modelId="{D63E0448-FAF7-46C5-912C-8F02C85A3A06}" type="presOf" srcId="{22D230FC-4A70-48D3-96EE-2B857C998AD3}" destId="{8B06B9F9-142C-4CD9-8EA5-3F588E99BFDA}" srcOrd="0" destOrd="0" presId="urn:microsoft.com/office/officeart/2005/8/layout/radial5"/>
    <dgm:cxn modelId="{A6BC2AD8-8F80-4A6C-AED8-F049BD087E04}" type="presOf" srcId="{8218415A-788F-4E7B-A786-D9802699CA2D}" destId="{A552F18F-65B9-4B40-B4B4-C1CACF5E2648}" srcOrd="0" destOrd="0" presId="urn:microsoft.com/office/officeart/2005/8/layout/radial5"/>
    <dgm:cxn modelId="{973BE091-017C-428A-995C-7991960DC7C9}" type="presOf" srcId="{6D8F2573-EBB2-4966-876A-7004CA07D52D}" destId="{5784F60F-32A6-48EC-B6D2-14DBDCDFFA63}" srcOrd="0" destOrd="0" presId="urn:microsoft.com/office/officeart/2005/8/layout/radial5"/>
    <dgm:cxn modelId="{91F0FCCA-F800-44A7-97F2-746713281373}" type="presOf" srcId="{84F05B4E-E7C3-49C4-9749-84CB79E607A8}" destId="{A54ADDDC-D0D5-40DC-9DC9-F26F78EF98F8}" srcOrd="1" destOrd="0" presId="urn:microsoft.com/office/officeart/2005/8/layout/radial5"/>
    <dgm:cxn modelId="{2460EBC8-9691-4041-8E0D-D58FA5999398}" type="presParOf" srcId="{33BA2710-4B57-4C55-84A5-85013321C440}" destId="{F6874207-DE10-4ABB-A42D-4B27B3E3E8EF}" srcOrd="0" destOrd="0" presId="urn:microsoft.com/office/officeart/2005/8/layout/radial5"/>
    <dgm:cxn modelId="{F6F3D711-4AE4-4527-8A35-020F4B7FA64D}" type="presParOf" srcId="{33BA2710-4B57-4C55-84A5-85013321C440}" destId="{365DA2E9-CDB5-4729-95B9-BAA8F60E64D8}" srcOrd="1" destOrd="0" presId="urn:microsoft.com/office/officeart/2005/8/layout/radial5"/>
    <dgm:cxn modelId="{3AA2FD89-7F32-45DF-A551-32C608C61AEB}" type="presParOf" srcId="{365DA2E9-CDB5-4729-95B9-BAA8F60E64D8}" destId="{9AB685B9-9455-4C36-8BC0-E2E7F0BAF3AE}" srcOrd="0" destOrd="0" presId="urn:microsoft.com/office/officeart/2005/8/layout/radial5"/>
    <dgm:cxn modelId="{DA5B6D9B-8AAB-4779-96A0-C4C30E254AF4}" type="presParOf" srcId="{33BA2710-4B57-4C55-84A5-85013321C440}" destId="{A552F18F-65B9-4B40-B4B4-C1CACF5E2648}" srcOrd="2" destOrd="0" presId="urn:microsoft.com/office/officeart/2005/8/layout/radial5"/>
    <dgm:cxn modelId="{6574CCE1-C225-4203-9EF5-578A71D26B82}" type="presParOf" srcId="{33BA2710-4B57-4C55-84A5-85013321C440}" destId="{C8FB7094-20E2-47C0-8B76-FC88EAF4B07D}" srcOrd="3" destOrd="0" presId="urn:microsoft.com/office/officeart/2005/8/layout/radial5"/>
    <dgm:cxn modelId="{A9B9CDD5-3DD4-415F-B024-32FE6B254F98}" type="presParOf" srcId="{C8FB7094-20E2-47C0-8B76-FC88EAF4B07D}" destId="{C97E7C2A-CE78-480D-8448-C1B654939A5B}" srcOrd="0" destOrd="0" presId="urn:microsoft.com/office/officeart/2005/8/layout/radial5"/>
    <dgm:cxn modelId="{9CCB5B56-302E-4DB0-A826-920F0C662447}" type="presParOf" srcId="{33BA2710-4B57-4C55-84A5-85013321C440}" destId="{780E2A56-80F8-45AE-B681-E28CAE6D325A}" srcOrd="4" destOrd="0" presId="urn:microsoft.com/office/officeart/2005/8/layout/radial5"/>
    <dgm:cxn modelId="{FB440265-728A-4E96-9B95-067CB6B92FD0}" type="presParOf" srcId="{33BA2710-4B57-4C55-84A5-85013321C440}" destId="{54BA4A6F-613E-4003-AF6E-85BA290069FE}" srcOrd="5" destOrd="0" presId="urn:microsoft.com/office/officeart/2005/8/layout/radial5"/>
    <dgm:cxn modelId="{DB845594-A8A3-40A2-B415-D2CAA3FB26FC}" type="presParOf" srcId="{54BA4A6F-613E-4003-AF6E-85BA290069FE}" destId="{DA43A9C4-B1AB-4B00-95F7-9B6847089431}" srcOrd="0" destOrd="0" presId="urn:microsoft.com/office/officeart/2005/8/layout/radial5"/>
    <dgm:cxn modelId="{A8CD8A44-7325-4BE7-9A2E-299DC0123F54}" type="presParOf" srcId="{33BA2710-4B57-4C55-84A5-85013321C440}" destId="{F0E0BA5E-E31B-4455-B118-62DA3DFD3B17}" srcOrd="6" destOrd="0" presId="urn:microsoft.com/office/officeart/2005/8/layout/radial5"/>
    <dgm:cxn modelId="{52FC2B03-265F-4613-BA56-FF3265A909F9}" type="presParOf" srcId="{33BA2710-4B57-4C55-84A5-85013321C440}" destId="{EFBD659F-EA27-47A5-B9A4-009D5251C80E}" srcOrd="7" destOrd="0" presId="urn:microsoft.com/office/officeart/2005/8/layout/radial5"/>
    <dgm:cxn modelId="{0E3A78E9-EC70-452F-8F17-538B3AD8AE35}" type="presParOf" srcId="{EFBD659F-EA27-47A5-B9A4-009D5251C80E}" destId="{A54ADDDC-D0D5-40DC-9DC9-F26F78EF98F8}" srcOrd="0" destOrd="0" presId="urn:microsoft.com/office/officeart/2005/8/layout/radial5"/>
    <dgm:cxn modelId="{E75F4D1D-5AAB-4718-B130-1DB3FEC28963}" type="presParOf" srcId="{33BA2710-4B57-4C55-84A5-85013321C440}" destId="{B8BEB834-7F87-4F22-99DA-5CA481CF16B8}" srcOrd="8" destOrd="0" presId="urn:microsoft.com/office/officeart/2005/8/layout/radial5"/>
    <dgm:cxn modelId="{8B133EE5-544A-4267-9F46-6DC3226BF7CC}" type="presParOf" srcId="{33BA2710-4B57-4C55-84A5-85013321C440}" destId="{42F138CA-1208-4CDA-9E48-01647CA5ED1C}" srcOrd="9" destOrd="0" presId="urn:microsoft.com/office/officeart/2005/8/layout/radial5"/>
    <dgm:cxn modelId="{0BB617F7-A333-4B4B-BBD5-ACAE25D50074}" type="presParOf" srcId="{42F138CA-1208-4CDA-9E48-01647CA5ED1C}" destId="{D81A8DF2-C888-4080-AFBB-EA8878F6E178}" srcOrd="0" destOrd="0" presId="urn:microsoft.com/office/officeart/2005/8/layout/radial5"/>
    <dgm:cxn modelId="{40BFB7B7-4069-40DD-9127-9C1AEFBD13A2}" type="presParOf" srcId="{33BA2710-4B57-4C55-84A5-85013321C440}" destId="{6C3A0B58-F267-4883-9EB6-A04F9A30B32B}" srcOrd="10" destOrd="0" presId="urn:microsoft.com/office/officeart/2005/8/layout/radial5"/>
    <dgm:cxn modelId="{BC573D87-3C05-449F-89A5-5CBDEA9D5820}" type="presParOf" srcId="{33BA2710-4B57-4C55-84A5-85013321C440}" destId="{5784F60F-32A6-48EC-B6D2-14DBDCDFFA63}" srcOrd="11" destOrd="0" presId="urn:microsoft.com/office/officeart/2005/8/layout/radial5"/>
    <dgm:cxn modelId="{5074C5DC-03BC-4606-9DFC-6B69CD20D7EB}" type="presParOf" srcId="{5784F60F-32A6-48EC-B6D2-14DBDCDFFA63}" destId="{D4454460-5150-4A2E-9D38-35B15F6BC196}" srcOrd="0" destOrd="0" presId="urn:microsoft.com/office/officeart/2005/8/layout/radial5"/>
    <dgm:cxn modelId="{5CAB9F17-00CC-43F0-89B0-25EDF8A91550}" type="presParOf" srcId="{33BA2710-4B57-4C55-84A5-85013321C440}" destId="{8B06B9F9-142C-4CD9-8EA5-3F588E99BFDA}" srcOrd="12" destOrd="0" presId="urn:microsoft.com/office/officeart/2005/8/layout/radial5"/>
    <dgm:cxn modelId="{DB6F3E86-4849-4518-B74C-16061158C24D}" type="presParOf" srcId="{33BA2710-4B57-4C55-84A5-85013321C440}" destId="{7A06BA2B-251F-4BFE-A33A-5BBCEFD08DC1}" srcOrd="13" destOrd="0" presId="urn:microsoft.com/office/officeart/2005/8/layout/radial5"/>
    <dgm:cxn modelId="{B6A1932C-1300-4057-A87B-4ED5C4CFA413}" type="presParOf" srcId="{7A06BA2B-251F-4BFE-A33A-5BBCEFD08DC1}" destId="{E3841646-DEAD-4D2F-948B-969F643C70CB}" srcOrd="0" destOrd="0" presId="urn:microsoft.com/office/officeart/2005/8/layout/radial5"/>
    <dgm:cxn modelId="{E14EA87D-68DE-4345-8172-FA92B64A0F13}" type="presParOf" srcId="{33BA2710-4B57-4C55-84A5-85013321C440}" destId="{D8C2B648-45FB-48A5-ACB2-7B1A43CD0E6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2F44D1-CE6B-4FAD-90CA-AEA473B5E397}">
      <dsp:nvSpPr>
        <dsp:cNvPr id="0" name=""/>
        <dsp:cNvSpPr/>
      </dsp:nvSpPr>
      <dsp:spPr>
        <a:xfrm>
          <a:off x="4114799" y="1597172"/>
          <a:ext cx="3244816" cy="34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35"/>
              </a:lnTo>
              <a:lnTo>
                <a:pt x="3244816" y="171935"/>
              </a:lnTo>
              <a:lnTo>
                <a:pt x="3244816" y="34387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6405-B6DA-4E8C-B971-091B9F232B08}">
      <dsp:nvSpPr>
        <dsp:cNvPr id="0" name=""/>
        <dsp:cNvSpPr/>
      </dsp:nvSpPr>
      <dsp:spPr>
        <a:xfrm>
          <a:off x="4114799" y="1597172"/>
          <a:ext cx="1107739" cy="34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35"/>
              </a:lnTo>
              <a:lnTo>
                <a:pt x="1107739" y="171935"/>
              </a:lnTo>
              <a:lnTo>
                <a:pt x="1107739" y="34387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774C2-0056-4690-92C3-21BBAA08E441}">
      <dsp:nvSpPr>
        <dsp:cNvPr id="0" name=""/>
        <dsp:cNvSpPr/>
      </dsp:nvSpPr>
      <dsp:spPr>
        <a:xfrm>
          <a:off x="3133154" y="1597172"/>
          <a:ext cx="981645" cy="343871"/>
        </a:xfrm>
        <a:custGeom>
          <a:avLst/>
          <a:gdLst/>
          <a:ahLst/>
          <a:cxnLst/>
          <a:rect l="0" t="0" r="0" b="0"/>
          <a:pathLst>
            <a:path>
              <a:moveTo>
                <a:pt x="981645" y="0"/>
              </a:moveTo>
              <a:lnTo>
                <a:pt x="981645" y="171935"/>
              </a:lnTo>
              <a:lnTo>
                <a:pt x="0" y="171935"/>
              </a:lnTo>
              <a:lnTo>
                <a:pt x="0" y="34387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D4C1A-03A9-42E8-9746-92582B1EE723}">
      <dsp:nvSpPr>
        <dsp:cNvPr id="0" name=""/>
        <dsp:cNvSpPr/>
      </dsp:nvSpPr>
      <dsp:spPr>
        <a:xfrm>
          <a:off x="989437" y="1597172"/>
          <a:ext cx="3125362" cy="343871"/>
        </a:xfrm>
        <a:custGeom>
          <a:avLst/>
          <a:gdLst/>
          <a:ahLst/>
          <a:cxnLst/>
          <a:rect l="0" t="0" r="0" b="0"/>
          <a:pathLst>
            <a:path>
              <a:moveTo>
                <a:pt x="3125362" y="0"/>
              </a:moveTo>
              <a:lnTo>
                <a:pt x="3125362" y="171935"/>
              </a:lnTo>
              <a:lnTo>
                <a:pt x="0" y="171935"/>
              </a:lnTo>
              <a:lnTo>
                <a:pt x="0" y="343871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9D3F5-61F8-4114-B798-EAC0EB84EE4E}">
      <dsp:nvSpPr>
        <dsp:cNvPr id="0" name=""/>
        <dsp:cNvSpPr/>
      </dsp:nvSpPr>
      <dsp:spPr>
        <a:xfrm>
          <a:off x="3219015" y="671135"/>
          <a:ext cx="1791568" cy="92603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Andy Simmons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Content Manager</a:t>
          </a:r>
          <a:endParaRPr lang="en-GB" sz="1800" kern="1200" dirty="0"/>
        </a:p>
      </dsp:txBody>
      <dsp:txXfrm>
        <a:off x="3219015" y="671135"/>
        <a:ext cx="1791568" cy="926036"/>
      </dsp:txXfrm>
    </dsp:sp>
    <dsp:sp modelId="{C2BB7EEC-75A6-4521-BFA8-21454872309B}">
      <dsp:nvSpPr>
        <dsp:cNvPr id="0" name=""/>
        <dsp:cNvSpPr/>
      </dsp:nvSpPr>
      <dsp:spPr>
        <a:xfrm>
          <a:off x="5941" y="1941043"/>
          <a:ext cx="1966991" cy="990422"/>
        </a:xfrm>
        <a:prstGeom prst="rect">
          <a:avLst/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Milena Cimmarrusti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Marketing Coordinator</a:t>
          </a:r>
          <a:endParaRPr lang="en-GB" sz="1800" kern="1200" dirty="0"/>
        </a:p>
      </dsp:txBody>
      <dsp:txXfrm>
        <a:off x="5941" y="1941043"/>
        <a:ext cx="1966991" cy="990422"/>
      </dsp:txXfrm>
    </dsp:sp>
    <dsp:sp modelId="{23825688-C7EB-4E0A-A426-7C0330356A82}">
      <dsp:nvSpPr>
        <dsp:cNvPr id="0" name=""/>
        <dsp:cNvSpPr/>
      </dsp:nvSpPr>
      <dsp:spPr>
        <a:xfrm>
          <a:off x="2316804" y="1941043"/>
          <a:ext cx="1632699" cy="1021608"/>
        </a:xfrm>
        <a:prstGeom prst="rect">
          <a:avLst/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John Crowe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Web Developer</a:t>
          </a:r>
          <a:endParaRPr lang="en-GB" sz="1800" kern="1200" dirty="0"/>
        </a:p>
      </dsp:txBody>
      <dsp:txXfrm>
        <a:off x="2316804" y="1941043"/>
        <a:ext cx="1632699" cy="1021608"/>
      </dsp:txXfrm>
    </dsp:sp>
    <dsp:sp modelId="{2B074D7F-FF6F-404E-B076-54A0BCFAB220}">
      <dsp:nvSpPr>
        <dsp:cNvPr id="0" name=""/>
        <dsp:cNvSpPr/>
      </dsp:nvSpPr>
      <dsp:spPr>
        <a:xfrm>
          <a:off x="4293375" y="1941043"/>
          <a:ext cx="1858328" cy="994892"/>
        </a:xfrm>
        <a:prstGeom prst="rect">
          <a:avLst/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Rowena Roberts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Editorial Coordinator</a:t>
          </a:r>
          <a:endParaRPr lang="en-GB" sz="1800" kern="1200" dirty="0"/>
        </a:p>
      </dsp:txBody>
      <dsp:txXfrm>
        <a:off x="4293375" y="1941043"/>
        <a:ext cx="1858328" cy="994892"/>
      </dsp:txXfrm>
    </dsp:sp>
    <dsp:sp modelId="{9A830244-F743-4D29-A05A-35A2611CE610}">
      <dsp:nvSpPr>
        <dsp:cNvPr id="0" name=""/>
        <dsp:cNvSpPr/>
      </dsp:nvSpPr>
      <dsp:spPr>
        <a:xfrm>
          <a:off x="6495575" y="1941043"/>
          <a:ext cx="1728083" cy="1016032"/>
        </a:xfrm>
        <a:prstGeom prst="rect">
          <a:avLst/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Social Media Coordinator</a:t>
          </a:r>
          <a:endParaRPr lang="en-GB" sz="1800" kern="1200" dirty="0"/>
        </a:p>
      </dsp:txBody>
      <dsp:txXfrm>
        <a:off x="6495575" y="1941043"/>
        <a:ext cx="1728083" cy="1016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874207-DE10-4ABB-A42D-4B27B3E3E8EF}">
      <dsp:nvSpPr>
        <dsp:cNvPr id="0" name=""/>
        <dsp:cNvSpPr/>
      </dsp:nvSpPr>
      <dsp:spPr>
        <a:xfrm>
          <a:off x="2696924" y="1788563"/>
          <a:ext cx="1374902" cy="137490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Content</a:t>
          </a:r>
          <a:endParaRPr lang="en-GB" sz="1400" kern="1200" dirty="0"/>
        </a:p>
      </dsp:txBody>
      <dsp:txXfrm>
        <a:off x="2696924" y="1788563"/>
        <a:ext cx="1374902" cy="1374902"/>
      </dsp:txXfrm>
    </dsp:sp>
    <dsp:sp modelId="{365DA2E9-CDB5-4729-95B9-BAA8F60E64D8}">
      <dsp:nvSpPr>
        <dsp:cNvPr id="0" name=""/>
        <dsp:cNvSpPr/>
      </dsp:nvSpPr>
      <dsp:spPr>
        <a:xfrm rot="16200000">
          <a:off x="3238869" y="1288525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6200000">
        <a:off x="3238869" y="1288525"/>
        <a:ext cx="291013" cy="467466"/>
      </dsp:txXfrm>
    </dsp:sp>
    <dsp:sp modelId="{A552F18F-65B9-4B40-B4B4-C1CACF5E2648}">
      <dsp:nvSpPr>
        <dsp:cNvPr id="0" name=""/>
        <dsp:cNvSpPr/>
      </dsp:nvSpPr>
      <dsp:spPr>
        <a:xfrm>
          <a:off x="2765669" y="2070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SEO</a:t>
          </a:r>
          <a:endParaRPr lang="en-GB" sz="1400" kern="1200" dirty="0"/>
        </a:p>
      </dsp:txBody>
      <dsp:txXfrm>
        <a:off x="2765669" y="2070"/>
        <a:ext cx="1237412" cy="1237412"/>
      </dsp:txXfrm>
    </dsp:sp>
    <dsp:sp modelId="{C8FB7094-20E2-47C0-8B76-FC88EAF4B07D}">
      <dsp:nvSpPr>
        <dsp:cNvPr id="0" name=""/>
        <dsp:cNvSpPr/>
      </dsp:nvSpPr>
      <dsp:spPr>
        <a:xfrm rot="19285714">
          <a:off x="3984545" y="1647624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9285714">
        <a:off x="3984545" y="1647624"/>
        <a:ext cx="291013" cy="467466"/>
      </dsp:txXfrm>
    </dsp:sp>
    <dsp:sp modelId="{780E2A56-80F8-45AE-B681-E28CAE6D325A}">
      <dsp:nvSpPr>
        <dsp:cNvPr id="0" name=""/>
        <dsp:cNvSpPr/>
      </dsp:nvSpPr>
      <dsp:spPr>
        <a:xfrm>
          <a:off x="4216153" y="700586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Internal search</a:t>
          </a:r>
          <a:endParaRPr lang="en-GB" sz="1400" kern="1200" dirty="0"/>
        </a:p>
      </dsp:txBody>
      <dsp:txXfrm>
        <a:off x="4216153" y="700586"/>
        <a:ext cx="1237412" cy="1237412"/>
      </dsp:txXfrm>
    </dsp:sp>
    <dsp:sp modelId="{54BA4A6F-613E-4003-AF6E-85BA290069FE}">
      <dsp:nvSpPr>
        <dsp:cNvPr id="0" name=""/>
        <dsp:cNvSpPr/>
      </dsp:nvSpPr>
      <dsp:spPr>
        <a:xfrm rot="771429">
          <a:off x="4168712" y="2454512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771429">
        <a:off x="4168712" y="2454512"/>
        <a:ext cx="291013" cy="467466"/>
      </dsp:txXfrm>
    </dsp:sp>
    <dsp:sp modelId="{F0E0BA5E-E31B-4455-B118-62DA3DFD3B17}">
      <dsp:nvSpPr>
        <dsp:cNvPr id="0" name=""/>
        <dsp:cNvSpPr/>
      </dsp:nvSpPr>
      <dsp:spPr>
        <a:xfrm>
          <a:off x="4574394" y="2270138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Analytics</a:t>
          </a:r>
          <a:endParaRPr lang="en-GB" sz="1400" kern="1200" dirty="0"/>
        </a:p>
      </dsp:txBody>
      <dsp:txXfrm>
        <a:off x="4574394" y="2270138"/>
        <a:ext cx="1237412" cy="1237412"/>
      </dsp:txXfrm>
    </dsp:sp>
    <dsp:sp modelId="{EFBD659F-EA27-47A5-B9A4-009D5251C80E}">
      <dsp:nvSpPr>
        <dsp:cNvPr id="0" name=""/>
        <dsp:cNvSpPr/>
      </dsp:nvSpPr>
      <dsp:spPr>
        <a:xfrm rot="3857143">
          <a:off x="3652688" y="3101586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3857143">
        <a:off x="3652688" y="3101586"/>
        <a:ext cx="291013" cy="467466"/>
      </dsp:txXfrm>
    </dsp:sp>
    <dsp:sp modelId="{B8BEB834-7F87-4F22-99DA-5CA481CF16B8}">
      <dsp:nvSpPr>
        <dsp:cNvPr id="0" name=""/>
        <dsp:cNvSpPr/>
      </dsp:nvSpPr>
      <dsp:spPr>
        <a:xfrm>
          <a:off x="3570627" y="3528821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Mobile</a:t>
          </a:r>
          <a:endParaRPr lang="en-GB" sz="1400" kern="1200" dirty="0"/>
        </a:p>
      </dsp:txBody>
      <dsp:txXfrm>
        <a:off x="3570627" y="3528821"/>
        <a:ext cx="1237412" cy="1237412"/>
      </dsp:txXfrm>
    </dsp:sp>
    <dsp:sp modelId="{42F138CA-1208-4CDA-9E48-01647CA5ED1C}">
      <dsp:nvSpPr>
        <dsp:cNvPr id="0" name=""/>
        <dsp:cNvSpPr/>
      </dsp:nvSpPr>
      <dsp:spPr>
        <a:xfrm rot="6942857">
          <a:off x="2825050" y="3101586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6942857">
        <a:off x="2825050" y="3101586"/>
        <a:ext cx="291013" cy="467466"/>
      </dsp:txXfrm>
    </dsp:sp>
    <dsp:sp modelId="{6C3A0B58-F267-4883-9EB6-A04F9A30B32B}">
      <dsp:nvSpPr>
        <dsp:cNvPr id="0" name=""/>
        <dsp:cNvSpPr/>
      </dsp:nvSpPr>
      <dsp:spPr>
        <a:xfrm>
          <a:off x="1960711" y="3528821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Imagery</a:t>
          </a:r>
          <a:endParaRPr lang="en-GB" sz="1400" kern="1200" dirty="0"/>
        </a:p>
      </dsp:txBody>
      <dsp:txXfrm>
        <a:off x="1960711" y="3528821"/>
        <a:ext cx="1237412" cy="1237412"/>
      </dsp:txXfrm>
    </dsp:sp>
    <dsp:sp modelId="{5784F60F-32A6-48EC-B6D2-14DBDCDFFA63}">
      <dsp:nvSpPr>
        <dsp:cNvPr id="0" name=""/>
        <dsp:cNvSpPr/>
      </dsp:nvSpPr>
      <dsp:spPr>
        <a:xfrm rot="10028571">
          <a:off x="2309026" y="2454512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0028571">
        <a:off x="2309026" y="2454512"/>
        <a:ext cx="291013" cy="467466"/>
      </dsp:txXfrm>
    </dsp:sp>
    <dsp:sp modelId="{8B06B9F9-142C-4CD9-8EA5-3F588E99BFDA}">
      <dsp:nvSpPr>
        <dsp:cNvPr id="0" name=""/>
        <dsp:cNvSpPr/>
      </dsp:nvSpPr>
      <dsp:spPr>
        <a:xfrm>
          <a:off x="956945" y="2270138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Design</a:t>
          </a:r>
          <a:endParaRPr lang="en-GB" sz="1400" kern="1200" dirty="0"/>
        </a:p>
      </dsp:txBody>
      <dsp:txXfrm>
        <a:off x="956945" y="2270138"/>
        <a:ext cx="1237412" cy="1237412"/>
      </dsp:txXfrm>
    </dsp:sp>
    <dsp:sp modelId="{7A06BA2B-251F-4BFE-A33A-5BBCEFD08DC1}">
      <dsp:nvSpPr>
        <dsp:cNvPr id="0" name=""/>
        <dsp:cNvSpPr/>
      </dsp:nvSpPr>
      <dsp:spPr>
        <a:xfrm rot="13114286">
          <a:off x="2493193" y="1647624"/>
          <a:ext cx="291013" cy="4674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 rot="13114286">
        <a:off x="2493193" y="1647624"/>
        <a:ext cx="291013" cy="467466"/>
      </dsp:txXfrm>
    </dsp:sp>
    <dsp:sp modelId="{D8C2B648-45FB-48A5-ACB2-7B1A43CD0E68}">
      <dsp:nvSpPr>
        <dsp:cNvPr id="0" name=""/>
        <dsp:cNvSpPr/>
      </dsp:nvSpPr>
      <dsp:spPr>
        <a:xfrm>
          <a:off x="1315185" y="700586"/>
          <a:ext cx="1237412" cy="12374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Social media</a:t>
          </a:r>
          <a:endParaRPr lang="en-GB" sz="1400" kern="1200" dirty="0"/>
        </a:p>
      </dsp:txBody>
      <dsp:txXfrm>
        <a:off x="1315185" y="700586"/>
        <a:ext cx="1237412" cy="1237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BECB3D-9B70-4E34-B2DB-C57F23596310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511672-6E0B-4F74-ADBB-0284335794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Team</a:t>
            </a:r>
          </a:p>
          <a:p>
            <a:endParaRPr lang="en-GB" dirty="0" smtClean="0"/>
          </a:p>
          <a:p>
            <a:r>
              <a:rPr lang="en-GB" dirty="0" smtClean="0"/>
              <a:t>Responsible for content for web and print – important – coordination/integration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11672-6E0B-4F74-ADBB-02843357947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team - launch event</a:t>
            </a:r>
          </a:p>
          <a:p>
            <a:r>
              <a:rPr lang="en-GB" dirty="0" smtClean="0"/>
              <a:t>Phase 1 – rationalise content, new photography, restructure, call to action</a:t>
            </a:r>
          </a:p>
          <a:p>
            <a:r>
              <a:rPr lang="en-GB" dirty="0" smtClean="0"/>
              <a:t>Analytics</a:t>
            </a:r>
          </a:p>
          <a:p>
            <a:r>
              <a:rPr lang="en-GB" dirty="0" smtClean="0"/>
              <a:t>Phase 2 – implementation</a:t>
            </a:r>
            <a:r>
              <a:rPr lang="en-GB" baseline="0" dirty="0" smtClean="0"/>
              <a:t> of analytics recommendations, </a:t>
            </a:r>
            <a:r>
              <a:rPr lang="en-GB" dirty="0" smtClean="0"/>
              <a:t>clusters of capabilities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11672-6E0B-4F74-ADBB-02843357947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Critical to Web Project</a:t>
            </a:r>
            <a:r>
              <a:rPr lang="en-GB" baseline="0" dirty="0" smtClean="0"/>
              <a:t> – Faculties are the cornerstone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11672-6E0B-4F74-ADBB-02843357947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templates/design/user testing/training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11672-6E0B-4F74-ADBB-02843357947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Buy-in from all Faculties</a:t>
            </a:r>
            <a:r>
              <a:rPr lang="en-GB" baseline="0" dirty="0" smtClean="0"/>
              <a:t> and cultural assets</a:t>
            </a:r>
          </a:p>
          <a:p>
            <a:r>
              <a:rPr lang="en-GB" baseline="0" dirty="0" smtClean="0"/>
              <a:t>New design and navigation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511672-6E0B-4F74-ADBB-02843357947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6400800" cy="17526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1244-84BA-48B1-9072-B2D45BB29B27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093A-E638-477F-BBEF-64AF1CF69C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099D-BBBD-434A-AB0F-979CC349B90A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6078-9327-415C-9676-8D41583680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6792"/>
            <a:ext cx="2057400" cy="45693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076A-649E-4E0D-84AE-74DF5DEA49A7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3CA0-3549-47A1-925A-93C7EC8A32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332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9D46-A49A-476B-8F6A-132DBE327CAA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146E-FC0D-42F9-AF58-9F292012B0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AB_col_white_background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BCC13-D660-4404-8BF4-C37C7D14381A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CD2D4-5C22-45CF-A2E4-AF9ACC6AC5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038600" cy="36332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2492896"/>
            <a:ext cx="4038600" cy="363326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A037-8EE0-43B7-9844-36F6401B63E6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7DDC-D05A-49C0-9582-5BC6B3A5E8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880" y="1268760"/>
            <a:ext cx="58429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2348880"/>
            <a:ext cx="4040188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3068959"/>
            <a:ext cx="4040188" cy="30572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2344" y="2348880"/>
            <a:ext cx="4041775" cy="639762"/>
          </a:xfrm>
        </p:spPr>
        <p:txBody>
          <a:bodyPr anchor="b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361" y="3068960"/>
            <a:ext cx="4041775" cy="3057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1EBC-398A-47C1-97B7-8284D0B7835A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3DAA-1046-490D-A3A1-E938A23E99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2D9D-8B4E-410D-A046-CF31A693B071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6A72-520B-43F0-A221-C5631BF5A9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B5FF-0BD8-4E13-8979-06ECB00BD216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849A-AE9A-4B5D-8387-4858DACCB1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8683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9ECE-016D-4BDB-A960-692D40328E0E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2E4E-801F-4EF9-A13D-8AE0714901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E125-C210-42F3-888C-73725DE3DDE6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F16A-9DA4-4F0D-884F-EFCDEE15E3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268413"/>
            <a:ext cx="584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2375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90DFE09-60E6-443F-9F95-80183554E84C}" type="datetimeFigureOut">
              <a:rPr lang="en-GB"/>
              <a:pPr>
                <a:defRPr/>
              </a:pPr>
              <a:t>19/11/2012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32277C5-9C91-47BB-872F-250A66AA06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5" descr="TAB_col_white_background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l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l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l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l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l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l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l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68313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GB" b="1" dirty="0" smtClean="0"/>
              <a:t>Web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262626"/>
                </a:solidFill>
              </a:rPr>
              <a:t>Recent developments and forthcoming priorities</a:t>
            </a:r>
          </a:p>
          <a:p>
            <a:pPr eaLnBrk="1" hangingPunct="1">
              <a:defRPr/>
            </a:pPr>
            <a:endParaRPr lang="en-GB" dirty="0" smtClean="0">
              <a:solidFill>
                <a:srgbClr val="262626"/>
              </a:solidFill>
            </a:endParaRPr>
          </a:p>
          <a:p>
            <a:pPr eaLnBrk="1" hangingPunct="1">
              <a:defRPr/>
            </a:pPr>
            <a:endParaRPr lang="en-GB" dirty="0" smtClean="0">
              <a:solidFill>
                <a:srgbClr val="262626"/>
              </a:solidFill>
            </a:endParaRPr>
          </a:p>
          <a:p>
            <a:pPr eaLnBrk="1" hangingPunct="1">
              <a:defRPr/>
            </a:pPr>
            <a:r>
              <a:rPr lang="en-GB" dirty="0" smtClean="0">
                <a:solidFill>
                  <a:srgbClr val="262626"/>
                </a:solidFill>
              </a:rPr>
              <a:t>Andy Simmons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262626"/>
                </a:solidFill>
              </a:rPr>
              <a:t>Content Manager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262626"/>
                </a:solidFill>
              </a:rPr>
              <a:t>University Marketing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endParaRPr lang="en-GB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endParaRPr lang="en-GB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Forthcoming priorities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eaLnBrk="1" hangingPunct="1"/>
            <a:r>
              <a:rPr lang="en-GB" dirty="0" smtClean="0"/>
              <a:t>Strategy – balance a long-term plan with continuous improvement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Work towards a sustainable long-term solution without losing momentum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Focus on student recruitment 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No knee-jerk reactions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Continue to collaborate with Schools and Faculties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58420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Key areas of activity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633788"/>
          </a:xfrm>
        </p:spPr>
        <p:txBody>
          <a:bodyPr/>
          <a:lstStyle/>
          <a:p>
            <a:pPr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1331640" y="1397000"/>
          <a:ext cx="676875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58420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Content Team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2492375"/>
          <a:ext cx="8229600" cy="363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Recent corporate projects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Clearing campaign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KIS widget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University Heritage Programme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Business engagement pages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University </a:t>
            </a:r>
            <a:r>
              <a:rPr lang="en-GB" sz="1800" dirty="0" smtClean="0"/>
              <a:t>College</a:t>
            </a:r>
          </a:p>
          <a:p>
            <a:pPr lvl="1">
              <a:buFont typeface="Arial" pitchFamily="34" charset="0"/>
              <a:buChar char="•"/>
            </a:pP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New photography</a:t>
            </a:r>
            <a:endParaRPr lang="en-GB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endParaRPr lang="en-GB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58420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Recent collaborative projects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2492375"/>
            <a:ext cx="8229600" cy="36337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Arts, Languages and Cultures website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EPS School websites</a:t>
            </a:r>
            <a:br>
              <a:rPr lang="en-GB" sz="1800" dirty="0" smtClean="0"/>
            </a:br>
            <a:endParaRPr lang="en-GB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800" dirty="0" smtClean="0"/>
              <a:t>Events system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143</Words>
  <Application>Microsoft Office PowerPoint</Application>
  <PresentationFormat>On-screen Show (4:3)</PresentationFormat>
  <Paragraphs>60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Web Project</vt:lpstr>
      <vt:lpstr>Content Team</vt:lpstr>
      <vt:lpstr>Recent corporate projects</vt:lpstr>
      <vt:lpstr>Slide 4</vt:lpstr>
      <vt:lpstr>Slide 5</vt:lpstr>
      <vt:lpstr>Slide 6</vt:lpstr>
      <vt:lpstr>Slide 7</vt:lpstr>
      <vt:lpstr>Slide 8</vt:lpstr>
      <vt:lpstr>Recent collaborative projects</vt:lpstr>
      <vt:lpstr>Slide 10</vt:lpstr>
      <vt:lpstr>Slide 11</vt:lpstr>
      <vt:lpstr>Forthcoming priorities</vt:lpstr>
      <vt:lpstr>Key areas of activity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MZYSSPB2</dc:creator>
  <cp:lastModifiedBy>MWWSSADS</cp:lastModifiedBy>
  <cp:revision>26</cp:revision>
  <dcterms:created xsi:type="dcterms:W3CDTF">2012-06-12T15:56:20Z</dcterms:created>
  <dcterms:modified xsi:type="dcterms:W3CDTF">2012-11-19T17:11:28Z</dcterms:modified>
</cp:coreProperties>
</file>