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7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94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25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76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7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7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8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1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92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17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4ECF1-0B50-44FE-9A49-6FFD6638514B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843E5-79EA-4E09-9A24-21C23273E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8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ierre.fuller@manchester.ac.uk" TargetMode="External"/><Relationship Id="rId2" Type="http://schemas.openxmlformats.org/officeDocument/2006/relationships/hyperlink" Target="http://www.manchester.ac.uk/voluntee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Environmental Sustainability at UM</a:t>
            </a:r>
            <a:br>
              <a:rPr lang="en-GB" dirty="0" smtClean="0"/>
            </a:br>
            <a:r>
              <a:rPr lang="en-GB" sz="2000" dirty="0" err="1" smtClean="0"/>
              <a:t>Dr.</a:t>
            </a:r>
            <a:r>
              <a:rPr lang="en-GB" sz="2000" dirty="0" smtClean="0"/>
              <a:t> Pierre Fuller, SALC Associate Director of External Relations </a:t>
            </a:r>
            <a:br>
              <a:rPr lang="en-GB" sz="2000" dirty="0" smtClean="0"/>
            </a:br>
            <a:r>
              <a:rPr lang="en-GB" sz="2000" dirty="0" smtClean="0"/>
              <a:t>(Social Responsibility)</a:t>
            </a:r>
            <a:endParaRPr lang="en-GB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r>
              <a:rPr lang="en-GB" dirty="0" smtClean="0"/>
              <a:t>SALC ‘Student Community Engagement / Environmental Sustainability’ funds: £500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(application deadline October 16</a:t>
            </a:r>
            <a:r>
              <a:rPr lang="en-GB" baseline="30000" dirty="0" smtClean="0"/>
              <a:t>th</a:t>
            </a:r>
            <a:r>
              <a:rPr lang="en-GB" dirty="0" smtClean="0"/>
              <a:t>)</a:t>
            </a:r>
          </a:p>
          <a:p>
            <a:r>
              <a:rPr lang="en-GB" dirty="0" smtClean="0"/>
              <a:t>People &amp; Planet (Student Union society)</a:t>
            </a:r>
          </a:p>
          <a:p>
            <a:r>
              <a:rPr lang="en-GB" dirty="0" smtClean="0"/>
              <a:t>SALC Green Enthusiast team (staff/student)</a:t>
            </a:r>
          </a:p>
          <a:p>
            <a:r>
              <a:rPr lang="en-GB" dirty="0" smtClean="0"/>
              <a:t>City of Trees (Manchester charity)</a:t>
            </a:r>
          </a:p>
          <a:p>
            <a:r>
              <a:rPr lang="en-GB" dirty="0" smtClean="0">
                <a:hlinkClick r:id="rId2"/>
              </a:rPr>
              <a:t>www.manchester.ac.uk/volunteers</a:t>
            </a:r>
            <a:endParaRPr lang="en-GB" dirty="0" smtClean="0">
              <a:hlinkClick r:id="rId3"/>
            </a:endParaRPr>
          </a:p>
          <a:p>
            <a:r>
              <a:rPr lang="en-GB" dirty="0" smtClean="0"/>
              <a:t>Any questions? </a:t>
            </a:r>
            <a:r>
              <a:rPr lang="en-GB" dirty="0" smtClean="0">
                <a:hlinkClick r:id="rId3"/>
              </a:rPr>
              <a:t>pierre.fuller@manchester.ac.uk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287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Environmental Sustainability at UM Dr. Pierre Fuller, SALC Associate Director of External Relations  (Social Responsibility)</vt:lpstr>
    </vt:vector>
  </TitlesOfParts>
  <Company>The 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Pierre Fuller</dc:creator>
  <cp:lastModifiedBy>Pierre Fuller</cp:lastModifiedBy>
  <cp:revision>5</cp:revision>
  <dcterms:created xsi:type="dcterms:W3CDTF">2017-09-19T11:58:57Z</dcterms:created>
  <dcterms:modified xsi:type="dcterms:W3CDTF">2017-09-19T12:09:57Z</dcterms:modified>
</cp:coreProperties>
</file>