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59767" autoAdjust="0"/>
  </p:normalViewPr>
  <p:slideViewPr>
    <p:cSldViewPr snapToGrid="0">
      <p:cViewPr varScale="1">
        <p:scale>
          <a:sx n="69" d="100"/>
          <a:sy n="69" d="100"/>
        </p:scale>
        <p:origin x="19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5414F-E837-4B92-AF4D-3FBC206EA64F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E33FA-B21F-45E5-B889-3C413AC77B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63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Available to Year</a:t>
            </a:r>
            <a:r>
              <a:rPr lang="en-GB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to Final year students 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option includes a range of film and interactive activities which will introduce students to ways of thinking about ethics in the workplace. All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Challenge options have been developed with employers.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of the challenges are delivered as face to face workshops, but if they can’t attend a workshop,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students can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 complete the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Challenge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online via Blackboard. 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Workshops will take place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first half of each semester. They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opportunities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discuss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debate with students from a wide range of disciplines, and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learn direct from the experts. 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 to the website to find out more about the Workplace Ethics Challenge options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when they’ll be taking place.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EGC website provides more details on all options, including employer and student feedback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Semester 2 workshops are also available – see the EGC website for details.</a:t>
            </a:r>
            <a:endParaRPr lang="en-GB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E33FA-B21F-45E5-B889-3C413AC77B6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231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9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85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63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00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3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255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7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03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7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72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28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FA9B1-A9F2-4E83-9F04-3F6F42C34572}" type="datetimeFigureOut">
              <a:rPr lang="en-GB" smtClean="0"/>
              <a:t>04/09/2019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85E59-BFAF-476C-B37D-7E49B9C6C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52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://www.egc.manchester.ac.uk/workplace-ethic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PE.TitleSl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14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4815" y="1772529"/>
            <a:ext cx="8420033" cy="40282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fontAlgn="base"/>
            <a:r>
              <a:rPr lang="en-GB" sz="2300" dirty="0" smtClean="0"/>
              <a:t>Gain </a:t>
            </a:r>
            <a:r>
              <a:rPr lang="en-GB" sz="2300" dirty="0"/>
              <a:t>skills and experience that will improve your confidence and help you stand out in a crowded graduate job market</a:t>
            </a:r>
            <a:r>
              <a:rPr lang="en-GB" sz="2300" dirty="0" smtClean="0"/>
              <a:t>.</a:t>
            </a:r>
          </a:p>
          <a:p>
            <a:pPr fontAlgn="base"/>
            <a:endParaRPr lang="en-GB" sz="2300" dirty="0"/>
          </a:p>
          <a:p>
            <a:pPr fontAlgn="base"/>
            <a:r>
              <a:rPr lang="en-GB" sz="2300" dirty="0" smtClean="0"/>
              <a:t>Complete </a:t>
            </a:r>
            <a:r>
              <a:rPr lang="en-GB" sz="2300" dirty="0"/>
              <a:t>the Challenge online, or join other students in a workshop, and explore issues related to your interests and aspirations. </a:t>
            </a:r>
            <a:endParaRPr lang="en-GB" sz="2300" dirty="0" smtClean="0"/>
          </a:p>
          <a:p>
            <a:pPr fontAlgn="base"/>
            <a:endParaRPr lang="en-GB" sz="2100" dirty="0"/>
          </a:p>
          <a:p>
            <a:pPr fontAlgn="base"/>
            <a:r>
              <a:rPr lang="en-GB" sz="2100" b="1" dirty="0"/>
              <a:t>Semester 1 Workshop options: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100" dirty="0" smtClean="0"/>
              <a:t>Bullying &amp; Harassment (16</a:t>
            </a:r>
            <a:r>
              <a:rPr lang="en-GB" sz="2100" baseline="30000" dirty="0" smtClean="0"/>
              <a:t>th</a:t>
            </a:r>
            <a:r>
              <a:rPr lang="en-GB" sz="2100" dirty="0" smtClean="0"/>
              <a:t> Oct)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100" dirty="0" smtClean="0"/>
              <a:t>Safeguarding (10</a:t>
            </a:r>
            <a:r>
              <a:rPr lang="en-GB" sz="2100" baseline="30000" dirty="0" smtClean="0"/>
              <a:t>th</a:t>
            </a:r>
            <a:r>
              <a:rPr lang="en-GB" sz="2100" dirty="0" smtClean="0"/>
              <a:t> Oct)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sz="2100" dirty="0" smtClean="0"/>
              <a:t>Global (17</a:t>
            </a:r>
            <a:r>
              <a:rPr lang="en-GB" sz="2100" baseline="30000" dirty="0" smtClean="0"/>
              <a:t>th</a:t>
            </a:r>
            <a:r>
              <a:rPr lang="en-GB" sz="2100" dirty="0" smtClean="0"/>
              <a:t> Oct)</a:t>
            </a:r>
          </a:p>
          <a:p>
            <a:pPr fontAlgn="base"/>
            <a:endParaRPr lang="en-GB" sz="2100" dirty="0" smtClean="0"/>
          </a:p>
          <a:p>
            <a:pPr fontAlgn="base"/>
            <a:r>
              <a:rPr lang="en-GB" sz="2100" b="1" dirty="0" smtClean="0"/>
              <a:t>Online</a:t>
            </a:r>
            <a:r>
              <a:rPr lang="en-GB" sz="2100" dirty="0" smtClean="0"/>
              <a:t> (open from </a:t>
            </a:r>
            <a:r>
              <a:rPr lang="en-GB" sz="2100" dirty="0"/>
              <a:t>23 </a:t>
            </a:r>
            <a:r>
              <a:rPr lang="en-GB" sz="2100" dirty="0" smtClean="0"/>
              <a:t>Sep)</a:t>
            </a:r>
            <a:endParaRPr lang="en-GB" sz="2100" dirty="0"/>
          </a:p>
        </p:txBody>
      </p:sp>
      <p:sp>
        <p:nvSpPr>
          <p:cNvPr id="6" name="TextBox 5"/>
          <p:cNvSpPr txBox="1"/>
          <p:nvPr/>
        </p:nvSpPr>
        <p:spPr>
          <a:xfrm>
            <a:off x="484816" y="5983148"/>
            <a:ext cx="1033853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b="1" dirty="0" smtClean="0"/>
              <a:t>Find out more and sign up at: </a:t>
            </a:r>
            <a:r>
              <a:rPr lang="en-GB" sz="2100" b="1" dirty="0" smtClean="0">
                <a:hlinkClick r:id="rId4"/>
              </a:rPr>
              <a:t>http://www.egc.manchester.ac.uk/workplace-ethics/</a:t>
            </a:r>
            <a:r>
              <a:rPr lang="en-GB" sz="2100" b="1" dirty="0" smtClean="0"/>
              <a:t> </a:t>
            </a:r>
            <a:endParaRPr lang="en-GB" sz="2100" b="1" dirty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353539" y="1077011"/>
            <a:ext cx="1132327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GB" sz="3200" b="1" cap="all" dirty="0">
                <a:solidFill>
                  <a:prstClr val="black"/>
                </a:solidFill>
              </a:rPr>
              <a:t>SIGN UP Now FOR </a:t>
            </a:r>
            <a:r>
              <a:rPr lang="en-GB" sz="3200" b="1" cap="all" dirty="0" smtClean="0">
                <a:solidFill>
                  <a:prstClr val="black"/>
                </a:solidFill>
              </a:rPr>
              <a:t>A </a:t>
            </a:r>
            <a:r>
              <a:rPr lang="en-GB" sz="3200" b="1" cap="all" dirty="0">
                <a:solidFill>
                  <a:prstClr val="black"/>
                </a:solidFill>
              </a:rPr>
              <a:t>WORKPLACE ETHICS </a:t>
            </a:r>
            <a:r>
              <a:rPr lang="en-GB" sz="3200" b="1" cap="all" dirty="0" smtClean="0">
                <a:solidFill>
                  <a:prstClr val="black"/>
                </a:solidFill>
              </a:rPr>
              <a:t>CHALLENGE! </a:t>
            </a:r>
            <a:endParaRPr lang="en-GB" sz="3200" b="1" cap="all" dirty="0">
              <a:solidFill>
                <a:prstClr val="black"/>
              </a:solidFill>
            </a:endParaRPr>
          </a:p>
          <a:p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6"/>
          <a:stretch/>
        </p:blipFill>
        <p:spPr>
          <a:xfrm>
            <a:off x="9028718" y="1881689"/>
            <a:ext cx="2820968" cy="1950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8718" y="4102503"/>
            <a:ext cx="2820968" cy="188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080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224</Words>
  <Application>Microsoft Office PowerPoint</Application>
  <PresentationFormat>Widescreen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Hemsley</dc:creator>
  <cp:lastModifiedBy>Sam Hemsley</cp:lastModifiedBy>
  <cp:revision>5</cp:revision>
  <dcterms:created xsi:type="dcterms:W3CDTF">2019-09-04T10:50:55Z</dcterms:created>
  <dcterms:modified xsi:type="dcterms:W3CDTF">2019-09-04T16:25:42Z</dcterms:modified>
</cp:coreProperties>
</file>