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78" r:id="rId5"/>
    <p:sldId id="268" r:id="rId6"/>
    <p:sldId id="279" r:id="rId7"/>
    <p:sldId id="294" r:id="rId8"/>
    <p:sldId id="280" r:id="rId9"/>
    <p:sldId id="281" r:id="rId10"/>
    <p:sldId id="282" r:id="rId11"/>
    <p:sldId id="284" r:id="rId12"/>
    <p:sldId id="285" r:id="rId13"/>
    <p:sldId id="286" r:id="rId14"/>
    <p:sldId id="288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0DBEF-83F2-4CE6-A85B-1739DE8CA216}" v="308" dt="2024-04-17T15:31:4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Rivart" userId="eef34e55-eb34-41af-acdb-674cc775ac50" providerId="ADAL" clId="{4D50DBEF-83F2-4CE6-A85B-1739DE8CA216}"/>
    <pc:docChg chg="undo custSel modSld">
      <pc:chgData name="Pauline Rivart" userId="eef34e55-eb34-41af-acdb-674cc775ac50" providerId="ADAL" clId="{4D50DBEF-83F2-4CE6-A85B-1739DE8CA216}" dt="2024-04-17T15:33:16.598" v="660" actId="20577"/>
      <pc:docMkLst>
        <pc:docMk/>
      </pc:docMkLst>
      <pc:sldChg chg="addSp delSp modSp mod">
        <pc:chgData name="Pauline Rivart" userId="eef34e55-eb34-41af-acdb-674cc775ac50" providerId="ADAL" clId="{4D50DBEF-83F2-4CE6-A85B-1739DE8CA216}" dt="2024-04-09T13:32:28.671" v="124" actId="403"/>
        <pc:sldMkLst>
          <pc:docMk/>
          <pc:sldMk cId="0" sldId="268"/>
        </pc:sldMkLst>
        <pc:spChg chg="mod">
          <ac:chgData name="Pauline Rivart" userId="eef34e55-eb34-41af-acdb-674cc775ac50" providerId="ADAL" clId="{4D50DBEF-83F2-4CE6-A85B-1739DE8CA216}" dt="2024-04-09T13:07:57.304" v="7" actId="20577"/>
          <ac:spMkLst>
            <pc:docMk/>
            <pc:sldMk cId="0" sldId="268"/>
            <ac:spMk id="7171" creationId="{00000000-0000-0000-0000-000000000000}"/>
          </ac:spMkLst>
        </pc:spChg>
        <pc:graphicFrameChg chg="add del mod">
          <ac:chgData name="Pauline Rivart" userId="eef34e55-eb34-41af-acdb-674cc775ac50" providerId="ADAL" clId="{4D50DBEF-83F2-4CE6-A85B-1739DE8CA216}" dt="2024-04-09T13:26:03.780" v="26" actId="478"/>
          <ac:graphicFrameMkLst>
            <pc:docMk/>
            <pc:sldMk cId="0" sldId="268"/>
            <ac:graphicFrameMk id="2" creationId="{C0D0CB5A-5A02-ACA1-F68E-9104D912D0A8}"/>
          </ac:graphicFrameMkLst>
        </pc:graphicFrameChg>
        <pc:graphicFrameChg chg="add mod">
          <ac:chgData name="Pauline Rivart" userId="eef34e55-eb34-41af-acdb-674cc775ac50" providerId="ADAL" clId="{4D50DBEF-83F2-4CE6-A85B-1739DE8CA216}" dt="2024-04-09T13:32:28.671" v="124" actId="403"/>
          <ac:graphicFrameMkLst>
            <pc:docMk/>
            <pc:sldMk cId="0" sldId="268"/>
            <ac:graphicFrameMk id="3" creationId="{C0D0CB5A-5A02-ACA1-F68E-9104D912D0A8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10:45.491" v="13" actId="478"/>
          <ac:graphicFrameMkLst>
            <pc:docMk/>
            <pc:sldMk cId="0" sldId="268"/>
            <ac:graphicFrameMk id="6" creationId="{C0D0CB5A-5A02-ACA1-F68E-9104D912D0A8}"/>
          </ac:graphicFrameMkLst>
        </pc:graphicFrameChg>
      </pc:sldChg>
      <pc:sldChg chg="modSp mod">
        <pc:chgData name="Pauline Rivart" userId="eef34e55-eb34-41af-acdb-674cc775ac50" providerId="ADAL" clId="{4D50DBEF-83F2-4CE6-A85B-1739DE8CA216}" dt="2024-04-17T15:31:37.884" v="553" actId="20577"/>
        <pc:sldMkLst>
          <pc:docMk/>
          <pc:sldMk cId="0" sldId="278"/>
        </pc:sldMkLst>
        <pc:spChg chg="mod">
          <ac:chgData name="Pauline Rivart" userId="eef34e55-eb34-41af-acdb-674cc775ac50" providerId="ADAL" clId="{4D50DBEF-83F2-4CE6-A85B-1739DE8CA216}" dt="2024-04-17T15:31:37.884" v="553" actId="20577"/>
          <ac:spMkLst>
            <pc:docMk/>
            <pc:sldMk cId="0" sldId="278"/>
            <ac:spMk id="6" creationId="{00000000-0000-0000-0000-000000000000}"/>
          </ac:spMkLst>
        </pc:spChg>
      </pc:sldChg>
      <pc:sldChg chg="addSp delSp modSp mod">
        <pc:chgData name="Pauline Rivart" userId="eef34e55-eb34-41af-acdb-674cc775ac50" providerId="ADAL" clId="{4D50DBEF-83F2-4CE6-A85B-1739DE8CA216}" dt="2024-04-10T07:56:41.941" v="508" actId="403"/>
        <pc:sldMkLst>
          <pc:docMk/>
          <pc:sldMk cId="0" sldId="279"/>
        </pc:sldMkLst>
        <pc:spChg chg="mod">
          <ac:chgData name="Pauline Rivart" userId="eef34e55-eb34-41af-acdb-674cc775ac50" providerId="ADAL" clId="{4D50DBEF-83F2-4CE6-A85B-1739DE8CA216}" dt="2024-04-09T13:10:58.796" v="18" actId="20577"/>
          <ac:spMkLst>
            <pc:docMk/>
            <pc:sldMk cId="0" sldId="279"/>
            <ac:spMk id="5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10T07:56:41.941" v="508" actId="403"/>
          <ac:graphicFrameMkLst>
            <pc:docMk/>
            <pc:sldMk cId="0" sldId="279"/>
            <ac:graphicFrameMk id="2" creationId="{2EAD60AA-1ED8-0321-B200-E6FBB104E5EA}"/>
          </ac:graphicFrameMkLst>
        </pc:graphicFrameChg>
        <pc:graphicFrameChg chg="add del mod">
          <ac:chgData name="Pauline Rivart" userId="eef34e55-eb34-41af-acdb-674cc775ac50" providerId="ADAL" clId="{4D50DBEF-83F2-4CE6-A85B-1739DE8CA216}" dt="2024-04-10T07:56:04.357" v="484" actId="478"/>
          <ac:graphicFrameMkLst>
            <pc:docMk/>
            <pc:sldMk cId="0" sldId="279"/>
            <ac:graphicFrameMk id="3" creationId="{2EAD60AA-1ED8-0321-B200-E6FBB104E5EA}"/>
          </ac:graphicFrameMkLst>
        </pc:graphicFrameChg>
        <pc:graphicFrameChg chg="add del">
          <ac:chgData name="Pauline Rivart" userId="eef34e55-eb34-41af-acdb-674cc775ac50" providerId="ADAL" clId="{4D50DBEF-83F2-4CE6-A85B-1739DE8CA216}" dt="2024-04-09T13:29:06.229" v="71" actId="478"/>
          <ac:graphicFrameMkLst>
            <pc:docMk/>
            <pc:sldMk cId="0" sldId="279"/>
            <ac:graphicFrameMk id="6" creationId="{2EAD60AA-1ED8-0321-B200-E6FBB104E5EA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21.704" v="579" actId="20577"/>
        <pc:sldMkLst>
          <pc:docMk/>
          <pc:sldMk cId="0" sldId="280"/>
        </pc:sldMkLst>
        <pc:spChg chg="mod">
          <ac:chgData name="Pauline Rivart" userId="eef34e55-eb34-41af-acdb-674cc775ac50" providerId="ADAL" clId="{4D50DBEF-83F2-4CE6-A85B-1739DE8CA216}" dt="2024-04-09T13:32:07.088" v="115" actId="20577"/>
          <ac:spMkLst>
            <pc:docMk/>
            <pc:sldMk cId="0" sldId="280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21.704" v="579" actId="20577"/>
          <ac:spMkLst>
            <pc:docMk/>
            <pc:sldMk cId="0" sldId="280"/>
            <ac:spMk id="10242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09T13:31:35.348" v="98"/>
          <ac:graphicFrameMkLst>
            <pc:docMk/>
            <pc:sldMk cId="0" sldId="280"/>
            <ac:graphicFrameMk id="2" creationId="{A64876D1-40EE-4E96-88F1-A0E28FB00146}"/>
          </ac:graphicFrameMkLst>
        </pc:graphicFrameChg>
        <pc:graphicFrameChg chg="add mod">
          <ac:chgData name="Pauline Rivart" userId="eef34e55-eb34-41af-acdb-674cc775ac50" providerId="ADAL" clId="{4D50DBEF-83F2-4CE6-A85B-1739DE8CA216}" dt="2024-04-09T13:32:51.752" v="144" actId="403"/>
          <ac:graphicFrameMkLst>
            <pc:docMk/>
            <pc:sldMk cId="0" sldId="280"/>
            <ac:graphicFrameMk id="3" creationId="{A64876D1-40EE-4E96-88F1-A0E28FB00146}"/>
          </ac:graphicFrameMkLst>
        </pc:graphicFrameChg>
        <pc:graphicFrameChg chg="add del">
          <ac:chgData name="Pauline Rivart" userId="eef34e55-eb34-41af-acdb-674cc775ac50" providerId="ADAL" clId="{4D50DBEF-83F2-4CE6-A85B-1739DE8CA216}" dt="2024-04-09T13:31:50.068" v="106" actId="478"/>
          <ac:graphicFrameMkLst>
            <pc:docMk/>
            <pc:sldMk cId="0" sldId="280"/>
            <ac:graphicFrameMk id="7" creationId="{A64876D1-40EE-4E96-88F1-A0E28FB00146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25.899" v="591" actId="20577"/>
        <pc:sldMkLst>
          <pc:docMk/>
          <pc:sldMk cId="0" sldId="281"/>
        </pc:sldMkLst>
        <pc:spChg chg="mod">
          <ac:chgData name="Pauline Rivart" userId="eef34e55-eb34-41af-acdb-674cc775ac50" providerId="ADAL" clId="{4D50DBEF-83F2-4CE6-A85B-1739DE8CA216}" dt="2024-04-09T13:33:18.439" v="149" actId="20577"/>
          <ac:spMkLst>
            <pc:docMk/>
            <pc:sldMk cId="0" sldId="281"/>
            <ac:spMk id="6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25.899" v="591" actId="20577"/>
          <ac:spMkLst>
            <pc:docMk/>
            <pc:sldMk cId="0" sldId="281"/>
            <ac:spMk id="12290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09T13:34:52.294" v="174" actId="403"/>
          <ac:graphicFrameMkLst>
            <pc:docMk/>
            <pc:sldMk cId="0" sldId="281"/>
            <ac:graphicFrameMk id="2" creationId="{69AB8DDD-AE8B-4432-B078-E187D53BF160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34:26.011" v="155" actId="478"/>
          <ac:graphicFrameMkLst>
            <pc:docMk/>
            <pc:sldMk cId="0" sldId="281"/>
            <ac:graphicFrameMk id="5" creationId="{69AB8DDD-AE8B-4432-B078-E187D53BF160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30.108" v="603" actId="20577"/>
        <pc:sldMkLst>
          <pc:docMk/>
          <pc:sldMk cId="0" sldId="282"/>
        </pc:sldMkLst>
        <pc:spChg chg="mod">
          <ac:chgData name="Pauline Rivart" userId="eef34e55-eb34-41af-acdb-674cc775ac50" providerId="ADAL" clId="{4D50DBEF-83F2-4CE6-A85B-1739DE8CA216}" dt="2024-04-09T13:35:12.797" v="181" actId="20577"/>
          <ac:spMkLst>
            <pc:docMk/>
            <pc:sldMk cId="0" sldId="282"/>
            <ac:spMk id="6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30.108" v="603" actId="20577"/>
          <ac:spMkLst>
            <pc:docMk/>
            <pc:sldMk cId="0" sldId="282"/>
            <ac:spMk id="14338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09T13:37:34.014" v="206" actId="403"/>
          <ac:graphicFrameMkLst>
            <pc:docMk/>
            <pc:sldMk cId="0" sldId="282"/>
            <ac:graphicFrameMk id="2" creationId="{095B84E6-4F88-47EE-9C14-063DA475A089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37:06.524" v="187" actId="478"/>
          <ac:graphicFrameMkLst>
            <pc:docMk/>
            <pc:sldMk cId="0" sldId="282"/>
            <ac:graphicFrameMk id="5" creationId="{095B84E6-4F88-47EE-9C14-063DA475A089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36.541" v="607" actId="20577"/>
        <pc:sldMkLst>
          <pc:docMk/>
          <pc:sldMk cId="0" sldId="284"/>
        </pc:sldMkLst>
        <pc:spChg chg="mod">
          <ac:chgData name="Pauline Rivart" userId="eef34e55-eb34-41af-acdb-674cc775ac50" providerId="ADAL" clId="{4D50DBEF-83F2-4CE6-A85B-1739DE8CA216}" dt="2024-04-09T13:37:54.005" v="222" actId="20577"/>
          <ac:spMkLst>
            <pc:docMk/>
            <pc:sldMk cId="0" sldId="284"/>
            <ac:spMk id="6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36.541" v="607" actId="20577"/>
          <ac:spMkLst>
            <pc:docMk/>
            <pc:sldMk cId="0" sldId="284"/>
            <ac:spMk id="16386" creationId="{00000000-0000-0000-0000-000000000000}"/>
          </ac:spMkLst>
        </pc:spChg>
        <pc:graphicFrameChg chg="add del mod">
          <ac:chgData name="Pauline Rivart" userId="eef34e55-eb34-41af-acdb-674cc775ac50" providerId="ADAL" clId="{4D50DBEF-83F2-4CE6-A85B-1739DE8CA216}" dt="2024-04-10T07:53:57.268" v="458" actId="478"/>
          <ac:graphicFrameMkLst>
            <pc:docMk/>
            <pc:sldMk cId="0" sldId="284"/>
            <ac:graphicFrameMk id="2" creationId="{3A38F384-48A5-4E12-A639-E857D6ACF32C}"/>
          </ac:graphicFrameMkLst>
        </pc:graphicFrameChg>
        <pc:graphicFrameChg chg="add mod">
          <ac:chgData name="Pauline Rivart" userId="eef34e55-eb34-41af-acdb-674cc775ac50" providerId="ADAL" clId="{4D50DBEF-83F2-4CE6-A85B-1739DE8CA216}" dt="2024-04-10T07:54:03.998" v="463" actId="403"/>
          <ac:graphicFrameMkLst>
            <pc:docMk/>
            <pc:sldMk cId="0" sldId="284"/>
            <ac:graphicFrameMk id="3" creationId="{3A38F384-48A5-4E12-A639-E857D6ACF32C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39:17.259" v="228" actId="478"/>
          <ac:graphicFrameMkLst>
            <pc:docMk/>
            <pc:sldMk cId="0" sldId="284"/>
            <ac:graphicFrameMk id="5" creationId="{3A38F384-48A5-4E12-A639-E857D6ACF32C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41.492" v="619" actId="20577"/>
        <pc:sldMkLst>
          <pc:docMk/>
          <pc:sldMk cId="0" sldId="285"/>
        </pc:sldMkLst>
        <pc:spChg chg="mod">
          <ac:chgData name="Pauline Rivart" userId="eef34e55-eb34-41af-acdb-674cc775ac50" providerId="ADAL" clId="{4D50DBEF-83F2-4CE6-A85B-1739DE8CA216}" dt="2024-04-09T13:41:46.867" v="265" actId="20577"/>
          <ac:spMkLst>
            <pc:docMk/>
            <pc:sldMk cId="0" sldId="285"/>
            <ac:spMk id="7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41.492" v="619" actId="20577"/>
          <ac:spMkLst>
            <pc:docMk/>
            <pc:sldMk cId="0" sldId="285"/>
            <ac:spMk id="18434" creationId="{00000000-0000-0000-0000-000000000000}"/>
          </ac:spMkLst>
        </pc:spChg>
        <pc:graphicFrameChg chg="add del mod">
          <ac:chgData name="Pauline Rivart" userId="eef34e55-eb34-41af-acdb-674cc775ac50" providerId="ADAL" clId="{4D50DBEF-83F2-4CE6-A85B-1739DE8CA216}" dt="2024-04-10T07:54:11.160" v="464" actId="478"/>
          <ac:graphicFrameMkLst>
            <pc:docMk/>
            <pc:sldMk cId="0" sldId="285"/>
            <ac:graphicFrameMk id="2" creationId="{3EB97A0F-DEF7-423F-8455-A0C7CF756610}"/>
          </ac:graphicFrameMkLst>
        </pc:graphicFrameChg>
        <pc:graphicFrameChg chg="add mod">
          <ac:chgData name="Pauline Rivart" userId="eef34e55-eb34-41af-acdb-674cc775ac50" providerId="ADAL" clId="{4D50DBEF-83F2-4CE6-A85B-1739DE8CA216}" dt="2024-04-10T07:54:39.362" v="473"/>
          <ac:graphicFrameMkLst>
            <pc:docMk/>
            <pc:sldMk cId="0" sldId="285"/>
            <ac:graphicFrameMk id="3" creationId="{3EB97A0F-DEF7-423F-8455-A0C7CF756610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41:04.159" v="252" actId="478"/>
          <ac:graphicFrameMkLst>
            <pc:docMk/>
            <pc:sldMk cId="0" sldId="285"/>
            <ac:graphicFrameMk id="5" creationId="{3EB97A0F-DEF7-423F-8455-A0C7CF756610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46.519" v="623" actId="20577"/>
        <pc:sldMkLst>
          <pc:docMk/>
          <pc:sldMk cId="0" sldId="286"/>
        </pc:sldMkLst>
        <pc:spChg chg="mod">
          <ac:chgData name="Pauline Rivart" userId="eef34e55-eb34-41af-acdb-674cc775ac50" providerId="ADAL" clId="{4D50DBEF-83F2-4CE6-A85B-1739DE8CA216}" dt="2024-04-09T13:42:02.928" v="277" actId="20577"/>
          <ac:spMkLst>
            <pc:docMk/>
            <pc:sldMk cId="0" sldId="286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46.519" v="623" actId="20577"/>
          <ac:spMkLst>
            <pc:docMk/>
            <pc:sldMk cId="0" sldId="286"/>
            <ac:spMk id="20482" creationId="{00000000-0000-0000-0000-000000000000}"/>
          </ac:spMkLst>
        </pc:spChg>
        <pc:graphicFrameChg chg="add del mod">
          <ac:chgData name="Pauline Rivart" userId="eef34e55-eb34-41af-acdb-674cc775ac50" providerId="ADAL" clId="{4D50DBEF-83F2-4CE6-A85B-1739DE8CA216}" dt="2024-04-10T07:54:44.189" v="474" actId="478"/>
          <ac:graphicFrameMkLst>
            <pc:docMk/>
            <pc:sldMk cId="0" sldId="286"/>
            <ac:graphicFrameMk id="2" creationId="{51015CF7-6540-41D0-A257-3DC6F5B96B0A}"/>
          </ac:graphicFrameMkLst>
        </pc:graphicFrameChg>
        <pc:graphicFrameChg chg="add mod">
          <ac:chgData name="Pauline Rivart" userId="eef34e55-eb34-41af-acdb-674cc775ac50" providerId="ADAL" clId="{4D50DBEF-83F2-4CE6-A85B-1739DE8CA216}" dt="2024-04-10T08:28:18.988" v="532" actId="20577"/>
          <ac:graphicFrameMkLst>
            <pc:docMk/>
            <pc:sldMk cId="0" sldId="286"/>
            <ac:graphicFrameMk id="3" creationId="{51015CF7-6540-41D0-A257-3DC6F5B96B0A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42:58.406" v="281" actId="478"/>
          <ac:graphicFrameMkLst>
            <pc:docMk/>
            <pc:sldMk cId="0" sldId="286"/>
            <ac:graphicFrameMk id="8" creationId="{51015CF7-6540-41D0-A257-3DC6F5B96B0A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2:53.838" v="632" actId="20577"/>
        <pc:sldMkLst>
          <pc:docMk/>
          <pc:sldMk cId="0" sldId="288"/>
        </pc:sldMkLst>
        <pc:spChg chg="mod">
          <ac:chgData name="Pauline Rivart" userId="eef34e55-eb34-41af-acdb-674cc775ac50" providerId="ADAL" clId="{4D50DBEF-83F2-4CE6-A85B-1739DE8CA216}" dt="2024-04-09T13:43:52.083" v="302" actId="20577"/>
          <ac:spMkLst>
            <pc:docMk/>
            <pc:sldMk cId="0" sldId="288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2:53.838" v="632" actId="20577"/>
          <ac:spMkLst>
            <pc:docMk/>
            <pc:sldMk cId="0" sldId="288"/>
            <ac:spMk id="22530" creationId="{00000000-0000-0000-0000-000000000000}"/>
          </ac:spMkLst>
        </pc:spChg>
        <pc:graphicFrameChg chg="add del mod">
          <ac:chgData name="Pauline Rivart" userId="eef34e55-eb34-41af-acdb-674cc775ac50" providerId="ADAL" clId="{4D50DBEF-83F2-4CE6-A85B-1739DE8CA216}" dt="2024-04-10T07:57:35.506" v="509" actId="478"/>
          <ac:graphicFrameMkLst>
            <pc:docMk/>
            <pc:sldMk cId="0" sldId="288"/>
            <ac:graphicFrameMk id="2" creationId="{B75371A7-5C94-41ED-AE9A-9D917BEDD3C4}"/>
          </ac:graphicFrameMkLst>
        </pc:graphicFrameChg>
        <pc:graphicFrameChg chg="add mod">
          <ac:chgData name="Pauline Rivart" userId="eef34e55-eb34-41af-acdb-674cc775ac50" providerId="ADAL" clId="{4D50DBEF-83F2-4CE6-A85B-1739DE8CA216}" dt="2024-04-10T07:57:56.853" v="526" actId="403"/>
          <ac:graphicFrameMkLst>
            <pc:docMk/>
            <pc:sldMk cId="0" sldId="288"/>
            <ac:graphicFrameMk id="3" creationId="{B75371A7-5C94-41ED-AE9A-9D917BEDD3C4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44:59.792" v="303" actId="478"/>
          <ac:graphicFrameMkLst>
            <pc:docMk/>
            <pc:sldMk cId="0" sldId="288"/>
            <ac:graphicFrameMk id="7" creationId="{B75371A7-5C94-41ED-AE9A-9D917BEDD3C4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3:00.455" v="640" actId="20577"/>
        <pc:sldMkLst>
          <pc:docMk/>
          <pc:sldMk cId="0" sldId="290"/>
        </pc:sldMkLst>
        <pc:spChg chg="mod">
          <ac:chgData name="Pauline Rivart" userId="eef34e55-eb34-41af-acdb-674cc775ac50" providerId="ADAL" clId="{4D50DBEF-83F2-4CE6-A85B-1739DE8CA216}" dt="2024-04-09T13:45:43.930" v="334" actId="20577"/>
          <ac:spMkLst>
            <pc:docMk/>
            <pc:sldMk cId="0" sldId="290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3:00.455" v="640" actId="20577"/>
          <ac:spMkLst>
            <pc:docMk/>
            <pc:sldMk cId="0" sldId="290"/>
            <ac:spMk id="24578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09T13:46:45.750" v="353" actId="403"/>
          <ac:graphicFrameMkLst>
            <pc:docMk/>
            <pc:sldMk cId="0" sldId="290"/>
            <ac:graphicFrameMk id="2" creationId="{55D88DCD-2B7F-43A8-A1A4-D6309FC83F8A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46:20.464" v="335" actId="478"/>
          <ac:graphicFrameMkLst>
            <pc:docMk/>
            <pc:sldMk cId="0" sldId="290"/>
            <ac:graphicFrameMk id="7" creationId="{55D88DCD-2B7F-43A8-A1A4-D6309FC83F8A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3:05.472" v="652" actId="20577"/>
        <pc:sldMkLst>
          <pc:docMk/>
          <pc:sldMk cId="0" sldId="291"/>
        </pc:sldMkLst>
        <pc:spChg chg="mod">
          <ac:chgData name="Pauline Rivart" userId="eef34e55-eb34-41af-acdb-674cc775ac50" providerId="ADAL" clId="{4D50DBEF-83F2-4CE6-A85B-1739DE8CA216}" dt="2024-04-09T13:47:02.477" v="359" actId="20577"/>
          <ac:spMkLst>
            <pc:docMk/>
            <pc:sldMk cId="0" sldId="291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3:05.472" v="652" actId="20577"/>
          <ac:spMkLst>
            <pc:docMk/>
            <pc:sldMk cId="0" sldId="291"/>
            <ac:spMk id="26626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09T13:49:28.823" v="376" actId="403"/>
          <ac:graphicFrameMkLst>
            <pc:docMk/>
            <pc:sldMk cId="0" sldId="291"/>
            <ac:graphicFrameMk id="2" creationId="{684E43C4-D981-4A36-8A06-A2DE7ED66348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49:08.157" v="360" actId="478"/>
          <ac:graphicFrameMkLst>
            <pc:docMk/>
            <pc:sldMk cId="0" sldId="291"/>
            <ac:graphicFrameMk id="7" creationId="{684E43C4-D981-4A36-8A06-A2DE7ED66348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3:10.648" v="656" actId="20577"/>
        <pc:sldMkLst>
          <pc:docMk/>
          <pc:sldMk cId="0" sldId="292"/>
        </pc:sldMkLst>
        <pc:spChg chg="mod">
          <ac:chgData name="Pauline Rivart" userId="eef34e55-eb34-41af-acdb-674cc775ac50" providerId="ADAL" clId="{4D50DBEF-83F2-4CE6-A85B-1739DE8CA216}" dt="2024-04-09T13:49:42.614" v="384" actId="20577"/>
          <ac:spMkLst>
            <pc:docMk/>
            <pc:sldMk cId="0" sldId="292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3:10.648" v="656" actId="20577"/>
          <ac:spMkLst>
            <pc:docMk/>
            <pc:sldMk cId="0" sldId="292"/>
            <ac:spMk id="28674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09T13:51:28.344" v="414" actId="403"/>
          <ac:graphicFrameMkLst>
            <pc:docMk/>
            <pc:sldMk cId="0" sldId="292"/>
            <ac:graphicFrameMk id="2" creationId="{F4965B07-47C8-451C-80BE-B9E8E92902D0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50:46.007" v="385" actId="478"/>
          <ac:graphicFrameMkLst>
            <pc:docMk/>
            <pc:sldMk cId="0" sldId="292"/>
            <ac:graphicFrameMk id="7" creationId="{F4965B07-47C8-451C-80BE-B9E8E92902D0}"/>
          </ac:graphicFrameMkLst>
        </pc:graphicFrameChg>
      </pc:sldChg>
      <pc:sldChg chg="addSp delSp modSp mod">
        <pc:chgData name="Pauline Rivart" userId="eef34e55-eb34-41af-acdb-674cc775ac50" providerId="ADAL" clId="{4D50DBEF-83F2-4CE6-A85B-1739DE8CA216}" dt="2024-04-17T15:33:16.598" v="660" actId="20577"/>
        <pc:sldMkLst>
          <pc:docMk/>
          <pc:sldMk cId="0" sldId="293"/>
        </pc:sldMkLst>
        <pc:spChg chg="add mod">
          <ac:chgData name="Pauline Rivart" userId="eef34e55-eb34-41af-acdb-674cc775ac50" providerId="ADAL" clId="{4D50DBEF-83F2-4CE6-A85B-1739DE8CA216}" dt="2024-04-10T07:52:53.976" v="457" actId="404"/>
          <ac:spMkLst>
            <pc:docMk/>
            <pc:sldMk cId="0" sldId="293"/>
            <ac:spMk id="3" creationId="{A07DBF9C-9972-8EBA-34A4-ED9BC08DDAA5}"/>
          </ac:spMkLst>
        </pc:spChg>
        <pc:spChg chg="mod">
          <ac:chgData name="Pauline Rivart" userId="eef34e55-eb34-41af-acdb-674cc775ac50" providerId="ADAL" clId="{4D50DBEF-83F2-4CE6-A85B-1739DE8CA216}" dt="2024-04-09T13:51:43.511" v="425" actId="20577"/>
          <ac:spMkLst>
            <pc:docMk/>
            <pc:sldMk cId="0" sldId="293"/>
            <ac:spMk id="5" creationId="{00000000-0000-0000-0000-000000000000}"/>
          </ac:spMkLst>
        </pc:spChg>
        <pc:spChg chg="mod">
          <ac:chgData name="Pauline Rivart" userId="eef34e55-eb34-41af-acdb-674cc775ac50" providerId="ADAL" clId="{4D50DBEF-83F2-4CE6-A85B-1739DE8CA216}" dt="2024-04-17T15:33:16.598" v="660" actId="20577"/>
          <ac:spMkLst>
            <pc:docMk/>
            <pc:sldMk cId="0" sldId="293"/>
            <ac:spMk id="30722" creationId="{00000000-0000-0000-0000-000000000000}"/>
          </ac:spMkLst>
        </pc:spChg>
        <pc:graphicFrameChg chg="add mod">
          <ac:chgData name="Pauline Rivart" userId="eef34e55-eb34-41af-acdb-674cc775ac50" providerId="ADAL" clId="{4D50DBEF-83F2-4CE6-A85B-1739DE8CA216}" dt="2024-04-10T07:52:35.009" v="452" actId="20577"/>
          <ac:graphicFrameMkLst>
            <pc:docMk/>
            <pc:sldMk cId="0" sldId="293"/>
            <ac:graphicFrameMk id="2" creationId="{79953099-68C6-C135-616C-B93FC22AAE36}"/>
          </ac:graphicFrameMkLst>
        </pc:graphicFrameChg>
        <pc:graphicFrameChg chg="del">
          <ac:chgData name="Pauline Rivart" userId="eef34e55-eb34-41af-acdb-674cc775ac50" providerId="ADAL" clId="{4D50DBEF-83F2-4CE6-A85B-1739DE8CA216}" dt="2024-04-09T13:53:46.686" v="426" actId="478"/>
          <ac:graphicFrameMkLst>
            <pc:docMk/>
            <pc:sldMk cId="0" sldId="293"/>
            <ac:graphicFrameMk id="7" creationId="{79953099-68C6-C135-616C-B93FC22AAE36}"/>
          </ac:graphicFrameMkLst>
        </pc:graphicFrameChg>
      </pc:sldChg>
      <pc:sldChg chg="modSp mod">
        <pc:chgData name="Pauline Rivart" userId="eef34e55-eb34-41af-acdb-674cc775ac50" providerId="ADAL" clId="{4D50DBEF-83F2-4CE6-A85B-1739DE8CA216}" dt="2024-04-17T15:32:05.403" v="567" actId="20577"/>
        <pc:sldMkLst>
          <pc:docMk/>
          <pc:sldMk cId="364836911" sldId="294"/>
        </pc:sldMkLst>
        <pc:spChg chg="mod">
          <ac:chgData name="Pauline Rivart" userId="eef34e55-eb34-41af-acdb-674cc775ac50" providerId="ADAL" clId="{4D50DBEF-83F2-4CE6-A85B-1739DE8CA216}" dt="2024-04-17T15:32:05.403" v="567" actId="20577"/>
          <ac:spMkLst>
            <pc:docMk/>
            <pc:sldMk cId="364836911" sldId="294"/>
            <ac:spMk id="6" creationId="{6C0D4290-9FF6-ABE6-9C83-F58BBCD57E3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livemanchesterac-my.sharepoint.com/personal/pauline_rivart_manchester_ac_uk/Documents/Annual%20Report/2024/Country%20slides/Excel%20files/Data%20slides%20master%20book%20NI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E658D2A-537A-441A-BCC2-2F567BB4BFD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475-4592-BEE4-DA483752F0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990128F-4D48-4B0B-9F1E-61A51B8190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475-4592-BEE4-DA483752F0A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5CF0AD7-6379-461E-8F59-4A2B6AB8E36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475-4592-BEE4-DA483752F0A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AE7AAF6-D9A3-4498-B09B-DF7188D184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3475-4592-BEE4-DA483752F0A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8B7BC93-81A5-4C0D-9BB9-DB1F6F5668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3475-4592-BEE4-DA483752F0A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9FFD3C3-FF00-4C08-9BD2-D89A2417E0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3475-4592-BEE4-DA483752F0A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B0FB8E7-A651-4FED-8B67-194777145CE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3475-4592-BEE4-DA483752F0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279</c:v>
                </c:pt>
                <c:pt idx="1">
                  <c:v>417</c:v>
                </c:pt>
                <c:pt idx="2">
                  <c:v>375</c:v>
                </c:pt>
                <c:pt idx="3">
                  <c:v>385</c:v>
                </c:pt>
                <c:pt idx="4">
                  <c:v>244</c:v>
                </c:pt>
                <c:pt idx="5">
                  <c:v>113</c:v>
                </c:pt>
                <c:pt idx="6">
                  <c:v>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15%</c:v>
                  </c:pt>
                  <c:pt idx="1">
                    <c:v>22%</c:v>
                  </c:pt>
                  <c:pt idx="2">
                    <c:v>20%</c:v>
                  </c:pt>
                  <c:pt idx="3">
                    <c:v>21%</c:v>
                  </c:pt>
                  <c:pt idx="4">
                    <c:v>13%</c:v>
                  </c:pt>
                  <c:pt idx="5">
                    <c:v>6%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3475-4592-BEE4-DA483752F0A0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B9967A5-B36D-4D58-AE10-6660BA3B2F3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3475-4592-BEE4-DA483752F0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DF7FD94-4507-4C67-98E4-3102522451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3475-4592-BEE4-DA483752F0A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FBEBD9E-5EC3-49E9-A7BB-A3B84D29B6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475-4592-BEE4-DA483752F0A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B97CF29-6210-42C6-AE8E-132A1386AE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475-4592-BEE4-DA483752F0A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572EEDF-AAD0-4583-B87A-F95C88E0A7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3475-4592-BEE4-DA483752F0A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26F3F05-3C4B-451D-9FDB-D189A157AA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3475-4592-BEE4-DA483752F0A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DD38492-F708-4644-8CF0-BF7B62A829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3475-4592-BEE4-DA483752F0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99</c:v>
                </c:pt>
                <c:pt idx="1">
                  <c:v>96</c:v>
                </c:pt>
                <c:pt idx="2">
                  <c:v>124</c:v>
                </c:pt>
                <c:pt idx="3">
                  <c:v>137</c:v>
                </c:pt>
                <c:pt idx="4">
                  <c:v>68</c:v>
                </c:pt>
                <c:pt idx="5">
                  <c:v>40</c:v>
                </c:pt>
                <c:pt idx="6">
                  <c:v>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17%</c:v>
                  </c:pt>
                  <c:pt idx="1">
                    <c:v>17%</c:v>
                  </c:pt>
                  <c:pt idx="2">
                    <c:v>21%</c:v>
                  </c:pt>
                  <c:pt idx="3">
                    <c:v>24%</c:v>
                  </c:pt>
                  <c:pt idx="4">
                    <c:v>12%</c:v>
                  </c:pt>
                  <c:pt idx="5">
                    <c:v>7%</c:v>
                  </c:pt>
                  <c:pt idx="6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3475-4592-BEE4-DA483752F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Age group</a:t>
                </a:r>
              </a:p>
            </c:rich>
          </c:tx>
          <c:layout>
            <c:manualLayout>
              <c:xMode val="edge"/>
              <c:yMode val="edge"/>
              <c:x val="0.48988366106065351"/>
              <c:y val="0.886347847324630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2.5809968114527972E-3"/>
              <c:y val="0.281764123681836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29733971695742E-2"/>
          <c:y val="4.4345898004434593E-2"/>
          <c:w val="0.90043104368051552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A46104-ABDC-42C3-B821-22DCF253A376}" type="CELLRANGE">
                      <a:rPr lang="en-US" sz="1050"/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9D3-4A44-A62B-503BADC57B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893A19F-32CF-49C7-A7C9-B1DADE8716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9D3-4A44-A62B-503BADC57B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0D69CA-ED16-4A1A-ACE4-0410D64A60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9D3-4A44-A62B-503BADC57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75</c:v>
                </c:pt>
                <c:pt idx="1">
                  <c:v>106</c:v>
                </c:pt>
                <c:pt idx="2">
                  <c:v>219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19%</c:v>
                  </c:pt>
                  <c:pt idx="1">
                    <c:v>27%</c:v>
                  </c:pt>
                  <c:pt idx="2">
                    <c:v>55%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C9D3-4A44-A62B-503BADC57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7463460174458509E-2"/>
              <c:y val="0.3466366238925278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B55EC4-C920-4A6B-80A2-19C95137FDEA}" type="CELLRANGE">
                      <a:rPr lang="en-US" sz="1050"/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677-4006-9BF5-6B2592E430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2C8553-4432-4C57-8E9D-16B1F559BF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677-4006-9BF5-6B2592E4303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F02E833-4393-433A-9480-31E2497224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677-4006-9BF5-6B2592E4303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9DE7B84-4BAF-42C1-B3ED-CBE1FB0B536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677-4006-9BF5-6B2592E4303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26604EC-C8D1-4AB3-BBC3-339B2FE731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677-4006-9BF5-6B2592E43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54</c:v>
                </c:pt>
                <c:pt idx="1">
                  <c:v>108</c:v>
                </c:pt>
                <c:pt idx="2">
                  <c:v>108</c:v>
                </c:pt>
                <c:pt idx="3">
                  <c:v>74</c:v>
                </c:pt>
                <c:pt idx="4">
                  <c:v>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12%</c:v>
                  </c:pt>
                  <c:pt idx="1">
                    <c:v>24%</c:v>
                  </c:pt>
                  <c:pt idx="2">
                    <c:v>24%</c:v>
                  </c:pt>
                  <c:pt idx="3">
                    <c:v>17%</c:v>
                  </c:pt>
                  <c:pt idx="4">
                    <c:v>22%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1677-4006-9BF5-6B2592E43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6.1417952899920435E-2"/>
              <c:y val="0.344686896862418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E4C187-E2AD-480F-9B22-E20F840B472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AAE-4F13-9468-754EB2BEB9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FCA6D86-914F-451C-81DA-C8E7426B668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AAE-4F13-9468-754EB2BEB9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506C11F-FC81-4BA2-B456-16DC25105E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AAE-4F13-9468-754EB2BEB9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9A42B88-EFD1-4203-ACBF-1803636064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AAE-4F13-9468-754EB2BEB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31</c:v>
                </c:pt>
                <c:pt idx="1">
                  <c:v>197</c:v>
                </c:pt>
                <c:pt idx="2">
                  <c:v>123</c:v>
                </c:pt>
                <c:pt idx="3">
                  <c:v>17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8%</c:v>
                  </c:pt>
                  <c:pt idx="1">
                    <c:v>54%</c:v>
                  </c:pt>
                  <c:pt idx="2">
                    <c:v>33%</c:v>
                  </c:pt>
                  <c:pt idx="3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4AAE-4F13-9468-754EB2BEB9CD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BF71AFF-512E-47BB-A322-6405B35E8A3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AAE-4F13-9468-754EB2BEB9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E26E945-E36F-4CA1-875E-34E772BB81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AAE-4F13-9468-754EB2BEB9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4A64232-10C8-43DC-9CC4-2D8A5E3902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AAE-4F13-9468-754EB2BEB9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DE1FFF1-BDDB-4F3B-B0D8-231527D7ACE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4AAE-4F13-9468-754EB2BEB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104</c:v>
                </c:pt>
                <c:pt idx="1">
                  <c:v>233</c:v>
                </c:pt>
                <c:pt idx="2">
                  <c:v>47</c:v>
                </c:pt>
                <c:pt idx="3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27%</c:v>
                  </c:pt>
                  <c:pt idx="1">
                    <c:v>60%</c:v>
                  </c:pt>
                  <c:pt idx="2">
                    <c:v>12%</c:v>
                  </c:pt>
                  <c:pt idx="3">
                    <c:v>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4AAE-4F13-9468-754EB2BEB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Suicide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4656419109423734E-3"/>
              <c:y val="0.255649615360114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D04-4798-9E8F-AC822F230C0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04-4798-9E8F-AC822F230C0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D04-4798-9E8F-AC822F230C0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04-4798-9E8F-AC822F230C0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04-4798-9E8F-AC822F230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0.12</c:v>
                </c:pt>
                <c:pt idx="1">
                  <c:v>0.12</c:v>
                </c:pt>
                <c:pt idx="2">
                  <c:v>0.14000000000000001</c:v>
                </c:pt>
                <c:pt idx="3">
                  <c:v>7.0000000000000007E-2</c:v>
                </c:pt>
                <c:pt idx="4">
                  <c:v>0.14000000000000001</c:v>
                </c:pt>
                <c:pt idx="5">
                  <c:v>0.08</c:v>
                </c:pt>
                <c:pt idx="6">
                  <c:v>0.04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0.06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04-4798-9E8F-AC822F230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Percentage</a:t>
                </a:r>
                <a:r>
                  <a:rPr lang="hr-HR" sz="1200" baseline="0"/>
                  <a:t> of patients</a:t>
                </a:r>
                <a:endParaRPr lang="hr-HR" sz="1200"/>
              </a:p>
            </c:rich>
          </c:tx>
          <c:layout>
            <c:manualLayout>
              <c:xMode val="edge"/>
              <c:yMode val="edge"/>
              <c:x val="0.54182721680781265"/>
              <c:y val="0.952361673414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NI 2024.xlsx]Gen pop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03D1F38-6D3A-4348-B24C-ECB6C6F5D00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A98-4D6A-BE3C-94DF885E94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6C4C98-E244-43F5-8863-498A4FFACB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A98-4D6A-BE3C-94DF885E94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8FC110B-3C1B-430A-BB5B-B4E7623BA4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A98-4D6A-BE3C-94DF885E94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109E800-6EC1-4161-A31B-4269F53E7F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A98-4D6A-BE3C-94DF885E94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BAFF8E2-E34C-493D-9581-59705CF22F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A98-4D6A-BE3C-94DF885E94D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1EE9A97-BB80-4C16-9FF5-EEE5AA59BB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A98-4D6A-BE3C-94DF885E9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NI 2024.xlsx]Gen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'[Data slides master book NI 2024.xlsx]Gen pop meth gender'!$B$2:$B$7</c:f>
              <c:numCache>
                <c:formatCode>General</c:formatCode>
                <c:ptCount val="6"/>
                <c:pt idx="0">
                  <c:v>1266</c:v>
                </c:pt>
                <c:pt idx="1">
                  <c:v>236</c:v>
                </c:pt>
                <c:pt idx="2">
                  <c:v>39</c:v>
                </c:pt>
                <c:pt idx="3">
                  <c:v>38</c:v>
                </c:pt>
                <c:pt idx="4">
                  <c:v>146</c:v>
                </c:pt>
                <c:pt idx="5">
                  <c:v>140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NI 2024.xlsx]Gen pop meth gender'!$D$2:$D$7</c15:f>
                <c15:dlblRangeCache>
                  <c:ptCount val="6"/>
                  <c:pt idx="0">
                    <c:v>68%</c:v>
                  </c:pt>
                  <c:pt idx="1">
                    <c:v>13%</c:v>
                  </c:pt>
                  <c:pt idx="2">
                    <c:v>2%</c:v>
                  </c:pt>
                  <c:pt idx="3">
                    <c:v>2%</c:v>
                  </c:pt>
                  <c:pt idx="4">
                    <c:v>8%</c:v>
                  </c:pt>
                  <c:pt idx="5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2A98-4D6A-BE3C-94DF885E94DC}"/>
            </c:ext>
          </c:extLst>
        </c:ser>
        <c:ser>
          <c:idx val="1"/>
          <c:order val="1"/>
          <c:tx>
            <c:strRef>
              <c:f>'[Data slides master book NI 2024.xlsx]Gen pop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00CB9CA-71F7-44AC-B386-BD78B90A6CE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A98-4D6A-BE3C-94DF885E94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CB30A6-BC3C-4668-AB37-4500FD22679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2A98-4D6A-BE3C-94DF885E94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6B689E8-38D2-4D0D-AF3F-0599ECCC5B0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2A98-4D6A-BE3C-94DF885E94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4981603-948B-4D10-A416-69DEECDDEC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A98-4D6A-BE3C-94DF885E94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774C0A4-F9F7-4DE9-8BEC-A37896B69FC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A98-4D6A-BE3C-94DF885E94D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B6C644B-D1BC-4051-A6C3-F84C13E79E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2A98-4D6A-BE3C-94DF885E9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slides master book NI 2024.xlsx]Gen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'[Data slides master book NI 2024.xlsx]Gen pop meth gender'!$C$2:$C$7</c:f>
              <c:numCache>
                <c:formatCode>General</c:formatCode>
                <c:ptCount val="6"/>
                <c:pt idx="0">
                  <c:v>338</c:v>
                </c:pt>
                <c:pt idx="1">
                  <c:v>161</c:v>
                </c:pt>
                <c:pt idx="2">
                  <c:v>2</c:v>
                </c:pt>
                <c:pt idx="3">
                  <c:v>7</c:v>
                </c:pt>
                <c:pt idx="4">
                  <c:v>47</c:v>
                </c:pt>
                <c:pt idx="5">
                  <c:v>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'[Data slides master book NI 2024.xlsx]Gen pop meth gender'!$E$2:$E$7</c15:f>
                <c15:dlblRangeCache>
                  <c:ptCount val="6"/>
                  <c:pt idx="0">
                    <c:v>59%</c:v>
                  </c:pt>
                  <c:pt idx="1">
                    <c:v>28%</c:v>
                  </c:pt>
                  <c:pt idx="2">
                    <c:v>&lt;1%</c:v>
                  </c:pt>
                  <c:pt idx="3">
                    <c:v>1%</c:v>
                  </c:pt>
                  <c:pt idx="4">
                    <c:v>8%</c:v>
                  </c:pt>
                  <c:pt idx="5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2A98-4D6A-BE3C-94DF885E9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6.6435582437612542E-3"/>
              <c:y val="0.307105300502834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50FB3CE-4183-4312-996A-08BBB218A35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EBD-4F75-A627-DE4BB331B0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096A01A-1B55-46FF-9C21-ED3C63C803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EBD-4F75-A627-DE4BB331B0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9998021-D224-4A23-B599-8B58ADC2EA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EBD-4F75-A627-DE4BB331B0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BBB2A1C-A24A-40AD-B465-495F248553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EBD-4F75-A627-DE4BB331B0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727D14D-95A7-4443-857E-4077C0E59EF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EBD-4F75-A627-DE4BB331B0E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F0A1E67-C2EB-4FF4-A148-43BD94EB70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EBD-4F75-A627-DE4BB331B0E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4222225-919A-40F7-A5E5-2BDE3D7C35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EBD-4F75-A627-DE4BB331B0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36</c:v>
                </c:pt>
                <c:pt idx="1">
                  <c:v>70</c:v>
                </c:pt>
                <c:pt idx="2">
                  <c:v>77</c:v>
                </c:pt>
                <c:pt idx="3">
                  <c:v>58</c:v>
                </c:pt>
                <c:pt idx="4">
                  <c:v>40</c:v>
                </c:pt>
                <c:pt idx="5">
                  <c:v>16</c:v>
                </c:pt>
                <c:pt idx="6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12%</c:v>
                  </c:pt>
                  <c:pt idx="1">
                    <c:v>23%</c:v>
                  </c:pt>
                  <c:pt idx="2">
                    <c:v>25%</c:v>
                  </c:pt>
                  <c:pt idx="3">
                    <c:v>19%</c:v>
                  </c:pt>
                  <c:pt idx="4">
                    <c:v>13%</c:v>
                  </c:pt>
                  <c:pt idx="5">
                    <c:v>5%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6EBD-4F75-A627-DE4BB331B0E1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598002B-05B3-4C09-B484-EB04F5C5513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6EBD-4F75-A627-DE4BB331B0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3210D85-8936-4D3A-961F-11272133DCC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EBD-4F75-A627-DE4BB331B0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4122759-7A2C-4BCA-8AFE-1F749984A1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EBD-4F75-A627-DE4BB331B0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3260F85-DD49-4BE1-9B9B-819F1280FA7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EBD-4F75-A627-DE4BB331B0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5489488-6AEA-4411-8798-E6CE985EDC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EBD-4F75-A627-DE4BB331B0E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A7D844C-4997-4902-B155-AF5BA343B4E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EBD-4F75-A627-DE4BB331B0E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F1D6658-5238-4B01-8E5E-C2F4E92AB3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EBD-4F75-A627-DE4BB331B0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16</c:v>
                </c:pt>
                <c:pt idx="1">
                  <c:v>21</c:v>
                </c:pt>
                <c:pt idx="2">
                  <c:v>34</c:v>
                </c:pt>
                <c:pt idx="3">
                  <c:v>43</c:v>
                </c:pt>
                <c:pt idx="4">
                  <c:v>22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11%</c:v>
                  </c:pt>
                  <c:pt idx="1">
                    <c:v>14%</c:v>
                  </c:pt>
                  <c:pt idx="2">
                    <c:v>23%</c:v>
                  </c:pt>
                  <c:pt idx="3">
                    <c:v>29%</c:v>
                  </c:pt>
                  <c:pt idx="4">
                    <c:v>15%</c:v>
                  </c:pt>
                  <c:pt idx="5">
                    <c:v>5%</c:v>
                  </c:pt>
                  <c:pt idx="6">
                    <c:v>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6EBD-4F75-A627-DE4BB331B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Age group</a:t>
                </a:r>
              </a:p>
            </c:rich>
          </c:tx>
          <c:layout>
            <c:manualLayout>
              <c:xMode val="edge"/>
              <c:yMode val="edge"/>
              <c:x val="0.4903932196114083"/>
              <c:y val="0.881216188883217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5192779313038534E-3"/>
              <c:y val="0.315490914103489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E0677AE-5C4A-4102-B0B9-6910CEB2AF4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89C-4075-8877-6F4580781BB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80B4AE0-7FA7-4973-8797-06341412F9C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89C-4075-8877-6F4580781BB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351CBBD-4348-4234-A819-D2E95F8D31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89C-4075-8877-6F4580781BB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7D0C47C-9890-47FB-A937-8E3A8CC980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89C-4075-8877-6F4580781BB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A290299-E2A0-4FA9-B5D9-37A4FC232B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89C-4075-8877-6F4580781BB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3F03614-1102-443A-9D7F-2C46A81775B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89C-4075-8877-6F4580781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191</c:v>
                </c:pt>
                <c:pt idx="1">
                  <c:v>53</c:v>
                </c:pt>
                <c:pt idx="2">
                  <c:v>5</c:v>
                </c:pt>
                <c:pt idx="3">
                  <c:v>7</c:v>
                </c:pt>
                <c:pt idx="4">
                  <c:v>36</c:v>
                </c:pt>
                <c:pt idx="5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62%</c:v>
                  </c:pt>
                  <c:pt idx="1">
                    <c:v>17%</c:v>
                  </c:pt>
                  <c:pt idx="2">
                    <c:v>2%</c:v>
                  </c:pt>
                  <c:pt idx="3">
                    <c:v>2%</c:v>
                  </c:pt>
                  <c:pt idx="4">
                    <c:v>12%</c:v>
                  </c:pt>
                  <c:pt idx="5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789C-4075-8877-6F4580781BB8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1CE54FF-7421-4E0A-BBE0-D66558C626D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89C-4075-8877-6F4580781BB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8594D50-46C1-41AB-B6DF-F22D97A337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89C-4075-8877-6F4580781BB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98BBEBE-D035-43D9-98E6-AFB9EFEAA2E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789C-4075-8877-6F4580781BB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A1B3183-B2F2-451A-964B-DA37D12026A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89C-4075-8877-6F4580781BB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C6039D7-1E34-46A2-8C09-164B0672F1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89C-4075-8877-6F4580781BB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9643592-1A79-414D-A318-17A1D89BE7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89C-4075-8877-6F4580781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72</c:v>
                </c:pt>
                <c:pt idx="1">
                  <c:v>48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  <c:pt idx="5">
                  <c:v>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49%</c:v>
                  </c:pt>
                  <c:pt idx="1">
                    <c:v>33%</c:v>
                  </c:pt>
                  <c:pt idx="2">
                    <c:v>1%</c:v>
                  </c:pt>
                  <c:pt idx="3">
                    <c:v>3%</c:v>
                  </c:pt>
                  <c:pt idx="4">
                    <c:v>5%</c:v>
                  </c:pt>
                  <c:pt idx="5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789C-4075-8877-6F4580781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6503353585262359E-3"/>
              <c:y val="0.301076195149366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4A0B02A-1868-411B-A0F5-98389E6043D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F08-4D17-9B0D-843085EF06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611CA58-1F42-48C6-A1F1-B1210C9C6E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F08-4D17-9B0D-843085EF06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11DD6B-C3C7-49DD-BAB3-57B2F18031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F08-4D17-9B0D-843085EF06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C0B58D1-4534-46E0-B13C-7D3008ED27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F08-4D17-9B0D-843085EF06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201048C-2448-4D7F-89DF-3D245798FA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F08-4D17-9B0D-843085EF06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45</c:v>
                </c:pt>
                <c:pt idx="1">
                  <c:v>88</c:v>
                </c:pt>
                <c:pt idx="2">
                  <c:v>13</c:v>
                </c:pt>
                <c:pt idx="3">
                  <c:v>60</c:v>
                </c:pt>
                <c:pt idx="4">
                  <c:v>33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15%</c:v>
                  </c:pt>
                  <c:pt idx="1">
                    <c:v>29%</c:v>
                  </c:pt>
                  <c:pt idx="2">
                    <c:v>4%</c:v>
                  </c:pt>
                  <c:pt idx="3">
                    <c:v>20%</c:v>
                  </c:pt>
                  <c:pt idx="4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1F08-4D17-9B0D-843085EF06BF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3DD114A-08C5-46EB-9830-D084E9D3AFB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1F08-4D17-9B0D-843085EF06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6E09ADE-2265-4573-948D-ABBFBE0B87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F08-4D17-9B0D-843085EF06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55B69F6-C0CB-4348-A823-5EC23935BB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F08-4D17-9B0D-843085EF06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725A0A6-7B01-4B8C-9942-0D98A5502B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F08-4D17-9B0D-843085EF06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CA45CA9-88D4-4B17-AA10-A447CE726D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F08-4D17-9B0D-843085EF06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8</c:v>
                </c:pt>
                <c:pt idx="1">
                  <c:v>55</c:v>
                </c:pt>
                <c:pt idx="2">
                  <c:v>26</c:v>
                </c:pt>
                <c:pt idx="3">
                  <c:v>24</c:v>
                </c:pt>
                <c:pt idx="4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6%</c:v>
                  </c:pt>
                  <c:pt idx="1">
                    <c:v>39%</c:v>
                  </c:pt>
                  <c:pt idx="2">
                    <c:v>18%</c:v>
                  </c:pt>
                  <c:pt idx="3">
                    <c:v>17%</c:v>
                  </c:pt>
                  <c:pt idx="4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1F08-4D17-9B0D-843085EF0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0"/>
              <c:y val="0.297358850326954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151247566922348E-2"/>
          <c:y val="0.22030440160497183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NI 2024.xlsx]Marital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EDA-454C-B94E-720E128EC8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EDA-454C-B94E-720E128EC8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EDA-454C-B94E-720E128EC8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EDA-454C-B94E-720E128EC88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EDF5487-094B-41F3-9E45-FD198E464EA8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r>
                      <a:rPr lang="en-US"/>
                      <a:t>115 (</a:t>
                    </a:r>
                    <a:fld id="{F850E9CA-1B8F-41AF-9644-99DF7A2238C1}" type="VALUE">
                      <a:rPr lang="en-US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EDA-454C-B94E-720E128EC88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488453A-B133-4783-A9EE-D5221577A6F6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r>
                      <a:rPr lang="en-US"/>
                      <a:t>125 (</a:t>
                    </a:r>
                    <a:fld id="{39E668CF-F9C7-42BB-AB2C-AE8F73E4A4A4}" type="VALUE">
                      <a:rPr lang="en-US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EDA-454C-B94E-720E128EC88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F9A064C-114B-4566-8A8C-188742BED9BF}" type="CATEGORYNAME">
                      <a:rPr lang="en-US"/>
                      <a:pPr/>
                      <a:t>[CATEGORY NAME]</a:t>
                    </a:fld>
                    <a:endParaRPr lang="en-US" baseline="0"/>
                  </a:p>
                  <a:p>
                    <a:r>
                      <a:rPr lang="en-US"/>
                      <a:t>178 (</a:t>
                    </a:r>
                    <a:fld id="{0B26F120-42D4-4DD8-B0DA-3754212DD867}" type="VALUE">
                      <a:rPr lang="en-US"/>
                      <a:pPr/>
                      <a:t>[VALUE]</a:t>
                    </a:fld>
                    <a:r>
                      <a:rPr lang="en-US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EDA-454C-B94E-720E128EC88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36927DB-1EEA-498E-B7AC-D57DF106296B}" type="CATEGORYNAME">
                      <a:rPr lang="en-US"/>
                      <a:pPr/>
                      <a:t>[CATEGORY NAME]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 baseline="0"/>
                      <a:t>13 (</a:t>
                    </a:r>
                    <a:fld id="{966C80B4-08DC-4BD3-98EE-A6E26D7CA71F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EDA-454C-B94E-720E128EC8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'[Data slides master book NI 2024.xlsx]Marital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'[Data slides master book NI 2024.xlsx]Marital status'!$B$2:$B$5</c:f>
              <c:numCache>
                <c:formatCode>0%</c:formatCode>
                <c:ptCount val="4"/>
                <c:pt idx="0">
                  <c:v>0.27</c:v>
                </c:pt>
                <c:pt idx="1">
                  <c:v>0.28999999999999998</c:v>
                </c:pt>
                <c:pt idx="2">
                  <c:v>0.41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DA-454C-B94E-720E128EC880}"/>
            </c:ext>
          </c:extLst>
        </c:ser>
        <c:ser>
          <c:idx val="1"/>
          <c:order val="1"/>
          <c:tx>
            <c:strRef>
              <c:f>'[Data slides master book NI 2024.xlsx]Marital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8EDA-454C-B94E-720E128EC8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8EDA-454C-B94E-720E128EC8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8EDA-454C-B94E-720E128EC8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8EDA-454C-B94E-720E128EC8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'[Data slides master book NI 2024.xlsx]Marital status'!$C$2:$C$5</c:f>
              <c:numCache>
                <c:formatCode>General</c:formatCode>
                <c:ptCount val="4"/>
                <c:pt idx="0">
                  <c:v>115</c:v>
                </c:pt>
                <c:pt idx="1">
                  <c:v>125</c:v>
                </c:pt>
                <c:pt idx="2">
                  <c:v>178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EDA-454C-B94E-720E128EC8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NI 2024.xlsx]Employment'!$B$1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E32-493F-9B45-4E8598DB8D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E32-493F-9B45-4E8598DB8D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E32-493F-9B45-4E8598DB8D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E32-493F-9B45-4E8598DB8D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E32-493F-9B45-4E8598DB8D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E32-493F-9B45-4E8598DB8DE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E32-493F-9B45-4E8598DB8DE0}"/>
              </c:ext>
            </c:extLst>
          </c:dPt>
          <c:dLbls>
            <c:dLbl>
              <c:idx val="0"/>
              <c:layout>
                <c:manualLayout>
                  <c:x val="7.6999077781122818E-2"/>
                  <c:y val="-2.67830276919162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GB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78 (</a:t>
                    </a:r>
                    <a:fld id="{D8E92AC5-75B7-4192-8E3D-414EFD039D26}" type="VALUE">
                      <a:rPr lang="en-GB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GB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9755730278148"/>
                      <c:h val="0.290324199405107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32-493F-9B45-4E8598DB8DE0}"/>
                </c:ext>
              </c:extLst>
            </c:dLbl>
            <c:dLbl>
              <c:idx val="1"/>
              <c:layout>
                <c:manualLayout>
                  <c:x val="6.2105643044619407E-2"/>
                  <c:y val="-5.24579857531736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233 (</a:t>
                    </a:r>
                    <a:fld id="{E8CB5E2E-48EE-47EB-A8C5-9EF8EE505F8B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32-493F-9B45-4E8598DB8DE0}"/>
                </c:ext>
              </c:extLst>
            </c:dLbl>
            <c:dLbl>
              <c:idx val="2"/>
              <c:layout>
                <c:manualLayout>
                  <c:x val="-4.8533799648543471E-3"/>
                  <c:y val="0.257076036124072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11 (</a:t>
                    </a:r>
                    <a:fld id="{1A3C2CC9-860B-40B4-815C-4230FD73C7CD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001896185506821"/>
                      <c:h val="0.200998371753186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E32-493F-9B45-4E8598DB8DE0}"/>
                </c:ext>
              </c:extLst>
            </c:dLbl>
            <c:dLbl>
              <c:idx val="3"/>
              <c:layout>
                <c:manualLayout>
                  <c:x val="-7.1846347331583543E-2"/>
                  <c:y val="6.963971077431470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10 (</a:t>
                    </a:r>
                    <a:fld id="{496093FA-64ED-4FAA-9F94-555997D6E651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37489063867015"/>
                      <c:h val="0.161812851388005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E32-493F-9B45-4E8598DB8DE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51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E32-493F-9B45-4E8598DB8DE0}"/>
                </c:ext>
              </c:extLst>
            </c:dLbl>
            <c:dLbl>
              <c:idx val="5"/>
              <c:layout>
                <c:manualLayout>
                  <c:x val="1.7215223097112861E-2"/>
                  <c:y val="-9.463806578495236E-3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34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E32-493F-9B45-4E8598DB8DE0}"/>
                </c:ext>
              </c:extLst>
            </c:dLbl>
            <c:dLbl>
              <c:idx val="6"/>
              <c:layout>
                <c:manualLayout>
                  <c:x val="1.1037510936133034E-2"/>
                  <c:y val="-5.4591713640251796E-2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9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E32-493F-9B45-4E8598DB8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'[Data slides master book NI 2024.xlsx]Employment'!$A$2:$A$8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'[Data slides master book NI 2024.xlsx]Employment'!$B$2:$B$8</c:f>
              <c:numCache>
                <c:formatCode>0%</c:formatCode>
                <c:ptCount val="7"/>
                <c:pt idx="0">
                  <c:v>0.18</c:v>
                </c:pt>
                <c:pt idx="1">
                  <c:v>0.55000000000000004</c:v>
                </c:pt>
                <c:pt idx="2">
                  <c:v>0.03</c:v>
                </c:pt>
                <c:pt idx="3">
                  <c:v>0.02</c:v>
                </c:pt>
                <c:pt idx="4">
                  <c:v>0.12</c:v>
                </c:pt>
                <c:pt idx="5">
                  <c:v>0.08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E32-493F-9B45-4E8598DB8DE0}"/>
            </c:ext>
          </c:extLst>
        </c:ser>
        <c:ser>
          <c:idx val="1"/>
          <c:order val="1"/>
          <c:tx>
            <c:strRef>
              <c:f>'[Data slides master book NI 2024.xlsx]Employment'!$C$1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E32-493F-9B45-4E8598DB8D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FE32-493F-9B45-4E8598DB8D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FE32-493F-9B45-4E8598DB8D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FE32-493F-9B45-4E8598DB8D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FE32-493F-9B45-4E8598DB8D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FE32-493F-9B45-4E8598DB8DE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FE32-493F-9B45-4E8598DB8DE0}"/>
              </c:ext>
            </c:extLst>
          </c:dPt>
          <c:cat>
            <c:strRef>
              <c:f>'[Data slides master book NI 2024.xlsx]Employment'!$A$2:$A$8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'[Data slides master book NI 2024.xlsx]Employment'!$C$2:$C$8</c:f>
              <c:numCache>
                <c:formatCode>General</c:formatCode>
                <c:ptCount val="7"/>
                <c:pt idx="0">
                  <c:v>78</c:v>
                </c:pt>
                <c:pt idx="1">
                  <c:v>233</c:v>
                </c:pt>
                <c:pt idx="2">
                  <c:v>11</c:v>
                </c:pt>
                <c:pt idx="3">
                  <c:v>10</c:v>
                </c:pt>
                <c:pt idx="4">
                  <c:v>51</c:v>
                </c:pt>
                <c:pt idx="5">
                  <c:v>34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FE32-493F-9B45-4E8598DB8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'[Data slides master book NI 2024.xlsx]Living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A3F-4E27-A98B-D553172290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A3F-4E27-A98B-D553172290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A3F-4E27-A98B-D553172290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A3F-4E27-A98B-D553172290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A3F-4E27-A98B-D5531722906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A3F-4E27-A98B-D5531722906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A3F-4E27-A98B-D5531722906B}"/>
              </c:ext>
            </c:extLst>
          </c:dPt>
          <c:dLbls>
            <c:dLbl>
              <c:idx val="0"/>
              <c:layout>
                <c:manualLayout>
                  <c:x val="3.1378553945547755E-2"/>
                  <c:y val="-5.79165371598287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baseline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baseline="0"/>
                      <a:t>167 (</a:t>
                    </a:r>
                    <a:fld id="{DD787704-78A7-400B-B4CF-ACDE11301CAD}" type="VALUE">
                      <a:rPr lang="en-US" sz="1100" b="1" baseline="0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1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4444444444441"/>
                      <c:h val="0.171564713881516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A3F-4E27-A98B-D5531722906B}"/>
                </c:ext>
              </c:extLst>
            </c:dLbl>
            <c:dLbl>
              <c:idx val="1"/>
              <c:layout>
                <c:manualLayout>
                  <c:x val="0.18350142022130289"/>
                  <c:y val="-4.24834231247409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100" baseline="0" dirty="0"/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100" b="1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100" b="1" dirty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dirty="0"/>
                      <a:t>73 (17%)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3F-4E27-A98B-D5531722906B}"/>
                </c:ext>
              </c:extLst>
            </c:dLbl>
            <c:dLbl>
              <c:idx val="2"/>
              <c:layout>
                <c:manualLayout>
                  <c:x val="-2.5531877218141621E-2"/>
                  <c:y val="0.184976403788655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GB" sz="1100" b="1"/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100" b="1" dirty="0"/>
                      <a:t>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dirty="0"/>
                      <a:t>125</a:t>
                    </a:r>
                    <a:r>
                      <a:rPr lang="en-GB" sz="1100" b="1" baseline="0" dirty="0"/>
                      <a:t> </a:t>
                    </a:r>
                    <a:r>
                      <a:rPr lang="en-GB" sz="1100" b="1" dirty="0"/>
                      <a:t>(30%)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908693904320832"/>
                      <c:h val="0.18005573110926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A3F-4E27-A98B-D5531722906B}"/>
                </c:ext>
              </c:extLst>
            </c:dLbl>
            <c:dLbl>
              <c:idx val="3"/>
              <c:layout>
                <c:manualLayout>
                  <c:x val="-6.258089802533072E-2"/>
                  <c:y val="9.69704738894393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With children only </a:t>
                    </a:r>
                  </a:p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100" b="1" baseline="0"/>
                      <a:t>20 (5%)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59711286089245"/>
                      <c:h val="0.2314507343963619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EA3F-4E27-A98B-D5531722906B}"/>
                </c:ext>
              </c:extLst>
            </c:dLbl>
            <c:dLbl>
              <c:idx val="4"/>
              <c:layout>
                <c:manualLayout>
                  <c:x val="-1.8093854040057072E-2"/>
                  <c:y val="-6.4136436587810628E-3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17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A3F-4E27-A98B-D5531722906B}"/>
                </c:ext>
              </c:extLst>
            </c:dLbl>
            <c:dLbl>
              <c:idx val="5"/>
              <c:layout>
                <c:manualLayout>
                  <c:x val="2.6843542535124287E-2"/>
                  <c:y val="-5.974813754341313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 (</a:t>
                    </a:r>
                    <a:fld id="{BEA53850-5912-404D-B903-6B341DAB8FD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A3F-4E27-A98B-D5531722906B}"/>
                </c:ext>
              </c:extLst>
            </c:dLbl>
            <c:dLbl>
              <c:idx val="6"/>
              <c:layout>
                <c:manualLayout>
                  <c:x val="8.1801148937265117E-2"/>
                  <c:y val="-1.8505262599753875E-4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15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A3F-4E27-A98B-D55317229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'[Data slides master book NI 2024.xlsx]Living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'[Data slides master book NI 2024.xlsx]Living circ'!$B$2:$B$8</c:f>
              <c:numCache>
                <c:formatCode>0%</c:formatCode>
                <c:ptCount val="7"/>
                <c:pt idx="0">
                  <c:v>0.4</c:v>
                </c:pt>
                <c:pt idx="1">
                  <c:v>0.17</c:v>
                </c:pt>
                <c:pt idx="2">
                  <c:v>0.3</c:v>
                </c:pt>
                <c:pt idx="3">
                  <c:v>0.05</c:v>
                </c:pt>
                <c:pt idx="4">
                  <c:v>0.04</c:v>
                </c:pt>
                <c:pt idx="5">
                  <c:v>0.01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A3F-4E27-A98B-D5531722906B}"/>
            </c:ext>
          </c:extLst>
        </c:ser>
        <c:ser>
          <c:idx val="1"/>
          <c:order val="1"/>
          <c:tx>
            <c:strRef>
              <c:f>'[Data slides master book NI 2024.xlsx]Living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EA3F-4E27-A98B-D553172290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EA3F-4E27-A98B-D553172290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EA3F-4E27-A98B-D553172290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EA3F-4E27-A98B-D553172290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EA3F-4E27-A98B-D5531722906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EA3F-4E27-A98B-D5531722906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EA3F-4E27-A98B-D5531722906B}"/>
              </c:ext>
            </c:extLst>
          </c:dPt>
          <c:cat>
            <c:strRef>
              <c:f>'[Data slides master book NI 2024.xlsx]Living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'[Data slides master book NI 2024.xlsx]Living circ'!$C$2:$C$8</c:f>
              <c:numCache>
                <c:formatCode>General</c:formatCode>
                <c:ptCount val="7"/>
                <c:pt idx="0">
                  <c:v>167</c:v>
                </c:pt>
                <c:pt idx="1">
                  <c:v>73</c:v>
                </c:pt>
                <c:pt idx="2">
                  <c:v>125</c:v>
                </c:pt>
                <c:pt idx="3">
                  <c:v>20</c:v>
                </c:pt>
                <c:pt idx="4">
                  <c:v>17</c:v>
                </c:pt>
                <c:pt idx="5">
                  <c:v>4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EA3F-4E27-A98B-D55317229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slides master book NI 2024.xlsx]Pt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50"/>
                      <a:t>11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F484-455E-AB5E-D2EAA7E939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'[Data slides master book NI 2024.xlsx]Pt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'[Data slides master book NI 2024.xlsx]Pt per week'!$B$2:$B$14</c:f>
              <c:numCache>
                <c:formatCode>General</c:formatCode>
                <c:ptCount val="13"/>
                <c:pt idx="0">
                  <c:v>11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7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84-455E-AB5E-D2EAA7E93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Weeks between discharge and suicide</a:t>
                </a:r>
              </a:p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6.157569786598995E-3"/>
              <c:y val="0.299009346799291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2B00BC-B835-4AE2-B573-5B3F32EFE0BF}" type="datetimeFigureOut">
              <a:rPr lang="en-GB"/>
              <a:pPr>
                <a:defRPr/>
              </a:pPr>
              <a:t>17/04/2024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2FE22B-340B-4E05-AE67-2C22C5733F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68ADB4-4AFA-45F3-B185-6C6CC4C0874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3C619D-B85E-4847-9FE2-4EB79B0066F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FA2985-2F62-4865-B5BD-41A328C8E2A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5EF60ED-6C17-4AB6-BCA8-3A9D4D56CA6D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9FAF30-10A5-4826-AFD0-AAAC5EA482E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69F113-A13A-453A-B89F-139A23BFBB5F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06A27CD-AB13-4C59-AE35-BC634DDE0916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91F312-7D53-4AD4-94DA-E3A7D3ED61B7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A31DCB-6CC2-4C0C-B2BE-2D2D38AB4542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3394937-B1B8-4A1F-AFB8-766355AFE92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994AB45-0402-4CDC-9531-F7FE04637E56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D95FFCB-06DD-4463-B5E3-994203C48DCC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128250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2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15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C0911D-5868-4C9C-AE72-CDC57F25FC72}" type="datetimeFigureOut">
              <a:rPr lang="en-GB"/>
              <a:pPr>
                <a:defRPr/>
              </a:pPr>
              <a:t>17/04/2024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097876-20F4-4783-B673-C8BB0D6E74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44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8" r:id="rId3"/>
    <p:sldLayoutId id="214748371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693738" y="2212975"/>
            <a:ext cx="9471025" cy="32008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General population 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Northern Ireland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(2011 – 2021)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904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Living circumstances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1015CF7-6540-41D0-A257-3DC6F5B96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762164"/>
              </p:ext>
            </p:extLst>
          </p:nvPr>
        </p:nvGraphicFramePr>
        <p:xfrm>
          <a:off x="1197996" y="1463040"/>
          <a:ext cx="9470003" cy="463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2541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week following discharge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877001"/>
              </p:ext>
            </p:extLst>
          </p:nvPr>
        </p:nvGraphicFramePr>
        <p:xfrm>
          <a:off x="912081" y="1496336"/>
          <a:ext cx="10312510" cy="4612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Duration of illness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728140"/>
              </p:ext>
            </p:extLst>
          </p:nvPr>
        </p:nvGraphicFramePr>
        <p:xfrm>
          <a:off x="545327" y="1549345"/>
          <a:ext cx="10825038" cy="4599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1271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Timing of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971447"/>
              </p:ext>
            </p:extLst>
          </p:nvPr>
        </p:nvGraphicFramePr>
        <p:xfrm>
          <a:off x="472440" y="1403570"/>
          <a:ext cx="11109960" cy="4679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teams’ estimation of suicide risk at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612382"/>
              </p:ext>
            </p:extLst>
          </p:nvPr>
        </p:nvGraphicFramePr>
        <p:xfrm>
          <a:off x="945211" y="1880649"/>
          <a:ext cx="10301577" cy="417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841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</a:t>
            </a:r>
            <a:r>
              <a:rPr lang="en-GB" altLang="en-US" sz="3000" b="1">
                <a:solidFill>
                  <a:schemeClr val="bg1"/>
                </a:solidFill>
              </a:rPr>
              <a:t>suicides: Mental </a:t>
            </a:r>
            <a:r>
              <a:rPr lang="en-GB" altLang="en-US" sz="3000" b="1" dirty="0">
                <a:solidFill>
                  <a:schemeClr val="bg1"/>
                </a:solidFill>
              </a:rPr>
              <a:t>health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teams’ views on preventability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095557"/>
              </p:ext>
            </p:extLst>
          </p:nvPr>
        </p:nvGraphicFramePr>
        <p:xfrm>
          <a:off x="801755" y="1470163"/>
          <a:ext cx="10568609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>
            <a:extLst>
              <a:ext uri="{FF2B5EF4-FFF2-40B4-BE49-F238E27FC236}">
                <a16:creationId xmlns:a16="http://schemas.microsoft.com/office/drawing/2014/main" id="{A07DBF9C-9972-8EBA-34A4-ED9BC08DD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6419" y="6515832"/>
            <a:ext cx="187324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sz="9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031970"/>
              </p:ext>
            </p:extLst>
          </p:nvPr>
        </p:nvGraphicFramePr>
        <p:xfrm>
          <a:off x="1175420" y="1603896"/>
          <a:ext cx="9841159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General population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EAD60AA-1ED8-0321-B200-E6FBB104E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021406"/>
              </p:ext>
            </p:extLst>
          </p:nvPr>
        </p:nvGraphicFramePr>
        <p:xfrm>
          <a:off x="1316934" y="1577919"/>
          <a:ext cx="9558131" cy="4425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7EC1D-F562-5220-76DD-F63B891890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9AC89047-BC24-9278-00FB-A7008ED5B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>
            <a:extLst>
              <a:ext uri="{FF2B5EF4-FFF2-40B4-BE49-F238E27FC236}">
                <a16:creationId xmlns:a16="http://schemas.microsoft.com/office/drawing/2014/main" id="{EDE50F61-CEF6-3B65-1199-C705AEE0D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>
            <a:extLst>
              <a:ext uri="{FF2B5EF4-FFF2-40B4-BE49-F238E27FC236}">
                <a16:creationId xmlns:a16="http://schemas.microsoft.com/office/drawing/2014/main" id="{6C0D4290-9FF6-ABE6-9C83-F58BBCD57E30}"/>
              </a:ext>
            </a:extLst>
          </p:cNvPr>
          <p:cNvSpPr txBox="1">
            <a:spLocks/>
          </p:cNvSpPr>
          <p:nvPr/>
        </p:nvSpPr>
        <p:spPr>
          <a:xfrm>
            <a:off x="693738" y="2212975"/>
            <a:ext cx="9471025" cy="32008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Patient 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Northern Ireland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(2011 – 2019)</a:t>
            </a:r>
          </a:p>
        </p:txBody>
      </p:sp>
    </p:spTree>
    <p:extLst>
      <p:ext uri="{BB962C8B-B14F-4D97-AF65-F5344CB8AC3E}">
        <p14:creationId xmlns:p14="http://schemas.microsoft.com/office/powerpoint/2010/main" val="36483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7302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age and gender profile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130096"/>
              </p:ext>
            </p:extLst>
          </p:nvPr>
        </p:nvGraphicFramePr>
        <p:xfrm>
          <a:off x="1054873" y="1577017"/>
          <a:ext cx="10082254" cy="4439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4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536561"/>
              </p:ext>
            </p:extLst>
          </p:nvPr>
        </p:nvGraphicFramePr>
        <p:xfrm>
          <a:off x="476864" y="1605943"/>
          <a:ext cx="11238271" cy="465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primary diagnosis by gender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800128"/>
              </p:ext>
            </p:extLst>
          </p:nvPr>
        </p:nvGraphicFramePr>
        <p:xfrm>
          <a:off x="532312" y="1563469"/>
          <a:ext cx="11127376" cy="4558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476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Marital status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533624"/>
              </p:ext>
            </p:extLst>
          </p:nvPr>
        </p:nvGraphicFramePr>
        <p:xfrm>
          <a:off x="2176504" y="1599372"/>
          <a:ext cx="7838992" cy="431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Employment status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(2011-2019)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104816"/>
              </p:ext>
            </p:extLst>
          </p:nvPr>
        </p:nvGraphicFramePr>
        <p:xfrm>
          <a:off x="1848677" y="1659502"/>
          <a:ext cx="9018105" cy="414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4" ma:contentTypeDescription="Create a new document." ma:contentTypeScope="" ma:versionID="60fbe618366eb025c740a5b59748b21c">
  <xsd:schema xmlns:xsd="http://www.w3.org/2001/XMLSchema" xmlns:xs="http://www.w3.org/2001/XMLSchema" xmlns:p="http://schemas.microsoft.com/office/2006/metadata/properties" xmlns:ns3="db4257c5-c1bb-4f42-817a-c5ed313d6230" targetNamespace="http://schemas.microsoft.com/office/2006/metadata/properties" ma:root="true" ma:fieldsID="a90f7fda8f5a7056f34eeee6a99e7993" ns3:_=""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99AA42-F571-4417-92A9-2ECA8DC31365}">
  <ds:schemaRefs>
    <ds:schemaRef ds:uri="http://schemas.microsoft.com/office/infopath/2007/PartnerControls"/>
    <ds:schemaRef ds:uri="db4257c5-c1bb-4f42-817a-c5ed313d623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0BA462-A603-40FB-AAA5-5197984D0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833</Words>
  <Application>Microsoft Office PowerPoint</Application>
  <PresentationFormat>Widescreen</PresentationFormat>
  <Paragraphs>157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Pauline Rivart</cp:lastModifiedBy>
  <cp:revision>55</cp:revision>
  <dcterms:created xsi:type="dcterms:W3CDTF">2022-05-09T09:46:04Z</dcterms:created>
  <dcterms:modified xsi:type="dcterms:W3CDTF">2024-04-17T15:33:18Z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