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3" r:id="rId9"/>
    <p:sldId id="266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9DDC9B-E885-461E-B587-1CF7ACB9CDC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5DB93F-B28F-4B8C-AC31-887816C9B50E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Incident identified involving learner </a:t>
          </a:r>
        </a:p>
      </dgm:t>
    </dgm:pt>
    <dgm:pt modelId="{B47FA08B-2AC2-494B-ADF2-FB6E4711228A}" type="parTrans" cxnId="{2BC24186-8007-4F12-8CF7-71F2E1113F7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142683-9372-45FF-A241-C451AC050D44}" type="sibTrans" cxnId="{2BC24186-8007-4F12-8CF7-71F2E1113F7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9489CA-E7C5-450D-A24E-8DBF8A6B1DB6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Practice Identified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identified lead in provider organisation to assess level of risk within 1  working day of incident (see risk assessment appendix 1)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Provider Organisation Lead completes notification form and send to University Lead within 1  working day of incident </a:t>
          </a:r>
        </a:p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C916B1-0C05-4682-8677-91851F734347}" type="parTrans" cxnId="{7C126B97-295B-4924-B9F5-544C47F9A1B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AFD68B-F590-476A-88BE-692961FF68D8}" type="sibTrans" cxnId="{7C126B97-295B-4924-B9F5-544C47F9A1B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BA4E37-EA23-4A6B-91E3-9561C3B83DA4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University Identified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University Lead completes notification form within 1 working day of incident and sends to Lead in provider organisation.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identified lead in provider organisation to confirm level of risk within 1  working day of receipt of notification form (see risk assessment appendix 1)</a:t>
          </a:r>
        </a:p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876F04-556B-44FA-8795-2954B92656CF}" type="parTrans" cxnId="{7868C596-5709-4E8D-A017-B61DC9E8E43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3A0031-42E7-4133-9801-5A3D45CE9850}" type="sibTrans" cxnId="{7868C596-5709-4E8D-A017-B61DC9E8E43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696B43-BBB2-4A53-B859-85AB05E396F1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Minor Risk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1 </a:t>
          </a:r>
        </a:p>
      </dgm:t>
    </dgm:pt>
    <dgm:pt modelId="{7F3747BC-BCBC-4E7B-98EC-67ACFC3429B4}" type="sibTrans" cxnId="{7FB0598A-3BCB-4FDE-9C08-6DFA53E7870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AABA71-8D29-4993-A92C-E783A08BDE10}" type="parTrans" cxnId="{7FB0598A-3BCB-4FDE-9C08-6DFA53E7870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2E639C-DA42-4714-B5C1-CF4B6C523615}">
      <dgm:prSet phldrT="[Text]"/>
      <dgm:spPr>
        <a:solidFill>
          <a:srgbClr val="FFC000"/>
        </a:solidFill>
      </dgm:spPr>
      <dgm:t>
        <a:bodyPr/>
        <a:lstStyle/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Moderate Risk</a:t>
          </a:r>
        </a:p>
        <a:p>
          <a:r>
            <a:rPr lang="en-GB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C18CAA1D-F9CF-458A-80AC-F432A582CA4B}" type="sibTrans" cxnId="{015DD50B-241A-46C2-BB29-83D9AB5ECA4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87F5B9-7771-4F55-92AE-95DA4093DF9B}" type="parTrans" cxnId="{015DD50B-241A-46C2-BB29-83D9AB5ECA45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6B4BA1-55BD-4245-9059-18F93E1D1D76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Severe Risk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</a:p>
      </dgm:t>
    </dgm:pt>
    <dgm:pt modelId="{B2A06BFB-08BE-4E62-8DA0-C3C6F4E76FD2}" type="sibTrans" cxnId="{161CB7BC-643F-405E-BD64-29A1E07463D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66DA26-6F05-4FE9-9E87-D08F44EAD980}" type="parTrans" cxnId="{161CB7BC-643F-405E-BD64-29A1E07463D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982B56-CDEA-43FA-93B5-1E12688795FC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Lead in provider Organisation to complete risk assessment using risk matrix and identified timelines</a:t>
          </a:r>
        </a:p>
      </dgm:t>
    </dgm:pt>
    <dgm:pt modelId="{AEE3D205-7E4F-42C7-A8D8-C7CF6710C9B3}" type="parTrans" cxnId="{564996AC-88CC-47EE-A878-7B53297AF98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C9F0A4-F029-4CFF-8B95-8EC5311D4853}" type="sibTrans" cxnId="{564996AC-88CC-47EE-A878-7B53297AF98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15C4C0-9E5E-499F-BC9D-83FAC6A40339}" type="pres">
      <dgm:prSet presAssocID="{129DDC9B-E885-461E-B587-1CF7ACB9CD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453BF4-309F-495E-AD29-A95D5691EF89}" type="pres">
      <dgm:prSet presAssocID="{DD5DB93F-B28F-4B8C-AC31-887816C9B50E}" presName="root1" presStyleCnt="0"/>
      <dgm:spPr/>
    </dgm:pt>
    <dgm:pt modelId="{80752992-DE79-4DDB-84C6-FA2378CB5E38}" type="pres">
      <dgm:prSet presAssocID="{DD5DB93F-B28F-4B8C-AC31-887816C9B50E}" presName="LevelOneTextNode" presStyleLbl="node0" presStyleIdx="0" presStyleCnt="1">
        <dgm:presLayoutVars>
          <dgm:chPref val="3"/>
        </dgm:presLayoutVars>
      </dgm:prSet>
      <dgm:spPr/>
    </dgm:pt>
    <dgm:pt modelId="{08610C70-7899-46F7-BEB8-B2030538CAF8}" type="pres">
      <dgm:prSet presAssocID="{DD5DB93F-B28F-4B8C-AC31-887816C9B50E}" presName="level2hierChild" presStyleCnt="0"/>
      <dgm:spPr/>
    </dgm:pt>
    <dgm:pt modelId="{270AFA25-3B90-4E91-8726-5E1DC6C7B334}" type="pres">
      <dgm:prSet presAssocID="{94C916B1-0C05-4682-8677-91851F734347}" presName="conn2-1" presStyleLbl="parChTrans1D2" presStyleIdx="0" presStyleCnt="3"/>
      <dgm:spPr/>
    </dgm:pt>
    <dgm:pt modelId="{E7FB6438-8F92-4108-913D-F9E22F88B2B8}" type="pres">
      <dgm:prSet presAssocID="{94C916B1-0C05-4682-8677-91851F734347}" presName="connTx" presStyleLbl="parChTrans1D2" presStyleIdx="0" presStyleCnt="3"/>
      <dgm:spPr/>
    </dgm:pt>
    <dgm:pt modelId="{4A070FBE-2DAA-49D8-975D-3FF82CA57031}" type="pres">
      <dgm:prSet presAssocID="{B69489CA-E7C5-450D-A24E-8DBF8A6B1DB6}" presName="root2" presStyleCnt="0"/>
      <dgm:spPr/>
    </dgm:pt>
    <dgm:pt modelId="{328236FD-3DAE-4B44-95C6-AD770D81CA98}" type="pres">
      <dgm:prSet presAssocID="{B69489CA-E7C5-450D-A24E-8DBF8A6B1DB6}" presName="LevelTwoTextNode" presStyleLbl="node2" presStyleIdx="0" presStyleCnt="3" custScaleX="102428" custScaleY="126082">
        <dgm:presLayoutVars>
          <dgm:chPref val="3"/>
        </dgm:presLayoutVars>
      </dgm:prSet>
      <dgm:spPr/>
    </dgm:pt>
    <dgm:pt modelId="{08A80328-15DF-487E-9B16-449451B11589}" type="pres">
      <dgm:prSet presAssocID="{B69489CA-E7C5-450D-A24E-8DBF8A6B1DB6}" presName="level3hierChild" presStyleCnt="0"/>
      <dgm:spPr/>
    </dgm:pt>
    <dgm:pt modelId="{A37E35D3-0C40-41BA-95FB-C69956278EA4}" type="pres">
      <dgm:prSet presAssocID="{AEE3D205-7E4F-42C7-A8D8-C7CF6710C9B3}" presName="conn2-1" presStyleLbl="parChTrans1D2" presStyleIdx="1" presStyleCnt="3"/>
      <dgm:spPr/>
    </dgm:pt>
    <dgm:pt modelId="{FBD4E9CE-984C-4FE3-936F-879E9C30E1B9}" type="pres">
      <dgm:prSet presAssocID="{AEE3D205-7E4F-42C7-A8D8-C7CF6710C9B3}" presName="connTx" presStyleLbl="parChTrans1D2" presStyleIdx="1" presStyleCnt="3"/>
      <dgm:spPr/>
    </dgm:pt>
    <dgm:pt modelId="{827A259F-7729-44C2-882A-226C0FE667F6}" type="pres">
      <dgm:prSet presAssocID="{67982B56-CDEA-43FA-93B5-1E12688795FC}" presName="root2" presStyleCnt="0"/>
      <dgm:spPr/>
    </dgm:pt>
    <dgm:pt modelId="{DCE4848F-550A-4CB3-8CD1-3780CDB5526C}" type="pres">
      <dgm:prSet presAssocID="{67982B56-CDEA-43FA-93B5-1E12688795FC}" presName="LevelTwoTextNode" presStyleLbl="node2" presStyleIdx="1" presStyleCnt="3">
        <dgm:presLayoutVars>
          <dgm:chPref val="3"/>
        </dgm:presLayoutVars>
      </dgm:prSet>
      <dgm:spPr/>
    </dgm:pt>
    <dgm:pt modelId="{E6CC4C45-A294-4998-9940-C4D41F4DF54E}" type="pres">
      <dgm:prSet presAssocID="{67982B56-CDEA-43FA-93B5-1E12688795FC}" presName="level3hierChild" presStyleCnt="0"/>
      <dgm:spPr/>
    </dgm:pt>
    <dgm:pt modelId="{CE3BEBC1-B518-496B-A17A-5F92D77C4631}" type="pres">
      <dgm:prSet presAssocID="{F4AABA71-8D29-4993-A92C-E783A08BDE10}" presName="conn2-1" presStyleLbl="parChTrans1D3" presStyleIdx="0" presStyleCnt="3"/>
      <dgm:spPr/>
    </dgm:pt>
    <dgm:pt modelId="{E676566E-7962-4187-A87E-60953D343FB0}" type="pres">
      <dgm:prSet presAssocID="{F4AABA71-8D29-4993-A92C-E783A08BDE10}" presName="connTx" presStyleLbl="parChTrans1D3" presStyleIdx="0" presStyleCnt="3"/>
      <dgm:spPr/>
    </dgm:pt>
    <dgm:pt modelId="{97116444-04F8-4C81-A449-20928E16C94A}" type="pres">
      <dgm:prSet presAssocID="{54696B43-BBB2-4A53-B859-85AB05E396F1}" presName="root2" presStyleCnt="0"/>
      <dgm:spPr/>
    </dgm:pt>
    <dgm:pt modelId="{45CC9B84-9B0F-4A9A-BA7C-27C277D7E242}" type="pres">
      <dgm:prSet presAssocID="{54696B43-BBB2-4A53-B859-85AB05E396F1}" presName="LevelTwoTextNode" presStyleLbl="node3" presStyleIdx="0" presStyleCnt="3">
        <dgm:presLayoutVars>
          <dgm:chPref val="3"/>
        </dgm:presLayoutVars>
      </dgm:prSet>
      <dgm:spPr/>
    </dgm:pt>
    <dgm:pt modelId="{D48F37BB-AE50-4010-AA08-33CFF3EA5BC2}" type="pres">
      <dgm:prSet presAssocID="{54696B43-BBB2-4A53-B859-85AB05E396F1}" presName="level3hierChild" presStyleCnt="0"/>
      <dgm:spPr/>
    </dgm:pt>
    <dgm:pt modelId="{E8FE990B-DCBF-4281-B30D-5F1FEEFD29CA}" type="pres">
      <dgm:prSet presAssocID="{C587F5B9-7771-4F55-92AE-95DA4093DF9B}" presName="conn2-1" presStyleLbl="parChTrans1D3" presStyleIdx="1" presStyleCnt="3"/>
      <dgm:spPr/>
    </dgm:pt>
    <dgm:pt modelId="{BC3D6FE6-F064-4170-9DE5-5DE04AA63A1F}" type="pres">
      <dgm:prSet presAssocID="{C587F5B9-7771-4F55-92AE-95DA4093DF9B}" presName="connTx" presStyleLbl="parChTrans1D3" presStyleIdx="1" presStyleCnt="3"/>
      <dgm:spPr/>
    </dgm:pt>
    <dgm:pt modelId="{9AE540D2-3072-41F3-A1B8-8D2536865CC0}" type="pres">
      <dgm:prSet presAssocID="{772E639C-DA42-4714-B5C1-CF4B6C523615}" presName="root2" presStyleCnt="0"/>
      <dgm:spPr/>
    </dgm:pt>
    <dgm:pt modelId="{D910D41D-13B5-4957-B209-90E41DE7A881}" type="pres">
      <dgm:prSet presAssocID="{772E639C-DA42-4714-B5C1-CF4B6C523615}" presName="LevelTwoTextNode" presStyleLbl="node3" presStyleIdx="1" presStyleCnt="3">
        <dgm:presLayoutVars>
          <dgm:chPref val="3"/>
        </dgm:presLayoutVars>
      </dgm:prSet>
      <dgm:spPr/>
    </dgm:pt>
    <dgm:pt modelId="{C8D32B1B-91E2-4DB9-B79F-C20B4EC701D3}" type="pres">
      <dgm:prSet presAssocID="{772E639C-DA42-4714-B5C1-CF4B6C523615}" presName="level3hierChild" presStyleCnt="0"/>
      <dgm:spPr/>
    </dgm:pt>
    <dgm:pt modelId="{3382935F-2AF9-4D2F-B885-167ECCE8A276}" type="pres">
      <dgm:prSet presAssocID="{1C66DA26-6F05-4FE9-9E87-D08F44EAD980}" presName="conn2-1" presStyleLbl="parChTrans1D3" presStyleIdx="2" presStyleCnt="3"/>
      <dgm:spPr/>
    </dgm:pt>
    <dgm:pt modelId="{118B98C3-85BA-4E8F-8A10-8FE9E962BA8F}" type="pres">
      <dgm:prSet presAssocID="{1C66DA26-6F05-4FE9-9E87-D08F44EAD980}" presName="connTx" presStyleLbl="parChTrans1D3" presStyleIdx="2" presStyleCnt="3"/>
      <dgm:spPr/>
    </dgm:pt>
    <dgm:pt modelId="{70D1A178-36A8-4C30-B063-80F0793BE33B}" type="pres">
      <dgm:prSet presAssocID="{806B4BA1-55BD-4245-9059-18F93E1D1D76}" presName="root2" presStyleCnt="0"/>
      <dgm:spPr/>
    </dgm:pt>
    <dgm:pt modelId="{9EF35D3A-009D-40E2-BAB0-FCDF9FDC9C93}" type="pres">
      <dgm:prSet presAssocID="{806B4BA1-55BD-4245-9059-18F93E1D1D76}" presName="LevelTwoTextNode" presStyleLbl="node3" presStyleIdx="2" presStyleCnt="3">
        <dgm:presLayoutVars>
          <dgm:chPref val="3"/>
        </dgm:presLayoutVars>
      </dgm:prSet>
      <dgm:spPr/>
    </dgm:pt>
    <dgm:pt modelId="{10899095-E2EE-4A85-BB63-D9F4428B0B21}" type="pres">
      <dgm:prSet presAssocID="{806B4BA1-55BD-4245-9059-18F93E1D1D76}" presName="level3hierChild" presStyleCnt="0"/>
      <dgm:spPr/>
    </dgm:pt>
    <dgm:pt modelId="{AD0E330F-CA01-4718-AFAB-4CB60FD1A183}" type="pres">
      <dgm:prSet presAssocID="{F5876F04-556B-44FA-8795-2954B92656CF}" presName="conn2-1" presStyleLbl="parChTrans1D2" presStyleIdx="2" presStyleCnt="3"/>
      <dgm:spPr/>
    </dgm:pt>
    <dgm:pt modelId="{69C2683B-D087-4B5C-B393-242C088A9AAD}" type="pres">
      <dgm:prSet presAssocID="{F5876F04-556B-44FA-8795-2954B92656CF}" presName="connTx" presStyleLbl="parChTrans1D2" presStyleIdx="2" presStyleCnt="3"/>
      <dgm:spPr/>
    </dgm:pt>
    <dgm:pt modelId="{69905C6A-28AE-429B-BE62-9E6BB1FED3C1}" type="pres">
      <dgm:prSet presAssocID="{58BA4E37-EA23-4A6B-91E3-9561C3B83DA4}" presName="root2" presStyleCnt="0"/>
      <dgm:spPr/>
    </dgm:pt>
    <dgm:pt modelId="{2DCB95AD-39BF-41A3-B5C5-8287BCED125A}" type="pres">
      <dgm:prSet presAssocID="{58BA4E37-EA23-4A6B-91E3-9561C3B83DA4}" presName="LevelTwoTextNode" presStyleLbl="node2" presStyleIdx="2" presStyleCnt="3" custScaleX="100724" custScaleY="132861">
        <dgm:presLayoutVars>
          <dgm:chPref val="3"/>
        </dgm:presLayoutVars>
      </dgm:prSet>
      <dgm:spPr/>
    </dgm:pt>
    <dgm:pt modelId="{3CF258B7-44AA-4DC2-B499-628D6ED1641C}" type="pres">
      <dgm:prSet presAssocID="{58BA4E37-EA23-4A6B-91E3-9561C3B83DA4}" presName="level3hierChild" presStyleCnt="0"/>
      <dgm:spPr/>
    </dgm:pt>
  </dgm:ptLst>
  <dgm:cxnLst>
    <dgm:cxn modelId="{B642C000-3DDB-4E83-9AEF-6B4A5B46FD11}" type="presOf" srcId="{F5876F04-556B-44FA-8795-2954B92656CF}" destId="{69C2683B-D087-4B5C-B393-242C088A9AAD}" srcOrd="1" destOrd="0" presId="urn:microsoft.com/office/officeart/2008/layout/HorizontalMultiLevelHierarchy"/>
    <dgm:cxn modelId="{015DD50B-241A-46C2-BB29-83D9AB5ECA45}" srcId="{67982B56-CDEA-43FA-93B5-1E12688795FC}" destId="{772E639C-DA42-4714-B5C1-CF4B6C523615}" srcOrd="1" destOrd="0" parTransId="{C587F5B9-7771-4F55-92AE-95DA4093DF9B}" sibTransId="{C18CAA1D-F9CF-458A-80AC-F432A582CA4B}"/>
    <dgm:cxn modelId="{B2241612-AB8C-4DE6-B265-0F78C2381829}" type="presOf" srcId="{C587F5B9-7771-4F55-92AE-95DA4093DF9B}" destId="{BC3D6FE6-F064-4170-9DE5-5DE04AA63A1F}" srcOrd="1" destOrd="0" presId="urn:microsoft.com/office/officeart/2008/layout/HorizontalMultiLevelHierarchy"/>
    <dgm:cxn modelId="{EAB2B822-91AB-4E9B-8FFB-DEB13C6E7D9B}" type="presOf" srcId="{94C916B1-0C05-4682-8677-91851F734347}" destId="{E7FB6438-8F92-4108-913D-F9E22F88B2B8}" srcOrd="1" destOrd="0" presId="urn:microsoft.com/office/officeart/2008/layout/HorizontalMultiLevelHierarchy"/>
    <dgm:cxn modelId="{BD24452C-2D4D-437A-916C-589B98573B29}" type="presOf" srcId="{54696B43-BBB2-4A53-B859-85AB05E396F1}" destId="{45CC9B84-9B0F-4A9A-BA7C-27C277D7E242}" srcOrd="0" destOrd="0" presId="urn:microsoft.com/office/officeart/2008/layout/HorizontalMultiLevelHierarchy"/>
    <dgm:cxn modelId="{F792AC2D-EDA6-41A1-A7A1-F51D3C00AB7A}" type="presOf" srcId="{DD5DB93F-B28F-4B8C-AC31-887816C9B50E}" destId="{80752992-DE79-4DDB-84C6-FA2378CB5E38}" srcOrd="0" destOrd="0" presId="urn:microsoft.com/office/officeart/2008/layout/HorizontalMultiLevelHierarchy"/>
    <dgm:cxn modelId="{30B05031-4B7D-45D1-892C-59820DA30281}" type="presOf" srcId="{67982B56-CDEA-43FA-93B5-1E12688795FC}" destId="{DCE4848F-550A-4CB3-8CD1-3780CDB5526C}" srcOrd="0" destOrd="0" presId="urn:microsoft.com/office/officeart/2008/layout/HorizontalMultiLevelHierarchy"/>
    <dgm:cxn modelId="{84FA153E-B7A8-4793-9B60-08668D862565}" type="presOf" srcId="{F4AABA71-8D29-4993-A92C-E783A08BDE10}" destId="{CE3BEBC1-B518-496B-A17A-5F92D77C4631}" srcOrd="0" destOrd="0" presId="urn:microsoft.com/office/officeart/2008/layout/HorizontalMultiLevelHierarchy"/>
    <dgm:cxn modelId="{38B6D260-DBA4-4649-AD06-F6DBA3575821}" type="presOf" srcId="{B69489CA-E7C5-450D-A24E-8DBF8A6B1DB6}" destId="{328236FD-3DAE-4B44-95C6-AD770D81CA98}" srcOrd="0" destOrd="0" presId="urn:microsoft.com/office/officeart/2008/layout/HorizontalMultiLevelHierarchy"/>
    <dgm:cxn modelId="{3A8A3A62-E660-49D9-992E-2F1593BD5578}" type="presOf" srcId="{F4AABA71-8D29-4993-A92C-E783A08BDE10}" destId="{E676566E-7962-4187-A87E-60953D343FB0}" srcOrd="1" destOrd="0" presId="urn:microsoft.com/office/officeart/2008/layout/HorizontalMultiLevelHierarchy"/>
    <dgm:cxn modelId="{4440964A-097C-4A87-808D-7D5FBB60A059}" type="presOf" srcId="{1C66DA26-6F05-4FE9-9E87-D08F44EAD980}" destId="{3382935F-2AF9-4D2F-B885-167ECCE8A276}" srcOrd="0" destOrd="0" presId="urn:microsoft.com/office/officeart/2008/layout/HorizontalMultiLevelHierarchy"/>
    <dgm:cxn modelId="{33386476-584D-4F12-BB4C-4E43B451A8E0}" type="presOf" srcId="{772E639C-DA42-4714-B5C1-CF4B6C523615}" destId="{D910D41D-13B5-4957-B209-90E41DE7A881}" srcOrd="0" destOrd="0" presId="urn:microsoft.com/office/officeart/2008/layout/HorizontalMultiLevelHierarchy"/>
    <dgm:cxn modelId="{2BC24186-8007-4F12-8CF7-71F2E1113F77}" srcId="{129DDC9B-E885-461E-B587-1CF7ACB9CDC8}" destId="{DD5DB93F-B28F-4B8C-AC31-887816C9B50E}" srcOrd="0" destOrd="0" parTransId="{B47FA08B-2AC2-494B-ADF2-FB6E4711228A}" sibTransId="{BD142683-9372-45FF-A241-C451AC050D44}"/>
    <dgm:cxn modelId="{7FB0598A-3BCB-4FDE-9C08-6DFA53E7870F}" srcId="{67982B56-CDEA-43FA-93B5-1E12688795FC}" destId="{54696B43-BBB2-4A53-B859-85AB05E396F1}" srcOrd="0" destOrd="0" parTransId="{F4AABA71-8D29-4993-A92C-E783A08BDE10}" sibTransId="{7F3747BC-BCBC-4E7B-98EC-67ACFC3429B4}"/>
    <dgm:cxn modelId="{0646038B-C4DE-4D5E-8447-21B908B13EE6}" type="presOf" srcId="{F5876F04-556B-44FA-8795-2954B92656CF}" destId="{AD0E330F-CA01-4718-AFAB-4CB60FD1A183}" srcOrd="0" destOrd="0" presId="urn:microsoft.com/office/officeart/2008/layout/HorizontalMultiLevelHierarchy"/>
    <dgm:cxn modelId="{35FE078D-C5AB-49B6-916A-FF62C1016A74}" type="presOf" srcId="{AEE3D205-7E4F-42C7-A8D8-C7CF6710C9B3}" destId="{FBD4E9CE-984C-4FE3-936F-879E9C30E1B9}" srcOrd="1" destOrd="0" presId="urn:microsoft.com/office/officeart/2008/layout/HorizontalMultiLevelHierarchy"/>
    <dgm:cxn modelId="{7868C596-5709-4E8D-A017-B61DC9E8E43D}" srcId="{DD5DB93F-B28F-4B8C-AC31-887816C9B50E}" destId="{58BA4E37-EA23-4A6B-91E3-9561C3B83DA4}" srcOrd="2" destOrd="0" parTransId="{F5876F04-556B-44FA-8795-2954B92656CF}" sibTransId="{DA3A0031-42E7-4133-9801-5A3D45CE9850}"/>
    <dgm:cxn modelId="{7C126B97-295B-4924-B9F5-544C47F9A1B8}" srcId="{DD5DB93F-B28F-4B8C-AC31-887816C9B50E}" destId="{B69489CA-E7C5-450D-A24E-8DBF8A6B1DB6}" srcOrd="0" destOrd="0" parTransId="{94C916B1-0C05-4682-8677-91851F734347}" sibTransId="{5BAFD68B-F590-476A-88BE-692961FF68D8}"/>
    <dgm:cxn modelId="{B3265598-A5B3-4D9C-A8D2-1F93F74EF91B}" type="presOf" srcId="{C587F5B9-7771-4F55-92AE-95DA4093DF9B}" destId="{E8FE990B-DCBF-4281-B30D-5F1FEEFD29CA}" srcOrd="0" destOrd="0" presId="urn:microsoft.com/office/officeart/2008/layout/HorizontalMultiLevelHierarchy"/>
    <dgm:cxn modelId="{564996AC-88CC-47EE-A878-7B53297AF982}" srcId="{DD5DB93F-B28F-4B8C-AC31-887816C9B50E}" destId="{67982B56-CDEA-43FA-93B5-1E12688795FC}" srcOrd="1" destOrd="0" parTransId="{AEE3D205-7E4F-42C7-A8D8-C7CF6710C9B3}" sibTransId="{BCC9F0A4-F029-4CFF-8B95-8EC5311D4853}"/>
    <dgm:cxn modelId="{161CB7BC-643F-405E-BD64-29A1E07463D4}" srcId="{67982B56-CDEA-43FA-93B5-1E12688795FC}" destId="{806B4BA1-55BD-4245-9059-18F93E1D1D76}" srcOrd="2" destOrd="0" parTransId="{1C66DA26-6F05-4FE9-9E87-D08F44EAD980}" sibTransId="{B2A06BFB-08BE-4E62-8DA0-C3C6F4E76FD2}"/>
    <dgm:cxn modelId="{65A58EBE-62DA-4EED-802C-6055035D680E}" type="presOf" srcId="{AEE3D205-7E4F-42C7-A8D8-C7CF6710C9B3}" destId="{A37E35D3-0C40-41BA-95FB-C69956278EA4}" srcOrd="0" destOrd="0" presId="urn:microsoft.com/office/officeart/2008/layout/HorizontalMultiLevelHierarchy"/>
    <dgm:cxn modelId="{BD94D5CE-A7DA-42D6-A034-4017B94CB580}" type="presOf" srcId="{129DDC9B-E885-461E-B587-1CF7ACB9CDC8}" destId="{6015C4C0-9E5E-499F-BC9D-83FAC6A40339}" srcOrd="0" destOrd="0" presId="urn:microsoft.com/office/officeart/2008/layout/HorizontalMultiLevelHierarchy"/>
    <dgm:cxn modelId="{C0D997DD-E970-4E1D-B351-CA8A75BDE832}" type="presOf" srcId="{94C916B1-0C05-4682-8677-91851F734347}" destId="{270AFA25-3B90-4E91-8726-5E1DC6C7B334}" srcOrd="0" destOrd="0" presId="urn:microsoft.com/office/officeart/2008/layout/HorizontalMultiLevelHierarchy"/>
    <dgm:cxn modelId="{2E6A46EA-70E8-4268-B5D7-B8AA8B12839C}" type="presOf" srcId="{1C66DA26-6F05-4FE9-9E87-D08F44EAD980}" destId="{118B98C3-85BA-4E8F-8A10-8FE9E962BA8F}" srcOrd="1" destOrd="0" presId="urn:microsoft.com/office/officeart/2008/layout/HorizontalMultiLevelHierarchy"/>
    <dgm:cxn modelId="{59FAE7ED-C9AA-47C0-8ED4-EF92E5B4852A}" type="presOf" srcId="{806B4BA1-55BD-4245-9059-18F93E1D1D76}" destId="{9EF35D3A-009D-40E2-BAB0-FCDF9FDC9C93}" srcOrd="0" destOrd="0" presId="urn:microsoft.com/office/officeart/2008/layout/HorizontalMultiLevelHierarchy"/>
    <dgm:cxn modelId="{E12CD2FD-9FFA-41D3-89A1-7D9DD8BBE296}" type="presOf" srcId="{58BA4E37-EA23-4A6B-91E3-9561C3B83DA4}" destId="{2DCB95AD-39BF-41A3-B5C5-8287BCED125A}" srcOrd="0" destOrd="0" presId="urn:microsoft.com/office/officeart/2008/layout/HorizontalMultiLevelHierarchy"/>
    <dgm:cxn modelId="{E14B6A55-214E-4E2A-91E9-494D60C1FE4F}" type="presParOf" srcId="{6015C4C0-9E5E-499F-BC9D-83FAC6A40339}" destId="{55453BF4-309F-495E-AD29-A95D5691EF89}" srcOrd="0" destOrd="0" presId="urn:microsoft.com/office/officeart/2008/layout/HorizontalMultiLevelHierarchy"/>
    <dgm:cxn modelId="{4580B624-CDB4-4B67-87BC-DA104A2BF4F4}" type="presParOf" srcId="{55453BF4-309F-495E-AD29-A95D5691EF89}" destId="{80752992-DE79-4DDB-84C6-FA2378CB5E38}" srcOrd="0" destOrd="0" presId="urn:microsoft.com/office/officeart/2008/layout/HorizontalMultiLevelHierarchy"/>
    <dgm:cxn modelId="{66DA4B3B-466A-48C2-911D-8A1622D2D5DF}" type="presParOf" srcId="{55453BF4-309F-495E-AD29-A95D5691EF89}" destId="{08610C70-7899-46F7-BEB8-B2030538CAF8}" srcOrd="1" destOrd="0" presId="urn:microsoft.com/office/officeart/2008/layout/HorizontalMultiLevelHierarchy"/>
    <dgm:cxn modelId="{DE8A37FE-3590-4AF3-908C-B5BC5D5FC46D}" type="presParOf" srcId="{08610C70-7899-46F7-BEB8-B2030538CAF8}" destId="{270AFA25-3B90-4E91-8726-5E1DC6C7B334}" srcOrd="0" destOrd="0" presId="urn:microsoft.com/office/officeart/2008/layout/HorizontalMultiLevelHierarchy"/>
    <dgm:cxn modelId="{A6FC9BAE-D20B-4C7B-A4EF-64736FA16B81}" type="presParOf" srcId="{270AFA25-3B90-4E91-8726-5E1DC6C7B334}" destId="{E7FB6438-8F92-4108-913D-F9E22F88B2B8}" srcOrd="0" destOrd="0" presId="urn:microsoft.com/office/officeart/2008/layout/HorizontalMultiLevelHierarchy"/>
    <dgm:cxn modelId="{5A6557DB-35B3-46C1-8BE5-2FE8C42E9A1F}" type="presParOf" srcId="{08610C70-7899-46F7-BEB8-B2030538CAF8}" destId="{4A070FBE-2DAA-49D8-975D-3FF82CA57031}" srcOrd="1" destOrd="0" presId="urn:microsoft.com/office/officeart/2008/layout/HorizontalMultiLevelHierarchy"/>
    <dgm:cxn modelId="{4DE1EED0-BC19-41CE-94EF-C2E65F00CDA8}" type="presParOf" srcId="{4A070FBE-2DAA-49D8-975D-3FF82CA57031}" destId="{328236FD-3DAE-4B44-95C6-AD770D81CA98}" srcOrd="0" destOrd="0" presId="urn:microsoft.com/office/officeart/2008/layout/HorizontalMultiLevelHierarchy"/>
    <dgm:cxn modelId="{72214A6C-BFB8-490E-9731-3BDE6A243A69}" type="presParOf" srcId="{4A070FBE-2DAA-49D8-975D-3FF82CA57031}" destId="{08A80328-15DF-487E-9B16-449451B11589}" srcOrd="1" destOrd="0" presId="urn:microsoft.com/office/officeart/2008/layout/HorizontalMultiLevelHierarchy"/>
    <dgm:cxn modelId="{76F837BB-92D5-46FF-AD19-62A2628927AC}" type="presParOf" srcId="{08610C70-7899-46F7-BEB8-B2030538CAF8}" destId="{A37E35D3-0C40-41BA-95FB-C69956278EA4}" srcOrd="2" destOrd="0" presId="urn:microsoft.com/office/officeart/2008/layout/HorizontalMultiLevelHierarchy"/>
    <dgm:cxn modelId="{1D718F5A-DA3A-4879-B851-F75C01B607F4}" type="presParOf" srcId="{A37E35D3-0C40-41BA-95FB-C69956278EA4}" destId="{FBD4E9CE-984C-4FE3-936F-879E9C30E1B9}" srcOrd="0" destOrd="0" presId="urn:microsoft.com/office/officeart/2008/layout/HorizontalMultiLevelHierarchy"/>
    <dgm:cxn modelId="{911E10E1-85A8-477B-A649-173477F56D41}" type="presParOf" srcId="{08610C70-7899-46F7-BEB8-B2030538CAF8}" destId="{827A259F-7729-44C2-882A-226C0FE667F6}" srcOrd="3" destOrd="0" presId="urn:microsoft.com/office/officeart/2008/layout/HorizontalMultiLevelHierarchy"/>
    <dgm:cxn modelId="{4B57C244-E34E-4385-BE33-96248FE9D450}" type="presParOf" srcId="{827A259F-7729-44C2-882A-226C0FE667F6}" destId="{DCE4848F-550A-4CB3-8CD1-3780CDB5526C}" srcOrd="0" destOrd="0" presId="urn:microsoft.com/office/officeart/2008/layout/HorizontalMultiLevelHierarchy"/>
    <dgm:cxn modelId="{0176B21A-9F00-4EAF-B5FB-00EF24F9BC15}" type="presParOf" srcId="{827A259F-7729-44C2-882A-226C0FE667F6}" destId="{E6CC4C45-A294-4998-9940-C4D41F4DF54E}" srcOrd="1" destOrd="0" presId="urn:microsoft.com/office/officeart/2008/layout/HorizontalMultiLevelHierarchy"/>
    <dgm:cxn modelId="{A0AAC711-4DC5-4E74-AAEE-BB217F0EF306}" type="presParOf" srcId="{E6CC4C45-A294-4998-9940-C4D41F4DF54E}" destId="{CE3BEBC1-B518-496B-A17A-5F92D77C4631}" srcOrd="0" destOrd="0" presId="urn:microsoft.com/office/officeart/2008/layout/HorizontalMultiLevelHierarchy"/>
    <dgm:cxn modelId="{1B8FC26A-A2AC-45E2-9474-0DAF74A3DFE0}" type="presParOf" srcId="{CE3BEBC1-B518-496B-A17A-5F92D77C4631}" destId="{E676566E-7962-4187-A87E-60953D343FB0}" srcOrd="0" destOrd="0" presId="urn:microsoft.com/office/officeart/2008/layout/HorizontalMultiLevelHierarchy"/>
    <dgm:cxn modelId="{D16F47AF-59F2-4522-9EB9-AD5BA6AC6DF4}" type="presParOf" srcId="{E6CC4C45-A294-4998-9940-C4D41F4DF54E}" destId="{97116444-04F8-4C81-A449-20928E16C94A}" srcOrd="1" destOrd="0" presId="urn:microsoft.com/office/officeart/2008/layout/HorizontalMultiLevelHierarchy"/>
    <dgm:cxn modelId="{B612B5C6-35FA-44B7-9A41-4A79B74F1CD9}" type="presParOf" srcId="{97116444-04F8-4C81-A449-20928E16C94A}" destId="{45CC9B84-9B0F-4A9A-BA7C-27C277D7E242}" srcOrd="0" destOrd="0" presId="urn:microsoft.com/office/officeart/2008/layout/HorizontalMultiLevelHierarchy"/>
    <dgm:cxn modelId="{09E3E926-7291-423F-833F-3F237F55EEB0}" type="presParOf" srcId="{97116444-04F8-4C81-A449-20928E16C94A}" destId="{D48F37BB-AE50-4010-AA08-33CFF3EA5BC2}" srcOrd="1" destOrd="0" presId="urn:microsoft.com/office/officeart/2008/layout/HorizontalMultiLevelHierarchy"/>
    <dgm:cxn modelId="{3FE32DA8-1B17-499E-B576-0E9DF0BE830F}" type="presParOf" srcId="{E6CC4C45-A294-4998-9940-C4D41F4DF54E}" destId="{E8FE990B-DCBF-4281-B30D-5F1FEEFD29CA}" srcOrd="2" destOrd="0" presId="urn:microsoft.com/office/officeart/2008/layout/HorizontalMultiLevelHierarchy"/>
    <dgm:cxn modelId="{9DE9F033-377B-4035-84DD-BF64ABDE541A}" type="presParOf" srcId="{E8FE990B-DCBF-4281-B30D-5F1FEEFD29CA}" destId="{BC3D6FE6-F064-4170-9DE5-5DE04AA63A1F}" srcOrd="0" destOrd="0" presId="urn:microsoft.com/office/officeart/2008/layout/HorizontalMultiLevelHierarchy"/>
    <dgm:cxn modelId="{645EF273-73B0-46DF-B9C2-F29EAD0C28F4}" type="presParOf" srcId="{E6CC4C45-A294-4998-9940-C4D41F4DF54E}" destId="{9AE540D2-3072-41F3-A1B8-8D2536865CC0}" srcOrd="3" destOrd="0" presId="urn:microsoft.com/office/officeart/2008/layout/HorizontalMultiLevelHierarchy"/>
    <dgm:cxn modelId="{EC5C415B-60F0-4AE9-B961-26BC8B8904A3}" type="presParOf" srcId="{9AE540D2-3072-41F3-A1B8-8D2536865CC0}" destId="{D910D41D-13B5-4957-B209-90E41DE7A881}" srcOrd="0" destOrd="0" presId="urn:microsoft.com/office/officeart/2008/layout/HorizontalMultiLevelHierarchy"/>
    <dgm:cxn modelId="{88EAF85E-A4C5-4085-AE9D-F97DB131B672}" type="presParOf" srcId="{9AE540D2-3072-41F3-A1B8-8D2536865CC0}" destId="{C8D32B1B-91E2-4DB9-B79F-C20B4EC701D3}" srcOrd="1" destOrd="0" presId="urn:microsoft.com/office/officeart/2008/layout/HorizontalMultiLevelHierarchy"/>
    <dgm:cxn modelId="{1A0AD33B-B0F3-47D8-AE5D-9F66F155CA67}" type="presParOf" srcId="{E6CC4C45-A294-4998-9940-C4D41F4DF54E}" destId="{3382935F-2AF9-4D2F-B885-167ECCE8A276}" srcOrd="4" destOrd="0" presId="urn:microsoft.com/office/officeart/2008/layout/HorizontalMultiLevelHierarchy"/>
    <dgm:cxn modelId="{AB927C70-3998-4B1C-B552-35CD032C7130}" type="presParOf" srcId="{3382935F-2AF9-4D2F-B885-167ECCE8A276}" destId="{118B98C3-85BA-4E8F-8A10-8FE9E962BA8F}" srcOrd="0" destOrd="0" presId="urn:microsoft.com/office/officeart/2008/layout/HorizontalMultiLevelHierarchy"/>
    <dgm:cxn modelId="{D0D3596D-DF18-4898-8270-3B3456EA7A93}" type="presParOf" srcId="{E6CC4C45-A294-4998-9940-C4D41F4DF54E}" destId="{70D1A178-36A8-4C30-B063-80F0793BE33B}" srcOrd="5" destOrd="0" presId="urn:microsoft.com/office/officeart/2008/layout/HorizontalMultiLevelHierarchy"/>
    <dgm:cxn modelId="{4EB258EA-67CB-434A-9737-575D23AD04C3}" type="presParOf" srcId="{70D1A178-36A8-4C30-B063-80F0793BE33B}" destId="{9EF35D3A-009D-40E2-BAB0-FCDF9FDC9C93}" srcOrd="0" destOrd="0" presId="urn:microsoft.com/office/officeart/2008/layout/HorizontalMultiLevelHierarchy"/>
    <dgm:cxn modelId="{987CC1C7-738E-4D3C-8CAB-C086C304F6B0}" type="presParOf" srcId="{70D1A178-36A8-4C30-B063-80F0793BE33B}" destId="{10899095-E2EE-4A85-BB63-D9F4428B0B21}" srcOrd="1" destOrd="0" presId="urn:microsoft.com/office/officeart/2008/layout/HorizontalMultiLevelHierarchy"/>
    <dgm:cxn modelId="{3E9E85A5-A08A-4367-BBEE-58DD82BD4DCE}" type="presParOf" srcId="{08610C70-7899-46F7-BEB8-B2030538CAF8}" destId="{AD0E330F-CA01-4718-AFAB-4CB60FD1A183}" srcOrd="4" destOrd="0" presId="urn:microsoft.com/office/officeart/2008/layout/HorizontalMultiLevelHierarchy"/>
    <dgm:cxn modelId="{95CD0BD0-B02D-4057-8197-F0032BD3F10A}" type="presParOf" srcId="{AD0E330F-CA01-4718-AFAB-4CB60FD1A183}" destId="{69C2683B-D087-4B5C-B393-242C088A9AAD}" srcOrd="0" destOrd="0" presId="urn:microsoft.com/office/officeart/2008/layout/HorizontalMultiLevelHierarchy"/>
    <dgm:cxn modelId="{B9A65E25-C13D-4330-8B1B-76D2FCE00EE3}" type="presParOf" srcId="{08610C70-7899-46F7-BEB8-B2030538CAF8}" destId="{69905C6A-28AE-429B-BE62-9E6BB1FED3C1}" srcOrd="5" destOrd="0" presId="urn:microsoft.com/office/officeart/2008/layout/HorizontalMultiLevelHierarchy"/>
    <dgm:cxn modelId="{F672C871-8376-4456-802F-D24EC93469EB}" type="presParOf" srcId="{69905C6A-28AE-429B-BE62-9E6BB1FED3C1}" destId="{2DCB95AD-39BF-41A3-B5C5-8287BCED125A}" srcOrd="0" destOrd="0" presId="urn:microsoft.com/office/officeart/2008/layout/HorizontalMultiLevelHierarchy"/>
    <dgm:cxn modelId="{82AD2A5C-A81F-40DE-B146-D2AC5D7AAE9C}" type="presParOf" srcId="{69905C6A-28AE-429B-BE62-9E6BB1FED3C1}" destId="{3CF258B7-44AA-4DC2-B499-628D6ED1641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DCFC7E-72CD-4540-AB82-864872DA51D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DAFA896-B844-4F97-8AE1-E67F099C1864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receipt of notification, Identified lead in provider organisation to communicate situation within </a:t>
          </a:r>
          <a:r>
            <a: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working days of incident</a:t>
          </a:r>
        </a:p>
      </dgm:t>
    </dgm:pt>
    <dgm:pt modelId="{A15B4AE8-2903-4313-808D-69B2C747C7E1}" type="parTrans" cxnId="{12414DFE-968C-4122-A8FE-48B513E2449D}">
      <dgm:prSet/>
      <dgm:spPr/>
      <dgm:t>
        <a:bodyPr/>
        <a:lstStyle/>
        <a:p>
          <a:endParaRPr lang="en-GB" sz="1000"/>
        </a:p>
      </dgm:t>
    </dgm:pt>
    <dgm:pt modelId="{B5B5BBB5-41D5-49BA-9297-014105BDC8C9}" type="sibTrans" cxnId="{12414DFE-968C-4122-A8FE-48B513E2449D}">
      <dgm:prSet/>
      <dgm:spPr/>
      <dgm:t>
        <a:bodyPr/>
        <a:lstStyle/>
        <a:p>
          <a:endParaRPr lang="en-GB" sz="1000"/>
        </a:p>
      </dgm:t>
    </dgm:pt>
    <dgm:pt modelId="{5DCF27A9-93D9-4A4D-BEB1-B323AEFA7633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Education Facilitator; Service Manager</a:t>
          </a:r>
        </a:p>
      </dgm:t>
    </dgm:pt>
    <dgm:pt modelId="{818CA255-1E01-445B-B3D1-4C3608A6FC6B}" type="parTrans" cxnId="{5B284069-26B6-457F-B120-EC7568CF2F5F}">
      <dgm:prSet/>
      <dgm:spPr/>
      <dgm:t>
        <a:bodyPr/>
        <a:lstStyle/>
        <a:p>
          <a:endParaRPr lang="en-GB" sz="1000"/>
        </a:p>
      </dgm:t>
    </dgm:pt>
    <dgm:pt modelId="{5BDC4131-1B65-413D-B1CC-D2DD1D67679E}" type="sibTrans" cxnId="{5B284069-26B6-457F-B120-EC7568CF2F5F}">
      <dgm:prSet/>
      <dgm:spPr/>
      <dgm:t>
        <a:bodyPr/>
        <a:lstStyle/>
        <a:p>
          <a:endParaRPr lang="en-GB" sz="1000"/>
        </a:p>
      </dgm:t>
    </dgm:pt>
    <dgm:pt modelId="{302FF6DB-57A1-4AFA-87F4-75B0C1ACDFAD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Quality Lead, Personal Tutor; Academic Advisor</a:t>
          </a:r>
        </a:p>
      </dgm:t>
    </dgm:pt>
    <dgm:pt modelId="{CBF46389-2B61-4375-ACA8-DABDDEF56878}" type="parTrans" cxnId="{55B8FB14-8CD2-4A34-B27C-286FF6A3241A}">
      <dgm:prSet/>
      <dgm:spPr/>
      <dgm:t>
        <a:bodyPr/>
        <a:lstStyle/>
        <a:p>
          <a:endParaRPr lang="en-GB" sz="1000"/>
        </a:p>
      </dgm:t>
    </dgm:pt>
    <dgm:pt modelId="{D7986AA3-AABE-4991-AD59-96D986C8156F}" type="sibTrans" cxnId="{55B8FB14-8CD2-4A34-B27C-286FF6A3241A}">
      <dgm:prSet/>
      <dgm:spPr/>
      <dgm:t>
        <a:bodyPr/>
        <a:lstStyle/>
        <a:p>
          <a:endParaRPr lang="en-GB" sz="1000"/>
        </a:p>
      </dgm:t>
    </dgm:pt>
    <dgm:pt modelId="{ADC140B2-44A4-4226-B330-7C4BE3392181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via provider organisation incident reporting system as appropriate </a:t>
          </a:r>
        </a:p>
      </dgm:t>
    </dgm:pt>
    <dgm:pt modelId="{CF89C42A-0351-467A-AC11-CF8D433018BA}" type="parTrans" cxnId="{7C7F2D3A-9D48-4746-A419-4301938420BF}">
      <dgm:prSet/>
      <dgm:spPr/>
      <dgm:t>
        <a:bodyPr/>
        <a:lstStyle/>
        <a:p>
          <a:endParaRPr lang="en-GB" sz="1000"/>
        </a:p>
      </dgm:t>
    </dgm:pt>
    <dgm:pt modelId="{2CA2422F-16C7-4CC8-87B6-84D80380012B}" type="sibTrans" cxnId="{7C7F2D3A-9D48-4746-A419-4301938420BF}">
      <dgm:prSet/>
      <dgm:spPr/>
      <dgm:t>
        <a:bodyPr/>
        <a:lstStyle/>
        <a:p>
          <a:endParaRPr lang="en-GB" sz="1000"/>
        </a:p>
      </dgm:t>
    </dgm:pt>
    <dgm:pt modelId="{FBC9C8CC-3FC7-49ED-B68D-EA57E038BFFF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provider organisation practice incident log and review log for themes</a:t>
          </a:r>
        </a:p>
      </dgm:t>
    </dgm:pt>
    <dgm:pt modelId="{CAAB4D06-9673-4DC2-8D1C-1C0792CD49BB}" type="parTrans" cxnId="{A48D101C-EBEB-4813-AC31-6A68F26F4948}">
      <dgm:prSet/>
      <dgm:spPr/>
      <dgm:t>
        <a:bodyPr/>
        <a:lstStyle/>
        <a:p>
          <a:endParaRPr lang="en-GB" sz="1000"/>
        </a:p>
      </dgm:t>
    </dgm:pt>
    <dgm:pt modelId="{E852CC83-BDFF-441E-B60F-A08F345CE5C2}" type="sibTrans" cxnId="{A48D101C-EBEB-4813-AC31-6A68F26F4948}">
      <dgm:prSet/>
      <dgm:spPr/>
      <dgm:t>
        <a:bodyPr/>
        <a:lstStyle/>
        <a:p>
          <a:endParaRPr lang="en-GB" sz="1000"/>
        </a:p>
      </dgm:t>
    </dgm:pt>
    <dgm:pt modelId="{89A6EB80-98CD-40F4-849C-265994AD499C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Tripartite meeting and Action plan to be completed with 5 working days of the incident. Review action plan every two weeks as a minimum</a:t>
          </a:r>
        </a:p>
      </dgm:t>
    </dgm:pt>
    <dgm:pt modelId="{A1A9E5BB-F54B-469C-BC75-40D2FF059CF3}" type="parTrans" cxnId="{34B049BE-B63E-4156-9850-725C17AB28C1}">
      <dgm:prSet/>
      <dgm:spPr/>
      <dgm:t>
        <a:bodyPr/>
        <a:lstStyle/>
        <a:p>
          <a:endParaRPr lang="en-GB" sz="1000"/>
        </a:p>
      </dgm:t>
    </dgm:pt>
    <dgm:pt modelId="{0E6A7451-97B3-4838-95E3-E98457AEA531}" type="sibTrans" cxnId="{34B049BE-B63E-4156-9850-725C17AB28C1}">
      <dgm:prSet/>
      <dgm:spPr/>
      <dgm:t>
        <a:bodyPr/>
        <a:lstStyle/>
        <a:p>
          <a:endParaRPr lang="en-GB" sz="1000"/>
        </a:p>
      </dgm:t>
    </dgm:pt>
    <dgm:pt modelId="{21D27CEB-8541-45B4-BFE8-F5BF0D58152A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Practice Assessment Documentation if required  </a:t>
          </a:r>
        </a:p>
      </dgm:t>
    </dgm:pt>
    <dgm:pt modelId="{33281E24-A88F-484C-AAA0-3A685A9656CA}" type="parTrans" cxnId="{95F8EC69-D5AA-4172-BEA5-37267F84882E}">
      <dgm:prSet/>
      <dgm:spPr/>
      <dgm:t>
        <a:bodyPr/>
        <a:lstStyle/>
        <a:p>
          <a:endParaRPr lang="en-GB" sz="1000"/>
        </a:p>
      </dgm:t>
    </dgm:pt>
    <dgm:pt modelId="{E3F8F684-3241-48B9-9680-1E8DED6A21D3}" type="sibTrans" cxnId="{95F8EC69-D5AA-4172-BEA5-37267F84882E}">
      <dgm:prSet/>
      <dgm:spPr/>
      <dgm:t>
        <a:bodyPr/>
        <a:lstStyle/>
        <a:p>
          <a:endParaRPr lang="en-GB" sz="1000"/>
        </a:p>
      </dgm:t>
    </dgm:pt>
    <dgm:pt modelId="{656E8F1B-A946-4146-87C9-F78E76CFA687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Action Plan complete, ensure all documentation signed /dated and feedback to practice partners</a:t>
          </a:r>
        </a:p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 weeks from date of incident</a:t>
          </a:r>
        </a:p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 closure of action plan on notification form</a:t>
          </a:r>
        </a:p>
      </dgm:t>
    </dgm:pt>
    <dgm:pt modelId="{E2C5DD17-CD51-4600-934B-A278EA8C0D24}" type="parTrans" cxnId="{273A28E8-49B8-424F-80A1-55BFB2254CDC}">
      <dgm:prSet/>
      <dgm:spPr/>
      <dgm:t>
        <a:bodyPr/>
        <a:lstStyle/>
        <a:p>
          <a:endParaRPr lang="en-GB" sz="1000"/>
        </a:p>
      </dgm:t>
    </dgm:pt>
    <dgm:pt modelId="{22A9A13C-BFC5-4554-8AB1-A00495130C47}" type="sibTrans" cxnId="{273A28E8-49B8-424F-80A1-55BFB2254CDC}">
      <dgm:prSet/>
      <dgm:spPr/>
      <dgm:t>
        <a:bodyPr/>
        <a:lstStyle/>
        <a:p>
          <a:endParaRPr lang="en-GB" sz="1000"/>
        </a:p>
      </dgm:t>
    </dgm:pt>
    <dgm:pt modelId="{E4E649C5-FCD8-48D7-BF38-38B2ED267CF1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Provider organisation led investigation if required in line with governance processes if appropriate</a:t>
          </a:r>
        </a:p>
      </dgm:t>
    </dgm:pt>
    <dgm:pt modelId="{8AECD211-31E2-400C-8766-94CE55146CD9}" type="parTrans" cxnId="{E9E96EE0-EDA1-4C51-A7CC-E344BB7278A8}">
      <dgm:prSet/>
      <dgm:spPr/>
      <dgm:t>
        <a:bodyPr/>
        <a:lstStyle/>
        <a:p>
          <a:endParaRPr lang="en-GB" sz="1000"/>
        </a:p>
      </dgm:t>
    </dgm:pt>
    <dgm:pt modelId="{042EA8A7-B449-4401-AFFE-36BBBE8322CF}" type="sibTrans" cxnId="{E9E96EE0-EDA1-4C51-A7CC-E344BB7278A8}">
      <dgm:prSet/>
      <dgm:spPr/>
      <dgm:t>
        <a:bodyPr/>
        <a:lstStyle/>
        <a:p>
          <a:endParaRPr lang="en-GB" sz="1000"/>
        </a:p>
      </dgm:t>
    </dgm:pt>
    <dgm:pt modelId="{969A22B8-EDB2-48AE-9D61-A9778EC911AA}">
      <dgm:prSet phldrT="[Text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Review of evaluations for learning environment for themes</a:t>
          </a:r>
        </a:p>
      </dgm:t>
    </dgm:pt>
    <dgm:pt modelId="{442DDE4C-A02C-493A-B242-E0586FD30429}" type="parTrans" cxnId="{0975A4DE-338F-4E96-9B0A-C468F22F2314}">
      <dgm:prSet/>
      <dgm:spPr/>
      <dgm:t>
        <a:bodyPr/>
        <a:lstStyle/>
        <a:p>
          <a:endParaRPr lang="en-GB" sz="1000"/>
        </a:p>
      </dgm:t>
    </dgm:pt>
    <dgm:pt modelId="{5EE8B5B9-DF8B-4F13-A3C7-667E21F0FD61}" type="sibTrans" cxnId="{0975A4DE-338F-4E96-9B0A-C468F22F2314}">
      <dgm:prSet/>
      <dgm:spPr/>
      <dgm:t>
        <a:bodyPr/>
        <a:lstStyle/>
        <a:p>
          <a:endParaRPr lang="en-GB" sz="1000"/>
        </a:p>
      </dgm:t>
    </dgm:pt>
    <dgm:pt modelId="{964467BD-9884-4FFC-9C67-5E2B13C068AA}" type="pres">
      <dgm:prSet presAssocID="{80DCFC7E-72CD-4540-AB82-864872DA51DD}" presName="Name0" presStyleCnt="0">
        <dgm:presLayoutVars>
          <dgm:dir/>
          <dgm:animLvl val="lvl"/>
          <dgm:resizeHandles val="exact"/>
        </dgm:presLayoutVars>
      </dgm:prSet>
      <dgm:spPr/>
    </dgm:pt>
    <dgm:pt modelId="{5F6D0B2B-4F8A-45AA-8586-EADDD0C40F8D}" type="pres">
      <dgm:prSet presAssocID="{656E8F1B-A946-4146-87C9-F78E76CFA687}" presName="boxAndChildren" presStyleCnt="0"/>
      <dgm:spPr/>
    </dgm:pt>
    <dgm:pt modelId="{F557D773-F4A8-4479-BC3E-D5A5E9923F16}" type="pres">
      <dgm:prSet presAssocID="{656E8F1B-A946-4146-87C9-F78E76CFA687}" presName="parentTextBox" presStyleLbl="node1" presStyleIdx="0" presStyleCnt="8" custScaleY="107028"/>
      <dgm:spPr/>
    </dgm:pt>
    <dgm:pt modelId="{DF046252-8711-44D6-ABAC-3F3CEE67D017}" type="pres">
      <dgm:prSet presAssocID="{E3F8F684-3241-48B9-9680-1E8DED6A21D3}" presName="sp" presStyleCnt="0"/>
      <dgm:spPr/>
    </dgm:pt>
    <dgm:pt modelId="{C361EF45-D304-4722-99D6-4F04413B284A}" type="pres">
      <dgm:prSet presAssocID="{21D27CEB-8541-45B4-BFE8-F5BF0D58152A}" presName="arrowAndChildren" presStyleCnt="0"/>
      <dgm:spPr/>
    </dgm:pt>
    <dgm:pt modelId="{CB5BDA74-9C1F-46DC-97E9-D79D84122A7D}" type="pres">
      <dgm:prSet presAssocID="{21D27CEB-8541-45B4-BFE8-F5BF0D58152A}" presName="parentTextArrow" presStyleLbl="node1" presStyleIdx="1" presStyleCnt="8" custLinFactNeighborY="9378"/>
      <dgm:spPr/>
    </dgm:pt>
    <dgm:pt modelId="{3E31A1B8-75EF-44D0-9F54-908719F02744}" type="pres">
      <dgm:prSet presAssocID="{042EA8A7-B449-4401-AFFE-36BBBE8322CF}" presName="sp" presStyleCnt="0"/>
      <dgm:spPr/>
    </dgm:pt>
    <dgm:pt modelId="{6B53B966-D572-422B-9FC3-8D71172F1250}" type="pres">
      <dgm:prSet presAssocID="{E4E649C5-FCD8-48D7-BF38-38B2ED267CF1}" presName="arrowAndChildren" presStyleCnt="0"/>
      <dgm:spPr/>
    </dgm:pt>
    <dgm:pt modelId="{720A3F79-0E07-450E-B3A5-A532DA0485AD}" type="pres">
      <dgm:prSet presAssocID="{E4E649C5-FCD8-48D7-BF38-38B2ED267CF1}" presName="parentTextArrow" presStyleLbl="node1" presStyleIdx="2" presStyleCnt="8" custLinFactNeighborY="4689"/>
      <dgm:spPr/>
    </dgm:pt>
    <dgm:pt modelId="{7DFB9B2D-E9F5-4073-BCD1-2B1734F1A67D}" type="pres">
      <dgm:prSet presAssocID="{0E6A7451-97B3-4838-95E3-E98457AEA531}" presName="sp" presStyleCnt="0"/>
      <dgm:spPr/>
    </dgm:pt>
    <dgm:pt modelId="{92CBDDE1-8ECC-4DFD-B469-457CBC126B1F}" type="pres">
      <dgm:prSet presAssocID="{89A6EB80-98CD-40F4-849C-265994AD499C}" presName="arrowAndChildren" presStyleCnt="0"/>
      <dgm:spPr/>
    </dgm:pt>
    <dgm:pt modelId="{336025BE-C122-4366-9C52-1EC6D6C4A7FD}" type="pres">
      <dgm:prSet presAssocID="{89A6EB80-98CD-40F4-849C-265994AD499C}" presName="parentTextArrow" presStyleLbl="node1" presStyleIdx="3" presStyleCnt="8" custLinFactNeighborX="701" custLinFactNeighborY="14066"/>
      <dgm:spPr/>
    </dgm:pt>
    <dgm:pt modelId="{31788D72-C7DA-4E66-80EA-FE9B51EBEA30}" type="pres">
      <dgm:prSet presAssocID="{5EE8B5B9-DF8B-4F13-A3C7-667E21F0FD61}" presName="sp" presStyleCnt="0"/>
      <dgm:spPr/>
    </dgm:pt>
    <dgm:pt modelId="{100B5873-1B3B-4B43-BFF9-A29BC6F24D9D}" type="pres">
      <dgm:prSet presAssocID="{969A22B8-EDB2-48AE-9D61-A9778EC911AA}" presName="arrowAndChildren" presStyleCnt="0"/>
      <dgm:spPr/>
    </dgm:pt>
    <dgm:pt modelId="{4B202BB5-5CA5-4B62-8DBE-924BE1F08337}" type="pres">
      <dgm:prSet presAssocID="{969A22B8-EDB2-48AE-9D61-A9778EC911AA}" presName="parentTextArrow" presStyleLbl="node1" presStyleIdx="4" presStyleCnt="8" custLinFactNeighborX="512" custLinFactNeighborY="-2211"/>
      <dgm:spPr/>
    </dgm:pt>
    <dgm:pt modelId="{FB6DFA26-8EE5-4766-A14C-A943F30AC588}" type="pres">
      <dgm:prSet presAssocID="{E852CC83-BDFF-441E-B60F-A08F345CE5C2}" presName="sp" presStyleCnt="0"/>
      <dgm:spPr/>
    </dgm:pt>
    <dgm:pt modelId="{12838F0C-9956-4C1C-91B9-4D0351F321FE}" type="pres">
      <dgm:prSet presAssocID="{FBC9C8CC-3FC7-49ED-B68D-EA57E038BFFF}" presName="arrowAndChildren" presStyleCnt="0"/>
      <dgm:spPr/>
    </dgm:pt>
    <dgm:pt modelId="{52165598-C862-489C-BFF1-D1B71136C972}" type="pres">
      <dgm:prSet presAssocID="{FBC9C8CC-3FC7-49ED-B68D-EA57E038BFFF}" presName="parentTextArrow" presStyleLbl="node1" presStyleIdx="5" presStyleCnt="8"/>
      <dgm:spPr/>
    </dgm:pt>
    <dgm:pt modelId="{DEC10EA8-8E3D-495C-82DB-82ECFD1F8B89}" type="pres">
      <dgm:prSet presAssocID="{2CA2422F-16C7-4CC8-87B6-84D80380012B}" presName="sp" presStyleCnt="0"/>
      <dgm:spPr/>
    </dgm:pt>
    <dgm:pt modelId="{1F86FF60-662C-4646-B7BC-3A76232D5FCB}" type="pres">
      <dgm:prSet presAssocID="{ADC140B2-44A4-4226-B330-7C4BE3392181}" presName="arrowAndChildren" presStyleCnt="0"/>
      <dgm:spPr/>
    </dgm:pt>
    <dgm:pt modelId="{AD1F2B7E-35E6-4A12-AB56-1FC66181DBE9}" type="pres">
      <dgm:prSet presAssocID="{ADC140B2-44A4-4226-B330-7C4BE3392181}" presName="parentTextArrow" presStyleLbl="node1" presStyleIdx="6" presStyleCnt="8"/>
      <dgm:spPr/>
    </dgm:pt>
    <dgm:pt modelId="{B9C0A309-FFC9-4FAE-B6B9-A73849A1F080}" type="pres">
      <dgm:prSet presAssocID="{B5B5BBB5-41D5-49BA-9297-014105BDC8C9}" presName="sp" presStyleCnt="0"/>
      <dgm:spPr/>
    </dgm:pt>
    <dgm:pt modelId="{F8FDD412-C599-421B-9294-4BE0E0259D7B}" type="pres">
      <dgm:prSet presAssocID="{8DAFA896-B844-4F97-8AE1-E67F099C1864}" presName="arrowAndChildren" presStyleCnt="0"/>
      <dgm:spPr/>
    </dgm:pt>
    <dgm:pt modelId="{1F0609E2-0491-4C70-880D-979A8D5030AF}" type="pres">
      <dgm:prSet presAssocID="{8DAFA896-B844-4F97-8AE1-E67F099C1864}" presName="parentTextArrow" presStyleLbl="node1" presStyleIdx="6" presStyleCnt="8"/>
      <dgm:spPr/>
    </dgm:pt>
    <dgm:pt modelId="{B2A90B99-8A55-46E4-BC33-C2F391A1E9DC}" type="pres">
      <dgm:prSet presAssocID="{8DAFA896-B844-4F97-8AE1-E67F099C1864}" presName="arrow" presStyleLbl="node1" presStyleIdx="7" presStyleCnt="8"/>
      <dgm:spPr/>
    </dgm:pt>
    <dgm:pt modelId="{1012C828-CDE2-4304-A286-31ABC89246FF}" type="pres">
      <dgm:prSet presAssocID="{8DAFA896-B844-4F97-8AE1-E67F099C1864}" presName="descendantArrow" presStyleCnt="0"/>
      <dgm:spPr/>
    </dgm:pt>
    <dgm:pt modelId="{B01DC3DB-D56E-4641-AFF9-0D103460A14C}" type="pres">
      <dgm:prSet presAssocID="{5DCF27A9-93D9-4A4D-BEB1-B323AEFA7633}" presName="childTextArrow" presStyleLbl="fgAccFollowNode1" presStyleIdx="0" presStyleCnt="2">
        <dgm:presLayoutVars>
          <dgm:bulletEnabled val="1"/>
        </dgm:presLayoutVars>
      </dgm:prSet>
      <dgm:spPr/>
    </dgm:pt>
    <dgm:pt modelId="{578D2C12-A59D-47B2-8356-61952AD084AC}" type="pres">
      <dgm:prSet presAssocID="{302FF6DB-57A1-4AFA-87F4-75B0C1ACDFAD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529E2312-78A8-4A49-B0D0-558C2E8B1204}" type="presOf" srcId="{89A6EB80-98CD-40F4-849C-265994AD499C}" destId="{336025BE-C122-4366-9C52-1EC6D6C4A7FD}" srcOrd="0" destOrd="0" presId="urn:microsoft.com/office/officeart/2005/8/layout/process4"/>
    <dgm:cxn modelId="{83C6B813-DBF1-4120-88EF-C4D18CAC0B48}" type="presOf" srcId="{302FF6DB-57A1-4AFA-87F4-75B0C1ACDFAD}" destId="{578D2C12-A59D-47B2-8356-61952AD084AC}" srcOrd="0" destOrd="0" presId="urn:microsoft.com/office/officeart/2005/8/layout/process4"/>
    <dgm:cxn modelId="{2EB69F14-99D9-43A8-8EA4-B450BF7B9A83}" type="presOf" srcId="{8DAFA896-B844-4F97-8AE1-E67F099C1864}" destId="{B2A90B99-8A55-46E4-BC33-C2F391A1E9DC}" srcOrd="1" destOrd="0" presId="urn:microsoft.com/office/officeart/2005/8/layout/process4"/>
    <dgm:cxn modelId="{55B8FB14-8CD2-4A34-B27C-286FF6A3241A}" srcId="{8DAFA896-B844-4F97-8AE1-E67F099C1864}" destId="{302FF6DB-57A1-4AFA-87F4-75B0C1ACDFAD}" srcOrd="1" destOrd="0" parTransId="{CBF46389-2B61-4375-ACA8-DABDDEF56878}" sibTransId="{D7986AA3-AABE-4991-AD59-96D986C8156F}"/>
    <dgm:cxn modelId="{A48D101C-EBEB-4813-AC31-6A68F26F4948}" srcId="{80DCFC7E-72CD-4540-AB82-864872DA51DD}" destId="{FBC9C8CC-3FC7-49ED-B68D-EA57E038BFFF}" srcOrd="2" destOrd="0" parTransId="{CAAB4D06-9673-4DC2-8D1C-1C0792CD49BB}" sibTransId="{E852CC83-BDFF-441E-B60F-A08F345CE5C2}"/>
    <dgm:cxn modelId="{FFD73024-3ADE-462F-983B-7A87ACB28EC9}" type="presOf" srcId="{E4E649C5-FCD8-48D7-BF38-38B2ED267CF1}" destId="{720A3F79-0E07-450E-B3A5-A532DA0485AD}" srcOrd="0" destOrd="0" presId="urn:microsoft.com/office/officeart/2005/8/layout/process4"/>
    <dgm:cxn modelId="{7C7F2D3A-9D48-4746-A419-4301938420BF}" srcId="{80DCFC7E-72CD-4540-AB82-864872DA51DD}" destId="{ADC140B2-44A4-4226-B330-7C4BE3392181}" srcOrd="1" destOrd="0" parTransId="{CF89C42A-0351-467A-AC11-CF8D433018BA}" sibTransId="{2CA2422F-16C7-4CC8-87B6-84D80380012B}"/>
    <dgm:cxn modelId="{5B284069-26B6-457F-B120-EC7568CF2F5F}" srcId="{8DAFA896-B844-4F97-8AE1-E67F099C1864}" destId="{5DCF27A9-93D9-4A4D-BEB1-B323AEFA7633}" srcOrd="0" destOrd="0" parTransId="{818CA255-1E01-445B-B3D1-4C3608A6FC6B}" sibTransId="{5BDC4131-1B65-413D-B1CC-D2DD1D67679E}"/>
    <dgm:cxn modelId="{95F8EC69-D5AA-4172-BEA5-37267F84882E}" srcId="{80DCFC7E-72CD-4540-AB82-864872DA51DD}" destId="{21D27CEB-8541-45B4-BFE8-F5BF0D58152A}" srcOrd="6" destOrd="0" parTransId="{33281E24-A88F-484C-AAA0-3A685A9656CA}" sibTransId="{E3F8F684-3241-48B9-9680-1E8DED6A21D3}"/>
    <dgm:cxn modelId="{D1771074-5416-409F-A57D-068B30F10EC9}" type="presOf" srcId="{656E8F1B-A946-4146-87C9-F78E76CFA687}" destId="{F557D773-F4A8-4479-BC3E-D5A5E9923F16}" srcOrd="0" destOrd="0" presId="urn:microsoft.com/office/officeart/2005/8/layout/process4"/>
    <dgm:cxn modelId="{911C6979-3FC5-48AD-9D3B-48D710A6ADB6}" type="presOf" srcId="{ADC140B2-44A4-4226-B330-7C4BE3392181}" destId="{AD1F2B7E-35E6-4A12-AB56-1FC66181DBE9}" srcOrd="0" destOrd="0" presId="urn:microsoft.com/office/officeart/2005/8/layout/process4"/>
    <dgm:cxn modelId="{A82F0F92-CA09-4405-A6ED-51CE7F52D717}" type="presOf" srcId="{969A22B8-EDB2-48AE-9D61-A9778EC911AA}" destId="{4B202BB5-5CA5-4B62-8DBE-924BE1F08337}" srcOrd="0" destOrd="0" presId="urn:microsoft.com/office/officeart/2005/8/layout/process4"/>
    <dgm:cxn modelId="{E5BE28A6-1C64-4CEF-8550-B9773F63C58D}" type="presOf" srcId="{21D27CEB-8541-45B4-BFE8-F5BF0D58152A}" destId="{CB5BDA74-9C1F-46DC-97E9-D79D84122A7D}" srcOrd="0" destOrd="0" presId="urn:microsoft.com/office/officeart/2005/8/layout/process4"/>
    <dgm:cxn modelId="{145704AD-E981-4C3A-93E2-B6C052D0163C}" type="presOf" srcId="{5DCF27A9-93D9-4A4D-BEB1-B323AEFA7633}" destId="{B01DC3DB-D56E-4641-AFF9-0D103460A14C}" srcOrd="0" destOrd="0" presId="urn:microsoft.com/office/officeart/2005/8/layout/process4"/>
    <dgm:cxn modelId="{7965CAB7-DB71-40FE-84DA-DC1A96995FA5}" type="presOf" srcId="{8DAFA896-B844-4F97-8AE1-E67F099C1864}" destId="{1F0609E2-0491-4C70-880D-979A8D5030AF}" srcOrd="0" destOrd="0" presId="urn:microsoft.com/office/officeart/2005/8/layout/process4"/>
    <dgm:cxn modelId="{0C80F7BD-2FFF-4186-9BA6-29AC2E1A5D05}" type="presOf" srcId="{FBC9C8CC-3FC7-49ED-B68D-EA57E038BFFF}" destId="{52165598-C862-489C-BFF1-D1B71136C972}" srcOrd="0" destOrd="0" presId="urn:microsoft.com/office/officeart/2005/8/layout/process4"/>
    <dgm:cxn modelId="{34B049BE-B63E-4156-9850-725C17AB28C1}" srcId="{80DCFC7E-72CD-4540-AB82-864872DA51DD}" destId="{89A6EB80-98CD-40F4-849C-265994AD499C}" srcOrd="4" destOrd="0" parTransId="{A1A9E5BB-F54B-469C-BC75-40D2FF059CF3}" sibTransId="{0E6A7451-97B3-4838-95E3-E98457AEA531}"/>
    <dgm:cxn modelId="{0975A4DE-338F-4E96-9B0A-C468F22F2314}" srcId="{80DCFC7E-72CD-4540-AB82-864872DA51DD}" destId="{969A22B8-EDB2-48AE-9D61-A9778EC911AA}" srcOrd="3" destOrd="0" parTransId="{442DDE4C-A02C-493A-B242-E0586FD30429}" sibTransId="{5EE8B5B9-DF8B-4F13-A3C7-667E21F0FD61}"/>
    <dgm:cxn modelId="{E9E96EE0-EDA1-4C51-A7CC-E344BB7278A8}" srcId="{80DCFC7E-72CD-4540-AB82-864872DA51DD}" destId="{E4E649C5-FCD8-48D7-BF38-38B2ED267CF1}" srcOrd="5" destOrd="0" parTransId="{8AECD211-31E2-400C-8766-94CE55146CD9}" sibTransId="{042EA8A7-B449-4401-AFFE-36BBBE8322CF}"/>
    <dgm:cxn modelId="{24CC0EE1-F09A-4F65-9020-E56EC5D9DCF0}" type="presOf" srcId="{80DCFC7E-72CD-4540-AB82-864872DA51DD}" destId="{964467BD-9884-4FFC-9C67-5E2B13C068AA}" srcOrd="0" destOrd="0" presId="urn:microsoft.com/office/officeart/2005/8/layout/process4"/>
    <dgm:cxn modelId="{273A28E8-49B8-424F-80A1-55BFB2254CDC}" srcId="{80DCFC7E-72CD-4540-AB82-864872DA51DD}" destId="{656E8F1B-A946-4146-87C9-F78E76CFA687}" srcOrd="7" destOrd="0" parTransId="{E2C5DD17-CD51-4600-934B-A278EA8C0D24}" sibTransId="{22A9A13C-BFC5-4554-8AB1-A00495130C47}"/>
    <dgm:cxn modelId="{12414DFE-968C-4122-A8FE-48B513E2449D}" srcId="{80DCFC7E-72CD-4540-AB82-864872DA51DD}" destId="{8DAFA896-B844-4F97-8AE1-E67F099C1864}" srcOrd="0" destOrd="0" parTransId="{A15B4AE8-2903-4313-808D-69B2C747C7E1}" sibTransId="{B5B5BBB5-41D5-49BA-9297-014105BDC8C9}"/>
    <dgm:cxn modelId="{E74766EF-A5B0-49C8-9543-C1B45E3131F1}" type="presParOf" srcId="{964467BD-9884-4FFC-9C67-5E2B13C068AA}" destId="{5F6D0B2B-4F8A-45AA-8586-EADDD0C40F8D}" srcOrd="0" destOrd="0" presId="urn:microsoft.com/office/officeart/2005/8/layout/process4"/>
    <dgm:cxn modelId="{98273ABE-AD77-431D-9044-CE2814DAD263}" type="presParOf" srcId="{5F6D0B2B-4F8A-45AA-8586-EADDD0C40F8D}" destId="{F557D773-F4A8-4479-BC3E-D5A5E9923F16}" srcOrd="0" destOrd="0" presId="urn:microsoft.com/office/officeart/2005/8/layout/process4"/>
    <dgm:cxn modelId="{F4879FB8-D2FB-4DF4-B4EB-88D8698C1AAC}" type="presParOf" srcId="{964467BD-9884-4FFC-9C67-5E2B13C068AA}" destId="{DF046252-8711-44D6-ABAC-3F3CEE67D017}" srcOrd="1" destOrd="0" presId="urn:microsoft.com/office/officeart/2005/8/layout/process4"/>
    <dgm:cxn modelId="{3BFAF68B-A40F-4904-8301-BD05F78C6E93}" type="presParOf" srcId="{964467BD-9884-4FFC-9C67-5E2B13C068AA}" destId="{C361EF45-D304-4722-99D6-4F04413B284A}" srcOrd="2" destOrd="0" presId="urn:microsoft.com/office/officeart/2005/8/layout/process4"/>
    <dgm:cxn modelId="{0455A8A3-1E26-4A8A-AF14-C3FF09485A4B}" type="presParOf" srcId="{C361EF45-D304-4722-99D6-4F04413B284A}" destId="{CB5BDA74-9C1F-46DC-97E9-D79D84122A7D}" srcOrd="0" destOrd="0" presId="urn:microsoft.com/office/officeart/2005/8/layout/process4"/>
    <dgm:cxn modelId="{0E2A2441-9A28-469C-A7F8-6687A28C2F94}" type="presParOf" srcId="{964467BD-9884-4FFC-9C67-5E2B13C068AA}" destId="{3E31A1B8-75EF-44D0-9F54-908719F02744}" srcOrd="3" destOrd="0" presId="urn:microsoft.com/office/officeart/2005/8/layout/process4"/>
    <dgm:cxn modelId="{D404CDE4-EDFA-4E85-AD78-6BA707C05406}" type="presParOf" srcId="{964467BD-9884-4FFC-9C67-5E2B13C068AA}" destId="{6B53B966-D572-422B-9FC3-8D71172F1250}" srcOrd="4" destOrd="0" presId="urn:microsoft.com/office/officeart/2005/8/layout/process4"/>
    <dgm:cxn modelId="{D0C5F1D7-BA7B-4CE8-A762-A1A305CDFA28}" type="presParOf" srcId="{6B53B966-D572-422B-9FC3-8D71172F1250}" destId="{720A3F79-0E07-450E-B3A5-A532DA0485AD}" srcOrd="0" destOrd="0" presId="urn:microsoft.com/office/officeart/2005/8/layout/process4"/>
    <dgm:cxn modelId="{9215603C-DB2C-40E2-B916-D04BA0DC2D11}" type="presParOf" srcId="{964467BD-9884-4FFC-9C67-5E2B13C068AA}" destId="{7DFB9B2D-E9F5-4073-BCD1-2B1734F1A67D}" srcOrd="5" destOrd="0" presId="urn:microsoft.com/office/officeart/2005/8/layout/process4"/>
    <dgm:cxn modelId="{48028A50-21D6-4FC1-8DD9-40719DF592F0}" type="presParOf" srcId="{964467BD-9884-4FFC-9C67-5E2B13C068AA}" destId="{92CBDDE1-8ECC-4DFD-B469-457CBC126B1F}" srcOrd="6" destOrd="0" presId="urn:microsoft.com/office/officeart/2005/8/layout/process4"/>
    <dgm:cxn modelId="{BCA83921-0E0A-4D46-8D50-5BCC8FA6CC8F}" type="presParOf" srcId="{92CBDDE1-8ECC-4DFD-B469-457CBC126B1F}" destId="{336025BE-C122-4366-9C52-1EC6D6C4A7FD}" srcOrd="0" destOrd="0" presId="urn:microsoft.com/office/officeart/2005/8/layout/process4"/>
    <dgm:cxn modelId="{70C94847-FA3C-411A-BA26-080E120E15E8}" type="presParOf" srcId="{964467BD-9884-4FFC-9C67-5E2B13C068AA}" destId="{31788D72-C7DA-4E66-80EA-FE9B51EBEA30}" srcOrd="7" destOrd="0" presId="urn:microsoft.com/office/officeart/2005/8/layout/process4"/>
    <dgm:cxn modelId="{EA3F77FE-375A-46DB-8916-2BEBED64F934}" type="presParOf" srcId="{964467BD-9884-4FFC-9C67-5E2B13C068AA}" destId="{100B5873-1B3B-4B43-BFF9-A29BC6F24D9D}" srcOrd="8" destOrd="0" presId="urn:microsoft.com/office/officeart/2005/8/layout/process4"/>
    <dgm:cxn modelId="{A50178F8-7CDB-45AA-BC18-BD53D8387772}" type="presParOf" srcId="{100B5873-1B3B-4B43-BFF9-A29BC6F24D9D}" destId="{4B202BB5-5CA5-4B62-8DBE-924BE1F08337}" srcOrd="0" destOrd="0" presId="urn:microsoft.com/office/officeart/2005/8/layout/process4"/>
    <dgm:cxn modelId="{4D9B3DDE-0979-424A-9101-6D8CF5BBA7FD}" type="presParOf" srcId="{964467BD-9884-4FFC-9C67-5E2B13C068AA}" destId="{FB6DFA26-8EE5-4766-A14C-A943F30AC588}" srcOrd="9" destOrd="0" presId="urn:microsoft.com/office/officeart/2005/8/layout/process4"/>
    <dgm:cxn modelId="{610B4233-A3AC-4EDE-9AD3-8B7729C1F3C5}" type="presParOf" srcId="{964467BD-9884-4FFC-9C67-5E2B13C068AA}" destId="{12838F0C-9956-4C1C-91B9-4D0351F321FE}" srcOrd="10" destOrd="0" presId="urn:microsoft.com/office/officeart/2005/8/layout/process4"/>
    <dgm:cxn modelId="{422F2102-7EAE-4943-922F-74887BBC27CD}" type="presParOf" srcId="{12838F0C-9956-4C1C-91B9-4D0351F321FE}" destId="{52165598-C862-489C-BFF1-D1B71136C972}" srcOrd="0" destOrd="0" presId="urn:microsoft.com/office/officeart/2005/8/layout/process4"/>
    <dgm:cxn modelId="{E65D079A-BCA0-437B-ACEA-6B41AB7EDFC7}" type="presParOf" srcId="{964467BD-9884-4FFC-9C67-5E2B13C068AA}" destId="{DEC10EA8-8E3D-495C-82DB-82ECFD1F8B89}" srcOrd="11" destOrd="0" presId="urn:microsoft.com/office/officeart/2005/8/layout/process4"/>
    <dgm:cxn modelId="{6A88605D-90D8-41BC-9557-B0F1BA08B308}" type="presParOf" srcId="{964467BD-9884-4FFC-9C67-5E2B13C068AA}" destId="{1F86FF60-662C-4646-B7BC-3A76232D5FCB}" srcOrd="12" destOrd="0" presId="urn:microsoft.com/office/officeart/2005/8/layout/process4"/>
    <dgm:cxn modelId="{D9544C19-997B-4720-92DD-04CC44512491}" type="presParOf" srcId="{1F86FF60-662C-4646-B7BC-3A76232D5FCB}" destId="{AD1F2B7E-35E6-4A12-AB56-1FC66181DBE9}" srcOrd="0" destOrd="0" presId="urn:microsoft.com/office/officeart/2005/8/layout/process4"/>
    <dgm:cxn modelId="{B0F66290-4BF8-4EF2-ACA0-A0B89730BE11}" type="presParOf" srcId="{964467BD-9884-4FFC-9C67-5E2B13C068AA}" destId="{B9C0A309-FFC9-4FAE-B6B9-A73849A1F080}" srcOrd="13" destOrd="0" presId="urn:microsoft.com/office/officeart/2005/8/layout/process4"/>
    <dgm:cxn modelId="{1ED95F77-138A-4013-A1E9-368A40E7A560}" type="presParOf" srcId="{964467BD-9884-4FFC-9C67-5E2B13C068AA}" destId="{F8FDD412-C599-421B-9294-4BE0E0259D7B}" srcOrd="14" destOrd="0" presId="urn:microsoft.com/office/officeart/2005/8/layout/process4"/>
    <dgm:cxn modelId="{EC7E0CF3-8094-4082-AF6D-30B7454E44C3}" type="presParOf" srcId="{F8FDD412-C599-421B-9294-4BE0E0259D7B}" destId="{1F0609E2-0491-4C70-880D-979A8D5030AF}" srcOrd="0" destOrd="0" presId="urn:microsoft.com/office/officeart/2005/8/layout/process4"/>
    <dgm:cxn modelId="{B4410DE4-2905-48C1-94BD-38959F299493}" type="presParOf" srcId="{F8FDD412-C599-421B-9294-4BE0E0259D7B}" destId="{B2A90B99-8A55-46E4-BC33-C2F391A1E9DC}" srcOrd="1" destOrd="0" presId="urn:microsoft.com/office/officeart/2005/8/layout/process4"/>
    <dgm:cxn modelId="{AE9E8CAB-BA90-4BD0-8007-2DF0CD5BD24B}" type="presParOf" srcId="{F8FDD412-C599-421B-9294-4BE0E0259D7B}" destId="{1012C828-CDE2-4304-A286-31ABC89246FF}" srcOrd="2" destOrd="0" presId="urn:microsoft.com/office/officeart/2005/8/layout/process4"/>
    <dgm:cxn modelId="{CE90D836-79F3-4B9C-AB23-48C4790345AE}" type="presParOf" srcId="{1012C828-CDE2-4304-A286-31ABC89246FF}" destId="{B01DC3DB-D56E-4641-AFF9-0D103460A14C}" srcOrd="0" destOrd="0" presId="urn:microsoft.com/office/officeart/2005/8/layout/process4"/>
    <dgm:cxn modelId="{BEC9048A-C7DD-4DF1-B886-874450D4CDB6}" type="presParOf" srcId="{1012C828-CDE2-4304-A286-31ABC89246FF}" destId="{578D2C12-A59D-47B2-8356-61952AD084A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DCFC7E-72CD-4540-AB82-864872DA51D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DAFA896-B844-4F97-8AE1-E67F099C1864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After completion / receipt of notification form, identified lead in provider organisation/ university to communicate situation within </a:t>
          </a:r>
          <a:r>
            <a: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working day of incident  </a:t>
          </a:r>
        </a:p>
      </dgm:t>
    </dgm:pt>
    <dgm:pt modelId="{A15B4AE8-2903-4313-808D-69B2C747C7E1}" type="parTrans" cxnId="{12414DFE-968C-4122-A8FE-48B513E2449D}">
      <dgm:prSet/>
      <dgm:spPr/>
      <dgm:t>
        <a:bodyPr/>
        <a:lstStyle/>
        <a:p>
          <a:endParaRPr lang="en-GB" sz="1000"/>
        </a:p>
      </dgm:t>
    </dgm:pt>
    <dgm:pt modelId="{B5B5BBB5-41D5-49BA-9297-014105BDC8C9}" type="sibTrans" cxnId="{12414DFE-968C-4122-A8FE-48B513E2449D}">
      <dgm:prSet/>
      <dgm:spPr/>
      <dgm:t>
        <a:bodyPr/>
        <a:lstStyle/>
        <a:p>
          <a:endParaRPr lang="en-GB" sz="1000"/>
        </a:p>
      </dgm:t>
    </dgm:pt>
    <dgm:pt modelId="{5DCF27A9-93D9-4A4D-BEB1-B323AEFA7633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 anchor="t"/>
        <a:lstStyle/>
        <a:p>
          <a:r>
            <a: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Education Facilitator; Service Manager; Head of Service</a:t>
          </a:r>
        </a:p>
      </dgm:t>
    </dgm:pt>
    <dgm:pt modelId="{818CA255-1E01-445B-B3D1-4C3608A6FC6B}" type="parTrans" cxnId="{5B284069-26B6-457F-B120-EC7568CF2F5F}">
      <dgm:prSet/>
      <dgm:spPr/>
      <dgm:t>
        <a:bodyPr/>
        <a:lstStyle/>
        <a:p>
          <a:endParaRPr lang="en-GB" sz="1000"/>
        </a:p>
      </dgm:t>
    </dgm:pt>
    <dgm:pt modelId="{5BDC4131-1B65-413D-B1CC-D2DD1D67679E}" type="sibTrans" cxnId="{5B284069-26B6-457F-B120-EC7568CF2F5F}">
      <dgm:prSet/>
      <dgm:spPr/>
      <dgm:t>
        <a:bodyPr/>
        <a:lstStyle/>
        <a:p>
          <a:endParaRPr lang="en-GB" sz="1000"/>
        </a:p>
      </dgm:t>
    </dgm:pt>
    <dgm:pt modelId="{302FF6DB-57A1-4AFA-87F4-75B0C1ACDFAD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 anchor="t"/>
        <a:lstStyle/>
        <a:p>
          <a:pPr algn="ctr"/>
          <a:r>
            <a: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Quality Lead, Personal Tutor/ Academic Advisor; Programme Lead/</a:t>
          </a:r>
        </a:p>
        <a:p>
          <a:pPr algn="ctr"/>
          <a:r>
            <a: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Lead Midwife for Education</a:t>
          </a:r>
        </a:p>
      </dgm:t>
    </dgm:pt>
    <dgm:pt modelId="{CBF46389-2B61-4375-ACA8-DABDDEF56878}" type="parTrans" cxnId="{55B8FB14-8CD2-4A34-B27C-286FF6A3241A}">
      <dgm:prSet/>
      <dgm:spPr/>
      <dgm:t>
        <a:bodyPr/>
        <a:lstStyle/>
        <a:p>
          <a:endParaRPr lang="en-GB" sz="1000"/>
        </a:p>
      </dgm:t>
    </dgm:pt>
    <dgm:pt modelId="{D7986AA3-AABE-4991-AD59-96D986C8156F}" type="sibTrans" cxnId="{55B8FB14-8CD2-4A34-B27C-286FF6A3241A}">
      <dgm:prSet/>
      <dgm:spPr/>
      <dgm:t>
        <a:bodyPr/>
        <a:lstStyle/>
        <a:p>
          <a:endParaRPr lang="en-GB" sz="1000"/>
        </a:p>
      </dgm:t>
    </dgm:pt>
    <dgm:pt modelId="{FBC9C8CC-3FC7-49ED-B68D-EA57E038BFFF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provider organisation practice incident log </a:t>
          </a:r>
          <a:r>
            <a: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 review log for themes including review of evaluations </a:t>
          </a:r>
          <a:endParaRPr lang="en-GB" sz="1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 identified lead in HEI informed</a:t>
          </a:r>
        </a:p>
      </dgm:t>
    </dgm:pt>
    <dgm:pt modelId="{CAAB4D06-9673-4DC2-8D1C-1C0792CD49BB}" type="parTrans" cxnId="{A48D101C-EBEB-4813-AC31-6A68F26F4948}">
      <dgm:prSet/>
      <dgm:spPr/>
      <dgm:t>
        <a:bodyPr/>
        <a:lstStyle/>
        <a:p>
          <a:endParaRPr lang="en-GB" sz="1000"/>
        </a:p>
      </dgm:t>
    </dgm:pt>
    <dgm:pt modelId="{E852CC83-BDFF-441E-B60F-A08F345CE5C2}" type="sibTrans" cxnId="{A48D101C-EBEB-4813-AC31-6A68F26F4948}">
      <dgm:prSet/>
      <dgm:spPr/>
      <dgm:t>
        <a:bodyPr/>
        <a:lstStyle/>
        <a:p>
          <a:endParaRPr lang="en-GB" sz="1000"/>
        </a:p>
      </dgm:t>
    </dgm:pt>
    <dgm:pt modelId="{89A6EB80-98CD-40F4-849C-265994AD499C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Development of SMART action plan in partnership within 10 working days, draft is shared</a:t>
          </a:r>
        </a:p>
      </dgm:t>
    </dgm:pt>
    <dgm:pt modelId="{A1A9E5BB-F54B-469C-BC75-40D2FF059CF3}" type="parTrans" cxnId="{34B049BE-B63E-4156-9850-725C17AB28C1}">
      <dgm:prSet/>
      <dgm:spPr/>
      <dgm:t>
        <a:bodyPr/>
        <a:lstStyle/>
        <a:p>
          <a:endParaRPr lang="en-GB" sz="1000"/>
        </a:p>
      </dgm:t>
    </dgm:pt>
    <dgm:pt modelId="{0E6A7451-97B3-4838-95E3-E98457AEA531}" type="sibTrans" cxnId="{34B049BE-B63E-4156-9850-725C17AB28C1}">
      <dgm:prSet/>
      <dgm:spPr/>
      <dgm:t>
        <a:bodyPr/>
        <a:lstStyle/>
        <a:p>
          <a:endParaRPr lang="en-GB" sz="1000"/>
        </a:p>
      </dgm:t>
    </dgm:pt>
    <dgm:pt modelId="{656E8F1B-A946-4146-87C9-F78E76CFA687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SMART Action Plan complete and incident closed. </a:t>
          </a:r>
        </a:p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 weeks from date of incident</a:t>
          </a:r>
        </a:p>
      </dgm:t>
    </dgm:pt>
    <dgm:pt modelId="{E2C5DD17-CD51-4600-934B-A278EA8C0D24}" type="parTrans" cxnId="{273A28E8-49B8-424F-80A1-55BFB2254CDC}">
      <dgm:prSet/>
      <dgm:spPr/>
      <dgm:t>
        <a:bodyPr/>
        <a:lstStyle/>
        <a:p>
          <a:endParaRPr lang="en-GB" sz="1000"/>
        </a:p>
      </dgm:t>
    </dgm:pt>
    <dgm:pt modelId="{22A9A13C-BFC5-4554-8AB1-A00495130C47}" type="sibTrans" cxnId="{273A28E8-49B8-424F-80A1-55BFB2254CDC}">
      <dgm:prSet/>
      <dgm:spPr/>
      <dgm:t>
        <a:bodyPr/>
        <a:lstStyle/>
        <a:p>
          <a:endParaRPr lang="en-GB" sz="1000"/>
        </a:p>
      </dgm:t>
    </dgm:pt>
    <dgm:pt modelId="{DB9F00DB-F7DE-4EDC-928B-7E91E46F2FF0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via provider organisation incident reporting system where appropriate</a:t>
          </a:r>
        </a:p>
      </dgm:t>
    </dgm:pt>
    <dgm:pt modelId="{6A02F1B4-0BE4-4EC4-98E6-16CD83433FE9}" type="parTrans" cxnId="{98120B69-28B0-4765-AA67-159B8D0B7181}">
      <dgm:prSet/>
      <dgm:spPr/>
      <dgm:t>
        <a:bodyPr/>
        <a:lstStyle/>
        <a:p>
          <a:endParaRPr lang="en-GB" sz="1000"/>
        </a:p>
      </dgm:t>
    </dgm:pt>
    <dgm:pt modelId="{82B714B3-B095-4DC4-8539-9E0130AA37DA}" type="sibTrans" cxnId="{98120B69-28B0-4765-AA67-159B8D0B7181}">
      <dgm:prSet/>
      <dgm:spPr/>
      <dgm:t>
        <a:bodyPr/>
        <a:lstStyle/>
        <a:p>
          <a:endParaRPr lang="en-GB" sz="1000"/>
        </a:p>
      </dgm:t>
    </dgm:pt>
    <dgm:pt modelId="{DE37CF4A-CCDB-4763-AAE6-450A2F7B1076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Programme Lead/Personal Tutor/ Clinical Educator to follow up wellbeing with the Learner, who may need referral to support agencies. Tripartite to be held within 5 working days</a:t>
          </a:r>
        </a:p>
      </dgm:t>
    </dgm:pt>
    <dgm:pt modelId="{34F68DDF-8390-4674-B189-73F597BFFF71}" type="parTrans" cxnId="{B025C1CC-8C4B-48E2-9F5D-94E2035306EC}">
      <dgm:prSet/>
      <dgm:spPr/>
      <dgm:t>
        <a:bodyPr/>
        <a:lstStyle/>
        <a:p>
          <a:endParaRPr lang="en-GB" sz="1000"/>
        </a:p>
      </dgm:t>
    </dgm:pt>
    <dgm:pt modelId="{2D28CCF4-054E-4A72-9702-EA268057F880}" type="sibTrans" cxnId="{B025C1CC-8C4B-48E2-9F5D-94E2035306EC}">
      <dgm:prSet/>
      <dgm:spPr/>
      <dgm:t>
        <a:bodyPr/>
        <a:lstStyle/>
        <a:p>
          <a:endParaRPr lang="en-GB" sz="1000"/>
        </a:p>
      </dgm:t>
    </dgm:pt>
    <dgm:pt modelId="{7FB13254-768F-4435-BC7F-0B7038999439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form initiated by Identified Lead in Provider Organisation</a:t>
          </a:r>
        </a:p>
      </dgm:t>
    </dgm:pt>
    <dgm:pt modelId="{8A094924-5CA4-4B83-9BFD-B8CCF6E017C0}" type="parTrans" cxnId="{998156BA-5210-4923-B1BA-5ECA932C5342}">
      <dgm:prSet/>
      <dgm:spPr/>
      <dgm:t>
        <a:bodyPr/>
        <a:lstStyle/>
        <a:p>
          <a:endParaRPr lang="en-GB" sz="1000"/>
        </a:p>
      </dgm:t>
    </dgm:pt>
    <dgm:pt modelId="{A1C122BA-8C37-45D6-A603-6C0FF5A2769B}" type="sibTrans" cxnId="{998156BA-5210-4923-B1BA-5ECA932C5342}">
      <dgm:prSet/>
      <dgm:spPr/>
      <dgm:t>
        <a:bodyPr/>
        <a:lstStyle/>
        <a:p>
          <a:endParaRPr lang="en-GB" sz="1000"/>
        </a:p>
      </dgm:t>
    </dgm:pt>
    <dgm:pt modelId="{7444748B-D828-44C9-9C4A-818ECE5B416B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Internal investigation commences to determine the factual evidence</a:t>
          </a:r>
        </a:p>
      </dgm:t>
    </dgm:pt>
    <dgm:pt modelId="{395B5A87-995C-439C-8926-2F69C4B78113}" type="parTrans" cxnId="{9315C319-B1FC-424E-B773-04D1A22F8340}">
      <dgm:prSet/>
      <dgm:spPr/>
      <dgm:t>
        <a:bodyPr/>
        <a:lstStyle/>
        <a:p>
          <a:endParaRPr lang="en-GB" sz="1000"/>
        </a:p>
      </dgm:t>
    </dgm:pt>
    <dgm:pt modelId="{2485DC9B-95D3-4BE6-884A-63CC6B0A7D98}" type="sibTrans" cxnId="{9315C319-B1FC-424E-B773-04D1A22F8340}">
      <dgm:prSet/>
      <dgm:spPr/>
      <dgm:t>
        <a:bodyPr/>
        <a:lstStyle/>
        <a:p>
          <a:endParaRPr lang="en-GB" sz="1000"/>
        </a:p>
      </dgm:t>
    </dgm:pt>
    <dgm:pt modelId="{27D12AAE-0457-475D-B2D3-00A31663892B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Action plan reviewed jointly as a minimum fortnightly and adjusted accordingly when updates occur, maintaining version control</a:t>
          </a:r>
        </a:p>
      </dgm:t>
    </dgm:pt>
    <dgm:pt modelId="{8B525BC1-87C7-45E4-9FE0-234EC158C0AC}" type="parTrans" cxnId="{2EBBC41D-B7F5-4C5A-894F-65A5D8E51280}">
      <dgm:prSet/>
      <dgm:spPr/>
      <dgm:t>
        <a:bodyPr/>
        <a:lstStyle/>
        <a:p>
          <a:endParaRPr lang="en-GB" sz="1000"/>
        </a:p>
      </dgm:t>
    </dgm:pt>
    <dgm:pt modelId="{30383CB5-1491-46CB-8BE8-305F0AB6DCDA}" type="sibTrans" cxnId="{2EBBC41D-B7F5-4C5A-894F-65A5D8E51280}">
      <dgm:prSet/>
      <dgm:spPr/>
      <dgm:t>
        <a:bodyPr/>
        <a:lstStyle/>
        <a:p>
          <a:endParaRPr lang="en-GB" sz="1000"/>
        </a:p>
      </dgm:t>
    </dgm:pt>
    <dgm:pt modelId="{2404D432-42CA-4868-B3FA-EDEF47E52E53}">
      <dgm:prSet phldrT="[Text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Completed reporting form sent to identified lead in HEI</a:t>
          </a:r>
        </a:p>
      </dgm:t>
    </dgm:pt>
    <dgm:pt modelId="{50307CE0-0D15-4BCF-AAA1-8728C3795EBE}" type="parTrans" cxnId="{8BC4F188-8571-4803-BE35-9D47C4199B24}">
      <dgm:prSet/>
      <dgm:spPr/>
      <dgm:t>
        <a:bodyPr/>
        <a:lstStyle/>
        <a:p>
          <a:endParaRPr lang="en-GB" sz="1000"/>
        </a:p>
      </dgm:t>
    </dgm:pt>
    <dgm:pt modelId="{78D763CF-5989-4608-9D3F-78883CDB3392}" type="sibTrans" cxnId="{8BC4F188-8571-4803-BE35-9D47C4199B24}">
      <dgm:prSet/>
      <dgm:spPr/>
      <dgm:t>
        <a:bodyPr/>
        <a:lstStyle/>
        <a:p>
          <a:endParaRPr lang="en-GB" sz="1000"/>
        </a:p>
      </dgm:t>
    </dgm:pt>
    <dgm:pt modelId="{0C276CE3-888A-4C04-9E74-71CEC7EA398A}">
      <dgm:prSet custT="1"/>
      <dgm:spPr>
        <a:solidFill>
          <a:prstClr val="white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gm:spPr>
      <dgm:t>
        <a:bodyPr spcFirstLastPara="0" vert="horz" wrap="square" lIns="64008" tIns="64008" rIns="64008" bIns="64008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University / provider (dependant on who instigated) adds initial actions to notification form and shares a with university / provider lead and stores notification</a:t>
          </a:r>
        </a:p>
      </dgm:t>
    </dgm:pt>
    <dgm:pt modelId="{0DC4EB3F-214B-4AB1-A676-B7D86D3EF53E}" type="parTrans" cxnId="{21077DFC-0B6E-47F7-84B4-0FB75CC6602F}">
      <dgm:prSet/>
      <dgm:spPr/>
      <dgm:t>
        <a:bodyPr/>
        <a:lstStyle/>
        <a:p>
          <a:endParaRPr lang="en-GB" sz="1000"/>
        </a:p>
      </dgm:t>
    </dgm:pt>
    <dgm:pt modelId="{ECEE8514-A69E-4BDD-B0FA-037E35A3B53A}" type="sibTrans" cxnId="{21077DFC-0B6E-47F7-84B4-0FB75CC6602F}">
      <dgm:prSet/>
      <dgm:spPr/>
      <dgm:t>
        <a:bodyPr/>
        <a:lstStyle/>
        <a:p>
          <a:endParaRPr lang="en-GB" sz="1000"/>
        </a:p>
      </dgm:t>
    </dgm:pt>
    <dgm:pt modelId="{964467BD-9884-4FFC-9C67-5E2B13C068AA}" type="pres">
      <dgm:prSet presAssocID="{80DCFC7E-72CD-4540-AB82-864872DA51DD}" presName="Name0" presStyleCnt="0">
        <dgm:presLayoutVars>
          <dgm:dir/>
          <dgm:animLvl val="lvl"/>
          <dgm:resizeHandles val="exact"/>
        </dgm:presLayoutVars>
      </dgm:prSet>
      <dgm:spPr/>
    </dgm:pt>
    <dgm:pt modelId="{E045F0B3-D5D4-42FB-A26B-381B10FE970C}" type="pres">
      <dgm:prSet presAssocID="{2404D432-42CA-4868-B3FA-EDEF47E52E53}" presName="boxAndChildren" presStyleCnt="0"/>
      <dgm:spPr/>
    </dgm:pt>
    <dgm:pt modelId="{31A80EA6-C46C-4105-9352-38C5FEFA1B9C}" type="pres">
      <dgm:prSet presAssocID="{2404D432-42CA-4868-B3FA-EDEF47E52E53}" presName="parentTextBox" presStyleLbl="node1" presStyleIdx="0" presStyleCnt="11" custScaleY="57314"/>
      <dgm:spPr/>
    </dgm:pt>
    <dgm:pt modelId="{F881189B-31FF-426D-8016-BFAEA4F34634}" type="pres">
      <dgm:prSet presAssocID="{22A9A13C-BFC5-4554-8AB1-A00495130C47}" presName="sp" presStyleCnt="0"/>
      <dgm:spPr/>
    </dgm:pt>
    <dgm:pt modelId="{BC0F40B2-E5C8-48BF-83ED-826E6185613F}" type="pres">
      <dgm:prSet presAssocID="{656E8F1B-A946-4146-87C9-F78E76CFA687}" presName="arrowAndChildren" presStyleCnt="0"/>
      <dgm:spPr/>
    </dgm:pt>
    <dgm:pt modelId="{D4DDEA4D-5A16-441F-A752-273EE69BCE21}" type="pres">
      <dgm:prSet presAssocID="{656E8F1B-A946-4146-87C9-F78E76CFA687}" presName="parentTextArrow" presStyleLbl="node1" presStyleIdx="1" presStyleCnt="11"/>
      <dgm:spPr/>
    </dgm:pt>
    <dgm:pt modelId="{8DA05293-8D9D-42F4-A2A6-2FF74679AC82}" type="pres">
      <dgm:prSet presAssocID="{30383CB5-1491-46CB-8BE8-305F0AB6DCDA}" presName="sp" presStyleCnt="0"/>
      <dgm:spPr/>
    </dgm:pt>
    <dgm:pt modelId="{E62BF309-7855-4F70-98C2-F308DC889727}" type="pres">
      <dgm:prSet presAssocID="{27D12AAE-0457-475D-B2D3-00A31663892B}" presName="arrowAndChildren" presStyleCnt="0"/>
      <dgm:spPr/>
    </dgm:pt>
    <dgm:pt modelId="{1CABC259-F258-40AB-9E86-B29EE8A08F12}" type="pres">
      <dgm:prSet presAssocID="{27D12AAE-0457-475D-B2D3-00A31663892B}" presName="parentTextArrow" presStyleLbl="node1" presStyleIdx="2" presStyleCnt="11"/>
      <dgm:spPr/>
    </dgm:pt>
    <dgm:pt modelId="{7DFB9B2D-E9F5-4073-BCD1-2B1734F1A67D}" type="pres">
      <dgm:prSet presAssocID="{0E6A7451-97B3-4838-95E3-E98457AEA531}" presName="sp" presStyleCnt="0"/>
      <dgm:spPr/>
    </dgm:pt>
    <dgm:pt modelId="{92CBDDE1-8ECC-4DFD-B469-457CBC126B1F}" type="pres">
      <dgm:prSet presAssocID="{89A6EB80-98CD-40F4-849C-265994AD499C}" presName="arrowAndChildren" presStyleCnt="0"/>
      <dgm:spPr/>
    </dgm:pt>
    <dgm:pt modelId="{336025BE-C122-4366-9C52-1EC6D6C4A7FD}" type="pres">
      <dgm:prSet presAssocID="{89A6EB80-98CD-40F4-849C-265994AD499C}" presName="parentTextArrow" presStyleLbl="node1" presStyleIdx="3" presStyleCnt="11"/>
      <dgm:spPr/>
    </dgm:pt>
    <dgm:pt modelId="{6E4F1B17-47A3-4BA5-923C-8C354F4870CD}" type="pres">
      <dgm:prSet presAssocID="{2485DC9B-95D3-4BE6-884A-63CC6B0A7D98}" presName="sp" presStyleCnt="0"/>
      <dgm:spPr/>
    </dgm:pt>
    <dgm:pt modelId="{C3127BA1-AFD5-49A0-9AEA-323678C1B26A}" type="pres">
      <dgm:prSet presAssocID="{7444748B-D828-44C9-9C4A-818ECE5B416B}" presName="arrowAndChildren" presStyleCnt="0"/>
      <dgm:spPr/>
    </dgm:pt>
    <dgm:pt modelId="{9AB00298-812D-42DB-B336-998C4D8DBEB6}" type="pres">
      <dgm:prSet presAssocID="{7444748B-D828-44C9-9C4A-818ECE5B416B}" presName="parentTextArrow" presStyleLbl="node1" presStyleIdx="4" presStyleCnt="11"/>
      <dgm:spPr/>
    </dgm:pt>
    <dgm:pt modelId="{FB6DFA26-8EE5-4766-A14C-A943F30AC588}" type="pres">
      <dgm:prSet presAssocID="{E852CC83-BDFF-441E-B60F-A08F345CE5C2}" presName="sp" presStyleCnt="0"/>
      <dgm:spPr/>
    </dgm:pt>
    <dgm:pt modelId="{12838F0C-9956-4C1C-91B9-4D0351F321FE}" type="pres">
      <dgm:prSet presAssocID="{FBC9C8CC-3FC7-49ED-B68D-EA57E038BFFF}" presName="arrowAndChildren" presStyleCnt="0"/>
      <dgm:spPr/>
    </dgm:pt>
    <dgm:pt modelId="{52165598-C862-489C-BFF1-D1B71136C972}" type="pres">
      <dgm:prSet presAssocID="{FBC9C8CC-3FC7-49ED-B68D-EA57E038BFFF}" presName="parentTextArrow" presStyleLbl="node1" presStyleIdx="5" presStyleCnt="11"/>
      <dgm:spPr/>
    </dgm:pt>
    <dgm:pt modelId="{E8ACAAC1-3B97-40CB-A5AA-97F7AE7DA63F}" type="pres">
      <dgm:prSet presAssocID="{A1C122BA-8C37-45D6-A603-6C0FF5A2769B}" presName="sp" presStyleCnt="0"/>
      <dgm:spPr/>
    </dgm:pt>
    <dgm:pt modelId="{63B69621-6F50-4D92-912A-C65C5BA9C18D}" type="pres">
      <dgm:prSet presAssocID="{7FB13254-768F-4435-BC7F-0B7038999439}" presName="arrowAndChildren" presStyleCnt="0"/>
      <dgm:spPr/>
    </dgm:pt>
    <dgm:pt modelId="{2ED05C89-8900-401E-A9C8-C25DEA398C26}" type="pres">
      <dgm:prSet presAssocID="{7FB13254-768F-4435-BC7F-0B7038999439}" presName="parentTextArrow" presStyleLbl="node1" presStyleIdx="6" presStyleCnt="11"/>
      <dgm:spPr/>
    </dgm:pt>
    <dgm:pt modelId="{7E09D020-3868-4773-B11A-DE69C840C36D}" type="pres">
      <dgm:prSet presAssocID="{82B714B3-B095-4DC4-8539-9E0130AA37DA}" presName="sp" presStyleCnt="0"/>
      <dgm:spPr/>
    </dgm:pt>
    <dgm:pt modelId="{A2A0FABA-3805-49FC-BA9B-18A7B91F7C87}" type="pres">
      <dgm:prSet presAssocID="{DB9F00DB-F7DE-4EDC-928B-7E91E46F2FF0}" presName="arrowAndChildren" presStyleCnt="0"/>
      <dgm:spPr/>
    </dgm:pt>
    <dgm:pt modelId="{7192E4A6-2221-4A6F-859F-4B480948CCD9}" type="pres">
      <dgm:prSet presAssocID="{DB9F00DB-F7DE-4EDC-928B-7E91E46F2FF0}" presName="parentTextArrow" presStyleLbl="node1" presStyleIdx="7" presStyleCnt="11"/>
      <dgm:spPr/>
    </dgm:pt>
    <dgm:pt modelId="{993813AA-72C1-4D73-AC58-260F7E4843C8}" type="pres">
      <dgm:prSet presAssocID="{ECEE8514-A69E-4BDD-B0FA-037E35A3B53A}" presName="sp" presStyleCnt="0"/>
      <dgm:spPr/>
    </dgm:pt>
    <dgm:pt modelId="{74699959-4F21-405F-B1F7-D6FD6064FD26}" type="pres">
      <dgm:prSet presAssocID="{0C276CE3-888A-4C04-9E74-71CEC7EA398A}" presName="arrowAndChildren" presStyleCnt="0"/>
      <dgm:spPr/>
    </dgm:pt>
    <dgm:pt modelId="{8DC85740-0E7E-4E11-9376-39646701C23F}" type="pres">
      <dgm:prSet presAssocID="{0C276CE3-888A-4C04-9E74-71CEC7EA398A}" presName="parentTextArrow" presStyleLbl="node1" presStyleIdx="8" presStyleCnt="11"/>
      <dgm:spPr>
        <a:xfrm rot="10800000">
          <a:off x="0" y="1058144"/>
          <a:ext cx="8300621" cy="533594"/>
        </a:xfrm>
        <a:prstGeom prst="upArrowCallout">
          <a:avLst/>
        </a:prstGeom>
      </dgm:spPr>
    </dgm:pt>
    <dgm:pt modelId="{8DE87034-3882-454C-AA80-1B2543ABAE96}" type="pres">
      <dgm:prSet presAssocID="{2D28CCF4-054E-4A72-9702-EA268057F880}" presName="sp" presStyleCnt="0"/>
      <dgm:spPr/>
    </dgm:pt>
    <dgm:pt modelId="{9A6E7021-673C-4081-899B-35EB5337BABD}" type="pres">
      <dgm:prSet presAssocID="{DE37CF4A-CCDB-4763-AAE6-450A2F7B1076}" presName="arrowAndChildren" presStyleCnt="0"/>
      <dgm:spPr/>
    </dgm:pt>
    <dgm:pt modelId="{7DA5BC08-5B24-4747-A2C7-AE2A458DD1FA}" type="pres">
      <dgm:prSet presAssocID="{DE37CF4A-CCDB-4763-AAE6-450A2F7B1076}" presName="parentTextArrow" presStyleLbl="node1" presStyleIdx="9" presStyleCnt="11" custLinFactNeighborX="-11834" custLinFactNeighborY="1005"/>
      <dgm:spPr/>
    </dgm:pt>
    <dgm:pt modelId="{B9C0A309-FFC9-4FAE-B6B9-A73849A1F080}" type="pres">
      <dgm:prSet presAssocID="{B5B5BBB5-41D5-49BA-9297-014105BDC8C9}" presName="sp" presStyleCnt="0"/>
      <dgm:spPr/>
    </dgm:pt>
    <dgm:pt modelId="{F8FDD412-C599-421B-9294-4BE0E0259D7B}" type="pres">
      <dgm:prSet presAssocID="{8DAFA896-B844-4F97-8AE1-E67F099C1864}" presName="arrowAndChildren" presStyleCnt="0"/>
      <dgm:spPr/>
    </dgm:pt>
    <dgm:pt modelId="{1F0609E2-0491-4C70-880D-979A8D5030AF}" type="pres">
      <dgm:prSet presAssocID="{8DAFA896-B844-4F97-8AE1-E67F099C1864}" presName="parentTextArrow" presStyleLbl="node1" presStyleIdx="9" presStyleCnt="11"/>
      <dgm:spPr/>
    </dgm:pt>
    <dgm:pt modelId="{B2A90B99-8A55-46E4-BC33-C2F391A1E9DC}" type="pres">
      <dgm:prSet presAssocID="{8DAFA896-B844-4F97-8AE1-E67F099C1864}" presName="arrow" presStyleLbl="node1" presStyleIdx="10" presStyleCnt="11" custScaleY="168085"/>
      <dgm:spPr/>
    </dgm:pt>
    <dgm:pt modelId="{1012C828-CDE2-4304-A286-31ABC89246FF}" type="pres">
      <dgm:prSet presAssocID="{8DAFA896-B844-4F97-8AE1-E67F099C1864}" presName="descendantArrow" presStyleCnt="0"/>
      <dgm:spPr/>
    </dgm:pt>
    <dgm:pt modelId="{B01DC3DB-D56E-4641-AFF9-0D103460A14C}" type="pres">
      <dgm:prSet presAssocID="{5DCF27A9-93D9-4A4D-BEB1-B323AEFA7633}" presName="childTextArrow" presStyleLbl="fgAccFollowNode1" presStyleIdx="0" presStyleCnt="2" custScaleX="85356" custScaleY="180854">
        <dgm:presLayoutVars>
          <dgm:bulletEnabled val="1"/>
        </dgm:presLayoutVars>
      </dgm:prSet>
      <dgm:spPr/>
    </dgm:pt>
    <dgm:pt modelId="{578D2C12-A59D-47B2-8356-61952AD084AC}" type="pres">
      <dgm:prSet presAssocID="{302FF6DB-57A1-4AFA-87F4-75B0C1ACDFAD}" presName="childTextArrow" presStyleLbl="fgAccFollowNode1" presStyleIdx="1" presStyleCnt="2" custScaleX="119195" custScaleY="180885">
        <dgm:presLayoutVars>
          <dgm:bulletEnabled val="1"/>
        </dgm:presLayoutVars>
      </dgm:prSet>
      <dgm:spPr/>
    </dgm:pt>
  </dgm:ptLst>
  <dgm:cxnLst>
    <dgm:cxn modelId="{55B8FB14-8CD2-4A34-B27C-286FF6A3241A}" srcId="{8DAFA896-B844-4F97-8AE1-E67F099C1864}" destId="{302FF6DB-57A1-4AFA-87F4-75B0C1ACDFAD}" srcOrd="1" destOrd="0" parTransId="{CBF46389-2B61-4375-ACA8-DABDDEF56878}" sibTransId="{D7986AA3-AABE-4991-AD59-96D986C8156F}"/>
    <dgm:cxn modelId="{5186E818-9553-4236-B4A7-FE74E0AAFC22}" type="presOf" srcId="{7444748B-D828-44C9-9C4A-818ECE5B416B}" destId="{9AB00298-812D-42DB-B336-998C4D8DBEB6}" srcOrd="0" destOrd="0" presId="urn:microsoft.com/office/officeart/2005/8/layout/process4"/>
    <dgm:cxn modelId="{9315C319-B1FC-424E-B773-04D1A22F8340}" srcId="{80DCFC7E-72CD-4540-AB82-864872DA51DD}" destId="{7444748B-D828-44C9-9C4A-818ECE5B416B}" srcOrd="6" destOrd="0" parTransId="{395B5A87-995C-439C-8926-2F69C4B78113}" sibTransId="{2485DC9B-95D3-4BE6-884A-63CC6B0A7D98}"/>
    <dgm:cxn modelId="{A48D101C-EBEB-4813-AC31-6A68F26F4948}" srcId="{80DCFC7E-72CD-4540-AB82-864872DA51DD}" destId="{FBC9C8CC-3FC7-49ED-B68D-EA57E038BFFF}" srcOrd="5" destOrd="0" parTransId="{CAAB4D06-9673-4DC2-8D1C-1C0792CD49BB}" sibTransId="{E852CC83-BDFF-441E-B60F-A08F345CE5C2}"/>
    <dgm:cxn modelId="{2EBBC41D-B7F5-4C5A-894F-65A5D8E51280}" srcId="{80DCFC7E-72CD-4540-AB82-864872DA51DD}" destId="{27D12AAE-0457-475D-B2D3-00A31663892B}" srcOrd="8" destOrd="0" parTransId="{8B525BC1-87C7-45E4-9FE0-234EC158C0AC}" sibTransId="{30383CB5-1491-46CB-8BE8-305F0AB6DCDA}"/>
    <dgm:cxn modelId="{98056F29-8088-4CCB-9FC4-8A5C1D6528C0}" type="presOf" srcId="{DE37CF4A-CCDB-4763-AAE6-450A2F7B1076}" destId="{7DA5BC08-5B24-4747-A2C7-AE2A458DD1FA}" srcOrd="0" destOrd="0" presId="urn:microsoft.com/office/officeart/2005/8/layout/process4"/>
    <dgm:cxn modelId="{2FD7DC44-6755-403A-BA6E-D1A37CEADCBB}" type="presOf" srcId="{27D12AAE-0457-475D-B2D3-00A31663892B}" destId="{1CABC259-F258-40AB-9E86-B29EE8A08F12}" srcOrd="0" destOrd="0" presId="urn:microsoft.com/office/officeart/2005/8/layout/process4"/>
    <dgm:cxn modelId="{98120B69-28B0-4765-AA67-159B8D0B7181}" srcId="{80DCFC7E-72CD-4540-AB82-864872DA51DD}" destId="{DB9F00DB-F7DE-4EDC-928B-7E91E46F2FF0}" srcOrd="3" destOrd="0" parTransId="{6A02F1B4-0BE4-4EC4-98E6-16CD83433FE9}" sibTransId="{82B714B3-B095-4DC4-8539-9E0130AA37DA}"/>
    <dgm:cxn modelId="{5B284069-26B6-457F-B120-EC7568CF2F5F}" srcId="{8DAFA896-B844-4F97-8AE1-E67F099C1864}" destId="{5DCF27A9-93D9-4A4D-BEB1-B323AEFA7633}" srcOrd="0" destOrd="0" parTransId="{818CA255-1E01-445B-B3D1-4C3608A6FC6B}" sibTransId="{5BDC4131-1B65-413D-B1CC-D2DD1D67679E}"/>
    <dgm:cxn modelId="{9AEFAF71-E436-4A81-A568-D4265CFB2FC4}" type="presOf" srcId="{8DAFA896-B844-4F97-8AE1-E67F099C1864}" destId="{B2A90B99-8A55-46E4-BC33-C2F391A1E9DC}" srcOrd="1" destOrd="0" presId="urn:microsoft.com/office/officeart/2005/8/layout/process4"/>
    <dgm:cxn modelId="{94A9BB76-55BE-4BFD-B3C4-3A2B17F71A51}" type="presOf" srcId="{656E8F1B-A946-4146-87C9-F78E76CFA687}" destId="{D4DDEA4D-5A16-441F-A752-273EE69BCE21}" srcOrd="0" destOrd="0" presId="urn:microsoft.com/office/officeart/2005/8/layout/process4"/>
    <dgm:cxn modelId="{ADEC0278-3080-4B3A-B38C-5264351DF7C8}" type="presOf" srcId="{FBC9C8CC-3FC7-49ED-B68D-EA57E038BFFF}" destId="{52165598-C862-489C-BFF1-D1B71136C972}" srcOrd="0" destOrd="0" presId="urn:microsoft.com/office/officeart/2005/8/layout/process4"/>
    <dgm:cxn modelId="{2C82CA7C-D8B0-4519-8BE3-EAB0936B5389}" type="presOf" srcId="{7FB13254-768F-4435-BC7F-0B7038999439}" destId="{2ED05C89-8900-401E-A9C8-C25DEA398C26}" srcOrd="0" destOrd="0" presId="urn:microsoft.com/office/officeart/2005/8/layout/process4"/>
    <dgm:cxn modelId="{8BC4F188-8571-4803-BE35-9D47C4199B24}" srcId="{80DCFC7E-72CD-4540-AB82-864872DA51DD}" destId="{2404D432-42CA-4868-B3FA-EDEF47E52E53}" srcOrd="10" destOrd="0" parTransId="{50307CE0-0D15-4BCF-AAA1-8728C3795EBE}" sibTransId="{78D763CF-5989-4608-9D3F-78883CDB3392}"/>
    <dgm:cxn modelId="{11AE818B-28EA-45BD-94EE-F392B03923EE}" type="presOf" srcId="{DB9F00DB-F7DE-4EDC-928B-7E91E46F2FF0}" destId="{7192E4A6-2221-4A6F-859F-4B480948CCD9}" srcOrd="0" destOrd="0" presId="urn:microsoft.com/office/officeart/2005/8/layout/process4"/>
    <dgm:cxn modelId="{F81C97A8-DC8D-4B51-A69A-77AF6468AC1C}" type="presOf" srcId="{302FF6DB-57A1-4AFA-87F4-75B0C1ACDFAD}" destId="{578D2C12-A59D-47B2-8356-61952AD084AC}" srcOrd="0" destOrd="0" presId="urn:microsoft.com/office/officeart/2005/8/layout/process4"/>
    <dgm:cxn modelId="{CDEFA8AF-497B-4D72-A396-0431DD8BD825}" type="presOf" srcId="{5DCF27A9-93D9-4A4D-BEB1-B323AEFA7633}" destId="{B01DC3DB-D56E-4641-AFF9-0D103460A14C}" srcOrd="0" destOrd="0" presId="urn:microsoft.com/office/officeart/2005/8/layout/process4"/>
    <dgm:cxn modelId="{998156BA-5210-4923-B1BA-5ECA932C5342}" srcId="{80DCFC7E-72CD-4540-AB82-864872DA51DD}" destId="{7FB13254-768F-4435-BC7F-0B7038999439}" srcOrd="4" destOrd="0" parTransId="{8A094924-5CA4-4B83-9BFD-B8CCF6E017C0}" sibTransId="{A1C122BA-8C37-45D6-A603-6C0FF5A2769B}"/>
    <dgm:cxn modelId="{34B049BE-B63E-4156-9850-725C17AB28C1}" srcId="{80DCFC7E-72CD-4540-AB82-864872DA51DD}" destId="{89A6EB80-98CD-40F4-849C-265994AD499C}" srcOrd="7" destOrd="0" parTransId="{A1A9E5BB-F54B-469C-BC75-40D2FF059CF3}" sibTransId="{0E6A7451-97B3-4838-95E3-E98457AEA531}"/>
    <dgm:cxn modelId="{82D4D1C5-42D3-489B-A9E0-1860257B0E74}" type="presOf" srcId="{89A6EB80-98CD-40F4-849C-265994AD499C}" destId="{336025BE-C122-4366-9C52-1EC6D6C4A7FD}" srcOrd="0" destOrd="0" presId="urn:microsoft.com/office/officeart/2005/8/layout/process4"/>
    <dgm:cxn modelId="{402F7EC6-F42D-47D6-8299-03968C600780}" type="presOf" srcId="{0C276CE3-888A-4C04-9E74-71CEC7EA398A}" destId="{8DC85740-0E7E-4E11-9376-39646701C23F}" srcOrd="0" destOrd="0" presId="urn:microsoft.com/office/officeart/2005/8/layout/process4"/>
    <dgm:cxn modelId="{B025C1CC-8C4B-48E2-9F5D-94E2035306EC}" srcId="{80DCFC7E-72CD-4540-AB82-864872DA51DD}" destId="{DE37CF4A-CCDB-4763-AAE6-450A2F7B1076}" srcOrd="1" destOrd="0" parTransId="{34F68DDF-8390-4674-B189-73F597BFFF71}" sibTransId="{2D28CCF4-054E-4A72-9702-EA268057F880}"/>
    <dgm:cxn modelId="{44CEBCDF-29EA-4C31-A136-22DD722F7E3E}" type="presOf" srcId="{2404D432-42CA-4868-B3FA-EDEF47E52E53}" destId="{31A80EA6-C46C-4105-9352-38C5FEFA1B9C}" srcOrd="0" destOrd="0" presId="urn:microsoft.com/office/officeart/2005/8/layout/process4"/>
    <dgm:cxn modelId="{491041E1-5276-4A1B-B339-A30F46B87B39}" type="presOf" srcId="{80DCFC7E-72CD-4540-AB82-864872DA51DD}" destId="{964467BD-9884-4FFC-9C67-5E2B13C068AA}" srcOrd="0" destOrd="0" presId="urn:microsoft.com/office/officeart/2005/8/layout/process4"/>
    <dgm:cxn modelId="{273A28E8-49B8-424F-80A1-55BFB2254CDC}" srcId="{80DCFC7E-72CD-4540-AB82-864872DA51DD}" destId="{656E8F1B-A946-4146-87C9-F78E76CFA687}" srcOrd="9" destOrd="0" parTransId="{E2C5DD17-CD51-4600-934B-A278EA8C0D24}" sibTransId="{22A9A13C-BFC5-4554-8AB1-A00495130C47}"/>
    <dgm:cxn modelId="{4DF615E9-2A25-41F4-A2B3-31E01E6F8A58}" type="presOf" srcId="{8DAFA896-B844-4F97-8AE1-E67F099C1864}" destId="{1F0609E2-0491-4C70-880D-979A8D5030AF}" srcOrd="0" destOrd="0" presId="urn:microsoft.com/office/officeart/2005/8/layout/process4"/>
    <dgm:cxn modelId="{21077DFC-0B6E-47F7-84B4-0FB75CC6602F}" srcId="{80DCFC7E-72CD-4540-AB82-864872DA51DD}" destId="{0C276CE3-888A-4C04-9E74-71CEC7EA398A}" srcOrd="2" destOrd="0" parTransId="{0DC4EB3F-214B-4AB1-A676-B7D86D3EF53E}" sibTransId="{ECEE8514-A69E-4BDD-B0FA-037E35A3B53A}"/>
    <dgm:cxn modelId="{12414DFE-968C-4122-A8FE-48B513E2449D}" srcId="{80DCFC7E-72CD-4540-AB82-864872DA51DD}" destId="{8DAFA896-B844-4F97-8AE1-E67F099C1864}" srcOrd="0" destOrd="0" parTransId="{A15B4AE8-2903-4313-808D-69B2C747C7E1}" sibTransId="{B5B5BBB5-41D5-49BA-9297-014105BDC8C9}"/>
    <dgm:cxn modelId="{9A38E538-1425-4263-B64C-94CA5988765B}" type="presParOf" srcId="{964467BD-9884-4FFC-9C67-5E2B13C068AA}" destId="{E045F0B3-D5D4-42FB-A26B-381B10FE970C}" srcOrd="0" destOrd="0" presId="urn:microsoft.com/office/officeart/2005/8/layout/process4"/>
    <dgm:cxn modelId="{54BB088D-D4D3-4A23-940A-40A41F8BC691}" type="presParOf" srcId="{E045F0B3-D5D4-42FB-A26B-381B10FE970C}" destId="{31A80EA6-C46C-4105-9352-38C5FEFA1B9C}" srcOrd="0" destOrd="0" presId="urn:microsoft.com/office/officeart/2005/8/layout/process4"/>
    <dgm:cxn modelId="{97FF12DC-AF56-4F1D-8044-885C6D15222E}" type="presParOf" srcId="{964467BD-9884-4FFC-9C67-5E2B13C068AA}" destId="{F881189B-31FF-426D-8016-BFAEA4F34634}" srcOrd="1" destOrd="0" presId="urn:microsoft.com/office/officeart/2005/8/layout/process4"/>
    <dgm:cxn modelId="{4A6374A9-12CD-413C-AC3E-3EFD81C2CF65}" type="presParOf" srcId="{964467BD-9884-4FFC-9C67-5E2B13C068AA}" destId="{BC0F40B2-E5C8-48BF-83ED-826E6185613F}" srcOrd="2" destOrd="0" presId="urn:microsoft.com/office/officeart/2005/8/layout/process4"/>
    <dgm:cxn modelId="{FF0026D5-2942-4388-B3FF-F03EBA71069C}" type="presParOf" srcId="{BC0F40B2-E5C8-48BF-83ED-826E6185613F}" destId="{D4DDEA4D-5A16-441F-A752-273EE69BCE21}" srcOrd="0" destOrd="0" presId="urn:microsoft.com/office/officeart/2005/8/layout/process4"/>
    <dgm:cxn modelId="{B4BE0929-CBB1-4F19-98EA-2DBC6F720BE4}" type="presParOf" srcId="{964467BD-9884-4FFC-9C67-5E2B13C068AA}" destId="{8DA05293-8D9D-42F4-A2A6-2FF74679AC82}" srcOrd="3" destOrd="0" presId="urn:microsoft.com/office/officeart/2005/8/layout/process4"/>
    <dgm:cxn modelId="{2393B412-318B-4887-A0F9-330338E1B1A9}" type="presParOf" srcId="{964467BD-9884-4FFC-9C67-5E2B13C068AA}" destId="{E62BF309-7855-4F70-98C2-F308DC889727}" srcOrd="4" destOrd="0" presId="urn:microsoft.com/office/officeart/2005/8/layout/process4"/>
    <dgm:cxn modelId="{5C31172D-7B43-4919-A2E6-A36D974571DF}" type="presParOf" srcId="{E62BF309-7855-4F70-98C2-F308DC889727}" destId="{1CABC259-F258-40AB-9E86-B29EE8A08F12}" srcOrd="0" destOrd="0" presId="urn:microsoft.com/office/officeart/2005/8/layout/process4"/>
    <dgm:cxn modelId="{B7D2A837-7811-4225-A9E7-666D2702606F}" type="presParOf" srcId="{964467BD-9884-4FFC-9C67-5E2B13C068AA}" destId="{7DFB9B2D-E9F5-4073-BCD1-2B1734F1A67D}" srcOrd="5" destOrd="0" presId="urn:microsoft.com/office/officeart/2005/8/layout/process4"/>
    <dgm:cxn modelId="{3F332BDA-4745-487F-A517-CFCC1567A3CF}" type="presParOf" srcId="{964467BD-9884-4FFC-9C67-5E2B13C068AA}" destId="{92CBDDE1-8ECC-4DFD-B469-457CBC126B1F}" srcOrd="6" destOrd="0" presId="urn:microsoft.com/office/officeart/2005/8/layout/process4"/>
    <dgm:cxn modelId="{177D181D-FD95-4991-A22D-FD74F398616C}" type="presParOf" srcId="{92CBDDE1-8ECC-4DFD-B469-457CBC126B1F}" destId="{336025BE-C122-4366-9C52-1EC6D6C4A7FD}" srcOrd="0" destOrd="0" presId="urn:microsoft.com/office/officeart/2005/8/layout/process4"/>
    <dgm:cxn modelId="{4943A7A6-44B4-4100-B458-029C6F60EA5C}" type="presParOf" srcId="{964467BD-9884-4FFC-9C67-5E2B13C068AA}" destId="{6E4F1B17-47A3-4BA5-923C-8C354F4870CD}" srcOrd="7" destOrd="0" presId="urn:microsoft.com/office/officeart/2005/8/layout/process4"/>
    <dgm:cxn modelId="{53B414B4-C1F8-4711-BB0F-214B801463E5}" type="presParOf" srcId="{964467BD-9884-4FFC-9C67-5E2B13C068AA}" destId="{C3127BA1-AFD5-49A0-9AEA-323678C1B26A}" srcOrd="8" destOrd="0" presId="urn:microsoft.com/office/officeart/2005/8/layout/process4"/>
    <dgm:cxn modelId="{B364F6B2-8DB4-4425-9179-2F61C1FE41F8}" type="presParOf" srcId="{C3127BA1-AFD5-49A0-9AEA-323678C1B26A}" destId="{9AB00298-812D-42DB-B336-998C4D8DBEB6}" srcOrd="0" destOrd="0" presId="urn:microsoft.com/office/officeart/2005/8/layout/process4"/>
    <dgm:cxn modelId="{4AD1C7E5-9F60-478E-9980-3A8B0317C89A}" type="presParOf" srcId="{964467BD-9884-4FFC-9C67-5E2B13C068AA}" destId="{FB6DFA26-8EE5-4766-A14C-A943F30AC588}" srcOrd="9" destOrd="0" presId="urn:microsoft.com/office/officeart/2005/8/layout/process4"/>
    <dgm:cxn modelId="{ECBC6AD9-D11D-4511-8F25-8D2DF9F3BD2A}" type="presParOf" srcId="{964467BD-9884-4FFC-9C67-5E2B13C068AA}" destId="{12838F0C-9956-4C1C-91B9-4D0351F321FE}" srcOrd="10" destOrd="0" presId="urn:microsoft.com/office/officeart/2005/8/layout/process4"/>
    <dgm:cxn modelId="{985522E4-F4C2-4A95-977D-D3D8583FEEA7}" type="presParOf" srcId="{12838F0C-9956-4C1C-91B9-4D0351F321FE}" destId="{52165598-C862-489C-BFF1-D1B71136C972}" srcOrd="0" destOrd="0" presId="urn:microsoft.com/office/officeart/2005/8/layout/process4"/>
    <dgm:cxn modelId="{BF9DD4B8-5393-43E1-9CCC-246A5CFE799A}" type="presParOf" srcId="{964467BD-9884-4FFC-9C67-5E2B13C068AA}" destId="{E8ACAAC1-3B97-40CB-A5AA-97F7AE7DA63F}" srcOrd="11" destOrd="0" presId="urn:microsoft.com/office/officeart/2005/8/layout/process4"/>
    <dgm:cxn modelId="{7D89BBC1-96E2-43E1-B29B-37DCE776DD01}" type="presParOf" srcId="{964467BD-9884-4FFC-9C67-5E2B13C068AA}" destId="{63B69621-6F50-4D92-912A-C65C5BA9C18D}" srcOrd="12" destOrd="0" presId="urn:microsoft.com/office/officeart/2005/8/layout/process4"/>
    <dgm:cxn modelId="{69A04F89-2F38-4464-82B5-C433B0057E50}" type="presParOf" srcId="{63B69621-6F50-4D92-912A-C65C5BA9C18D}" destId="{2ED05C89-8900-401E-A9C8-C25DEA398C26}" srcOrd="0" destOrd="0" presId="urn:microsoft.com/office/officeart/2005/8/layout/process4"/>
    <dgm:cxn modelId="{2C94B019-96F5-4138-8DE4-F75BD21D88EF}" type="presParOf" srcId="{964467BD-9884-4FFC-9C67-5E2B13C068AA}" destId="{7E09D020-3868-4773-B11A-DE69C840C36D}" srcOrd="13" destOrd="0" presId="urn:microsoft.com/office/officeart/2005/8/layout/process4"/>
    <dgm:cxn modelId="{FBB1FA93-AB65-427D-BE62-395ED319E772}" type="presParOf" srcId="{964467BD-9884-4FFC-9C67-5E2B13C068AA}" destId="{A2A0FABA-3805-49FC-BA9B-18A7B91F7C87}" srcOrd="14" destOrd="0" presId="urn:microsoft.com/office/officeart/2005/8/layout/process4"/>
    <dgm:cxn modelId="{58EA44AD-2FF9-44D5-9560-DDDCDF818FDE}" type="presParOf" srcId="{A2A0FABA-3805-49FC-BA9B-18A7B91F7C87}" destId="{7192E4A6-2221-4A6F-859F-4B480948CCD9}" srcOrd="0" destOrd="0" presId="urn:microsoft.com/office/officeart/2005/8/layout/process4"/>
    <dgm:cxn modelId="{4EE2C25C-11C0-4E22-B287-0F692D8EC5F3}" type="presParOf" srcId="{964467BD-9884-4FFC-9C67-5E2B13C068AA}" destId="{993813AA-72C1-4D73-AC58-260F7E4843C8}" srcOrd="15" destOrd="0" presId="urn:microsoft.com/office/officeart/2005/8/layout/process4"/>
    <dgm:cxn modelId="{64C35B8C-5941-4B57-8469-AF4F8C4B254D}" type="presParOf" srcId="{964467BD-9884-4FFC-9C67-5E2B13C068AA}" destId="{74699959-4F21-405F-B1F7-D6FD6064FD26}" srcOrd="16" destOrd="0" presId="urn:microsoft.com/office/officeart/2005/8/layout/process4"/>
    <dgm:cxn modelId="{47DA074D-A2F3-47FF-9A98-F6F25ECA4A24}" type="presParOf" srcId="{74699959-4F21-405F-B1F7-D6FD6064FD26}" destId="{8DC85740-0E7E-4E11-9376-39646701C23F}" srcOrd="0" destOrd="0" presId="urn:microsoft.com/office/officeart/2005/8/layout/process4"/>
    <dgm:cxn modelId="{71CB63D2-04E2-4863-941E-CF497247746D}" type="presParOf" srcId="{964467BD-9884-4FFC-9C67-5E2B13C068AA}" destId="{8DE87034-3882-454C-AA80-1B2543ABAE96}" srcOrd="17" destOrd="0" presId="urn:microsoft.com/office/officeart/2005/8/layout/process4"/>
    <dgm:cxn modelId="{5AC02517-52A5-4395-80A6-C558674C2893}" type="presParOf" srcId="{964467BD-9884-4FFC-9C67-5E2B13C068AA}" destId="{9A6E7021-673C-4081-899B-35EB5337BABD}" srcOrd="18" destOrd="0" presId="urn:microsoft.com/office/officeart/2005/8/layout/process4"/>
    <dgm:cxn modelId="{86286410-0E24-4AC0-909F-308761E015B0}" type="presParOf" srcId="{9A6E7021-673C-4081-899B-35EB5337BABD}" destId="{7DA5BC08-5B24-4747-A2C7-AE2A458DD1FA}" srcOrd="0" destOrd="0" presId="urn:microsoft.com/office/officeart/2005/8/layout/process4"/>
    <dgm:cxn modelId="{B8B63EAC-0631-40BA-A28B-2B1C0D98391F}" type="presParOf" srcId="{964467BD-9884-4FFC-9C67-5E2B13C068AA}" destId="{B9C0A309-FFC9-4FAE-B6B9-A73849A1F080}" srcOrd="19" destOrd="0" presId="urn:microsoft.com/office/officeart/2005/8/layout/process4"/>
    <dgm:cxn modelId="{BF6016C1-1AF5-443A-84EF-CE55E6FBB3FD}" type="presParOf" srcId="{964467BD-9884-4FFC-9C67-5E2B13C068AA}" destId="{F8FDD412-C599-421B-9294-4BE0E0259D7B}" srcOrd="20" destOrd="0" presId="urn:microsoft.com/office/officeart/2005/8/layout/process4"/>
    <dgm:cxn modelId="{4038AA94-BE48-4854-82E0-E9356C5F57BE}" type="presParOf" srcId="{F8FDD412-C599-421B-9294-4BE0E0259D7B}" destId="{1F0609E2-0491-4C70-880D-979A8D5030AF}" srcOrd="0" destOrd="0" presId="urn:microsoft.com/office/officeart/2005/8/layout/process4"/>
    <dgm:cxn modelId="{810A7466-3C14-47FF-96E4-532F9AE09312}" type="presParOf" srcId="{F8FDD412-C599-421B-9294-4BE0E0259D7B}" destId="{B2A90B99-8A55-46E4-BC33-C2F391A1E9DC}" srcOrd="1" destOrd="0" presId="urn:microsoft.com/office/officeart/2005/8/layout/process4"/>
    <dgm:cxn modelId="{B6923A12-4D06-4DD4-9985-597A0D5006CE}" type="presParOf" srcId="{F8FDD412-C599-421B-9294-4BE0E0259D7B}" destId="{1012C828-CDE2-4304-A286-31ABC89246FF}" srcOrd="2" destOrd="0" presId="urn:microsoft.com/office/officeart/2005/8/layout/process4"/>
    <dgm:cxn modelId="{80E25F9D-6D6B-4A8A-AAD0-C66B6A9C9D76}" type="presParOf" srcId="{1012C828-CDE2-4304-A286-31ABC89246FF}" destId="{B01DC3DB-D56E-4641-AFF9-0D103460A14C}" srcOrd="0" destOrd="0" presId="urn:microsoft.com/office/officeart/2005/8/layout/process4"/>
    <dgm:cxn modelId="{611AF62A-0E14-49B3-8F05-B49D1F44B3AF}" type="presParOf" srcId="{1012C828-CDE2-4304-A286-31ABC89246FF}" destId="{578D2C12-A59D-47B2-8356-61952AD084AC}" srcOrd="1" destOrd="0" presId="urn:microsoft.com/office/officeart/2005/8/layout/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DCFC7E-72CD-4540-AB82-864872DA51D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DAFA896-B844-4F97-8AE1-E67F099C1864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completion / receipt of notification form, identified lead in provider organisation to immediately communicate situation on day of incident  </a:t>
          </a:r>
        </a:p>
      </dgm:t>
    </dgm:pt>
    <dgm:pt modelId="{A15B4AE8-2903-4313-808D-69B2C747C7E1}" type="parTrans" cxnId="{12414DFE-968C-4122-A8FE-48B513E2449D}">
      <dgm:prSet/>
      <dgm:spPr/>
      <dgm:t>
        <a:bodyPr/>
        <a:lstStyle/>
        <a:p>
          <a:endParaRPr lang="en-GB" sz="1000"/>
        </a:p>
      </dgm:t>
    </dgm:pt>
    <dgm:pt modelId="{B5B5BBB5-41D5-49BA-9297-014105BDC8C9}" type="sibTrans" cxnId="{12414DFE-968C-4122-A8FE-48B513E2449D}">
      <dgm:prSet/>
      <dgm:spPr/>
      <dgm:t>
        <a:bodyPr/>
        <a:lstStyle/>
        <a:p>
          <a:endParaRPr lang="en-GB" sz="1000"/>
        </a:p>
      </dgm:t>
    </dgm:pt>
    <dgm:pt modelId="{5DCF27A9-93D9-4A4D-BEB1-B323AEFA7633}">
      <dgm:prSet phldrT="[Text]" custT="1"/>
      <dgm:spPr>
        <a:solidFill>
          <a:srgbClr val="EF8995">
            <a:alpha val="89804"/>
          </a:srgb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Education Facilitator; Service Manager; Head of Service</a:t>
          </a:r>
        </a:p>
      </dgm:t>
    </dgm:pt>
    <dgm:pt modelId="{818CA255-1E01-445B-B3D1-4C3608A6FC6B}" type="parTrans" cxnId="{5B284069-26B6-457F-B120-EC7568CF2F5F}">
      <dgm:prSet/>
      <dgm:spPr/>
      <dgm:t>
        <a:bodyPr/>
        <a:lstStyle/>
        <a:p>
          <a:endParaRPr lang="en-GB" sz="1000"/>
        </a:p>
      </dgm:t>
    </dgm:pt>
    <dgm:pt modelId="{5BDC4131-1B65-413D-B1CC-D2DD1D67679E}" type="sibTrans" cxnId="{5B284069-26B6-457F-B120-EC7568CF2F5F}">
      <dgm:prSet/>
      <dgm:spPr/>
      <dgm:t>
        <a:bodyPr/>
        <a:lstStyle/>
        <a:p>
          <a:endParaRPr lang="en-GB" sz="1000"/>
        </a:p>
      </dgm:t>
    </dgm:pt>
    <dgm:pt modelId="{302FF6DB-57A1-4AFA-87F4-75B0C1ACDFAD}">
      <dgm:prSet phldrT="[Text]" custT="1"/>
      <dgm:spPr>
        <a:solidFill>
          <a:srgbClr val="EF8995">
            <a:alpha val="90000"/>
          </a:srgbClr>
        </a:solidFill>
        <a:ln>
          <a:solidFill>
            <a:srgbClr val="FF0000">
              <a:alpha val="90000"/>
            </a:srgbClr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Quality Lead, Personal Tutor/Academic Advisor; Programme Lead/Lead Midwife for Education</a:t>
          </a:r>
        </a:p>
      </dgm:t>
    </dgm:pt>
    <dgm:pt modelId="{CBF46389-2B61-4375-ACA8-DABDDEF56878}" type="parTrans" cxnId="{55B8FB14-8CD2-4A34-B27C-286FF6A3241A}">
      <dgm:prSet/>
      <dgm:spPr/>
      <dgm:t>
        <a:bodyPr/>
        <a:lstStyle/>
        <a:p>
          <a:endParaRPr lang="en-GB" sz="1000"/>
        </a:p>
      </dgm:t>
    </dgm:pt>
    <dgm:pt modelId="{D7986AA3-AABE-4991-AD59-96D986C8156F}" type="sibTrans" cxnId="{55B8FB14-8CD2-4A34-B27C-286FF6A3241A}">
      <dgm:prSet/>
      <dgm:spPr/>
      <dgm:t>
        <a:bodyPr/>
        <a:lstStyle/>
        <a:p>
          <a:endParaRPr lang="en-GB" sz="1000"/>
        </a:p>
      </dgm:t>
    </dgm:pt>
    <dgm:pt modelId="{FBC9C8CC-3FC7-49ED-B68D-EA57E038BFFF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provider organisation practice incident log and review log and evaluations for themes</a:t>
          </a:r>
        </a:p>
      </dgm:t>
    </dgm:pt>
    <dgm:pt modelId="{CAAB4D06-9673-4DC2-8D1C-1C0792CD49BB}" type="parTrans" cxnId="{A48D101C-EBEB-4813-AC31-6A68F26F4948}">
      <dgm:prSet/>
      <dgm:spPr/>
      <dgm:t>
        <a:bodyPr/>
        <a:lstStyle/>
        <a:p>
          <a:endParaRPr lang="en-GB" sz="1000"/>
        </a:p>
      </dgm:t>
    </dgm:pt>
    <dgm:pt modelId="{E852CC83-BDFF-441E-B60F-A08F345CE5C2}" type="sibTrans" cxnId="{A48D101C-EBEB-4813-AC31-6A68F26F4948}">
      <dgm:prSet/>
      <dgm:spPr/>
      <dgm:t>
        <a:bodyPr/>
        <a:lstStyle/>
        <a:p>
          <a:endParaRPr lang="en-GB" sz="1000"/>
        </a:p>
      </dgm:t>
    </dgm:pt>
    <dgm:pt modelId="{89A6EB80-98CD-40F4-849C-265994AD499C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Development of  SMART action plan within 10 working days in partnership, draft is shared</a:t>
          </a:r>
        </a:p>
      </dgm:t>
    </dgm:pt>
    <dgm:pt modelId="{A1A9E5BB-F54B-469C-BC75-40D2FF059CF3}" type="parTrans" cxnId="{34B049BE-B63E-4156-9850-725C17AB28C1}">
      <dgm:prSet/>
      <dgm:spPr/>
      <dgm:t>
        <a:bodyPr/>
        <a:lstStyle/>
        <a:p>
          <a:endParaRPr lang="en-GB" sz="1000"/>
        </a:p>
      </dgm:t>
    </dgm:pt>
    <dgm:pt modelId="{0E6A7451-97B3-4838-95E3-E98457AEA531}" type="sibTrans" cxnId="{34B049BE-B63E-4156-9850-725C17AB28C1}">
      <dgm:prSet/>
      <dgm:spPr/>
      <dgm:t>
        <a:bodyPr/>
        <a:lstStyle/>
        <a:p>
          <a:endParaRPr lang="en-GB" sz="1000"/>
        </a:p>
      </dgm:t>
    </dgm:pt>
    <dgm:pt modelId="{656E8F1B-A946-4146-87C9-F78E76CFA687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SMART Action Plan complete and incident closed with Senior Oversight. </a:t>
          </a:r>
        </a:p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 weeks from date of incident</a:t>
          </a:r>
        </a:p>
      </dgm:t>
    </dgm:pt>
    <dgm:pt modelId="{E2C5DD17-CD51-4600-934B-A278EA8C0D24}" type="parTrans" cxnId="{273A28E8-49B8-424F-80A1-55BFB2254CDC}">
      <dgm:prSet/>
      <dgm:spPr/>
      <dgm:t>
        <a:bodyPr/>
        <a:lstStyle/>
        <a:p>
          <a:endParaRPr lang="en-GB" sz="1000"/>
        </a:p>
      </dgm:t>
    </dgm:pt>
    <dgm:pt modelId="{22A9A13C-BFC5-4554-8AB1-A00495130C47}" type="sibTrans" cxnId="{273A28E8-49B8-424F-80A1-55BFB2254CDC}">
      <dgm:prSet/>
      <dgm:spPr/>
      <dgm:t>
        <a:bodyPr/>
        <a:lstStyle/>
        <a:p>
          <a:endParaRPr lang="en-GB" sz="1000"/>
        </a:p>
      </dgm:t>
    </dgm:pt>
    <dgm:pt modelId="{DB9F00DB-F7DE-4EDC-928B-7E91E46F2FF0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via provider organisation incident reporting system </a:t>
          </a:r>
        </a:p>
      </dgm:t>
    </dgm:pt>
    <dgm:pt modelId="{6A02F1B4-0BE4-4EC4-98E6-16CD83433FE9}" type="parTrans" cxnId="{98120B69-28B0-4765-AA67-159B8D0B7181}">
      <dgm:prSet/>
      <dgm:spPr/>
      <dgm:t>
        <a:bodyPr/>
        <a:lstStyle/>
        <a:p>
          <a:endParaRPr lang="en-GB" sz="1000"/>
        </a:p>
      </dgm:t>
    </dgm:pt>
    <dgm:pt modelId="{82B714B3-B095-4DC4-8539-9E0130AA37DA}" type="sibTrans" cxnId="{98120B69-28B0-4765-AA67-159B8D0B7181}">
      <dgm:prSet/>
      <dgm:spPr/>
      <dgm:t>
        <a:bodyPr/>
        <a:lstStyle/>
        <a:p>
          <a:endParaRPr lang="en-GB" sz="1000"/>
        </a:p>
      </dgm:t>
    </dgm:pt>
    <dgm:pt modelId="{DE37CF4A-CCDB-4763-AAE6-450A2F7B1076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Programme Lead/Personal Tutor/ Practice Education Facilitator to follow up wellbeing with the Learner, who may need referral to support agencies. Tripartite meeting to be held within 5 working days </a:t>
          </a:r>
        </a:p>
      </dgm:t>
    </dgm:pt>
    <dgm:pt modelId="{34F68DDF-8390-4674-B189-73F597BFFF71}" type="parTrans" cxnId="{B025C1CC-8C4B-48E2-9F5D-94E2035306EC}">
      <dgm:prSet/>
      <dgm:spPr/>
      <dgm:t>
        <a:bodyPr/>
        <a:lstStyle/>
        <a:p>
          <a:endParaRPr lang="en-GB" sz="1000"/>
        </a:p>
      </dgm:t>
    </dgm:pt>
    <dgm:pt modelId="{2D28CCF4-054E-4A72-9702-EA268057F880}" type="sibTrans" cxnId="{B025C1CC-8C4B-48E2-9F5D-94E2035306EC}">
      <dgm:prSet/>
      <dgm:spPr/>
      <dgm:t>
        <a:bodyPr/>
        <a:lstStyle/>
        <a:p>
          <a:endParaRPr lang="en-GB" sz="1000"/>
        </a:p>
      </dgm:t>
    </dgm:pt>
    <dgm:pt modelId="{7FB13254-768F-4435-BC7F-0B7038999439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form initiated by Identified Lead in Provider Organisation</a:t>
          </a:r>
        </a:p>
      </dgm:t>
    </dgm:pt>
    <dgm:pt modelId="{8A094924-5CA4-4B83-9BFD-B8CCF6E017C0}" type="parTrans" cxnId="{998156BA-5210-4923-B1BA-5ECA932C5342}">
      <dgm:prSet/>
      <dgm:spPr/>
      <dgm:t>
        <a:bodyPr/>
        <a:lstStyle/>
        <a:p>
          <a:endParaRPr lang="en-GB" sz="1000"/>
        </a:p>
      </dgm:t>
    </dgm:pt>
    <dgm:pt modelId="{A1C122BA-8C37-45D6-A603-6C0FF5A2769B}" type="sibTrans" cxnId="{998156BA-5210-4923-B1BA-5ECA932C5342}">
      <dgm:prSet/>
      <dgm:spPr/>
      <dgm:t>
        <a:bodyPr/>
        <a:lstStyle/>
        <a:p>
          <a:endParaRPr lang="en-GB" sz="1000"/>
        </a:p>
      </dgm:t>
    </dgm:pt>
    <dgm:pt modelId="{7444748B-D828-44C9-9C4A-818ECE5B416B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Internal investigation commences to determine the factual evidence. Statements gathered within 5 working days</a:t>
          </a:r>
        </a:p>
      </dgm:t>
    </dgm:pt>
    <dgm:pt modelId="{395B5A87-995C-439C-8926-2F69C4B78113}" type="parTrans" cxnId="{9315C319-B1FC-424E-B773-04D1A22F8340}">
      <dgm:prSet/>
      <dgm:spPr/>
      <dgm:t>
        <a:bodyPr/>
        <a:lstStyle/>
        <a:p>
          <a:endParaRPr lang="en-GB" sz="1000"/>
        </a:p>
      </dgm:t>
    </dgm:pt>
    <dgm:pt modelId="{2485DC9B-95D3-4BE6-884A-63CC6B0A7D98}" type="sibTrans" cxnId="{9315C319-B1FC-424E-B773-04D1A22F8340}">
      <dgm:prSet/>
      <dgm:spPr/>
      <dgm:t>
        <a:bodyPr/>
        <a:lstStyle/>
        <a:p>
          <a:endParaRPr lang="en-GB" sz="1000"/>
        </a:p>
      </dgm:t>
    </dgm:pt>
    <dgm:pt modelId="{27D12AAE-0457-475D-B2D3-00A31663892B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Action plan review daily and adjusted accordingly in partnership when updates occur. Regular meetings between partners to be planned to support updates. Version control of draft is maintained</a:t>
          </a:r>
        </a:p>
      </dgm:t>
    </dgm:pt>
    <dgm:pt modelId="{8B525BC1-87C7-45E4-9FE0-234EC158C0AC}" type="parTrans" cxnId="{2EBBC41D-B7F5-4C5A-894F-65A5D8E51280}">
      <dgm:prSet/>
      <dgm:spPr/>
      <dgm:t>
        <a:bodyPr/>
        <a:lstStyle/>
        <a:p>
          <a:endParaRPr lang="en-GB" sz="1000"/>
        </a:p>
      </dgm:t>
    </dgm:pt>
    <dgm:pt modelId="{30383CB5-1491-46CB-8BE8-305F0AB6DCDA}" type="sibTrans" cxnId="{2EBBC41D-B7F5-4C5A-894F-65A5D8E51280}">
      <dgm:prSet/>
      <dgm:spPr/>
      <dgm:t>
        <a:bodyPr/>
        <a:lstStyle/>
        <a:p>
          <a:endParaRPr lang="en-GB" sz="1000"/>
        </a:p>
      </dgm:t>
    </dgm:pt>
    <dgm:pt modelId="{2404D432-42CA-4868-B3FA-EDEF47E52E53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Completed reporting form sent to identified lead in HEI</a:t>
          </a:r>
        </a:p>
      </dgm:t>
    </dgm:pt>
    <dgm:pt modelId="{50307CE0-0D15-4BCF-AAA1-8728C3795EBE}" type="parTrans" cxnId="{8BC4F188-8571-4803-BE35-9D47C4199B24}">
      <dgm:prSet/>
      <dgm:spPr/>
      <dgm:t>
        <a:bodyPr/>
        <a:lstStyle/>
        <a:p>
          <a:endParaRPr lang="en-GB" sz="1000"/>
        </a:p>
      </dgm:t>
    </dgm:pt>
    <dgm:pt modelId="{78D763CF-5989-4608-9D3F-78883CDB3392}" type="sibTrans" cxnId="{8BC4F188-8571-4803-BE35-9D47C4199B24}">
      <dgm:prSet/>
      <dgm:spPr/>
      <dgm:t>
        <a:bodyPr/>
        <a:lstStyle/>
        <a:p>
          <a:endParaRPr lang="en-GB" sz="1000"/>
        </a:p>
      </dgm:t>
    </dgm:pt>
    <dgm:pt modelId="{056EA4C0-E806-4D1A-BE9F-56E35FA77481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Escalation to Head/Director of Nursing/Midwifery/AHP service for communication with HEI Senior Lead </a:t>
          </a:r>
        </a:p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Partnership Discussion re: learning environment support for all learners</a:t>
          </a:r>
        </a:p>
      </dgm:t>
    </dgm:pt>
    <dgm:pt modelId="{E6B30ABD-DF34-4B18-A75C-44F9E254CC1A}" type="parTrans" cxnId="{564EF6D7-47AF-4EF5-8FE4-5B00098823E6}">
      <dgm:prSet/>
      <dgm:spPr/>
      <dgm:t>
        <a:bodyPr/>
        <a:lstStyle/>
        <a:p>
          <a:endParaRPr lang="en-GB" sz="1000"/>
        </a:p>
      </dgm:t>
    </dgm:pt>
    <dgm:pt modelId="{95296704-7BC8-418F-85A5-E98D36158526}" type="sibTrans" cxnId="{564EF6D7-47AF-4EF5-8FE4-5B00098823E6}">
      <dgm:prSet/>
      <dgm:spPr/>
      <dgm:t>
        <a:bodyPr/>
        <a:lstStyle/>
        <a:p>
          <a:endParaRPr lang="en-GB" sz="1000"/>
        </a:p>
      </dgm:t>
    </dgm:pt>
    <dgm:pt modelId="{2B58CF4C-E9F8-40C8-A43C-F2E60B4A17E0}">
      <dgm:prSet phldrT="[Text]"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Head/Director of Nursing/Midwifery/AHP service for communication with HEI Senior Lead partnership discussion and assessment if need for report to regulatory body </a:t>
          </a:r>
        </a:p>
      </dgm:t>
    </dgm:pt>
    <dgm:pt modelId="{36AD00A0-7C6D-4EA7-A4AD-8F482E496E6F}" type="parTrans" cxnId="{247FF1D3-D716-4838-BE93-B49A0F5D203E}">
      <dgm:prSet/>
      <dgm:spPr/>
      <dgm:t>
        <a:bodyPr/>
        <a:lstStyle/>
        <a:p>
          <a:endParaRPr lang="en-GB" sz="1000"/>
        </a:p>
      </dgm:t>
    </dgm:pt>
    <dgm:pt modelId="{1CB46EAD-24F1-4D95-979F-501F192BD60E}" type="sibTrans" cxnId="{247FF1D3-D716-4838-BE93-B49A0F5D203E}">
      <dgm:prSet/>
      <dgm:spPr/>
      <dgm:t>
        <a:bodyPr/>
        <a:lstStyle/>
        <a:p>
          <a:endParaRPr lang="en-GB" sz="1000"/>
        </a:p>
      </dgm:t>
    </dgm:pt>
    <dgm:pt modelId="{964467BD-9884-4FFC-9C67-5E2B13C068AA}" type="pres">
      <dgm:prSet presAssocID="{80DCFC7E-72CD-4540-AB82-864872DA51DD}" presName="Name0" presStyleCnt="0">
        <dgm:presLayoutVars>
          <dgm:dir/>
          <dgm:animLvl val="lvl"/>
          <dgm:resizeHandles val="exact"/>
        </dgm:presLayoutVars>
      </dgm:prSet>
      <dgm:spPr/>
    </dgm:pt>
    <dgm:pt modelId="{E045F0B3-D5D4-42FB-A26B-381B10FE970C}" type="pres">
      <dgm:prSet presAssocID="{2404D432-42CA-4868-B3FA-EDEF47E52E53}" presName="boxAndChildren" presStyleCnt="0"/>
      <dgm:spPr/>
    </dgm:pt>
    <dgm:pt modelId="{31A80EA6-C46C-4105-9352-38C5FEFA1B9C}" type="pres">
      <dgm:prSet presAssocID="{2404D432-42CA-4868-B3FA-EDEF47E52E53}" presName="parentTextBox" presStyleLbl="node1" presStyleIdx="0" presStyleCnt="12"/>
      <dgm:spPr/>
    </dgm:pt>
    <dgm:pt modelId="{F881189B-31FF-426D-8016-BFAEA4F34634}" type="pres">
      <dgm:prSet presAssocID="{22A9A13C-BFC5-4554-8AB1-A00495130C47}" presName="sp" presStyleCnt="0"/>
      <dgm:spPr/>
    </dgm:pt>
    <dgm:pt modelId="{BC0F40B2-E5C8-48BF-83ED-826E6185613F}" type="pres">
      <dgm:prSet presAssocID="{656E8F1B-A946-4146-87C9-F78E76CFA687}" presName="arrowAndChildren" presStyleCnt="0"/>
      <dgm:spPr/>
    </dgm:pt>
    <dgm:pt modelId="{D4DDEA4D-5A16-441F-A752-273EE69BCE21}" type="pres">
      <dgm:prSet presAssocID="{656E8F1B-A946-4146-87C9-F78E76CFA687}" presName="parentTextArrow" presStyleLbl="node1" presStyleIdx="1" presStyleCnt="12"/>
      <dgm:spPr/>
    </dgm:pt>
    <dgm:pt modelId="{4C3B5EEC-9CD9-450F-A915-1011B4528FF0}" type="pres">
      <dgm:prSet presAssocID="{1CB46EAD-24F1-4D95-979F-501F192BD60E}" presName="sp" presStyleCnt="0"/>
      <dgm:spPr/>
    </dgm:pt>
    <dgm:pt modelId="{E9AB2FC3-8EB0-4D17-A143-27EAA4AC1F6A}" type="pres">
      <dgm:prSet presAssocID="{2B58CF4C-E9F8-40C8-A43C-F2E60B4A17E0}" presName="arrowAndChildren" presStyleCnt="0"/>
      <dgm:spPr/>
    </dgm:pt>
    <dgm:pt modelId="{C687AABF-333E-4059-B952-FA8ED52AF263}" type="pres">
      <dgm:prSet presAssocID="{2B58CF4C-E9F8-40C8-A43C-F2E60B4A17E0}" presName="parentTextArrow" presStyleLbl="node1" presStyleIdx="2" presStyleCnt="12"/>
      <dgm:spPr/>
    </dgm:pt>
    <dgm:pt modelId="{8DA05293-8D9D-42F4-A2A6-2FF74679AC82}" type="pres">
      <dgm:prSet presAssocID="{30383CB5-1491-46CB-8BE8-305F0AB6DCDA}" presName="sp" presStyleCnt="0"/>
      <dgm:spPr/>
    </dgm:pt>
    <dgm:pt modelId="{E62BF309-7855-4F70-98C2-F308DC889727}" type="pres">
      <dgm:prSet presAssocID="{27D12AAE-0457-475D-B2D3-00A31663892B}" presName="arrowAndChildren" presStyleCnt="0"/>
      <dgm:spPr/>
    </dgm:pt>
    <dgm:pt modelId="{1CABC259-F258-40AB-9E86-B29EE8A08F12}" type="pres">
      <dgm:prSet presAssocID="{27D12AAE-0457-475D-B2D3-00A31663892B}" presName="parentTextArrow" presStyleLbl="node1" presStyleIdx="3" presStyleCnt="12"/>
      <dgm:spPr/>
    </dgm:pt>
    <dgm:pt modelId="{7DFB9B2D-E9F5-4073-BCD1-2B1734F1A67D}" type="pres">
      <dgm:prSet presAssocID="{0E6A7451-97B3-4838-95E3-E98457AEA531}" presName="sp" presStyleCnt="0"/>
      <dgm:spPr/>
    </dgm:pt>
    <dgm:pt modelId="{92CBDDE1-8ECC-4DFD-B469-457CBC126B1F}" type="pres">
      <dgm:prSet presAssocID="{89A6EB80-98CD-40F4-849C-265994AD499C}" presName="arrowAndChildren" presStyleCnt="0"/>
      <dgm:spPr/>
    </dgm:pt>
    <dgm:pt modelId="{336025BE-C122-4366-9C52-1EC6D6C4A7FD}" type="pres">
      <dgm:prSet presAssocID="{89A6EB80-98CD-40F4-849C-265994AD499C}" presName="parentTextArrow" presStyleLbl="node1" presStyleIdx="4" presStyleCnt="12"/>
      <dgm:spPr/>
    </dgm:pt>
    <dgm:pt modelId="{6E4F1B17-47A3-4BA5-923C-8C354F4870CD}" type="pres">
      <dgm:prSet presAssocID="{2485DC9B-95D3-4BE6-884A-63CC6B0A7D98}" presName="sp" presStyleCnt="0"/>
      <dgm:spPr/>
    </dgm:pt>
    <dgm:pt modelId="{C3127BA1-AFD5-49A0-9AEA-323678C1B26A}" type="pres">
      <dgm:prSet presAssocID="{7444748B-D828-44C9-9C4A-818ECE5B416B}" presName="arrowAndChildren" presStyleCnt="0"/>
      <dgm:spPr/>
    </dgm:pt>
    <dgm:pt modelId="{9AB00298-812D-42DB-B336-998C4D8DBEB6}" type="pres">
      <dgm:prSet presAssocID="{7444748B-D828-44C9-9C4A-818ECE5B416B}" presName="parentTextArrow" presStyleLbl="node1" presStyleIdx="5" presStyleCnt="12"/>
      <dgm:spPr/>
    </dgm:pt>
    <dgm:pt modelId="{FB6DFA26-8EE5-4766-A14C-A943F30AC588}" type="pres">
      <dgm:prSet presAssocID="{E852CC83-BDFF-441E-B60F-A08F345CE5C2}" presName="sp" presStyleCnt="0"/>
      <dgm:spPr/>
    </dgm:pt>
    <dgm:pt modelId="{12838F0C-9956-4C1C-91B9-4D0351F321FE}" type="pres">
      <dgm:prSet presAssocID="{FBC9C8CC-3FC7-49ED-B68D-EA57E038BFFF}" presName="arrowAndChildren" presStyleCnt="0"/>
      <dgm:spPr/>
    </dgm:pt>
    <dgm:pt modelId="{52165598-C862-489C-BFF1-D1B71136C972}" type="pres">
      <dgm:prSet presAssocID="{FBC9C8CC-3FC7-49ED-B68D-EA57E038BFFF}" presName="parentTextArrow" presStyleLbl="node1" presStyleIdx="6" presStyleCnt="12"/>
      <dgm:spPr/>
    </dgm:pt>
    <dgm:pt modelId="{E8ACAAC1-3B97-40CB-A5AA-97F7AE7DA63F}" type="pres">
      <dgm:prSet presAssocID="{A1C122BA-8C37-45D6-A603-6C0FF5A2769B}" presName="sp" presStyleCnt="0"/>
      <dgm:spPr/>
    </dgm:pt>
    <dgm:pt modelId="{63B69621-6F50-4D92-912A-C65C5BA9C18D}" type="pres">
      <dgm:prSet presAssocID="{7FB13254-768F-4435-BC7F-0B7038999439}" presName="arrowAndChildren" presStyleCnt="0"/>
      <dgm:spPr/>
    </dgm:pt>
    <dgm:pt modelId="{2ED05C89-8900-401E-A9C8-C25DEA398C26}" type="pres">
      <dgm:prSet presAssocID="{7FB13254-768F-4435-BC7F-0B7038999439}" presName="parentTextArrow" presStyleLbl="node1" presStyleIdx="7" presStyleCnt="12"/>
      <dgm:spPr/>
    </dgm:pt>
    <dgm:pt modelId="{7E09D020-3868-4773-B11A-DE69C840C36D}" type="pres">
      <dgm:prSet presAssocID="{82B714B3-B095-4DC4-8539-9E0130AA37DA}" presName="sp" presStyleCnt="0"/>
      <dgm:spPr/>
    </dgm:pt>
    <dgm:pt modelId="{A2A0FABA-3805-49FC-BA9B-18A7B91F7C87}" type="pres">
      <dgm:prSet presAssocID="{DB9F00DB-F7DE-4EDC-928B-7E91E46F2FF0}" presName="arrowAndChildren" presStyleCnt="0"/>
      <dgm:spPr/>
    </dgm:pt>
    <dgm:pt modelId="{7192E4A6-2221-4A6F-859F-4B480948CCD9}" type="pres">
      <dgm:prSet presAssocID="{DB9F00DB-F7DE-4EDC-928B-7E91E46F2FF0}" presName="parentTextArrow" presStyleLbl="node1" presStyleIdx="8" presStyleCnt="12"/>
      <dgm:spPr/>
    </dgm:pt>
    <dgm:pt modelId="{8DE87034-3882-454C-AA80-1B2543ABAE96}" type="pres">
      <dgm:prSet presAssocID="{2D28CCF4-054E-4A72-9702-EA268057F880}" presName="sp" presStyleCnt="0"/>
      <dgm:spPr/>
    </dgm:pt>
    <dgm:pt modelId="{9A6E7021-673C-4081-899B-35EB5337BABD}" type="pres">
      <dgm:prSet presAssocID="{DE37CF4A-CCDB-4763-AAE6-450A2F7B1076}" presName="arrowAndChildren" presStyleCnt="0"/>
      <dgm:spPr/>
    </dgm:pt>
    <dgm:pt modelId="{7DA5BC08-5B24-4747-A2C7-AE2A458DD1FA}" type="pres">
      <dgm:prSet presAssocID="{DE37CF4A-CCDB-4763-AAE6-450A2F7B1076}" presName="parentTextArrow" presStyleLbl="node1" presStyleIdx="9" presStyleCnt="12" custLinFactNeighborX="-11834" custLinFactNeighborY="1005"/>
      <dgm:spPr/>
    </dgm:pt>
    <dgm:pt modelId="{A54D8836-450A-42A1-80C5-5E6659618207}" type="pres">
      <dgm:prSet presAssocID="{95296704-7BC8-418F-85A5-E98D36158526}" presName="sp" presStyleCnt="0"/>
      <dgm:spPr/>
    </dgm:pt>
    <dgm:pt modelId="{7D9194F6-8A27-41CF-BD35-DDB21DEA5E18}" type="pres">
      <dgm:prSet presAssocID="{056EA4C0-E806-4D1A-BE9F-56E35FA77481}" presName="arrowAndChildren" presStyleCnt="0"/>
      <dgm:spPr/>
    </dgm:pt>
    <dgm:pt modelId="{F844A292-7E99-4B7C-BBB8-B7C20F8BA428}" type="pres">
      <dgm:prSet presAssocID="{056EA4C0-E806-4D1A-BE9F-56E35FA77481}" presName="parentTextArrow" presStyleLbl="node1" presStyleIdx="10" presStyleCnt="12"/>
      <dgm:spPr/>
    </dgm:pt>
    <dgm:pt modelId="{B9C0A309-FFC9-4FAE-B6B9-A73849A1F080}" type="pres">
      <dgm:prSet presAssocID="{B5B5BBB5-41D5-49BA-9297-014105BDC8C9}" presName="sp" presStyleCnt="0"/>
      <dgm:spPr/>
    </dgm:pt>
    <dgm:pt modelId="{F8FDD412-C599-421B-9294-4BE0E0259D7B}" type="pres">
      <dgm:prSet presAssocID="{8DAFA896-B844-4F97-8AE1-E67F099C1864}" presName="arrowAndChildren" presStyleCnt="0"/>
      <dgm:spPr/>
    </dgm:pt>
    <dgm:pt modelId="{1F0609E2-0491-4C70-880D-979A8D5030AF}" type="pres">
      <dgm:prSet presAssocID="{8DAFA896-B844-4F97-8AE1-E67F099C1864}" presName="parentTextArrow" presStyleLbl="node1" presStyleIdx="10" presStyleCnt="12"/>
      <dgm:spPr/>
    </dgm:pt>
    <dgm:pt modelId="{B2A90B99-8A55-46E4-BC33-C2F391A1E9DC}" type="pres">
      <dgm:prSet presAssocID="{8DAFA896-B844-4F97-8AE1-E67F099C1864}" presName="arrow" presStyleLbl="node1" presStyleIdx="11" presStyleCnt="12" custScaleY="166509"/>
      <dgm:spPr/>
    </dgm:pt>
    <dgm:pt modelId="{1012C828-CDE2-4304-A286-31ABC89246FF}" type="pres">
      <dgm:prSet presAssocID="{8DAFA896-B844-4F97-8AE1-E67F099C1864}" presName="descendantArrow" presStyleCnt="0"/>
      <dgm:spPr/>
    </dgm:pt>
    <dgm:pt modelId="{B01DC3DB-D56E-4641-AFF9-0D103460A14C}" type="pres">
      <dgm:prSet presAssocID="{5DCF27A9-93D9-4A4D-BEB1-B323AEFA7633}" presName="childTextArrow" presStyleLbl="fgAccFollowNode1" presStyleIdx="0" presStyleCnt="2" custAng="10800000" custFlipVert="1" custScaleX="67299" custScaleY="195929" custLinFactNeighborX="1" custLinFactNeighborY="-1049">
        <dgm:presLayoutVars>
          <dgm:bulletEnabled val="1"/>
        </dgm:presLayoutVars>
      </dgm:prSet>
      <dgm:spPr/>
    </dgm:pt>
    <dgm:pt modelId="{578D2C12-A59D-47B2-8356-61952AD084AC}" type="pres">
      <dgm:prSet presAssocID="{302FF6DB-57A1-4AFA-87F4-75B0C1ACDFAD}" presName="childTextArrow" presStyleLbl="fgAccFollowNode1" presStyleIdx="1" presStyleCnt="2" custScaleY="194921">
        <dgm:presLayoutVars>
          <dgm:bulletEnabled val="1"/>
        </dgm:presLayoutVars>
      </dgm:prSet>
      <dgm:spPr/>
    </dgm:pt>
  </dgm:ptLst>
  <dgm:cxnLst>
    <dgm:cxn modelId="{55B8FB14-8CD2-4A34-B27C-286FF6A3241A}" srcId="{8DAFA896-B844-4F97-8AE1-E67F099C1864}" destId="{302FF6DB-57A1-4AFA-87F4-75B0C1ACDFAD}" srcOrd="1" destOrd="0" parTransId="{CBF46389-2B61-4375-ACA8-DABDDEF56878}" sibTransId="{D7986AA3-AABE-4991-AD59-96D986C8156F}"/>
    <dgm:cxn modelId="{5186E818-9553-4236-B4A7-FE74E0AAFC22}" type="presOf" srcId="{7444748B-D828-44C9-9C4A-818ECE5B416B}" destId="{9AB00298-812D-42DB-B336-998C4D8DBEB6}" srcOrd="0" destOrd="0" presId="urn:microsoft.com/office/officeart/2005/8/layout/process4"/>
    <dgm:cxn modelId="{9315C319-B1FC-424E-B773-04D1A22F8340}" srcId="{80DCFC7E-72CD-4540-AB82-864872DA51DD}" destId="{7444748B-D828-44C9-9C4A-818ECE5B416B}" srcOrd="6" destOrd="0" parTransId="{395B5A87-995C-439C-8926-2F69C4B78113}" sibTransId="{2485DC9B-95D3-4BE6-884A-63CC6B0A7D98}"/>
    <dgm:cxn modelId="{A48D101C-EBEB-4813-AC31-6A68F26F4948}" srcId="{80DCFC7E-72CD-4540-AB82-864872DA51DD}" destId="{FBC9C8CC-3FC7-49ED-B68D-EA57E038BFFF}" srcOrd="5" destOrd="0" parTransId="{CAAB4D06-9673-4DC2-8D1C-1C0792CD49BB}" sibTransId="{E852CC83-BDFF-441E-B60F-A08F345CE5C2}"/>
    <dgm:cxn modelId="{2EBBC41D-B7F5-4C5A-894F-65A5D8E51280}" srcId="{80DCFC7E-72CD-4540-AB82-864872DA51DD}" destId="{27D12AAE-0457-475D-B2D3-00A31663892B}" srcOrd="8" destOrd="0" parTransId="{8B525BC1-87C7-45E4-9FE0-234EC158C0AC}" sibTransId="{30383CB5-1491-46CB-8BE8-305F0AB6DCDA}"/>
    <dgm:cxn modelId="{98056F29-8088-4CCB-9FC4-8A5C1D6528C0}" type="presOf" srcId="{DE37CF4A-CCDB-4763-AAE6-450A2F7B1076}" destId="{7DA5BC08-5B24-4747-A2C7-AE2A458DD1FA}" srcOrd="0" destOrd="0" presId="urn:microsoft.com/office/officeart/2005/8/layout/process4"/>
    <dgm:cxn modelId="{2FD7DC44-6755-403A-BA6E-D1A37CEADCBB}" type="presOf" srcId="{27D12AAE-0457-475D-B2D3-00A31663892B}" destId="{1CABC259-F258-40AB-9E86-B29EE8A08F12}" srcOrd="0" destOrd="0" presId="urn:microsoft.com/office/officeart/2005/8/layout/process4"/>
    <dgm:cxn modelId="{98120B69-28B0-4765-AA67-159B8D0B7181}" srcId="{80DCFC7E-72CD-4540-AB82-864872DA51DD}" destId="{DB9F00DB-F7DE-4EDC-928B-7E91E46F2FF0}" srcOrd="3" destOrd="0" parTransId="{6A02F1B4-0BE4-4EC4-98E6-16CD83433FE9}" sibTransId="{82B714B3-B095-4DC4-8539-9E0130AA37DA}"/>
    <dgm:cxn modelId="{5B284069-26B6-457F-B120-EC7568CF2F5F}" srcId="{8DAFA896-B844-4F97-8AE1-E67F099C1864}" destId="{5DCF27A9-93D9-4A4D-BEB1-B323AEFA7633}" srcOrd="0" destOrd="0" parTransId="{818CA255-1E01-445B-B3D1-4C3608A6FC6B}" sibTransId="{5BDC4131-1B65-413D-B1CC-D2DD1D67679E}"/>
    <dgm:cxn modelId="{9AEFAF71-E436-4A81-A568-D4265CFB2FC4}" type="presOf" srcId="{8DAFA896-B844-4F97-8AE1-E67F099C1864}" destId="{B2A90B99-8A55-46E4-BC33-C2F391A1E9DC}" srcOrd="1" destOrd="0" presId="urn:microsoft.com/office/officeart/2005/8/layout/process4"/>
    <dgm:cxn modelId="{94A9BB76-55BE-4BFD-B3C4-3A2B17F71A51}" type="presOf" srcId="{656E8F1B-A946-4146-87C9-F78E76CFA687}" destId="{D4DDEA4D-5A16-441F-A752-273EE69BCE21}" srcOrd="0" destOrd="0" presId="urn:microsoft.com/office/officeart/2005/8/layout/process4"/>
    <dgm:cxn modelId="{ADEC0278-3080-4B3A-B38C-5264351DF7C8}" type="presOf" srcId="{FBC9C8CC-3FC7-49ED-B68D-EA57E038BFFF}" destId="{52165598-C862-489C-BFF1-D1B71136C972}" srcOrd="0" destOrd="0" presId="urn:microsoft.com/office/officeart/2005/8/layout/process4"/>
    <dgm:cxn modelId="{2C82CA7C-D8B0-4519-8BE3-EAB0936B5389}" type="presOf" srcId="{7FB13254-768F-4435-BC7F-0B7038999439}" destId="{2ED05C89-8900-401E-A9C8-C25DEA398C26}" srcOrd="0" destOrd="0" presId="urn:microsoft.com/office/officeart/2005/8/layout/process4"/>
    <dgm:cxn modelId="{8BC4F188-8571-4803-BE35-9D47C4199B24}" srcId="{80DCFC7E-72CD-4540-AB82-864872DA51DD}" destId="{2404D432-42CA-4868-B3FA-EDEF47E52E53}" srcOrd="11" destOrd="0" parTransId="{50307CE0-0D15-4BCF-AAA1-8728C3795EBE}" sibTransId="{78D763CF-5989-4608-9D3F-78883CDB3392}"/>
    <dgm:cxn modelId="{11AE818B-28EA-45BD-94EE-F392B03923EE}" type="presOf" srcId="{DB9F00DB-F7DE-4EDC-928B-7E91E46F2FF0}" destId="{7192E4A6-2221-4A6F-859F-4B480948CCD9}" srcOrd="0" destOrd="0" presId="urn:microsoft.com/office/officeart/2005/8/layout/process4"/>
    <dgm:cxn modelId="{F81C97A8-DC8D-4B51-A69A-77AF6468AC1C}" type="presOf" srcId="{302FF6DB-57A1-4AFA-87F4-75B0C1ACDFAD}" destId="{578D2C12-A59D-47B2-8356-61952AD084AC}" srcOrd="0" destOrd="0" presId="urn:microsoft.com/office/officeart/2005/8/layout/process4"/>
    <dgm:cxn modelId="{CDEFA8AF-497B-4D72-A396-0431DD8BD825}" type="presOf" srcId="{5DCF27A9-93D9-4A4D-BEB1-B323AEFA7633}" destId="{B01DC3DB-D56E-4641-AFF9-0D103460A14C}" srcOrd="0" destOrd="0" presId="urn:microsoft.com/office/officeart/2005/8/layout/process4"/>
    <dgm:cxn modelId="{998156BA-5210-4923-B1BA-5ECA932C5342}" srcId="{80DCFC7E-72CD-4540-AB82-864872DA51DD}" destId="{7FB13254-768F-4435-BC7F-0B7038999439}" srcOrd="4" destOrd="0" parTransId="{8A094924-5CA4-4B83-9BFD-B8CCF6E017C0}" sibTransId="{A1C122BA-8C37-45D6-A603-6C0FF5A2769B}"/>
    <dgm:cxn modelId="{34B049BE-B63E-4156-9850-725C17AB28C1}" srcId="{80DCFC7E-72CD-4540-AB82-864872DA51DD}" destId="{89A6EB80-98CD-40F4-849C-265994AD499C}" srcOrd="7" destOrd="0" parTransId="{A1A9E5BB-F54B-469C-BC75-40D2FF059CF3}" sibTransId="{0E6A7451-97B3-4838-95E3-E98457AEA531}"/>
    <dgm:cxn modelId="{82D4D1C5-42D3-489B-A9E0-1860257B0E74}" type="presOf" srcId="{89A6EB80-98CD-40F4-849C-265994AD499C}" destId="{336025BE-C122-4366-9C52-1EC6D6C4A7FD}" srcOrd="0" destOrd="0" presId="urn:microsoft.com/office/officeart/2005/8/layout/process4"/>
    <dgm:cxn modelId="{B025C1CC-8C4B-48E2-9F5D-94E2035306EC}" srcId="{80DCFC7E-72CD-4540-AB82-864872DA51DD}" destId="{DE37CF4A-CCDB-4763-AAE6-450A2F7B1076}" srcOrd="2" destOrd="0" parTransId="{34F68DDF-8390-4674-B189-73F597BFFF71}" sibTransId="{2D28CCF4-054E-4A72-9702-EA268057F880}"/>
    <dgm:cxn modelId="{247FF1D3-D716-4838-BE93-B49A0F5D203E}" srcId="{80DCFC7E-72CD-4540-AB82-864872DA51DD}" destId="{2B58CF4C-E9F8-40C8-A43C-F2E60B4A17E0}" srcOrd="9" destOrd="0" parTransId="{36AD00A0-7C6D-4EA7-A4AD-8F482E496E6F}" sibTransId="{1CB46EAD-24F1-4D95-979F-501F192BD60E}"/>
    <dgm:cxn modelId="{564EF6D7-47AF-4EF5-8FE4-5B00098823E6}" srcId="{80DCFC7E-72CD-4540-AB82-864872DA51DD}" destId="{056EA4C0-E806-4D1A-BE9F-56E35FA77481}" srcOrd="1" destOrd="0" parTransId="{E6B30ABD-DF34-4B18-A75C-44F9E254CC1A}" sibTransId="{95296704-7BC8-418F-85A5-E98D36158526}"/>
    <dgm:cxn modelId="{44CEBCDF-29EA-4C31-A136-22DD722F7E3E}" type="presOf" srcId="{2404D432-42CA-4868-B3FA-EDEF47E52E53}" destId="{31A80EA6-C46C-4105-9352-38C5FEFA1B9C}" srcOrd="0" destOrd="0" presId="urn:microsoft.com/office/officeart/2005/8/layout/process4"/>
    <dgm:cxn modelId="{491041E1-5276-4A1B-B339-A30F46B87B39}" type="presOf" srcId="{80DCFC7E-72CD-4540-AB82-864872DA51DD}" destId="{964467BD-9884-4FFC-9C67-5E2B13C068AA}" srcOrd="0" destOrd="0" presId="urn:microsoft.com/office/officeart/2005/8/layout/process4"/>
    <dgm:cxn modelId="{273A28E8-49B8-424F-80A1-55BFB2254CDC}" srcId="{80DCFC7E-72CD-4540-AB82-864872DA51DD}" destId="{656E8F1B-A946-4146-87C9-F78E76CFA687}" srcOrd="10" destOrd="0" parTransId="{E2C5DD17-CD51-4600-934B-A278EA8C0D24}" sibTransId="{22A9A13C-BFC5-4554-8AB1-A00495130C47}"/>
    <dgm:cxn modelId="{8B8AA8E8-51A5-4794-9467-F96B9962BFCA}" type="presOf" srcId="{056EA4C0-E806-4D1A-BE9F-56E35FA77481}" destId="{F844A292-7E99-4B7C-BBB8-B7C20F8BA428}" srcOrd="0" destOrd="0" presId="urn:microsoft.com/office/officeart/2005/8/layout/process4"/>
    <dgm:cxn modelId="{4DF615E9-2A25-41F4-A2B3-31E01E6F8A58}" type="presOf" srcId="{8DAFA896-B844-4F97-8AE1-E67F099C1864}" destId="{1F0609E2-0491-4C70-880D-979A8D5030AF}" srcOrd="0" destOrd="0" presId="urn:microsoft.com/office/officeart/2005/8/layout/process4"/>
    <dgm:cxn modelId="{6AF096EF-1CA5-48A8-AC53-E25AFA794F35}" type="presOf" srcId="{2B58CF4C-E9F8-40C8-A43C-F2E60B4A17E0}" destId="{C687AABF-333E-4059-B952-FA8ED52AF263}" srcOrd="0" destOrd="0" presId="urn:microsoft.com/office/officeart/2005/8/layout/process4"/>
    <dgm:cxn modelId="{12414DFE-968C-4122-A8FE-48B513E2449D}" srcId="{80DCFC7E-72CD-4540-AB82-864872DA51DD}" destId="{8DAFA896-B844-4F97-8AE1-E67F099C1864}" srcOrd="0" destOrd="0" parTransId="{A15B4AE8-2903-4313-808D-69B2C747C7E1}" sibTransId="{B5B5BBB5-41D5-49BA-9297-014105BDC8C9}"/>
    <dgm:cxn modelId="{9A38E538-1425-4263-B64C-94CA5988765B}" type="presParOf" srcId="{964467BD-9884-4FFC-9C67-5E2B13C068AA}" destId="{E045F0B3-D5D4-42FB-A26B-381B10FE970C}" srcOrd="0" destOrd="0" presId="urn:microsoft.com/office/officeart/2005/8/layout/process4"/>
    <dgm:cxn modelId="{54BB088D-D4D3-4A23-940A-40A41F8BC691}" type="presParOf" srcId="{E045F0B3-D5D4-42FB-A26B-381B10FE970C}" destId="{31A80EA6-C46C-4105-9352-38C5FEFA1B9C}" srcOrd="0" destOrd="0" presId="urn:microsoft.com/office/officeart/2005/8/layout/process4"/>
    <dgm:cxn modelId="{97FF12DC-AF56-4F1D-8044-885C6D15222E}" type="presParOf" srcId="{964467BD-9884-4FFC-9C67-5E2B13C068AA}" destId="{F881189B-31FF-426D-8016-BFAEA4F34634}" srcOrd="1" destOrd="0" presId="urn:microsoft.com/office/officeart/2005/8/layout/process4"/>
    <dgm:cxn modelId="{4A6374A9-12CD-413C-AC3E-3EFD81C2CF65}" type="presParOf" srcId="{964467BD-9884-4FFC-9C67-5E2B13C068AA}" destId="{BC0F40B2-E5C8-48BF-83ED-826E6185613F}" srcOrd="2" destOrd="0" presId="urn:microsoft.com/office/officeart/2005/8/layout/process4"/>
    <dgm:cxn modelId="{FF0026D5-2942-4388-B3FF-F03EBA71069C}" type="presParOf" srcId="{BC0F40B2-E5C8-48BF-83ED-826E6185613F}" destId="{D4DDEA4D-5A16-441F-A752-273EE69BCE21}" srcOrd="0" destOrd="0" presId="urn:microsoft.com/office/officeart/2005/8/layout/process4"/>
    <dgm:cxn modelId="{9BC87B85-B846-4080-800F-3F1485716CA7}" type="presParOf" srcId="{964467BD-9884-4FFC-9C67-5E2B13C068AA}" destId="{4C3B5EEC-9CD9-450F-A915-1011B4528FF0}" srcOrd="3" destOrd="0" presId="urn:microsoft.com/office/officeart/2005/8/layout/process4"/>
    <dgm:cxn modelId="{A078D3D6-87B2-4099-8D49-557792BE7BB4}" type="presParOf" srcId="{964467BD-9884-4FFC-9C67-5E2B13C068AA}" destId="{E9AB2FC3-8EB0-4D17-A143-27EAA4AC1F6A}" srcOrd="4" destOrd="0" presId="urn:microsoft.com/office/officeart/2005/8/layout/process4"/>
    <dgm:cxn modelId="{F06B3422-9140-4D87-8918-36C560AC4E26}" type="presParOf" srcId="{E9AB2FC3-8EB0-4D17-A143-27EAA4AC1F6A}" destId="{C687AABF-333E-4059-B952-FA8ED52AF263}" srcOrd="0" destOrd="0" presId="urn:microsoft.com/office/officeart/2005/8/layout/process4"/>
    <dgm:cxn modelId="{B4BE0929-CBB1-4F19-98EA-2DBC6F720BE4}" type="presParOf" srcId="{964467BD-9884-4FFC-9C67-5E2B13C068AA}" destId="{8DA05293-8D9D-42F4-A2A6-2FF74679AC82}" srcOrd="5" destOrd="0" presId="urn:microsoft.com/office/officeart/2005/8/layout/process4"/>
    <dgm:cxn modelId="{2393B412-318B-4887-A0F9-330338E1B1A9}" type="presParOf" srcId="{964467BD-9884-4FFC-9C67-5E2B13C068AA}" destId="{E62BF309-7855-4F70-98C2-F308DC889727}" srcOrd="6" destOrd="0" presId="urn:microsoft.com/office/officeart/2005/8/layout/process4"/>
    <dgm:cxn modelId="{5C31172D-7B43-4919-A2E6-A36D974571DF}" type="presParOf" srcId="{E62BF309-7855-4F70-98C2-F308DC889727}" destId="{1CABC259-F258-40AB-9E86-B29EE8A08F12}" srcOrd="0" destOrd="0" presId="urn:microsoft.com/office/officeart/2005/8/layout/process4"/>
    <dgm:cxn modelId="{B7D2A837-7811-4225-A9E7-666D2702606F}" type="presParOf" srcId="{964467BD-9884-4FFC-9C67-5E2B13C068AA}" destId="{7DFB9B2D-E9F5-4073-BCD1-2B1734F1A67D}" srcOrd="7" destOrd="0" presId="urn:microsoft.com/office/officeart/2005/8/layout/process4"/>
    <dgm:cxn modelId="{3F332BDA-4745-487F-A517-CFCC1567A3CF}" type="presParOf" srcId="{964467BD-9884-4FFC-9C67-5E2B13C068AA}" destId="{92CBDDE1-8ECC-4DFD-B469-457CBC126B1F}" srcOrd="8" destOrd="0" presId="urn:microsoft.com/office/officeart/2005/8/layout/process4"/>
    <dgm:cxn modelId="{177D181D-FD95-4991-A22D-FD74F398616C}" type="presParOf" srcId="{92CBDDE1-8ECC-4DFD-B469-457CBC126B1F}" destId="{336025BE-C122-4366-9C52-1EC6D6C4A7FD}" srcOrd="0" destOrd="0" presId="urn:microsoft.com/office/officeart/2005/8/layout/process4"/>
    <dgm:cxn modelId="{4943A7A6-44B4-4100-B458-029C6F60EA5C}" type="presParOf" srcId="{964467BD-9884-4FFC-9C67-5E2B13C068AA}" destId="{6E4F1B17-47A3-4BA5-923C-8C354F4870CD}" srcOrd="9" destOrd="0" presId="urn:microsoft.com/office/officeart/2005/8/layout/process4"/>
    <dgm:cxn modelId="{53B414B4-C1F8-4711-BB0F-214B801463E5}" type="presParOf" srcId="{964467BD-9884-4FFC-9C67-5E2B13C068AA}" destId="{C3127BA1-AFD5-49A0-9AEA-323678C1B26A}" srcOrd="10" destOrd="0" presId="urn:microsoft.com/office/officeart/2005/8/layout/process4"/>
    <dgm:cxn modelId="{B364F6B2-8DB4-4425-9179-2F61C1FE41F8}" type="presParOf" srcId="{C3127BA1-AFD5-49A0-9AEA-323678C1B26A}" destId="{9AB00298-812D-42DB-B336-998C4D8DBEB6}" srcOrd="0" destOrd="0" presId="urn:microsoft.com/office/officeart/2005/8/layout/process4"/>
    <dgm:cxn modelId="{4AD1C7E5-9F60-478E-9980-3A8B0317C89A}" type="presParOf" srcId="{964467BD-9884-4FFC-9C67-5E2B13C068AA}" destId="{FB6DFA26-8EE5-4766-A14C-A943F30AC588}" srcOrd="11" destOrd="0" presId="urn:microsoft.com/office/officeart/2005/8/layout/process4"/>
    <dgm:cxn modelId="{ECBC6AD9-D11D-4511-8F25-8D2DF9F3BD2A}" type="presParOf" srcId="{964467BD-9884-4FFC-9C67-5E2B13C068AA}" destId="{12838F0C-9956-4C1C-91B9-4D0351F321FE}" srcOrd="12" destOrd="0" presId="urn:microsoft.com/office/officeart/2005/8/layout/process4"/>
    <dgm:cxn modelId="{985522E4-F4C2-4A95-977D-D3D8583FEEA7}" type="presParOf" srcId="{12838F0C-9956-4C1C-91B9-4D0351F321FE}" destId="{52165598-C862-489C-BFF1-D1B71136C972}" srcOrd="0" destOrd="0" presId="urn:microsoft.com/office/officeart/2005/8/layout/process4"/>
    <dgm:cxn modelId="{BF9DD4B8-5393-43E1-9CCC-246A5CFE799A}" type="presParOf" srcId="{964467BD-9884-4FFC-9C67-5E2B13C068AA}" destId="{E8ACAAC1-3B97-40CB-A5AA-97F7AE7DA63F}" srcOrd="13" destOrd="0" presId="urn:microsoft.com/office/officeart/2005/8/layout/process4"/>
    <dgm:cxn modelId="{7D89BBC1-96E2-43E1-B29B-37DCE776DD01}" type="presParOf" srcId="{964467BD-9884-4FFC-9C67-5E2B13C068AA}" destId="{63B69621-6F50-4D92-912A-C65C5BA9C18D}" srcOrd="14" destOrd="0" presId="urn:microsoft.com/office/officeart/2005/8/layout/process4"/>
    <dgm:cxn modelId="{69A04F89-2F38-4464-82B5-C433B0057E50}" type="presParOf" srcId="{63B69621-6F50-4D92-912A-C65C5BA9C18D}" destId="{2ED05C89-8900-401E-A9C8-C25DEA398C26}" srcOrd="0" destOrd="0" presId="urn:microsoft.com/office/officeart/2005/8/layout/process4"/>
    <dgm:cxn modelId="{2C94B019-96F5-4138-8DE4-F75BD21D88EF}" type="presParOf" srcId="{964467BD-9884-4FFC-9C67-5E2B13C068AA}" destId="{7E09D020-3868-4773-B11A-DE69C840C36D}" srcOrd="15" destOrd="0" presId="urn:microsoft.com/office/officeart/2005/8/layout/process4"/>
    <dgm:cxn modelId="{FBB1FA93-AB65-427D-BE62-395ED319E772}" type="presParOf" srcId="{964467BD-9884-4FFC-9C67-5E2B13C068AA}" destId="{A2A0FABA-3805-49FC-BA9B-18A7B91F7C87}" srcOrd="16" destOrd="0" presId="urn:microsoft.com/office/officeart/2005/8/layout/process4"/>
    <dgm:cxn modelId="{58EA44AD-2FF9-44D5-9560-DDDCDF818FDE}" type="presParOf" srcId="{A2A0FABA-3805-49FC-BA9B-18A7B91F7C87}" destId="{7192E4A6-2221-4A6F-859F-4B480948CCD9}" srcOrd="0" destOrd="0" presId="urn:microsoft.com/office/officeart/2005/8/layout/process4"/>
    <dgm:cxn modelId="{71CB63D2-04E2-4863-941E-CF497247746D}" type="presParOf" srcId="{964467BD-9884-4FFC-9C67-5E2B13C068AA}" destId="{8DE87034-3882-454C-AA80-1B2543ABAE96}" srcOrd="17" destOrd="0" presId="urn:microsoft.com/office/officeart/2005/8/layout/process4"/>
    <dgm:cxn modelId="{5AC02517-52A5-4395-80A6-C558674C2893}" type="presParOf" srcId="{964467BD-9884-4FFC-9C67-5E2B13C068AA}" destId="{9A6E7021-673C-4081-899B-35EB5337BABD}" srcOrd="18" destOrd="0" presId="urn:microsoft.com/office/officeart/2005/8/layout/process4"/>
    <dgm:cxn modelId="{86286410-0E24-4AC0-909F-308761E015B0}" type="presParOf" srcId="{9A6E7021-673C-4081-899B-35EB5337BABD}" destId="{7DA5BC08-5B24-4747-A2C7-AE2A458DD1FA}" srcOrd="0" destOrd="0" presId="urn:microsoft.com/office/officeart/2005/8/layout/process4"/>
    <dgm:cxn modelId="{6F2C0058-5C50-46FD-A6CB-BA01779E68DE}" type="presParOf" srcId="{964467BD-9884-4FFC-9C67-5E2B13C068AA}" destId="{A54D8836-450A-42A1-80C5-5E6659618207}" srcOrd="19" destOrd="0" presId="urn:microsoft.com/office/officeart/2005/8/layout/process4"/>
    <dgm:cxn modelId="{0A57CC1C-BA7F-437B-9BE2-A6342ACACBC5}" type="presParOf" srcId="{964467BD-9884-4FFC-9C67-5E2B13C068AA}" destId="{7D9194F6-8A27-41CF-BD35-DDB21DEA5E18}" srcOrd="20" destOrd="0" presId="urn:microsoft.com/office/officeart/2005/8/layout/process4"/>
    <dgm:cxn modelId="{C0A0B101-9AD8-45D5-A73E-28E5E1910FC2}" type="presParOf" srcId="{7D9194F6-8A27-41CF-BD35-DDB21DEA5E18}" destId="{F844A292-7E99-4B7C-BBB8-B7C20F8BA428}" srcOrd="0" destOrd="0" presId="urn:microsoft.com/office/officeart/2005/8/layout/process4"/>
    <dgm:cxn modelId="{B8B63EAC-0631-40BA-A28B-2B1C0D98391F}" type="presParOf" srcId="{964467BD-9884-4FFC-9C67-5E2B13C068AA}" destId="{B9C0A309-FFC9-4FAE-B6B9-A73849A1F080}" srcOrd="21" destOrd="0" presId="urn:microsoft.com/office/officeart/2005/8/layout/process4"/>
    <dgm:cxn modelId="{BF6016C1-1AF5-443A-84EF-CE55E6FBB3FD}" type="presParOf" srcId="{964467BD-9884-4FFC-9C67-5E2B13C068AA}" destId="{F8FDD412-C599-421B-9294-4BE0E0259D7B}" srcOrd="22" destOrd="0" presId="urn:microsoft.com/office/officeart/2005/8/layout/process4"/>
    <dgm:cxn modelId="{4038AA94-BE48-4854-82E0-E9356C5F57BE}" type="presParOf" srcId="{F8FDD412-C599-421B-9294-4BE0E0259D7B}" destId="{1F0609E2-0491-4C70-880D-979A8D5030AF}" srcOrd="0" destOrd="0" presId="urn:microsoft.com/office/officeart/2005/8/layout/process4"/>
    <dgm:cxn modelId="{810A7466-3C14-47FF-96E4-532F9AE09312}" type="presParOf" srcId="{F8FDD412-C599-421B-9294-4BE0E0259D7B}" destId="{B2A90B99-8A55-46E4-BC33-C2F391A1E9DC}" srcOrd="1" destOrd="0" presId="urn:microsoft.com/office/officeart/2005/8/layout/process4"/>
    <dgm:cxn modelId="{B6923A12-4D06-4DD4-9985-597A0D5006CE}" type="presParOf" srcId="{F8FDD412-C599-421B-9294-4BE0E0259D7B}" destId="{1012C828-CDE2-4304-A286-31ABC89246FF}" srcOrd="2" destOrd="0" presId="urn:microsoft.com/office/officeart/2005/8/layout/process4"/>
    <dgm:cxn modelId="{80E25F9D-6D6B-4A8A-AAD0-C66B6A9C9D76}" type="presParOf" srcId="{1012C828-CDE2-4304-A286-31ABC89246FF}" destId="{B01DC3DB-D56E-4641-AFF9-0D103460A14C}" srcOrd="0" destOrd="0" presId="urn:microsoft.com/office/officeart/2005/8/layout/process4"/>
    <dgm:cxn modelId="{611AF62A-0E14-49B3-8F05-B49D1F44B3AF}" type="presParOf" srcId="{1012C828-CDE2-4304-A286-31ABC89246FF}" destId="{578D2C12-A59D-47B2-8356-61952AD084AC}" srcOrd="1" destOrd="0" presId="urn:microsoft.com/office/officeart/2005/8/layout/process4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E330F-CA01-4718-AFAB-4CB60FD1A183}">
      <dsp:nvSpPr>
        <dsp:cNvPr id="0" name=""/>
        <dsp:cNvSpPr/>
      </dsp:nvSpPr>
      <dsp:spPr>
        <a:xfrm>
          <a:off x="2019110" y="2507942"/>
          <a:ext cx="625179" cy="1315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589" y="0"/>
              </a:lnTo>
              <a:lnTo>
                <a:pt x="312589" y="1315555"/>
              </a:lnTo>
              <a:lnTo>
                <a:pt x="625179" y="13155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5286" y="3129306"/>
        <a:ext cx="72827" cy="72827"/>
      </dsp:txXfrm>
    </dsp:sp>
    <dsp:sp modelId="{3382935F-2AF9-4D2F-B885-167ECCE8A276}">
      <dsp:nvSpPr>
        <dsp:cNvPr id="0" name=""/>
        <dsp:cNvSpPr/>
      </dsp:nvSpPr>
      <dsp:spPr>
        <a:xfrm>
          <a:off x="5770189" y="2475639"/>
          <a:ext cx="625179" cy="1191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589" y="0"/>
              </a:lnTo>
              <a:lnTo>
                <a:pt x="312589" y="1191272"/>
              </a:lnTo>
              <a:lnTo>
                <a:pt x="625179" y="11912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49145" y="3037641"/>
        <a:ext cx="67267" cy="67267"/>
      </dsp:txXfrm>
    </dsp:sp>
    <dsp:sp modelId="{E8FE990B-DCBF-4281-B30D-5F1FEEFD29CA}">
      <dsp:nvSpPr>
        <dsp:cNvPr id="0" name=""/>
        <dsp:cNvSpPr/>
      </dsp:nvSpPr>
      <dsp:spPr>
        <a:xfrm>
          <a:off x="5770189" y="2429919"/>
          <a:ext cx="6251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25179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67149" y="2460009"/>
        <a:ext cx="31258" cy="31258"/>
      </dsp:txXfrm>
    </dsp:sp>
    <dsp:sp modelId="{CE3BEBC1-B518-496B-A17A-5F92D77C4631}">
      <dsp:nvSpPr>
        <dsp:cNvPr id="0" name=""/>
        <dsp:cNvSpPr/>
      </dsp:nvSpPr>
      <dsp:spPr>
        <a:xfrm>
          <a:off x="5770189" y="1284367"/>
          <a:ext cx="625179" cy="1191272"/>
        </a:xfrm>
        <a:custGeom>
          <a:avLst/>
          <a:gdLst/>
          <a:ahLst/>
          <a:cxnLst/>
          <a:rect l="0" t="0" r="0" b="0"/>
          <a:pathLst>
            <a:path>
              <a:moveTo>
                <a:pt x="0" y="1191272"/>
              </a:moveTo>
              <a:lnTo>
                <a:pt x="312589" y="1191272"/>
              </a:lnTo>
              <a:lnTo>
                <a:pt x="312589" y="0"/>
              </a:lnTo>
              <a:lnTo>
                <a:pt x="625179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49145" y="1846369"/>
        <a:ext cx="67267" cy="67267"/>
      </dsp:txXfrm>
    </dsp:sp>
    <dsp:sp modelId="{A37E35D3-0C40-41BA-95FB-C69956278EA4}">
      <dsp:nvSpPr>
        <dsp:cNvPr id="0" name=""/>
        <dsp:cNvSpPr/>
      </dsp:nvSpPr>
      <dsp:spPr>
        <a:xfrm>
          <a:off x="2019110" y="2429919"/>
          <a:ext cx="6251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8022"/>
              </a:moveTo>
              <a:lnTo>
                <a:pt x="312589" y="78022"/>
              </a:lnTo>
              <a:lnTo>
                <a:pt x="312589" y="45720"/>
              </a:lnTo>
              <a:lnTo>
                <a:pt x="62517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16050" y="2459989"/>
        <a:ext cx="31300" cy="31300"/>
      </dsp:txXfrm>
    </dsp:sp>
    <dsp:sp modelId="{270AFA25-3B90-4E91-8726-5E1DC6C7B334}">
      <dsp:nvSpPr>
        <dsp:cNvPr id="0" name=""/>
        <dsp:cNvSpPr/>
      </dsp:nvSpPr>
      <dsp:spPr>
        <a:xfrm>
          <a:off x="2019110" y="1160083"/>
          <a:ext cx="625179" cy="1347858"/>
        </a:xfrm>
        <a:custGeom>
          <a:avLst/>
          <a:gdLst/>
          <a:ahLst/>
          <a:cxnLst/>
          <a:rect l="0" t="0" r="0" b="0"/>
          <a:pathLst>
            <a:path>
              <a:moveTo>
                <a:pt x="0" y="1347858"/>
              </a:moveTo>
              <a:lnTo>
                <a:pt x="312589" y="1347858"/>
              </a:lnTo>
              <a:lnTo>
                <a:pt x="312589" y="0"/>
              </a:lnTo>
              <a:lnTo>
                <a:pt x="62517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4555" y="1796868"/>
        <a:ext cx="74289" cy="74289"/>
      </dsp:txXfrm>
    </dsp:sp>
    <dsp:sp modelId="{80752992-DE79-4DDB-84C6-FA2378CB5E38}">
      <dsp:nvSpPr>
        <dsp:cNvPr id="0" name=""/>
        <dsp:cNvSpPr/>
      </dsp:nvSpPr>
      <dsp:spPr>
        <a:xfrm rot="16200000">
          <a:off x="-965340" y="2031433"/>
          <a:ext cx="5015884" cy="95301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dirty="0">
              <a:latin typeface="Arial" panose="020B0604020202020204" pitchFamily="34" charset="0"/>
              <a:cs typeface="Arial" panose="020B0604020202020204" pitchFamily="34" charset="0"/>
            </a:rPr>
            <a:t>Incident identified involving learner </a:t>
          </a:r>
        </a:p>
      </dsp:txBody>
      <dsp:txXfrm>
        <a:off x="-965340" y="2031433"/>
        <a:ext cx="5015884" cy="953017"/>
      </dsp:txXfrm>
    </dsp:sp>
    <dsp:sp modelId="{328236FD-3DAE-4B44-95C6-AD770D81CA98}">
      <dsp:nvSpPr>
        <dsp:cNvPr id="0" name=""/>
        <dsp:cNvSpPr/>
      </dsp:nvSpPr>
      <dsp:spPr>
        <a:xfrm>
          <a:off x="2644290" y="559291"/>
          <a:ext cx="3201795" cy="1201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Practice Identified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identified lead in provider organisation to assess level of risk within 1  working day of incident (see risk assessment appendix 1)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Provider Organisation Lead completes notification form and send to University Lead within 1  working day of incident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4290" y="559291"/>
        <a:ext cx="3201795" cy="1201584"/>
      </dsp:txXfrm>
    </dsp:sp>
    <dsp:sp modelId="{DCE4848F-550A-4CB3-8CD1-3780CDB5526C}">
      <dsp:nvSpPr>
        <dsp:cNvPr id="0" name=""/>
        <dsp:cNvSpPr/>
      </dsp:nvSpPr>
      <dsp:spPr>
        <a:xfrm>
          <a:off x="2644290" y="1999130"/>
          <a:ext cx="3125898" cy="953017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Lead in provider Organisation to complete risk assessment using risk matrix and identified timelines</a:t>
          </a:r>
        </a:p>
      </dsp:txBody>
      <dsp:txXfrm>
        <a:off x="2644290" y="1999130"/>
        <a:ext cx="3125898" cy="953017"/>
      </dsp:txXfrm>
    </dsp:sp>
    <dsp:sp modelId="{45CC9B84-9B0F-4A9A-BA7C-27C277D7E242}">
      <dsp:nvSpPr>
        <dsp:cNvPr id="0" name=""/>
        <dsp:cNvSpPr/>
      </dsp:nvSpPr>
      <dsp:spPr>
        <a:xfrm>
          <a:off x="6395369" y="807858"/>
          <a:ext cx="3125898" cy="95301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Minor Risk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1 </a:t>
          </a:r>
        </a:p>
      </dsp:txBody>
      <dsp:txXfrm>
        <a:off x="6395369" y="807858"/>
        <a:ext cx="3125898" cy="953017"/>
      </dsp:txXfrm>
    </dsp:sp>
    <dsp:sp modelId="{D910D41D-13B5-4957-B209-90E41DE7A881}">
      <dsp:nvSpPr>
        <dsp:cNvPr id="0" name=""/>
        <dsp:cNvSpPr/>
      </dsp:nvSpPr>
      <dsp:spPr>
        <a:xfrm>
          <a:off x="6395369" y="1999130"/>
          <a:ext cx="3125898" cy="953017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" panose="020B0604020202020204" pitchFamily="34" charset="0"/>
              <a:cs typeface="Arial" panose="020B0604020202020204" pitchFamily="34" charset="0"/>
            </a:rPr>
            <a:t>Moderate Risk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>
        <a:off x="6395369" y="1999130"/>
        <a:ext cx="3125898" cy="953017"/>
      </dsp:txXfrm>
    </dsp:sp>
    <dsp:sp modelId="{9EF35D3A-009D-40E2-BAB0-FCDF9FDC9C93}">
      <dsp:nvSpPr>
        <dsp:cNvPr id="0" name=""/>
        <dsp:cNvSpPr/>
      </dsp:nvSpPr>
      <dsp:spPr>
        <a:xfrm>
          <a:off x="6395369" y="3190402"/>
          <a:ext cx="3125898" cy="953017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Severe Risk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3 </a:t>
          </a:r>
        </a:p>
      </dsp:txBody>
      <dsp:txXfrm>
        <a:off x="6395369" y="3190402"/>
        <a:ext cx="3125898" cy="953017"/>
      </dsp:txXfrm>
    </dsp:sp>
    <dsp:sp modelId="{2DCB95AD-39BF-41A3-B5C5-8287BCED125A}">
      <dsp:nvSpPr>
        <dsp:cNvPr id="0" name=""/>
        <dsp:cNvSpPr/>
      </dsp:nvSpPr>
      <dsp:spPr>
        <a:xfrm>
          <a:off x="2644290" y="3190402"/>
          <a:ext cx="3148530" cy="1266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University Identified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University Lead completes notification form within 1 working day of incident and sends to Lead in provider organisation.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>
              <a:latin typeface="Arial" panose="020B0604020202020204" pitchFamily="34" charset="0"/>
              <a:cs typeface="Arial" panose="020B0604020202020204" pitchFamily="34" charset="0"/>
            </a:rPr>
            <a:t>identified lead in provider organisation to confirm level of risk within 1  working day of receipt of notification form (see risk assessment appendix 1)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4290" y="3190402"/>
        <a:ext cx="3148530" cy="1266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7D773-F4A8-4479-BC3E-D5A5E9923F16}">
      <dsp:nvSpPr>
        <dsp:cNvPr id="0" name=""/>
        <dsp:cNvSpPr/>
      </dsp:nvSpPr>
      <dsp:spPr>
        <a:xfrm>
          <a:off x="0" y="5633955"/>
          <a:ext cx="8153400" cy="565468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Action Plan complete, ensure all documentation signed /dated and feedback to practice partners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 weeks from date of incident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 closure of action plan on notification form</a:t>
          </a:r>
        </a:p>
      </dsp:txBody>
      <dsp:txXfrm>
        <a:off x="0" y="5633955"/>
        <a:ext cx="8153400" cy="565468"/>
      </dsp:txXfrm>
    </dsp:sp>
    <dsp:sp modelId="{CB5BDA74-9C1F-46DC-97E9-D79D84122A7D}">
      <dsp:nvSpPr>
        <dsp:cNvPr id="0" name=""/>
        <dsp:cNvSpPr/>
      </dsp:nvSpPr>
      <dsp:spPr>
        <a:xfrm rot="10800000">
          <a:off x="0" y="4905501"/>
          <a:ext cx="8153400" cy="812582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Practice Assessment Documentation if required  </a:t>
          </a:r>
        </a:p>
      </dsp:txBody>
      <dsp:txXfrm rot="10800000">
        <a:off x="0" y="4905501"/>
        <a:ext cx="8153400" cy="527991"/>
      </dsp:txXfrm>
    </dsp:sp>
    <dsp:sp modelId="{720A3F79-0E07-450E-B3A5-A532DA0485AD}">
      <dsp:nvSpPr>
        <dsp:cNvPr id="0" name=""/>
        <dsp:cNvSpPr/>
      </dsp:nvSpPr>
      <dsp:spPr>
        <a:xfrm rot="10800000">
          <a:off x="0" y="4062741"/>
          <a:ext cx="8153400" cy="812582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Provider organisation led investigation if required in line with governance processes if appropriate</a:t>
          </a:r>
        </a:p>
      </dsp:txBody>
      <dsp:txXfrm rot="10800000">
        <a:off x="0" y="4062741"/>
        <a:ext cx="8153400" cy="527991"/>
      </dsp:txXfrm>
    </dsp:sp>
    <dsp:sp modelId="{336025BE-C122-4366-9C52-1EC6D6C4A7FD}">
      <dsp:nvSpPr>
        <dsp:cNvPr id="0" name=""/>
        <dsp:cNvSpPr/>
      </dsp:nvSpPr>
      <dsp:spPr>
        <a:xfrm rot="10800000">
          <a:off x="0" y="3334279"/>
          <a:ext cx="8153400" cy="812582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Tripartite meeting and Action plan to be completed with 5 working days of the incident. Review action plan every two weeks as a minimum</a:t>
          </a:r>
        </a:p>
      </dsp:txBody>
      <dsp:txXfrm rot="10800000">
        <a:off x="0" y="3334279"/>
        <a:ext cx="8153400" cy="527991"/>
      </dsp:txXfrm>
    </dsp:sp>
    <dsp:sp modelId="{4B202BB5-5CA5-4B62-8DBE-924BE1F08337}">
      <dsp:nvSpPr>
        <dsp:cNvPr id="0" name=""/>
        <dsp:cNvSpPr/>
      </dsp:nvSpPr>
      <dsp:spPr>
        <a:xfrm rot="10800000">
          <a:off x="0" y="2397357"/>
          <a:ext cx="8153400" cy="812582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Review of evaluations for learning environment for themes</a:t>
          </a:r>
        </a:p>
      </dsp:txBody>
      <dsp:txXfrm rot="10800000">
        <a:off x="0" y="2397357"/>
        <a:ext cx="8153400" cy="527991"/>
      </dsp:txXfrm>
    </dsp:sp>
    <dsp:sp modelId="{52165598-C862-489C-BFF1-D1B71136C972}">
      <dsp:nvSpPr>
        <dsp:cNvPr id="0" name=""/>
        <dsp:cNvSpPr/>
      </dsp:nvSpPr>
      <dsp:spPr>
        <a:xfrm rot="10800000">
          <a:off x="0" y="1610665"/>
          <a:ext cx="8153400" cy="812582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provider organisation practice incident log and review log for themes</a:t>
          </a:r>
        </a:p>
      </dsp:txBody>
      <dsp:txXfrm rot="10800000">
        <a:off x="0" y="1610665"/>
        <a:ext cx="8153400" cy="527991"/>
      </dsp:txXfrm>
    </dsp:sp>
    <dsp:sp modelId="{AD1F2B7E-35E6-4A12-AB56-1FC66181DBE9}">
      <dsp:nvSpPr>
        <dsp:cNvPr id="0" name=""/>
        <dsp:cNvSpPr/>
      </dsp:nvSpPr>
      <dsp:spPr>
        <a:xfrm rot="10800000">
          <a:off x="0" y="806007"/>
          <a:ext cx="8153400" cy="812582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via provider organisation incident reporting system as appropriate </a:t>
          </a:r>
        </a:p>
      </dsp:txBody>
      <dsp:txXfrm rot="10800000">
        <a:off x="0" y="806007"/>
        <a:ext cx="8153400" cy="527991"/>
      </dsp:txXfrm>
    </dsp:sp>
    <dsp:sp modelId="{B2A90B99-8A55-46E4-BC33-C2F391A1E9DC}">
      <dsp:nvSpPr>
        <dsp:cNvPr id="0" name=""/>
        <dsp:cNvSpPr/>
      </dsp:nvSpPr>
      <dsp:spPr>
        <a:xfrm rot="10800000">
          <a:off x="0" y="1349"/>
          <a:ext cx="8153400" cy="812582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receipt of notification, Identified lead in provider organisation to communicate situation within </a:t>
          </a:r>
          <a:r>
            <a:rPr lang="en-GB" sz="1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 working days of incident</a:t>
          </a:r>
        </a:p>
      </dsp:txBody>
      <dsp:txXfrm rot="-10800000">
        <a:off x="0" y="1349"/>
        <a:ext cx="8153400" cy="285216"/>
      </dsp:txXfrm>
    </dsp:sp>
    <dsp:sp modelId="{B01DC3DB-D56E-4641-AFF9-0D103460A14C}">
      <dsp:nvSpPr>
        <dsp:cNvPr id="0" name=""/>
        <dsp:cNvSpPr/>
      </dsp:nvSpPr>
      <dsp:spPr>
        <a:xfrm>
          <a:off x="0" y="286566"/>
          <a:ext cx="4076700" cy="242962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Education Facilitator; Service Manager</a:t>
          </a:r>
        </a:p>
      </dsp:txBody>
      <dsp:txXfrm>
        <a:off x="0" y="286566"/>
        <a:ext cx="4076700" cy="242962"/>
      </dsp:txXfrm>
    </dsp:sp>
    <dsp:sp modelId="{578D2C12-A59D-47B2-8356-61952AD084AC}">
      <dsp:nvSpPr>
        <dsp:cNvPr id="0" name=""/>
        <dsp:cNvSpPr/>
      </dsp:nvSpPr>
      <dsp:spPr>
        <a:xfrm>
          <a:off x="4076700" y="286566"/>
          <a:ext cx="4076700" cy="242962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Quality Lead, Personal Tutor; Academic Advisor</a:t>
          </a:r>
        </a:p>
      </dsp:txBody>
      <dsp:txXfrm>
        <a:off x="4076700" y="286566"/>
        <a:ext cx="4076700" cy="242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80EA6-C46C-4105-9352-38C5FEFA1B9C}">
      <dsp:nvSpPr>
        <dsp:cNvPr id="0" name=""/>
        <dsp:cNvSpPr/>
      </dsp:nvSpPr>
      <dsp:spPr>
        <a:xfrm>
          <a:off x="0" y="5988890"/>
          <a:ext cx="8300621" cy="210840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Completed reporting form sent to identified lead in HEI</a:t>
          </a:r>
        </a:p>
      </dsp:txBody>
      <dsp:txXfrm>
        <a:off x="0" y="5988890"/>
        <a:ext cx="8300621" cy="210840"/>
      </dsp:txXfrm>
    </dsp:sp>
    <dsp:sp modelId="{D4DDEA4D-5A16-441F-A752-273EE69BCE21}">
      <dsp:nvSpPr>
        <dsp:cNvPr id="0" name=""/>
        <dsp:cNvSpPr/>
      </dsp:nvSpPr>
      <dsp:spPr>
        <a:xfrm rot="10800000">
          <a:off x="0" y="5428626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SMART Action Plan complete and incident closed.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 weeks from date of incident</a:t>
          </a:r>
        </a:p>
      </dsp:txBody>
      <dsp:txXfrm rot="10800000">
        <a:off x="0" y="5428626"/>
        <a:ext cx="8300621" cy="367628"/>
      </dsp:txXfrm>
    </dsp:sp>
    <dsp:sp modelId="{1CABC259-F258-40AB-9E86-B29EE8A08F12}">
      <dsp:nvSpPr>
        <dsp:cNvPr id="0" name=""/>
        <dsp:cNvSpPr/>
      </dsp:nvSpPr>
      <dsp:spPr>
        <a:xfrm rot="10800000">
          <a:off x="0" y="4868363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Action plan reviewed jointly as a minimum fortnightly and adjusted accordingly when updates occur, maintaining version control</a:t>
          </a:r>
        </a:p>
      </dsp:txBody>
      <dsp:txXfrm rot="10800000">
        <a:off x="0" y="4868363"/>
        <a:ext cx="8300621" cy="367628"/>
      </dsp:txXfrm>
    </dsp:sp>
    <dsp:sp modelId="{336025BE-C122-4366-9C52-1EC6D6C4A7FD}">
      <dsp:nvSpPr>
        <dsp:cNvPr id="0" name=""/>
        <dsp:cNvSpPr/>
      </dsp:nvSpPr>
      <dsp:spPr>
        <a:xfrm rot="10800000">
          <a:off x="0" y="4308100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Development of SMART action plan in partnership within 10 working days, draft is shared</a:t>
          </a:r>
        </a:p>
      </dsp:txBody>
      <dsp:txXfrm rot="10800000">
        <a:off x="0" y="4308100"/>
        <a:ext cx="8300621" cy="367628"/>
      </dsp:txXfrm>
    </dsp:sp>
    <dsp:sp modelId="{9AB00298-812D-42DB-B336-998C4D8DBEB6}">
      <dsp:nvSpPr>
        <dsp:cNvPr id="0" name=""/>
        <dsp:cNvSpPr/>
      </dsp:nvSpPr>
      <dsp:spPr>
        <a:xfrm rot="10800000">
          <a:off x="0" y="3747836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Internal investigation commences to determine the factual evidence</a:t>
          </a:r>
        </a:p>
      </dsp:txBody>
      <dsp:txXfrm rot="10800000">
        <a:off x="0" y="3747836"/>
        <a:ext cx="8300621" cy="367628"/>
      </dsp:txXfrm>
    </dsp:sp>
    <dsp:sp modelId="{52165598-C862-489C-BFF1-D1B71136C972}">
      <dsp:nvSpPr>
        <dsp:cNvPr id="0" name=""/>
        <dsp:cNvSpPr/>
      </dsp:nvSpPr>
      <dsp:spPr>
        <a:xfrm rot="10800000">
          <a:off x="0" y="3187573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provider organisation practice incident log </a:t>
          </a:r>
          <a:r>
            <a:rPr lang="en-US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 review log for themes including review of evaluations </a:t>
          </a:r>
          <a:endParaRPr lang="en-GB" sz="1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and identified lead in HEI informed</a:t>
          </a:r>
        </a:p>
      </dsp:txBody>
      <dsp:txXfrm rot="10800000">
        <a:off x="0" y="3187573"/>
        <a:ext cx="8300621" cy="367628"/>
      </dsp:txXfrm>
    </dsp:sp>
    <dsp:sp modelId="{2ED05C89-8900-401E-A9C8-C25DEA398C26}">
      <dsp:nvSpPr>
        <dsp:cNvPr id="0" name=""/>
        <dsp:cNvSpPr/>
      </dsp:nvSpPr>
      <dsp:spPr>
        <a:xfrm rot="10800000">
          <a:off x="0" y="2627310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form initiated by Identified Lead in Provider Organisation</a:t>
          </a:r>
        </a:p>
      </dsp:txBody>
      <dsp:txXfrm rot="10800000">
        <a:off x="0" y="2627310"/>
        <a:ext cx="8300621" cy="367628"/>
      </dsp:txXfrm>
    </dsp:sp>
    <dsp:sp modelId="{7192E4A6-2221-4A6F-859F-4B480948CCD9}">
      <dsp:nvSpPr>
        <dsp:cNvPr id="0" name=""/>
        <dsp:cNvSpPr/>
      </dsp:nvSpPr>
      <dsp:spPr>
        <a:xfrm rot="10800000">
          <a:off x="0" y="2067046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via provider organisation incident reporting system where appropriate</a:t>
          </a:r>
        </a:p>
      </dsp:txBody>
      <dsp:txXfrm rot="10800000">
        <a:off x="0" y="2067046"/>
        <a:ext cx="8300621" cy="367628"/>
      </dsp:txXfrm>
    </dsp:sp>
    <dsp:sp modelId="{8DC85740-0E7E-4E11-9376-39646701C23F}">
      <dsp:nvSpPr>
        <dsp:cNvPr id="0" name=""/>
        <dsp:cNvSpPr/>
      </dsp:nvSpPr>
      <dsp:spPr>
        <a:xfrm rot="10800000">
          <a:off x="0" y="1506783"/>
          <a:ext cx="8300621" cy="565781"/>
        </a:xfrm>
        <a:prstGeom prst="upArrowCallout">
          <a:avLst/>
        </a:prstGeom>
        <a:solidFill>
          <a:prstClr val="white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University / provider (dependant on who instigated) adds initial actions to notification form and shares a with university / provider lead and stores notification</a:t>
          </a:r>
        </a:p>
      </dsp:txBody>
      <dsp:txXfrm rot="10800000">
        <a:off x="0" y="1506783"/>
        <a:ext cx="8300621" cy="367628"/>
      </dsp:txXfrm>
    </dsp:sp>
    <dsp:sp modelId="{7DA5BC08-5B24-4747-A2C7-AE2A458DD1FA}">
      <dsp:nvSpPr>
        <dsp:cNvPr id="0" name=""/>
        <dsp:cNvSpPr/>
      </dsp:nvSpPr>
      <dsp:spPr>
        <a:xfrm rot="10800000">
          <a:off x="0" y="952206"/>
          <a:ext cx="8300621" cy="565781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Programme Lead/Personal Tutor/ Clinical Educator to follow up wellbeing with the Learner, who may need referral to support agencies. Tripartite to be held within 5 working days</a:t>
          </a:r>
        </a:p>
      </dsp:txBody>
      <dsp:txXfrm rot="10800000">
        <a:off x="0" y="952206"/>
        <a:ext cx="8300621" cy="367628"/>
      </dsp:txXfrm>
    </dsp:sp>
    <dsp:sp modelId="{B2A90B99-8A55-46E4-BC33-C2F391A1E9DC}">
      <dsp:nvSpPr>
        <dsp:cNvPr id="0" name=""/>
        <dsp:cNvSpPr/>
      </dsp:nvSpPr>
      <dsp:spPr>
        <a:xfrm rot="10800000">
          <a:off x="0" y="1044"/>
          <a:ext cx="8300621" cy="950993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After completion / receipt of notification form, identified lead in provider organisation/ university to communicate situation within </a:t>
          </a:r>
          <a:r>
            <a:rPr lang="en-GB" sz="1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 working day of incident  </a:t>
          </a:r>
        </a:p>
      </dsp:txBody>
      <dsp:txXfrm rot="-10800000">
        <a:off x="0" y="1044"/>
        <a:ext cx="8300621" cy="333798"/>
      </dsp:txXfrm>
    </dsp:sp>
    <dsp:sp modelId="{B01DC3DB-D56E-4641-AFF9-0D103460A14C}">
      <dsp:nvSpPr>
        <dsp:cNvPr id="0" name=""/>
        <dsp:cNvSpPr/>
      </dsp:nvSpPr>
      <dsp:spPr>
        <a:xfrm>
          <a:off x="900" y="323850"/>
          <a:ext cx="3462970" cy="305948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Education Facilitator; Service Manager; Head of Service</a:t>
          </a:r>
        </a:p>
      </dsp:txBody>
      <dsp:txXfrm>
        <a:off x="900" y="323850"/>
        <a:ext cx="3462970" cy="305948"/>
      </dsp:txXfrm>
    </dsp:sp>
    <dsp:sp modelId="{578D2C12-A59D-47B2-8356-61952AD084AC}">
      <dsp:nvSpPr>
        <dsp:cNvPr id="0" name=""/>
        <dsp:cNvSpPr/>
      </dsp:nvSpPr>
      <dsp:spPr>
        <a:xfrm>
          <a:off x="3463871" y="323824"/>
          <a:ext cx="4835849" cy="306000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t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Quality Lead, Personal Tutor/ Academic Advisor; Programme Lead/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Lead Midwife for Education</a:t>
          </a:r>
        </a:p>
      </dsp:txBody>
      <dsp:txXfrm>
        <a:off x="3463871" y="323824"/>
        <a:ext cx="4835849" cy="306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80EA6-C46C-4105-9352-38C5FEFA1B9C}">
      <dsp:nvSpPr>
        <dsp:cNvPr id="0" name=""/>
        <dsp:cNvSpPr/>
      </dsp:nvSpPr>
      <dsp:spPr>
        <a:xfrm>
          <a:off x="0" y="6039295"/>
          <a:ext cx="8661658" cy="339621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Completed reporting form sent to identified lead in HEI</a:t>
          </a:r>
        </a:p>
      </dsp:txBody>
      <dsp:txXfrm>
        <a:off x="0" y="6039295"/>
        <a:ext cx="8661658" cy="339621"/>
      </dsp:txXfrm>
    </dsp:sp>
    <dsp:sp modelId="{D4DDEA4D-5A16-441F-A752-273EE69BCE21}">
      <dsp:nvSpPr>
        <dsp:cNvPr id="0" name=""/>
        <dsp:cNvSpPr/>
      </dsp:nvSpPr>
      <dsp:spPr>
        <a:xfrm rot="10800000">
          <a:off x="0" y="5522052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SMART Action Plan complete and incident closed with Senior Oversight.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6 weeks from date of incident</a:t>
          </a:r>
        </a:p>
      </dsp:txBody>
      <dsp:txXfrm rot="10800000">
        <a:off x="0" y="5522052"/>
        <a:ext cx="8661658" cy="339399"/>
      </dsp:txXfrm>
    </dsp:sp>
    <dsp:sp modelId="{C687AABF-333E-4059-B952-FA8ED52AF263}">
      <dsp:nvSpPr>
        <dsp:cNvPr id="0" name=""/>
        <dsp:cNvSpPr/>
      </dsp:nvSpPr>
      <dsp:spPr>
        <a:xfrm rot="10800000">
          <a:off x="0" y="5004809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Head/Director of Nursing/Midwifery/AHP service for communication with HEI Senior Lead partnership discussion and assessment if need for report to regulatory body </a:t>
          </a:r>
        </a:p>
      </dsp:txBody>
      <dsp:txXfrm rot="10800000">
        <a:off x="0" y="5004809"/>
        <a:ext cx="8661658" cy="339399"/>
      </dsp:txXfrm>
    </dsp:sp>
    <dsp:sp modelId="{1CABC259-F258-40AB-9E86-B29EE8A08F12}">
      <dsp:nvSpPr>
        <dsp:cNvPr id="0" name=""/>
        <dsp:cNvSpPr/>
      </dsp:nvSpPr>
      <dsp:spPr>
        <a:xfrm rot="10800000">
          <a:off x="0" y="4487566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Action plan review daily and adjusted accordingly in partnership when updates occur. Regular meetings between partners to be planned to support updates. Version control of draft is maintained</a:t>
          </a:r>
        </a:p>
      </dsp:txBody>
      <dsp:txXfrm rot="10800000">
        <a:off x="0" y="4487566"/>
        <a:ext cx="8661658" cy="339399"/>
      </dsp:txXfrm>
    </dsp:sp>
    <dsp:sp modelId="{336025BE-C122-4366-9C52-1EC6D6C4A7FD}">
      <dsp:nvSpPr>
        <dsp:cNvPr id="0" name=""/>
        <dsp:cNvSpPr/>
      </dsp:nvSpPr>
      <dsp:spPr>
        <a:xfrm rot="10800000">
          <a:off x="0" y="3970323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Development of  SMART action plan within 10 working days in partnership, draft is shared</a:t>
          </a:r>
        </a:p>
      </dsp:txBody>
      <dsp:txXfrm rot="10800000">
        <a:off x="0" y="3970323"/>
        <a:ext cx="8661658" cy="339399"/>
      </dsp:txXfrm>
    </dsp:sp>
    <dsp:sp modelId="{9AB00298-812D-42DB-B336-998C4D8DBEB6}">
      <dsp:nvSpPr>
        <dsp:cNvPr id="0" name=""/>
        <dsp:cNvSpPr/>
      </dsp:nvSpPr>
      <dsp:spPr>
        <a:xfrm rot="10800000">
          <a:off x="0" y="3453080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Internal investigation commences to determine the factual evidence. Statements gathered within 5 working days</a:t>
          </a:r>
        </a:p>
      </dsp:txBody>
      <dsp:txXfrm rot="10800000">
        <a:off x="0" y="3453080"/>
        <a:ext cx="8661658" cy="339399"/>
      </dsp:txXfrm>
    </dsp:sp>
    <dsp:sp modelId="{52165598-C862-489C-BFF1-D1B71136C972}">
      <dsp:nvSpPr>
        <dsp:cNvPr id="0" name=""/>
        <dsp:cNvSpPr/>
      </dsp:nvSpPr>
      <dsp:spPr>
        <a:xfrm rot="10800000">
          <a:off x="0" y="2935837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Record in provider organisation practice incident log and review log and evaluations for themes</a:t>
          </a:r>
        </a:p>
      </dsp:txBody>
      <dsp:txXfrm rot="10800000">
        <a:off x="0" y="2935837"/>
        <a:ext cx="8661658" cy="339399"/>
      </dsp:txXfrm>
    </dsp:sp>
    <dsp:sp modelId="{2ED05C89-8900-401E-A9C8-C25DEA398C26}">
      <dsp:nvSpPr>
        <dsp:cNvPr id="0" name=""/>
        <dsp:cNvSpPr/>
      </dsp:nvSpPr>
      <dsp:spPr>
        <a:xfrm rot="10800000">
          <a:off x="0" y="2418594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form initiated by Identified Lead in Provider Organisation</a:t>
          </a:r>
        </a:p>
      </dsp:txBody>
      <dsp:txXfrm rot="10800000">
        <a:off x="0" y="2418594"/>
        <a:ext cx="8661658" cy="339399"/>
      </dsp:txXfrm>
    </dsp:sp>
    <dsp:sp modelId="{7192E4A6-2221-4A6F-859F-4B480948CCD9}">
      <dsp:nvSpPr>
        <dsp:cNvPr id="0" name=""/>
        <dsp:cNvSpPr/>
      </dsp:nvSpPr>
      <dsp:spPr>
        <a:xfrm rot="10800000">
          <a:off x="0" y="1901351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Reporting via provider organisation incident reporting system </a:t>
          </a:r>
        </a:p>
      </dsp:txBody>
      <dsp:txXfrm rot="10800000">
        <a:off x="0" y="1901351"/>
        <a:ext cx="8661658" cy="339399"/>
      </dsp:txXfrm>
    </dsp:sp>
    <dsp:sp modelId="{7DA5BC08-5B24-4747-A2C7-AE2A458DD1FA}">
      <dsp:nvSpPr>
        <dsp:cNvPr id="0" name=""/>
        <dsp:cNvSpPr/>
      </dsp:nvSpPr>
      <dsp:spPr>
        <a:xfrm rot="10800000">
          <a:off x="0" y="1389358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Programme Lead/Personal Tutor/ Practice Education Facilitator to follow up wellbeing with the Learner, who may need referral to support agencies. Tripartite meeting to be held within 5 working days </a:t>
          </a:r>
        </a:p>
      </dsp:txBody>
      <dsp:txXfrm rot="10800000">
        <a:off x="0" y="1389358"/>
        <a:ext cx="8661658" cy="339399"/>
      </dsp:txXfrm>
    </dsp:sp>
    <dsp:sp modelId="{F844A292-7E99-4B7C-BBB8-B7C20F8BA428}">
      <dsp:nvSpPr>
        <dsp:cNvPr id="0" name=""/>
        <dsp:cNvSpPr/>
      </dsp:nvSpPr>
      <dsp:spPr>
        <a:xfrm rot="10800000">
          <a:off x="0" y="866865"/>
          <a:ext cx="8661658" cy="522337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Escalation to Head/Director of Nursing/Midwifery/AHP service for communication with HEI Senior Lead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Partnership Discussion re: learning environment support for all learners</a:t>
          </a:r>
        </a:p>
      </dsp:txBody>
      <dsp:txXfrm rot="10800000">
        <a:off x="0" y="866865"/>
        <a:ext cx="8661658" cy="339399"/>
      </dsp:txXfrm>
    </dsp:sp>
    <dsp:sp modelId="{B2A90B99-8A55-46E4-BC33-C2F391A1E9DC}">
      <dsp:nvSpPr>
        <dsp:cNvPr id="0" name=""/>
        <dsp:cNvSpPr/>
      </dsp:nvSpPr>
      <dsp:spPr>
        <a:xfrm rot="10800000">
          <a:off x="0" y="2221"/>
          <a:ext cx="8661658" cy="869738"/>
        </a:xfrm>
        <a:prstGeom prst="upArrowCallout">
          <a:avLst/>
        </a:prstGeom>
        <a:solidFill>
          <a:schemeClr val="bg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Following completion / receipt of notification form, identified lead in provider organisation to immediately communicate situation on day of incident  </a:t>
          </a:r>
        </a:p>
      </dsp:txBody>
      <dsp:txXfrm rot="-10800000">
        <a:off x="0" y="2221"/>
        <a:ext cx="8661658" cy="305278"/>
      </dsp:txXfrm>
    </dsp:sp>
    <dsp:sp modelId="{B01DC3DB-D56E-4641-AFF9-0D103460A14C}">
      <dsp:nvSpPr>
        <dsp:cNvPr id="0" name=""/>
        <dsp:cNvSpPr/>
      </dsp:nvSpPr>
      <dsp:spPr>
        <a:xfrm rot="10800000" flipV="1">
          <a:off x="602" y="282713"/>
          <a:ext cx="3483863" cy="305999"/>
        </a:xfrm>
        <a:prstGeom prst="rect">
          <a:avLst/>
        </a:prstGeom>
        <a:solidFill>
          <a:srgbClr val="EF8995">
            <a:alpha val="89804"/>
          </a:srgbClr>
        </a:solidFill>
        <a:ln w="12700" cap="flat" cmpd="sng" algn="ctr">
          <a:solidFill>
            <a:srgbClr val="FF000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Education Facilitator; Service Manager; Head of Service</a:t>
          </a:r>
        </a:p>
      </dsp:txBody>
      <dsp:txXfrm rot="-10800000">
        <a:off x="602" y="282713"/>
        <a:ext cx="3483863" cy="305999"/>
      </dsp:txXfrm>
    </dsp:sp>
    <dsp:sp modelId="{578D2C12-A59D-47B2-8356-61952AD084AC}">
      <dsp:nvSpPr>
        <dsp:cNvPr id="0" name=""/>
        <dsp:cNvSpPr/>
      </dsp:nvSpPr>
      <dsp:spPr>
        <a:xfrm>
          <a:off x="3484413" y="285139"/>
          <a:ext cx="5176694" cy="304425"/>
        </a:xfrm>
        <a:prstGeom prst="rect">
          <a:avLst/>
        </a:prstGeom>
        <a:solidFill>
          <a:srgbClr val="EF8995">
            <a:alpha val="90000"/>
          </a:srgbClr>
        </a:solidFill>
        <a:ln w="12700" cap="flat" cmpd="sng" algn="ctr">
          <a:solidFill>
            <a:srgbClr val="FF000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Practice Quality Lead, Personal Tutor/Academic Advisor; Programme Lead/Lead Midwife for Education</a:t>
          </a:r>
        </a:p>
      </dsp:txBody>
      <dsp:txXfrm>
        <a:off x="3484413" y="285139"/>
        <a:ext cx="5176694" cy="304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3463-BE92-4B09-88FD-76C8C83FE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9668F-6FD0-4371-A8EB-A7FD81EC7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D5B4A-C3D0-46E1-9926-9517A4C98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D3BF5-2D12-4421-ADC2-86469293F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Version 0.2 updated Nov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C1D13-8600-4F8D-9CB0-E5BE10737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42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0004C-DD43-4C8E-93EE-EF57C187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B63E4-8049-4FB2-B205-CD61B46D9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D553-3F4E-4175-A30E-8A861A57E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AF1C4-E837-4726-A77F-471410B5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90AB8-8009-403E-A11E-9A496357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6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B64995-F45B-4BF4-8667-F935C19C6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CF3BF-B955-43B2-A19E-95281F1DD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8A5FB-70A8-402D-AC70-5133965B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FF2D2-235A-4893-9FF4-F1BC14AC8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66290-7FFA-46CD-85BD-A2C8E06E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95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E0A9B-8C4B-4BC9-91C3-06C17040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1BA7-67D1-412E-8591-F059402C9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DAA3-A98D-4152-A828-FC0AFEB0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45BB1-4CA7-43C4-A5A3-A0BCF537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3CF6E-6248-4725-AF72-38722E6C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6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4BC2-D787-480C-9E69-0C301AA07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84AB5-E36C-47E0-8DFB-89E9B0E39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689A7-94EF-4605-A030-99879AC3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BDA34-AA38-46E5-9C0F-42E33699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C081C-F473-4B91-AA28-81D13CF8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EBE14-761E-4516-BF1A-C9D93970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3E88B-A1FB-4BA0-B364-B84216D6F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A0FDD-260A-449E-93C6-502FEA97E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B3FB8-F5D0-4414-9CB1-A824097E1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6383E-665B-47E3-B03F-2175C656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8425A-F80C-4BE8-9511-AA2649FB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84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B90A-0EE5-4329-B9E1-4BA1E271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B46B3-CD04-42C5-9674-1CD2477C6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1CEEB0-4270-4DA1-B2AA-1C4B75D1E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F9EA0A-4041-4FC7-B7BF-161D62A69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27EEAF-4D73-4340-B373-2111116F0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8B337-A8C1-412A-B720-5DCA690D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C4426-6670-461C-B238-3170DB64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37C29A-8CD9-48AF-8F2F-8BD0961D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50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11B2-2CF8-4936-BEB3-CAC156B22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6183D1-1AF1-402E-A7A2-0527F203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0B73-7521-41C5-9D38-EC7A2541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B3CD7-79A6-4129-A6AD-3AA84290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65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BAEECE-D384-4A49-BD7D-D1BC07EA5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56CD62-A449-4BC6-A353-FB385A287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4491CC-30C1-4910-B0A1-386092D2E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489E3-AAD5-4740-BDFD-B2ECB3A8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2824-22C0-41A2-8A6B-902DBE656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92777-091E-46E9-A402-20400D53DE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00BB69-0D4E-47C8-9968-62790B7A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A7A01-25AE-4C40-A86E-E710B3EA6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740D3-0FDD-4489-9F8D-E851567C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6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9632D-1E62-4F5F-ADF1-95EA80010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AFEECB-8DCA-4F5C-B108-D7844589D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754DA-429B-428C-BA5C-B06089E9B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6A890-D6E6-47E1-BCB8-AC8E6688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FF696-7D74-460C-94C8-70FA13D92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0F5CD-3EBB-480F-AAA1-B762698C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0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EFFB0-11A8-4220-A6AD-6F2A2C67E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46005-57D5-4FF8-A8DD-A1909180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EB3CE-9FC3-4BFA-B673-9EC721B15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1E28-F21A-4645-B9DB-6B4E443630A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AA-FA10-4EC9-9B7D-7DAC783EC6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D0034-55E2-4175-9D92-B4733F827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8A690-77B8-47C1-96B7-034992286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39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ACA83-4E8C-CC32-B614-5E066DE8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dirty="0"/>
              <a:t>Version 0.2 updated Nov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DBE74D-46A9-5D36-B4DD-804A19142102}"/>
              </a:ext>
            </a:extLst>
          </p:cNvPr>
          <p:cNvSpPr/>
          <p:nvPr/>
        </p:nvSpPr>
        <p:spPr>
          <a:xfrm>
            <a:off x="500062" y="742950"/>
            <a:ext cx="11191875" cy="459105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895AD0-8291-429E-AE27-664EE0ECC700}"/>
              </a:ext>
            </a:extLst>
          </p:cNvPr>
          <p:cNvSpPr/>
          <p:nvPr/>
        </p:nvSpPr>
        <p:spPr>
          <a:xfrm>
            <a:off x="982123" y="1799362"/>
            <a:ext cx="102277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for the Management of </a:t>
            </a:r>
          </a:p>
          <a:p>
            <a:pPr algn="ctr"/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Incidents in Practice (IP) </a:t>
            </a:r>
          </a:p>
          <a:p>
            <a:pPr algn="ctr"/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Involving Learners Across </a:t>
            </a:r>
          </a:p>
          <a:p>
            <a:pPr algn="ctr"/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Manchester Provider Organisations</a:t>
            </a:r>
            <a:endParaRPr lang="en-GB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52F5-96B4-470D-8238-81F0AD5E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1776"/>
            <a:ext cx="10515600" cy="544402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process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1D3268C-9D85-40E1-927D-63570EC909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135146"/>
              </p:ext>
            </p:extLst>
          </p:nvPr>
        </p:nvGraphicFramePr>
        <p:xfrm>
          <a:off x="838199" y="1233996"/>
          <a:ext cx="10587361" cy="501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5F771A9-CE6D-6252-A188-82B70CACD453}"/>
              </a:ext>
            </a:extLst>
          </p:cNvPr>
          <p:cNvSpPr/>
          <p:nvPr/>
        </p:nvSpPr>
        <p:spPr>
          <a:xfrm>
            <a:off x="838199" y="776178"/>
            <a:ext cx="10515600" cy="585004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3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23EE94-61FF-60AA-8DAA-3EDC549B14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901545"/>
              </p:ext>
            </p:extLst>
          </p:nvPr>
        </p:nvGraphicFramePr>
        <p:xfrm>
          <a:off x="990600" y="623600"/>
          <a:ext cx="10210800" cy="5877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4793">
                  <a:extLst>
                    <a:ext uri="{9D8B030D-6E8A-4147-A177-3AD203B41FA5}">
                      <a16:colId xmlns:a16="http://schemas.microsoft.com/office/drawing/2014/main" val="2279687390"/>
                    </a:ext>
                  </a:extLst>
                </a:gridCol>
                <a:gridCol w="2504793">
                  <a:extLst>
                    <a:ext uri="{9D8B030D-6E8A-4147-A177-3AD203B41FA5}">
                      <a16:colId xmlns:a16="http://schemas.microsoft.com/office/drawing/2014/main" val="2558518300"/>
                    </a:ext>
                  </a:extLst>
                </a:gridCol>
                <a:gridCol w="2600607">
                  <a:extLst>
                    <a:ext uri="{9D8B030D-6E8A-4147-A177-3AD203B41FA5}">
                      <a16:colId xmlns:a16="http://schemas.microsoft.com/office/drawing/2014/main" val="3190041965"/>
                    </a:ext>
                  </a:extLst>
                </a:gridCol>
                <a:gridCol w="2600607">
                  <a:extLst>
                    <a:ext uri="{9D8B030D-6E8A-4147-A177-3AD203B41FA5}">
                      <a16:colId xmlns:a16="http://schemas.microsoft.com/office/drawing/2014/main" val="312744308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Level Descriptor/Management Pathway</a:t>
                      </a:r>
                      <a:endParaRPr lang="en-GB" sz="11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Minor</a:t>
                      </a:r>
                      <a:endParaRPr lang="en-GB" sz="11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</a:t>
                      </a:r>
                      <a:endParaRPr lang="en-GB" sz="11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Severe </a:t>
                      </a:r>
                      <a:endParaRPr lang="en-GB" sz="11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381731"/>
                  </a:ext>
                </a:extLst>
              </a:tr>
              <a:tr h="22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b="1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Categories</a:t>
                      </a:r>
                      <a:endParaRPr lang="en-GB" sz="1100" b="1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981" marR="50981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429470"/>
                  </a:ext>
                </a:extLst>
              </a:tr>
              <a:tr h="1142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 Incidents affecting Learner e.g.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Needlestick Injury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Slips, Trips &amp; falls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Witnessing stressful/traumatic events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Learner witnessed a clinical incident but was not involved and may/may not have required some psychological support. 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Learner was involved in a clinical incident and were affected either physically or mentally and University/Organisation/Trust processes are followed and is reported via relevant systems.</a:t>
                      </a:r>
                      <a:endParaRPr lang="en-GB" sz="12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Learner was involved in a clinical incident and suffered life changing injuries and/or mental distress and the University/Organisation/Trust is required to complete relevant internal reporting systems. </a:t>
                      </a:r>
                      <a:endParaRPr lang="en-GB" sz="12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301264"/>
                  </a:ext>
                </a:extLst>
              </a:tr>
              <a:tr h="9808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Clinical Incident affecting patient / Client e.g.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Errors in Nursing/Prescribed Care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Working Outside of Scope of practice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Near Misses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Learner witnessed a patient clinical incident but was not involved and the patient did not require additional observation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Learner was involved in a clinical incident and the patient required some additional prescribed observation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Learner was involved in a clinical incident and the patient required medical intervention and/or resulted in life changing injuries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836643"/>
                  </a:ext>
                </a:extLst>
              </a:tr>
              <a:tr h="1091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Health &amp; Well Being of Learner e.g.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Safeguarding issues such as Signs of neglect, verbal, and/or physical abuse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Signs of deteriorating Mental Health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health and wellbeing concern regarding a learner has been identified as an issue and this has been observed by a staff member but has been addressed with no further action required.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has been increased concerns regarding a learner’s health and well-being/mental health and/or this has been observed by a staff member and support was required.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learner has been observed by a staff member that their health and well- being has been compromised and intervention /action was required or resulted in life changing injury and/or mental distress 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624279"/>
                  </a:ext>
                </a:extLst>
              </a:tr>
              <a:tr h="10913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 Issues e.g.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Fraudulent activity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Inappropriate use of social media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Concerns regarding professional values/behaviours/boundaries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learner has been observed/reported as minimally breaching their professional values/behaviours/boundaries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learner was identified as breaching their professional values/behaviours/boundaries, this has been reported/observed and support was required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20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learner was observed/reported as significantly breaching their professional values/behaviours/ boundaries and intervention /actions were required to prevent or address harm and/or mental distress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793488"/>
                  </a:ext>
                </a:extLst>
              </a:tr>
              <a:tr h="907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Learning Environment e.g.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Concerns have been raised about the care delivery within the learning environment.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Witnessing poor practice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There are some concerns with the learning environment which have been addressed internally.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learner has witnessed some concerns with the learning environment and some support was required.</a:t>
                      </a:r>
                      <a:endParaRPr lang="en-GB" sz="11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GB" sz="1100" kern="100" dirty="0">
                          <a:solidFill>
                            <a:srgbClr val="1F3864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learning environment has required intervention / action due to concerns raised and as a result may ultimately have required removal of learners.</a:t>
                      </a:r>
                      <a:endParaRPr lang="en-GB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7926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6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AC4C-ACB9-41CE-BDCF-6FBA0CCD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</a:t>
            </a:r>
            <a:b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notification form required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09E9A3-F603-4294-BC0F-121FD0FA3A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50855"/>
              </p:ext>
            </p:extLst>
          </p:nvPr>
        </p:nvGraphicFramePr>
        <p:xfrm>
          <a:off x="3352800" y="328612"/>
          <a:ext cx="8153400" cy="6200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02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AC4C-ACB9-41CE-BDCF-6FBA0CCD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Risk </a:t>
            </a:r>
            <a:b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and Reporting form required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09E9A3-F603-4294-BC0F-121FD0FA3A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152689"/>
              </p:ext>
            </p:extLst>
          </p:nvPr>
        </p:nvGraphicFramePr>
        <p:xfrm>
          <a:off x="3444536" y="257175"/>
          <a:ext cx="8300621" cy="6200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07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AC4C-ACB9-41CE-BDCF-6FBA0CCD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55" y="2074362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Risk</a:t>
            </a:r>
            <a:b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 and Reporting form required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09E9A3-F603-4294-BC0F-121FD0FA3A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416632"/>
              </p:ext>
            </p:extLst>
          </p:nvPr>
        </p:nvGraphicFramePr>
        <p:xfrm>
          <a:off x="3070371" y="276837"/>
          <a:ext cx="8661658" cy="638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524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67307bb-356c-47dd-b968-425b53fed99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6940db-b7f8-4208-b290-099eecd08b98">
      <Terms xmlns="http://schemas.microsoft.com/office/infopath/2007/PartnerControls"/>
    </lcf76f155ced4ddcb4097134ff3c332f>
    <TaxCatchAll xmlns="26226f1c-16b8-44e6-a382-d0cde762737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5AAF33A974F349B1C8FA051B3E59F3" ma:contentTypeVersion="16" ma:contentTypeDescription="Create a new document." ma:contentTypeScope="" ma:versionID="7d9adc9a48e6633de4f7af0e6478b3bd">
  <xsd:schema xmlns:xsd="http://www.w3.org/2001/XMLSchema" xmlns:xs="http://www.w3.org/2001/XMLSchema" xmlns:p="http://schemas.microsoft.com/office/2006/metadata/properties" xmlns:ns2="956940db-b7f8-4208-b290-099eecd08b98" xmlns:ns3="26226f1c-16b8-44e6-a382-d0cde762737f" targetNamespace="http://schemas.microsoft.com/office/2006/metadata/properties" ma:root="true" ma:fieldsID="fa80379258a35d8c2c8bda30b6274c61" ns2:_="" ns3:_="">
    <xsd:import namespace="956940db-b7f8-4208-b290-099eecd08b98"/>
    <xsd:import namespace="26226f1c-16b8-44e6-a382-d0cde76273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940db-b7f8-4208-b290-099eecd08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fffbf63-7dae-4706-9ef3-cdf75752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26f1c-16b8-44e6-a382-d0cde762737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f6ae19ed-6606-49b9-869b-e7c2e561ba08}" ma:internalName="TaxCatchAll" ma:showField="CatchAllData" ma:web="26226f1c-16b8-44e6-a382-d0cde76273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353550-0FF1-4BC4-B932-593CAD4EDDBE}">
  <ds:schemaRefs>
    <ds:schemaRef ds:uri="http://schemas.microsoft.com/office/infopath/2007/PartnerControls"/>
    <ds:schemaRef ds:uri="http://purl.org/dc/terms/"/>
    <ds:schemaRef ds:uri="956940db-b7f8-4208-b290-099eecd08b98"/>
    <ds:schemaRef ds:uri="http://schemas.microsoft.com/office/2006/documentManagement/types"/>
    <ds:schemaRef ds:uri="26226f1c-16b8-44e6-a382-d0cde762737f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3A4154-AF19-4BB4-8E18-060EC8C9F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6940db-b7f8-4208-b290-099eecd08b98"/>
    <ds:schemaRef ds:uri="26226f1c-16b8-44e6-a382-d0cde76273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245BF0-EB2A-497F-92BB-2A4DDD4B33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1270</Words>
  <Application>Microsoft Office PowerPoint</Application>
  <PresentationFormat>Widescreen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Initial process</vt:lpstr>
      <vt:lpstr>PowerPoint Presentation</vt:lpstr>
      <vt:lpstr>Minor  Only notification form required</vt:lpstr>
      <vt:lpstr>Moderate Risk   Notification and Reporting form required </vt:lpstr>
      <vt:lpstr>Severe Risk  Notification and Reporting form required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Fletcher, Julie</dc:creator>
  <cp:lastModifiedBy>Imrana Vivash</cp:lastModifiedBy>
  <cp:revision>30</cp:revision>
  <dcterms:created xsi:type="dcterms:W3CDTF">2022-09-14T07:53:33Z</dcterms:created>
  <dcterms:modified xsi:type="dcterms:W3CDTF">2024-01-15T09:58:13Z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0x0101004A5AAF33A974F349B1C8FA051B3E59F3</vt:lpwstr>
  </property>
  <property fmtid="{D5CDD505-2E9C-101B-9397-08002B2CF9AE}" pid="3" name="MediaServiceImageTags">
    <vt:lpwstr/>
  </property>
</Properties>
</file>