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8106" r:id="rId4"/>
    <p:sldMasterId id="2147500916" r:id="rId5"/>
    <p:sldMasterId id="2147502156" r:id="rId6"/>
    <p:sldMasterId id="2147503112" r:id="rId7"/>
    <p:sldMasterId id="2147503151" r:id="rId8"/>
    <p:sldMasterId id="2147503717" r:id="rId9"/>
    <p:sldMasterId id="2147504000" r:id="rId10"/>
    <p:sldMasterId id="2147504074" r:id="rId11"/>
    <p:sldMasterId id="2147504433" r:id="rId12"/>
  </p:sldMasterIdLst>
  <p:notesMasterIdLst>
    <p:notesMasterId r:id="rId52"/>
  </p:notesMasterIdLst>
  <p:handoutMasterIdLst>
    <p:handoutMasterId r:id="rId53"/>
  </p:handoutMasterIdLst>
  <p:sldIdLst>
    <p:sldId id="1490" r:id="rId13"/>
    <p:sldId id="1772" r:id="rId14"/>
    <p:sldId id="1774" r:id="rId15"/>
    <p:sldId id="1759" r:id="rId16"/>
    <p:sldId id="1760" r:id="rId17"/>
    <p:sldId id="1696" r:id="rId18"/>
    <p:sldId id="1701" r:id="rId19"/>
    <p:sldId id="1750" r:id="rId20"/>
    <p:sldId id="1697" r:id="rId21"/>
    <p:sldId id="1711" r:id="rId22"/>
    <p:sldId id="1666" r:id="rId23"/>
    <p:sldId id="1776" r:id="rId24"/>
    <p:sldId id="1748" r:id="rId25"/>
    <p:sldId id="1779" r:id="rId26"/>
    <p:sldId id="1716" r:id="rId27"/>
    <p:sldId id="1749" r:id="rId28"/>
    <p:sldId id="1771" r:id="rId29"/>
    <p:sldId id="1761" r:id="rId30"/>
    <p:sldId id="1764" r:id="rId31"/>
    <p:sldId id="1777" r:id="rId32"/>
    <p:sldId id="1766" r:id="rId33"/>
    <p:sldId id="1767" r:id="rId34"/>
    <p:sldId id="1768" r:id="rId35"/>
    <p:sldId id="1769" r:id="rId36"/>
    <p:sldId id="1770" r:id="rId37"/>
    <p:sldId id="1745" r:id="rId38"/>
    <p:sldId id="1746" r:id="rId39"/>
    <p:sldId id="1747" r:id="rId40"/>
    <p:sldId id="1692" r:id="rId41"/>
    <p:sldId id="1751" r:id="rId42"/>
    <p:sldId id="1741" r:id="rId43"/>
    <p:sldId id="1736" r:id="rId44"/>
    <p:sldId id="1754" r:id="rId45"/>
    <p:sldId id="1737" r:id="rId46"/>
    <p:sldId id="1738" r:id="rId47"/>
    <p:sldId id="1714" r:id="rId48"/>
    <p:sldId id="1778" r:id="rId49"/>
    <p:sldId id="1690" r:id="rId50"/>
    <p:sldId id="1657" r:id="rId51"/>
  </p:sldIdLst>
  <p:sldSz cx="12192000" cy="6858000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>
          <p15:clr>
            <a:srgbClr val="A4A3A4"/>
          </p15:clr>
        </p15:guide>
        <p15:guide id="2" pos="22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2F528F"/>
    <a:srgbClr val="CCECFF"/>
    <a:srgbClr val="3189CB"/>
    <a:srgbClr val="00458A"/>
    <a:srgbClr val="99C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6EDC88-F38A-4645-8A4A-2231820F4A63}" v="32" dt="2023-07-11T09:28:56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94370" autoAdjust="0"/>
  </p:normalViewPr>
  <p:slideViewPr>
    <p:cSldViewPr snapToGrid="0">
      <p:cViewPr varScale="1">
        <p:scale>
          <a:sx n="83" d="100"/>
          <a:sy n="83" d="100"/>
        </p:scale>
        <p:origin x="96" y="390"/>
      </p:cViewPr>
      <p:guideLst>
        <p:guide orient="horz" pos="1412"/>
        <p:guide pos="2298"/>
      </p:guideLst>
    </p:cSldViewPr>
  </p:slideViewPr>
  <p:outlineViewPr>
    <p:cViewPr>
      <p:scale>
        <a:sx n="33" d="100"/>
        <a:sy n="33" d="100"/>
      </p:scale>
      <p:origin x="0" y="-115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2168" y="3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handoutMaster" Target="handoutMasters/handoutMaster1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eb1f5484-34a6-49e8-b07b-27ddd2a27ec9" providerId="ADAL" clId="{516EDC88-F38A-4645-8A4A-2231820F4A63}"/>
    <pc:docChg chg="custSel modSld delMainMaster">
      <pc:chgData name="Cathryn Rodway" userId="eb1f5484-34a6-49e8-b07b-27ddd2a27ec9" providerId="ADAL" clId="{516EDC88-F38A-4645-8A4A-2231820F4A63}" dt="2023-07-11T09:28:56.874" v="206" actId="732"/>
      <pc:docMkLst>
        <pc:docMk/>
      </pc:docMkLst>
      <pc:sldChg chg="modSp">
        <pc:chgData name="Cathryn Rodway" userId="eb1f5484-34a6-49e8-b07b-27ddd2a27ec9" providerId="ADAL" clId="{516EDC88-F38A-4645-8A4A-2231820F4A63}" dt="2023-07-11T09:25:23.979" v="186" actId="732"/>
        <pc:sldMkLst>
          <pc:docMk/>
          <pc:sldMk cId="0" sldId="1666"/>
        </pc:sldMkLst>
        <pc:picChg chg="mod">
          <ac:chgData name="Cathryn Rodway" userId="eb1f5484-34a6-49e8-b07b-27ddd2a27ec9" providerId="ADAL" clId="{516EDC88-F38A-4645-8A4A-2231820F4A63}" dt="2023-07-11T09:25:23.979" v="186" actId="732"/>
          <ac:picMkLst>
            <pc:docMk/>
            <pc:sldMk cId="0" sldId="1666"/>
            <ac:picMk id="156678" creationId="{C0E3194B-0BD4-4C1C-74DC-B6CFBD02F079}"/>
          </ac:picMkLst>
        </pc:picChg>
      </pc:sldChg>
      <pc:sldChg chg="modSp">
        <pc:chgData name="Cathryn Rodway" userId="eb1f5484-34a6-49e8-b07b-27ddd2a27ec9" providerId="ADAL" clId="{516EDC88-F38A-4645-8A4A-2231820F4A63}" dt="2023-07-11T09:24:20.893" v="181" actId="1076"/>
        <pc:sldMkLst>
          <pc:docMk/>
          <pc:sldMk cId="0" sldId="1696"/>
        </pc:sldMkLst>
        <pc:picChg chg="mod">
          <ac:chgData name="Cathryn Rodway" userId="eb1f5484-34a6-49e8-b07b-27ddd2a27ec9" providerId="ADAL" clId="{516EDC88-F38A-4645-8A4A-2231820F4A63}" dt="2023-07-11T09:24:20.893" v="181" actId="1076"/>
          <ac:picMkLst>
            <pc:docMk/>
            <pc:sldMk cId="0" sldId="1696"/>
            <ac:picMk id="149508" creationId="{A76F3AAC-8205-0EB3-93ED-1AA1AFFB685F}"/>
          </ac:picMkLst>
        </pc:picChg>
      </pc:sldChg>
      <pc:sldChg chg="modSp">
        <pc:chgData name="Cathryn Rodway" userId="eb1f5484-34a6-49e8-b07b-27ddd2a27ec9" providerId="ADAL" clId="{516EDC88-F38A-4645-8A4A-2231820F4A63}" dt="2023-07-11T09:24:52.972" v="183" actId="732"/>
        <pc:sldMkLst>
          <pc:docMk/>
          <pc:sldMk cId="0" sldId="1697"/>
        </pc:sldMkLst>
        <pc:picChg chg="mod">
          <ac:chgData name="Cathryn Rodway" userId="eb1f5484-34a6-49e8-b07b-27ddd2a27ec9" providerId="ADAL" clId="{516EDC88-F38A-4645-8A4A-2231820F4A63}" dt="2023-07-11T09:24:52.972" v="183" actId="732"/>
          <ac:picMkLst>
            <pc:docMk/>
            <pc:sldMk cId="0" sldId="1697"/>
            <ac:picMk id="154628" creationId="{F2286EB0-9CE7-4906-C5DB-C6A48349D463}"/>
          </ac:picMkLst>
        </pc:picChg>
      </pc:sldChg>
      <pc:sldChg chg="modSp">
        <pc:chgData name="Cathryn Rodway" userId="eb1f5484-34a6-49e8-b07b-27ddd2a27ec9" providerId="ADAL" clId="{516EDC88-F38A-4645-8A4A-2231820F4A63}" dt="2023-07-11T09:28:56.874" v="206" actId="732"/>
        <pc:sldMkLst>
          <pc:docMk/>
          <pc:sldMk cId="0" sldId="1736"/>
        </pc:sldMkLst>
        <pc:picChg chg="mod">
          <ac:chgData name="Cathryn Rodway" userId="eb1f5484-34a6-49e8-b07b-27ddd2a27ec9" providerId="ADAL" clId="{516EDC88-F38A-4645-8A4A-2231820F4A63}" dt="2023-07-11T09:28:48.988" v="205" actId="732"/>
          <ac:picMkLst>
            <pc:docMk/>
            <pc:sldMk cId="0" sldId="1736"/>
            <ac:picMk id="186371" creationId="{1D56EABA-E17B-27C5-783D-CEDE92BAC690}"/>
          </ac:picMkLst>
        </pc:picChg>
        <pc:picChg chg="mod">
          <ac:chgData name="Cathryn Rodway" userId="eb1f5484-34a6-49e8-b07b-27ddd2a27ec9" providerId="ADAL" clId="{516EDC88-F38A-4645-8A4A-2231820F4A63}" dt="2023-07-11T09:28:35.074" v="202" actId="732"/>
          <ac:picMkLst>
            <pc:docMk/>
            <pc:sldMk cId="0" sldId="1736"/>
            <ac:picMk id="186372" creationId="{F58A345C-0879-0E68-1CDC-48477738BED4}"/>
          </ac:picMkLst>
        </pc:picChg>
        <pc:picChg chg="mod">
          <ac:chgData name="Cathryn Rodway" userId="eb1f5484-34a6-49e8-b07b-27ddd2a27ec9" providerId="ADAL" clId="{516EDC88-F38A-4645-8A4A-2231820F4A63}" dt="2023-07-11T09:28:56.874" v="206" actId="732"/>
          <ac:picMkLst>
            <pc:docMk/>
            <pc:sldMk cId="0" sldId="1736"/>
            <ac:picMk id="186373" creationId="{B28CDF04-ECD9-1284-4CAD-5CCCFC465B4D}"/>
          </ac:picMkLst>
        </pc:picChg>
      </pc:sldChg>
      <pc:sldChg chg="modSp">
        <pc:chgData name="Cathryn Rodway" userId="eb1f5484-34a6-49e8-b07b-27ddd2a27ec9" providerId="ADAL" clId="{516EDC88-F38A-4645-8A4A-2231820F4A63}" dt="2023-07-11T09:26:24.010" v="189" actId="732"/>
        <pc:sldMkLst>
          <pc:docMk/>
          <pc:sldMk cId="0" sldId="1766"/>
        </pc:sldMkLst>
        <pc:picChg chg="mod">
          <ac:chgData name="Cathryn Rodway" userId="eb1f5484-34a6-49e8-b07b-27ddd2a27ec9" providerId="ADAL" clId="{516EDC88-F38A-4645-8A4A-2231820F4A63}" dt="2023-07-11T09:26:24.010" v="189" actId="732"/>
          <ac:picMkLst>
            <pc:docMk/>
            <pc:sldMk cId="0" sldId="1766"/>
            <ac:picMk id="171010" creationId="{DCF3ADFF-D7AE-19B4-88F8-FEA0E431DDC0}"/>
          </ac:picMkLst>
        </pc:picChg>
      </pc:sldChg>
      <pc:sldChg chg="modSp">
        <pc:chgData name="Cathryn Rodway" userId="eb1f5484-34a6-49e8-b07b-27ddd2a27ec9" providerId="ADAL" clId="{516EDC88-F38A-4645-8A4A-2231820F4A63}" dt="2023-07-11T09:26:44.690" v="191" actId="732"/>
        <pc:sldMkLst>
          <pc:docMk/>
          <pc:sldMk cId="0" sldId="1767"/>
        </pc:sldMkLst>
        <pc:picChg chg="mod">
          <ac:chgData name="Cathryn Rodway" userId="eb1f5484-34a6-49e8-b07b-27ddd2a27ec9" providerId="ADAL" clId="{516EDC88-F38A-4645-8A4A-2231820F4A63}" dt="2023-07-11T09:26:44.690" v="191" actId="732"/>
          <ac:picMkLst>
            <pc:docMk/>
            <pc:sldMk cId="0" sldId="1767"/>
            <ac:picMk id="172035" creationId="{1226F468-E906-151D-9B51-98551266BD4B}"/>
          </ac:picMkLst>
        </pc:picChg>
      </pc:sldChg>
      <pc:sldChg chg="modSp mod">
        <pc:chgData name="Cathryn Rodway" userId="eb1f5484-34a6-49e8-b07b-27ddd2a27ec9" providerId="ADAL" clId="{516EDC88-F38A-4645-8A4A-2231820F4A63}" dt="2023-07-11T09:27:08.291" v="194" actId="1076"/>
        <pc:sldMkLst>
          <pc:docMk/>
          <pc:sldMk cId="0" sldId="1769"/>
        </pc:sldMkLst>
        <pc:spChg chg="mod">
          <ac:chgData name="Cathryn Rodway" userId="eb1f5484-34a6-49e8-b07b-27ddd2a27ec9" providerId="ADAL" clId="{516EDC88-F38A-4645-8A4A-2231820F4A63}" dt="2023-07-11T09:27:08.291" v="194" actId="1076"/>
          <ac:spMkLst>
            <pc:docMk/>
            <pc:sldMk cId="0" sldId="1769"/>
            <ac:spMk id="6" creationId="{900B9AE4-97E9-805A-D7FF-9992C3585BB4}"/>
          </ac:spMkLst>
        </pc:spChg>
        <pc:graphicFrameChg chg="mod">
          <ac:chgData name="Cathryn Rodway" userId="eb1f5484-34a6-49e8-b07b-27ddd2a27ec9" providerId="ADAL" clId="{516EDC88-F38A-4645-8A4A-2231820F4A63}" dt="2023-07-11T09:27:03.260" v="192" actId="1076"/>
          <ac:graphicFrameMkLst>
            <pc:docMk/>
            <pc:sldMk cId="0" sldId="1769"/>
            <ac:graphicFrameMk id="175109" creationId="{79C3BE16-6E46-3993-35E2-58470B679876}"/>
          </ac:graphicFrameMkLst>
        </pc:graphicFrameChg>
      </pc:sldChg>
      <pc:sldChg chg="modSp">
        <pc:chgData name="Cathryn Rodway" userId="eb1f5484-34a6-49e8-b07b-27ddd2a27ec9" providerId="ADAL" clId="{516EDC88-F38A-4645-8A4A-2231820F4A63}" dt="2023-07-11T09:27:59.171" v="201" actId="1076"/>
        <pc:sldMkLst>
          <pc:docMk/>
          <pc:sldMk cId="0" sldId="1770"/>
        </pc:sldMkLst>
        <pc:picChg chg="mod">
          <ac:chgData name="Cathryn Rodway" userId="eb1f5484-34a6-49e8-b07b-27ddd2a27ec9" providerId="ADAL" clId="{516EDC88-F38A-4645-8A4A-2231820F4A63}" dt="2023-07-11T09:27:35.363" v="197" actId="1076"/>
          <ac:picMkLst>
            <pc:docMk/>
            <pc:sldMk cId="0" sldId="1770"/>
            <ac:picMk id="176130" creationId="{4282B88F-8A71-CA2E-E933-310D6055F649}"/>
          </ac:picMkLst>
        </pc:picChg>
        <pc:picChg chg="mod">
          <ac:chgData name="Cathryn Rodway" userId="eb1f5484-34a6-49e8-b07b-27ddd2a27ec9" providerId="ADAL" clId="{516EDC88-F38A-4645-8A4A-2231820F4A63}" dt="2023-07-11T09:27:59.171" v="201" actId="1076"/>
          <ac:picMkLst>
            <pc:docMk/>
            <pc:sldMk cId="0" sldId="1770"/>
            <ac:picMk id="176131" creationId="{007C48AC-E12A-3D71-8EF7-6E353DEED1EE}"/>
          </ac:picMkLst>
        </pc:picChg>
      </pc:sldChg>
      <pc:sldChg chg="modSp">
        <pc:chgData name="Cathryn Rodway" userId="eb1f5484-34a6-49e8-b07b-27ddd2a27ec9" providerId="ADAL" clId="{516EDC88-F38A-4645-8A4A-2231820F4A63}" dt="2023-07-11T09:25:49.682" v="187" actId="732"/>
        <pc:sldMkLst>
          <pc:docMk/>
          <pc:sldMk cId="0" sldId="1771"/>
        </pc:sldMkLst>
        <pc:picChg chg="mod">
          <ac:chgData name="Cathryn Rodway" userId="eb1f5484-34a6-49e8-b07b-27ddd2a27ec9" providerId="ADAL" clId="{516EDC88-F38A-4645-8A4A-2231820F4A63}" dt="2023-07-11T09:25:49.682" v="187" actId="732"/>
          <ac:picMkLst>
            <pc:docMk/>
            <pc:sldMk cId="0" sldId="1771"/>
            <ac:picMk id="163847" creationId="{2DE2D25C-8A9E-B03C-C128-498E097D89A0}"/>
          </ac:picMkLst>
        </pc:picChg>
      </pc:sldChg>
      <pc:sldMasterChg chg="del delSldLayout">
        <pc:chgData name="Cathryn Rodway" userId="eb1f5484-34a6-49e8-b07b-27ddd2a27ec9" providerId="ADAL" clId="{516EDC88-F38A-4645-8A4A-2231820F4A63}" dt="2023-07-11T09:23:44.934" v="176" actId="2696"/>
        <pc:sldMasterMkLst>
          <pc:docMk/>
          <pc:sldMasterMk cId="0" sldId="2147491808"/>
        </pc:sldMasterMkLst>
        <pc:sldLayoutChg chg="del">
          <pc:chgData name="Cathryn Rodway" userId="eb1f5484-34a6-49e8-b07b-27ddd2a27ec9" providerId="ADAL" clId="{516EDC88-F38A-4645-8A4A-2231820F4A63}" dt="2023-07-11T09:23:44.934" v="175" actId="2696"/>
          <pc:sldLayoutMkLst>
            <pc:docMk/>
            <pc:sldMasterMk cId="0" sldId="2147491808"/>
            <pc:sldLayoutMk cId="2419373379" sldId="2147505931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84" v="32" actId="2696"/>
        <pc:sldMasterMkLst>
          <pc:docMk/>
          <pc:sldMasterMk cId="0" sldId="2147493887"/>
        </pc:sldMasterMkLst>
        <pc:sldLayoutChg chg="del">
          <pc:chgData name="Cathryn Rodway" userId="eb1f5484-34a6-49e8-b07b-27ddd2a27ec9" providerId="ADAL" clId="{516EDC88-F38A-4645-8A4A-2231820F4A63}" dt="2023-07-11T09:23:44.384" v="29" actId="2696"/>
          <pc:sldLayoutMkLst>
            <pc:docMk/>
            <pc:sldMasterMk cId="0" sldId="2147493887"/>
            <pc:sldLayoutMk cId="2770839544" sldId="2147505756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6" actId="2696"/>
          <pc:sldLayoutMkLst>
            <pc:docMk/>
            <pc:sldMasterMk cId="0" sldId="2147493887"/>
            <pc:sldLayoutMk cId="3721326676" sldId="2147505842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7" actId="2696"/>
          <pc:sldLayoutMkLst>
            <pc:docMk/>
            <pc:sldMasterMk cId="0" sldId="2147493887"/>
            <pc:sldLayoutMk cId="3011867544" sldId="2147505843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8" actId="2696"/>
          <pc:sldLayoutMkLst>
            <pc:docMk/>
            <pc:sldMasterMk cId="0" sldId="2147493887"/>
            <pc:sldLayoutMk cId="3806464706" sldId="2147505844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0" actId="2696"/>
          <pc:sldLayoutMkLst>
            <pc:docMk/>
            <pc:sldMasterMk cId="0" sldId="2147493887"/>
            <pc:sldLayoutMk cId="72767542" sldId="2147505845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1" actId="2696"/>
          <pc:sldLayoutMkLst>
            <pc:docMk/>
            <pc:sldMasterMk cId="0" sldId="2147493887"/>
            <pc:sldLayoutMk cId="606828997" sldId="2147505846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37" v="78" actId="2696"/>
        <pc:sldMasterMkLst>
          <pc:docMk/>
          <pc:sldMasterMk cId="0" sldId="2147495527"/>
        </pc:sldMasterMkLst>
        <pc:sldLayoutChg chg="del">
          <pc:chgData name="Cathryn Rodway" userId="eb1f5484-34a6-49e8-b07b-27ddd2a27ec9" providerId="ADAL" clId="{516EDC88-F38A-4645-8A4A-2231820F4A63}" dt="2023-07-11T09:23:44.434" v="64" actId="2696"/>
          <pc:sldLayoutMkLst>
            <pc:docMk/>
            <pc:sldMasterMk cId="0" sldId="2147495527"/>
            <pc:sldLayoutMk cId="2526010057" sldId="2147505847"/>
          </pc:sldLayoutMkLst>
        </pc:sldLayoutChg>
        <pc:sldLayoutChg chg="del">
          <pc:chgData name="Cathryn Rodway" userId="eb1f5484-34a6-49e8-b07b-27ddd2a27ec9" providerId="ADAL" clId="{516EDC88-F38A-4645-8A4A-2231820F4A63}" dt="2023-07-11T09:23:44.434" v="65" actId="2696"/>
          <pc:sldLayoutMkLst>
            <pc:docMk/>
            <pc:sldMasterMk cId="0" sldId="2147495527"/>
            <pc:sldLayoutMk cId="2677729268" sldId="2147505848"/>
          </pc:sldLayoutMkLst>
        </pc:sldLayoutChg>
        <pc:sldLayoutChg chg="del">
          <pc:chgData name="Cathryn Rodway" userId="eb1f5484-34a6-49e8-b07b-27ddd2a27ec9" providerId="ADAL" clId="{516EDC88-F38A-4645-8A4A-2231820F4A63}" dt="2023-07-11T09:23:44.434" v="66" actId="2696"/>
          <pc:sldLayoutMkLst>
            <pc:docMk/>
            <pc:sldMasterMk cId="0" sldId="2147495527"/>
            <pc:sldLayoutMk cId="2364109204" sldId="2147505849"/>
          </pc:sldLayoutMkLst>
        </pc:sldLayoutChg>
        <pc:sldLayoutChg chg="del">
          <pc:chgData name="Cathryn Rodway" userId="eb1f5484-34a6-49e8-b07b-27ddd2a27ec9" providerId="ADAL" clId="{516EDC88-F38A-4645-8A4A-2231820F4A63}" dt="2023-07-11T09:23:44.450" v="67" actId="2696"/>
          <pc:sldLayoutMkLst>
            <pc:docMk/>
            <pc:sldMasterMk cId="0" sldId="2147495527"/>
            <pc:sldLayoutMk cId="4121038461" sldId="2147505850"/>
          </pc:sldLayoutMkLst>
        </pc:sldLayoutChg>
        <pc:sldLayoutChg chg="del">
          <pc:chgData name="Cathryn Rodway" userId="eb1f5484-34a6-49e8-b07b-27ddd2a27ec9" providerId="ADAL" clId="{516EDC88-F38A-4645-8A4A-2231820F4A63}" dt="2023-07-11T09:23:44.481" v="68" actId="2696"/>
          <pc:sldLayoutMkLst>
            <pc:docMk/>
            <pc:sldMasterMk cId="0" sldId="2147495527"/>
            <pc:sldLayoutMk cId="705938646" sldId="2147505851"/>
          </pc:sldLayoutMkLst>
        </pc:sldLayoutChg>
        <pc:sldLayoutChg chg="del">
          <pc:chgData name="Cathryn Rodway" userId="eb1f5484-34a6-49e8-b07b-27ddd2a27ec9" providerId="ADAL" clId="{516EDC88-F38A-4645-8A4A-2231820F4A63}" dt="2023-07-11T09:23:44.512" v="69" actId="2696"/>
          <pc:sldLayoutMkLst>
            <pc:docMk/>
            <pc:sldMasterMk cId="0" sldId="2147495527"/>
            <pc:sldLayoutMk cId="2707307548" sldId="2147505852"/>
          </pc:sldLayoutMkLst>
        </pc:sldLayoutChg>
        <pc:sldLayoutChg chg="del">
          <pc:chgData name="Cathryn Rodway" userId="eb1f5484-34a6-49e8-b07b-27ddd2a27ec9" providerId="ADAL" clId="{516EDC88-F38A-4645-8A4A-2231820F4A63}" dt="2023-07-11T09:23:44.537" v="70" actId="2696"/>
          <pc:sldLayoutMkLst>
            <pc:docMk/>
            <pc:sldMasterMk cId="0" sldId="2147495527"/>
            <pc:sldLayoutMk cId="2197509569" sldId="2147505853"/>
          </pc:sldLayoutMkLst>
        </pc:sldLayoutChg>
        <pc:sldLayoutChg chg="del">
          <pc:chgData name="Cathryn Rodway" userId="eb1f5484-34a6-49e8-b07b-27ddd2a27ec9" providerId="ADAL" clId="{516EDC88-F38A-4645-8A4A-2231820F4A63}" dt="2023-07-11T09:23:44.537" v="71" actId="2696"/>
          <pc:sldLayoutMkLst>
            <pc:docMk/>
            <pc:sldMasterMk cId="0" sldId="2147495527"/>
            <pc:sldLayoutMk cId="3316491296" sldId="2147505854"/>
          </pc:sldLayoutMkLst>
        </pc:sldLayoutChg>
        <pc:sldLayoutChg chg="del">
          <pc:chgData name="Cathryn Rodway" userId="eb1f5484-34a6-49e8-b07b-27ddd2a27ec9" providerId="ADAL" clId="{516EDC88-F38A-4645-8A4A-2231820F4A63}" dt="2023-07-11T09:23:44.567" v="72" actId="2696"/>
          <pc:sldLayoutMkLst>
            <pc:docMk/>
            <pc:sldMasterMk cId="0" sldId="2147495527"/>
            <pc:sldLayoutMk cId="3546415045" sldId="2147505855"/>
          </pc:sldLayoutMkLst>
        </pc:sldLayoutChg>
        <pc:sldLayoutChg chg="del">
          <pc:chgData name="Cathryn Rodway" userId="eb1f5484-34a6-49e8-b07b-27ddd2a27ec9" providerId="ADAL" clId="{516EDC88-F38A-4645-8A4A-2231820F4A63}" dt="2023-07-11T09:23:44.608" v="73" actId="2696"/>
          <pc:sldLayoutMkLst>
            <pc:docMk/>
            <pc:sldMasterMk cId="0" sldId="2147495527"/>
            <pc:sldLayoutMk cId="98490074" sldId="2147505856"/>
          </pc:sldLayoutMkLst>
        </pc:sldLayoutChg>
        <pc:sldLayoutChg chg="del">
          <pc:chgData name="Cathryn Rodway" userId="eb1f5484-34a6-49e8-b07b-27ddd2a27ec9" providerId="ADAL" clId="{516EDC88-F38A-4645-8A4A-2231820F4A63}" dt="2023-07-11T09:23:44.628" v="74" actId="2696"/>
          <pc:sldLayoutMkLst>
            <pc:docMk/>
            <pc:sldMasterMk cId="0" sldId="2147495527"/>
            <pc:sldLayoutMk cId="2594827136" sldId="2147505857"/>
          </pc:sldLayoutMkLst>
        </pc:sldLayoutChg>
        <pc:sldLayoutChg chg="del">
          <pc:chgData name="Cathryn Rodway" userId="eb1f5484-34a6-49e8-b07b-27ddd2a27ec9" providerId="ADAL" clId="{516EDC88-F38A-4645-8A4A-2231820F4A63}" dt="2023-07-11T09:23:44.628" v="75" actId="2696"/>
          <pc:sldLayoutMkLst>
            <pc:docMk/>
            <pc:sldMasterMk cId="0" sldId="2147495527"/>
            <pc:sldLayoutMk cId="2075017516" sldId="2147505858"/>
          </pc:sldLayoutMkLst>
        </pc:sldLayoutChg>
        <pc:sldLayoutChg chg="del">
          <pc:chgData name="Cathryn Rodway" userId="eb1f5484-34a6-49e8-b07b-27ddd2a27ec9" providerId="ADAL" clId="{516EDC88-F38A-4645-8A4A-2231820F4A63}" dt="2023-07-11T09:23:44.628" v="76" actId="2696"/>
          <pc:sldLayoutMkLst>
            <pc:docMk/>
            <pc:sldMasterMk cId="0" sldId="2147495527"/>
            <pc:sldLayoutMk cId="3103202312" sldId="2147505859"/>
          </pc:sldLayoutMkLst>
        </pc:sldLayoutChg>
        <pc:sldLayoutChg chg="del">
          <pc:chgData name="Cathryn Rodway" userId="eb1f5484-34a6-49e8-b07b-27ddd2a27ec9" providerId="ADAL" clId="{516EDC88-F38A-4645-8A4A-2231820F4A63}" dt="2023-07-11T09:23:44.628" v="77" actId="2696"/>
          <pc:sldLayoutMkLst>
            <pc:docMk/>
            <pc:sldMasterMk cId="0" sldId="2147495527"/>
            <pc:sldLayoutMk cId="3967267667" sldId="2147505860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913" v="154" actId="2696"/>
        <pc:sldMasterMkLst>
          <pc:docMk/>
          <pc:sldMasterMk cId="0" sldId="2147498254"/>
        </pc:sldMasterMkLst>
        <pc:sldLayoutChg chg="del">
          <pc:chgData name="Cathryn Rodway" userId="eb1f5484-34a6-49e8-b07b-27ddd2a27ec9" providerId="ADAL" clId="{516EDC88-F38A-4645-8A4A-2231820F4A63}" dt="2023-07-11T09:23:44.718" v="140" actId="2696"/>
          <pc:sldLayoutMkLst>
            <pc:docMk/>
            <pc:sldMasterMk cId="0" sldId="2147498254"/>
            <pc:sldLayoutMk cId="423926250" sldId="2147505862"/>
          </pc:sldLayoutMkLst>
        </pc:sldLayoutChg>
        <pc:sldLayoutChg chg="del">
          <pc:chgData name="Cathryn Rodway" userId="eb1f5484-34a6-49e8-b07b-27ddd2a27ec9" providerId="ADAL" clId="{516EDC88-F38A-4645-8A4A-2231820F4A63}" dt="2023-07-11T09:23:44.720" v="141" actId="2696"/>
          <pc:sldLayoutMkLst>
            <pc:docMk/>
            <pc:sldMasterMk cId="0" sldId="2147498254"/>
            <pc:sldLayoutMk cId="2575062404" sldId="2147505863"/>
          </pc:sldLayoutMkLst>
        </pc:sldLayoutChg>
        <pc:sldLayoutChg chg="del">
          <pc:chgData name="Cathryn Rodway" userId="eb1f5484-34a6-49e8-b07b-27ddd2a27ec9" providerId="ADAL" clId="{516EDC88-F38A-4645-8A4A-2231820F4A63}" dt="2023-07-11T09:23:44.720" v="142" actId="2696"/>
          <pc:sldLayoutMkLst>
            <pc:docMk/>
            <pc:sldMasterMk cId="0" sldId="2147498254"/>
            <pc:sldLayoutMk cId="2693317767" sldId="2147505864"/>
          </pc:sldLayoutMkLst>
        </pc:sldLayoutChg>
        <pc:sldLayoutChg chg="del">
          <pc:chgData name="Cathryn Rodway" userId="eb1f5484-34a6-49e8-b07b-27ddd2a27ec9" providerId="ADAL" clId="{516EDC88-F38A-4645-8A4A-2231820F4A63}" dt="2023-07-11T09:23:44.720" v="143" actId="2696"/>
          <pc:sldLayoutMkLst>
            <pc:docMk/>
            <pc:sldMasterMk cId="0" sldId="2147498254"/>
            <pc:sldLayoutMk cId="1836297351" sldId="2147505865"/>
          </pc:sldLayoutMkLst>
        </pc:sldLayoutChg>
        <pc:sldLayoutChg chg="del">
          <pc:chgData name="Cathryn Rodway" userId="eb1f5484-34a6-49e8-b07b-27ddd2a27ec9" providerId="ADAL" clId="{516EDC88-F38A-4645-8A4A-2231820F4A63}" dt="2023-07-11T09:23:44.760" v="144" actId="2696"/>
          <pc:sldLayoutMkLst>
            <pc:docMk/>
            <pc:sldMasterMk cId="0" sldId="2147498254"/>
            <pc:sldLayoutMk cId="3000989686" sldId="2147505866"/>
          </pc:sldLayoutMkLst>
        </pc:sldLayoutChg>
        <pc:sldLayoutChg chg="del">
          <pc:chgData name="Cathryn Rodway" userId="eb1f5484-34a6-49e8-b07b-27ddd2a27ec9" providerId="ADAL" clId="{516EDC88-F38A-4645-8A4A-2231820F4A63}" dt="2023-07-11T09:23:44.793" v="145" actId="2696"/>
          <pc:sldLayoutMkLst>
            <pc:docMk/>
            <pc:sldMasterMk cId="0" sldId="2147498254"/>
            <pc:sldLayoutMk cId="41461941" sldId="2147505867"/>
          </pc:sldLayoutMkLst>
        </pc:sldLayoutChg>
        <pc:sldLayoutChg chg="del">
          <pc:chgData name="Cathryn Rodway" userId="eb1f5484-34a6-49e8-b07b-27ddd2a27ec9" providerId="ADAL" clId="{516EDC88-F38A-4645-8A4A-2231820F4A63}" dt="2023-07-11T09:23:44.811" v="146" actId="2696"/>
          <pc:sldLayoutMkLst>
            <pc:docMk/>
            <pc:sldMasterMk cId="0" sldId="2147498254"/>
            <pc:sldLayoutMk cId="326672773" sldId="2147505868"/>
          </pc:sldLayoutMkLst>
        </pc:sldLayoutChg>
        <pc:sldLayoutChg chg="del">
          <pc:chgData name="Cathryn Rodway" userId="eb1f5484-34a6-49e8-b07b-27ddd2a27ec9" providerId="ADAL" clId="{516EDC88-F38A-4645-8A4A-2231820F4A63}" dt="2023-07-11T09:23:44.822" v="147" actId="2696"/>
          <pc:sldLayoutMkLst>
            <pc:docMk/>
            <pc:sldMasterMk cId="0" sldId="2147498254"/>
            <pc:sldLayoutMk cId="1503523869" sldId="2147505869"/>
          </pc:sldLayoutMkLst>
        </pc:sldLayoutChg>
        <pc:sldLayoutChg chg="del">
          <pc:chgData name="Cathryn Rodway" userId="eb1f5484-34a6-49e8-b07b-27ddd2a27ec9" providerId="ADAL" clId="{516EDC88-F38A-4645-8A4A-2231820F4A63}" dt="2023-07-11T09:23:44.842" v="148" actId="2696"/>
          <pc:sldLayoutMkLst>
            <pc:docMk/>
            <pc:sldMasterMk cId="0" sldId="2147498254"/>
            <pc:sldLayoutMk cId="579367917" sldId="2147505870"/>
          </pc:sldLayoutMkLst>
        </pc:sldLayoutChg>
        <pc:sldLayoutChg chg="del">
          <pc:chgData name="Cathryn Rodway" userId="eb1f5484-34a6-49e8-b07b-27ddd2a27ec9" providerId="ADAL" clId="{516EDC88-F38A-4645-8A4A-2231820F4A63}" dt="2023-07-11T09:23:44.883" v="149" actId="2696"/>
          <pc:sldLayoutMkLst>
            <pc:docMk/>
            <pc:sldMasterMk cId="0" sldId="2147498254"/>
            <pc:sldLayoutMk cId="1839615135" sldId="2147505871"/>
          </pc:sldLayoutMkLst>
        </pc:sldLayoutChg>
        <pc:sldLayoutChg chg="del">
          <pc:chgData name="Cathryn Rodway" userId="eb1f5484-34a6-49e8-b07b-27ddd2a27ec9" providerId="ADAL" clId="{516EDC88-F38A-4645-8A4A-2231820F4A63}" dt="2023-07-11T09:23:44.903" v="150" actId="2696"/>
          <pc:sldLayoutMkLst>
            <pc:docMk/>
            <pc:sldMasterMk cId="0" sldId="2147498254"/>
            <pc:sldLayoutMk cId="3717872595" sldId="2147505872"/>
          </pc:sldLayoutMkLst>
        </pc:sldLayoutChg>
        <pc:sldLayoutChg chg="del">
          <pc:chgData name="Cathryn Rodway" userId="eb1f5484-34a6-49e8-b07b-27ddd2a27ec9" providerId="ADAL" clId="{516EDC88-F38A-4645-8A4A-2231820F4A63}" dt="2023-07-11T09:23:44.903" v="151" actId="2696"/>
          <pc:sldLayoutMkLst>
            <pc:docMk/>
            <pc:sldMasterMk cId="0" sldId="2147498254"/>
            <pc:sldLayoutMk cId="3703860407" sldId="2147505873"/>
          </pc:sldLayoutMkLst>
        </pc:sldLayoutChg>
        <pc:sldLayoutChg chg="del">
          <pc:chgData name="Cathryn Rodway" userId="eb1f5484-34a6-49e8-b07b-27ddd2a27ec9" providerId="ADAL" clId="{516EDC88-F38A-4645-8A4A-2231820F4A63}" dt="2023-07-11T09:23:44.911" v="152" actId="2696"/>
          <pc:sldLayoutMkLst>
            <pc:docMk/>
            <pc:sldMasterMk cId="0" sldId="2147498254"/>
            <pc:sldLayoutMk cId="1580417810" sldId="2147505874"/>
          </pc:sldLayoutMkLst>
        </pc:sldLayoutChg>
        <pc:sldLayoutChg chg="del">
          <pc:chgData name="Cathryn Rodway" userId="eb1f5484-34a6-49e8-b07b-27ddd2a27ec9" providerId="ADAL" clId="{516EDC88-F38A-4645-8A4A-2231820F4A63}" dt="2023-07-11T09:23:44.913" v="153" actId="2696"/>
          <pc:sldLayoutMkLst>
            <pc:docMk/>
            <pc:sldMasterMk cId="0" sldId="2147498254"/>
            <pc:sldLayoutMk cId="3248838222" sldId="2147505875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400" v="49" actId="2696"/>
        <pc:sldMasterMkLst>
          <pc:docMk/>
          <pc:sldMasterMk cId="0" sldId="2147498363"/>
        </pc:sldMasterMkLst>
        <pc:sldLayoutChg chg="del">
          <pc:chgData name="Cathryn Rodway" userId="eb1f5484-34a6-49e8-b07b-27ddd2a27ec9" providerId="ADAL" clId="{516EDC88-F38A-4645-8A4A-2231820F4A63}" dt="2023-07-11T09:23:44.400" v="48" actId="2696"/>
          <pc:sldLayoutMkLst>
            <pc:docMk/>
            <pc:sldMasterMk cId="0" sldId="2147498363"/>
            <pc:sldLayoutMk cId="3007359313" sldId="2147505758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934" v="173" actId="2696"/>
        <pc:sldMasterMkLst>
          <pc:docMk/>
          <pc:sldMasterMk cId="0" sldId="2147498687"/>
        </pc:sldMasterMkLst>
        <pc:sldLayoutChg chg="del">
          <pc:chgData name="Cathryn Rodway" userId="eb1f5484-34a6-49e8-b07b-27ddd2a27ec9" providerId="ADAL" clId="{516EDC88-F38A-4645-8A4A-2231820F4A63}" dt="2023-07-11T09:23:44.923" v="170" actId="2696"/>
          <pc:sldLayoutMkLst>
            <pc:docMk/>
            <pc:sldMasterMk cId="0" sldId="2147498687"/>
            <pc:sldLayoutMk cId="2051370377" sldId="2147505759"/>
          </pc:sldLayoutMkLst>
        </pc:sldLayoutChg>
        <pc:sldLayoutChg chg="del">
          <pc:chgData name="Cathryn Rodway" userId="eb1f5484-34a6-49e8-b07b-27ddd2a27ec9" providerId="ADAL" clId="{516EDC88-F38A-4645-8A4A-2231820F4A63}" dt="2023-07-11T09:23:44.931" v="171" actId="2696"/>
          <pc:sldLayoutMkLst>
            <pc:docMk/>
            <pc:sldMasterMk cId="0" sldId="2147498687"/>
            <pc:sldLayoutMk cId="3016790564" sldId="2147505760"/>
          </pc:sldLayoutMkLst>
        </pc:sldLayoutChg>
        <pc:sldLayoutChg chg="del">
          <pc:chgData name="Cathryn Rodway" userId="eb1f5484-34a6-49e8-b07b-27ddd2a27ec9" providerId="ADAL" clId="{516EDC88-F38A-4645-8A4A-2231820F4A63}" dt="2023-07-11T09:23:44.931" v="172" actId="2696"/>
          <pc:sldLayoutMkLst>
            <pc:docMk/>
            <pc:sldMasterMk cId="0" sldId="2147498687"/>
            <pc:sldLayoutMk cId="91751833" sldId="2147505761"/>
          </pc:sldLayoutMkLst>
        </pc:sldLayoutChg>
        <pc:sldLayoutChg chg="del">
          <pc:chgData name="Cathryn Rodway" userId="eb1f5484-34a6-49e8-b07b-27ddd2a27ec9" providerId="ADAL" clId="{516EDC88-F38A-4645-8A4A-2231820F4A63}" dt="2023-07-11T09:23:44.923" v="169" actId="2696"/>
          <pc:sldLayoutMkLst>
            <pc:docMk/>
            <pc:sldMasterMk cId="0" sldId="2147498687"/>
            <pc:sldLayoutMk cId="4278546351" sldId="2147505876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84" v="43" actId="2696"/>
        <pc:sldMasterMkLst>
          <pc:docMk/>
          <pc:sldMasterMk cId="0" sldId="2147498920"/>
        </pc:sldMasterMkLst>
        <pc:sldLayoutChg chg="del">
          <pc:chgData name="Cathryn Rodway" userId="eb1f5484-34a6-49e8-b07b-27ddd2a27ec9" providerId="ADAL" clId="{516EDC88-F38A-4645-8A4A-2231820F4A63}" dt="2023-07-11T09:23:44.384" v="42" actId="2696"/>
          <pc:sldLayoutMkLst>
            <pc:docMk/>
            <pc:sldMasterMk cId="0" sldId="2147498920"/>
            <pc:sldLayoutMk cId="2753576279" sldId="2147505762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49" v="95" actId="2696"/>
        <pc:sldMasterMkLst>
          <pc:docMk/>
          <pc:sldMasterMk cId="0" sldId="2147499872"/>
        </pc:sldMasterMkLst>
        <pc:sldLayoutChg chg="del">
          <pc:chgData name="Cathryn Rodway" userId="eb1f5484-34a6-49e8-b07b-27ddd2a27ec9" providerId="ADAL" clId="{516EDC88-F38A-4645-8A4A-2231820F4A63}" dt="2023-07-11T09:23:44.639" v="84" actId="2696"/>
          <pc:sldLayoutMkLst>
            <pc:docMk/>
            <pc:sldMasterMk cId="0" sldId="2147499872"/>
            <pc:sldLayoutMk cId="3054316705" sldId="2147505763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5" actId="2696"/>
          <pc:sldLayoutMkLst>
            <pc:docMk/>
            <pc:sldMasterMk cId="0" sldId="2147499872"/>
            <pc:sldLayoutMk cId="2510815398" sldId="2147505764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6" actId="2696"/>
          <pc:sldLayoutMkLst>
            <pc:docMk/>
            <pc:sldMasterMk cId="0" sldId="2147499872"/>
            <pc:sldLayoutMk cId="1513298610" sldId="2147505765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7" actId="2696"/>
          <pc:sldLayoutMkLst>
            <pc:docMk/>
            <pc:sldMasterMk cId="0" sldId="2147499872"/>
            <pc:sldLayoutMk cId="603575201" sldId="2147505766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8" actId="2696"/>
          <pc:sldLayoutMkLst>
            <pc:docMk/>
            <pc:sldMasterMk cId="0" sldId="2147499872"/>
            <pc:sldLayoutMk cId="1993839807" sldId="2147505767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9" actId="2696"/>
          <pc:sldLayoutMkLst>
            <pc:docMk/>
            <pc:sldMasterMk cId="0" sldId="2147499872"/>
            <pc:sldLayoutMk cId="3517893312" sldId="2147505768"/>
          </pc:sldLayoutMkLst>
        </pc:sldLayoutChg>
        <pc:sldLayoutChg chg="del">
          <pc:chgData name="Cathryn Rodway" userId="eb1f5484-34a6-49e8-b07b-27ddd2a27ec9" providerId="ADAL" clId="{516EDC88-F38A-4645-8A4A-2231820F4A63}" dt="2023-07-11T09:23:44.647" v="91" actId="2696"/>
          <pc:sldLayoutMkLst>
            <pc:docMk/>
            <pc:sldMasterMk cId="0" sldId="2147499872"/>
            <pc:sldLayoutMk cId="2496648969" sldId="2147505769"/>
          </pc:sldLayoutMkLst>
        </pc:sldLayoutChg>
        <pc:sldLayoutChg chg="del">
          <pc:chgData name="Cathryn Rodway" userId="eb1f5484-34a6-49e8-b07b-27ddd2a27ec9" providerId="ADAL" clId="{516EDC88-F38A-4645-8A4A-2231820F4A63}" dt="2023-07-11T09:23:44.647" v="92" actId="2696"/>
          <pc:sldLayoutMkLst>
            <pc:docMk/>
            <pc:sldMasterMk cId="0" sldId="2147499872"/>
            <pc:sldLayoutMk cId="2159595714" sldId="2147505770"/>
          </pc:sldLayoutMkLst>
        </pc:sldLayoutChg>
        <pc:sldLayoutChg chg="del">
          <pc:chgData name="Cathryn Rodway" userId="eb1f5484-34a6-49e8-b07b-27ddd2a27ec9" providerId="ADAL" clId="{516EDC88-F38A-4645-8A4A-2231820F4A63}" dt="2023-07-11T09:23:44.647" v="93" actId="2696"/>
          <pc:sldLayoutMkLst>
            <pc:docMk/>
            <pc:sldMasterMk cId="0" sldId="2147499872"/>
            <pc:sldLayoutMk cId="1898114968" sldId="2147505771"/>
          </pc:sldLayoutMkLst>
        </pc:sldLayoutChg>
        <pc:sldLayoutChg chg="del">
          <pc:chgData name="Cathryn Rodway" userId="eb1f5484-34a6-49e8-b07b-27ddd2a27ec9" providerId="ADAL" clId="{516EDC88-F38A-4645-8A4A-2231820F4A63}" dt="2023-07-11T09:23:44.649" v="94" actId="2696"/>
          <pc:sldLayoutMkLst>
            <pc:docMk/>
            <pc:sldMasterMk cId="0" sldId="2147499872"/>
            <pc:sldLayoutMk cId="1929039714" sldId="2147505772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90" actId="2696"/>
          <pc:sldLayoutMkLst>
            <pc:docMk/>
            <pc:sldMasterMk cId="0" sldId="2147499872"/>
            <pc:sldLayoutMk cId="3213280574" sldId="2147505877"/>
          </pc:sldLayoutMkLst>
        </pc:sldLayoutChg>
      </pc:sldMasterChg>
      <pc:sldMasterChg chg="del">
        <pc:chgData name="Cathryn Rodway" userId="eb1f5484-34a6-49e8-b07b-27ddd2a27ec9" providerId="ADAL" clId="{516EDC88-F38A-4645-8A4A-2231820F4A63}" dt="2023-07-11T09:23:44.680" v="122" actId="2696"/>
        <pc:sldMasterMkLst>
          <pc:docMk/>
          <pc:sldMasterMk cId="0" sldId="2147500570"/>
        </pc:sldMasterMkLst>
      </pc:sldMasterChg>
      <pc:sldMasterChg chg="del">
        <pc:chgData name="Cathryn Rodway" userId="eb1f5484-34a6-49e8-b07b-27ddd2a27ec9" providerId="ADAL" clId="{516EDC88-F38A-4645-8A4A-2231820F4A63}" dt="2023-07-11T09:23:44.680" v="123" actId="2696"/>
        <pc:sldMasterMkLst>
          <pc:docMk/>
          <pc:sldMasterMk cId="0" sldId="2147500572"/>
        </pc:sldMasterMkLst>
      </pc:sldMasterChg>
      <pc:sldMasterChg chg="del delSldLayout">
        <pc:chgData name="Cathryn Rodway" userId="eb1f5484-34a6-49e8-b07b-27ddd2a27ec9" providerId="ADAL" clId="{516EDC88-F38A-4645-8A4A-2231820F4A63}" dt="2023-07-11T09:23:44.669" v="116" actId="2696"/>
        <pc:sldMasterMkLst>
          <pc:docMk/>
          <pc:sldMasterMk cId="0" sldId="2147500654"/>
        </pc:sldMasterMkLst>
        <pc:sldLayoutChg chg="del">
          <pc:chgData name="Cathryn Rodway" userId="eb1f5484-34a6-49e8-b07b-27ddd2a27ec9" providerId="ADAL" clId="{516EDC88-F38A-4645-8A4A-2231820F4A63}" dt="2023-07-11T09:23:44.669" v="113" actId="2696"/>
          <pc:sldLayoutMkLst>
            <pc:docMk/>
            <pc:sldMasterMk cId="0" sldId="2147500654"/>
            <pc:sldLayoutMk cId="3184308031" sldId="2147505773"/>
          </pc:sldLayoutMkLst>
        </pc:sldLayoutChg>
        <pc:sldLayoutChg chg="del">
          <pc:chgData name="Cathryn Rodway" userId="eb1f5484-34a6-49e8-b07b-27ddd2a27ec9" providerId="ADAL" clId="{516EDC88-F38A-4645-8A4A-2231820F4A63}" dt="2023-07-11T09:23:44.669" v="114" actId="2696"/>
          <pc:sldLayoutMkLst>
            <pc:docMk/>
            <pc:sldMasterMk cId="0" sldId="2147500654"/>
            <pc:sldLayoutMk cId="841685629" sldId="2147505774"/>
          </pc:sldLayoutMkLst>
        </pc:sldLayoutChg>
        <pc:sldLayoutChg chg="del">
          <pc:chgData name="Cathryn Rodway" userId="eb1f5484-34a6-49e8-b07b-27ddd2a27ec9" providerId="ADAL" clId="{516EDC88-F38A-4645-8A4A-2231820F4A63}" dt="2023-07-11T09:23:44.669" v="112" actId="2696"/>
          <pc:sldLayoutMkLst>
            <pc:docMk/>
            <pc:sldMasterMk cId="0" sldId="2147500654"/>
            <pc:sldLayoutMk cId="881121931" sldId="2147505878"/>
          </pc:sldLayoutMkLst>
        </pc:sldLayoutChg>
        <pc:sldLayoutChg chg="del">
          <pc:chgData name="Cathryn Rodway" userId="eb1f5484-34a6-49e8-b07b-27ddd2a27ec9" providerId="ADAL" clId="{516EDC88-F38A-4645-8A4A-2231820F4A63}" dt="2023-07-11T09:23:44.669" v="115" actId="2696"/>
          <pc:sldLayoutMkLst>
            <pc:docMk/>
            <pc:sldMasterMk cId="0" sldId="2147500654"/>
            <pc:sldLayoutMk cId="121135456" sldId="2147505879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923" v="168" actId="2696"/>
        <pc:sldMasterMkLst>
          <pc:docMk/>
          <pc:sldMasterMk cId="0" sldId="2147500922"/>
        </pc:sldMasterMkLst>
        <pc:sldLayoutChg chg="del">
          <pc:chgData name="Cathryn Rodway" userId="eb1f5484-34a6-49e8-b07b-27ddd2a27ec9" providerId="ADAL" clId="{516EDC88-F38A-4645-8A4A-2231820F4A63}" dt="2023-07-11T09:23:44.923" v="166" actId="2696"/>
          <pc:sldLayoutMkLst>
            <pc:docMk/>
            <pc:sldMasterMk cId="0" sldId="2147500922"/>
            <pc:sldLayoutMk cId="334143813" sldId="2147505776"/>
          </pc:sldLayoutMkLst>
        </pc:sldLayoutChg>
        <pc:sldLayoutChg chg="del">
          <pc:chgData name="Cathryn Rodway" userId="eb1f5484-34a6-49e8-b07b-27ddd2a27ec9" providerId="ADAL" clId="{516EDC88-F38A-4645-8A4A-2231820F4A63}" dt="2023-07-11T09:23:44.923" v="167" actId="2696"/>
          <pc:sldLayoutMkLst>
            <pc:docMk/>
            <pc:sldMasterMk cId="0" sldId="2147500922"/>
            <pc:sldLayoutMk cId="2598180460" sldId="2147505777"/>
          </pc:sldLayoutMkLst>
        </pc:sldLayoutChg>
        <pc:sldLayoutChg chg="del">
          <pc:chgData name="Cathryn Rodway" userId="eb1f5484-34a6-49e8-b07b-27ddd2a27ec9" providerId="ADAL" clId="{516EDC88-F38A-4645-8A4A-2231820F4A63}" dt="2023-07-11T09:23:44.923" v="165" actId="2696"/>
          <pc:sldLayoutMkLst>
            <pc:docMk/>
            <pc:sldMasterMk cId="0" sldId="2147500922"/>
            <pc:sldLayoutMk cId="2748049422" sldId="2147505882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67" v="108" actId="2696"/>
        <pc:sldMasterMkLst>
          <pc:docMk/>
          <pc:sldMasterMk cId="0" sldId="2147500950"/>
        </pc:sldMasterMkLst>
        <pc:sldLayoutChg chg="del">
          <pc:chgData name="Cathryn Rodway" userId="eb1f5484-34a6-49e8-b07b-27ddd2a27ec9" providerId="ADAL" clId="{516EDC88-F38A-4645-8A4A-2231820F4A63}" dt="2023-07-11T09:23:44.657" v="97" actId="2696"/>
          <pc:sldLayoutMkLst>
            <pc:docMk/>
            <pc:sldMasterMk cId="0" sldId="2147500950"/>
            <pc:sldLayoutMk cId="3422306377" sldId="2147505778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2" actId="2696"/>
          <pc:sldLayoutMkLst>
            <pc:docMk/>
            <pc:sldMasterMk cId="0" sldId="2147500950"/>
            <pc:sldLayoutMk cId="841823488" sldId="2147505779"/>
          </pc:sldLayoutMkLst>
        </pc:sldLayoutChg>
        <pc:sldLayoutChg chg="del">
          <pc:chgData name="Cathryn Rodway" userId="eb1f5484-34a6-49e8-b07b-27ddd2a27ec9" providerId="ADAL" clId="{516EDC88-F38A-4645-8A4A-2231820F4A63}" dt="2023-07-11T09:23:44.657" v="96" actId="2696"/>
          <pc:sldLayoutMkLst>
            <pc:docMk/>
            <pc:sldMasterMk cId="0" sldId="2147500950"/>
            <pc:sldLayoutMk cId="984079833" sldId="2147505883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98" actId="2696"/>
          <pc:sldLayoutMkLst>
            <pc:docMk/>
            <pc:sldMasterMk cId="0" sldId="2147500950"/>
            <pc:sldLayoutMk cId="2556966540" sldId="2147505884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99" actId="2696"/>
          <pc:sldLayoutMkLst>
            <pc:docMk/>
            <pc:sldMasterMk cId="0" sldId="2147500950"/>
            <pc:sldLayoutMk cId="202394153" sldId="2147505885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0" actId="2696"/>
          <pc:sldLayoutMkLst>
            <pc:docMk/>
            <pc:sldMasterMk cId="0" sldId="2147500950"/>
            <pc:sldLayoutMk cId="2285620231" sldId="2147505886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1" actId="2696"/>
          <pc:sldLayoutMkLst>
            <pc:docMk/>
            <pc:sldMasterMk cId="0" sldId="2147500950"/>
            <pc:sldLayoutMk cId="2244208516" sldId="2147505887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3" actId="2696"/>
          <pc:sldLayoutMkLst>
            <pc:docMk/>
            <pc:sldMasterMk cId="0" sldId="2147500950"/>
            <pc:sldLayoutMk cId="4112143701" sldId="2147505888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4" actId="2696"/>
          <pc:sldLayoutMkLst>
            <pc:docMk/>
            <pc:sldMasterMk cId="0" sldId="2147500950"/>
            <pc:sldLayoutMk cId="2455455937" sldId="2147505889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5" actId="2696"/>
          <pc:sldLayoutMkLst>
            <pc:docMk/>
            <pc:sldMasterMk cId="0" sldId="2147500950"/>
            <pc:sldLayoutMk cId="3274242088" sldId="2147505890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6" actId="2696"/>
          <pc:sldLayoutMkLst>
            <pc:docMk/>
            <pc:sldMasterMk cId="0" sldId="2147500950"/>
            <pc:sldLayoutMk cId="963015245" sldId="2147505891"/>
          </pc:sldLayoutMkLst>
        </pc:sldLayoutChg>
        <pc:sldLayoutChg chg="del">
          <pc:chgData name="Cathryn Rodway" userId="eb1f5484-34a6-49e8-b07b-27ddd2a27ec9" providerId="ADAL" clId="{516EDC88-F38A-4645-8A4A-2231820F4A63}" dt="2023-07-11T09:23:44.659" v="107" actId="2696"/>
          <pc:sldLayoutMkLst>
            <pc:docMk/>
            <pc:sldMasterMk cId="0" sldId="2147500950"/>
            <pc:sldLayoutMk cId="587106398" sldId="2147505892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913" v="158" actId="2696"/>
        <pc:sldMasterMkLst>
          <pc:docMk/>
          <pc:sldMasterMk cId="0" sldId="2147501307"/>
        </pc:sldMasterMkLst>
        <pc:sldLayoutChg chg="del">
          <pc:chgData name="Cathryn Rodway" userId="eb1f5484-34a6-49e8-b07b-27ddd2a27ec9" providerId="ADAL" clId="{516EDC88-F38A-4645-8A4A-2231820F4A63}" dt="2023-07-11T09:23:44.913" v="157" actId="2696"/>
          <pc:sldLayoutMkLst>
            <pc:docMk/>
            <pc:sldMasterMk cId="0" sldId="2147501307"/>
            <pc:sldLayoutMk cId="1959739223" sldId="2147505780"/>
          </pc:sldLayoutMkLst>
        </pc:sldLayoutChg>
        <pc:sldLayoutChg chg="del">
          <pc:chgData name="Cathryn Rodway" userId="eb1f5484-34a6-49e8-b07b-27ddd2a27ec9" providerId="ADAL" clId="{516EDC88-F38A-4645-8A4A-2231820F4A63}" dt="2023-07-11T09:23:44.913" v="155" actId="2696"/>
          <pc:sldLayoutMkLst>
            <pc:docMk/>
            <pc:sldMasterMk cId="0" sldId="2147501307"/>
            <pc:sldLayoutMk cId="295362361" sldId="2147505893"/>
          </pc:sldLayoutMkLst>
        </pc:sldLayoutChg>
        <pc:sldLayoutChg chg="del">
          <pc:chgData name="Cathryn Rodway" userId="eb1f5484-34a6-49e8-b07b-27ddd2a27ec9" providerId="ADAL" clId="{516EDC88-F38A-4645-8A4A-2231820F4A63}" dt="2023-07-11T09:23:44.913" v="156" actId="2696"/>
          <pc:sldLayoutMkLst>
            <pc:docMk/>
            <pc:sldMasterMk cId="0" sldId="2147501307"/>
            <pc:sldLayoutMk cId="2762611838" sldId="2147505894"/>
          </pc:sldLayoutMkLst>
        </pc:sldLayoutChg>
      </pc:sldMasterChg>
      <pc:sldMasterChg chg="del">
        <pc:chgData name="Cathryn Rodway" userId="eb1f5484-34a6-49e8-b07b-27ddd2a27ec9" providerId="ADAL" clId="{516EDC88-F38A-4645-8A4A-2231820F4A63}" dt="2023-07-11T09:23:44.934" v="174" actId="2696"/>
        <pc:sldMasterMkLst>
          <pc:docMk/>
          <pc:sldMasterMk cId="0" sldId="2147501353"/>
        </pc:sldMasterMkLst>
      </pc:sldMasterChg>
      <pc:sldMasterChg chg="del">
        <pc:chgData name="Cathryn Rodway" userId="eb1f5484-34a6-49e8-b07b-27ddd2a27ec9" providerId="ADAL" clId="{516EDC88-F38A-4645-8A4A-2231820F4A63}" dt="2023-07-11T09:23:44.934" v="177" actId="2696"/>
        <pc:sldMasterMkLst>
          <pc:docMk/>
          <pc:sldMasterMk cId="0" sldId="2147501355"/>
        </pc:sldMasterMkLst>
      </pc:sldMasterChg>
      <pc:sldMasterChg chg="del delSldLayout">
        <pc:chgData name="Cathryn Rodway" userId="eb1f5484-34a6-49e8-b07b-27ddd2a27ec9" providerId="ADAL" clId="{516EDC88-F38A-4645-8A4A-2231820F4A63}" dt="2023-07-11T09:23:44.353" v="5" actId="2696"/>
        <pc:sldMasterMkLst>
          <pc:docMk/>
          <pc:sldMasterMk cId="0" sldId="2147501357"/>
        </pc:sldMasterMkLst>
        <pc:sldLayoutChg chg="del">
          <pc:chgData name="Cathryn Rodway" userId="eb1f5484-34a6-49e8-b07b-27ddd2a27ec9" providerId="ADAL" clId="{516EDC88-F38A-4645-8A4A-2231820F4A63}" dt="2023-07-11T09:23:44.353" v="4" actId="2696"/>
          <pc:sldLayoutMkLst>
            <pc:docMk/>
            <pc:sldMasterMk cId="0" sldId="2147501357"/>
            <pc:sldLayoutMk cId="3415176662" sldId="2147505781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3" actId="2696"/>
          <pc:sldLayoutMkLst>
            <pc:docMk/>
            <pc:sldMasterMk cId="0" sldId="2147501357"/>
            <pc:sldLayoutMk cId="3274070590" sldId="2147505895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53" v="10" actId="2696"/>
        <pc:sldMasterMkLst>
          <pc:docMk/>
          <pc:sldMasterMk cId="0" sldId="2147501401"/>
        </pc:sldMasterMkLst>
        <pc:sldLayoutChg chg="del">
          <pc:chgData name="Cathryn Rodway" userId="eb1f5484-34a6-49e8-b07b-27ddd2a27ec9" providerId="ADAL" clId="{516EDC88-F38A-4645-8A4A-2231820F4A63}" dt="2023-07-11T09:23:44.353" v="7" actId="2696"/>
          <pc:sldLayoutMkLst>
            <pc:docMk/>
            <pc:sldMasterMk cId="0" sldId="2147501401"/>
            <pc:sldLayoutMk cId="784645211" sldId="2147505782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8" actId="2696"/>
          <pc:sldLayoutMkLst>
            <pc:docMk/>
            <pc:sldMasterMk cId="0" sldId="2147501401"/>
            <pc:sldLayoutMk cId="254025494" sldId="2147505783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9" actId="2696"/>
          <pc:sldLayoutMkLst>
            <pc:docMk/>
            <pc:sldMasterMk cId="0" sldId="2147501401"/>
            <pc:sldLayoutMk cId="4180924904" sldId="2147505784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6" actId="2696"/>
          <pc:sldLayoutMkLst>
            <pc:docMk/>
            <pc:sldMasterMk cId="0" sldId="2147501401"/>
            <pc:sldLayoutMk cId="2359626543" sldId="2147505896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69" v="15" actId="2696"/>
        <pc:sldMasterMkLst>
          <pc:docMk/>
          <pc:sldMasterMk cId="0" sldId="2147501406"/>
        </pc:sldMasterMkLst>
        <pc:sldLayoutChg chg="del">
          <pc:chgData name="Cathryn Rodway" userId="eb1f5484-34a6-49e8-b07b-27ddd2a27ec9" providerId="ADAL" clId="{516EDC88-F38A-4645-8A4A-2231820F4A63}" dt="2023-07-11T09:23:44.353" v="12" actId="2696"/>
          <pc:sldLayoutMkLst>
            <pc:docMk/>
            <pc:sldMasterMk cId="0" sldId="2147501406"/>
            <pc:sldLayoutMk cId="4003690608" sldId="2147505785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13" actId="2696"/>
          <pc:sldLayoutMkLst>
            <pc:docMk/>
            <pc:sldMasterMk cId="0" sldId="2147501406"/>
            <pc:sldLayoutMk cId="3153575540" sldId="2147505786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14" actId="2696"/>
          <pc:sldLayoutMkLst>
            <pc:docMk/>
            <pc:sldMasterMk cId="0" sldId="2147501406"/>
            <pc:sldLayoutMk cId="2107855623" sldId="2147505787"/>
          </pc:sldLayoutMkLst>
        </pc:sldLayoutChg>
        <pc:sldLayoutChg chg="del">
          <pc:chgData name="Cathryn Rodway" userId="eb1f5484-34a6-49e8-b07b-27ddd2a27ec9" providerId="ADAL" clId="{516EDC88-F38A-4645-8A4A-2231820F4A63}" dt="2023-07-11T09:23:44.353" v="11" actId="2696"/>
          <pc:sldLayoutMkLst>
            <pc:docMk/>
            <pc:sldMasterMk cId="0" sldId="2147501406"/>
            <pc:sldLayoutMk cId="699224474" sldId="2147505897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84" v="40" actId="2696"/>
        <pc:sldMasterMkLst>
          <pc:docMk/>
          <pc:sldMasterMk cId="0" sldId="2147501412"/>
        </pc:sldMasterMkLst>
        <pc:sldLayoutChg chg="del">
          <pc:chgData name="Cathryn Rodway" userId="eb1f5484-34a6-49e8-b07b-27ddd2a27ec9" providerId="ADAL" clId="{516EDC88-F38A-4645-8A4A-2231820F4A63}" dt="2023-07-11T09:23:44.384" v="38" actId="2696"/>
          <pc:sldLayoutMkLst>
            <pc:docMk/>
            <pc:sldMasterMk cId="0" sldId="2147501412"/>
            <pc:sldLayoutMk cId="4264887033" sldId="2147505788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9" actId="2696"/>
          <pc:sldLayoutMkLst>
            <pc:docMk/>
            <pc:sldMasterMk cId="0" sldId="2147501412"/>
            <pc:sldLayoutMk cId="2655159513" sldId="2147505789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7" actId="2696"/>
          <pc:sldLayoutMkLst>
            <pc:docMk/>
            <pc:sldMasterMk cId="0" sldId="2147501412"/>
            <pc:sldLayoutMk cId="112157062" sldId="2147505898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416" v="63" actId="2696"/>
        <pc:sldMasterMkLst>
          <pc:docMk/>
          <pc:sldMasterMk cId="0" sldId="2147501417"/>
        </pc:sldMasterMkLst>
        <pc:sldLayoutChg chg="del">
          <pc:chgData name="Cathryn Rodway" userId="eb1f5484-34a6-49e8-b07b-27ddd2a27ec9" providerId="ADAL" clId="{516EDC88-F38A-4645-8A4A-2231820F4A63}" dt="2023-07-11T09:23:44.416" v="60" actId="2696"/>
          <pc:sldLayoutMkLst>
            <pc:docMk/>
            <pc:sldMasterMk cId="0" sldId="2147501417"/>
            <pc:sldLayoutMk cId="3123175356" sldId="2147505790"/>
          </pc:sldLayoutMkLst>
        </pc:sldLayoutChg>
        <pc:sldLayoutChg chg="del">
          <pc:chgData name="Cathryn Rodway" userId="eb1f5484-34a6-49e8-b07b-27ddd2a27ec9" providerId="ADAL" clId="{516EDC88-F38A-4645-8A4A-2231820F4A63}" dt="2023-07-11T09:23:44.416" v="61" actId="2696"/>
          <pc:sldLayoutMkLst>
            <pc:docMk/>
            <pc:sldMasterMk cId="0" sldId="2147501417"/>
            <pc:sldLayoutMk cId="841239375" sldId="2147505791"/>
          </pc:sldLayoutMkLst>
        </pc:sldLayoutChg>
        <pc:sldLayoutChg chg="del">
          <pc:chgData name="Cathryn Rodway" userId="eb1f5484-34a6-49e8-b07b-27ddd2a27ec9" providerId="ADAL" clId="{516EDC88-F38A-4645-8A4A-2231820F4A63}" dt="2023-07-11T09:23:44.416" v="62" actId="2696"/>
          <pc:sldLayoutMkLst>
            <pc:docMk/>
            <pc:sldMasterMk cId="0" sldId="2147501417"/>
            <pc:sldLayoutMk cId="3072232304" sldId="2147505792"/>
          </pc:sldLayoutMkLst>
        </pc:sldLayoutChg>
        <pc:sldLayoutChg chg="del">
          <pc:chgData name="Cathryn Rodway" userId="eb1f5484-34a6-49e8-b07b-27ddd2a27ec9" providerId="ADAL" clId="{516EDC88-F38A-4645-8A4A-2231820F4A63}" dt="2023-07-11T09:23:44.416" v="59" actId="2696"/>
          <pc:sldLayoutMkLst>
            <pc:docMk/>
            <pc:sldMasterMk cId="0" sldId="2147501417"/>
            <pc:sldLayoutMk cId="4251446984" sldId="2147505899"/>
          </pc:sldLayoutMkLst>
        </pc:sldLayoutChg>
      </pc:sldMasterChg>
      <pc:sldMasterChg chg="del">
        <pc:chgData name="Cathryn Rodway" userId="eb1f5484-34a6-49e8-b07b-27ddd2a27ec9" providerId="ADAL" clId="{516EDC88-F38A-4645-8A4A-2231820F4A63}" dt="2023-07-11T09:23:44.384" v="41" actId="2696"/>
        <pc:sldMasterMkLst>
          <pc:docMk/>
          <pc:sldMasterMk cId="0" sldId="2147501886"/>
        </pc:sldMasterMkLst>
      </pc:sldMasterChg>
      <pc:sldMasterChg chg="del">
        <pc:chgData name="Cathryn Rodway" userId="eb1f5484-34a6-49e8-b07b-27ddd2a27ec9" providerId="ADAL" clId="{516EDC88-F38A-4645-8A4A-2231820F4A63}" dt="2023-07-11T09:23:44.400" v="47" actId="2696"/>
        <pc:sldMasterMkLst>
          <pc:docMk/>
          <pc:sldMasterMk cId="0" sldId="2147501888"/>
        </pc:sldMasterMkLst>
      </pc:sldMasterChg>
      <pc:sldMasterChg chg="del delSldLayout">
        <pc:chgData name="Cathryn Rodway" userId="eb1f5484-34a6-49e8-b07b-27ddd2a27ec9" providerId="ADAL" clId="{516EDC88-F38A-4645-8A4A-2231820F4A63}" dt="2023-07-11T09:23:44.416" v="58" actId="2696"/>
        <pc:sldMasterMkLst>
          <pc:docMk/>
          <pc:sldMasterMk cId="0" sldId="2147501890"/>
        </pc:sldMasterMkLst>
        <pc:sldLayoutChg chg="del">
          <pc:chgData name="Cathryn Rodway" userId="eb1f5484-34a6-49e8-b07b-27ddd2a27ec9" providerId="ADAL" clId="{516EDC88-F38A-4645-8A4A-2231820F4A63}" dt="2023-07-11T09:23:44.400" v="55" actId="2696"/>
          <pc:sldLayoutMkLst>
            <pc:docMk/>
            <pc:sldMasterMk cId="0" sldId="2147501890"/>
            <pc:sldLayoutMk cId="1983632258" sldId="2147505793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56" actId="2696"/>
          <pc:sldLayoutMkLst>
            <pc:docMk/>
            <pc:sldMasterMk cId="0" sldId="2147501890"/>
            <pc:sldLayoutMk cId="629688565" sldId="2147505794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57" actId="2696"/>
          <pc:sldLayoutMkLst>
            <pc:docMk/>
            <pc:sldMasterMk cId="0" sldId="2147501890"/>
            <pc:sldLayoutMk cId="1604544996" sldId="2147505795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54" actId="2696"/>
          <pc:sldLayoutMkLst>
            <pc:docMk/>
            <pc:sldMasterMk cId="0" sldId="2147501890"/>
            <pc:sldLayoutMk cId="1270919562" sldId="2147505900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90" v="139" actId="2696"/>
        <pc:sldMasterMkLst>
          <pc:docMk/>
          <pc:sldMasterMk cId="0" sldId="2147502121"/>
        </pc:sldMasterMkLst>
        <pc:sldLayoutChg chg="del">
          <pc:chgData name="Cathryn Rodway" userId="eb1f5484-34a6-49e8-b07b-27ddd2a27ec9" providerId="ADAL" clId="{516EDC88-F38A-4645-8A4A-2231820F4A63}" dt="2023-07-11T09:23:44.680" v="126" actId="2696"/>
          <pc:sldLayoutMkLst>
            <pc:docMk/>
            <pc:sldMasterMk cId="0" sldId="2147502121"/>
            <pc:sldLayoutMk cId="1665091141" sldId="2147505796"/>
          </pc:sldLayoutMkLst>
        </pc:sldLayoutChg>
        <pc:sldLayoutChg chg="del">
          <pc:chgData name="Cathryn Rodway" userId="eb1f5484-34a6-49e8-b07b-27ddd2a27ec9" providerId="ADAL" clId="{516EDC88-F38A-4645-8A4A-2231820F4A63}" dt="2023-07-11T09:23:44.680" v="127" actId="2696"/>
          <pc:sldLayoutMkLst>
            <pc:docMk/>
            <pc:sldMasterMk cId="0" sldId="2147502121"/>
            <pc:sldLayoutMk cId="2498337065" sldId="2147505797"/>
          </pc:sldLayoutMkLst>
        </pc:sldLayoutChg>
        <pc:sldLayoutChg chg="del">
          <pc:chgData name="Cathryn Rodway" userId="eb1f5484-34a6-49e8-b07b-27ddd2a27ec9" providerId="ADAL" clId="{516EDC88-F38A-4645-8A4A-2231820F4A63}" dt="2023-07-11T09:23:44.688" v="128" actId="2696"/>
          <pc:sldLayoutMkLst>
            <pc:docMk/>
            <pc:sldMasterMk cId="0" sldId="2147502121"/>
            <pc:sldLayoutMk cId="1304089597" sldId="2147505798"/>
          </pc:sldLayoutMkLst>
        </pc:sldLayoutChg>
        <pc:sldLayoutChg chg="del">
          <pc:chgData name="Cathryn Rodway" userId="eb1f5484-34a6-49e8-b07b-27ddd2a27ec9" providerId="ADAL" clId="{516EDC88-F38A-4645-8A4A-2231820F4A63}" dt="2023-07-11T09:23:44.688" v="129" actId="2696"/>
          <pc:sldLayoutMkLst>
            <pc:docMk/>
            <pc:sldMasterMk cId="0" sldId="2147502121"/>
            <pc:sldLayoutMk cId="1041174686" sldId="2147505799"/>
          </pc:sldLayoutMkLst>
        </pc:sldLayoutChg>
        <pc:sldLayoutChg chg="del">
          <pc:chgData name="Cathryn Rodway" userId="eb1f5484-34a6-49e8-b07b-27ddd2a27ec9" providerId="ADAL" clId="{516EDC88-F38A-4645-8A4A-2231820F4A63}" dt="2023-07-11T09:23:44.688" v="130" actId="2696"/>
          <pc:sldLayoutMkLst>
            <pc:docMk/>
            <pc:sldMasterMk cId="0" sldId="2147502121"/>
            <pc:sldLayoutMk cId="3547604685" sldId="2147505800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1" actId="2696"/>
          <pc:sldLayoutMkLst>
            <pc:docMk/>
            <pc:sldMasterMk cId="0" sldId="2147502121"/>
            <pc:sldLayoutMk cId="2775607568" sldId="2147505801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2" actId="2696"/>
          <pc:sldLayoutMkLst>
            <pc:docMk/>
            <pc:sldMasterMk cId="0" sldId="2147502121"/>
            <pc:sldLayoutMk cId="1946376499" sldId="2147505802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3" actId="2696"/>
          <pc:sldLayoutMkLst>
            <pc:docMk/>
            <pc:sldMasterMk cId="0" sldId="2147502121"/>
            <pc:sldLayoutMk cId="2698709119" sldId="2147505803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4" actId="2696"/>
          <pc:sldLayoutMkLst>
            <pc:docMk/>
            <pc:sldMasterMk cId="0" sldId="2147502121"/>
            <pc:sldLayoutMk cId="1839733932" sldId="2147505804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5" actId="2696"/>
          <pc:sldLayoutMkLst>
            <pc:docMk/>
            <pc:sldMasterMk cId="0" sldId="2147502121"/>
            <pc:sldLayoutMk cId="4197911160" sldId="2147505805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6" actId="2696"/>
          <pc:sldLayoutMkLst>
            <pc:docMk/>
            <pc:sldMasterMk cId="0" sldId="2147502121"/>
            <pc:sldLayoutMk cId="2144098063" sldId="2147505806"/>
          </pc:sldLayoutMkLst>
        </pc:sldLayoutChg>
        <pc:sldLayoutChg chg="del">
          <pc:chgData name="Cathryn Rodway" userId="eb1f5484-34a6-49e8-b07b-27ddd2a27ec9" providerId="ADAL" clId="{516EDC88-F38A-4645-8A4A-2231820F4A63}" dt="2023-07-11T09:23:44.680" v="124" actId="2696"/>
          <pc:sldLayoutMkLst>
            <pc:docMk/>
            <pc:sldMasterMk cId="0" sldId="2147502121"/>
            <pc:sldLayoutMk cId="3956405144" sldId="2147505901"/>
          </pc:sldLayoutMkLst>
        </pc:sldLayoutChg>
        <pc:sldLayoutChg chg="del">
          <pc:chgData name="Cathryn Rodway" userId="eb1f5484-34a6-49e8-b07b-27ddd2a27ec9" providerId="ADAL" clId="{516EDC88-F38A-4645-8A4A-2231820F4A63}" dt="2023-07-11T09:23:44.680" v="125" actId="2696"/>
          <pc:sldLayoutMkLst>
            <pc:docMk/>
            <pc:sldMasterMk cId="0" sldId="2147502121"/>
            <pc:sldLayoutMk cId="3127419075" sldId="2147505902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7" actId="2696"/>
          <pc:sldLayoutMkLst>
            <pc:docMk/>
            <pc:sldMasterMk cId="0" sldId="2147502121"/>
            <pc:sldLayoutMk cId="13625767" sldId="2147505903"/>
          </pc:sldLayoutMkLst>
        </pc:sldLayoutChg>
        <pc:sldLayoutChg chg="del">
          <pc:chgData name="Cathryn Rodway" userId="eb1f5484-34a6-49e8-b07b-27ddd2a27ec9" providerId="ADAL" clId="{516EDC88-F38A-4645-8A4A-2231820F4A63}" dt="2023-07-11T09:23:44.690" v="138" actId="2696"/>
          <pc:sldLayoutMkLst>
            <pc:docMk/>
            <pc:sldMasterMk cId="0" sldId="2147502121"/>
            <pc:sldLayoutMk cId="2662334727" sldId="2147505904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69" v="20" actId="2696"/>
        <pc:sldMasterMkLst>
          <pc:docMk/>
          <pc:sldMasterMk cId="0" sldId="2147502137"/>
        </pc:sldMasterMkLst>
        <pc:sldLayoutChg chg="del">
          <pc:chgData name="Cathryn Rodway" userId="eb1f5484-34a6-49e8-b07b-27ddd2a27ec9" providerId="ADAL" clId="{516EDC88-F38A-4645-8A4A-2231820F4A63}" dt="2023-07-11T09:23:44.369" v="19" actId="2696"/>
          <pc:sldLayoutMkLst>
            <pc:docMk/>
            <pc:sldMasterMk cId="0" sldId="2147502137"/>
            <pc:sldLayoutMk cId="2883026538" sldId="2147505807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16" actId="2696"/>
          <pc:sldLayoutMkLst>
            <pc:docMk/>
            <pc:sldMasterMk cId="0" sldId="2147502137"/>
            <pc:sldLayoutMk cId="1578398272" sldId="2147505905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17" actId="2696"/>
          <pc:sldLayoutMkLst>
            <pc:docMk/>
            <pc:sldMasterMk cId="0" sldId="2147502137"/>
            <pc:sldLayoutMk cId="2169203404" sldId="2147505906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18" actId="2696"/>
          <pc:sldLayoutMkLst>
            <pc:docMk/>
            <pc:sldMasterMk cId="0" sldId="2147502137"/>
            <pc:sldLayoutMk cId="1199053454" sldId="2147505907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84" v="36" actId="2696"/>
        <pc:sldMasterMkLst>
          <pc:docMk/>
          <pc:sldMasterMk cId="0" sldId="2147502143"/>
        </pc:sldMasterMkLst>
        <pc:sldLayoutChg chg="del">
          <pc:chgData name="Cathryn Rodway" userId="eb1f5484-34a6-49e8-b07b-27ddd2a27ec9" providerId="ADAL" clId="{516EDC88-F38A-4645-8A4A-2231820F4A63}" dt="2023-07-11T09:23:44.384" v="34" actId="2696"/>
          <pc:sldLayoutMkLst>
            <pc:docMk/>
            <pc:sldMasterMk cId="0" sldId="2147502143"/>
            <pc:sldLayoutMk cId="2136377338" sldId="2147505808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5" actId="2696"/>
          <pc:sldLayoutMkLst>
            <pc:docMk/>
            <pc:sldMasterMk cId="0" sldId="2147502143"/>
            <pc:sldLayoutMk cId="1994758924" sldId="2147505809"/>
          </pc:sldLayoutMkLst>
        </pc:sldLayoutChg>
        <pc:sldLayoutChg chg="del">
          <pc:chgData name="Cathryn Rodway" userId="eb1f5484-34a6-49e8-b07b-27ddd2a27ec9" providerId="ADAL" clId="{516EDC88-F38A-4645-8A4A-2231820F4A63}" dt="2023-07-11T09:23:44.384" v="33" actId="2696"/>
          <pc:sldLayoutMkLst>
            <pc:docMk/>
            <pc:sldMasterMk cId="0" sldId="2147502143"/>
            <pc:sldLayoutMk cId="977017517" sldId="2147505908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400" v="53" actId="2696"/>
        <pc:sldMasterMkLst>
          <pc:docMk/>
          <pc:sldMasterMk cId="0" sldId="2147502148"/>
        </pc:sldMasterMkLst>
        <pc:sldLayoutChg chg="del">
          <pc:chgData name="Cathryn Rodway" userId="eb1f5484-34a6-49e8-b07b-27ddd2a27ec9" providerId="ADAL" clId="{516EDC88-F38A-4645-8A4A-2231820F4A63}" dt="2023-07-11T09:23:44.400" v="52" actId="2696"/>
          <pc:sldLayoutMkLst>
            <pc:docMk/>
            <pc:sldMasterMk cId="0" sldId="2147502148"/>
            <pc:sldLayoutMk cId="2811361030" sldId="2147505810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50" actId="2696"/>
          <pc:sldLayoutMkLst>
            <pc:docMk/>
            <pc:sldMasterMk cId="0" sldId="2147502148"/>
            <pc:sldLayoutMk cId="3231966541" sldId="2147505909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51" actId="2696"/>
          <pc:sldLayoutMkLst>
            <pc:docMk/>
            <pc:sldMasterMk cId="0" sldId="2147502148"/>
            <pc:sldLayoutMk cId="2848342882" sldId="2147505910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80" v="121" actId="2696"/>
        <pc:sldMasterMkLst>
          <pc:docMk/>
          <pc:sldMasterMk cId="0" sldId="2147502160"/>
        </pc:sldMasterMkLst>
        <pc:sldLayoutChg chg="del">
          <pc:chgData name="Cathryn Rodway" userId="eb1f5484-34a6-49e8-b07b-27ddd2a27ec9" providerId="ADAL" clId="{516EDC88-F38A-4645-8A4A-2231820F4A63}" dt="2023-07-11T09:23:44.677" v="118" actId="2696"/>
          <pc:sldLayoutMkLst>
            <pc:docMk/>
            <pc:sldMasterMk cId="0" sldId="2147502160"/>
            <pc:sldLayoutMk cId="1736859159" sldId="2147505815"/>
          </pc:sldLayoutMkLst>
        </pc:sldLayoutChg>
        <pc:sldLayoutChg chg="del">
          <pc:chgData name="Cathryn Rodway" userId="eb1f5484-34a6-49e8-b07b-27ddd2a27ec9" providerId="ADAL" clId="{516EDC88-F38A-4645-8A4A-2231820F4A63}" dt="2023-07-11T09:23:44.677" v="119" actId="2696"/>
          <pc:sldLayoutMkLst>
            <pc:docMk/>
            <pc:sldMasterMk cId="0" sldId="2147502160"/>
            <pc:sldLayoutMk cId="3158858850" sldId="2147505816"/>
          </pc:sldLayoutMkLst>
        </pc:sldLayoutChg>
        <pc:sldLayoutChg chg="del">
          <pc:chgData name="Cathryn Rodway" userId="eb1f5484-34a6-49e8-b07b-27ddd2a27ec9" providerId="ADAL" clId="{516EDC88-F38A-4645-8A4A-2231820F4A63}" dt="2023-07-11T09:23:44.677" v="120" actId="2696"/>
          <pc:sldLayoutMkLst>
            <pc:docMk/>
            <pc:sldMasterMk cId="0" sldId="2147502160"/>
            <pc:sldLayoutMk cId="1844805689" sldId="2147505817"/>
          </pc:sldLayoutMkLst>
        </pc:sldLayoutChg>
        <pc:sldLayoutChg chg="del">
          <pc:chgData name="Cathryn Rodway" userId="eb1f5484-34a6-49e8-b07b-27ddd2a27ec9" providerId="ADAL" clId="{516EDC88-F38A-4645-8A4A-2231820F4A63}" dt="2023-07-11T09:23:44.677" v="117" actId="2696"/>
          <pc:sldLayoutMkLst>
            <pc:docMk/>
            <pc:sldMasterMk cId="0" sldId="2147502160"/>
            <pc:sldLayoutMk cId="3523918629" sldId="2147505912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69" v="25" actId="2696"/>
        <pc:sldMasterMkLst>
          <pc:docMk/>
          <pc:sldMasterMk cId="0" sldId="2147502783"/>
        </pc:sldMasterMkLst>
        <pc:sldLayoutChg chg="del">
          <pc:chgData name="Cathryn Rodway" userId="eb1f5484-34a6-49e8-b07b-27ddd2a27ec9" providerId="ADAL" clId="{516EDC88-F38A-4645-8A4A-2231820F4A63}" dt="2023-07-11T09:23:44.369" v="23" actId="2696"/>
          <pc:sldLayoutMkLst>
            <pc:docMk/>
            <pc:sldMasterMk cId="0" sldId="2147502783"/>
            <pc:sldLayoutMk cId="1853304583" sldId="2147505818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4" actId="2696"/>
          <pc:sldLayoutMkLst>
            <pc:docMk/>
            <pc:sldMasterMk cId="0" sldId="2147502783"/>
            <pc:sldLayoutMk cId="2442555229" sldId="2147505819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1" actId="2696"/>
          <pc:sldLayoutMkLst>
            <pc:docMk/>
            <pc:sldMasterMk cId="0" sldId="2147502783"/>
            <pc:sldLayoutMk cId="2010384397" sldId="2147505913"/>
          </pc:sldLayoutMkLst>
        </pc:sldLayoutChg>
        <pc:sldLayoutChg chg="del">
          <pc:chgData name="Cathryn Rodway" userId="eb1f5484-34a6-49e8-b07b-27ddd2a27ec9" providerId="ADAL" clId="{516EDC88-F38A-4645-8A4A-2231820F4A63}" dt="2023-07-11T09:23:44.369" v="22" actId="2696"/>
          <pc:sldLayoutMkLst>
            <pc:docMk/>
            <pc:sldMasterMk cId="0" sldId="2147502783"/>
            <pc:sldLayoutMk cId="3680130" sldId="2147505914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353" v="2" actId="2696"/>
        <pc:sldMasterMkLst>
          <pc:docMk/>
          <pc:sldMasterMk cId="0" sldId="2147503119"/>
        </pc:sldMasterMkLst>
        <pc:sldLayoutChg chg="del">
          <pc:chgData name="Cathryn Rodway" userId="eb1f5484-34a6-49e8-b07b-27ddd2a27ec9" providerId="ADAL" clId="{516EDC88-F38A-4645-8A4A-2231820F4A63}" dt="2023-07-11T09:23:44.353" v="1" actId="2696"/>
          <pc:sldLayoutMkLst>
            <pc:docMk/>
            <pc:sldMasterMk cId="0" sldId="2147503119"/>
            <pc:sldLayoutMk cId="2016288169" sldId="2147505822"/>
          </pc:sldLayoutMkLst>
        </pc:sldLayoutChg>
        <pc:sldLayoutChg chg="del">
          <pc:chgData name="Cathryn Rodway" userId="eb1f5484-34a6-49e8-b07b-27ddd2a27ec9" providerId="ADAL" clId="{516EDC88-F38A-4645-8A4A-2231820F4A63}" dt="2023-07-11T09:23:44.352" v="0" actId="2696"/>
          <pc:sldLayoutMkLst>
            <pc:docMk/>
            <pc:sldMasterMk cId="0" sldId="2147503119"/>
            <pc:sldLayoutMk cId="128853767" sldId="2147505916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69" v="111" actId="2696"/>
        <pc:sldMasterMkLst>
          <pc:docMk/>
          <pc:sldMasterMk cId="0" sldId="2147503147"/>
        </pc:sldMasterMkLst>
        <pc:sldLayoutChg chg="del">
          <pc:chgData name="Cathryn Rodway" userId="eb1f5484-34a6-49e8-b07b-27ddd2a27ec9" providerId="ADAL" clId="{516EDC88-F38A-4645-8A4A-2231820F4A63}" dt="2023-07-11T09:23:44.669" v="110" actId="2696"/>
          <pc:sldLayoutMkLst>
            <pc:docMk/>
            <pc:sldMasterMk cId="0" sldId="2147503147"/>
            <pc:sldLayoutMk cId="2120663273" sldId="2147505823"/>
          </pc:sldLayoutMkLst>
        </pc:sldLayoutChg>
        <pc:sldLayoutChg chg="del">
          <pc:chgData name="Cathryn Rodway" userId="eb1f5484-34a6-49e8-b07b-27ddd2a27ec9" providerId="ADAL" clId="{516EDC88-F38A-4645-8A4A-2231820F4A63}" dt="2023-07-11T09:23:44.667" v="109" actId="2696"/>
          <pc:sldLayoutMkLst>
            <pc:docMk/>
            <pc:sldMasterMk cId="0" sldId="2147503147"/>
            <pc:sldLayoutMk cId="134291765" sldId="2147505917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923" v="164" actId="2696"/>
        <pc:sldMasterMkLst>
          <pc:docMk/>
          <pc:sldMasterMk cId="0" sldId="2147503157"/>
        </pc:sldMasterMkLst>
        <pc:sldLayoutChg chg="del">
          <pc:chgData name="Cathryn Rodway" userId="eb1f5484-34a6-49e8-b07b-27ddd2a27ec9" providerId="ADAL" clId="{516EDC88-F38A-4645-8A4A-2231820F4A63}" dt="2023-07-11T09:23:44.913" v="160" actId="2696"/>
          <pc:sldLayoutMkLst>
            <pc:docMk/>
            <pc:sldMasterMk cId="0" sldId="2147503157"/>
            <pc:sldLayoutMk cId="1573180312" sldId="2147505826"/>
          </pc:sldLayoutMkLst>
        </pc:sldLayoutChg>
        <pc:sldLayoutChg chg="del">
          <pc:chgData name="Cathryn Rodway" userId="eb1f5484-34a6-49e8-b07b-27ddd2a27ec9" providerId="ADAL" clId="{516EDC88-F38A-4645-8A4A-2231820F4A63}" dt="2023-07-11T09:23:44.921" v="161" actId="2696"/>
          <pc:sldLayoutMkLst>
            <pc:docMk/>
            <pc:sldMasterMk cId="0" sldId="2147503157"/>
            <pc:sldLayoutMk cId="1797083410" sldId="2147505827"/>
          </pc:sldLayoutMkLst>
        </pc:sldLayoutChg>
        <pc:sldLayoutChg chg="del">
          <pc:chgData name="Cathryn Rodway" userId="eb1f5484-34a6-49e8-b07b-27ddd2a27ec9" providerId="ADAL" clId="{516EDC88-F38A-4645-8A4A-2231820F4A63}" dt="2023-07-11T09:23:44.921" v="163" actId="2696"/>
          <pc:sldLayoutMkLst>
            <pc:docMk/>
            <pc:sldMasterMk cId="0" sldId="2147503157"/>
            <pc:sldLayoutMk cId="1546938780" sldId="2147505828"/>
          </pc:sldLayoutMkLst>
        </pc:sldLayoutChg>
        <pc:sldLayoutChg chg="del">
          <pc:chgData name="Cathryn Rodway" userId="eb1f5484-34a6-49e8-b07b-27ddd2a27ec9" providerId="ADAL" clId="{516EDC88-F38A-4645-8A4A-2231820F4A63}" dt="2023-07-11T09:23:44.913" v="159" actId="2696"/>
          <pc:sldLayoutMkLst>
            <pc:docMk/>
            <pc:sldMasterMk cId="0" sldId="2147503157"/>
            <pc:sldLayoutMk cId="1767006657" sldId="2147505920"/>
          </pc:sldLayoutMkLst>
        </pc:sldLayoutChg>
        <pc:sldLayoutChg chg="del">
          <pc:chgData name="Cathryn Rodway" userId="eb1f5484-34a6-49e8-b07b-27ddd2a27ec9" providerId="ADAL" clId="{516EDC88-F38A-4645-8A4A-2231820F4A63}" dt="2023-07-11T09:23:44.921" v="162" actId="2696"/>
          <pc:sldLayoutMkLst>
            <pc:docMk/>
            <pc:sldMasterMk cId="0" sldId="2147503157"/>
            <pc:sldLayoutMk cId="2567255120" sldId="2147505921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400" v="46" actId="2696"/>
        <pc:sldMasterMkLst>
          <pc:docMk/>
          <pc:sldMasterMk cId="0" sldId="2147504080"/>
        </pc:sldMasterMkLst>
        <pc:sldLayoutChg chg="del">
          <pc:chgData name="Cathryn Rodway" userId="eb1f5484-34a6-49e8-b07b-27ddd2a27ec9" providerId="ADAL" clId="{516EDC88-F38A-4645-8A4A-2231820F4A63}" dt="2023-07-11T09:23:44.400" v="45" actId="2696"/>
          <pc:sldLayoutMkLst>
            <pc:docMk/>
            <pc:sldMasterMk cId="0" sldId="2147504080"/>
            <pc:sldLayoutMk cId="1369907595" sldId="2147505836"/>
          </pc:sldLayoutMkLst>
        </pc:sldLayoutChg>
        <pc:sldLayoutChg chg="del">
          <pc:chgData name="Cathryn Rodway" userId="eb1f5484-34a6-49e8-b07b-27ddd2a27ec9" providerId="ADAL" clId="{516EDC88-F38A-4645-8A4A-2231820F4A63}" dt="2023-07-11T09:23:44.400" v="44" actId="2696"/>
          <pc:sldLayoutMkLst>
            <pc:docMk/>
            <pc:sldMasterMk cId="0" sldId="2147504080"/>
            <pc:sldLayoutMk cId="3177399576" sldId="2147505926"/>
          </pc:sldLayoutMkLst>
        </pc:sldLayoutChg>
      </pc:sldMasterChg>
      <pc:sldMasterChg chg="del delSldLayout">
        <pc:chgData name="Cathryn Rodway" userId="eb1f5484-34a6-49e8-b07b-27ddd2a27ec9" providerId="ADAL" clId="{516EDC88-F38A-4645-8A4A-2231820F4A63}" dt="2023-07-11T09:23:44.639" v="83" actId="2696"/>
        <pc:sldMasterMkLst>
          <pc:docMk/>
          <pc:sldMasterMk cId="0" sldId="2147504085"/>
        </pc:sldMasterMkLst>
        <pc:sldLayoutChg chg="del">
          <pc:chgData name="Cathryn Rodway" userId="eb1f5484-34a6-49e8-b07b-27ddd2a27ec9" providerId="ADAL" clId="{516EDC88-F38A-4645-8A4A-2231820F4A63}" dt="2023-07-11T09:23:44.639" v="80" actId="2696"/>
          <pc:sldLayoutMkLst>
            <pc:docMk/>
            <pc:sldMasterMk cId="0" sldId="2147504085"/>
            <pc:sldLayoutMk cId="1127271514" sldId="2147505837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1" actId="2696"/>
          <pc:sldLayoutMkLst>
            <pc:docMk/>
            <pc:sldMasterMk cId="0" sldId="2147504085"/>
            <pc:sldLayoutMk cId="1125634089" sldId="2147505838"/>
          </pc:sldLayoutMkLst>
        </pc:sldLayoutChg>
        <pc:sldLayoutChg chg="del">
          <pc:chgData name="Cathryn Rodway" userId="eb1f5484-34a6-49e8-b07b-27ddd2a27ec9" providerId="ADAL" clId="{516EDC88-F38A-4645-8A4A-2231820F4A63}" dt="2023-07-11T09:23:44.639" v="82" actId="2696"/>
          <pc:sldLayoutMkLst>
            <pc:docMk/>
            <pc:sldMasterMk cId="0" sldId="2147504085"/>
            <pc:sldLayoutMk cId="1758456282" sldId="2147505839"/>
          </pc:sldLayoutMkLst>
        </pc:sldLayoutChg>
        <pc:sldLayoutChg chg="del">
          <pc:chgData name="Cathryn Rodway" userId="eb1f5484-34a6-49e8-b07b-27ddd2a27ec9" providerId="ADAL" clId="{516EDC88-F38A-4645-8A4A-2231820F4A63}" dt="2023-07-11T09:23:44.637" v="79" actId="2696"/>
          <pc:sldLayoutMkLst>
            <pc:docMk/>
            <pc:sldMasterMk cId="0" sldId="2147504085"/>
            <pc:sldLayoutMk cId="2432076982" sldId="2147505927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16787611283693E-2"/>
          <c:y val="4.3664321929825549E-2"/>
          <c:w val="0.87268787803537218"/>
          <c:h val="0.750477095033290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Sheet1!$B$20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Sheet1!$B$21:$B$41</c:f>
              <c:numCache>
                <c:formatCode>0.0</c:formatCode>
                <c:ptCount val="21"/>
                <c:pt idx="0">
                  <c:v>5.3</c:v>
                </c:pt>
                <c:pt idx="1">
                  <c:v>5.6</c:v>
                </c:pt>
                <c:pt idx="2">
                  <c:v>4.5999999999999996</c:v>
                </c:pt>
                <c:pt idx="3">
                  <c:v>4.2</c:v>
                </c:pt>
                <c:pt idx="4">
                  <c:v>4.7</c:v>
                </c:pt>
                <c:pt idx="5">
                  <c:v>4.2</c:v>
                </c:pt>
                <c:pt idx="6">
                  <c:v>3.5</c:v>
                </c:pt>
                <c:pt idx="7">
                  <c:v>3.6</c:v>
                </c:pt>
                <c:pt idx="8">
                  <c:v>3.7</c:v>
                </c:pt>
                <c:pt idx="9">
                  <c:v>3.7</c:v>
                </c:pt>
                <c:pt idx="10">
                  <c:v>3.1</c:v>
                </c:pt>
                <c:pt idx="11">
                  <c:v>4</c:v>
                </c:pt>
                <c:pt idx="12">
                  <c:v>3.6</c:v>
                </c:pt>
                <c:pt idx="13">
                  <c:v>3.9</c:v>
                </c:pt>
                <c:pt idx="14">
                  <c:v>4.5999999999999996</c:v>
                </c:pt>
                <c:pt idx="15">
                  <c:v>5.5</c:v>
                </c:pt>
                <c:pt idx="16">
                  <c:v>4.8</c:v>
                </c:pt>
                <c:pt idx="17">
                  <c:v>5.4</c:v>
                </c:pt>
                <c:pt idx="18">
                  <c:v>5.9</c:v>
                </c:pt>
                <c:pt idx="19">
                  <c:v>5.7</c:v>
                </c:pt>
                <c:pt idx="20" formatCode="General">
                  <c:v>4.9000000000000004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54-4084-9378-921EDEFE4380}"/>
            </c:ext>
          </c:extLst>
        </c:ser>
        <c:ser>
          <c:idx val="1"/>
          <c:order val="1"/>
          <c:tx>
            <c:strRef>
              <c:f>Sheet1!$C$20</c:f>
              <c:strCache>
                <c:ptCount val="1"/>
                <c:pt idx="0">
                  <c:v>Boys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Sheet1!$C$21:$C$41</c:f>
              <c:numCache>
                <c:formatCode>0.0</c:formatCode>
                <c:ptCount val="21"/>
                <c:pt idx="0">
                  <c:v>7.5</c:v>
                </c:pt>
                <c:pt idx="1">
                  <c:v>9</c:v>
                </c:pt>
                <c:pt idx="2">
                  <c:v>7.1</c:v>
                </c:pt>
                <c:pt idx="3">
                  <c:v>6.2</c:v>
                </c:pt>
                <c:pt idx="4">
                  <c:v>6.4</c:v>
                </c:pt>
                <c:pt idx="5">
                  <c:v>5.9</c:v>
                </c:pt>
                <c:pt idx="6">
                  <c:v>4.9000000000000004</c:v>
                </c:pt>
                <c:pt idx="7">
                  <c:v>5.3</c:v>
                </c:pt>
                <c:pt idx="8">
                  <c:v>5.4</c:v>
                </c:pt>
                <c:pt idx="9">
                  <c:v>5.5</c:v>
                </c:pt>
                <c:pt idx="10">
                  <c:v>4.0999999999999996</c:v>
                </c:pt>
                <c:pt idx="11">
                  <c:v>5.6</c:v>
                </c:pt>
                <c:pt idx="12">
                  <c:v>5.5</c:v>
                </c:pt>
                <c:pt idx="13">
                  <c:v>6.3</c:v>
                </c:pt>
                <c:pt idx="14">
                  <c:v>6.5</c:v>
                </c:pt>
                <c:pt idx="15">
                  <c:v>7.7</c:v>
                </c:pt>
                <c:pt idx="16">
                  <c:v>6.7</c:v>
                </c:pt>
                <c:pt idx="17">
                  <c:v>7.1</c:v>
                </c:pt>
                <c:pt idx="18">
                  <c:v>8</c:v>
                </c:pt>
                <c:pt idx="19">
                  <c:v>7.2</c:v>
                </c:pt>
                <c:pt idx="20" formatCode="General">
                  <c:v>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54-4084-9378-921EDEFE4380}"/>
            </c:ext>
          </c:extLst>
        </c:ser>
        <c:ser>
          <c:idx val="2"/>
          <c:order val="2"/>
          <c:tx>
            <c:strRef>
              <c:f>Sheet1!$D$20</c:f>
              <c:strCache>
                <c:ptCount val="1"/>
                <c:pt idx="0">
                  <c:v>Girls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Sheet1!$D$21:$D$41</c:f>
              <c:numCache>
                <c:formatCode>0.0</c:formatCode>
                <c:ptCount val="21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2.1</c:v>
                </c:pt>
                <c:pt idx="4">
                  <c:v>2.9</c:v>
                </c:pt>
                <c:pt idx="5">
                  <c:v>2.5</c:v>
                </c:pt>
                <c:pt idx="6">
                  <c:v>2</c:v>
                </c:pt>
                <c:pt idx="7">
                  <c:v>1.8</c:v>
                </c:pt>
                <c:pt idx="8">
                  <c:v>1.9</c:v>
                </c:pt>
                <c:pt idx="9">
                  <c:v>1.9</c:v>
                </c:pt>
                <c:pt idx="10">
                  <c:v>2.1</c:v>
                </c:pt>
                <c:pt idx="11">
                  <c:v>2.4</c:v>
                </c:pt>
                <c:pt idx="12">
                  <c:v>1.5</c:v>
                </c:pt>
                <c:pt idx="13">
                  <c:v>1.4</c:v>
                </c:pt>
                <c:pt idx="14">
                  <c:v>2.5</c:v>
                </c:pt>
                <c:pt idx="15">
                  <c:v>3.1</c:v>
                </c:pt>
                <c:pt idx="16">
                  <c:v>2.7</c:v>
                </c:pt>
                <c:pt idx="17">
                  <c:v>3.5</c:v>
                </c:pt>
                <c:pt idx="18">
                  <c:v>3.7</c:v>
                </c:pt>
                <c:pt idx="19">
                  <c:v>4</c:v>
                </c:pt>
                <c:pt idx="20" formatCode="General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B54-4084-9378-921EDEFE43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570432"/>
        <c:axId val="75636736"/>
      </c:lineChart>
      <c:catAx>
        <c:axId val="101570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 of death registration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36736"/>
        <c:crosses val="autoZero"/>
        <c:auto val="1"/>
        <c:lblAlgn val="ctr"/>
        <c:lblOffset val="100"/>
        <c:noMultiLvlLbl val="0"/>
      </c:catAx>
      <c:valAx>
        <c:axId val="75636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Rate of suicide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57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788797143256409"/>
          <c:y val="2.8837362219403422E-4"/>
          <c:w val="0.28805873178896146"/>
          <c:h val="5.71069986810024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3A3708A-423C-1A5F-87F3-C656EB1F5C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 eaLnBrk="1" hangingPunct="1">
              <a:defRPr sz="14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7EA034EF-8793-D8CE-A24F-97B7DFB04D8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200" b="0">
                <a:solidFill>
                  <a:srgbClr val="1D0E8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CDC128BB-B9F2-A3B9-1D37-DCF961D44E7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fontAlgn="b" hangingPunct="1">
              <a:defRPr sz="1100" b="0" smtClean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802E72A6-7195-4848-BD2D-875AD307EDA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38245" name="Picture 17">
            <a:extLst>
              <a:ext uri="{FF2B5EF4-FFF2-40B4-BE49-F238E27FC236}">
                <a16:creationId xmlns:a16="http://schemas.microsoft.com/office/drawing/2014/main" id="{C4F774B3-47C0-503E-9F8B-71CF4C40A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19">
            <a:extLst>
              <a:ext uri="{FF2B5EF4-FFF2-40B4-BE49-F238E27FC236}">
                <a16:creationId xmlns:a16="http://schemas.microsoft.com/office/drawing/2014/main" id="{C64AB40B-B51B-5BA1-414A-A159925E2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4">
            <a:extLst>
              <a:ext uri="{FF2B5EF4-FFF2-40B4-BE49-F238E27FC236}">
                <a16:creationId xmlns:a16="http://schemas.microsoft.com/office/drawing/2014/main" id="{258ADE00-D581-6980-D6A7-9994E737C7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1663" y="1200150"/>
            <a:ext cx="62484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769365CA-A31D-43EC-A9EF-86D7BFA6417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E0178FCF-5AE3-8E2C-502A-719C48C856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hangingPunct="1">
              <a:defRPr sz="1100" b="0" smtClean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DDC4DEFD-6898-43C8-9DB8-038E20BD29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9232" name="Rectangle 16">
            <a:extLst>
              <a:ext uri="{FF2B5EF4-FFF2-40B4-BE49-F238E27FC236}">
                <a16:creationId xmlns:a16="http://schemas.microsoft.com/office/drawing/2014/main" id="{46BBE528-AF37-AFD4-D28B-C6CAC004C88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1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37222" name="Picture 17">
            <a:extLst>
              <a:ext uri="{FF2B5EF4-FFF2-40B4-BE49-F238E27FC236}">
                <a16:creationId xmlns:a16="http://schemas.microsoft.com/office/drawing/2014/main" id="{47D2E8E2-61F9-32E0-48F8-CA29118A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>
            <a:extLst>
              <a:ext uri="{FF2B5EF4-FFF2-40B4-BE49-F238E27FC236}">
                <a16:creationId xmlns:a16="http://schemas.microsoft.com/office/drawing/2014/main" id="{68C33E6F-A74E-0CDC-4A13-E1748F89AD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>
            <a:extLst>
              <a:ext uri="{FF2B5EF4-FFF2-40B4-BE49-F238E27FC236}">
                <a16:creationId xmlns:a16="http://schemas.microsoft.com/office/drawing/2014/main" id="{E032742F-50C1-4883-B698-EE4B904B3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0292" name="Slide Number Placeholder 3">
            <a:extLst>
              <a:ext uri="{FF2B5EF4-FFF2-40B4-BE49-F238E27FC236}">
                <a16:creationId xmlns:a16="http://schemas.microsoft.com/office/drawing/2014/main" id="{E9B63550-9E39-4990-A5AF-1190FE481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633488-6653-41A7-9143-623381EFCB0A}" type="slidenum">
              <a:rPr lang="en-GB" altLang="en-US" sz="1100" b="0">
                <a:solidFill>
                  <a:srgbClr val="1D0E82"/>
                </a:solidFill>
              </a:rPr>
              <a:pPr/>
              <a:t>1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Image Placeholder 1">
            <a:extLst>
              <a:ext uri="{FF2B5EF4-FFF2-40B4-BE49-F238E27FC236}">
                <a16:creationId xmlns:a16="http://schemas.microsoft.com/office/drawing/2014/main" id="{FB53619E-6950-4217-01D8-B2BC6784A5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Notes Placeholder 2">
            <a:extLst>
              <a:ext uri="{FF2B5EF4-FFF2-40B4-BE49-F238E27FC236}">
                <a16:creationId xmlns:a16="http://schemas.microsoft.com/office/drawing/2014/main" id="{D008EDFC-1A92-1B23-12DF-FCA47B7A3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4400">
              <a:solidFill>
                <a:srgbClr val="003F7E"/>
              </a:solidFill>
              <a:latin typeface="Arial" panose="020B0604020202020204" pitchFamily="34" charset="0"/>
            </a:endParaRPr>
          </a:p>
        </p:txBody>
      </p:sp>
      <p:sp>
        <p:nvSpPr>
          <p:cNvPr id="167940" name="Slide Number Placeholder 3">
            <a:extLst>
              <a:ext uri="{FF2B5EF4-FFF2-40B4-BE49-F238E27FC236}">
                <a16:creationId xmlns:a16="http://schemas.microsoft.com/office/drawing/2014/main" id="{CF45C1B0-4935-6F95-1B95-2CDCB89D5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BB5EEF-9507-45C8-8CC3-54B5A70B4C07}" type="slidenum">
              <a:rPr lang="en-GB" altLang="en-US" sz="1100">
                <a:solidFill>
                  <a:srgbClr val="1D0E82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19</a:t>
            </a:fld>
            <a:endParaRPr lang="en-GB" altLang="en-US" sz="1100">
              <a:solidFill>
                <a:srgbClr val="1D0E82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>
            <a:extLst>
              <a:ext uri="{FF2B5EF4-FFF2-40B4-BE49-F238E27FC236}">
                <a16:creationId xmlns:a16="http://schemas.microsoft.com/office/drawing/2014/main" id="{6C5FF69E-72F0-F8B1-BC2F-D38C319BE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>
            <a:extLst>
              <a:ext uri="{FF2B5EF4-FFF2-40B4-BE49-F238E27FC236}">
                <a16:creationId xmlns:a16="http://schemas.microsoft.com/office/drawing/2014/main" id="{94F3596C-18E0-3278-714E-363394CA3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9988" name="Slide Number Placeholder 3">
            <a:extLst>
              <a:ext uri="{FF2B5EF4-FFF2-40B4-BE49-F238E27FC236}">
                <a16:creationId xmlns:a16="http://schemas.microsoft.com/office/drawing/2014/main" id="{929FEE39-5328-9B07-04EC-73974823DB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AD0A72-7207-43D5-A9D3-7DEF63A64ACA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20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1">
            <a:extLst>
              <a:ext uri="{FF2B5EF4-FFF2-40B4-BE49-F238E27FC236}">
                <a16:creationId xmlns:a16="http://schemas.microsoft.com/office/drawing/2014/main" id="{91CD7133-C0B7-2FAD-7E8E-719A93046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993775"/>
            <a:ext cx="4019550" cy="340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5771" tIns="42885" rIns="85771" bIns="42885" anchor="ctr"/>
          <a:lstStyle>
            <a:lvl1pPr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US" altLang="en-US" sz="23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B36CFE85-EEEF-61FA-3182-8F9ACD2D3EA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36638" y="4725988"/>
            <a:ext cx="4729162" cy="3776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79375" indent="-79375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77863" algn="l"/>
                <a:tab pos="1357313" algn="l"/>
                <a:tab pos="2036763" algn="l"/>
                <a:tab pos="2714625" algn="l"/>
                <a:tab pos="3394075" algn="l"/>
                <a:tab pos="4073525" algn="l"/>
                <a:tab pos="4752975" algn="l"/>
              </a:tabLst>
            </a:pPr>
            <a:r>
              <a:rPr lang="en-GB" altLang="en-US" sz="1300" b="1">
                <a:latin typeface="Arial" panose="020B0604020202020204" pitchFamily="34" charset="0"/>
                <a:cs typeface="msgothic" charset="0"/>
              </a:rPr>
              <a:t>Fig 2</a:t>
            </a:r>
            <a:r>
              <a:rPr lang="en-GB" altLang="en-US">
                <a:latin typeface="Arial" panose="020B0604020202020204" pitchFamily="34" charset="0"/>
                <a:cs typeface="msgothic" charset="0"/>
              </a:rPr>
              <a:t> Temporal trends in annual age specific self harm incidence stratified by sex. Standardised by index of multiple deprivation fifth and region of residence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>
            <a:extLst>
              <a:ext uri="{FF2B5EF4-FFF2-40B4-BE49-F238E27FC236}">
                <a16:creationId xmlns:a16="http://schemas.microsoft.com/office/drawing/2014/main" id="{17BF745C-02DD-EE31-F81F-2E023F6B70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Notes Placeholder 2">
            <a:extLst>
              <a:ext uri="{FF2B5EF4-FFF2-40B4-BE49-F238E27FC236}">
                <a16:creationId xmlns:a16="http://schemas.microsoft.com/office/drawing/2014/main" id="{937DFB1E-F161-6BEF-C770-4D5706A66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1252" name="Slide Number Placeholder 3">
            <a:extLst>
              <a:ext uri="{FF2B5EF4-FFF2-40B4-BE49-F238E27FC236}">
                <a16:creationId xmlns:a16="http://schemas.microsoft.com/office/drawing/2014/main" id="{96BF0AF3-2950-1D87-A9F0-2EABDDC7F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B70DD5-A13B-44CB-8A7A-C98C7CED2085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29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>
            <a:extLst>
              <a:ext uri="{FF2B5EF4-FFF2-40B4-BE49-F238E27FC236}">
                <a16:creationId xmlns:a16="http://schemas.microsoft.com/office/drawing/2014/main" id="{DC6DB8A1-7AE4-8A45-3952-655966F668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Notes Placeholder 2">
            <a:extLst>
              <a:ext uri="{FF2B5EF4-FFF2-40B4-BE49-F238E27FC236}">
                <a16:creationId xmlns:a16="http://schemas.microsoft.com/office/drawing/2014/main" id="{B421350F-C925-3F3E-3A7F-5DC390B04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3300" name="Slide Number Placeholder 3">
            <a:extLst>
              <a:ext uri="{FF2B5EF4-FFF2-40B4-BE49-F238E27FC236}">
                <a16:creationId xmlns:a16="http://schemas.microsoft.com/office/drawing/2014/main" id="{0E7CCB88-C872-834B-719E-09FFC5BFC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9A1851-0051-4B4A-AD54-0CFF1C188277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30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>
            <a:extLst>
              <a:ext uri="{FF2B5EF4-FFF2-40B4-BE49-F238E27FC236}">
                <a16:creationId xmlns:a16="http://schemas.microsoft.com/office/drawing/2014/main" id="{3F9BB30A-591D-36AE-2B5D-EB0183F798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Notes Placeholder 2">
            <a:extLst>
              <a:ext uri="{FF2B5EF4-FFF2-40B4-BE49-F238E27FC236}">
                <a16:creationId xmlns:a16="http://schemas.microsoft.com/office/drawing/2014/main" id="{27F805A2-31A0-9546-43AD-BF9297298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5348" name="Slide Number Placeholder 3">
            <a:extLst>
              <a:ext uri="{FF2B5EF4-FFF2-40B4-BE49-F238E27FC236}">
                <a16:creationId xmlns:a16="http://schemas.microsoft.com/office/drawing/2014/main" id="{7FB5713B-BDA6-8719-7BF3-99A865894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387797-9580-4D27-A1D0-569B4BF65392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31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1">
            <a:extLst>
              <a:ext uri="{FF2B5EF4-FFF2-40B4-BE49-F238E27FC236}">
                <a16:creationId xmlns:a16="http://schemas.microsoft.com/office/drawing/2014/main" id="{ED411A96-B8D7-0729-1924-3CF4E86DB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88419" name="Rectangle 2">
            <a:extLst>
              <a:ext uri="{FF2B5EF4-FFF2-40B4-BE49-F238E27FC236}">
                <a16:creationId xmlns:a16="http://schemas.microsoft.com/office/drawing/2014/main" id="{DE74DC32-9AC5-80E6-591F-3A492F62C54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185863" y="4787900"/>
            <a:ext cx="5407025" cy="3825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>
            <a:extLst>
              <a:ext uri="{FF2B5EF4-FFF2-40B4-BE49-F238E27FC236}">
                <a16:creationId xmlns:a16="http://schemas.microsoft.com/office/drawing/2014/main" id="{C7C3B979-7E98-8732-B75E-BCE9B2C797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Notes Placeholder 2">
            <a:extLst>
              <a:ext uri="{FF2B5EF4-FFF2-40B4-BE49-F238E27FC236}">
                <a16:creationId xmlns:a16="http://schemas.microsoft.com/office/drawing/2014/main" id="{DAC306F3-4E6F-639C-1163-E280C0161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3540" name="Slide Number Placeholder 3">
            <a:extLst>
              <a:ext uri="{FF2B5EF4-FFF2-40B4-BE49-F238E27FC236}">
                <a16:creationId xmlns:a16="http://schemas.microsoft.com/office/drawing/2014/main" id="{02A1A140-26E3-7223-C816-4B48A4C1F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F0E428-CACE-4026-ACF3-7933C6BA7788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37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>
            <a:extLst>
              <a:ext uri="{FF2B5EF4-FFF2-40B4-BE49-F238E27FC236}">
                <a16:creationId xmlns:a16="http://schemas.microsoft.com/office/drawing/2014/main" id="{60516EC4-9BB8-8B07-5632-2C0A5F2FF5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Notes Placeholder 2">
            <a:extLst>
              <a:ext uri="{FF2B5EF4-FFF2-40B4-BE49-F238E27FC236}">
                <a16:creationId xmlns:a16="http://schemas.microsoft.com/office/drawing/2014/main" id="{13E2A9A1-8081-98FA-A165-A04A1386C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5588" name="Slide Number Placeholder 3">
            <a:extLst>
              <a:ext uri="{FF2B5EF4-FFF2-40B4-BE49-F238E27FC236}">
                <a16:creationId xmlns:a16="http://schemas.microsoft.com/office/drawing/2014/main" id="{3069FB99-C73F-CDE9-E296-5BC2E76319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E51F10-5F63-49B9-A703-7A6E2438F04D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38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7B9608F0-BCEE-1181-ADB2-8D4FFD0A52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F8816A42-0669-2241-5EB7-9946CF118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2340" name="Slide Number Placeholder 3">
            <a:extLst>
              <a:ext uri="{FF2B5EF4-FFF2-40B4-BE49-F238E27FC236}">
                <a16:creationId xmlns:a16="http://schemas.microsoft.com/office/drawing/2014/main" id="{60BF23C8-6DD4-AF2C-11CD-71346AA80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C0DFD7-71DA-4FD9-9D7B-B505B9CCF07B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2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>
            <a:extLst>
              <a:ext uri="{FF2B5EF4-FFF2-40B4-BE49-F238E27FC236}">
                <a16:creationId xmlns:a16="http://schemas.microsoft.com/office/drawing/2014/main" id="{075E887F-826F-3F71-B5F6-F6E3F43F93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>
            <a:extLst>
              <a:ext uri="{FF2B5EF4-FFF2-40B4-BE49-F238E27FC236}">
                <a16:creationId xmlns:a16="http://schemas.microsoft.com/office/drawing/2014/main" id="{76DD84CC-0BFF-5894-D1A0-892DFADFE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4388" name="Slide Number Placeholder 3">
            <a:extLst>
              <a:ext uri="{FF2B5EF4-FFF2-40B4-BE49-F238E27FC236}">
                <a16:creationId xmlns:a16="http://schemas.microsoft.com/office/drawing/2014/main" id="{136B115A-87AB-F4AA-67BA-1806A06E34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3094F8-5902-42C5-B27A-212A63837CB4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3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1">
            <a:extLst>
              <a:ext uri="{FF2B5EF4-FFF2-40B4-BE49-F238E27FC236}">
                <a16:creationId xmlns:a16="http://schemas.microsoft.com/office/drawing/2014/main" id="{F47B0368-FDD8-F9D8-998E-5D82EC24B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993775"/>
            <a:ext cx="4019550" cy="340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5771" tIns="42885" rIns="85771" bIns="42885" anchor="ctr"/>
          <a:lstStyle>
            <a:lvl1pPr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US" altLang="en-US" sz="23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6435" name="Text Box 2">
            <a:extLst>
              <a:ext uri="{FF2B5EF4-FFF2-40B4-BE49-F238E27FC236}">
                <a16:creationId xmlns:a16="http://schemas.microsoft.com/office/drawing/2014/main" id="{F27F6C28-7CCA-66B3-EAA6-24AB88D0BE7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36638" y="4725988"/>
            <a:ext cx="4729162" cy="3776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79375" indent="-79375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77863" algn="l"/>
                <a:tab pos="1357313" algn="l"/>
                <a:tab pos="2036763" algn="l"/>
                <a:tab pos="2714625" algn="l"/>
                <a:tab pos="3394075" algn="l"/>
                <a:tab pos="4073525" algn="l"/>
                <a:tab pos="4752975" algn="l"/>
              </a:tabLst>
            </a:pPr>
            <a:endParaRPr lang="en-GB" altLang="en-US">
              <a:latin typeface="Arial" panose="020B0604020202020204" pitchFamily="34" charset="0"/>
              <a:cs typeface="ms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1">
            <a:extLst>
              <a:ext uri="{FF2B5EF4-FFF2-40B4-BE49-F238E27FC236}">
                <a16:creationId xmlns:a16="http://schemas.microsoft.com/office/drawing/2014/main" id="{4E62DA7F-D35A-BFE0-9AA9-4D52C652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993775"/>
            <a:ext cx="4019550" cy="340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5771" tIns="42885" rIns="85771" bIns="42885" anchor="ctr"/>
          <a:lstStyle>
            <a:lvl1pPr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2862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2862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US" altLang="en-US" sz="23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3" name="Text Box 2">
            <a:extLst>
              <a:ext uri="{FF2B5EF4-FFF2-40B4-BE49-F238E27FC236}">
                <a16:creationId xmlns:a16="http://schemas.microsoft.com/office/drawing/2014/main" id="{AFD1E85F-D3AD-73A9-F682-19ADFECA693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36638" y="4725988"/>
            <a:ext cx="4729162" cy="3776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79375" indent="-79375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77863" algn="l"/>
                <a:tab pos="1357313" algn="l"/>
                <a:tab pos="2036763" algn="l"/>
                <a:tab pos="2714625" algn="l"/>
                <a:tab pos="3394075" algn="l"/>
                <a:tab pos="4073525" algn="l"/>
                <a:tab pos="4752975" algn="l"/>
              </a:tabLst>
            </a:pPr>
            <a:endParaRPr lang="en-GB" altLang="en-US">
              <a:latin typeface="Arial" panose="020B0604020202020204" pitchFamily="34" charset="0"/>
              <a:cs typeface="ms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>
            <a:extLst>
              <a:ext uri="{FF2B5EF4-FFF2-40B4-BE49-F238E27FC236}">
                <a16:creationId xmlns:a16="http://schemas.microsoft.com/office/drawing/2014/main" id="{41818B34-E73F-0272-7C3B-A3B19C6C79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>
            <a:extLst>
              <a:ext uri="{FF2B5EF4-FFF2-40B4-BE49-F238E27FC236}">
                <a16:creationId xmlns:a16="http://schemas.microsoft.com/office/drawing/2014/main" id="{9F08BF47-FFC0-48A9-EFD3-40CCADF84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1556" name="Slide Number Placeholder 3">
            <a:extLst>
              <a:ext uri="{FF2B5EF4-FFF2-40B4-BE49-F238E27FC236}">
                <a16:creationId xmlns:a16="http://schemas.microsoft.com/office/drawing/2014/main" id="{C756F778-2EC3-6590-3E3D-A3A22DC8A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747085-4C40-4BC9-901D-BD51455C56F9}" type="slidenum">
              <a:rPr lang="en-GB" altLang="en-US" sz="1100">
                <a:solidFill>
                  <a:srgbClr val="1D0E82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7</a:t>
            </a:fld>
            <a:endParaRPr lang="en-GB" altLang="en-US" sz="1100">
              <a:solidFill>
                <a:srgbClr val="1D0E82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>
            <a:extLst>
              <a:ext uri="{FF2B5EF4-FFF2-40B4-BE49-F238E27FC236}">
                <a16:creationId xmlns:a16="http://schemas.microsoft.com/office/drawing/2014/main" id="{DCC2303A-7EE6-45EB-B818-73B8773971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>
            <a:extLst>
              <a:ext uri="{FF2B5EF4-FFF2-40B4-BE49-F238E27FC236}">
                <a16:creationId xmlns:a16="http://schemas.microsoft.com/office/drawing/2014/main" id="{812DA25E-596E-5576-41F9-E6578AB2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04" name="Slide Number Placeholder 3">
            <a:extLst>
              <a:ext uri="{FF2B5EF4-FFF2-40B4-BE49-F238E27FC236}">
                <a16:creationId xmlns:a16="http://schemas.microsoft.com/office/drawing/2014/main" id="{6DE1075F-D7B2-7722-824D-AC72228A0F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8E22A8-F428-4E01-9E56-DBF3C88BF0AE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8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>
            <a:extLst>
              <a:ext uri="{FF2B5EF4-FFF2-40B4-BE49-F238E27FC236}">
                <a16:creationId xmlns:a16="http://schemas.microsoft.com/office/drawing/2014/main" id="{DD08B1EF-AED1-3F8F-7C6D-6B1B6E900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Notes Placeholder 2">
            <a:extLst>
              <a:ext uri="{FF2B5EF4-FFF2-40B4-BE49-F238E27FC236}">
                <a16:creationId xmlns:a16="http://schemas.microsoft.com/office/drawing/2014/main" id="{1D36FA95-CCAA-1D7D-950E-D2C4FB1E5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8724" name="Slide Number Placeholder 3">
            <a:extLst>
              <a:ext uri="{FF2B5EF4-FFF2-40B4-BE49-F238E27FC236}">
                <a16:creationId xmlns:a16="http://schemas.microsoft.com/office/drawing/2014/main" id="{4B58E9B6-0321-7BFA-0AA0-BDAC88AE2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241A5D-D240-4C5D-8B8F-E4EC98B4627D}" type="slidenum">
              <a:rPr lang="en-GB" altLang="en-US" sz="1100" b="0">
                <a:solidFill>
                  <a:srgbClr val="1D0E82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pPr/>
              <a:t>12</a:t>
            </a:fld>
            <a:endParaRPr lang="en-GB" altLang="en-US" sz="1100" b="0">
              <a:solidFill>
                <a:srgbClr val="1D0E82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>
            <a:extLst>
              <a:ext uri="{FF2B5EF4-FFF2-40B4-BE49-F238E27FC236}">
                <a16:creationId xmlns:a16="http://schemas.microsoft.com/office/drawing/2014/main" id="{A6C23A9A-0D27-D1E4-F71C-F50CEB8540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>
            <a:extLst>
              <a:ext uri="{FF2B5EF4-FFF2-40B4-BE49-F238E27FC236}">
                <a16:creationId xmlns:a16="http://schemas.microsoft.com/office/drawing/2014/main" id="{8BFD9328-0FF3-9168-CA77-14420097F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4868" name="Slide Number Placeholder 3">
            <a:extLst>
              <a:ext uri="{FF2B5EF4-FFF2-40B4-BE49-F238E27FC236}">
                <a16:creationId xmlns:a16="http://schemas.microsoft.com/office/drawing/2014/main" id="{7879438F-0D90-696A-AD38-66147C9324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5B3718-6B38-4FCC-9688-F0114328DD3D}" type="slidenum">
              <a:rPr lang="en-GB" altLang="en-US" sz="1100" b="0">
                <a:solidFill>
                  <a:srgbClr val="1D0E82"/>
                </a:solidFill>
              </a:rPr>
              <a:pPr/>
              <a:t>17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AEB861-1C9D-941E-A895-157059130CD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D38F4A1D-6963-9325-6755-FC03D0643D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C6E838E6-2274-4D99-CFDA-6AC29FEB69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51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031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0F719A-6C73-8F5F-7D59-72FF5975343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5557A6B-39C7-640E-E095-2B501D2C27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EF48D87-DCD7-888B-42B0-8D8F09E53B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7B3CEBBA-1946-7403-F4F9-5AA601E2B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01270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479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988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750348-34DF-B83D-4ECC-E289A19B78D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23A37485-5FC9-6895-348E-127F515220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77D082D-FB30-34F7-38B4-E7B3CEC5E8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B8FF1D81-6404-CB78-CA1F-8A5C2F0517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88800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251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BD064-C9F2-DA73-8D2A-6CE04B723496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7541D775-A4E7-0B47-5A43-89032E61D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96858BF2-153D-57BA-E12C-1AAE7F543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35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18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D4BCA-CD3C-18AB-B0E6-4EC9F5555B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3E12C156-F5A4-0CE0-736A-F597FCED68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EB6C58D7-9DCC-36C8-BE79-F02B17A909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862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46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3417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AA2B8D-92C8-A82D-4972-E70C76C402F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0EE738D-CBED-5A64-93EF-B24253048A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6C601A10-4782-79EA-FF8F-9E36588E77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FA5F2C9-0E2D-F01F-49C3-10760E98F2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768723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067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019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402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E214C-CE45-9775-7C11-99200A375BF7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1A3D2897-3BE8-B2A3-EF36-DBC7DE7C9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00DD23F3-DE9D-EE42-7A26-5EB5D9072B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559C5E8B-3825-43A0-8B8A-0B16D5B955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3712983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204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1344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8252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9AA866-02DB-B588-B74A-BF3EB67215E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6E08080-A6A4-50A7-5419-59884A78AF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079EFAE3-A626-3B82-123E-A993CE581C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3130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6BD6A0-26E7-F6DF-0F36-E769B88B713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404EF2A7-74F3-7C58-C810-38A17A939D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1A5E7438-EB73-CA15-4B1F-A36847DE9F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97617E0-6536-0F45-9614-A7735E5FBC7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65366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734825-B2A0-BD52-803A-9B9053F62D10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6901C9B8-E91B-84C1-179B-FD77A827D6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190E338F-7578-D565-CA9D-FF31AF58FB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2C14EBC2-BEBD-7FAD-55FB-FDDD010622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8732109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174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707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2E554F-D915-299C-15D7-47A91223EFE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14B0B88-C2E2-BAAB-12B0-6CAABEC85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4E4CC267-6333-646D-52EE-58593B86D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867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20F36-7C93-4B31-A700-1FDBFD74AE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4CF92-532A-46AB-8671-1079337A3E7D}" type="datetimeFigureOut">
              <a:rPr lang="en-GB"/>
              <a:pPr>
                <a:defRPr/>
              </a:pPr>
              <a:t>11/07/2023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A5A8E-B51B-CE10-94C6-FDC6165F7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B5C17-AD30-F0BD-1B09-72CD30D2F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02FE5780-15EB-4D1A-B8BE-27C7D23BBE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9809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20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A6FDCD-3E52-85EA-EDDD-4FBA7CA9D23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BC06AFC1-72B6-FF54-64F5-E5142902CF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277F15C-D27E-466B-EB32-3D13662DD9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70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D112FF0-9504-1177-7BE6-A361A9A7E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988" t="7838" r="-12" b="22852"/>
          <a:stretch/>
        </p:blipFill>
        <p:spPr>
          <a:xfrm>
            <a:off x="0" y="0"/>
            <a:ext cx="12192000" cy="693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1CDDA90-65EA-7B5F-45D6-9ACEF8FDA1D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4" name="Picture 1" descr="TAB_allwhite.eps">
            <a:extLst>
              <a:ext uri="{FF2B5EF4-FFF2-40B4-BE49-F238E27FC236}">
                <a16:creationId xmlns:a16="http://schemas.microsoft.com/office/drawing/2014/main" id="{B9ACF808-5B03-BFA6-657D-58C0AA8368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3D06B0C9-8EE3-73A1-4582-D2B9E29368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CF2B0F85-6C3B-AAD3-CF23-FBB635BA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EE94E-C496-46E8-B2BD-7DDE1E741D5B}" type="datetimeFigureOut">
              <a:rPr lang="en-GB"/>
              <a:pPr>
                <a:defRPr/>
              </a:pPr>
              <a:t>11/07/2023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78CDBB9-1403-15FF-C78C-1F37DD3DA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3EFD7613-0318-9F41-DB3B-3A9730BF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8E425E16-0E91-4922-A94D-5104FE78482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775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973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37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27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emf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.emf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2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4D4DD93-2013-02BC-1E28-87ECDEF1FAB4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>
            <a:extLst>
              <a:ext uri="{FF2B5EF4-FFF2-40B4-BE49-F238E27FC236}">
                <a16:creationId xmlns:a16="http://schemas.microsoft.com/office/drawing/2014/main" id="{00B7AD2F-D9FB-3339-BF89-6DAB1D7941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345A1D9-D17D-5F54-DD21-E0D3B331F2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861" r:id="rId1"/>
    <p:sldLayoutId id="2147505757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D403001-6E23-1ECC-346A-9565E1F5B14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3315" name="Picture 1" descr="TAB_allwhite.eps">
            <a:extLst>
              <a:ext uri="{FF2B5EF4-FFF2-40B4-BE49-F238E27FC236}">
                <a16:creationId xmlns:a16="http://schemas.microsoft.com/office/drawing/2014/main" id="{3D90D6EC-2BA0-C407-D32C-43719445F0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EA54C00-0AED-2892-6DBF-A7CA99B7992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880" r:id="rId1"/>
    <p:sldLayoutId id="2147505775" r:id="rId2"/>
    <p:sldLayoutId id="2147505881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0E6CC7B-54EC-45B9-63D5-606D2C30C8E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1747" name="Picture 1" descr="TAB_allwhite.eps">
            <a:extLst>
              <a:ext uri="{FF2B5EF4-FFF2-40B4-BE49-F238E27FC236}">
                <a16:creationId xmlns:a16="http://schemas.microsoft.com/office/drawing/2014/main" id="{63665639-FEC3-7781-6276-F39709ED3F9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1ED9BB26-DC49-4880-66AC-7BFAB3EE17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11" r:id="rId1"/>
    <p:sldLayoutId id="2147505811" r:id="rId2"/>
    <p:sldLayoutId id="2147505812" r:id="rId3"/>
    <p:sldLayoutId id="2147505813" r:id="rId4"/>
    <p:sldLayoutId id="2147505814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A86580F-7458-EF47-BC98-A6D8D012CE4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4819" name="Picture 1" descr="TAB_allwhite.eps">
            <a:extLst>
              <a:ext uri="{FF2B5EF4-FFF2-40B4-BE49-F238E27FC236}">
                <a16:creationId xmlns:a16="http://schemas.microsoft.com/office/drawing/2014/main" id="{F2CD68FB-9D39-814B-5330-595009E7CB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82817444-D979-0730-190C-9E23B230E8A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15" r:id="rId1"/>
    <p:sldLayoutId id="2147505820" r:id="rId2"/>
    <p:sldLayoutId id="2147505821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8B8C870-F0C0-F4C5-DEB2-08F8CAFB040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7891" name="Picture 1" descr="TAB_allwhite.eps">
            <a:extLst>
              <a:ext uri="{FF2B5EF4-FFF2-40B4-BE49-F238E27FC236}">
                <a16:creationId xmlns:a16="http://schemas.microsoft.com/office/drawing/2014/main" id="{2D933746-BD75-451F-C7F7-8D9D44A059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BCF7880E-DB03-2D37-0BF9-AC335D025E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18" r:id="rId1"/>
    <p:sldLayoutId id="2147505824" r:id="rId2"/>
    <p:sldLayoutId id="2147505919" r:id="rId3"/>
    <p:sldLayoutId id="2147505825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C0D93A6-3C96-2D18-A238-7584BA08FCD5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9939" name="Picture 1" descr="TAB_allwhite.eps">
            <a:extLst>
              <a:ext uri="{FF2B5EF4-FFF2-40B4-BE49-F238E27FC236}">
                <a16:creationId xmlns:a16="http://schemas.microsoft.com/office/drawing/2014/main" id="{32704545-7D55-4C3F-E295-4D64570269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C8B26F2-EA98-F027-32A7-BBE6D1DE23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22" r:id="rId1"/>
    <p:sldLayoutId id="2147505829" r:id="rId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E49383E-B7DC-486C-457D-9E3A3F61319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0963" name="Picture 1" descr="TAB_allwhite.eps">
            <a:extLst>
              <a:ext uri="{FF2B5EF4-FFF2-40B4-BE49-F238E27FC236}">
                <a16:creationId xmlns:a16="http://schemas.microsoft.com/office/drawing/2014/main" id="{FCF22978-3CAC-1331-516B-7D3E85D619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D8E2B79-58A5-D4C4-BAE4-0E862A34BC5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23" r:id="rId1"/>
    <p:sldLayoutId id="2147505830" r:id="rId2"/>
    <p:sldLayoutId id="2147505831" r:id="rId3"/>
    <p:sldLayoutId id="2147505832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E5C5B95-27BC-94FF-F30D-BC562847BA71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1987" name="Picture 1" descr="TAB_allwhite.eps">
            <a:extLst>
              <a:ext uri="{FF2B5EF4-FFF2-40B4-BE49-F238E27FC236}">
                <a16:creationId xmlns:a16="http://schemas.microsoft.com/office/drawing/2014/main" id="{6C1ED8E4-397C-3D5D-8ED7-865F3D30DC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7F91AC5-4D7A-B439-5F85-0C825C970FC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24" r:id="rId1"/>
    <p:sldLayoutId id="2147505833" r:id="rId2"/>
    <p:sldLayoutId id="2147505834" r:id="rId3"/>
    <p:sldLayoutId id="2147505835" r:id="rId4"/>
    <p:sldLayoutId id="2147505925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6417980-DD06-1D7F-36F7-209CBE86E20C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5059" name="Picture 1" descr="TAB_allwhite.eps">
            <a:extLst>
              <a:ext uri="{FF2B5EF4-FFF2-40B4-BE49-F238E27FC236}">
                <a16:creationId xmlns:a16="http://schemas.microsoft.com/office/drawing/2014/main" id="{A7B7D515-D6A0-AAF9-B55B-77B626E7F74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487CCE8-FDB3-DE6B-D813-2BF4C22542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5928" r:id="rId1"/>
    <p:sldLayoutId id="2147505840" r:id="rId2"/>
    <p:sldLayoutId id="2147505841" r:id="rId3"/>
    <p:sldLayoutId id="2147505929" r:id="rId4"/>
    <p:sldLayoutId id="2147505930" r:id="rId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40673622001738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nice.org.uk/guidance/ng105" TargetMode="External"/><Relationship Id="rId11" Type="http://schemas.openxmlformats.org/officeDocument/2006/relationships/hyperlink" Target="https://www.nice.org.uk/guidance/NG225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doi.org/10.1016/j.jad.2020.05.057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cambridge.org/core/journals/psychological-medicine/article/online-harms-suiciderelated-online-experience-a-ukwide-case-series-study-of-young-people-who-die-by-suicide/BDF430691070BACDC1A14D12D66677E7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png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sciencedirect.com/science/article/pii/S2666915321001955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stol.ac.uk/policybristol/policy-briefings/financial-crisis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stol.ac.uk/policybristol/policy-briefings/financial-crisis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jp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jpg"/><Relationship Id="rId2" Type="http://schemas.openxmlformats.org/officeDocument/2006/relationships/image" Target="../media/image68.jpe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11" Type="http://schemas.openxmlformats.org/officeDocument/2006/relationships/image" Target="../media/image77.jpe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jp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doi.org/10.1136/bmj.j4351" TargetMode="Externa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doi.org/10.1136/bmj.j4351" TargetMode="Externa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1">
            <a:extLst>
              <a:ext uri="{FF2B5EF4-FFF2-40B4-BE49-F238E27FC236}">
                <a16:creationId xmlns:a16="http://schemas.microsoft.com/office/drawing/2014/main" id="{972487C6-6805-B470-429B-8101267CF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7588"/>
            <a:ext cx="12192000" cy="584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7" name="Picture 5">
            <a:extLst>
              <a:ext uri="{FF2B5EF4-FFF2-40B4-BE49-F238E27FC236}">
                <a16:creationId xmlns:a16="http://schemas.microsoft.com/office/drawing/2014/main" id="{93884189-C58D-C7EA-DB76-D0FEFC18B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192088"/>
            <a:ext cx="23415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8" name="Picture 9">
            <a:extLst>
              <a:ext uri="{FF2B5EF4-FFF2-40B4-BE49-F238E27FC236}">
                <a16:creationId xmlns:a16="http://schemas.microsoft.com/office/drawing/2014/main" id="{A0273243-E9A9-16EA-9957-660A522F1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203200"/>
            <a:ext cx="13001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9" name="AutoShape 2" descr="Content Marketing: This Is How Long It Takes To Write A Great Blog Post -  Business 2 Community">
            <a:extLst>
              <a:ext uri="{FF2B5EF4-FFF2-40B4-BE49-F238E27FC236}">
                <a16:creationId xmlns:a16="http://schemas.microsoft.com/office/drawing/2014/main" id="{BDD2E1C4-2BA4-1015-908F-672FDC7B88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075" y="-2746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9270" name="AutoShape 12" descr="Hello - British Sign Language (BSL)">
            <a:extLst>
              <a:ext uri="{FF2B5EF4-FFF2-40B4-BE49-F238E27FC236}">
                <a16:creationId xmlns:a16="http://schemas.microsoft.com/office/drawing/2014/main" id="{6B0D14F7-A79F-586E-5B8D-DA4519D5A8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475" y="-122238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39271" name="Picture 2" descr="C:\Users\Charanjit\Desktop\Greater Manchester Patient Safety Translational Research Centre_outlined_RGB_REV.png">
            <a:extLst>
              <a:ext uri="{FF2B5EF4-FFF2-40B4-BE49-F238E27FC236}">
                <a16:creationId xmlns:a16="http://schemas.microsoft.com/office/drawing/2014/main" id="{6453D59B-83D0-1FDE-6688-C41C0CD03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73025"/>
            <a:ext cx="387826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2" name="TextBox 13">
            <a:extLst>
              <a:ext uri="{FF2B5EF4-FFF2-40B4-BE49-F238E27FC236}">
                <a16:creationId xmlns:a16="http://schemas.microsoft.com/office/drawing/2014/main" id="{B14A268D-565E-E409-67B3-CB52CE1E6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275" y="1530350"/>
            <a:ext cx="8913813" cy="1158875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40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and self-harm in young people – a new prevention challenge?</a:t>
            </a:r>
          </a:p>
        </p:txBody>
      </p:sp>
      <p:sp>
        <p:nvSpPr>
          <p:cNvPr id="133129" name="TextBox 15">
            <a:extLst>
              <a:ext uri="{FF2B5EF4-FFF2-40B4-BE49-F238E27FC236}">
                <a16:creationId xmlns:a16="http://schemas.microsoft.com/office/drawing/2014/main" id="{038C119A-F86E-A75D-B546-4D755C34B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3" y="5005388"/>
            <a:ext cx="9174162" cy="1535112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800" dirty="0">
                <a:latin typeface="+mn-lt"/>
              </a:rPr>
              <a:t>Generation Hope: Youth Suicide Prevention Conference</a:t>
            </a:r>
            <a:endParaRPr lang="en-GB" altLang="en-US" sz="28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GB" altLang="en-US" sz="3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February 2023</a:t>
            </a:r>
          </a:p>
          <a:p>
            <a:pPr algn="ctr" eaLnBrk="1" hangingPunct="1">
              <a:defRPr/>
            </a:pPr>
            <a:r>
              <a:rPr lang="en-GB" altLang="en-US" sz="3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Professor Nav Kapur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7367A5-30F1-D4C7-51AA-161BA03E0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/>
              <a:t>Ethnicity</a:t>
            </a:r>
          </a:p>
        </p:txBody>
      </p:sp>
      <p:sp>
        <p:nvSpPr>
          <p:cNvPr id="155651" name="TextBox 2">
            <a:extLst>
              <a:ext uri="{FF2B5EF4-FFF2-40B4-BE49-F238E27FC236}">
                <a16:creationId xmlns:a16="http://schemas.microsoft.com/office/drawing/2014/main" id="{DCD6C0C1-E85A-C975-72DE-8CEECD49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470650"/>
            <a:ext cx="7610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800" b="0">
                <a:solidFill>
                  <a:srgbClr val="222222"/>
                </a:solidFill>
                <a:latin typeface="Calibri" panose="020F0502020204030204" pitchFamily="34" charset="0"/>
              </a:rPr>
              <a:t>Farooq B, Clements C, Hawton K, Geulayov G, Casey D, Waters K, Ness J, Patel A, Kelly S, Townsend E, Appleby L. Self-harm in children and adolescents by ethnic group: an observational cohort study from the Multicentre Study of Self-Harm in England. The Lancet Child &amp; Adolescent Health. 2021 Nov 1;5(11):782-91.</a:t>
            </a:r>
            <a:endParaRPr lang="en-GB" altLang="en-US" sz="8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5652" name="Picture 4" descr="Text, letter&#10;&#10;Description automatically generated">
            <a:extLst>
              <a:ext uri="{FF2B5EF4-FFF2-40B4-BE49-F238E27FC236}">
                <a16:creationId xmlns:a16="http://schemas.microsoft.com/office/drawing/2014/main" id="{65C4CF4A-A417-46FA-C9E0-673E1AF96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560513"/>
            <a:ext cx="3314700" cy="4402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4D5F9419-F2C2-8275-B50D-E2B2DF24C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38" y="1560513"/>
            <a:ext cx="5073650" cy="4513262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 eaLnBrk="1" hangingPunct="1">
              <a:buFontTx/>
              <a:buNone/>
              <a:defRPr/>
            </a:pPr>
            <a:r>
              <a:rPr lang="en-GB" altLang="en-US" kern="0" dirty="0">
                <a:solidFill>
                  <a:srgbClr val="000000"/>
                </a:solidFill>
                <a:cs typeface="Arial" panose="020B0604020202020204" pitchFamily="34" charset="0"/>
              </a:rPr>
              <a:t>Young People from ethnic minority groups:</a:t>
            </a:r>
            <a:br>
              <a:rPr lang="en-GB" altLang="en-US" kern="0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en-GB" altLang="en-US" kern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↑ Deprivation</a:t>
            </a:r>
            <a:endParaRPr lang="en-GB" altLang="en-US" kern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257175" indent="-257175" defTabSz="685800" eaLnBrk="1" hangingPunct="1"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↓psychosocial assessment</a:t>
            </a:r>
          </a:p>
          <a:p>
            <a:pPr marL="257175" indent="-257175" defTabSz="685800" eaLnBrk="1" hangingPunct="1"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↓mental health care</a:t>
            </a:r>
          </a:p>
          <a:p>
            <a:pPr marL="257175" indent="-257175" defTabSz="685800" eaLnBrk="1" hangingPunct="1"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↑ no follow up</a:t>
            </a:r>
          </a:p>
          <a:p>
            <a:pPr marL="257175" indent="-257175" defTabSz="685800" eaLnBrk="1" hangingPunct="1"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↓repetition</a:t>
            </a:r>
          </a:p>
          <a:p>
            <a:pPr marL="257175" indent="-257175" defTabSz="685800" eaLnBrk="1" hangingPunct="1">
              <a:defRPr/>
            </a:pPr>
            <a:r>
              <a:rPr lang="en-GB" altLang="en-US" b="0" kern="0" dirty="0">
                <a:solidFill>
                  <a:srgbClr val="000000"/>
                </a:solidFill>
                <a:cs typeface="Arial" panose="020B0604020202020204" pitchFamily="34" charset="0"/>
              </a:rPr>
              <a:t>Similar incidence of suicide</a:t>
            </a:r>
          </a:p>
          <a:p>
            <a:pPr marL="0" indent="0" defTabSz="685800" eaLnBrk="1" hangingPunct="1">
              <a:buFontTx/>
              <a:buNone/>
              <a:defRPr/>
            </a:pPr>
            <a:endParaRPr lang="en-GB" altLang="en-US" sz="1800" b="0" kern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11AE8-12A7-9E68-FE89-C6C778C2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/>
              <a:t>Suicide is a global challenge</a:t>
            </a:r>
          </a:p>
        </p:txBody>
      </p:sp>
      <p:pic>
        <p:nvPicPr>
          <p:cNvPr id="156675" name="Picture 9">
            <a:extLst>
              <a:ext uri="{FF2B5EF4-FFF2-40B4-BE49-F238E27FC236}">
                <a16:creationId xmlns:a16="http://schemas.microsoft.com/office/drawing/2014/main" id="{41B87362-4C9B-84B6-D956-418FB0CF5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314450"/>
            <a:ext cx="3749675" cy="28432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6" name="Rectangle 12">
            <a:extLst>
              <a:ext uri="{FF2B5EF4-FFF2-40B4-BE49-F238E27FC236}">
                <a16:creationId xmlns:a16="http://schemas.microsoft.com/office/drawing/2014/main" id="{30BD4EF1-07AB-3E66-E39B-F702485EC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3" y="4822825"/>
            <a:ext cx="3159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 b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https://www.sciencedirect.com/science/article/pii/S0140673622001738</a:t>
            </a:r>
            <a:r>
              <a:rPr lang="en-GB" altLang="en-US" sz="1400" b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156677" name="Picture 13">
            <a:extLst>
              <a:ext uri="{FF2B5EF4-FFF2-40B4-BE49-F238E27FC236}">
                <a16:creationId xmlns:a16="http://schemas.microsoft.com/office/drawing/2014/main" id="{29B642FF-B361-676A-2E14-172704B4B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4318000"/>
            <a:ext cx="31591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8" name="Picture 1">
            <a:extLst>
              <a:ext uri="{FF2B5EF4-FFF2-40B4-BE49-F238E27FC236}">
                <a16:creationId xmlns:a16="http://schemas.microsoft.com/office/drawing/2014/main" id="{C0E3194B-0BD4-4C1C-74DC-B6CFBD02F0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8087"/>
          <a:stretch/>
        </p:blipFill>
        <p:spPr bwMode="auto">
          <a:xfrm>
            <a:off x="4190034" y="2039938"/>
            <a:ext cx="6863789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FC3833F-5E83-616B-827C-412D917CAB72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Outline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7699" name="Rectangle 6">
            <a:extLst>
              <a:ext uri="{FF2B5EF4-FFF2-40B4-BE49-F238E27FC236}">
                <a16:creationId xmlns:a16="http://schemas.microsoft.com/office/drawing/2014/main" id="{4BD9C8A2-4F39-321E-BC48-182957981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2381250"/>
            <a:ext cx="8783638" cy="181292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works?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</a:t>
            </a:r>
            <a:endParaRPr lang="en-GB" altLang="en-US" b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6">
            <a:extLst>
              <a:ext uri="{FF2B5EF4-FFF2-40B4-BE49-F238E27FC236}">
                <a16:creationId xmlns:a16="http://schemas.microsoft.com/office/drawing/2014/main" id="{D1E17102-E376-D9BD-9D52-1F3E45558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4" b="4231"/>
          <a:stretch>
            <a:fillRect/>
          </a:stretch>
        </p:blipFill>
        <p:spPr bwMode="auto">
          <a:xfrm>
            <a:off x="577850" y="1584325"/>
            <a:ext cx="10868025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7" name="Slide Number Placeholder 1">
            <a:extLst>
              <a:ext uri="{FF2B5EF4-FFF2-40B4-BE49-F238E27FC236}">
                <a16:creationId xmlns:a16="http://schemas.microsoft.com/office/drawing/2014/main" id="{C66E069D-3767-EB6D-0530-D7135CC70B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CF833A-5A68-435E-A657-8D06B1E0E09C}" type="slidenum">
              <a:rPr lang="en-GB" altLang="en-US"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/>
              <a:t>13</a:t>
            </a:fld>
            <a:endParaRPr lang="en-GB" altLang="en-US" sz="120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B07723-1BC0-BC76-9BB7-D5008C4CF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0"/>
            <a:ext cx="7200900" cy="1008063"/>
          </a:xfrm>
          <a:prstGeom prst="rect">
            <a:avLst/>
          </a:prstGeom>
          <a:noFill/>
          <a:ln>
            <a:noFill/>
          </a:ln>
        </p:spPr>
        <p:txBody>
          <a:bodyPr lIns="91430" tIns="45715" rIns="91430" bIns="45715"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305" eaLnBrk="1" hangingPunct="1">
              <a:defRPr/>
            </a:pPr>
            <a:r>
              <a:rPr lang="en-GB" altLang="en-US" sz="2400" kern="0" dirty="0">
                <a:solidFill>
                  <a:srgbClr val="1D0E82"/>
                </a:solidFill>
                <a:latin typeface="Arial"/>
              </a:rPr>
              <a:t> </a:t>
            </a:r>
            <a:r>
              <a:rPr lang="en-GB" altLang="en-US" sz="3200" kern="0" dirty="0">
                <a:solidFill>
                  <a:schemeClr val="bg1"/>
                </a:solidFill>
                <a:latin typeface="Arial"/>
              </a:rPr>
              <a:t>Interventions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6">
            <a:extLst>
              <a:ext uri="{FF2B5EF4-FFF2-40B4-BE49-F238E27FC236}">
                <a16:creationId xmlns:a16="http://schemas.microsoft.com/office/drawing/2014/main" id="{358CE2B3-C4FF-022A-6F80-A1726E005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4" b="4231"/>
          <a:stretch>
            <a:fillRect/>
          </a:stretch>
        </p:blipFill>
        <p:spPr bwMode="auto">
          <a:xfrm>
            <a:off x="560388" y="1573213"/>
            <a:ext cx="10902950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1" name="Slide Number Placeholder 1">
            <a:extLst>
              <a:ext uri="{FF2B5EF4-FFF2-40B4-BE49-F238E27FC236}">
                <a16:creationId xmlns:a16="http://schemas.microsoft.com/office/drawing/2014/main" id="{1F70E6A0-309B-A269-670E-CBD30C6084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3E996A-FD4F-4554-9B49-6AE4C0FCA323}" type="slidenum">
              <a:rPr lang="en-GB" altLang="en-US"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/>
              <a:t>14</a:t>
            </a:fld>
            <a:endParaRPr lang="en-GB" altLang="en-US" sz="1200">
              <a:solidFill>
                <a:srgbClr val="898989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87321F-15E5-FC0A-7A44-9965A9273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0"/>
            <a:ext cx="7200900" cy="1008063"/>
          </a:xfrm>
          <a:prstGeom prst="rect">
            <a:avLst/>
          </a:prstGeom>
          <a:noFill/>
          <a:ln>
            <a:noFill/>
          </a:ln>
        </p:spPr>
        <p:txBody>
          <a:bodyPr lIns="91430" tIns="45715" rIns="91430" bIns="45715"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305" eaLnBrk="1" hangingPunct="1">
              <a:defRPr/>
            </a:pPr>
            <a:r>
              <a:rPr lang="en-GB" altLang="en-US" sz="2400" kern="0" dirty="0">
                <a:solidFill>
                  <a:srgbClr val="1D0E82"/>
                </a:solidFill>
                <a:latin typeface="Arial"/>
              </a:rPr>
              <a:t> </a:t>
            </a:r>
            <a:r>
              <a:rPr lang="en-GB" altLang="en-US" sz="3200" kern="0" dirty="0">
                <a:solidFill>
                  <a:schemeClr val="bg1"/>
                </a:solidFill>
                <a:latin typeface="Arial"/>
              </a:rPr>
              <a:t>Interventions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A2EB24-D4CB-8174-85E1-D7DEFD16180E}"/>
              </a:ext>
            </a:extLst>
          </p:cNvPr>
          <p:cNvSpPr/>
          <p:nvPr/>
        </p:nvSpPr>
        <p:spPr>
          <a:xfrm>
            <a:off x="3509962" y="1650020"/>
            <a:ext cx="5172075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00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>
            <a:extLst>
              <a:ext uri="{FF2B5EF4-FFF2-40B4-BE49-F238E27FC236}">
                <a16:creationId xmlns:a16="http://schemas.microsoft.com/office/drawing/2014/main" id="{6976BA83-3229-3454-0655-C6B38FDCD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293813"/>
            <a:ext cx="5962650" cy="4670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07FAFF-FD49-2222-9F97-33C42B6F82A9}"/>
              </a:ext>
            </a:extLst>
          </p:cNvPr>
          <p:cNvSpPr/>
          <p:nvPr/>
        </p:nvSpPr>
        <p:spPr>
          <a:xfrm>
            <a:off x="4714875" y="165100"/>
            <a:ext cx="273526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3200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What works?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>
            <a:extLst>
              <a:ext uri="{FF2B5EF4-FFF2-40B4-BE49-F238E27FC236}">
                <a16:creationId xmlns:a16="http://schemas.microsoft.com/office/drawing/2014/main" id="{96F0B2ED-8130-6508-DE5B-11A56F4B4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293813"/>
            <a:ext cx="5962650" cy="4670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19" name="Picture 1">
            <a:extLst>
              <a:ext uri="{FF2B5EF4-FFF2-40B4-BE49-F238E27FC236}">
                <a16:creationId xmlns:a16="http://schemas.microsoft.com/office/drawing/2014/main" id="{E37D2F79-361C-4D18-2BAD-46E3A86DA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381250"/>
            <a:ext cx="9478963" cy="4256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2E1D4FD-8031-4A57-B8D1-2DDA633BFF0A}"/>
              </a:ext>
            </a:extLst>
          </p:cNvPr>
          <p:cNvSpPr/>
          <p:nvPr/>
        </p:nvSpPr>
        <p:spPr>
          <a:xfrm>
            <a:off x="4714875" y="165100"/>
            <a:ext cx="273526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3200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What works?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EC582F77-776C-85ED-8A31-61B3F216C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prevention</a:t>
            </a:r>
          </a:p>
        </p:txBody>
      </p:sp>
      <p:pic>
        <p:nvPicPr>
          <p:cNvPr id="163843" name="Picture 3">
            <a:extLst>
              <a:ext uri="{FF2B5EF4-FFF2-40B4-BE49-F238E27FC236}">
                <a16:creationId xmlns:a16="http://schemas.microsoft.com/office/drawing/2014/main" id="{58EBCD4B-DCF7-CFAF-A2BC-C561DD3D0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3873500"/>
            <a:ext cx="397668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4" name="Picture 4" descr="C:\Users\mdmnsnk2\AppData\Local\Packages\Microsoft.MicrosoftEdge_8wekyb3d8bbwe\TempState\Downloads\1-s2.0-S0140673617328027-gr2_lrg.jpg">
            <a:extLst>
              <a:ext uri="{FF2B5EF4-FFF2-40B4-BE49-F238E27FC236}">
                <a16:creationId xmlns:a16="http://schemas.microsoft.com/office/drawing/2014/main" id="{6A91FA5D-F689-90B6-5238-7515356D5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98" b="66335"/>
          <a:stretch>
            <a:fillRect/>
          </a:stretch>
        </p:blipFill>
        <p:spPr bwMode="auto">
          <a:xfrm>
            <a:off x="7559675" y="1131888"/>
            <a:ext cx="4222750" cy="3486150"/>
          </a:xfrm>
          <a:prstGeom prst="rect">
            <a:avLst/>
          </a:prstGeom>
          <a:noFill/>
          <a:ln w="9525">
            <a:solidFill>
              <a:srgbClr val="5B9B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5" name="Picture 2">
            <a:extLst>
              <a:ext uri="{FF2B5EF4-FFF2-40B4-BE49-F238E27FC236}">
                <a16:creationId xmlns:a16="http://schemas.microsoft.com/office/drawing/2014/main" id="{88A4BE71-00A3-A5A4-AC2A-015C4A1BD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154113"/>
            <a:ext cx="3910013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6" name="Rectangle 7">
            <a:extLst>
              <a:ext uri="{FF2B5EF4-FFF2-40B4-BE49-F238E27FC236}">
                <a16:creationId xmlns:a16="http://schemas.microsoft.com/office/drawing/2014/main" id="{465CA76D-5A24-3554-CBBB-F741E23BD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6088" y="4752975"/>
            <a:ext cx="1585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000" b="0">
                <a:solidFill>
                  <a:srgbClr val="000000"/>
                </a:solidFill>
                <a:cs typeface="Arial" panose="020B0604020202020204" pitchFamily="34" charset="0"/>
                <a:hlinkClick r:id="rId6"/>
              </a:rPr>
              <a:t>https://www.nice.org.uk/guidance/ng105</a:t>
            </a:r>
            <a:r>
              <a:rPr lang="en-GB" altLang="en-US" sz="1000" b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63847" name="Picture 1">
            <a:extLst>
              <a:ext uri="{FF2B5EF4-FFF2-40B4-BE49-F238E27FC236}">
                <a16:creationId xmlns:a16="http://schemas.microsoft.com/office/drawing/2014/main" id="{2DE2D25C-8A9E-B03C-C128-498E097D89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" r="4321" b="1559"/>
          <a:stretch/>
        </p:blipFill>
        <p:spPr bwMode="auto">
          <a:xfrm>
            <a:off x="4716463" y="3933825"/>
            <a:ext cx="185102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8" name="Picture 9">
            <a:extLst>
              <a:ext uri="{FF2B5EF4-FFF2-40B4-BE49-F238E27FC236}">
                <a16:creationId xmlns:a16="http://schemas.microsoft.com/office/drawing/2014/main" id="{77147E49-8536-C236-78EC-513B640187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0" y="1163638"/>
            <a:ext cx="2617788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9" name="Picture 10">
            <a:extLst>
              <a:ext uri="{FF2B5EF4-FFF2-40B4-BE49-F238E27FC236}">
                <a16:creationId xmlns:a16="http://schemas.microsoft.com/office/drawing/2014/main" id="{8790D36B-920A-0634-FD05-4E89D4ECD9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618038"/>
            <a:ext cx="3603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0" name="Picture 9">
            <a:extLst>
              <a:ext uri="{FF2B5EF4-FFF2-40B4-BE49-F238E27FC236}">
                <a16:creationId xmlns:a16="http://schemas.microsoft.com/office/drawing/2014/main" id="{C769491D-3050-CC33-39EE-44E03061B2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6" r="51736" b="20370"/>
          <a:stretch>
            <a:fillRect/>
          </a:stretch>
        </p:blipFill>
        <p:spPr bwMode="auto">
          <a:xfrm>
            <a:off x="6948488" y="5387975"/>
            <a:ext cx="3675062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51" name="Rectangle 1">
            <a:extLst>
              <a:ext uri="{FF2B5EF4-FFF2-40B4-BE49-F238E27FC236}">
                <a16:creationId xmlns:a16="http://schemas.microsoft.com/office/drawing/2014/main" id="{2B912322-70C4-AD39-159F-1FDC5474B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8950" y="5911850"/>
            <a:ext cx="1543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000" b="0">
                <a:solidFill>
                  <a:srgbClr val="000000"/>
                </a:solidFill>
                <a:cs typeface="Arial" panose="020B0604020202020204" pitchFamily="34" charset="0"/>
                <a:hlinkClick r:id="rId11"/>
              </a:rPr>
              <a:t>https://www.nice.org.uk/guidance/NG225</a:t>
            </a:r>
            <a:r>
              <a:rPr lang="en-GB" altLang="en-US" sz="1000" b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3978CC1E-C676-2B70-9572-CEF26635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20161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 themes in young suicides: national study</a:t>
            </a:r>
          </a:p>
        </p:txBody>
      </p:sp>
      <p:sp>
        <p:nvSpPr>
          <p:cNvPr id="165891" name="TextBox 9">
            <a:extLst>
              <a:ext uri="{FF2B5EF4-FFF2-40B4-BE49-F238E27FC236}">
                <a16:creationId xmlns:a16="http://schemas.microsoft.com/office/drawing/2014/main" id="{13145F26-07D8-DAF2-3A38-539C6EF8F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1213" y="2244725"/>
            <a:ext cx="5200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Isolation 21%</a:t>
            </a:r>
          </a:p>
        </p:txBody>
      </p:sp>
      <p:sp>
        <p:nvSpPr>
          <p:cNvPr id="165892" name="TextBox 24">
            <a:extLst>
              <a:ext uri="{FF2B5EF4-FFF2-40B4-BE49-F238E27FC236}">
                <a16:creationId xmlns:a16="http://schemas.microsoft.com/office/drawing/2014/main" id="{18B1AB67-EF98-496F-FEF2-CA9C8A565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624638"/>
            <a:ext cx="41576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00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NCISH</a:t>
            </a:r>
          </a:p>
        </p:txBody>
      </p:sp>
      <p:sp>
        <p:nvSpPr>
          <p:cNvPr id="165893" name="TextBox 8">
            <a:extLst>
              <a:ext uri="{FF2B5EF4-FFF2-40B4-BE49-F238E27FC236}">
                <a16:creationId xmlns:a16="http://schemas.microsoft.com/office/drawing/2014/main" id="{D4D0A51C-9B2F-3EF3-E020-DC7BE253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225" y="1204913"/>
            <a:ext cx="272891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Had been in care 8%</a:t>
            </a:r>
          </a:p>
        </p:txBody>
      </p:sp>
      <p:grpSp>
        <p:nvGrpSpPr>
          <p:cNvPr id="165894" name="Group 1">
            <a:extLst>
              <a:ext uri="{FF2B5EF4-FFF2-40B4-BE49-F238E27FC236}">
                <a16:creationId xmlns:a16="http://schemas.microsoft.com/office/drawing/2014/main" id="{9BFAFD3E-AEC7-8B24-037B-42C570A2548E}"/>
              </a:ext>
            </a:extLst>
          </p:cNvPr>
          <p:cNvGrpSpPr>
            <a:grpSpLocks/>
          </p:cNvGrpSpPr>
          <p:nvPr/>
        </p:nvGrpSpPr>
        <p:grpSpPr bwMode="auto">
          <a:xfrm>
            <a:off x="1060450" y="1204913"/>
            <a:ext cx="10502900" cy="5876925"/>
            <a:chOff x="1517651" y="1314451"/>
            <a:chExt cx="9092094" cy="5330825"/>
          </a:xfrm>
        </p:grpSpPr>
        <p:sp>
          <p:nvSpPr>
            <p:cNvPr id="165895" name="TextBox 3">
              <a:extLst>
                <a:ext uri="{FF2B5EF4-FFF2-40B4-BE49-F238E27FC236}">
                  <a16:creationId xmlns:a16="http://schemas.microsoft.com/office/drawing/2014/main" id="{017A81D7-24D6-D6B2-877E-F8EA814B9A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6913" y="3243263"/>
              <a:ext cx="2997200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Abuse 11%</a:t>
              </a:r>
            </a:p>
          </p:txBody>
        </p:sp>
        <p:sp>
          <p:nvSpPr>
            <p:cNvPr id="165896" name="TextBox 4">
              <a:extLst>
                <a:ext uri="{FF2B5EF4-FFF2-40B4-BE49-F238E27FC236}">
                  <a16:creationId xmlns:a16="http://schemas.microsoft.com/office/drawing/2014/main" id="{19492B5B-CAEF-8871-40C0-A8415113F7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550" y="2270125"/>
              <a:ext cx="2262188" cy="769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Family factors 23%  </a:t>
              </a:r>
            </a:p>
          </p:txBody>
        </p:sp>
        <p:sp>
          <p:nvSpPr>
            <p:cNvPr id="165897" name="TextBox 5">
              <a:extLst>
                <a:ext uri="{FF2B5EF4-FFF2-40B4-BE49-F238E27FC236}">
                  <a16:creationId xmlns:a16="http://schemas.microsoft.com/office/drawing/2014/main" id="{232A26A5-31A6-10D4-C2EB-79EB9EAE0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7651" y="4033838"/>
              <a:ext cx="2424113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Bereavement 25%</a:t>
              </a:r>
            </a:p>
          </p:txBody>
        </p:sp>
        <p:sp>
          <p:nvSpPr>
            <p:cNvPr id="165898" name="TextBox 6">
              <a:extLst>
                <a:ext uri="{FF2B5EF4-FFF2-40B4-BE49-F238E27FC236}">
                  <a16:creationId xmlns:a16="http://schemas.microsoft.com/office/drawing/2014/main" id="{5C6C4433-A608-586C-6511-0BC4E8099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3001" y="5211763"/>
              <a:ext cx="2790825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Bullying 19%</a:t>
              </a:r>
            </a:p>
          </p:txBody>
        </p:sp>
        <p:sp>
          <p:nvSpPr>
            <p:cNvPr id="165899" name="TextBox 7">
              <a:extLst>
                <a:ext uri="{FF2B5EF4-FFF2-40B4-BE49-F238E27FC236}">
                  <a16:creationId xmlns:a16="http://schemas.microsoft.com/office/drawing/2014/main" id="{E3452FFB-412E-1BC6-80BF-725714471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5275" y="1314451"/>
              <a:ext cx="2070100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Online risk 24%</a:t>
              </a:r>
            </a:p>
          </p:txBody>
        </p:sp>
        <p:sp>
          <p:nvSpPr>
            <p:cNvPr id="165900" name="TextBox 8">
              <a:extLst>
                <a:ext uri="{FF2B5EF4-FFF2-40B4-BE49-F238E27FC236}">
                  <a16:creationId xmlns:a16="http://schemas.microsoft.com/office/drawing/2014/main" id="{3FDBE3DC-5454-9CF7-A2DD-EB77C3AC91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5650" y="5875339"/>
              <a:ext cx="2801938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Academic pressures 32%</a:t>
              </a:r>
            </a:p>
          </p:txBody>
        </p:sp>
        <p:sp>
          <p:nvSpPr>
            <p:cNvPr id="165901" name="TextBox 10">
              <a:extLst>
                <a:ext uri="{FF2B5EF4-FFF2-40B4-BE49-F238E27FC236}">
                  <a16:creationId xmlns:a16="http://schemas.microsoft.com/office/drawing/2014/main" id="{FDA8E04E-7C77-7447-EC79-C9B3A0FF20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1058" y="3180029"/>
              <a:ext cx="2198687" cy="769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Physical health 30%</a:t>
              </a:r>
            </a:p>
          </p:txBody>
        </p:sp>
        <p:sp>
          <p:nvSpPr>
            <p:cNvPr id="165902" name="TextBox 11">
              <a:extLst>
                <a:ext uri="{FF2B5EF4-FFF2-40B4-BE49-F238E27FC236}">
                  <a16:creationId xmlns:a16="http://schemas.microsoft.com/office/drawing/2014/main" id="{9BC8B116-4AF0-6E2A-6DA9-705C75EBF6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4638" y="4002088"/>
              <a:ext cx="1458912" cy="76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Alc/drug use 42%</a:t>
              </a:r>
            </a:p>
          </p:txBody>
        </p:sp>
        <p:sp>
          <p:nvSpPr>
            <p:cNvPr id="165903" name="TextBox 8">
              <a:extLst>
                <a:ext uri="{FF2B5EF4-FFF2-40B4-BE49-F238E27FC236}">
                  <a16:creationId xmlns:a16="http://schemas.microsoft.com/office/drawing/2014/main" id="{87054CFD-5731-0DA2-9BA5-025CEBAC6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2800" y="5141913"/>
              <a:ext cx="2660650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LGBT 5%</a:t>
              </a:r>
            </a:p>
          </p:txBody>
        </p:sp>
        <p:pic>
          <p:nvPicPr>
            <p:cNvPr id="165904" name="Picture 7">
              <a:extLst>
                <a:ext uri="{FF2B5EF4-FFF2-40B4-BE49-F238E27FC236}">
                  <a16:creationId xmlns:a16="http://schemas.microsoft.com/office/drawing/2014/main" id="{003AE522-B216-0E09-5DD1-9421E8ACF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8763" y="4822825"/>
              <a:ext cx="722312" cy="71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05" name="Picture 6">
              <a:extLst>
                <a:ext uri="{FF2B5EF4-FFF2-40B4-BE49-F238E27FC236}">
                  <a16:creationId xmlns:a16="http://schemas.microsoft.com/office/drawing/2014/main" id="{9E56DA40-FF6D-C367-0523-667F94C9F5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389" y="2109789"/>
              <a:ext cx="720725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06" name="Picture 1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FB4ED7CD-09C9-F83C-65AE-031FB4C72C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0250" y="3981451"/>
              <a:ext cx="719138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07" name="Picture 14" descr="Icon&#10;&#10;Description automatically generated">
              <a:extLst>
                <a:ext uri="{FF2B5EF4-FFF2-40B4-BE49-F238E27FC236}">
                  <a16:creationId xmlns:a16="http://schemas.microsoft.com/office/drawing/2014/main" id="{54DD2E22-66E8-BD54-0EE9-436F48EB2E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4664" y="2103439"/>
              <a:ext cx="71913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08" name="Picture 20" descr="Icon&#10;&#10;Description automatically generated">
              <a:extLst>
                <a:ext uri="{FF2B5EF4-FFF2-40B4-BE49-F238E27FC236}">
                  <a16:creationId xmlns:a16="http://schemas.microsoft.com/office/drawing/2014/main" id="{53E998DE-61AF-4E44-07BD-AA1F4CDD3D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0300" y="1411289"/>
              <a:ext cx="719138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09" name="Picture 22" descr="Icon&#10;&#10;Description automatically generated">
              <a:extLst>
                <a:ext uri="{FF2B5EF4-FFF2-40B4-BE49-F238E27FC236}">
                  <a16:creationId xmlns:a16="http://schemas.microsoft.com/office/drawing/2014/main" id="{0355A60F-C86B-0AAE-895C-181AB5C3CC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751" y="3065464"/>
              <a:ext cx="720725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10" name="Picture 24" descr="Logo, icon&#10;&#10;Description automatically generated">
              <a:extLst>
                <a:ext uri="{FF2B5EF4-FFF2-40B4-BE49-F238E27FC236}">
                  <a16:creationId xmlns:a16="http://schemas.microsoft.com/office/drawing/2014/main" id="{712A46C9-B5FB-6426-28E0-C37C511D76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9589" y="5160964"/>
              <a:ext cx="719137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11" name="Picture 27" descr="Logo, icon&#10;&#10;Description automatically generated">
              <a:extLst>
                <a:ext uri="{FF2B5EF4-FFF2-40B4-BE49-F238E27FC236}">
                  <a16:creationId xmlns:a16="http://schemas.microsoft.com/office/drawing/2014/main" id="{EDF43206-34B7-9720-097A-B1A44F219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2239" y="3990975"/>
              <a:ext cx="750887" cy="71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12" name="Picture 4812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D633AC3-C259-098A-4BF9-B0365E3926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288" y="3135314"/>
              <a:ext cx="787400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13" name="Picture 48130" descr="A picture containing text, light&#10;&#10;Description automatically generated">
              <a:extLst>
                <a:ext uri="{FF2B5EF4-FFF2-40B4-BE49-F238E27FC236}">
                  <a16:creationId xmlns:a16="http://schemas.microsoft.com/office/drawing/2014/main" id="{7C8523DD-A32D-A8EE-F5A1-193CE8545E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5826" y="1389064"/>
              <a:ext cx="720725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914" name="Picture 48141" descr="Icon&#10;&#10;Description automatically generated">
              <a:extLst>
                <a:ext uri="{FF2B5EF4-FFF2-40B4-BE49-F238E27FC236}">
                  <a16:creationId xmlns:a16="http://schemas.microsoft.com/office/drawing/2014/main" id="{7283581E-CB57-AE4F-86F3-EDB00E4FB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0089" y="4857751"/>
              <a:ext cx="720725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Down Arrow 25">
            <a:extLst>
              <a:ext uri="{FF2B5EF4-FFF2-40B4-BE49-F238E27FC236}">
                <a16:creationId xmlns:a16="http://schemas.microsoft.com/office/drawing/2014/main" id="{4A1B4F65-E5D1-E435-8B6F-381D07C9E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4100" y="2922588"/>
            <a:ext cx="776288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166915" name="Down Arrow 24">
            <a:extLst>
              <a:ext uri="{FF2B5EF4-FFF2-40B4-BE49-F238E27FC236}">
                <a16:creationId xmlns:a16="http://schemas.microsoft.com/office/drawing/2014/main" id="{0C9279A6-FEC1-DA07-3D24-136AEE899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166916" name="Down Arrow 3">
            <a:extLst>
              <a:ext uri="{FF2B5EF4-FFF2-40B4-BE49-F238E27FC236}">
                <a16:creationId xmlns:a16="http://schemas.microsoft.com/office/drawing/2014/main" id="{5361A378-B11D-743A-D5B2-650F41654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6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166917" name="Flowchart: Alternate Process 21">
            <a:extLst>
              <a:ext uri="{FF2B5EF4-FFF2-40B4-BE49-F238E27FC236}">
                <a16:creationId xmlns:a16="http://schemas.microsoft.com/office/drawing/2014/main" id="{1EFBFAF2-81EE-03CB-82E9-424B9B0A6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350" y="3151188"/>
            <a:ext cx="8634413" cy="600075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FFFFFF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Prevention measures</a:t>
            </a:r>
          </a:p>
        </p:txBody>
      </p:sp>
      <p:sp>
        <p:nvSpPr>
          <p:cNvPr id="166918" name="TextBox 7">
            <a:extLst>
              <a:ext uri="{FF2B5EF4-FFF2-40B4-BE49-F238E27FC236}">
                <a16:creationId xmlns:a16="http://schemas.microsoft.com/office/drawing/2014/main" id="{17D3FE74-3280-250F-1F3D-0BBDDA3C8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225" y="6127750"/>
            <a:ext cx="8878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Suicide prevention contributed to by recognising this pattern</a:t>
            </a:r>
          </a:p>
        </p:txBody>
      </p:sp>
      <p:sp>
        <p:nvSpPr>
          <p:cNvPr id="166919" name="Rectangle 2">
            <a:extLst>
              <a:ext uri="{FF2B5EF4-FFF2-40B4-BE49-F238E27FC236}">
                <a16:creationId xmlns:a16="http://schemas.microsoft.com/office/drawing/2014/main" id="{5741F53B-3D81-7AF8-2FAC-EAA604679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400">
                <a:solidFill>
                  <a:srgbClr val="FFFFFF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Pattern of cumulative risk</a:t>
            </a:r>
          </a:p>
        </p:txBody>
      </p:sp>
      <p:sp>
        <p:nvSpPr>
          <p:cNvPr id="166920" name="Flowchart: Alternate Process 21">
            <a:extLst>
              <a:ext uri="{FF2B5EF4-FFF2-40B4-BE49-F238E27FC236}">
                <a16:creationId xmlns:a16="http://schemas.microsoft.com/office/drawing/2014/main" id="{A9D86AF8-C971-D5D0-882A-013B01CF9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63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166921" name="TextBox 16">
            <a:extLst>
              <a:ext uri="{FF2B5EF4-FFF2-40B4-BE49-F238E27FC236}">
                <a16:creationId xmlns:a16="http://schemas.microsoft.com/office/drawing/2014/main" id="{9B855FAD-7AF2-7EEF-BF34-244A39B79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1465263"/>
            <a:ext cx="20510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Traumatic </a:t>
            </a:r>
          </a:p>
          <a:p>
            <a:pPr algn="ctr" eaLnBrk="1" hangingPunct="1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experiences in </a:t>
            </a:r>
          </a:p>
          <a:p>
            <a:pPr algn="ctr" eaLnBrk="1" hangingPunct="1"/>
            <a:r>
              <a:rPr lang="en-GB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early life</a:t>
            </a:r>
          </a:p>
        </p:txBody>
      </p:sp>
      <p:sp>
        <p:nvSpPr>
          <p:cNvPr id="166922" name="Flowchart: Alternate Process 21">
            <a:extLst>
              <a:ext uri="{FF2B5EF4-FFF2-40B4-BE49-F238E27FC236}">
                <a16:creationId xmlns:a16="http://schemas.microsoft.com/office/drawing/2014/main" id="{9520A73E-0F4B-68C1-5319-4512A4BC1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Adversity &amp; risk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behaviours in </a:t>
            </a:r>
          </a:p>
          <a:p>
            <a:pPr algn="ctr" eaLnBrk="1" hangingPunct="1"/>
            <a:r>
              <a:rPr lang="en-US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adolescence</a:t>
            </a:r>
          </a:p>
        </p:txBody>
      </p:sp>
      <p:sp>
        <p:nvSpPr>
          <p:cNvPr id="166923" name="Flowchart: Alternate Process 21">
            <a:extLst>
              <a:ext uri="{FF2B5EF4-FFF2-40B4-BE49-F238E27FC236}">
                <a16:creationId xmlns:a16="http://schemas.microsoft.com/office/drawing/2014/main" id="{C9CDDF3A-80A4-4912-3D9B-21C68A5B5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013" y="1268413"/>
            <a:ext cx="2684462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Recent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stressful event</a:t>
            </a:r>
            <a:endParaRPr lang="en-US" altLang="en-US" sz="2800">
              <a:solidFill>
                <a:srgbClr val="0070C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66924" name="Flowchart: Alternate Process 21">
            <a:extLst>
              <a:ext uri="{FF2B5EF4-FFF2-40B4-BE49-F238E27FC236}">
                <a16:creationId xmlns:a16="http://schemas.microsoft.com/office/drawing/2014/main" id="{12CC116B-E381-F54F-BA08-30076E3CE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63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Support</a:t>
            </a:r>
            <a:r>
              <a:rPr lang="en-US" altLang="en-US" sz="2400" b="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for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young children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&amp; their families</a:t>
            </a:r>
          </a:p>
        </p:txBody>
      </p:sp>
      <p:sp>
        <p:nvSpPr>
          <p:cNvPr id="166925" name="Flowchart: Alternate Process 21">
            <a:extLst>
              <a:ext uri="{FF2B5EF4-FFF2-40B4-BE49-F238E27FC236}">
                <a16:creationId xmlns:a16="http://schemas.microsoft.com/office/drawing/2014/main" id="{88DCE573-F740-04E5-64B8-D26B2943C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025" y="4062413"/>
            <a:ext cx="2720975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Access</a:t>
            </a:r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to CAMHS,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incl. self-harm &amp;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substance misuse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services</a:t>
            </a:r>
          </a:p>
        </p:txBody>
      </p:sp>
      <p:sp>
        <p:nvSpPr>
          <p:cNvPr id="166926" name="Flowchart: Alternate Process 21">
            <a:extLst>
              <a:ext uri="{FF2B5EF4-FFF2-40B4-BE49-F238E27FC236}">
                <a16:creationId xmlns:a16="http://schemas.microsoft.com/office/drawing/2014/main" id="{28D64482-3976-20E9-652D-7F3C48EB1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088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Crisis support, </a:t>
            </a:r>
          </a:p>
          <a:p>
            <a:pPr algn="ctr" eaLnBrk="1" hangingPunct="1"/>
            <a:r>
              <a:rPr lang="en-US" altLang="en-US" sz="2800">
                <a:solidFill>
                  <a:srgbClr val="0070C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promoting</a:t>
            </a:r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mental </a:t>
            </a:r>
          </a:p>
          <a:p>
            <a:pPr algn="ctr" eaLnBrk="1" hangingPunct="1"/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health in education</a:t>
            </a:r>
          </a:p>
        </p:txBody>
      </p:sp>
      <p:sp>
        <p:nvSpPr>
          <p:cNvPr id="166927" name="Rectangle 2">
            <a:extLst>
              <a:ext uri="{FF2B5EF4-FFF2-40B4-BE49-F238E27FC236}">
                <a16:creationId xmlns:a16="http://schemas.microsoft.com/office/drawing/2014/main" id="{C1C32BAB-AB30-F5CC-F9E0-363B7779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9413" y="1135063"/>
            <a:ext cx="8893175" cy="4833937"/>
          </a:xfrm>
          <a:prstGeom prst="rect">
            <a:avLst/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E45CDF4-CFB0-9C4F-8B36-66A80DB00615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Outline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315" name="Rectangle 6">
            <a:extLst>
              <a:ext uri="{FF2B5EF4-FFF2-40B4-BE49-F238E27FC236}">
                <a16:creationId xmlns:a16="http://schemas.microsoft.com/office/drawing/2014/main" id="{8FC12BDD-00B3-EF95-53D9-0938E1C1A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2381250"/>
            <a:ext cx="8783638" cy="181292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works?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</a:t>
            </a:r>
            <a:endParaRPr lang="en-GB" altLang="en-US" b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8C219A7-7EFD-31C1-C397-2F74447067E9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Outline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8963" name="Rectangle 6">
            <a:extLst>
              <a:ext uri="{FF2B5EF4-FFF2-40B4-BE49-F238E27FC236}">
                <a16:creationId xmlns:a16="http://schemas.microsoft.com/office/drawing/2014/main" id="{0A77D641-862F-ECBA-4600-3D5D502A8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2381250"/>
            <a:ext cx="8783638" cy="181292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works?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</a:t>
            </a:r>
            <a:endParaRPr lang="en-GB" altLang="en-US">
              <a:solidFill>
                <a:schemeClr val="accent1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1">
            <a:extLst>
              <a:ext uri="{FF2B5EF4-FFF2-40B4-BE49-F238E27FC236}">
                <a16:creationId xmlns:a16="http://schemas.microsoft.com/office/drawing/2014/main" id="{DCF3ADFF-D7AE-19B4-88F8-FEA0E431DD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2515" y="1376363"/>
            <a:ext cx="480349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1" name="Picture 2">
            <a:extLst>
              <a:ext uri="{FF2B5EF4-FFF2-40B4-BE49-F238E27FC236}">
                <a16:creationId xmlns:a16="http://schemas.microsoft.com/office/drawing/2014/main" id="{058FD14D-4CBF-CEF6-75C7-66BB385E9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1376363"/>
            <a:ext cx="6994525" cy="497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036D19-78EA-F262-71C1-2216261FAA76}"/>
              </a:ext>
            </a:extLst>
          </p:cNvPr>
          <p:cNvSpPr/>
          <p:nvPr/>
        </p:nvSpPr>
        <p:spPr>
          <a:xfrm>
            <a:off x="3338513" y="214313"/>
            <a:ext cx="5056187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3200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Social media and suicide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2C0382-D742-AA9B-F8F3-79A6FC078CAC}"/>
              </a:ext>
            </a:extLst>
          </p:cNvPr>
          <p:cNvSpPr/>
          <p:nvPr/>
        </p:nvSpPr>
        <p:spPr>
          <a:xfrm>
            <a:off x="3338513" y="214313"/>
            <a:ext cx="5056187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3200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Social media and suicide</a:t>
            </a:r>
            <a:endParaRPr lang="en-GB" dirty="0"/>
          </a:p>
        </p:txBody>
      </p:sp>
      <p:pic>
        <p:nvPicPr>
          <p:cNvPr id="172035" name="Picture 1">
            <a:extLst>
              <a:ext uri="{FF2B5EF4-FFF2-40B4-BE49-F238E27FC236}">
                <a16:creationId xmlns:a16="http://schemas.microsoft.com/office/drawing/2014/main" id="{1226F468-E906-151D-9B51-98551266BD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29337" y="1122363"/>
            <a:ext cx="5301205" cy="5613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4">
            <a:extLst>
              <a:ext uri="{FF2B5EF4-FFF2-40B4-BE49-F238E27FC236}">
                <a16:creationId xmlns:a16="http://schemas.microsoft.com/office/drawing/2014/main" id="{C43C1B18-B41D-37FC-C66C-559B4B6F1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6188075"/>
            <a:ext cx="39179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GB" altLang="en-US" sz="1100">
              <a:solidFill>
                <a:srgbClr val="000000"/>
              </a:solidFill>
              <a:ea typeface="msgothic" charset="0"/>
              <a:cs typeface="Arial" panose="020B0604020202020204" pitchFamily="34" charset="0"/>
            </a:endParaRPr>
          </a:p>
        </p:txBody>
      </p:sp>
      <p:sp>
        <p:nvSpPr>
          <p:cNvPr id="173059" name="TextBox 3">
            <a:extLst>
              <a:ext uri="{FF2B5EF4-FFF2-40B4-BE49-F238E27FC236}">
                <a16:creationId xmlns:a16="http://schemas.microsoft.com/office/drawing/2014/main" id="{7945289B-BDFB-3E39-1E0C-02D642D39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spcBef>
                <a:spcPct val="20000"/>
              </a:spcBef>
              <a:buSzPct val="45000"/>
            </a:pPr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Trends in suicide</a:t>
            </a:r>
          </a:p>
        </p:txBody>
      </p:sp>
      <p:pic>
        <p:nvPicPr>
          <p:cNvPr id="173060" name="Picture 2" descr="https://ars.els-cdn.com/content/image/1-s2.0-S0165032720306777-gr1a.jpg">
            <a:extLst>
              <a:ext uri="{FF2B5EF4-FFF2-40B4-BE49-F238E27FC236}">
                <a16:creationId xmlns:a16="http://schemas.microsoft.com/office/drawing/2014/main" id="{13151507-3F1B-6209-6E1C-9C913D27B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5" y="1114425"/>
            <a:ext cx="6138863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7" name="Rectangle 1">
            <a:extLst>
              <a:ext uri="{FF2B5EF4-FFF2-40B4-BE49-F238E27FC236}">
                <a16:creationId xmlns:a16="http://schemas.microsoft.com/office/drawing/2014/main" id="{E5640334-4165-31D1-2A2B-9390A1DF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03988"/>
            <a:ext cx="2859088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200" b="0" dirty="0">
                <a:solidFill>
                  <a:srgbClr val="2E2E2E"/>
                </a:solidFill>
                <a:latin typeface="+mn-lt"/>
                <a:hlinkClick r:id="rId4" tooltip="Persistent link using digital object identifier"/>
              </a:rPr>
              <a:t>https://doi.org/10.1016/j.jad.2020.05.057</a:t>
            </a:r>
            <a:endParaRPr lang="en-GB" altLang="en-US" sz="120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4221D783-7C2A-3098-6642-2EC577EA0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chemeClr val="bg1"/>
                </a:solidFill>
                <a:latin typeface="Calibri" panose="020F0502020204030204" pitchFamily="34" charset="0"/>
              </a:rPr>
              <a:t>Suicide and the internet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00B9AE4-97E9-805A-D7FF-9992C3585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8175" y="6440487"/>
            <a:ext cx="6473825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57200">
              <a:spcBef>
                <a:spcPts val="1200"/>
              </a:spcBef>
              <a:buFont typeface="Arial" panose="020B0604020202020204" pitchFamily="34" charset="0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defTabSz="457200">
              <a:spcBef>
                <a:spcPts val="1200"/>
              </a:spcBef>
              <a:buFont typeface="Arial" panose="020B0604020202020204" pitchFamily="34" charset="0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defTabSz="457200">
              <a:spcBef>
                <a:spcPts val="6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defTabSz="457200">
              <a:spcBef>
                <a:spcPts val="6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defTabSz="457200">
              <a:spcBef>
                <a:spcPts val="6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b="0" kern="0">
                <a:solidFill>
                  <a:srgbClr val="796E65"/>
                </a:solidFill>
                <a:hlinkClick r:id="rId2"/>
              </a:rPr>
              <a:t>https://www.cambridge.org/core/journals/psychological-medicine/article/online-harms-suiciderelated-online-experience-a-ukwide-case-series-study-of-young-people-who-die-by-suicide/BDF430691070BACDC1A14D12D66677E7</a:t>
            </a:r>
            <a:r>
              <a:rPr lang="en-GB" altLang="en-US" sz="800" b="0" kern="0">
                <a:solidFill>
                  <a:srgbClr val="796E65"/>
                </a:solidFill>
              </a:rPr>
              <a:t> </a:t>
            </a:r>
          </a:p>
        </p:txBody>
      </p:sp>
      <p:pic>
        <p:nvPicPr>
          <p:cNvPr id="175108" name="Picture 12">
            <a:extLst>
              <a:ext uri="{FF2B5EF4-FFF2-40B4-BE49-F238E27FC236}">
                <a16:creationId xmlns:a16="http://schemas.microsoft.com/office/drawing/2014/main" id="{DB963A48-05E9-C77A-4E45-005903B63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1274763"/>
            <a:ext cx="3065462" cy="211296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109" name="Chart 7">
            <a:extLst>
              <a:ext uri="{FF2B5EF4-FFF2-40B4-BE49-F238E27FC236}">
                <a16:creationId xmlns:a16="http://schemas.microsoft.com/office/drawing/2014/main" id="{79C3BE16-6E46-3993-35E2-58470B6798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534110"/>
              </p:ext>
            </p:extLst>
          </p:nvPr>
        </p:nvGraphicFramePr>
        <p:xfrm>
          <a:off x="2361406" y="1381125"/>
          <a:ext cx="7469187" cy="505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7474344" imgH="5066215" progId="Excel.Chart.8">
                  <p:embed/>
                </p:oleObj>
              </mc:Choice>
              <mc:Fallback>
                <p:oleObj name="Chart" r:id="rId4" imgW="7474344" imgH="5066215" progId="Excel.Chart.8">
                  <p:embed/>
                  <p:pic>
                    <p:nvPicPr>
                      <p:cNvPr id="175109" name="Chart 7">
                        <a:extLst>
                          <a:ext uri="{FF2B5EF4-FFF2-40B4-BE49-F238E27FC236}">
                            <a16:creationId xmlns:a16="http://schemas.microsoft.com/office/drawing/2014/main" id="{79C3BE16-6E46-3993-35E2-58470B67987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1406" y="1381125"/>
                        <a:ext cx="7469187" cy="505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3">
            <a:extLst>
              <a:ext uri="{FF2B5EF4-FFF2-40B4-BE49-F238E27FC236}">
                <a16:creationId xmlns:a16="http://schemas.microsoft.com/office/drawing/2014/main" id="{4282B88F-8A71-CA2E-E933-310D6055F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" r="4828"/>
          <a:stretch/>
        </p:blipFill>
        <p:spPr bwMode="auto">
          <a:xfrm>
            <a:off x="185216" y="1123950"/>
            <a:ext cx="557897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1" name="Picture 4">
            <a:extLst>
              <a:ext uri="{FF2B5EF4-FFF2-40B4-BE49-F238E27FC236}">
                <a16:creationId xmlns:a16="http://schemas.microsoft.com/office/drawing/2014/main" id="{007C48AC-E12A-3D71-8EF7-6E353DEED1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2" t="12061" r="16520" b="18442"/>
          <a:stretch/>
        </p:blipFill>
        <p:spPr bwMode="auto">
          <a:xfrm>
            <a:off x="5856791" y="2387600"/>
            <a:ext cx="5729467" cy="369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2" name="Picture 5">
            <a:extLst>
              <a:ext uri="{FF2B5EF4-FFF2-40B4-BE49-F238E27FC236}">
                <a16:creationId xmlns:a16="http://schemas.microsoft.com/office/drawing/2014/main" id="{8E1496A8-D5C2-DC76-4A95-0818ACF5A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3651250"/>
            <a:ext cx="30289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5A1EB2-2B56-F325-E2C4-313730C80F51}"/>
              </a:ext>
            </a:extLst>
          </p:cNvPr>
          <p:cNvSpPr/>
          <p:nvPr/>
        </p:nvSpPr>
        <p:spPr>
          <a:xfrm>
            <a:off x="4768850" y="195263"/>
            <a:ext cx="27559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altLang="en-US" sz="3200" dirty="0">
                <a:solidFill>
                  <a:prstClr val="white"/>
                </a:solidFill>
                <a:ea typeface="+mj-ea"/>
                <a:cs typeface="Arial" panose="020B0604020202020204" pitchFamily="34" charset="0"/>
              </a:rPr>
              <a:t>Online safety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3">
            <a:extLst>
              <a:ext uri="{FF2B5EF4-FFF2-40B4-BE49-F238E27FC236}">
                <a16:creationId xmlns:a16="http://schemas.microsoft.com/office/drawing/2014/main" id="{D1F30327-2632-B969-7258-D08CA7618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5602288"/>
            <a:ext cx="3333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5" name="Picture 4">
            <a:extLst>
              <a:ext uri="{FF2B5EF4-FFF2-40B4-BE49-F238E27FC236}">
                <a16:creationId xmlns:a16="http://schemas.microsoft.com/office/drawing/2014/main" id="{3BB29755-265B-53E3-3C2B-4B31A58F4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46680" r="38622" b="6245"/>
          <a:stretch>
            <a:fillRect/>
          </a:stretch>
        </p:blipFill>
        <p:spPr bwMode="auto">
          <a:xfrm>
            <a:off x="2293938" y="1411288"/>
            <a:ext cx="7531100" cy="3971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Box 2">
            <a:extLst>
              <a:ext uri="{FF2B5EF4-FFF2-40B4-BE49-F238E27FC236}">
                <a16:creationId xmlns:a16="http://schemas.microsoft.com/office/drawing/2014/main" id="{021C48C4-D4C4-665A-403E-B36736A13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113" y="0"/>
            <a:ext cx="58213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rgbClr val="FFFFFF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International suicide trends in the early months of COVID-19 pandemic </a:t>
            </a:r>
          </a:p>
        </p:txBody>
      </p:sp>
      <p:sp>
        <p:nvSpPr>
          <p:cNvPr id="178179" name="TextBox 6">
            <a:extLst>
              <a:ext uri="{FF2B5EF4-FFF2-40B4-BE49-F238E27FC236}">
                <a16:creationId xmlns:a16="http://schemas.microsoft.com/office/drawing/2014/main" id="{ABFE63DD-FBDE-2CFA-9E88-D46E4EC97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1057275"/>
            <a:ext cx="3508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pPr algn="ctr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 numbers remained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unchanged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declined</a:t>
            </a:r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8180" name="Picture 5">
            <a:extLst>
              <a:ext uri="{FF2B5EF4-FFF2-40B4-BE49-F238E27FC236}">
                <a16:creationId xmlns:a16="http://schemas.microsoft.com/office/drawing/2014/main" id="{0544DA84-C633-FEA9-4EBC-5E9D0078D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75" y="1012825"/>
            <a:ext cx="3600450" cy="57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1" name="TextBox 11">
            <a:extLst>
              <a:ext uri="{FF2B5EF4-FFF2-40B4-BE49-F238E27FC236}">
                <a16:creationId xmlns:a16="http://schemas.microsoft.com/office/drawing/2014/main" id="{C19BE2DD-7FA2-BDAE-FB18-3637F6127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591300"/>
            <a:ext cx="817403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800" b="0">
                <a:solidFill>
                  <a:srgbClr val="606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DOI:https://doi.org/10.1016/S2215-0366(21)00091-2 </a:t>
            </a:r>
          </a:p>
        </p:txBody>
      </p:sp>
      <p:pic>
        <p:nvPicPr>
          <p:cNvPr id="178182" name="Picture 1">
            <a:extLst>
              <a:ext uri="{FF2B5EF4-FFF2-40B4-BE49-F238E27FC236}">
                <a16:creationId xmlns:a16="http://schemas.microsoft.com/office/drawing/2014/main" id="{1E2B022C-3F79-1868-C3CD-BBB833B2D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7" t="13522" r="29649" b="14064"/>
          <a:stretch>
            <a:fillRect/>
          </a:stretch>
        </p:blipFill>
        <p:spPr bwMode="auto">
          <a:xfrm>
            <a:off x="601663" y="2225675"/>
            <a:ext cx="419417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Box 2">
            <a:extLst>
              <a:ext uri="{FF2B5EF4-FFF2-40B4-BE49-F238E27FC236}">
                <a16:creationId xmlns:a16="http://schemas.microsoft.com/office/drawing/2014/main" id="{220A6FA1-D31B-781F-0937-D816B9A1F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113" y="0"/>
            <a:ext cx="58213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>
                <a:solidFill>
                  <a:srgbClr val="FFFFFF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International suicide trends in the early months of COVID-19 pandemic </a:t>
            </a:r>
          </a:p>
        </p:txBody>
      </p:sp>
      <p:sp>
        <p:nvSpPr>
          <p:cNvPr id="179203" name="TextBox 6">
            <a:extLst>
              <a:ext uri="{FF2B5EF4-FFF2-40B4-BE49-F238E27FC236}">
                <a16:creationId xmlns:a16="http://schemas.microsoft.com/office/drawing/2014/main" id="{E2D38DD3-C56A-2115-F1B3-3C5D08944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1057275"/>
            <a:ext cx="3508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  <a:p>
            <a:pPr algn="ctr"/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 numbers remained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unchanged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declined</a:t>
            </a:r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9204" name="Picture 5">
            <a:extLst>
              <a:ext uri="{FF2B5EF4-FFF2-40B4-BE49-F238E27FC236}">
                <a16:creationId xmlns:a16="http://schemas.microsoft.com/office/drawing/2014/main" id="{32937EA2-11D7-1508-1667-BFFAB550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75" y="1012825"/>
            <a:ext cx="3600450" cy="57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5" name="TextBox 11">
            <a:extLst>
              <a:ext uri="{FF2B5EF4-FFF2-40B4-BE49-F238E27FC236}">
                <a16:creationId xmlns:a16="http://schemas.microsoft.com/office/drawing/2014/main" id="{FCE4CC11-B44D-E661-8177-EA6E18091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591300"/>
            <a:ext cx="817403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800" b="0">
                <a:solidFill>
                  <a:srgbClr val="606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DOI:https://doi.org/10.1016/S2215-0366(21)00091-2 </a:t>
            </a:r>
          </a:p>
        </p:txBody>
      </p:sp>
      <p:pic>
        <p:nvPicPr>
          <p:cNvPr id="179206" name="Picture 1">
            <a:extLst>
              <a:ext uri="{FF2B5EF4-FFF2-40B4-BE49-F238E27FC236}">
                <a16:creationId xmlns:a16="http://schemas.microsoft.com/office/drawing/2014/main" id="{5392A540-C152-ECE6-A9C6-25FECA843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7" t="13522" r="29649" b="14064"/>
          <a:stretch>
            <a:fillRect/>
          </a:stretch>
        </p:blipFill>
        <p:spPr bwMode="auto">
          <a:xfrm>
            <a:off x="601663" y="2225675"/>
            <a:ext cx="419417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7" name="TextBox 8">
            <a:extLst>
              <a:ext uri="{FF2B5EF4-FFF2-40B4-BE49-F238E27FC236}">
                <a16:creationId xmlns:a16="http://schemas.microsoft.com/office/drawing/2014/main" id="{BBBA116F-51D5-5568-92E2-07F785934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2313" y="2617788"/>
            <a:ext cx="5599112" cy="2246312"/>
          </a:xfrm>
          <a:prstGeom prst="rect">
            <a:avLst/>
          </a:prstGeom>
          <a:solidFill>
            <a:srgbClr val="FFFFCC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</a:rPr>
              <a:t>Removal of normal stressors</a:t>
            </a:r>
          </a:p>
          <a:p>
            <a:pPr eaLnBrk="1" hangingPunct="1"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</a:rPr>
              <a:t>Social Cohesion</a:t>
            </a:r>
          </a:p>
          <a:p>
            <a:pPr eaLnBrk="1" hangingPunct="1"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</a:rPr>
              <a:t>Less social isolation, more supervision</a:t>
            </a:r>
          </a:p>
          <a:p>
            <a:pPr eaLnBrk="1" hangingPunct="1"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</a:rPr>
              <a:t>Economic and policy mitigation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AutoShape 2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FB58D14C-9328-F78F-96AF-67FCD96F1D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0227" name="AutoShape 4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C48CEB6B-81B0-1AF7-6D82-DFECA81772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0228" name="AutoShape 6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FE11258F-C332-A4CF-6878-B04664A3DE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pic>
        <p:nvPicPr>
          <p:cNvPr id="180229" name="Picture 2" descr="https://ars.els-cdn.com/content/image/1-s2.0-S2666915321001955-gr1_lrg.jpg">
            <a:extLst>
              <a:ext uri="{FF2B5EF4-FFF2-40B4-BE49-F238E27FC236}">
                <a16:creationId xmlns:a16="http://schemas.microsoft.com/office/drawing/2014/main" id="{C494249A-6C16-39FC-B7F0-D99546D57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187450"/>
            <a:ext cx="9898062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1">
            <a:extLst>
              <a:ext uri="{FF2B5EF4-FFF2-40B4-BE49-F238E27FC236}">
                <a16:creationId xmlns:a16="http://schemas.microsoft.com/office/drawing/2014/main" id="{985BB267-D254-059F-2FA2-DDE91E8D39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3825875"/>
            <a:ext cx="154305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1" name="Picture 2">
            <a:extLst>
              <a:ext uri="{FF2B5EF4-FFF2-40B4-BE49-F238E27FC236}">
                <a16:creationId xmlns:a16="http://schemas.microsoft.com/office/drawing/2014/main" id="{914E4B83-F939-4A3D-2B15-5F35EAA31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050925"/>
            <a:ext cx="3136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DA56B9-1AEE-5153-20DE-4602763A643D}"/>
              </a:ext>
            </a:extLst>
          </p:cNvPr>
          <p:cNvSpPr txBox="1">
            <a:spLocks noChangeArrowheads="1"/>
          </p:cNvSpPr>
          <p:nvPr/>
        </p:nvSpPr>
        <p:spPr>
          <a:xfrm>
            <a:off x="2855913" y="250825"/>
            <a:ext cx="6650037" cy="4079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Suicide rates in children (NCMD)</a:t>
            </a:r>
          </a:p>
        </p:txBody>
      </p:sp>
      <p:sp>
        <p:nvSpPr>
          <p:cNvPr id="180233" name="Rectangle 3">
            <a:extLst>
              <a:ext uri="{FF2B5EF4-FFF2-40B4-BE49-F238E27FC236}">
                <a16:creationId xmlns:a16="http://schemas.microsoft.com/office/drawing/2014/main" id="{2F133729-6C24-931B-D604-8F5433216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" y="6450013"/>
            <a:ext cx="6096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100" b="0">
                <a:hlinkClick r:id="rId6"/>
              </a:rPr>
              <a:t>https://www.sciencedirect.com/science/article/pii/S2666915321001955</a:t>
            </a:r>
            <a:r>
              <a:rPr lang="en-GB" altLang="en-US" sz="1100" b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37A9F35-FF0E-5245-F493-00A0A25552E8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Outline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3363" name="Rectangle 6">
            <a:extLst>
              <a:ext uri="{FF2B5EF4-FFF2-40B4-BE49-F238E27FC236}">
                <a16:creationId xmlns:a16="http://schemas.microsoft.com/office/drawing/2014/main" id="{BDAAC904-273B-4875-E893-5A4BD12C5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2381250"/>
            <a:ext cx="8783638" cy="181292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>
                <a:solidFill>
                  <a:schemeClr val="accent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works?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</a:t>
            </a:r>
            <a:endParaRPr lang="en-GB" altLang="en-US" b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46C9713-A029-4475-D90B-FEF6FC64126B}"/>
              </a:ext>
            </a:extLst>
          </p:cNvPr>
          <p:cNvSpPr txBox="1">
            <a:spLocks/>
          </p:cNvSpPr>
          <p:nvPr/>
        </p:nvSpPr>
        <p:spPr>
          <a:xfrm>
            <a:off x="0" y="193675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 in young people aged &lt;18 years</a:t>
            </a:r>
            <a:endParaRPr lang="en-GB" altLang="en-US" sz="2800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2275" name="AutoShape 2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657778B0-E6CA-08DA-6E6B-468BAEE07A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2276" name="AutoShape 4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B5470553-4595-93BE-4ACF-74F918741B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2277" name="AutoShape 6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0C7DE2E6-DD8C-D96B-87D1-A417E14213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graphicFrame>
        <p:nvGraphicFramePr>
          <p:cNvPr id="182278" name="Content Placeholder 7">
            <a:extLst>
              <a:ext uri="{FF2B5EF4-FFF2-40B4-BE49-F238E27FC236}">
                <a16:creationId xmlns:a16="http://schemas.microsoft.com/office/drawing/2014/main" id="{F3FAEDA2-E924-3262-29FF-1989B787FCB7}"/>
              </a:ext>
            </a:extLst>
          </p:cNvPr>
          <p:cNvGraphicFramePr>
            <a:graphicFrameLocks/>
          </p:cNvGraphicFramePr>
          <p:nvPr/>
        </p:nvGraphicFramePr>
        <p:xfrm>
          <a:off x="1731963" y="1470025"/>
          <a:ext cx="8331200" cy="483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333954" imgH="4840644" progId="Excel.Chart.8">
                  <p:embed/>
                </p:oleObj>
              </mc:Choice>
              <mc:Fallback>
                <p:oleObj name="Chart" r:id="rId3" imgW="8333954" imgH="4840644" progId="Excel.Chart.8">
                  <p:embed/>
                  <p:pic>
                    <p:nvPicPr>
                      <p:cNvPr id="182278" name="Content Placeholder 7">
                        <a:extLst>
                          <a:ext uri="{FF2B5EF4-FFF2-40B4-BE49-F238E27FC236}">
                            <a16:creationId xmlns:a16="http://schemas.microsoft.com/office/drawing/2014/main" id="{F3FAEDA2-E924-3262-29FF-1989B787FCB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963" y="1470025"/>
                        <a:ext cx="8331200" cy="483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352B93-6A9A-7437-336E-E7F9864286BC}"/>
              </a:ext>
            </a:extLst>
          </p:cNvPr>
          <p:cNvSpPr txBox="1">
            <a:spLocks/>
          </p:cNvSpPr>
          <p:nvPr/>
        </p:nvSpPr>
        <p:spPr>
          <a:xfrm>
            <a:off x="0" y="193675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Primary care data on self–harm </a:t>
            </a:r>
            <a:endParaRPr lang="en-GB" altLang="en-US" sz="2800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23" name="AutoShape 2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854E900C-35DA-7F5D-955A-B38C85645A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4324" name="AutoShape 4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AE2FD279-0800-23EB-78B8-DB6766CBCF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4325" name="AutoShape 6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43F334F4-8145-CF37-2EE6-0ACE2FE0E8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84326" name="Rectangle 2">
            <a:extLst>
              <a:ext uri="{FF2B5EF4-FFF2-40B4-BE49-F238E27FC236}">
                <a16:creationId xmlns:a16="http://schemas.microsoft.com/office/drawing/2014/main" id="{5772FEFC-3255-CDF9-E723-68202E221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34163"/>
            <a:ext cx="46910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800" b="0">
                <a:solidFill>
                  <a:srgbClr val="000000"/>
                </a:solidFill>
                <a:latin typeface="Calibri" panose="020F0502020204030204" pitchFamily="34" charset="0"/>
              </a:rPr>
              <a:t>https://</a:t>
            </a:r>
            <a:r>
              <a:rPr lang="en-GB" altLang="en-US" sz="800" b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www</a:t>
            </a:r>
            <a:r>
              <a:rPr lang="en-GB" altLang="en-US" sz="800" b="0">
                <a:solidFill>
                  <a:srgbClr val="000000"/>
                </a:solidFill>
                <a:latin typeface="Calibri" panose="020F0502020204030204" pitchFamily="34" charset="0"/>
              </a:rPr>
              <a:t>.thelancet.com/journals/eclinm/article/PIIS2589-5370(21)00455-7/fulltext</a:t>
            </a:r>
          </a:p>
        </p:txBody>
      </p:sp>
      <p:pic>
        <p:nvPicPr>
          <p:cNvPr id="184327" name="Main graphic">
            <a:extLst>
              <a:ext uri="{FF2B5EF4-FFF2-40B4-BE49-F238E27FC236}">
                <a16:creationId xmlns:a16="http://schemas.microsoft.com/office/drawing/2014/main" id="{B9B2A6EF-1F53-7140-DF0E-007834352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6"/>
          <a:stretch>
            <a:fillRect/>
          </a:stretch>
        </p:blipFill>
        <p:spPr bwMode="auto">
          <a:xfrm>
            <a:off x="1266825" y="1319213"/>
            <a:ext cx="87249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E9B99A-A9E7-8A6B-1C85-8433EDA95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err="1"/>
              <a:t>Permacrisis</a:t>
            </a:r>
            <a:r>
              <a:rPr lang="en-GB" sz="2800" dirty="0"/>
              <a:t>?</a:t>
            </a:r>
          </a:p>
        </p:txBody>
      </p:sp>
      <p:pic>
        <p:nvPicPr>
          <p:cNvPr id="186371" name="Picture 2">
            <a:extLst>
              <a:ext uri="{FF2B5EF4-FFF2-40B4-BE49-F238E27FC236}">
                <a16:creationId xmlns:a16="http://schemas.microsoft.com/office/drawing/2014/main" id="{1D56EABA-E17B-27C5-783D-CEDE92BAC6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1" r="3603"/>
          <a:stretch/>
        </p:blipFill>
        <p:spPr bwMode="auto">
          <a:xfrm>
            <a:off x="3923817" y="2281439"/>
            <a:ext cx="3958121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2" name="Picture 5">
            <a:extLst>
              <a:ext uri="{FF2B5EF4-FFF2-40B4-BE49-F238E27FC236}">
                <a16:creationId xmlns:a16="http://schemas.microsoft.com/office/drawing/2014/main" id="{F58A345C-0879-0E68-1CDC-48477738B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0"/>
          <a:stretch/>
        </p:blipFill>
        <p:spPr bwMode="auto">
          <a:xfrm>
            <a:off x="203200" y="1225550"/>
            <a:ext cx="3269205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3" name="Picture 1">
            <a:extLst>
              <a:ext uri="{FF2B5EF4-FFF2-40B4-BE49-F238E27FC236}">
                <a16:creationId xmlns:a16="http://schemas.microsoft.com/office/drawing/2014/main" id="{B28CDF04-ECD9-1284-4CAD-5CCCFC465B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b="20323"/>
          <a:stretch/>
        </p:blipFill>
        <p:spPr bwMode="auto">
          <a:xfrm>
            <a:off x="8038616" y="1598613"/>
            <a:ext cx="3958121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A967D0E3-7529-1B47-C2DC-96B137DC1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9438" y="381000"/>
            <a:ext cx="8493125" cy="4159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3266"/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30FEC27C-E42F-9853-26A5-B4988CF9F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5827713"/>
            <a:ext cx="1143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7396" name="Picture 3">
            <a:extLst>
              <a:ext uri="{FF2B5EF4-FFF2-40B4-BE49-F238E27FC236}">
                <a16:creationId xmlns:a16="http://schemas.microsoft.com/office/drawing/2014/main" id="{51DA024D-2B2B-33B9-7053-F34ACD081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106488"/>
            <a:ext cx="6696075" cy="537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C21BFAD9-C182-F4FC-1C95-BCB946A8D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8" y="6457950"/>
            <a:ext cx="3917950" cy="30956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pPr>
              <a:defRPr/>
            </a:pPr>
            <a:r>
              <a:rPr lang="en-GB" altLang="en-US" sz="1089" dirty="0">
                <a:latin typeface="Arial" panose="020B0604020202020204" pitchFamily="34" charset="0"/>
              </a:rPr>
              <a:t>British Medical Journal Publishing Group BMJ 2012;345:bmj.e7638</a:t>
            </a:r>
          </a:p>
        </p:txBody>
      </p:sp>
      <p:pic>
        <p:nvPicPr>
          <p:cNvPr id="187398" name="Picture 1">
            <a:extLst>
              <a:ext uri="{FF2B5EF4-FFF2-40B4-BE49-F238E27FC236}">
                <a16:creationId xmlns:a16="http://schemas.microsoft.com/office/drawing/2014/main" id="{62A3AB38-00D6-A4DD-BDCA-4893244E98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12193588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>
            <a:extLst>
              <a:ext uri="{FF2B5EF4-FFF2-40B4-BE49-F238E27FC236}">
                <a16:creationId xmlns:a16="http://schemas.microsoft.com/office/drawing/2014/main" id="{5ADC50A8-501F-BBA9-DDEB-1DB76BF2A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495425"/>
            <a:ext cx="31496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3" name="Rectangle 3">
            <a:extLst>
              <a:ext uri="{FF2B5EF4-FFF2-40B4-BE49-F238E27FC236}">
                <a16:creationId xmlns:a16="http://schemas.microsoft.com/office/drawing/2014/main" id="{57A57067-66EB-DB9D-A14B-90A83E5B6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89425"/>
            <a:ext cx="4343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Financial crisis | PolicyBristol | University of Bristol</a:t>
            </a:r>
            <a:endParaRPr lang="en-GB" altLang="en-US" sz="1400" b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6642A82-2691-DEB8-1979-83B30212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Economic pressures</a:t>
            </a:r>
          </a:p>
        </p:txBody>
      </p:sp>
      <p:pic>
        <p:nvPicPr>
          <p:cNvPr id="189445" name="Picture 2">
            <a:extLst>
              <a:ext uri="{FF2B5EF4-FFF2-40B4-BE49-F238E27FC236}">
                <a16:creationId xmlns:a16="http://schemas.microsoft.com/office/drawing/2014/main" id="{3E15538C-C497-A6D2-E45C-1A05D96CB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1100138"/>
            <a:ext cx="8334375" cy="586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>
            <a:extLst>
              <a:ext uri="{FF2B5EF4-FFF2-40B4-BE49-F238E27FC236}">
                <a16:creationId xmlns:a16="http://schemas.microsoft.com/office/drawing/2014/main" id="{76FCDE11-86C0-CB79-A9EC-EC0DDAE27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495425"/>
            <a:ext cx="31496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7" name="Rectangle 3">
            <a:extLst>
              <a:ext uri="{FF2B5EF4-FFF2-40B4-BE49-F238E27FC236}">
                <a16:creationId xmlns:a16="http://schemas.microsoft.com/office/drawing/2014/main" id="{0E2DDC1F-FCBE-6C6E-CCC0-CFF161651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89425"/>
            <a:ext cx="4343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Financial crisis | PolicyBristol | University of Bristol</a:t>
            </a:r>
            <a:endParaRPr lang="en-GB" altLang="en-US" sz="1400" b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FC4123-6704-5EA3-32A8-5E2C1473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Economic pressures</a:t>
            </a:r>
          </a:p>
        </p:txBody>
      </p:sp>
      <p:pic>
        <p:nvPicPr>
          <p:cNvPr id="190469" name="Picture 2">
            <a:extLst>
              <a:ext uri="{FF2B5EF4-FFF2-40B4-BE49-F238E27FC236}">
                <a16:creationId xmlns:a16="http://schemas.microsoft.com/office/drawing/2014/main" id="{6C8E2B4B-D94D-C543-008F-3C2C2FB0F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1100138"/>
            <a:ext cx="8334375" cy="586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0" name="TextBox 1">
            <a:extLst>
              <a:ext uri="{FF2B5EF4-FFF2-40B4-BE49-F238E27FC236}">
                <a16:creationId xmlns:a16="http://schemas.microsoft.com/office/drawing/2014/main" id="{7113DC23-A9D4-B53A-0C72-E5ADAED62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3273425"/>
            <a:ext cx="5818188" cy="13239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4000">
                <a:solidFill>
                  <a:srgbClr val="000000"/>
                </a:solidFill>
                <a:cs typeface="Arial" panose="020B0604020202020204" pitchFamily="34" charset="0"/>
              </a:rPr>
              <a:t>“Recessions can hurt but austerity kills”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2A3402AC-89C6-D8FA-BCE8-28AD31E45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377950"/>
            <a:ext cx="7158038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Title 1">
            <a:extLst>
              <a:ext uri="{FF2B5EF4-FFF2-40B4-BE49-F238E27FC236}">
                <a16:creationId xmlns:a16="http://schemas.microsoft.com/office/drawing/2014/main" id="{F58F82BB-86C7-D694-0967-4A1B2C0CA2AE}"/>
              </a:ext>
            </a:extLst>
          </p:cNvPr>
          <p:cNvSpPr>
            <a:spLocks/>
          </p:cNvSpPr>
          <p:nvPr/>
        </p:nvSpPr>
        <p:spPr bwMode="auto">
          <a:xfrm>
            <a:off x="0" y="180975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GB" altLang="en-US" sz="33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 service pressures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62BDCB-2F13-B4C8-59BD-6439DDA60AF2}"/>
              </a:ext>
            </a:extLst>
          </p:cNvPr>
          <p:cNvSpPr txBox="1">
            <a:spLocks/>
          </p:cNvSpPr>
          <p:nvPr/>
        </p:nvSpPr>
        <p:spPr>
          <a:xfrm>
            <a:off x="-36513" y="265113"/>
            <a:ext cx="12192001" cy="6667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prstClr val="white"/>
                </a:solidFill>
                <a:latin typeface="Calibri" panose="020F0502020204030204"/>
              </a:rPr>
              <a:t>Outline</a:t>
            </a:r>
            <a:endParaRPr lang="en-GB" altLang="en-US" sz="32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2515" name="Rectangle 6">
            <a:extLst>
              <a:ext uri="{FF2B5EF4-FFF2-40B4-BE49-F238E27FC236}">
                <a16:creationId xmlns:a16="http://schemas.microsoft.com/office/drawing/2014/main" id="{5421C5BF-7FF1-3C16-9165-87E1CDAEA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25" y="2381250"/>
            <a:ext cx="8783638" cy="1812925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Data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What works?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</a:t>
            </a:r>
            <a:endParaRPr lang="en-GB" altLang="en-US" b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2D21B53-E868-2F5F-0714-8E3F2968370E}"/>
              </a:ext>
            </a:extLst>
          </p:cNvPr>
          <p:cNvSpPr txBox="1">
            <a:spLocks/>
          </p:cNvSpPr>
          <p:nvPr/>
        </p:nvSpPr>
        <p:spPr>
          <a:xfrm>
            <a:off x="0" y="261938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prstClr val="white"/>
                </a:solidFill>
                <a:latin typeface="Calibri" panose="020F0502020204030204"/>
              </a:rPr>
              <a:t>Suicide Prevention – the next 10 years?</a:t>
            </a:r>
            <a:endParaRPr lang="en-GB" altLang="en-US" sz="2800" b="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4563" name="Rectangle 6">
            <a:extLst>
              <a:ext uri="{FF2B5EF4-FFF2-40B4-BE49-F238E27FC236}">
                <a16:creationId xmlns:a16="http://schemas.microsoft.com/office/drawing/2014/main" id="{188A13FD-5851-AD75-39C4-3A0873368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1238250"/>
            <a:ext cx="11396662" cy="4691063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Self-harm and suicide in young people are global issues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They are rising in many places but the reasons are not understood.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Many young people do seek help prior to suicide but there are marked inequities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Evidence on what works is sparse but we can borrow from what works in adults as well what we know about suicidal behaviour in young people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Current and future challenges include social media, pandemic and post pandemic effects, economic and health service stressors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altLang="en-US" sz="2800" b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The context may change but the evidence is still the evidence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7B92-729D-A0EC-1031-07567FBDF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/>
              <a:t>Centre for Mental Health and Safety </a:t>
            </a:r>
          </a:p>
        </p:txBody>
      </p:sp>
      <p:pic>
        <p:nvPicPr>
          <p:cNvPr id="196611" name="Picture 6">
            <a:extLst>
              <a:ext uri="{FF2B5EF4-FFF2-40B4-BE49-F238E27FC236}">
                <a16:creationId xmlns:a16="http://schemas.microsoft.com/office/drawing/2014/main" id="{5C5F9F18-F135-212A-77CC-9CCFF5078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4930775"/>
            <a:ext cx="2008188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Picture 5">
            <a:extLst>
              <a:ext uri="{FF2B5EF4-FFF2-40B4-BE49-F238E27FC236}">
                <a16:creationId xmlns:a16="http://schemas.microsoft.com/office/drawing/2014/main" id="{774A152F-ACA8-D527-646F-D34725794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5245100"/>
            <a:ext cx="18780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TextBox 11">
            <a:extLst>
              <a:ext uri="{FF2B5EF4-FFF2-40B4-BE49-F238E27FC236}">
                <a16:creationId xmlns:a16="http://schemas.microsoft.com/office/drawing/2014/main" id="{D8323900-0FF7-54CC-E628-29919797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6200775"/>
            <a:ext cx="172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sp>
        <p:nvSpPr>
          <p:cNvPr id="196614" name="TextBox 13">
            <a:extLst>
              <a:ext uri="{FF2B5EF4-FFF2-40B4-BE49-F238E27FC236}">
                <a16:creationId xmlns:a16="http://schemas.microsoft.com/office/drawing/2014/main" id="{2D83BD52-3D1E-3F98-AB34-DA5CDC072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6173788"/>
            <a:ext cx="168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</a:rPr>
              <a:t>@mashproject</a:t>
            </a:r>
          </a:p>
        </p:txBody>
      </p:sp>
      <p:sp>
        <p:nvSpPr>
          <p:cNvPr id="196615" name="TextBox 15">
            <a:extLst>
              <a:ext uri="{FF2B5EF4-FFF2-40B4-BE49-F238E27FC236}">
                <a16:creationId xmlns:a16="http://schemas.microsoft.com/office/drawing/2014/main" id="{8FBCF318-A710-C697-F7E7-7AD61B40A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0263" y="6208713"/>
            <a:ext cx="1773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rgbClr val="002060"/>
                </a:solidFill>
                <a:latin typeface="Calibri" panose="020F0502020204030204" pitchFamily="34" charset="0"/>
              </a:rPr>
              <a:t>@PSTRC_GM</a:t>
            </a:r>
          </a:p>
        </p:txBody>
      </p:sp>
      <p:grpSp>
        <p:nvGrpSpPr>
          <p:cNvPr id="196616" name="Group 10">
            <a:extLst>
              <a:ext uri="{FF2B5EF4-FFF2-40B4-BE49-F238E27FC236}">
                <a16:creationId xmlns:a16="http://schemas.microsoft.com/office/drawing/2014/main" id="{66413F18-F87B-0618-B826-B5F2808C535A}"/>
              </a:ext>
            </a:extLst>
          </p:cNvPr>
          <p:cNvGrpSpPr>
            <a:grpSpLocks/>
          </p:cNvGrpSpPr>
          <p:nvPr/>
        </p:nvGrpSpPr>
        <p:grpSpPr bwMode="auto">
          <a:xfrm>
            <a:off x="4502150" y="3981450"/>
            <a:ext cx="3597275" cy="2222500"/>
            <a:chOff x="5644034" y="3202339"/>
            <a:chExt cx="1180115" cy="7866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60F959-F253-67B3-1E2A-4D867EB6EC23}"/>
                </a:ext>
              </a:extLst>
            </p:cNvPr>
            <p:cNvSpPr/>
            <p:nvPr/>
          </p:nvSpPr>
          <p:spPr>
            <a:xfrm>
              <a:off x="5644034" y="3202339"/>
              <a:ext cx="393331" cy="393331"/>
            </a:xfrm>
            <a:prstGeom prst="rect">
              <a:avLst/>
            </a:prstGeom>
            <a:blipFill>
              <a:blip r:embed="rId4"/>
              <a:srcRect/>
              <a:stretch>
                <a:fillRect t="-17000" b="-17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Straight Connector 14">
              <a:extLst>
                <a:ext uri="{FF2B5EF4-FFF2-40B4-BE49-F238E27FC236}">
                  <a16:creationId xmlns:a16="http://schemas.microsoft.com/office/drawing/2014/main" id="{7B3B871E-9062-7ACF-718E-CCA131AE0386}"/>
                </a:ext>
              </a:extLst>
            </p:cNvPr>
            <p:cNvSpPr/>
            <p:nvPr/>
          </p:nvSpPr>
          <p:spPr>
            <a:xfrm>
              <a:off x="5644034" y="3202339"/>
              <a:ext cx="0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193FE0B-177D-6984-C96D-1BD54C72A295}"/>
                </a:ext>
              </a:extLst>
            </p:cNvPr>
            <p:cNvSpPr/>
            <p:nvPr/>
          </p:nvSpPr>
          <p:spPr>
            <a:xfrm>
              <a:off x="5644034" y="3595671"/>
              <a:ext cx="393198" cy="393332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8100" tIns="38100" rIns="38100" bIns="38100" spcCol="1270"/>
            <a:lstStyle/>
            <a:p>
              <a:pPr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0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40B742-17AE-6B96-26BD-95696436006A}"/>
                </a:ext>
              </a:extLst>
            </p:cNvPr>
            <p:cNvSpPr/>
            <p:nvPr/>
          </p:nvSpPr>
          <p:spPr>
            <a:xfrm>
              <a:off x="6037426" y="3202339"/>
              <a:ext cx="393331" cy="393331"/>
            </a:xfrm>
            <a:prstGeom prst="rect">
              <a:avLst/>
            </a:prstGeom>
            <a:blipFill>
              <a:blip r:embed="rId5"/>
              <a:srcRect/>
              <a:stretch>
                <a:fillRect t="-19000" b="-19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Straight Connector 18">
              <a:extLst>
                <a:ext uri="{FF2B5EF4-FFF2-40B4-BE49-F238E27FC236}">
                  <a16:creationId xmlns:a16="http://schemas.microsoft.com/office/drawing/2014/main" id="{8EED96BB-4170-8E2B-8089-6F21E6210815}"/>
                </a:ext>
              </a:extLst>
            </p:cNvPr>
            <p:cNvSpPr/>
            <p:nvPr/>
          </p:nvSpPr>
          <p:spPr>
            <a:xfrm>
              <a:off x="6037232" y="3202339"/>
              <a:ext cx="0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AE7B8C-B10D-0251-ED40-AFA818B5F78B}"/>
                </a:ext>
              </a:extLst>
            </p:cNvPr>
            <p:cNvSpPr/>
            <p:nvPr/>
          </p:nvSpPr>
          <p:spPr>
            <a:xfrm>
              <a:off x="6037232" y="3595671"/>
              <a:ext cx="393719" cy="393332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8100" tIns="38100" rIns="38100" bIns="38100" spcCol="1270"/>
            <a:lstStyle/>
            <a:p>
              <a:pPr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0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F6D75E-0E7A-C34A-0D82-DF4711D796C2}"/>
                </a:ext>
              </a:extLst>
            </p:cNvPr>
            <p:cNvSpPr/>
            <p:nvPr/>
          </p:nvSpPr>
          <p:spPr>
            <a:xfrm>
              <a:off x="6430818" y="3202339"/>
              <a:ext cx="393331" cy="393331"/>
            </a:xfrm>
            <a:prstGeom prst="rect">
              <a:avLst/>
            </a:prstGeom>
            <a:blipFill>
              <a:blip r:embed="rId6"/>
              <a:srcRect/>
              <a:stretch>
                <a:fillRect t="-24000" b="-24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Straight Connector 21">
              <a:extLst>
                <a:ext uri="{FF2B5EF4-FFF2-40B4-BE49-F238E27FC236}">
                  <a16:creationId xmlns:a16="http://schemas.microsoft.com/office/drawing/2014/main" id="{7BCBD722-2DFF-5FDE-B8B1-08BEAA8D32E3}"/>
                </a:ext>
              </a:extLst>
            </p:cNvPr>
            <p:cNvSpPr/>
            <p:nvPr/>
          </p:nvSpPr>
          <p:spPr>
            <a:xfrm>
              <a:off x="6430951" y="3202339"/>
              <a:ext cx="0" cy="786663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AE5992-9DD8-D01C-6113-E1B6B756DE69}"/>
                </a:ext>
              </a:extLst>
            </p:cNvPr>
            <p:cNvSpPr/>
            <p:nvPr/>
          </p:nvSpPr>
          <p:spPr>
            <a:xfrm>
              <a:off x="6430951" y="3595671"/>
              <a:ext cx="393198" cy="393332"/>
            </a:xfrm>
            <a:custGeom>
              <a:avLst/>
              <a:gdLst>
                <a:gd name="connsiteX0" fmla="*/ 0 w 393331"/>
                <a:gd name="connsiteY0" fmla="*/ 0 h 393331"/>
                <a:gd name="connsiteX1" fmla="*/ 393331 w 393331"/>
                <a:gd name="connsiteY1" fmla="*/ 0 h 393331"/>
                <a:gd name="connsiteX2" fmla="*/ 393331 w 393331"/>
                <a:gd name="connsiteY2" fmla="*/ 393331 h 393331"/>
                <a:gd name="connsiteX3" fmla="*/ 0 w 393331"/>
                <a:gd name="connsiteY3" fmla="*/ 393331 h 393331"/>
                <a:gd name="connsiteX4" fmla="*/ 0 w 393331"/>
                <a:gd name="connsiteY4" fmla="*/ 0 h 39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331" h="393331">
                  <a:moveTo>
                    <a:pt x="0" y="0"/>
                  </a:moveTo>
                  <a:lnTo>
                    <a:pt x="393331" y="0"/>
                  </a:lnTo>
                  <a:lnTo>
                    <a:pt x="393331" y="393331"/>
                  </a:lnTo>
                  <a:lnTo>
                    <a:pt x="0" y="39333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38100" tIns="38100" rIns="38100" bIns="38100" spcCol="1270"/>
            <a:lstStyle/>
            <a:p>
              <a:pPr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0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96617" name="Group 23">
            <a:extLst>
              <a:ext uri="{FF2B5EF4-FFF2-40B4-BE49-F238E27FC236}">
                <a16:creationId xmlns:a16="http://schemas.microsoft.com/office/drawing/2014/main" id="{02E295B2-979E-9431-77EC-75F035C5AA06}"/>
              </a:ext>
            </a:extLst>
          </p:cNvPr>
          <p:cNvGrpSpPr>
            <a:grpSpLocks/>
          </p:cNvGrpSpPr>
          <p:nvPr/>
        </p:nvGrpSpPr>
        <p:grpSpPr bwMode="auto">
          <a:xfrm>
            <a:off x="8621713" y="4013200"/>
            <a:ext cx="3319462" cy="2530475"/>
            <a:chOff x="5339094" y="2898043"/>
            <a:chExt cx="1810884" cy="120714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6FBEF3F-CE49-825B-4B15-4C70F66D2EB0}"/>
                </a:ext>
              </a:extLst>
            </p:cNvPr>
            <p:cNvSpPr/>
            <p:nvPr/>
          </p:nvSpPr>
          <p:spPr>
            <a:xfrm>
              <a:off x="5339094" y="2898043"/>
              <a:ext cx="603574" cy="603574"/>
            </a:xfrm>
            <a:prstGeom prst="rect">
              <a:avLst/>
            </a:prstGeom>
            <a:blipFill>
              <a:blip r:embed="rId7"/>
              <a:srcRect/>
              <a:stretch>
                <a:fillRect t="-35000" b="-35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Straight Connector 25">
              <a:extLst>
                <a:ext uri="{FF2B5EF4-FFF2-40B4-BE49-F238E27FC236}">
                  <a16:creationId xmlns:a16="http://schemas.microsoft.com/office/drawing/2014/main" id="{4D9FA82A-C5F8-8028-0423-016FFFF29C6E}"/>
                </a:ext>
              </a:extLst>
            </p:cNvPr>
            <p:cNvSpPr/>
            <p:nvPr/>
          </p:nvSpPr>
          <p:spPr>
            <a:xfrm>
              <a:off x="5339094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5C33E1B-2390-6CA7-229E-2277E6C41717}"/>
                </a:ext>
              </a:extLst>
            </p:cNvPr>
            <p:cNvSpPr/>
            <p:nvPr/>
          </p:nvSpPr>
          <p:spPr>
            <a:xfrm>
              <a:off x="5339094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defTabSz="7112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6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5D8FA1-1729-0C4D-D6AD-DFC5352C919E}"/>
                </a:ext>
              </a:extLst>
            </p:cNvPr>
            <p:cNvSpPr/>
            <p:nvPr/>
          </p:nvSpPr>
          <p:spPr>
            <a:xfrm>
              <a:off x="5942749" y="2898043"/>
              <a:ext cx="603574" cy="603574"/>
            </a:xfrm>
            <a:prstGeom prst="rect">
              <a:avLst/>
            </a:prstGeom>
            <a:blipFill>
              <a:blip r:embed="rId8"/>
              <a:srcRect/>
              <a:stretch>
                <a:fillRect t="-30000" b="-30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Straight Connector 28">
              <a:extLst>
                <a:ext uri="{FF2B5EF4-FFF2-40B4-BE49-F238E27FC236}">
                  <a16:creationId xmlns:a16="http://schemas.microsoft.com/office/drawing/2014/main" id="{E2459132-6C8A-B461-CF67-8373B2BCB896}"/>
                </a:ext>
              </a:extLst>
            </p:cNvPr>
            <p:cNvSpPr/>
            <p:nvPr/>
          </p:nvSpPr>
          <p:spPr>
            <a:xfrm>
              <a:off x="5942722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7ABF01-2D45-F8CC-0682-32690DB8E32C}"/>
                </a:ext>
              </a:extLst>
            </p:cNvPr>
            <p:cNvSpPr/>
            <p:nvPr/>
          </p:nvSpPr>
          <p:spPr>
            <a:xfrm>
              <a:off x="5942722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defTabSz="7112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6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455044E-2E3E-D50A-D543-CA2269021510}"/>
                </a:ext>
              </a:extLst>
            </p:cNvPr>
            <p:cNvSpPr/>
            <p:nvPr/>
          </p:nvSpPr>
          <p:spPr>
            <a:xfrm>
              <a:off x="6546404" y="2898043"/>
              <a:ext cx="603574" cy="603574"/>
            </a:xfrm>
            <a:prstGeom prst="rect">
              <a:avLst/>
            </a:prstGeom>
            <a:blipFill>
              <a:blip r:embed="rId9" cstate="print"/>
              <a:srcRect/>
              <a:stretch>
                <a:fillRect t="-22000" b="-22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Straight Connector 31">
              <a:extLst>
                <a:ext uri="{FF2B5EF4-FFF2-40B4-BE49-F238E27FC236}">
                  <a16:creationId xmlns:a16="http://schemas.microsoft.com/office/drawing/2014/main" id="{5707E2D1-8A4D-A5FC-A90D-1EB3A008F60E}"/>
                </a:ext>
              </a:extLst>
            </p:cNvPr>
            <p:cNvSpPr/>
            <p:nvPr/>
          </p:nvSpPr>
          <p:spPr>
            <a:xfrm>
              <a:off x="6546350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764E687-D669-B4A3-CFC0-BFF1131F4DF4}"/>
                </a:ext>
              </a:extLst>
            </p:cNvPr>
            <p:cNvSpPr/>
            <p:nvPr/>
          </p:nvSpPr>
          <p:spPr>
            <a:xfrm>
              <a:off x="6546350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defTabSz="7112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6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96618" name="Group 33">
            <a:extLst>
              <a:ext uri="{FF2B5EF4-FFF2-40B4-BE49-F238E27FC236}">
                <a16:creationId xmlns:a16="http://schemas.microsoft.com/office/drawing/2014/main" id="{F498B18B-7648-8C1C-96A5-64818F2F8CDD}"/>
              </a:ext>
            </a:extLst>
          </p:cNvPr>
          <p:cNvGrpSpPr>
            <a:grpSpLocks/>
          </p:cNvGrpSpPr>
          <p:nvPr/>
        </p:nvGrpSpPr>
        <p:grpSpPr bwMode="auto">
          <a:xfrm>
            <a:off x="234950" y="3963988"/>
            <a:ext cx="4098925" cy="2079625"/>
            <a:chOff x="5468055" y="3227591"/>
            <a:chExt cx="1705889" cy="852817"/>
          </a:xfrm>
        </p:grpSpPr>
        <p:sp>
          <p:nvSpPr>
            <p:cNvPr id="35" name="Rectangle 34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31F24AFD-F40C-3E63-B152-17F150F19C3B}"/>
                </a:ext>
              </a:extLst>
            </p:cNvPr>
            <p:cNvSpPr/>
            <p:nvPr/>
          </p:nvSpPr>
          <p:spPr>
            <a:xfrm>
              <a:off x="5468055" y="3227591"/>
              <a:ext cx="426142" cy="426408"/>
            </a:xfrm>
            <a:prstGeom prst="rect">
              <a:avLst/>
            </a:prstGeom>
            <a:blipFill>
              <a:blip r:embed="rId10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Straight Connector 35">
              <a:extLst>
                <a:ext uri="{FF2B5EF4-FFF2-40B4-BE49-F238E27FC236}">
                  <a16:creationId xmlns:a16="http://schemas.microsoft.com/office/drawing/2014/main" id="{FBFED2E9-4274-D686-3536-0492F9D63628}"/>
                </a:ext>
              </a:extLst>
            </p:cNvPr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33631DE-AA2B-27B4-A237-540870959729}"/>
                </a:ext>
              </a:extLst>
            </p:cNvPr>
            <p:cNvSpPr/>
            <p:nvPr/>
          </p:nvSpPr>
          <p:spPr>
            <a:xfrm>
              <a:off x="5468055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38" name="Rectangle 37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89EB04E2-20D5-719B-4034-3D47E4DC698E}"/>
                </a:ext>
              </a:extLst>
            </p:cNvPr>
            <p:cNvSpPr/>
            <p:nvPr/>
          </p:nvSpPr>
          <p:spPr>
            <a:xfrm>
              <a:off x="5894858" y="3227591"/>
              <a:ext cx="426142" cy="426408"/>
            </a:xfrm>
            <a:prstGeom prst="rect">
              <a:avLst/>
            </a:prstGeom>
            <a:blipFill>
              <a:blip r:embed="rId11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Straight Connector 38">
              <a:extLst>
                <a:ext uri="{FF2B5EF4-FFF2-40B4-BE49-F238E27FC236}">
                  <a16:creationId xmlns:a16="http://schemas.microsoft.com/office/drawing/2014/main" id="{88F62308-DCD1-8751-1C7C-BA898547836F}"/>
                </a:ext>
              </a:extLst>
            </p:cNvPr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F06317B-10D3-9F87-390D-D0F4E050BDB8}"/>
                </a:ext>
              </a:extLst>
            </p:cNvPr>
            <p:cNvSpPr/>
            <p:nvPr/>
          </p:nvSpPr>
          <p:spPr>
            <a:xfrm>
              <a:off x="5894858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1" name="Rectangle 40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68645D0F-E2B4-9B1E-C5E9-C2502A51913E}"/>
                </a:ext>
              </a:extLst>
            </p:cNvPr>
            <p:cNvSpPr/>
            <p:nvPr/>
          </p:nvSpPr>
          <p:spPr>
            <a:xfrm>
              <a:off x="6321000" y="3227591"/>
              <a:ext cx="426142" cy="426408"/>
            </a:xfrm>
            <a:prstGeom prst="rect">
              <a:avLst/>
            </a:prstGeom>
            <a:blipFill>
              <a:blip r:embed="rId1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Straight Connector 41">
              <a:extLst>
                <a:ext uri="{FF2B5EF4-FFF2-40B4-BE49-F238E27FC236}">
                  <a16:creationId xmlns:a16="http://schemas.microsoft.com/office/drawing/2014/main" id="{F7F90633-3D04-8457-78B8-C04D953EFC0D}"/>
                </a:ext>
              </a:extLst>
            </p:cNvPr>
            <p:cNvSpPr/>
            <p:nvPr/>
          </p:nvSpPr>
          <p:spPr>
            <a:xfrm>
              <a:off x="6321000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BD1ADC6-6921-B9B8-D07D-66DEF0A6C394}"/>
                </a:ext>
              </a:extLst>
            </p:cNvPr>
            <p:cNvSpPr/>
            <p:nvPr/>
          </p:nvSpPr>
          <p:spPr>
            <a:xfrm>
              <a:off x="6321000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441DC72-4C6B-5052-380D-EAD47D550778}"/>
                </a:ext>
              </a:extLst>
            </p:cNvPr>
            <p:cNvSpPr/>
            <p:nvPr/>
          </p:nvSpPr>
          <p:spPr>
            <a:xfrm>
              <a:off x="6747802" y="3227591"/>
              <a:ext cx="426142" cy="426408"/>
            </a:xfrm>
            <a:prstGeom prst="rect">
              <a:avLst/>
            </a:prstGeom>
            <a:blipFill>
              <a:blip r:embed="rId13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Straight Connector 44">
              <a:extLst>
                <a:ext uri="{FF2B5EF4-FFF2-40B4-BE49-F238E27FC236}">
                  <a16:creationId xmlns:a16="http://schemas.microsoft.com/office/drawing/2014/main" id="{C47198FD-3085-5364-1F6C-C7B2398ACBE1}"/>
                </a:ext>
              </a:extLst>
            </p:cNvPr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7C4F8AB-5356-69FB-C759-EEB35D72BC20}"/>
                </a:ext>
              </a:extLst>
            </p:cNvPr>
            <p:cNvSpPr/>
            <p:nvPr/>
          </p:nvSpPr>
          <p:spPr>
            <a:xfrm>
              <a:off x="6747802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defTabSz="4889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b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pic>
        <p:nvPicPr>
          <p:cNvPr id="196619" name="Picture 57">
            <a:extLst>
              <a:ext uri="{FF2B5EF4-FFF2-40B4-BE49-F238E27FC236}">
                <a16:creationId xmlns:a16="http://schemas.microsoft.com/office/drawing/2014/main" id="{62AC956A-5373-C47A-288A-D93A232E5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9"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0" name="Picture 46">
            <a:extLst>
              <a:ext uri="{FF2B5EF4-FFF2-40B4-BE49-F238E27FC236}">
                <a16:creationId xmlns:a16="http://schemas.microsoft.com/office/drawing/2014/main" id="{71BE5EE1-5E6C-3B22-687D-E2B32D151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75" y="5448300"/>
            <a:ext cx="31686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1" name="Picture 3">
            <a:extLst>
              <a:ext uri="{FF2B5EF4-FFF2-40B4-BE49-F238E27FC236}">
                <a16:creationId xmlns:a16="http://schemas.microsoft.com/office/drawing/2014/main" id="{5ED32ECE-BB61-D79B-FEAA-9E5AA77257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6219825"/>
            <a:ext cx="381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2" name="Picture 46">
            <a:extLst>
              <a:ext uri="{FF2B5EF4-FFF2-40B4-BE49-F238E27FC236}">
                <a16:creationId xmlns:a16="http://schemas.microsoft.com/office/drawing/2014/main" id="{2A96A7ED-5A3A-F642-32B9-79F62C90EF8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3" y="6218238"/>
            <a:ext cx="3810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3" name="Picture 47">
            <a:extLst>
              <a:ext uri="{FF2B5EF4-FFF2-40B4-BE49-F238E27FC236}">
                <a16:creationId xmlns:a16="http://schemas.microsoft.com/office/drawing/2014/main" id="{51FE2E2B-91CC-08C9-5C89-F19433BA87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6186488"/>
            <a:ext cx="3810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>
            <a:extLst>
              <a:ext uri="{FF2B5EF4-FFF2-40B4-BE49-F238E27FC236}">
                <a16:creationId xmlns:a16="http://schemas.microsoft.com/office/drawing/2014/main" id="{5B0A6080-036E-C553-A1E8-A6342E1A6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63" y="5878513"/>
            <a:ext cx="1143000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BA8238D2-90A2-ACB9-D3FE-E15303ACC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8075" y="1108075"/>
            <a:ext cx="4622800" cy="574992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</p:pic>
      <p:sp>
        <p:nvSpPr>
          <p:cNvPr id="145412" name="Text Box 4">
            <a:extLst>
              <a:ext uri="{FF2B5EF4-FFF2-40B4-BE49-F238E27FC236}">
                <a16:creationId xmlns:a16="http://schemas.microsoft.com/office/drawing/2014/main" id="{FF754238-5DFE-7554-07C1-355F6C550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6188075"/>
            <a:ext cx="39179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GB" altLang="en-US" sz="1100">
              <a:solidFill>
                <a:srgbClr val="000000"/>
              </a:solidFill>
              <a:ea typeface="msgothic" charset="0"/>
              <a:cs typeface="Arial" panose="020B0604020202020204" pitchFamily="34" charset="0"/>
            </a:endParaRPr>
          </a:p>
        </p:txBody>
      </p:sp>
      <p:sp>
        <p:nvSpPr>
          <p:cNvPr id="145413" name="Text Box 5">
            <a:extLst>
              <a:ext uri="{FF2B5EF4-FFF2-40B4-BE49-F238E27FC236}">
                <a16:creationId xmlns:a16="http://schemas.microsoft.com/office/drawing/2014/main" id="{27EDB2B7-8ADA-87DF-5E87-935A592DA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567488"/>
            <a:ext cx="4930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85725" indent="-85725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</a:rPr>
              <a:t>Source: Morgan et al.  (2017)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  <a:hlinkClick r:id="rId5"/>
              </a:rPr>
              <a:t>https://doi.org/10.1136/bmj.j4351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5414" name="TextBox 3">
            <a:extLst>
              <a:ext uri="{FF2B5EF4-FFF2-40B4-BE49-F238E27FC236}">
                <a16:creationId xmlns:a16="http://schemas.microsoft.com/office/drawing/2014/main" id="{85980349-6B46-6784-4002-30CAF9F0D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spcBef>
                <a:spcPct val="20000"/>
              </a:spcBef>
              <a:buSzPct val="45000"/>
            </a:pPr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“You just don’t get it dad”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D3A78E8D-B592-0338-63F9-09D45DDCF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63" y="5878513"/>
            <a:ext cx="1143000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C87332F2-1199-B870-13B5-F818428F2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8075" y="1108075"/>
            <a:ext cx="4622800" cy="574992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</p:spPr>
      </p:pic>
      <p:sp>
        <p:nvSpPr>
          <p:cNvPr id="147460" name="Text Box 4">
            <a:extLst>
              <a:ext uri="{FF2B5EF4-FFF2-40B4-BE49-F238E27FC236}">
                <a16:creationId xmlns:a16="http://schemas.microsoft.com/office/drawing/2014/main" id="{CED3FA52-161E-3916-C997-D501160BE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6188075"/>
            <a:ext cx="39179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</a:pPr>
            <a:endParaRPr lang="en-GB" altLang="en-US" sz="1100">
              <a:solidFill>
                <a:srgbClr val="000000"/>
              </a:solidFill>
              <a:ea typeface="msgothic" charset="0"/>
              <a:cs typeface="Arial" panose="020B0604020202020204" pitchFamily="34" charset="0"/>
            </a:endParaRPr>
          </a:p>
        </p:txBody>
      </p:sp>
      <p:sp>
        <p:nvSpPr>
          <p:cNvPr id="147461" name="Text Box 5">
            <a:extLst>
              <a:ext uri="{FF2B5EF4-FFF2-40B4-BE49-F238E27FC236}">
                <a16:creationId xmlns:a16="http://schemas.microsoft.com/office/drawing/2014/main" id="{2B971AB8-C464-EDB3-76D1-FAA87E0E3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567488"/>
            <a:ext cx="4930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85725" indent="-85725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433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</a:rPr>
              <a:t>Source: Morgan et al.  (2017)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  <a:hlinkClick r:id="rId5"/>
              </a:rPr>
              <a:t>https://doi.org/10.1136/bmj.j4351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ea typeface="msgothic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7462" name="TextBox 3">
            <a:extLst>
              <a:ext uri="{FF2B5EF4-FFF2-40B4-BE49-F238E27FC236}">
                <a16:creationId xmlns:a16="http://schemas.microsoft.com/office/drawing/2014/main" id="{1C2A0C2C-22D9-EF25-9BC9-90D405BA7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938" y="160338"/>
            <a:ext cx="8893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spcBef>
                <a:spcPct val="20000"/>
              </a:spcBef>
              <a:buSzPct val="45000"/>
            </a:pPr>
            <a:r>
              <a:rPr lang="en-GB" altLang="en-US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“You just don’t get it dad”</a:t>
            </a:r>
          </a:p>
        </p:txBody>
      </p:sp>
      <p:sp>
        <p:nvSpPr>
          <p:cNvPr id="147463" name="TextBox 1">
            <a:extLst>
              <a:ext uri="{FF2B5EF4-FFF2-40B4-BE49-F238E27FC236}">
                <a16:creationId xmlns:a16="http://schemas.microsoft.com/office/drawing/2014/main" id="{7A694FE6-1BDA-8798-D04B-BDBB265EE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7238" y="2611438"/>
            <a:ext cx="3600450" cy="206057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2857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3200" b="0">
                <a:solidFill>
                  <a:srgbClr val="000000"/>
                </a:solidFill>
                <a:ea typeface="msgothic" charset="0"/>
                <a:cs typeface="Arial" panose="020B0604020202020204" pitchFamily="34" charset="0"/>
              </a:rPr>
              <a:t>Inverse care law</a:t>
            </a:r>
            <a:br>
              <a:rPr lang="en-GB" altLang="en-US" sz="3200" b="0">
                <a:solidFill>
                  <a:srgbClr val="000000"/>
                </a:solidFill>
                <a:ea typeface="msgothic" charset="0"/>
                <a:cs typeface="Arial" panose="020B0604020202020204" pitchFamily="34" charset="0"/>
              </a:rPr>
            </a:br>
            <a:endParaRPr lang="en-GB" altLang="en-US" sz="3200" b="0">
              <a:solidFill>
                <a:srgbClr val="000000"/>
              </a:solidFill>
              <a:ea typeface="msgothic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3200" b="0">
                <a:solidFill>
                  <a:srgbClr val="000000"/>
                </a:solidFill>
                <a:ea typeface="msgothic" charset="0"/>
                <a:cs typeface="Arial" panose="020B0604020202020204" pitchFamily="34" charset="0"/>
              </a:rPr>
              <a:t>Risk of suicide (x17)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BA5E92-59BA-2605-5046-DF630E603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/>
              <a:t>Young people</a:t>
            </a:r>
          </a:p>
        </p:txBody>
      </p:sp>
      <p:sp>
        <p:nvSpPr>
          <p:cNvPr id="149507" name="TextBox 2">
            <a:extLst>
              <a:ext uri="{FF2B5EF4-FFF2-40B4-BE49-F238E27FC236}">
                <a16:creationId xmlns:a16="http://schemas.microsoft.com/office/drawing/2014/main" id="{0150098D-1FAA-E50C-113D-B3CE2264F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113"/>
            <a:ext cx="76104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800" b="0">
                <a:solidFill>
                  <a:srgbClr val="222222"/>
                </a:solidFill>
                <a:latin typeface="Calibri" panose="020F0502020204030204" pitchFamily="34" charset="0"/>
              </a:rPr>
              <a:t>Cybulski L, Ashcroft DM, Carr MJ, Garg S, Chew-Graham CA, Kapur N, Webb RT. Temporal trends in annual incidence rates for psychiatric disorders and self-harm among children and adolescents in the UK, 2003–2018. BMC psychiatry. 2021 Dec;21(1):1-2.</a:t>
            </a:r>
            <a:endParaRPr lang="en-GB" altLang="en-US" sz="8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9508" name="Picture 4" descr="Text&#10;&#10;Description automatically generated">
            <a:extLst>
              <a:ext uri="{FF2B5EF4-FFF2-40B4-BE49-F238E27FC236}">
                <a16:creationId xmlns:a16="http://schemas.microsoft.com/office/drawing/2014/main" id="{A76F3AAC-8205-0EB3-93ED-1AA1AFFB6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734" y="1585420"/>
            <a:ext cx="2893671" cy="41840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09" name="Picture 17" descr="Chart, line chart&#10;&#10;Description automatically generated">
            <a:extLst>
              <a:ext uri="{FF2B5EF4-FFF2-40B4-BE49-F238E27FC236}">
                <a16:creationId xmlns:a16="http://schemas.microsoft.com/office/drawing/2014/main" id="{3BB981B4-35ED-9AD2-4CD9-311B7377B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19"/>
          <a:stretch>
            <a:fillRect/>
          </a:stretch>
        </p:blipFill>
        <p:spPr bwMode="auto">
          <a:xfrm>
            <a:off x="3841750" y="1368425"/>
            <a:ext cx="81311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A6745B-DEDD-5634-A4A2-F63620624E7C}"/>
              </a:ext>
            </a:extLst>
          </p:cNvPr>
          <p:cNvSpPr txBox="1">
            <a:spLocks/>
          </p:cNvSpPr>
          <p:nvPr/>
        </p:nvSpPr>
        <p:spPr>
          <a:xfrm>
            <a:off x="2052638" y="239713"/>
            <a:ext cx="8001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chemeClr val="bg1"/>
                </a:solidFill>
                <a:latin typeface="+mn-lt"/>
              </a:rPr>
              <a:t>Percentage of population reporting self-harm</a:t>
            </a:r>
          </a:p>
        </p:txBody>
      </p:sp>
      <p:sp>
        <p:nvSpPr>
          <p:cNvPr id="150531" name="TextBox 1">
            <a:extLst>
              <a:ext uri="{FF2B5EF4-FFF2-40B4-BE49-F238E27FC236}">
                <a16:creationId xmlns:a16="http://schemas.microsoft.com/office/drawing/2014/main" id="{0293250F-A42A-7AB6-83A0-F2E88A3F9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6540500"/>
            <a:ext cx="422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>
                <a:solidFill>
                  <a:srgbClr val="000000"/>
                </a:solidFill>
                <a:ea typeface="MS PGothic" panose="020B0600070205080204" pitchFamily="34" charset="-128"/>
              </a:rPr>
              <a:t>Source: NatCen 2016</a:t>
            </a:r>
          </a:p>
        </p:txBody>
      </p:sp>
      <p:pic>
        <p:nvPicPr>
          <p:cNvPr id="150532" name="Picture 8">
            <a:extLst>
              <a:ext uri="{FF2B5EF4-FFF2-40B4-BE49-F238E27FC236}">
                <a16:creationId xmlns:a16="http://schemas.microsoft.com/office/drawing/2014/main" id="{C6F4210F-0566-9CE2-195D-A3C5E08A4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63" y="1216025"/>
            <a:ext cx="7966075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8165892-599F-DE09-13EC-A95A74F58048}"/>
              </a:ext>
            </a:extLst>
          </p:cNvPr>
          <p:cNvSpPr txBox="1">
            <a:spLocks/>
          </p:cNvSpPr>
          <p:nvPr/>
        </p:nvSpPr>
        <p:spPr>
          <a:xfrm>
            <a:off x="0" y="193675"/>
            <a:ext cx="1219200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8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Suicide in young people aged 15-19 years</a:t>
            </a:r>
            <a:endParaRPr lang="en-GB" altLang="en-US" sz="2800" b="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2579" name="AutoShape 2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485EB570-662E-3EEB-F06E-C1CDC6FAE9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52580" name="AutoShape 4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A962A994-98E9-20A2-DE71-3080F917FB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52581" name="AutoShape 6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>
            <a:extLst>
              <a:ext uri="{FF2B5EF4-FFF2-40B4-BE49-F238E27FC236}">
                <a16:creationId xmlns:a16="http://schemas.microsoft.com/office/drawing/2014/main" id="{E9A48DEA-258C-0415-1526-D697D6DF81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 b="0">
              <a:solidFill>
                <a:srgbClr val="000000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B968D8F-57DA-368D-2BD2-5E3DE8FECA9B}"/>
              </a:ext>
            </a:extLst>
          </p:cNvPr>
          <p:cNvGraphicFramePr>
            <a:graphicFrameLocks/>
          </p:cNvGraphicFramePr>
          <p:nvPr/>
        </p:nvGraphicFramePr>
        <p:xfrm>
          <a:off x="277523" y="1512166"/>
          <a:ext cx="7716945" cy="4806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A580F7A4-B5E0-1D08-FC3B-9B96BD843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6113" y="2087563"/>
            <a:ext cx="3451225" cy="25542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3200" dirty="0">
                <a:solidFill>
                  <a:srgbClr val="00957A"/>
                </a:solidFill>
                <a:latin typeface="+mj-lt"/>
              </a:rPr>
              <a:t>Highest</a:t>
            </a:r>
            <a:r>
              <a:rPr lang="en-GB" altLang="en-US" sz="3200" b="0" dirty="0">
                <a:solidFill>
                  <a:srgbClr val="796E65"/>
                </a:solidFill>
                <a:latin typeface="+mj-lt"/>
              </a:rPr>
              <a:t> figure for </a:t>
            </a:r>
            <a:r>
              <a:rPr lang="en-GB" altLang="en-US" sz="3200" dirty="0">
                <a:solidFill>
                  <a:srgbClr val="00957A"/>
                </a:solidFill>
                <a:latin typeface="+mj-lt"/>
              </a:rPr>
              <a:t>20 years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3200" b="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3200" dirty="0">
                <a:solidFill>
                  <a:srgbClr val="00957A"/>
                </a:solidFill>
                <a:latin typeface="+mj-lt"/>
              </a:rPr>
              <a:t>Highest</a:t>
            </a:r>
            <a:r>
              <a:rPr lang="en-GB" altLang="en-US" sz="3200" b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GB" altLang="en-US" sz="3200" dirty="0">
                <a:solidFill>
                  <a:srgbClr val="796E65"/>
                </a:solidFill>
                <a:latin typeface="+mj-lt"/>
              </a:rPr>
              <a:t>in</a:t>
            </a:r>
            <a:r>
              <a:rPr lang="en-GB" altLang="en-US" sz="3200" b="0" dirty="0">
                <a:solidFill>
                  <a:srgbClr val="796E65"/>
                </a:solidFill>
                <a:latin typeface="+mj-lt"/>
              </a:rPr>
              <a:t> girls for </a:t>
            </a:r>
            <a:r>
              <a:rPr lang="en-GB" altLang="en-US" sz="3200" dirty="0">
                <a:solidFill>
                  <a:srgbClr val="00957A"/>
                </a:solidFill>
                <a:latin typeface="+mj-lt"/>
              </a:rPr>
              <a:t>40 years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4579FA4-449C-41C5-E526-82B87D935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050" y="6589713"/>
            <a:ext cx="4298950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000" dirty="0">
                <a:solidFill>
                  <a:srgbClr val="7F7F7F"/>
                </a:solidFill>
                <a:latin typeface="+mn-lt"/>
              </a:rPr>
              <a:t>Source: ONS Suicides in England and Wales: 2020 registrations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68D51F-616D-EE9B-9CEF-411245DC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/>
              <a:t>Help seeking prior to suicide and self-harm</a:t>
            </a:r>
          </a:p>
        </p:txBody>
      </p:sp>
      <p:sp>
        <p:nvSpPr>
          <p:cNvPr id="154627" name="TextBox 2">
            <a:extLst>
              <a:ext uri="{FF2B5EF4-FFF2-40B4-BE49-F238E27FC236}">
                <a16:creationId xmlns:a16="http://schemas.microsoft.com/office/drawing/2014/main" id="{AF056875-D662-61E0-9AC2-6637E5B3C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1613"/>
            <a:ext cx="76104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800" b="0">
                <a:solidFill>
                  <a:srgbClr val="222222"/>
                </a:solidFill>
                <a:latin typeface="Calibri" panose="020F0502020204030204" pitchFamily="34" charset="0"/>
              </a:rPr>
              <a:t>Cybulski L, Ashcroft DM, Carr MJ, Garg S, Chew‐Graham CA, Kapur N, Webb RT. Risk factors for nonfatal self‐harm and suicide among adolescents: two nested case–control studies conducted in the UK Clinical Practice Research Datalink. Journal of child psychology and psychiatry. 2021 Dec 4.</a:t>
            </a:r>
            <a:endParaRPr lang="en-GB" altLang="en-US" sz="8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4628" name="Picture 4" descr="Text&#10;&#10;Description automatically generated">
            <a:extLst>
              <a:ext uri="{FF2B5EF4-FFF2-40B4-BE49-F238E27FC236}">
                <a16:creationId xmlns:a16="http://schemas.microsoft.com/office/drawing/2014/main" id="{F2286EB0-9CE7-4906-C5DB-C6A48349D4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1412" y="1295400"/>
            <a:ext cx="3356659" cy="441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629" name="TextBox 8">
            <a:extLst>
              <a:ext uri="{FF2B5EF4-FFF2-40B4-BE49-F238E27FC236}">
                <a16:creationId xmlns:a16="http://schemas.microsoft.com/office/drawing/2014/main" id="{14E7D0C6-691F-887B-CAAD-83B5A979E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1711325"/>
            <a:ext cx="6419850" cy="3786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2400" b="0">
                <a:solidFill>
                  <a:srgbClr val="000000"/>
                </a:solidFill>
                <a:latin typeface="Calibri" panose="020F0502020204030204" pitchFamily="34" charset="0"/>
              </a:rPr>
              <a:t>Most young people who had self-harmed (75%) or died from suicide (85%) had seen their GP in the previous year.</a:t>
            </a:r>
            <a:br>
              <a:rPr lang="en-GB" altLang="en-US" sz="2400" b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en-GB" altLang="en-US" sz="2400" b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2400" b="0">
                <a:solidFill>
                  <a:srgbClr val="000000"/>
                </a:solidFill>
                <a:latin typeface="Calibri" panose="020F0502020204030204" pitchFamily="34" charset="0"/>
              </a:rPr>
              <a:t>Around 2/3 of young people who had died from suicide had a history of previous self-harm. </a:t>
            </a:r>
            <a:br>
              <a:rPr lang="en-GB" altLang="en-US" sz="2400" b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en-GB" altLang="en-US" sz="2400" b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2400" b="0">
                <a:solidFill>
                  <a:srgbClr val="000000"/>
                </a:solidFill>
                <a:latin typeface="Calibri" panose="020F0502020204030204" pitchFamily="34" charset="0"/>
              </a:rPr>
              <a:t>Only one third of young people had a recorded psychiatric diagnosis before their death or first self-harm event.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18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2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2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2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2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28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3" ma:contentTypeDescription="Create a new document." ma:contentTypeScope="" ma:versionID="ebe6daffe1ca03703b89645e4674f7cc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1d6037e7969b0c1a69d5659804263560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56BB99-9119-426D-99F9-61E56D363AA2}">
  <ds:schemaRefs>
    <ds:schemaRef ds:uri="a8909ba7-2c5b-4737-8949-485c48a93818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2e0b6fce-bd22-48c9-9c2a-050ff6d964a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15659F4-8036-4CDB-84C4-14C439E99F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0b6fce-bd22-48c9-9c2a-050ff6d964a9"/>
    <ds:schemaRef ds:uri="a8909ba7-2c5b-4737-8949-485c48a93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398656-5F03-4899-8A4B-5FC9CB8FFC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19930</TotalTime>
  <Words>1009</Words>
  <Application>Microsoft Office PowerPoint</Application>
  <PresentationFormat>Widescreen</PresentationFormat>
  <Paragraphs>159</Paragraphs>
  <Slides>39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Arial</vt:lpstr>
      <vt:lpstr>Calibri</vt:lpstr>
      <vt:lpstr>Calibri Light</vt:lpstr>
      <vt:lpstr>Times New Roman</vt:lpstr>
      <vt:lpstr>Verdana</vt:lpstr>
      <vt:lpstr>1_Theme2</vt:lpstr>
      <vt:lpstr>3_Theme2</vt:lpstr>
      <vt:lpstr>15_Theme2</vt:lpstr>
      <vt:lpstr>18_Theme2</vt:lpstr>
      <vt:lpstr>21_Theme2</vt:lpstr>
      <vt:lpstr>23_Theme2</vt:lpstr>
      <vt:lpstr>24_Theme2</vt:lpstr>
      <vt:lpstr>25_Theme2</vt:lpstr>
      <vt:lpstr>28_Theme2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Young people</vt:lpstr>
      <vt:lpstr>PowerPoint Presentation</vt:lpstr>
      <vt:lpstr>PowerPoint Presentation</vt:lpstr>
      <vt:lpstr>Help seeking prior to suicide and self-harm</vt:lpstr>
      <vt:lpstr>Ethnicity</vt:lpstr>
      <vt:lpstr>Suicide is a global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Permacrisis?</vt:lpstr>
      <vt:lpstr>PowerPoint Presentation</vt:lpstr>
      <vt:lpstr>Economic pressures</vt:lpstr>
      <vt:lpstr>Economic pressures</vt:lpstr>
      <vt:lpstr>PowerPoint Presentation</vt:lpstr>
      <vt:lpstr>PowerPoint Presentation</vt:lpstr>
      <vt:lpstr>PowerPoint Presentation</vt:lpstr>
      <vt:lpstr>Centre for Mental Health and Safety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Cathryn Rodway</cp:lastModifiedBy>
  <cp:revision>1462</cp:revision>
  <cp:lastPrinted>2019-11-05T16:04:54Z</cp:lastPrinted>
  <dcterms:created xsi:type="dcterms:W3CDTF">2002-01-22T13:11:05Z</dcterms:created>
  <dcterms:modified xsi:type="dcterms:W3CDTF">2023-07-11T09:29:06Z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lcf76f155ced4ddcb4097134ff3c332f">
    <vt:lpwstr/>
  </property>
  <property fmtid="{D5CDD505-2E9C-101B-9397-08002B2CF9AE}" pid="4" name="TaxCatchAll">
    <vt:lpwstr/>
  </property>
  <property fmtid="{D5CDD505-2E9C-101B-9397-08002B2CF9AE}" pid="5" name="MediaServiceImageTags">
    <vt:lpwstr/>
  </property>
</Properties>
</file>