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5"/>
  </p:notesMasterIdLst>
  <p:handoutMasterIdLst>
    <p:handoutMasterId r:id="rId56"/>
  </p:handoutMasterIdLst>
  <p:sldIdLst>
    <p:sldId id="256" r:id="rId6"/>
    <p:sldId id="329" r:id="rId7"/>
    <p:sldId id="305" r:id="rId8"/>
    <p:sldId id="308" r:id="rId9"/>
    <p:sldId id="307" r:id="rId10"/>
    <p:sldId id="350" r:id="rId11"/>
    <p:sldId id="304" r:id="rId12"/>
    <p:sldId id="300" r:id="rId13"/>
    <p:sldId id="310" r:id="rId14"/>
    <p:sldId id="293" r:id="rId15"/>
    <p:sldId id="311" r:id="rId16"/>
    <p:sldId id="312" r:id="rId17"/>
    <p:sldId id="315" r:id="rId18"/>
    <p:sldId id="313" r:id="rId19"/>
    <p:sldId id="295" r:id="rId20"/>
    <p:sldId id="282" r:id="rId21"/>
    <p:sldId id="344" r:id="rId22"/>
    <p:sldId id="268" r:id="rId23"/>
    <p:sldId id="348" r:id="rId24"/>
    <p:sldId id="316" r:id="rId25"/>
    <p:sldId id="345" r:id="rId26"/>
    <p:sldId id="317" r:id="rId27"/>
    <p:sldId id="275" r:id="rId28"/>
    <p:sldId id="269" r:id="rId29"/>
    <p:sldId id="334" r:id="rId30"/>
    <p:sldId id="343" r:id="rId31"/>
    <p:sldId id="325" r:id="rId32"/>
    <p:sldId id="342" r:id="rId33"/>
    <p:sldId id="323" r:id="rId34"/>
    <p:sldId id="318" r:id="rId35"/>
    <p:sldId id="337" r:id="rId36"/>
    <p:sldId id="338" r:id="rId37"/>
    <p:sldId id="340" r:id="rId38"/>
    <p:sldId id="335" r:id="rId39"/>
    <p:sldId id="326" r:id="rId40"/>
    <p:sldId id="347" r:id="rId41"/>
    <p:sldId id="336" r:id="rId42"/>
    <p:sldId id="327" r:id="rId43"/>
    <p:sldId id="328" r:id="rId44"/>
    <p:sldId id="346" r:id="rId45"/>
    <p:sldId id="272" r:id="rId46"/>
    <p:sldId id="270" r:id="rId47"/>
    <p:sldId id="332" r:id="rId48"/>
    <p:sldId id="333" r:id="rId49"/>
    <p:sldId id="281" r:id="rId50"/>
    <p:sldId id="273" r:id="rId51"/>
    <p:sldId id="331" r:id="rId52"/>
    <p:sldId id="330" r:id="rId53"/>
    <p:sldId id="274" r:id="rId54"/>
  </p:sldIdLst>
  <p:sldSz cx="12192000" cy="6858000"/>
  <p:notesSz cx="6669088" cy="9775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antha Franklin" initials="SF" lastIdx="9" clrIdx="0">
    <p:extLst>
      <p:ext uri="{19B8F6BF-5375-455C-9EA6-DF929625EA0E}">
        <p15:presenceInfo xmlns:p15="http://schemas.microsoft.com/office/powerpoint/2012/main" userId="S-1-5-21-1715567821-1957994488-725345543-429786" providerId="AD"/>
      </p:ext>
    </p:extLst>
  </p:cmAuthor>
  <p:cmAuthor id="2" name="Samantha Franklin" initials="SF [2]" lastIdx="1" clrIdx="1">
    <p:extLst>
      <p:ext uri="{19B8F6BF-5375-455C-9EA6-DF929625EA0E}">
        <p15:presenceInfo xmlns:p15="http://schemas.microsoft.com/office/powerpoint/2012/main" userId="Samantha Frankl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92A9E-EB30-40DB-B215-69340B8B0A5A}" v="131" dt="2023-04-20T10:10:15.769"/>
    <p1510:client id="{15810A8D-C4CF-4DC5-A612-768DD86E1679}" v="71" dt="2023-04-18T08:46:12.198"/>
    <p1510:client id="{18BF37DF-0258-464A-B32B-86483BAB48B8}" v="17" dt="2023-04-18T12:45:23.348"/>
    <p1510:client id="{3FA542A1-C259-4EC3-8A45-17486C6A7EA4}" v="5" dt="2023-03-31T08:37:09.623"/>
    <p1510:client id="{730D8A03-6091-4A49-87E0-141FA304F182}" v="19" dt="2023-04-18T08:53:20.832"/>
    <p1510:client id="{8A3391BF-1144-4853-8CE8-7A735415337F}" v="36" dt="2023-03-31T09:34:36.099"/>
    <p1510:client id="{98AAD553-BBFE-4E0C-8A16-9CEF694B87F7}" v="1339" dt="2023-04-03T09:52:11.184"/>
    <p1510:client id="{A91F94D5-AEB8-4E5E-A3C5-4AD8DE5FCAEB}" v="37" dt="2023-04-03T15:27:19.718"/>
    <p1510:client id="{B364EAFB-1716-4FE9-8571-69C58DBA4212}" v="897" dt="2023-03-31T14:48:21.415"/>
    <p1510:client id="{B53B1448-A8C0-41F1-A7B8-D9B9669642F7}" v="3" dt="2023-04-04T14:41:21.371"/>
    <p1510:client id="{BB3DCE5F-CF50-4DAE-B198-05EC677AF74B}" v="382" dt="2023-04-04T09:30:54.840"/>
    <p1510:client id="{BF2B9C2A-FCCA-4747-8C47-0787964B5144}" v="532" dt="2023-04-03T11:04:18.491"/>
    <p1510:client id="{D1803BD8-E122-4B58-B65E-7070F7B729BB}" v="48" dt="2023-04-04T10:52:51.210"/>
    <p1510:client id="{DD062DCF-64B6-4CC3-B4BF-7244EFDB2B8F}" v="800" dt="2023-03-31T13:42:09.208"/>
    <p1510:client id="{F563F29F-ED4F-44FA-9828-D8E1371417A1}" v="1101" dt="2023-04-03T09:05:44.7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421" autoAdjust="0"/>
  </p:normalViewPr>
  <p:slideViewPr>
    <p:cSldViewPr snapToGrid="0">
      <p:cViewPr varScale="1">
        <p:scale>
          <a:sx n="45" d="100"/>
          <a:sy n="45" d="100"/>
        </p:scale>
        <p:origin x="1472"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diagrams/_rels/data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ata7.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6" Type="http://schemas.openxmlformats.org/officeDocument/2006/relationships/image" Target="../media/image67.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7.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6" Type="http://schemas.openxmlformats.org/officeDocument/2006/relationships/image" Target="../media/image67.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0D39DC-8727-4E40-B7E3-60207B16CB88}" type="doc">
      <dgm:prSet loTypeId="urn:microsoft.com/office/officeart/2005/8/layout/chart3" loCatId="cycle" qsTypeId="urn:microsoft.com/office/officeart/2005/8/quickstyle/simple1" qsCatId="simple" csTypeId="urn:microsoft.com/office/officeart/2005/8/colors/accent1_2" csCatId="accent1" phldr="1"/>
      <dgm:spPr/>
    </dgm:pt>
    <dgm:pt modelId="{71E5DA08-13FE-4688-AE63-FC71D6032B4C}">
      <dgm:prSet phldrT="[Text]"/>
      <dgm:spPr>
        <a:solidFill>
          <a:srgbClr val="FF0000"/>
        </a:solidFill>
      </dgm:spPr>
      <dgm:t>
        <a:bodyPr/>
        <a:lstStyle/>
        <a:p>
          <a:r>
            <a:rPr lang="en-US"/>
            <a:t>Purpose </a:t>
          </a:r>
        </a:p>
      </dgm:t>
    </dgm:pt>
    <dgm:pt modelId="{0EF72D4E-DFCA-4833-AD82-1D563CD13BBF}" type="parTrans" cxnId="{72DA7E03-5ED6-49FC-BDDD-D0D37D97A3F7}">
      <dgm:prSet/>
      <dgm:spPr/>
      <dgm:t>
        <a:bodyPr/>
        <a:lstStyle/>
        <a:p>
          <a:endParaRPr lang="en-US"/>
        </a:p>
      </dgm:t>
    </dgm:pt>
    <dgm:pt modelId="{86DACAA1-03A4-4006-9767-82B47F381C1F}" type="sibTrans" cxnId="{72DA7E03-5ED6-49FC-BDDD-D0D37D97A3F7}">
      <dgm:prSet/>
      <dgm:spPr/>
      <dgm:t>
        <a:bodyPr/>
        <a:lstStyle/>
        <a:p>
          <a:endParaRPr lang="en-US"/>
        </a:p>
      </dgm:t>
    </dgm:pt>
    <dgm:pt modelId="{D817FB14-A2A2-4055-89EC-18A18839E43E}">
      <dgm:prSet phldrT="[Text]"/>
      <dgm:spPr>
        <a:solidFill>
          <a:srgbClr val="7030A0"/>
        </a:solidFill>
      </dgm:spPr>
      <dgm:t>
        <a:bodyPr/>
        <a:lstStyle/>
        <a:p>
          <a:r>
            <a:rPr lang="en-US"/>
            <a:t>Evaluation</a:t>
          </a:r>
        </a:p>
      </dgm:t>
    </dgm:pt>
    <dgm:pt modelId="{546D7CC9-E5A7-42A5-85A6-48C58F52009C}" type="parTrans" cxnId="{750A70AB-CEC0-4040-8EF7-5442AC8EBF60}">
      <dgm:prSet/>
      <dgm:spPr/>
      <dgm:t>
        <a:bodyPr/>
        <a:lstStyle/>
        <a:p>
          <a:endParaRPr lang="en-US"/>
        </a:p>
      </dgm:t>
    </dgm:pt>
    <dgm:pt modelId="{334ED3CC-DFF7-46ED-AB49-A05AE20DFD9D}" type="sibTrans" cxnId="{750A70AB-CEC0-4040-8EF7-5442AC8EBF60}">
      <dgm:prSet/>
      <dgm:spPr/>
      <dgm:t>
        <a:bodyPr/>
        <a:lstStyle/>
        <a:p>
          <a:endParaRPr lang="en-US"/>
        </a:p>
      </dgm:t>
    </dgm:pt>
    <dgm:pt modelId="{BD198F0E-A838-4A1A-999B-7C3BD3B250DB}">
      <dgm:prSet phldrT="[Text]"/>
      <dgm:spPr>
        <a:solidFill>
          <a:srgbClr val="00B050"/>
        </a:solidFill>
      </dgm:spPr>
      <dgm:t>
        <a:bodyPr/>
        <a:lstStyle/>
        <a:p>
          <a:r>
            <a:rPr lang="en-US"/>
            <a:t>Communities </a:t>
          </a:r>
        </a:p>
      </dgm:t>
    </dgm:pt>
    <dgm:pt modelId="{9D6CDA11-32E5-4237-B4AD-D8DEF6BC69DB}" type="parTrans" cxnId="{D74BDD33-CE53-45E2-BC17-491E0EA79491}">
      <dgm:prSet/>
      <dgm:spPr/>
      <dgm:t>
        <a:bodyPr/>
        <a:lstStyle/>
        <a:p>
          <a:endParaRPr lang="en-US"/>
        </a:p>
      </dgm:t>
    </dgm:pt>
    <dgm:pt modelId="{E3FE6530-7F90-4D3D-9A9C-2CEC29AD2D3C}" type="sibTrans" cxnId="{D74BDD33-CE53-45E2-BC17-491E0EA79491}">
      <dgm:prSet/>
      <dgm:spPr/>
      <dgm:t>
        <a:bodyPr/>
        <a:lstStyle/>
        <a:p>
          <a:endParaRPr lang="en-US"/>
        </a:p>
      </dgm:t>
    </dgm:pt>
    <dgm:pt modelId="{18FCBBCA-C2D3-4798-A659-ECF455836767}">
      <dgm:prSet phldrT="[Text]"/>
      <dgm:spPr/>
      <dgm:t>
        <a:bodyPr/>
        <a:lstStyle/>
        <a:p>
          <a:r>
            <a:rPr lang="en-US"/>
            <a:t>Approach </a:t>
          </a:r>
        </a:p>
      </dgm:t>
    </dgm:pt>
    <dgm:pt modelId="{F738F0D6-0451-48C7-82BF-930F4E0DDFC8}" type="parTrans" cxnId="{D30DCACE-6C8A-4650-BE2D-28B40F031C31}">
      <dgm:prSet/>
      <dgm:spPr/>
      <dgm:t>
        <a:bodyPr/>
        <a:lstStyle/>
        <a:p>
          <a:endParaRPr lang="en-US"/>
        </a:p>
      </dgm:t>
    </dgm:pt>
    <dgm:pt modelId="{E90DE6A2-7952-4C89-9C87-E3FFE87612E3}" type="sibTrans" cxnId="{D30DCACE-6C8A-4650-BE2D-28B40F031C31}">
      <dgm:prSet/>
      <dgm:spPr/>
      <dgm:t>
        <a:bodyPr/>
        <a:lstStyle/>
        <a:p>
          <a:endParaRPr lang="en-US"/>
        </a:p>
      </dgm:t>
    </dgm:pt>
    <dgm:pt modelId="{260B1450-C4F2-42F4-9689-EA2CD0585301}" type="pres">
      <dgm:prSet presAssocID="{E50D39DC-8727-4E40-B7E3-60207B16CB88}" presName="compositeShape" presStyleCnt="0">
        <dgm:presLayoutVars>
          <dgm:chMax val="7"/>
          <dgm:dir/>
          <dgm:resizeHandles val="exact"/>
        </dgm:presLayoutVars>
      </dgm:prSet>
      <dgm:spPr/>
    </dgm:pt>
    <dgm:pt modelId="{B7DBAEC9-0329-49AA-AD13-C437CD252206}" type="pres">
      <dgm:prSet presAssocID="{E50D39DC-8727-4E40-B7E3-60207B16CB88}" presName="wedge1" presStyleLbl="node1" presStyleIdx="0" presStyleCnt="4" custLinFactNeighborX="21622" custLinFactNeighborY="-2127"/>
      <dgm:spPr/>
    </dgm:pt>
    <dgm:pt modelId="{E7D88F57-B0CA-4CD0-8CF8-EDAEAA3B2D4B}" type="pres">
      <dgm:prSet presAssocID="{E50D39DC-8727-4E40-B7E3-60207B16CB88}" presName="wedge1Tx" presStyleLbl="node1" presStyleIdx="0" presStyleCnt="4">
        <dgm:presLayoutVars>
          <dgm:chMax val="0"/>
          <dgm:chPref val="0"/>
          <dgm:bulletEnabled val="1"/>
        </dgm:presLayoutVars>
      </dgm:prSet>
      <dgm:spPr/>
    </dgm:pt>
    <dgm:pt modelId="{E1BB8B32-5482-4839-9C35-B5FAC861524F}" type="pres">
      <dgm:prSet presAssocID="{E50D39DC-8727-4E40-B7E3-60207B16CB88}" presName="wedge2" presStyleLbl="node1" presStyleIdx="1" presStyleCnt="4" custLinFactNeighborX="25959" custLinFactNeighborY="-4544"/>
      <dgm:spPr/>
    </dgm:pt>
    <dgm:pt modelId="{A0674982-34E9-43D8-A2D9-70A6E33BE962}" type="pres">
      <dgm:prSet presAssocID="{E50D39DC-8727-4E40-B7E3-60207B16CB88}" presName="wedge2Tx" presStyleLbl="node1" presStyleIdx="1" presStyleCnt="4">
        <dgm:presLayoutVars>
          <dgm:chMax val="0"/>
          <dgm:chPref val="0"/>
          <dgm:bulletEnabled val="1"/>
        </dgm:presLayoutVars>
      </dgm:prSet>
      <dgm:spPr/>
    </dgm:pt>
    <dgm:pt modelId="{EF8B3169-5074-4383-8E53-3A492E2D406D}" type="pres">
      <dgm:prSet presAssocID="{E50D39DC-8727-4E40-B7E3-60207B16CB88}" presName="wedge3" presStyleLbl="node1" presStyleIdx="2" presStyleCnt="4" custLinFactNeighborX="22514" custLinFactNeighborY="-4002"/>
      <dgm:spPr/>
    </dgm:pt>
    <dgm:pt modelId="{D244BC73-818A-493B-8A0A-76ABDC153F7F}" type="pres">
      <dgm:prSet presAssocID="{E50D39DC-8727-4E40-B7E3-60207B16CB88}" presName="wedge3Tx" presStyleLbl="node1" presStyleIdx="2" presStyleCnt="4">
        <dgm:presLayoutVars>
          <dgm:chMax val="0"/>
          <dgm:chPref val="0"/>
          <dgm:bulletEnabled val="1"/>
        </dgm:presLayoutVars>
      </dgm:prSet>
      <dgm:spPr/>
    </dgm:pt>
    <dgm:pt modelId="{7AA50451-5F85-4539-82BE-4D66DE20B398}" type="pres">
      <dgm:prSet presAssocID="{E50D39DC-8727-4E40-B7E3-60207B16CB88}" presName="wedge4" presStyleLbl="node1" presStyleIdx="3" presStyleCnt="4" custLinFactNeighborX="22785" custLinFactNeighborY="-6567"/>
      <dgm:spPr/>
    </dgm:pt>
    <dgm:pt modelId="{5D9BCF63-E08B-45E2-AD1B-9C98289AD33B}" type="pres">
      <dgm:prSet presAssocID="{E50D39DC-8727-4E40-B7E3-60207B16CB88}" presName="wedge4Tx" presStyleLbl="node1" presStyleIdx="3" presStyleCnt="4">
        <dgm:presLayoutVars>
          <dgm:chMax val="0"/>
          <dgm:chPref val="0"/>
          <dgm:bulletEnabled val="1"/>
        </dgm:presLayoutVars>
      </dgm:prSet>
      <dgm:spPr/>
    </dgm:pt>
  </dgm:ptLst>
  <dgm:cxnLst>
    <dgm:cxn modelId="{72DA7E03-5ED6-49FC-BDDD-D0D37D97A3F7}" srcId="{E50D39DC-8727-4E40-B7E3-60207B16CB88}" destId="{71E5DA08-13FE-4688-AE63-FC71D6032B4C}" srcOrd="0" destOrd="0" parTransId="{0EF72D4E-DFCA-4833-AD82-1D563CD13BBF}" sibTransId="{86DACAA1-03A4-4006-9767-82B47F381C1F}"/>
    <dgm:cxn modelId="{D74BDD33-CE53-45E2-BC17-491E0EA79491}" srcId="{E50D39DC-8727-4E40-B7E3-60207B16CB88}" destId="{BD198F0E-A838-4A1A-999B-7C3BD3B250DB}" srcOrd="1" destOrd="0" parTransId="{9D6CDA11-32E5-4237-B4AD-D8DEF6BC69DB}" sibTransId="{E3FE6530-7F90-4D3D-9A9C-2CEC29AD2D3C}"/>
    <dgm:cxn modelId="{6276144D-7BC4-4D65-9FAA-7786760D06C4}" type="presOf" srcId="{E50D39DC-8727-4E40-B7E3-60207B16CB88}" destId="{260B1450-C4F2-42F4-9689-EA2CD0585301}" srcOrd="0" destOrd="0" presId="urn:microsoft.com/office/officeart/2005/8/layout/chart3"/>
    <dgm:cxn modelId="{9F8D194D-0E39-471D-8E74-2DF08C2EF92E}" type="presOf" srcId="{71E5DA08-13FE-4688-AE63-FC71D6032B4C}" destId="{B7DBAEC9-0329-49AA-AD13-C437CD252206}" srcOrd="0" destOrd="0" presId="urn:microsoft.com/office/officeart/2005/8/layout/chart3"/>
    <dgm:cxn modelId="{397F6F8B-3858-4359-AAD2-B15869ED56E1}" type="presOf" srcId="{71E5DA08-13FE-4688-AE63-FC71D6032B4C}" destId="{E7D88F57-B0CA-4CD0-8CF8-EDAEAA3B2D4B}" srcOrd="1" destOrd="0" presId="urn:microsoft.com/office/officeart/2005/8/layout/chart3"/>
    <dgm:cxn modelId="{82D6AB8D-9574-4A42-B054-1A75169B90A2}" type="presOf" srcId="{BD198F0E-A838-4A1A-999B-7C3BD3B250DB}" destId="{E1BB8B32-5482-4839-9C35-B5FAC861524F}" srcOrd="0" destOrd="0" presId="urn:microsoft.com/office/officeart/2005/8/layout/chart3"/>
    <dgm:cxn modelId="{750A70AB-CEC0-4040-8EF7-5442AC8EBF60}" srcId="{E50D39DC-8727-4E40-B7E3-60207B16CB88}" destId="{D817FB14-A2A2-4055-89EC-18A18839E43E}" srcOrd="3" destOrd="0" parTransId="{546D7CC9-E5A7-42A5-85A6-48C58F52009C}" sibTransId="{334ED3CC-DFF7-46ED-AB49-A05AE20DFD9D}"/>
    <dgm:cxn modelId="{49740DAD-51A6-4F58-A5F4-B2343E539ED9}" type="presOf" srcId="{D817FB14-A2A2-4055-89EC-18A18839E43E}" destId="{7AA50451-5F85-4539-82BE-4D66DE20B398}" srcOrd="0" destOrd="0" presId="urn:microsoft.com/office/officeart/2005/8/layout/chart3"/>
    <dgm:cxn modelId="{13DF1BBC-C83D-4BA7-B8AF-A98247FF8821}" type="presOf" srcId="{D817FB14-A2A2-4055-89EC-18A18839E43E}" destId="{5D9BCF63-E08B-45E2-AD1B-9C98289AD33B}" srcOrd="1" destOrd="0" presId="urn:microsoft.com/office/officeart/2005/8/layout/chart3"/>
    <dgm:cxn modelId="{D30DCACE-6C8A-4650-BE2D-28B40F031C31}" srcId="{E50D39DC-8727-4E40-B7E3-60207B16CB88}" destId="{18FCBBCA-C2D3-4798-A659-ECF455836767}" srcOrd="2" destOrd="0" parTransId="{F738F0D6-0451-48C7-82BF-930F4E0DDFC8}" sibTransId="{E90DE6A2-7952-4C89-9C87-E3FFE87612E3}"/>
    <dgm:cxn modelId="{AD1D88E6-E42A-41CD-9947-5F79DA722575}" type="presOf" srcId="{BD198F0E-A838-4A1A-999B-7C3BD3B250DB}" destId="{A0674982-34E9-43D8-A2D9-70A6E33BE962}" srcOrd="1" destOrd="0" presId="urn:microsoft.com/office/officeart/2005/8/layout/chart3"/>
    <dgm:cxn modelId="{8EFFADEE-922B-4E83-B8D7-812D3ECD3336}" type="presOf" srcId="{18FCBBCA-C2D3-4798-A659-ECF455836767}" destId="{EF8B3169-5074-4383-8E53-3A492E2D406D}" srcOrd="0" destOrd="0" presId="urn:microsoft.com/office/officeart/2005/8/layout/chart3"/>
    <dgm:cxn modelId="{D8F327F6-F953-4638-8024-89B219BBA31F}" type="presOf" srcId="{18FCBBCA-C2D3-4798-A659-ECF455836767}" destId="{D244BC73-818A-493B-8A0A-76ABDC153F7F}" srcOrd="1" destOrd="0" presId="urn:microsoft.com/office/officeart/2005/8/layout/chart3"/>
    <dgm:cxn modelId="{33A4C39E-56BC-41FF-B093-D6ED3DBDB89E}" type="presParOf" srcId="{260B1450-C4F2-42F4-9689-EA2CD0585301}" destId="{B7DBAEC9-0329-49AA-AD13-C437CD252206}" srcOrd="0" destOrd="0" presId="urn:microsoft.com/office/officeart/2005/8/layout/chart3"/>
    <dgm:cxn modelId="{39F21EF1-D650-48F7-8B33-811C5526FB71}" type="presParOf" srcId="{260B1450-C4F2-42F4-9689-EA2CD0585301}" destId="{E7D88F57-B0CA-4CD0-8CF8-EDAEAA3B2D4B}" srcOrd="1" destOrd="0" presId="urn:microsoft.com/office/officeart/2005/8/layout/chart3"/>
    <dgm:cxn modelId="{79F1647F-0841-4B66-B60A-51E0F3D782AC}" type="presParOf" srcId="{260B1450-C4F2-42F4-9689-EA2CD0585301}" destId="{E1BB8B32-5482-4839-9C35-B5FAC861524F}" srcOrd="2" destOrd="0" presId="urn:microsoft.com/office/officeart/2005/8/layout/chart3"/>
    <dgm:cxn modelId="{E8901292-2854-4D99-A9BA-8CBFA2EC9218}" type="presParOf" srcId="{260B1450-C4F2-42F4-9689-EA2CD0585301}" destId="{A0674982-34E9-43D8-A2D9-70A6E33BE962}" srcOrd="3" destOrd="0" presId="urn:microsoft.com/office/officeart/2005/8/layout/chart3"/>
    <dgm:cxn modelId="{DBBFCE42-CFB1-4C01-ACF3-35E0E141536C}" type="presParOf" srcId="{260B1450-C4F2-42F4-9689-EA2CD0585301}" destId="{EF8B3169-5074-4383-8E53-3A492E2D406D}" srcOrd="4" destOrd="0" presId="urn:microsoft.com/office/officeart/2005/8/layout/chart3"/>
    <dgm:cxn modelId="{AA3D7C02-E79B-4B83-80C1-A4A057D5D793}" type="presParOf" srcId="{260B1450-C4F2-42F4-9689-EA2CD0585301}" destId="{D244BC73-818A-493B-8A0A-76ABDC153F7F}" srcOrd="5" destOrd="0" presId="urn:microsoft.com/office/officeart/2005/8/layout/chart3"/>
    <dgm:cxn modelId="{97BF5A47-1667-4574-B914-DB1D7FAEFF2E}" type="presParOf" srcId="{260B1450-C4F2-42F4-9689-EA2CD0585301}" destId="{7AA50451-5F85-4539-82BE-4D66DE20B398}" srcOrd="6" destOrd="0" presId="urn:microsoft.com/office/officeart/2005/8/layout/chart3"/>
    <dgm:cxn modelId="{96661952-941C-44AF-8BD5-FE9573A53A34}" type="presParOf" srcId="{260B1450-C4F2-42F4-9689-EA2CD0585301}" destId="{5D9BCF63-E08B-45E2-AD1B-9C98289AD33B}" srcOrd="7"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20D24F-1434-421B-92A2-984702A17782}"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GB"/>
        </a:p>
      </dgm:t>
    </dgm:pt>
    <dgm:pt modelId="{D192993C-5627-4853-8832-806649C434F2}">
      <dgm:prSet phldrT="[Text]" custT="1"/>
      <dgm:spPr/>
      <dgm:t>
        <a:bodyPr/>
        <a:lstStyle/>
        <a:p>
          <a:r>
            <a:rPr lang="en-GB" sz="1400"/>
            <a:t>Identify Research topics</a:t>
          </a:r>
        </a:p>
      </dgm:t>
    </dgm:pt>
    <dgm:pt modelId="{5BE885A2-3E1D-48AF-AA01-ADDBBE594B16}" type="parTrans" cxnId="{01EA7209-EE39-4325-9594-EDCE32949E4F}">
      <dgm:prSet/>
      <dgm:spPr/>
      <dgm:t>
        <a:bodyPr/>
        <a:lstStyle/>
        <a:p>
          <a:endParaRPr lang="en-GB" sz="1400"/>
        </a:p>
      </dgm:t>
    </dgm:pt>
    <dgm:pt modelId="{6A01A466-C106-4AD1-84C4-DA3858D48BFA}" type="sibTrans" cxnId="{01EA7209-EE39-4325-9594-EDCE32949E4F}">
      <dgm:prSet/>
      <dgm:spPr/>
      <dgm:t>
        <a:bodyPr/>
        <a:lstStyle/>
        <a:p>
          <a:endParaRPr lang="en-GB" sz="1400"/>
        </a:p>
      </dgm:t>
    </dgm:pt>
    <dgm:pt modelId="{A8C86EF4-52A7-4A1D-A367-13A5F7E45F98}">
      <dgm:prSet phldrT="[Text]" custT="1"/>
      <dgm:spPr/>
      <dgm:t>
        <a:bodyPr/>
        <a:lstStyle/>
        <a:p>
          <a:r>
            <a:rPr lang="en-GB" sz="1400"/>
            <a:t>Prioritise and Commission</a:t>
          </a:r>
        </a:p>
      </dgm:t>
    </dgm:pt>
    <dgm:pt modelId="{6B50206F-5B24-4719-B9C1-6BB5252E291C}" type="parTrans" cxnId="{B6BD564F-AD3C-49E4-B846-E2259667FCAE}">
      <dgm:prSet/>
      <dgm:spPr/>
      <dgm:t>
        <a:bodyPr/>
        <a:lstStyle/>
        <a:p>
          <a:endParaRPr lang="en-GB" sz="1400"/>
        </a:p>
      </dgm:t>
    </dgm:pt>
    <dgm:pt modelId="{EF9E193F-74B5-4E6A-80E9-2277114DA86B}" type="sibTrans" cxnId="{B6BD564F-AD3C-49E4-B846-E2259667FCAE}">
      <dgm:prSet/>
      <dgm:spPr/>
      <dgm:t>
        <a:bodyPr/>
        <a:lstStyle/>
        <a:p>
          <a:endParaRPr lang="en-GB" sz="1400"/>
        </a:p>
      </dgm:t>
    </dgm:pt>
    <dgm:pt modelId="{FDDE7B40-40CC-4794-81EA-63974C228F2A}">
      <dgm:prSet phldrT="[Text]" custT="1"/>
      <dgm:spPr/>
      <dgm:t>
        <a:bodyPr/>
        <a:lstStyle/>
        <a:p>
          <a:r>
            <a:rPr lang="en-GB" sz="1400"/>
            <a:t>Designing Research</a:t>
          </a:r>
        </a:p>
      </dgm:t>
    </dgm:pt>
    <dgm:pt modelId="{D5164437-507E-483E-986D-F0B4E9C9457C}" type="parTrans" cxnId="{6E8A92D6-DADC-4CCE-83A0-797D91859504}">
      <dgm:prSet/>
      <dgm:spPr/>
      <dgm:t>
        <a:bodyPr/>
        <a:lstStyle/>
        <a:p>
          <a:endParaRPr lang="en-GB" sz="1400"/>
        </a:p>
      </dgm:t>
    </dgm:pt>
    <dgm:pt modelId="{4D772768-2260-45EB-9D73-243EB189042C}" type="sibTrans" cxnId="{6E8A92D6-DADC-4CCE-83A0-797D91859504}">
      <dgm:prSet/>
      <dgm:spPr/>
      <dgm:t>
        <a:bodyPr/>
        <a:lstStyle/>
        <a:p>
          <a:endParaRPr lang="en-GB" sz="1400"/>
        </a:p>
      </dgm:t>
    </dgm:pt>
    <dgm:pt modelId="{BE0D42C5-EB1B-4ACB-B5FF-63A2DC92E131}">
      <dgm:prSet phldrT="[Text]" custT="1"/>
      <dgm:spPr/>
      <dgm:t>
        <a:bodyPr/>
        <a:lstStyle/>
        <a:p>
          <a:r>
            <a:rPr lang="en-GB" sz="1400"/>
            <a:t>Managing Research </a:t>
          </a:r>
        </a:p>
      </dgm:t>
    </dgm:pt>
    <dgm:pt modelId="{AE115CF3-58A9-460B-9A6C-9374E305C9DA}" type="parTrans" cxnId="{6B8D4B99-DAFC-4286-AEDD-40F4D79D6DCA}">
      <dgm:prSet/>
      <dgm:spPr/>
      <dgm:t>
        <a:bodyPr/>
        <a:lstStyle/>
        <a:p>
          <a:endParaRPr lang="en-GB" sz="1400"/>
        </a:p>
      </dgm:t>
    </dgm:pt>
    <dgm:pt modelId="{304EAA80-C832-4CD1-8550-2A6D1DECB6BC}" type="sibTrans" cxnId="{6B8D4B99-DAFC-4286-AEDD-40F4D79D6DCA}">
      <dgm:prSet/>
      <dgm:spPr/>
      <dgm:t>
        <a:bodyPr/>
        <a:lstStyle/>
        <a:p>
          <a:endParaRPr lang="en-GB" sz="1400"/>
        </a:p>
      </dgm:t>
    </dgm:pt>
    <dgm:pt modelId="{A68BC563-F6B1-4D9C-95DD-9701062B4E1A}">
      <dgm:prSet phldrT="[Text]" custT="1"/>
      <dgm:spPr/>
      <dgm:t>
        <a:bodyPr/>
        <a:lstStyle/>
        <a:p>
          <a:r>
            <a:rPr lang="en-GB" sz="1400"/>
            <a:t>Data Collection</a:t>
          </a:r>
        </a:p>
      </dgm:t>
    </dgm:pt>
    <dgm:pt modelId="{79BF0ED2-4CC0-4082-A205-E3150172ECDD}" type="parTrans" cxnId="{76E74178-5066-45E5-8747-E55D9448C9AB}">
      <dgm:prSet/>
      <dgm:spPr/>
      <dgm:t>
        <a:bodyPr/>
        <a:lstStyle/>
        <a:p>
          <a:endParaRPr lang="en-GB" sz="1400"/>
        </a:p>
      </dgm:t>
    </dgm:pt>
    <dgm:pt modelId="{4BC4C371-C2A0-449F-B8AD-8B15A83F679D}" type="sibTrans" cxnId="{76E74178-5066-45E5-8747-E55D9448C9AB}">
      <dgm:prSet/>
      <dgm:spPr/>
      <dgm:t>
        <a:bodyPr/>
        <a:lstStyle/>
        <a:p>
          <a:endParaRPr lang="en-GB" sz="1400"/>
        </a:p>
      </dgm:t>
    </dgm:pt>
    <dgm:pt modelId="{5DE2C500-38E8-44A3-AD12-78D6E8EDEDED}">
      <dgm:prSet custT="1"/>
      <dgm:spPr/>
      <dgm:t>
        <a:bodyPr/>
        <a:lstStyle/>
        <a:p>
          <a:r>
            <a:rPr lang="en-GB" sz="1400"/>
            <a:t>Data Analysis</a:t>
          </a:r>
        </a:p>
      </dgm:t>
    </dgm:pt>
    <dgm:pt modelId="{8043243F-29DD-44FE-95B5-0397A7728F37}" type="parTrans" cxnId="{F43BF55D-2DE8-41FF-8051-9AC0740AB81B}">
      <dgm:prSet/>
      <dgm:spPr/>
      <dgm:t>
        <a:bodyPr/>
        <a:lstStyle/>
        <a:p>
          <a:endParaRPr lang="en-GB" sz="1400"/>
        </a:p>
      </dgm:t>
    </dgm:pt>
    <dgm:pt modelId="{DA12D373-76BD-42EC-8580-F306F3A3ACA1}" type="sibTrans" cxnId="{F43BF55D-2DE8-41FF-8051-9AC0740AB81B}">
      <dgm:prSet/>
      <dgm:spPr/>
      <dgm:t>
        <a:bodyPr/>
        <a:lstStyle/>
        <a:p>
          <a:endParaRPr lang="en-GB" sz="1400"/>
        </a:p>
      </dgm:t>
    </dgm:pt>
    <dgm:pt modelId="{6E0A357E-3D2A-4A39-A781-B8CE350AD334}">
      <dgm:prSet custT="1"/>
      <dgm:spPr/>
      <dgm:t>
        <a:bodyPr/>
        <a:lstStyle/>
        <a:p>
          <a:r>
            <a:rPr lang="en-GB" sz="1400"/>
            <a:t>Reporting</a:t>
          </a:r>
        </a:p>
      </dgm:t>
    </dgm:pt>
    <dgm:pt modelId="{58FFEA4E-30E2-4595-A763-2F5EC1F03AD2}" type="parTrans" cxnId="{288F5333-39D1-49F5-9999-C110478FD229}">
      <dgm:prSet/>
      <dgm:spPr/>
      <dgm:t>
        <a:bodyPr/>
        <a:lstStyle/>
        <a:p>
          <a:endParaRPr lang="en-GB" sz="1400"/>
        </a:p>
      </dgm:t>
    </dgm:pt>
    <dgm:pt modelId="{3C2AC8C3-6AC6-43DA-A18C-388F1F732863}" type="sibTrans" cxnId="{288F5333-39D1-49F5-9999-C110478FD229}">
      <dgm:prSet/>
      <dgm:spPr/>
      <dgm:t>
        <a:bodyPr/>
        <a:lstStyle/>
        <a:p>
          <a:endParaRPr lang="en-GB" sz="1400"/>
        </a:p>
      </dgm:t>
    </dgm:pt>
    <dgm:pt modelId="{FF197F37-BDA8-4E02-B96E-BA48763F786E}">
      <dgm:prSet custT="1"/>
      <dgm:spPr/>
      <dgm:t>
        <a:bodyPr/>
        <a:lstStyle/>
        <a:p>
          <a:r>
            <a:rPr lang="en-GB" sz="1400"/>
            <a:t>Implementation and Evaluation</a:t>
          </a:r>
        </a:p>
      </dgm:t>
    </dgm:pt>
    <dgm:pt modelId="{9DBDA02B-EFAE-4693-8A44-CFE7F1E360B9}" type="parTrans" cxnId="{A57E7BDB-751C-4DF5-A1E7-3E1325BBA32D}">
      <dgm:prSet/>
      <dgm:spPr/>
      <dgm:t>
        <a:bodyPr/>
        <a:lstStyle/>
        <a:p>
          <a:endParaRPr lang="en-GB" sz="1400"/>
        </a:p>
      </dgm:t>
    </dgm:pt>
    <dgm:pt modelId="{E3FCB531-A800-41D7-B663-4536EF07BEBF}" type="sibTrans" cxnId="{A57E7BDB-751C-4DF5-A1E7-3E1325BBA32D}">
      <dgm:prSet/>
      <dgm:spPr/>
      <dgm:t>
        <a:bodyPr/>
        <a:lstStyle/>
        <a:p>
          <a:endParaRPr lang="en-GB" sz="1400"/>
        </a:p>
      </dgm:t>
    </dgm:pt>
    <dgm:pt modelId="{8508FB16-C283-4C3D-BC9A-7194C4601152}">
      <dgm:prSet custT="1"/>
      <dgm:spPr/>
      <dgm:t>
        <a:bodyPr/>
        <a:lstStyle/>
        <a:p>
          <a:r>
            <a:rPr lang="en-GB" sz="1400"/>
            <a:t>Dissemination</a:t>
          </a:r>
        </a:p>
      </dgm:t>
    </dgm:pt>
    <dgm:pt modelId="{34E056C1-3DC6-435A-BAA2-6E09F3A4FADC}" type="parTrans" cxnId="{0146B296-CBBD-4329-B15E-D46E28CF86D9}">
      <dgm:prSet/>
      <dgm:spPr/>
      <dgm:t>
        <a:bodyPr/>
        <a:lstStyle/>
        <a:p>
          <a:endParaRPr lang="en-GB" sz="1400"/>
        </a:p>
      </dgm:t>
    </dgm:pt>
    <dgm:pt modelId="{C562515F-5B56-4664-8908-781DDE31B886}" type="sibTrans" cxnId="{0146B296-CBBD-4329-B15E-D46E28CF86D9}">
      <dgm:prSet/>
      <dgm:spPr/>
      <dgm:t>
        <a:bodyPr/>
        <a:lstStyle/>
        <a:p>
          <a:endParaRPr lang="en-GB" sz="1400"/>
        </a:p>
      </dgm:t>
    </dgm:pt>
    <dgm:pt modelId="{1413F8A2-AF88-403C-B13B-ED7EC30DF023}" type="pres">
      <dgm:prSet presAssocID="{3120D24F-1434-421B-92A2-984702A17782}" presName="Name0" presStyleCnt="0">
        <dgm:presLayoutVars>
          <dgm:dir/>
          <dgm:resizeHandles val="exact"/>
        </dgm:presLayoutVars>
      </dgm:prSet>
      <dgm:spPr/>
    </dgm:pt>
    <dgm:pt modelId="{A9E00262-C799-40EC-B64D-9A742BF97B9A}" type="pres">
      <dgm:prSet presAssocID="{3120D24F-1434-421B-92A2-984702A17782}" presName="cycle" presStyleCnt="0"/>
      <dgm:spPr/>
    </dgm:pt>
    <dgm:pt modelId="{8D4984E0-ED2B-4FB2-A479-DAA9976FB5F8}" type="pres">
      <dgm:prSet presAssocID="{D192993C-5627-4853-8832-806649C434F2}" presName="nodeFirstNode" presStyleLbl="node1" presStyleIdx="0" presStyleCnt="9">
        <dgm:presLayoutVars>
          <dgm:bulletEnabled val="1"/>
        </dgm:presLayoutVars>
      </dgm:prSet>
      <dgm:spPr/>
    </dgm:pt>
    <dgm:pt modelId="{7E5E78E7-28D4-4523-97DE-907732A70205}" type="pres">
      <dgm:prSet presAssocID="{6A01A466-C106-4AD1-84C4-DA3858D48BFA}" presName="sibTransFirstNode" presStyleLbl="bgShp" presStyleIdx="0" presStyleCnt="1"/>
      <dgm:spPr/>
    </dgm:pt>
    <dgm:pt modelId="{059ADE15-A13D-4278-8004-1B742381F3EF}" type="pres">
      <dgm:prSet presAssocID="{A8C86EF4-52A7-4A1D-A367-13A5F7E45F98}" presName="nodeFollowingNodes" presStyleLbl="node1" presStyleIdx="1" presStyleCnt="9">
        <dgm:presLayoutVars>
          <dgm:bulletEnabled val="1"/>
        </dgm:presLayoutVars>
      </dgm:prSet>
      <dgm:spPr/>
    </dgm:pt>
    <dgm:pt modelId="{6109E38C-03FE-4DFF-A96F-DEE1B58218D1}" type="pres">
      <dgm:prSet presAssocID="{FDDE7B40-40CC-4794-81EA-63974C228F2A}" presName="nodeFollowingNodes" presStyleLbl="node1" presStyleIdx="2" presStyleCnt="9">
        <dgm:presLayoutVars>
          <dgm:bulletEnabled val="1"/>
        </dgm:presLayoutVars>
      </dgm:prSet>
      <dgm:spPr/>
    </dgm:pt>
    <dgm:pt modelId="{5A10814E-6FFD-4670-A777-113E62BFE62B}" type="pres">
      <dgm:prSet presAssocID="{BE0D42C5-EB1B-4ACB-B5FF-63A2DC92E131}" presName="nodeFollowingNodes" presStyleLbl="node1" presStyleIdx="3" presStyleCnt="9">
        <dgm:presLayoutVars>
          <dgm:bulletEnabled val="1"/>
        </dgm:presLayoutVars>
      </dgm:prSet>
      <dgm:spPr/>
    </dgm:pt>
    <dgm:pt modelId="{AB3B4288-D92F-4D13-A7DE-3EB3DB4D5256}" type="pres">
      <dgm:prSet presAssocID="{A68BC563-F6B1-4D9C-95DD-9701062B4E1A}" presName="nodeFollowingNodes" presStyleLbl="node1" presStyleIdx="4" presStyleCnt="9" custRadScaleRad="104633" custRadScaleInc="-16924">
        <dgm:presLayoutVars>
          <dgm:bulletEnabled val="1"/>
        </dgm:presLayoutVars>
      </dgm:prSet>
      <dgm:spPr/>
    </dgm:pt>
    <dgm:pt modelId="{0A99D046-BD33-4B84-B2EC-CE0B74367669}" type="pres">
      <dgm:prSet presAssocID="{5DE2C500-38E8-44A3-AD12-78D6E8EDEDED}" presName="nodeFollowingNodes" presStyleLbl="node1" presStyleIdx="5" presStyleCnt="9">
        <dgm:presLayoutVars>
          <dgm:bulletEnabled val="1"/>
        </dgm:presLayoutVars>
      </dgm:prSet>
      <dgm:spPr/>
    </dgm:pt>
    <dgm:pt modelId="{C6DBA7CC-24BA-444C-ACEF-14159DCFA5F9}" type="pres">
      <dgm:prSet presAssocID="{6E0A357E-3D2A-4A39-A781-B8CE350AD334}" presName="nodeFollowingNodes" presStyleLbl="node1" presStyleIdx="6" presStyleCnt="9">
        <dgm:presLayoutVars>
          <dgm:bulletEnabled val="1"/>
        </dgm:presLayoutVars>
      </dgm:prSet>
      <dgm:spPr/>
    </dgm:pt>
    <dgm:pt modelId="{1E784888-049E-4E95-81D4-BB9335008354}" type="pres">
      <dgm:prSet presAssocID="{FF197F37-BDA8-4E02-B96E-BA48763F786E}" presName="nodeFollowingNodes" presStyleLbl="node1" presStyleIdx="7" presStyleCnt="9" custScaleX="156756">
        <dgm:presLayoutVars>
          <dgm:bulletEnabled val="1"/>
        </dgm:presLayoutVars>
      </dgm:prSet>
      <dgm:spPr/>
    </dgm:pt>
    <dgm:pt modelId="{49536BD8-D328-45DE-97AF-F52D63C2B752}" type="pres">
      <dgm:prSet presAssocID="{8508FB16-C283-4C3D-BC9A-7194C4601152}" presName="nodeFollowingNodes" presStyleLbl="node1" presStyleIdx="8" presStyleCnt="9">
        <dgm:presLayoutVars>
          <dgm:bulletEnabled val="1"/>
        </dgm:presLayoutVars>
      </dgm:prSet>
      <dgm:spPr/>
    </dgm:pt>
  </dgm:ptLst>
  <dgm:cxnLst>
    <dgm:cxn modelId="{CC378203-5CA2-4875-BE1A-8D69C54CABD0}" type="presOf" srcId="{D192993C-5627-4853-8832-806649C434F2}" destId="{8D4984E0-ED2B-4FB2-A479-DAA9976FB5F8}" srcOrd="0" destOrd="0" presId="urn:microsoft.com/office/officeart/2005/8/layout/cycle3"/>
    <dgm:cxn modelId="{01EA7209-EE39-4325-9594-EDCE32949E4F}" srcId="{3120D24F-1434-421B-92A2-984702A17782}" destId="{D192993C-5627-4853-8832-806649C434F2}" srcOrd="0" destOrd="0" parTransId="{5BE885A2-3E1D-48AF-AA01-ADDBBE594B16}" sibTransId="{6A01A466-C106-4AD1-84C4-DA3858D48BFA}"/>
    <dgm:cxn modelId="{4C975114-E01F-4606-8B6E-117F0418A021}" type="presOf" srcId="{6A01A466-C106-4AD1-84C4-DA3858D48BFA}" destId="{7E5E78E7-28D4-4523-97DE-907732A70205}" srcOrd="0" destOrd="0" presId="urn:microsoft.com/office/officeart/2005/8/layout/cycle3"/>
    <dgm:cxn modelId="{288F5333-39D1-49F5-9999-C110478FD229}" srcId="{3120D24F-1434-421B-92A2-984702A17782}" destId="{6E0A357E-3D2A-4A39-A781-B8CE350AD334}" srcOrd="6" destOrd="0" parTransId="{58FFEA4E-30E2-4595-A763-2F5EC1F03AD2}" sibTransId="{3C2AC8C3-6AC6-43DA-A18C-388F1F732863}"/>
    <dgm:cxn modelId="{B5F2CE3E-9A32-4F0D-87E3-AFFC68142752}" type="presOf" srcId="{6E0A357E-3D2A-4A39-A781-B8CE350AD334}" destId="{C6DBA7CC-24BA-444C-ACEF-14159DCFA5F9}" srcOrd="0" destOrd="0" presId="urn:microsoft.com/office/officeart/2005/8/layout/cycle3"/>
    <dgm:cxn modelId="{F43BF55D-2DE8-41FF-8051-9AC0740AB81B}" srcId="{3120D24F-1434-421B-92A2-984702A17782}" destId="{5DE2C500-38E8-44A3-AD12-78D6E8EDEDED}" srcOrd="5" destOrd="0" parTransId="{8043243F-29DD-44FE-95B5-0397A7728F37}" sibTransId="{DA12D373-76BD-42EC-8580-F306F3A3ACA1}"/>
    <dgm:cxn modelId="{02622660-C2EE-4235-BC33-B93BDD8535DB}" type="presOf" srcId="{8508FB16-C283-4C3D-BC9A-7194C4601152}" destId="{49536BD8-D328-45DE-97AF-F52D63C2B752}" srcOrd="0" destOrd="0" presId="urn:microsoft.com/office/officeart/2005/8/layout/cycle3"/>
    <dgm:cxn modelId="{19209066-7FC2-4A37-8067-4E114166A2B8}" type="presOf" srcId="{A8C86EF4-52A7-4A1D-A367-13A5F7E45F98}" destId="{059ADE15-A13D-4278-8004-1B742381F3EF}" srcOrd="0" destOrd="0" presId="urn:microsoft.com/office/officeart/2005/8/layout/cycle3"/>
    <dgm:cxn modelId="{B6BD564F-AD3C-49E4-B846-E2259667FCAE}" srcId="{3120D24F-1434-421B-92A2-984702A17782}" destId="{A8C86EF4-52A7-4A1D-A367-13A5F7E45F98}" srcOrd="1" destOrd="0" parTransId="{6B50206F-5B24-4719-B9C1-6BB5252E291C}" sibTransId="{EF9E193F-74B5-4E6A-80E9-2277114DA86B}"/>
    <dgm:cxn modelId="{76E74178-5066-45E5-8747-E55D9448C9AB}" srcId="{3120D24F-1434-421B-92A2-984702A17782}" destId="{A68BC563-F6B1-4D9C-95DD-9701062B4E1A}" srcOrd="4" destOrd="0" parTransId="{79BF0ED2-4CC0-4082-A205-E3150172ECDD}" sibTransId="{4BC4C371-C2A0-449F-B8AD-8B15A83F679D}"/>
    <dgm:cxn modelId="{F3725259-F47C-449D-B444-53463F9E98CF}" type="presOf" srcId="{FF197F37-BDA8-4E02-B96E-BA48763F786E}" destId="{1E784888-049E-4E95-81D4-BB9335008354}" srcOrd="0" destOrd="0" presId="urn:microsoft.com/office/officeart/2005/8/layout/cycle3"/>
    <dgm:cxn modelId="{8BAD4585-5F4F-47AA-8B75-1FA4E051B4FE}" type="presOf" srcId="{BE0D42C5-EB1B-4ACB-B5FF-63A2DC92E131}" destId="{5A10814E-6FFD-4670-A777-113E62BFE62B}" srcOrd="0" destOrd="0" presId="urn:microsoft.com/office/officeart/2005/8/layout/cycle3"/>
    <dgm:cxn modelId="{9E44C28E-795B-41BB-8181-01C0C9937F92}" type="presOf" srcId="{A68BC563-F6B1-4D9C-95DD-9701062B4E1A}" destId="{AB3B4288-D92F-4D13-A7DE-3EB3DB4D5256}" srcOrd="0" destOrd="0" presId="urn:microsoft.com/office/officeart/2005/8/layout/cycle3"/>
    <dgm:cxn modelId="{0146B296-CBBD-4329-B15E-D46E28CF86D9}" srcId="{3120D24F-1434-421B-92A2-984702A17782}" destId="{8508FB16-C283-4C3D-BC9A-7194C4601152}" srcOrd="8" destOrd="0" parTransId="{34E056C1-3DC6-435A-BAA2-6E09F3A4FADC}" sibTransId="{C562515F-5B56-4664-8908-781DDE31B886}"/>
    <dgm:cxn modelId="{6B8D4B99-DAFC-4286-AEDD-40F4D79D6DCA}" srcId="{3120D24F-1434-421B-92A2-984702A17782}" destId="{BE0D42C5-EB1B-4ACB-B5FF-63A2DC92E131}" srcOrd="3" destOrd="0" parTransId="{AE115CF3-58A9-460B-9A6C-9374E305C9DA}" sibTransId="{304EAA80-C832-4CD1-8550-2A6D1DECB6BC}"/>
    <dgm:cxn modelId="{8417829A-3E5F-4ADB-9050-4080899BBD67}" type="presOf" srcId="{5DE2C500-38E8-44A3-AD12-78D6E8EDEDED}" destId="{0A99D046-BD33-4B84-B2EC-CE0B74367669}" srcOrd="0" destOrd="0" presId="urn:microsoft.com/office/officeart/2005/8/layout/cycle3"/>
    <dgm:cxn modelId="{112EDA9A-6788-4FB1-9FED-A31179EE8BE5}" type="presOf" srcId="{FDDE7B40-40CC-4794-81EA-63974C228F2A}" destId="{6109E38C-03FE-4DFF-A96F-DEE1B58218D1}" srcOrd="0" destOrd="0" presId="urn:microsoft.com/office/officeart/2005/8/layout/cycle3"/>
    <dgm:cxn modelId="{E69617C4-8108-498B-9931-3E7C589D55D1}" type="presOf" srcId="{3120D24F-1434-421B-92A2-984702A17782}" destId="{1413F8A2-AF88-403C-B13B-ED7EC30DF023}" srcOrd="0" destOrd="0" presId="urn:microsoft.com/office/officeart/2005/8/layout/cycle3"/>
    <dgm:cxn modelId="{6E8A92D6-DADC-4CCE-83A0-797D91859504}" srcId="{3120D24F-1434-421B-92A2-984702A17782}" destId="{FDDE7B40-40CC-4794-81EA-63974C228F2A}" srcOrd="2" destOrd="0" parTransId="{D5164437-507E-483E-986D-F0B4E9C9457C}" sibTransId="{4D772768-2260-45EB-9D73-243EB189042C}"/>
    <dgm:cxn modelId="{A57E7BDB-751C-4DF5-A1E7-3E1325BBA32D}" srcId="{3120D24F-1434-421B-92A2-984702A17782}" destId="{FF197F37-BDA8-4E02-B96E-BA48763F786E}" srcOrd="7" destOrd="0" parTransId="{9DBDA02B-EFAE-4693-8A44-CFE7F1E360B9}" sibTransId="{E3FCB531-A800-41D7-B663-4536EF07BEBF}"/>
    <dgm:cxn modelId="{D3C0EF7B-DF6E-46B9-B76C-F7AC77F86C91}" type="presParOf" srcId="{1413F8A2-AF88-403C-B13B-ED7EC30DF023}" destId="{A9E00262-C799-40EC-B64D-9A742BF97B9A}" srcOrd="0" destOrd="0" presId="urn:microsoft.com/office/officeart/2005/8/layout/cycle3"/>
    <dgm:cxn modelId="{B68339D0-B796-422A-9105-9B98840AFDA0}" type="presParOf" srcId="{A9E00262-C799-40EC-B64D-9A742BF97B9A}" destId="{8D4984E0-ED2B-4FB2-A479-DAA9976FB5F8}" srcOrd="0" destOrd="0" presId="urn:microsoft.com/office/officeart/2005/8/layout/cycle3"/>
    <dgm:cxn modelId="{295469B1-4E61-4633-AFEC-720673852281}" type="presParOf" srcId="{A9E00262-C799-40EC-B64D-9A742BF97B9A}" destId="{7E5E78E7-28D4-4523-97DE-907732A70205}" srcOrd="1" destOrd="0" presId="urn:microsoft.com/office/officeart/2005/8/layout/cycle3"/>
    <dgm:cxn modelId="{ABFAB232-FB6A-47A4-A69F-02670C569216}" type="presParOf" srcId="{A9E00262-C799-40EC-B64D-9A742BF97B9A}" destId="{059ADE15-A13D-4278-8004-1B742381F3EF}" srcOrd="2" destOrd="0" presId="urn:microsoft.com/office/officeart/2005/8/layout/cycle3"/>
    <dgm:cxn modelId="{5248D8BC-97E3-4EEA-8566-B35643511951}" type="presParOf" srcId="{A9E00262-C799-40EC-B64D-9A742BF97B9A}" destId="{6109E38C-03FE-4DFF-A96F-DEE1B58218D1}" srcOrd="3" destOrd="0" presId="urn:microsoft.com/office/officeart/2005/8/layout/cycle3"/>
    <dgm:cxn modelId="{F6B24571-5B80-4908-A3E7-95D456D1C6D2}" type="presParOf" srcId="{A9E00262-C799-40EC-B64D-9A742BF97B9A}" destId="{5A10814E-6FFD-4670-A777-113E62BFE62B}" srcOrd="4" destOrd="0" presId="urn:microsoft.com/office/officeart/2005/8/layout/cycle3"/>
    <dgm:cxn modelId="{85BEB42D-9EB4-4C21-AA3C-F6A619A39F2C}" type="presParOf" srcId="{A9E00262-C799-40EC-B64D-9A742BF97B9A}" destId="{AB3B4288-D92F-4D13-A7DE-3EB3DB4D5256}" srcOrd="5" destOrd="0" presId="urn:microsoft.com/office/officeart/2005/8/layout/cycle3"/>
    <dgm:cxn modelId="{E8BA3F25-4432-4918-99D2-439F1B0C13DC}" type="presParOf" srcId="{A9E00262-C799-40EC-B64D-9A742BF97B9A}" destId="{0A99D046-BD33-4B84-B2EC-CE0B74367669}" srcOrd="6" destOrd="0" presId="urn:microsoft.com/office/officeart/2005/8/layout/cycle3"/>
    <dgm:cxn modelId="{EF2BB69D-7F29-46CE-B661-DCA4DA3B0670}" type="presParOf" srcId="{A9E00262-C799-40EC-B64D-9A742BF97B9A}" destId="{C6DBA7CC-24BA-444C-ACEF-14159DCFA5F9}" srcOrd="7" destOrd="0" presId="urn:microsoft.com/office/officeart/2005/8/layout/cycle3"/>
    <dgm:cxn modelId="{6E23D28F-6F34-45E5-B030-D051F9EAB67A}" type="presParOf" srcId="{A9E00262-C799-40EC-B64D-9A742BF97B9A}" destId="{1E784888-049E-4E95-81D4-BB9335008354}" srcOrd="8" destOrd="0" presId="urn:microsoft.com/office/officeart/2005/8/layout/cycle3"/>
    <dgm:cxn modelId="{F5E92A2C-D379-4F3F-8F70-7683062ABA13}" type="presParOf" srcId="{A9E00262-C799-40EC-B64D-9A742BF97B9A}" destId="{49536BD8-D328-45DE-97AF-F52D63C2B752}" srcOrd="9"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20D24F-1434-421B-92A2-984702A17782}"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GB"/>
        </a:p>
      </dgm:t>
    </dgm:pt>
    <dgm:pt modelId="{D192993C-5627-4853-8832-806649C434F2}">
      <dgm:prSet phldrT="[Text]" custT="1"/>
      <dgm:spPr/>
      <dgm:t>
        <a:bodyPr/>
        <a:lstStyle/>
        <a:p>
          <a:r>
            <a:rPr lang="en-GB" sz="1400"/>
            <a:t>Identify Research topics</a:t>
          </a:r>
        </a:p>
      </dgm:t>
    </dgm:pt>
    <dgm:pt modelId="{5BE885A2-3E1D-48AF-AA01-ADDBBE594B16}" type="parTrans" cxnId="{01EA7209-EE39-4325-9594-EDCE32949E4F}">
      <dgm:prSet/>
      <dgm:spPr/>
      <dgm:t>
        <a:bodyPr/>
        <a:lstStyle/>
        <a:p>
          <a:endParaRPr lang="en-GB" sz="1400"/>
        </a:p>
      </dgm:t>
    </dgm:pt>
    <dgm:pt modelId="{6A01A466-C106-4AD1-84C4-DA3858D48BFA}" type="sibTrans" cxnId="{01EA7209-EE39-4325-9594-EDCE32949E4F}">
      <dgm:prSet/>
      <dgm:spPr/>
      <dgm:t>
        <a:bodyPr/>
        <a:lstStyle/>
        <a:p>
          <a:endParaRPr lang="en-GB" sz="1400"/>
        </a:p>
      </dgm:t>
    </dgm:pt>
    <dgm:pt modelId="{A8C86EF4-52A7-4A1D-A367-13A5F7E45F98}">
      <dgm:prSet phldrT="[Text]" custT="1"/>
      <dgm:spPr/>
      <dgm:t>
        <a:bodyPr/>
        <a:lstStyle/>
        <a:p>
          <a:r>
            <a:rPr lang="en-GB" sz="1400"/>
            <a:t>Prioritise and Commission</a:t>
          </a:r>
        </a:p>
      </dgm:t>
    </dgm:pt>
    <dgm:pt modelId="{6B50206F-5B24-4719-B9C1-6BB5252E291C}" type="parTrans" cxnId="{B6BD564F-AD3C-49E4-B846-E2259667FCAE}">
      <dgm:prSet/>
      <dgm:spPr/>
      <dgm:t>
        <a:bodyPr/>
        <a:lstStyle/>
        <a:p>
          <a:endParaRPr lang="en-GB" sz="1400"/>
        </a:p>
      </dgm:t>
    </dgm:pt>
    <dgm:pt modelId="{EF9E193F-74B5-4E6A-80E9-2277114DA86B}" type="sibTrans" cxnId="{B6BD564F-AD3C-49E4-B846-E2259667FCAE}">
      <dgm:prSet/>
      <dgm:spPr/>
      <dgm:t>
        <a:bodyPr/>
        <a:lstStyle/>
        <a:p>
          <a:endParaRPr lang="en-GB" sz="1400"/>
        </a:p>
      </dgm:t>
    </dgm:pt>
    <dgm:pt modelId="{FDDE7B40-40CC-4794-81EA-63974C228F2A}">
      <dgm:prSet phldrT="[Text]" custT="1"/>
      <dgm:spPr/>
      <dgm:t>
        <a:bodyPr/>
        <a:lstStyle/>
        <a:p>
          <a:r>
            <a:rPr lang="en-GB" sz="1400"/>
            <a:t>Designing Research</a:t>
          </a:r>
        </a:p>
      </dgm:t>
    </dgm:pt>
    <dgm:pt modelId="{D5164437-507E-483E-986D-F0B4E9C9457C}" type="parTrans" cxnId="{6E8A92D6-DADC-4CCE-83A0-797D91859504}">
      <dgm:prSet/>
      <dgm:spPr/>
      <dgm:t>
        <a:bodyPr/>
        <a:lstStyle/>
        <a:p>
          <a:endParaRPr lang="en-GB" sz="1400"/>
        </a:p>
      </dgm:t>
    </dgm:pt>
    <dgm:pt modelId="{4D772768-2260-45EB-9D73-243EB189042C}" type="sibTrans" cxnId="{6E8A92D6-DADC-4CCE-83A0-797D91859504}">
      <dgm:prSet/>
      <dgm:spPr/>
      <dgm:t>
        <a:bodyPr/>
        <a:lstStyle/>
        <a:p>
          <a:endParaRPr lang="en-GB" sz="1400"/>
        </a:p>
      </dgm:t>
    </dgm:pt>
    <dgm:pt modelId="{BE0D42C5-EB1B-4ACB-B5FF-63A2DC92E131}">
      <dgm:prSet phldrT="[Text]" custT="1"/>
      <dgm:spPr/>
      <dgm:t>
        <a:bodyPr/>
        <a:lstStyle/>
        <a:p>
          <a:r>
            <a:rPr lang="en-GB" sz="1400"/>
            <a:t>Managing Research </a:t>
          </a:r>
        </a:p>
      </dgm:t>
    </dgm:pt>
    <dgm:pt modelId="{AE115CF3-58A9-460B-9A6C-9374E305C9DA}" type="parTrans" cxnId="{6B8D4B99-DAFC-4286-AEDD-40F4D79D6DCA}">
      <dgm:prSet/>
      <dgm:spPr/>
      <dgm:t>
        <a:bodyPr/>
        <a:lstStyle/>
        <a:p>
          <a:endParaRPr lang="en-GB" sz="1400"/>
        </a:p>
      </dgm:t>
    </dgm:pt>
    <dgm:pt modelId="{304EAA80-C832-4CD1-8550-2A6D1DECB6BC}" type="sibTrans" cxnId="{6B8D4B99-DAFC-4286-AEDD-40F4D79D6DCA}">
      <dgm:prSet/>
      <dgm:spPr/>
      <dgm:t>
        <a:bodyPr/>
        <a:lstStyle/>
        <a:p>
          <a:endParaRPr lang="en-GB" sz="1400"/>
        </a:p>
      </dgm:t>
    </dgm:pt>
    <dgm:pt modelId="{A68BC563-F6B1-4D9C-95DD-9701062B4E1A}">
      <dgm:prSet phldrT="[Text]" custT="1"/>
      <dgm:spPr/>
      <dgm:t>
        <a:bodyPr/>
        <a:lstStyle/>
        <a:p>
          <a:r>
            <a:rPr lang="en-GB" sz="1400"/>
            <a:t>Data Collection</a:t>
          </a:r>
        </a:p>
      </dgm:t>
    </dgm:pt>
    <dgm:pt modelId="{79BF0ED2-4CC0-4082-A205-E3150172ECDD}" type="parTrans" cxnId="{76E74178-5066-45E5-8747-E55D9448C9AB}">
      <dgm:prSet/>
      <dgm:spPr/>
      <dgm:t>
        <a:bodyPr/>
        <a:lstStyle/>
        <a:p>
          <a:endParaRPr lang="en-GB" sz="1400"/>
        </a:p>
      </dgm:t>
    </dgm:pt>
    <dgm:pt modelId="{4BC4C371-C2A0-449F-B8AD-8B15A83F679D}" type="sibTrans" cxnId="{76E74178-5066-45E5-8747-E55D9448C9AB}">
      <dgm:prSet/>
      <dgm:spPr/>
      <dgm:t>
        <a:bodyPr/>
        <a:lstStyle/>
        <a:p>
          <a:endParaRPr lang="en-GB" sz="1400"/>
        </a:p>
      </dgm:t>
    </dgm:pt>
    <dgm:pt modelId="{5DE2C500-38E8-44A3-AD12-78D6E8EDEDED}">
      <dgm:prSet custT="1"/>
      <dgm:spPr/>
      <dgm:t>
        <a:bodyPr/>
        <a:lstStyle/>
        <a:p>
          <a:r>
            <a:rPr lang="en-GB" sz="1400"/>
            <a:t>Data Analysis</a:t>
          </a:r>
        </a:p>
      </dgm:t>
    </dgm:pt>
    <dgm:pt modelId="{8043243F-29DD-44FE-95B5-0397A7728F37}" type="parTrans" cxnId="{F43BF55D-2DE8-41FF-8051-9AC0740AB81B}">
      <dgm:prSet/>
      <dgm:spPr/>
      <dgm:t>
        <a:bodyPr/>
        <a:lstStyle/>
        <a:p>
          <a:endParaRPr lang="en-GB" sz="1400"/>
        </a:p>
      </dgm:t>
    </dgm:pt>
    <dgm:pt modelId="{DA12D373-76BD-42EC-8580-F306F3A3ACA1}" type="sibTrans" cxnId="{F43BF55D-2DE8-41FF-8051-9AC0740AB81B}">
      <dgm:prSet/>
      <dgm:spPr/>
      <dgm:t>
        <a:bodyPr/>
        <a:lstStyle/>
        <a:p>
          <a:endParaRPr lang="en-GB" sz="1400"/>
        </a:p>
      </dgm:t>
    </dgm:pt>
    <dgm:pt modelId="{6E0A357E-3D2A-4A39-A781-B8CE350AD334}">
      <dgm:prSet custT="1"/>
      <dgm:spPr/>
      <dgm:t>
        <a:bodyPr/>
        <a:lstStyle/>
        <a:p>
          <a:r>
            <a:rPr lang="en-GB" sz="1400"/>
            <a:t>Reporting</a:t>
          </a:r>
        </a:p>
      </dgm:t>
    </dgm:pt>
    <dgm:pt modelId="{58FFEA4E-30E2-4595-A763-2F5EC1F03AD2}" type="parTrans" cxnId="{288F5333-39D1-49F5-9999-C110478FD229}">
      <dgm:prSet/>
      <dgm:spPr/>
      <dgm:t>
        <a:bodyPr/>
        <a:lstStyle/>
        <a:p>
          <a:endParaRPr lang="en-GB" sz="1400"/>
        </a:p>
      </dgm:t>
    </dgm:pt>
    <dgm:pt modelId="{3C2AC8C3-6AC6-43DA-A18C-388F1F732863}" type="sibTrans" cxnId="{288F5333-39D1-49F5-9999-C110478FD229}">
      <dgm:prSet/>
      <dgm:spPr/>
      <dgm:t>
        <a:bodyPr/>
        <a:lstStyle/>
        <a:p>
          <a:endParaRPr lang="en-GB" sz="1400"/>
        </a:p>
      </dgm:t>
    </dgm:pt>
    <dgm:pt modelId="{FF197F37-BDA8-4E02-B96E-BA48763F786E}">
      <dgm:prSet custT="1"/>
      <dgm:spPr/>
      <dgm:t>
        <a:bodyPr/>
        <a:lstStyle/>
        <a:p>
          <a:r>
            <a:rPr lang="en-GB" sz="1400"/>
            <a:t>Implementation and Evaluation</a:t>
          </a:r>
        </a:p>
      </dgm:t>
    </dgm:pt>
    <dgm:pt modelId="{9DBDA02B-EFAE-4693-8A44-CFE7F1E360B9}" type="parTrans" cxnId="{A57E7BDB-751C-4DF5-A1E7-3E1325BBA32D}">
      <dgm:prSet/>
      <dgm:spPr/>
      <dgm:t>
        <a:bodyPr/>
        <a:lstStyle/>
        <a:p>
          <a:endParaRPr lang="en-GB" sz="1400"/>
        </a:p>
      </dgm:t>
    </dgm:pt>
    <dgm:pt modelId="{E3FCB531-A800-41D7-B663-4536EF07BEBF}" type="sibTrans" cxnId="{A57E7BDB-751C-4DF5-A1E7-3E1325BBA32D}">
      <dgm:prSet/>
      <dgm:spPr/>
      <dgm:t>
        <a:bodyPr/>
        <a:lstStyle/>
        <a:p>
          <a:endParaRPr lang="en-GB" sz="1400"/>
        </a:p>
      </dgm:t>
    </dgm:pt>
    <dgm:pt modelId="{8508FB16-C283-4C3D-BC9A-7194C4601152}">
      <dgm:prSet custT="1"/>
      <dgm:spPr/>
      <dgm:t>
        <a:bodyPr/>
        <a:lstStyle/>
        <a:p>
          <a:r>
            <a:rPr lang="en-GB" sz="1400"/>
            <a:t>Dissemination</a:t>
          </a:r>
        </a:p>
      </dgm:t>
    </dgm:pt>
    <dgm:pt modelId="{34E056C1-3DC6-435A-BAA2-6E09F3A4FADC}" type="parTrans" cxnId="{0146B296-CBBD-4329-B15E-D46E28CF86D9}">
      <dgm:prSet/>
      <dgm:spPr/>
      <dgm:t>
        <a:bodyPr/>
        <a:lstStyle/>
        <a:p>
          <a:endParaRPr lang="en-GB" sz="1400"/>
        </a:p>
      </dgm:t>
    </dgm:pt>
    <dgm:pt modelId="{C562515F-5B56-4664-8908-781DDE31B886}" type="sibTrans" cxnId="{0146B296-CBBD-4329-B15E-D46E28CF86D9}">
      <dgm:prSet/>
      <dgm:spPr/>
      <dgm:t>
        <a:bodyPr/>
        <a:lstStyle/>
        <a:p>
          <a:endParaRPr lang="en-GB" sz="1400"/>
        </a:p>
      </dgm:t>
    </dgm:pt>
    <dgm:pt modelId="{1413F8A2-AF88-403C-B13B-ED7EC30DF023}" type="pres">
      <dgm:prSet presAssocID="{3120D24F-1434-421B-92A2-984702A17782}" presName="Name0" presStyleCnt="0">
        <dgm:presLayoutVars>
          <dgm:dir/>
          <dgm:resizeHandles val="exact"/>
        </dgm:presLayoutVars>
      </dgm:prSet>
      <dgm:spPr/>
    </dgm:pt>
    <dgm:pt modelId="{A9E00262-C799-40EC-B64D-9A742BF97B9A}" type="pres">
      <dgm:prSet presAssocID="{3120D24F-1434-421B-92A2-984702A17782}" presName="cycle" presStyleCnt="0"/>
      <dgm:spPr/>
    </dgm:pt>
    <dgm:pt modelId="{8D4984E0-ED2B-4FB2-A479-DAA9976FB5F8}" type="pres">
      <dgm:prSet presAssocID="{D192993C-5627-4853-8832-806649C434F2}" presName="nodeFirstNode" presStyleLbl="node1" presStyleIdx="0" presStyleCnt="9">
        <dgm:presLayoutVars>
          <dgm:bulletEnabled val="1"/>
        </dgm:presLayoutVars>
      </dgm:prSet>
      <dgm:spPr/>
    </dgm:pt>
    <dgm:pt modelId="{7E5E78E7-28D4-4523-97DE-907732A70205}" type="pres">
      <dgm:prSet presAssocID="{6A01A466-C106-4AD1-84C4-DA3858D48BFA}" presName="sibTransFirstNode" presStyleLbl="bgShp" presStyleIdx="0" presStyleCnt="1"/>
      <dgm:spPr/>
    </dgm:pt>
    <dgm:pt modelId="{059ADE15-A13D-4278-8004-1B742381F3EF}" type="pres">
      <dgm:prSet presAssocID="{A8C86EF4-52A7-4A1D-A367-13A5F7E45F98}" presName="nodeFollowingNodes" presStyleLbl="node1" presStyleIdx="1" presStyleCnt="9">
        <dgm:presLayoutVars>
          <dgm:bulletEnabled val="1"/>
        </dgm:presLayoutVars>
      </dgm:prSet>
      <dgm:spPr/>
    </dgm:pt>
    <dgm:pt modelId="{6109E38C-03FE-4DFF-A96F-DEE1B58218D1}" type="pres">
      <dgm:prSet presAssocID="{FDDE7B40-40CC-4794-81EA-63974C228F2A}" presName="nodeFollowingNodes" presStyleLbl="node1" presStyleIdx="2" presStyleCnt="9">
        <dgm:presLayoutVars>
          <dgm:bulletEnabled val="1"/>
        </dgm:presLayoutVars>
      </dgm:prSet>
      <dgm:spPr/>
    </dgm:pt>
    <dgm:pt modelId="{5A10814E-6FFD-4670-A777-113E62BFE62B}" type="pres">
      <dgm:prSet presAssocID="{BE0D42C5-EB1B-4ACB-B5FF-63A2DC92E131}" presName="nodeFollowingNodes" presStyleLbl="node1" presStyleIdx="3" presStyleCnt="9">
        <dgm:presLayoutVars>
          <dgm:bulletEnabled val="1"/>
        </dgm:presLayoutVars>
      </dgm:prSet>
      <dgm:spPr/>
    </dgm:pt>
    <dgm:pt modelId="{AB3B4288-D92F-4D13-A7DE-3EB3DB4D5256}" type="pres">
      <dgm:prSet presAssocID="{A68BC563-F6B1-4D9C-95DD-9701062B4E1A}" presName="nodeFollowingNodes" presStyleLbl="node1" presStyleIdx="4" presStyleCnt="9" custRadScaleRad="104633" custRadScaleInc="-16924">
        <dgm:presLayoutVars>
          <dgm:bulletEnabled val="1"/>
        </dgm:presLayoutVars>
      </dgm:prSet>
      <dgm:spPr/>
    </dgm:pt>
    <dgm:pt modelId="{0A99D046-BD33-4B84-B2EC-CE0B74367669}" type="pres">
      <dgm:prSet presAssocID="{5DE2C500-38E8-44A3-AD12-78D6E8EDEDED}" presName="nodeFollowingNodes" presStyleLbl="node1" presStyleIdx="5" presStyleCnt="9">
        <dgm:presLayoutVars>
          <dgm:bulletEnabled val="1"/>
        </dgm:presLayoutVars>
      </dgm:prSet>
      <dgm:spPr/>
    </dgm:pt>
    <dgm:pt modelId="{C6DBA7CC-24BA-444C-ACEF-14159DCFA5F9}" type="pres">
      <dgm:prSet presAssocID="{6E0A357E-3D2A-4A39-A781-B8CE350AD334}" presName="nodeFollowingNodes" presStyleLbl="node1" presStyleIdx="6" presStyleCnt="9">
        <dgm:presLayoutVars>
          <dgm:bulletEnabled val="1"/>
        </dgm:presLayoutVars>
      </dgm:prSet>
      <dgm:spPr/>
    </dgm:pt>
    <dgm:pt modelId="{1E784888-049E-4E95-81D4-BB9335008354}" type="pres">
      <dgm:prSet presAssocID="{FF197F37-BDA8-4E02-B96E-BA48763F786E}" presName="nodeFollowingNodes" presStyleLbl="node1" presStyleIdx="7" presStyleCnt="9" custScaleX="156756">
        <dgm:presLayoutVars>
          <dgm:bulletEnabled val="1"/>
        </dgm:presLayoutVars>
      </dgm:prSet>
      <dgm:spPr/>
    </dgm:pt>
    <dgm:pt modelId="{49536BD8-D328-45DE-97AF-F52D63C2B752}" type="pres">
      <dgm:prSet presAssocID="{8508FB16-C283-4C3D-BC9A-7194C4601152}" presName="nodeFollowingNodes" presStyleLbl="node1" presStyleIdx="8" presStyleCnt="9">
        <dgm:presLayoutVars>
          <dgm:bulletEnabled val="1"/>
        </dgm:presLayoutVars>
      </dgm:prSet>
      <dgm:spPr/>
    </dgm:pt>
  </dgm:ptLst>
  <dgm:cxnLst>
    <dgm:cxn modelId="{CC378203-5CA2-4875-BE1A-8D69C54CABD0}" type="presOf" srcId="{D192993C-5627-4853-8832-806649C434F2}" destId="{8D4984E0-ED2B-4FB2-A479-DAA9976FB5F8}" srcOrd="0" destOrd="0" presId="urn:microsoft.com/office/officeart/2005/8/layout/cycle3"/>
    <dgm:cxn modelId="{01EA7209-EE39-4325-9594-EDCE32949E4F}" srcId="{3120D24F-1434-421B-92A2-984702A17782}" destId="{D192993C-5627-4853-8832-806649C434F2}" srcOrd="0" destOrd="0" parTransId="{5BE885A2-3E1D-48AF-AA01-ADDBBE594B16}" sibTransId="{6A01A466-C106-4AD1-84C4-DA3858D48BFA}"/>
    <dgm:cxn modelId="{4C975114-E01F-4606-8B6E-117F0418A021}" type="presOf" srcId="{6A01A466-C106-4AD1-84C4-DA3858D48BFA}" destId="{7E5E78E7-28D4-4523-97DE-907732A70205}" srcOrd="0" destOrd="0" presId="urn:microsoft.com/office/officeart/2005/8/layout/cycle3"/>
    <dgm:cxn modelId="{288F5333-39D1-49F5-9999-C110478FD229}" srcId="{3120D24F-1434-421B-92A2-984702A17782}" destId="{6E0A357E-3D2A-4A39-A781-B8CE350AD334}" srcOrd="6" destOrd="0" parTransId="{58FFEA4E-30E2-4595-A763-2F5EC1F03AD2}" sibTransId="{3C2AC8C3-6AC6-43DA-A18C-388F1F732863}"/>
    <dgm:cxn modelId="{B5F2CE3E-9A32-4F0D-87E3-AFFC68142752}" type="presOf" srcId="{6E0A357E-3D2A-4A39-A781-B8CE350AD334}" destId="{C6DBA7CC-24BA-444C-ACEF-14159DCFA5F9}" srcOrd="0" destOrd="0" presId="urn:microsoft.com/office/officeart/2005/8/layout/cycle3"/>
    <dgm:cxn modelId="{F43BF55D-2DE8-41FF-8051-9AC0740AB81B}" srcId="{3120D24F-1434-421B-92A2-984702A17782}" destId="{5DE2C500-38E8-44A3-AD12-78D6E8EDEDED}" srcOrd="5" destOrd="0" parTransId="{8043243F-29DD-44FE-95B5-0397A7728F37}" sibTransId="{DA12D373-76BD-42EC-8580-F306F3A3ACA1}"/>
    <dgm:cxn modelId="{02622660-C2EE-4235-BC33-B93BDD8535DB}" type="presOf" srcId="{8508FB16-C283-4C3D-BC9A-7194C4601152}" destId="{49536BD8-D328-45DE-97AF-F52D63C2B752}" srcOrd="0" destOrd="0" presId="urn:microsoft.com/office/officeart/2005/8/layout/cycle3"/>
    <dgm:cxn modelId="{19209066-7FC2-4A37-8067-4E114166A2B8}" type="presOf" srcId="{A8C86EF4-52A7-4A1D-A367-13A5F7E45F98}" destId="{059ADE15-A13D-4278-8004-1B742381F3EF}" srcOrd="0" destOrd="0" presId="urn:microsoft.com/office/officeart/2005/8/layout/cycle3"/>
    <dgm:cxn modelId="{B6BD564F-AD3C-49E4-B846-E2259667FCAE}" srcId="{3120D24F-1434-421B-92A2-984702A17782}" destId="{A8C86EF4-52A7-4A1D-A367-13A5F7E45F98}" srcOrd="1" destOrd="0" parTransId="{6B50206F-5B24-4719-B9C1-6BB5252E291C}" sibTransId="{EF9E193F-74B5-4E6A-80E9-2277114DA86B}"/>
    <dgm:cxn modelId="{76E74178-5066-45E5-8747-E55D9448C9AB}" srcId="{3120D24F-1434-421B-92A2-984702A17782}" destId="{A68BC563-F6B1-4D9C-95DD-9701062B4E1A}" srcOrd="4" destOrd="0" parTransId="{79BF0ED2-4CC0-4082-A205-E3150172ECDD}" sibTransId="{4BC4C371-C2A0-449F-B8AD-8B15A83F679D}"/>
    <dgm:cxn modelId="{F3725259-F47C-449D-B444-53463F9E98CF}" type="presOf" srcId="{FF197F37-BDA8-4E02-B96E-BA48763F786E}" destId="{1E784888-049E-4E95-81D4-BB9335008354}" srcOrd="0" destOrd="0" presId="urn:microsoft.com/office/officeart/2005/8/layout/cycle3"/>
    <dgm:cxn modelId="{8BAD4585-5F4F-47AA-8B75-1FA4E051B4FE}" type="presOf" srcId="{BE0D42C5-EB1B-4ACB-B5FF-63A2DC92E131}" destId="{5A10814E-6FFD-4670-A777-113E62BFE62B}" srcOrd="0" destOrd="0" presId="urn:microsoft.com/office/officeart/2005/8/layout/cycle3"/>
    <dgm:cxn modelId="{9E44C28E-795B-41BB-8181-01C0C9937F92}" type="presOf" srcId="{A68BC563-F6B1-4D9C-95DD-9701062B4E1A}" destId="{AB3B4288-D92F-4D13-A7DE-3EB3DB4D5256}" srcOrd="0" destOrd="0" presId="urn:microsoft.com/office/officeart/2005/8/layout/cycle3"/>
    <dgm:cxn modelId="{0146B296-CBBD-4329-B15E-D46E28CF86D9}" srcId="{3120D24F-1434-421B-92A2-984702A17782}" destId="{8508FB16-C283-4C3D-BC9A-7194C4601152}" srcOrd="8" destOrd="0" parTransId="{34E056C1-3DC6-435A-BAA2-6E09F3A4FADC}" sibTransId="{C562515F-5B56-4664-8908-781DDE31B886}"/>
    <dgm:cxn modelId="{6B8D4B99-DAFC-4286-AEDD-40F4D79D6DCA}" srcId="{3120D24F-1434-421B-92A2-984702A17782}" destId="{BE0D42C5-EB1B-4ACB-B5FF-63A2DC92E131}" srcOrd="3" destOrd="0" parTransId="{AE115CF3-58A9-460B-9A6C-9374E305C9DA}" sibTransId="{304EAA80-C832-4CD1-8550-2A6D1DECB6BC}"/>
    <dgm:cxn modelId="{8417829A-3E5F-4ADB-9050-4080899BBD67}" type="presOf" srcId="{5DE2C500-38E8-44A3-AD12-78D6E8EDEDED}" destId="{0A99D046-BD33-4B84-B2EC-CE0B74367669}" srcOrd="0" destOrd="0" presId="urn:microsoft.com/office/officeart/2005/8/layout/cycle3"/>
    <dgm:cxn modelId="{112EDA9A-6788-4FB1-9FED-A31179EE8BE5}" type="presOf" srcId="{FDDE7B40-40CC-4794-81EA-63974C228F2A}" destId="{6109E38C-03FE-4DFF-A96F-DEE1B58218D1}" srcOrd="0" destOrd="0" presId="urn:microsoft.com/office/officeart/2005/8/layout/cycle3"/>
    <dgm:cxn modelId="{E69617C4-8108-498B-9931-3E7C589D55D1}" type="presOf" srcId="{3120D24F-1434-421B-92A2-984702A17782}" destId="{1413F8A2-AF88-403C-B13B-ED7EC30DF023}" srcOrd="0" destOrd="0" presId="urn:microsoft.com/office/officeart/2005/8/layout/cycle3"/>
    <dgm:cxn modelId="{6E8A92D6-DADC-4CCE-83A0-797D91859504}" srcId="{3120D24F-1434-421B-92A2-984702A17782}" destId="{FDDE7B40-40CC-4794-81EA-63974C228F2A}" srcOrd="2" destOrd="0" parTransId="{D5164437-507E-483E-986D-F0B4E9C9457C}" sibTransId="{4D772768-2260-45EB-9D73-243EB189042C}"/>
    <dgm:cxn modelId="{A57E7BDB-751C-4DF5-A1E7-3E1325BBA32D}" srcId="{3120D24F-1434-421B-92A2-984702A17782}" destId="{FF197F37-BDA8-4E02-B96E-BA48763F786E}" srcOrd="7" destOrd="0" parTransId="{9DBDA02B-EFAE-4693-8A44-CFE7F1E360B9}" sibTransId="{E3FCB531-A800-41D7-B663-4536EF07BEBF}"/>
    <dgm:cxn modelId="{D3C0EF7B-DF6E-46B9-B76C-F7AC77F86C91}" type="presParOf" srcId="{1413F8A2-AF88-403C-B13B-ED7EC30DF023}" destId="{A9E00262-C799-40EC-B64D-9A742BF97B9A}" srcOrd="0" destOrd="0" presId="urn:microsoft.com/office/officeart/2005/8/layout/cycle3"/>
    <dgm:cxn modelId="{B68339D0-B796-422A-9105-9B98840AFDA0}" type="presParOf" srcId="{A9E00262-C799-40EC-B64D-9A742BF97B9A}" destId="{8D4984E0-ED2B-4FB2-A479-DAA9976FB5F8}" srcOrd="0" destOrd="0" presId="urn:microsoft.com/office/officeart/2005/8/layout/cycle3"/>
    <dgm:cxn modelId="{295469B1-4E61-4633-AFEC-720673852281}" type="presParOf" srcId="{A9E00262-C799-40EC-B64D-9A742BF97B9A}" destId="{7E5E78E7-28D4-4523-97DE-907732A70205}" srcOrd="1" destOrd="0" presId="urn:microsoft.com/office/officeart/2005/8/layout/cycle3"/>
    <dgm:cxn modelId="{ABFAB232-FB6A-47A4-A69F-02670C569216}" type="presParOf" srcId="{A9E00262-C799-40EC-B64D-9A742BF97B9A}" destId="{059ADE15-A13D-4278-8004-1B742381F3EF}" srcOrd="2" destOrd="0" presId="urn:microsoft.com/office/officeart/2005/8/layout/cycle3"/>
    <dgm:cxn modelId="{5248D8BC-97E3-4EEA-8566-B35643511951}" type="presParOf" srcId="{A9E00262-C799-40EC-B64D-9A742BF97B9A}" destId="{6109E38C-03FE-4DFF-A96F-DEE1B58218D1}" srcOrd="3" destOrd="0" presId="urn:microsoft.com/office/officeart/2005/8/layout/cycle3"/>
    <dgm:cxn modelId="{F6B24571-5B80-4908-A3E7-95D456D1C6D2}" type="presParOf" srcId="{A9E00262-C799-40EC-B64D-9A742BF97B9A}" destId="{5A10814E-6FFD-4670-A777-113E62BFE62B}" srcOrd="4" destOrd="0" presId="urn:microsoft.com/office/officeart/2005/8/layout/cycle3"/>
    <dgm:cxn modelId="{85BEB42D-9EB4-4C21-AA3C-F6A619A39F2C}" type="presParOf" srcId="{A9E00262-C799-40EC-B64D-9A742BF97B9A}" destId="{AB3B4288-D92F-4D13-A7DE-3EB3DB4D5256}" srcOrd="5" destOrd="0" presId="urn:microsoft.com/office/officeart/2005/8/layout/cycle3"/>
    <dgm:cxn modelId="{E8BA3F25-4432-4918-99D2-439F1B0C13DC}" type="presParOf" srcId="{A9E00262-C799-40EC-B64D-9A742BF97B9A}" destId="{0A99D046-BD33-4B84-B2EC-CE0B74367669}" srcOrd="6" destOrd="0" presId="urn:microsoft.com/office/officeart/2005/8/layout/cycle3"/>
    <dgm:cxn modelId="{EF2BB69D-7F29-46CE-B661-DCA4DA3B0670}" type="presParOf" srcId="{A9E00262-C799-40EC-B64D-9A742BF97B9A}" destId="{C6DBA7CC-24BA-444C-ACEF-14159DCFA5F9}" srcOrd="7" destOrd="0" presId="urn:microsoft.com/office/officeart/2005/8/layout/cycle3"/>
    <dgm:cxn modelId="{6E23D28F-6F34-45E5-B030-D051F9EAB67A}" type="presParOf" srcId="{A9E00262-C799-40EC-B64D-9A742BF97B9A}" destId="{1E784888-049E-4E95-81D4-BB9335008354}" srcOrd="8" destOrd="0" presId="urn:microsoft.com/office/officeart/2005/8/layout/cycle3"/>
    <dgm:cxn modelId="{F5E92A2C-D379-4F3F-8F70-7683062ABA13}" type="presParOf" srcId="{A9E00262-C799-40EC-B64D-9A742BF97B9A}" destId="{49536BD8-D328-45DE-97AF-F52D63C2B752}" srcOrd="9" destOrd="0" presId="urn:microsoft.com/office/officeart/2005/8/layout/cycle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20D24F-1434-421B-92A2-984702A17782}"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GB"/>
        </a:p>
      </dgm:t>
    </dgm:pt>
    <dgm:pt modelId="{D192993C-5627-4853-8832-806649C434F2}">
      <dgm:prSet phldrT="[Text]" custT="1"/>
      <dgm:spPr/>
      <dgm:t>
        <a:bodyPr/>
        <a:lstStyle/>
        <a:p>
          <a:r>
            <a:rPr lang="en-GB" sz="1400"/>
            <a:t>Identify Research topics</a:t>
          </a:r>
        </a:p>
      </dgm:t>
    </dgm:pt>
    <dgm:pt modelId="{5BE885A2-3E1D-48AF-AA01-ADDBBE594B16}" type="parTrans" cxnId="{01EA7209-EE39-4325-9594-EDCE32949E4F}">
      <dgm:prSet/>
      <dgm:spPr/>
      <dgm:t>
        <a:bodyPr/>
        <a:lstStyle/>
        <a:p>
          <a:endParaRPr lang="en-GB" sz="1400"/>
        </a:p>
      </dgm:t>
    </dgm:pt>
    <dgm:pt modelId="{6A01A466-C106-4AD1-84C4-DA3858D48BFA}" type="sibTrans" cxnId="{01EA7209-EE39-4325-9594-EDCE32949E4F}">
      <dgm:prSet/>
      <dgm:spPr/>
      <dgm:t>
        <a:bodyPr/>
        <a:lstStyle/>
        <a:p>
          <a:endParaRPr lang="en-GB" sz="1400"/>
        </a:p>
      </dgm:t>
    </dgm:pt>
    <dgm:pt modelId="{A8C86EF4-52A7-4A1D-A367-13A5F7E45F98}">
      <dgm:prSet phldrT="[Text]" custT="1"/>
      <dgm:spPr/>
      <dgm:t>
        <a:bodyPr/>
        <a:lstStyle/>
        <a:p>
          <a:r>
            <a:rPr lang="en-GB" sz="1400"/>
            <a:t>Prioritise and Commission</a:t>
          </a:r>
        </a:p>
      </dgm:t>
    </dgm:pt>
    <dgm:pt modelId="{6B50206F-5B24-4719-B9C1-6BB5252E291C}" type="parTrans" cxnId="{B6BD564F-AD3C-49E4-B846-E2259667FCAE}">
      <dgm:prSet/>
      <dgm:spPr/>
      <dgm:t>
        <a:bodyPr/>
        <a:lstStyle/>
        <a:p>
          <a:endParaRPr lang="en-GB" sz="1400"/>
        </a:p>
      </dgm:t>
    </dgm:pt>
    <dgm:pt modelId="{EF9E193F-74B5-4E6A-80E9-2277114DA86B}" type="sibTrans" cxnId="{B6BD564F-AD3C-49E4-B846-E2259667FCAE}">
      <dgm:prSet/>
      <dgm:spPr/>
      <dgm:t>
        <a:bodyPr/>
        <a:lstStyle/>
        <a:p>
          <a:endParaRPr lang="en-GB" sz="1400"/>
        </a:p>
      </dgm:t>
    </dgm:pt>
    <dgm:pt modelId="{FDDE7B40-40CC-4794-81EA-63974C228F2A}">
      <dgm:prSet phldrT="[Text]" custT="1"/>
      <dgm:spPr/>
      <dgm:t>
        <a:bodyPr/>
        <a:lstStyle/>
        <a:p>
          <a:r>
            <a:rPr lang="en-GB" sz="1400"/>
            <a:t>Designing Research</a:t>
          </a:r>
        </a:p>
      </dgm:t>
    </dgm:pt>
    <dgm:pt modelId="{D5164437-507E-483E-986D-F0B4E9C9457C}" type="parTrans" cxnId="{6E8A92D6-DADC-4CCE-83A0-797D91859504}">
      <dgm:prSet/>
      <dgm:spPr/>
      <dgm:t>
        <a:bodyPr/>
        <a:lstStyle/>
        <a:p>
          <a:endParaRPr lang="en-GB" sz="1400"/>
        </a:p>
      </dgm:t>
    </dgm:pt>
    <dgm:pt modelId="{4D772768-2260-45EB-9D73-243EB189042C}" type="sibTrans" cxnId="{6E8A92D6-DADC-4CCE-83A0-797D91859504}">
      <dgm:prSet/>
      <dgm:spPr/>
      <dgm:t>
        <a:bodyPr/>
        <a:lstStyle/>
        <a:p>
          <a:endParaRPr lang="en-GB" sz="1400"/>
        </a:p>
      </dgm:t>
    </dgm:pt>
    <dgm:pt modelId="{BE0D42C5-EB1B-4ACB-B5FF-63A2DC92E131}">
      <dgm:prSet phldrT="[Text]" custT="1"/>
      <dgm:spPr/>
      <dgm:t>
        <a:bodyPr/>
        <a:lstStyle/>
        <a:p>
          <a:r>
            <a:rPr lang="en-GB" sz="1400"/>
            <a:t>Managing Research </a:t>
          </a:r>
        </a:p>
      </dgm:t>
    </dgm:pt>
    <dgm:pt modelId="{AE115CF3-58A9-460B-9A6C-9374E305C9DA}" type="parTrans" cxnId="{6B8D4B99-DAFC-4286-AEDD-40F4D79D6DCA}">
      <dgm:prSet/>
      <dgm:spPr/>
      <dgm:t>
        <a:bodyPr/>
        <a:lstStyle/>
        <a:p>
          <a:endParaRPr lang="en-GB" sz="1400"/>
        </a:p>
      </dgm:t>
    </dgm:pt>
    <dgm:pt modelId="{304EAA80-C832-4CD1-8550-2A6D1DECB6BC}" type="sibTrans" cxnId="{6B8D4B99-DAFC-4286-AEDD-40F4D79D6DCA}">
      <dgm:prSet/>
      <dgm:spPr/>
      <dgm:t>
        <a:bodyPr/>
        <a:lstStyle/>
        <a:p>
          <a:endParaRPr lang="en-GB" sz="1400"/>
        </a:p>
      </dgm:t>
    </dgm:pt>
    <dgm:pt modelId="{A68BC563-F6B1-4D9C-95DD-9701062B4E1A}">
      <dgm:prSet phldrT="[Text]" custT="1"/>
      <dgm:spPr/>
      <dgm:t>
        <a:bodyPr/>
        <a:lstStyle/>
        <a:p>
          <a:r>
            <a:rPr lang="en-GB" sz="1400"/>
            <a:t>Data Collection</a:t>
          </a:r>
        </a:p>
      </dgm:t>
    </dgm:pt>
    <dgm:pt modelId="{79BF0ED2-4CC0-4082-A205-E3150172ECDD}" type="parTrans" cxnId="{76E74178-5066-45E5-8747-E55D9448C9AB}">
      <dgm:prSet/>
      <dgm:spPr/>
      <dgm:t>
        <a:bodyPr/>
        <a:lstStyle/>
        <a:p>
          <a:endParaRPr lang="en-GB" sz="1400"/>
        </a:p>
      </dgm:t>
    </dgm:pt>
    <dgm:pt modelId="{4BC4C371-C2A0-449F-B8AD-8B15A83F679D}" type="sibTrans" cxnId="{76E74178-5066-45E5-8747-E55D9448C9AB}">
      <dgm:prSet/>
      <dgm:spPr/>
      <dgm:t>
        <a:bodyPr/>
        <a:lstStyle/>
        <a:p>
          <a:endParaRPr lang="en-GB" sz="1400"/>
        </a:p>
      </dgm:t>
    </dgm:pt>
    <dgm:pt modelId="{5DE2C500-38E8-44A3-AD12-78D6E8EDEDED}">
      <dgm:prSet custT="1"/>
      <dgm:spPr/>
      <dgm:t>
        <a:bodyPr/>
        <a:lstStyle/>
        <a:p>
          <a:r>
            <a:rPr lang="en-GB" sz="1400"/>
            <a:t>Data Analysis</a:t>
          </a:r>
        </a:p>
      </dgm:t>
    </dgm:pt>
    <dgm:pt modelId="{8043243F-29DD-44FE-95B5-0397A7728F37}" type="parTrans" cxnId="{F43BF55D-2DE8-41FF-8051-9AC0740AB81B}">
      <dgm:prSet/>
      <dgm:spPr/>
      <dgm:t>
        <a:bodyPr/>
        <a:lstStyle/>
        <a:p>
          <a:endParaRPr lang="en-GB" sz="1400"/>
        </a:p>
      </dgm:t>
    </dgm:pt>
    <dgm:pt modelId="{DA12D373-76BD-42EC-8580-F306F3A3ACA1}" type="sibTrans" cxnId="{F43BF55D-2DE8-41FF-8051-9AC0740AB81B}">
      <dgm:prSet/>
      <dgm:spPr/>
      <dgm:t>
        <a:bodyPr/>
        <a:lstStyle/>
        <a:p>
          <a:endParaRPr lang="en-GB" sz="1400"/>
        </a:p>
      </dgm:t>
    </dgm:pt>
    <dgm:pt modelId="{6E0A357E-3D2A-4A39-A781-B8CE350AD334}">
      <dgm:prSet custT="1"/>
      <dgm:spPr/>
      <dgm:t>
        <a:bodyPr/>
        <a:lstStyle/>
        <a:p>
          <a:r>
            <a:rPr lang="en-GB" sz="1400"/>
            <a:t>Reporting</a:t>
          </a:r>
        </a:p>
      </dgm:t>
    </dgm:pt>
    <dgm:pt modelId="{58FFEA4E-30E2-4595-A763-2F5EC1F03AD2}" type="parTrans" cxnId="{288F5333-39D1-49F5-9999-C110478FD229}">
      <dgm:prSet/>
      <dgm:spPr/>
      <dgm:t>
        <a:bodyPr/>
        <a:lstStyle/>
        <a:p>
          <a:endParaRPr lang="en-GB" sz="1400"/>
        </a:p>
      </dgm:t>
    </dgm:pt>
    <dgm:pt modelId="{3C2AC8C3-6AC6-43DA-A18C-388F1F732863}" type="sibTrans" cxnId="{288F5333-39D1-49F5-9999-C110478FD229}">
      <dgm:prSet/>
      <dgm:spPr/>
      <dgm:t>
        <a:bodyPr/>
        <a:lstStyle/>
        <a:p>
          <a:endParaRPr lang="en-GB" sz="1400"/>
        </a:p>
      </dgm:t>
    </dgm:pt>
    <dgm:pt modelId="{FF197F37-BDA8-4E02-B96E-BA48763F786E}">
      <dgm:prSet custT="1"/>
      <dgm:spPr/>
      <dgm:t>
        <a:bodyPr/>
        <a:lstStyle/>
        <a:p>
          <a:r>
            <a:rPr lang="en-GB" sz="1400"/>
            <a:t>Implementation and Evaluation</a:t>
          </a:r>
        </a:p>
      </dgm:t>
    </dgm:pt>
    <dgm:pt modelId="{9DBDA02B-EFAE-4693-8A44-CFE7F1E360B9}" type="parTrans" cxnId="{A57E7BDB-751C-4DF5-A1E7-3E1325BBA32D}">
      <dgm:prSet/>
      <dgm:spPr/>
      <dgm:t>
        <a:bodyPr/>
        <a:lstStyle/>
        <a:p>
          <a:endParaRPr lang="en-GB" sz="1400"/>
        </a:p>
      </dgm:t>
    </dgm:pt>
    <dgm:pt modelId="{E3FCB531-A800-41D7-B663-4536EF07BEBF}" type="sibTrans" cxnId="{A57E7BDB-751C-4DF5-A1E7-3E1325BBA32D}">
      <dgm:prSet/>
      <dgm:spPr/>
      <dgm:t>
        <a:bodyPr/>
        <a:lstStyle/>
        <a:p>
          <a:endParaRPr lang="en-GB" sz="1400"/>
        </a:p>
      </dgm:t>
    </dgm:pt>
    <dgm:pt modelId="{8508FB16-C283-4C3D-BC9A-7194C4601152}">
      <dgm:prSet custT="1"/>
      <dgm:spPr/>
      <dgm:t>
        <a:bodyPr/>
        <a:lstStyle/>
        <a:p>
          <a:r>
            <a:rPr lang="en-GB" sz="1400"/>
            <a:t>Dissemination</a:t>
          </a:r>
        </a:p>
      </dgm:t>
    </dgm:pt>
    <dgm:pt modelId="{34E056C1-3DC6-435A-BAA2-6E09F3A4FADC}" type="parTrans" cxnId="{0146B296-CBBD-4329-B15E-D46E28CF86D9}">
      <dgm:prSet/>
      <dgm:spPr/>
      <dgm:t>
        <a:bodyPr/>
        <a:lstStyle/>
        <a:p>
          <a:endParaRPr lang="en-GB" sz="1400"/>
        </a:p>
      </dgm:t>
    </dgm:pt>
    <dgm:pt modelId="{C562515F-5B56-4664-8908-781DDE31B886}" type="sibTrans" cxnId="{0146B296-CBBD-4329-B15E-D46E28CF86D9}">
      <dgm:prSet/>
      <dgm:spPr/>
      <dgm:t>
        <a:bodyPr/>
        <a:lstStyle/>
        <a:p>
          <a:endParaRPr lang="en-GB" sz="1400"/>
        </a:p>
      </dgm:t>
    </dgm:pt>
    <dgm:pt modelId="{1413F8A2-AF88-403C-B13B-ED7EC30DF023}" type="pres">
      <dgm:prSet presAssocID="{3120D24F-1434-421B-92A2-984702A17782}" presName="Name0" presStyleCnt="0">
        <dgm:presLayoutVars>
          <dgm:dir/>
          <dgm:resizeHandles val="exact"/>
        </dgm:presLayoutVars>
      </dgm:prSet>
      <dgm:spPr/>
    </dgm:pt>
    <dgm:pt modelId="{A9E00262-C799-40EC-B64D-9A742BF97B9A}" type="pres">
      <dgm:prSet presAssocID="{3120D24F-1434-421B-92A2-984702A17782}" presName="cycle" presStyleCnt="0"/>
      <dgm:spPr/>
    </dgm:pt>
    <dgm:pt modelId="{8D4984E0-ED2B-4FB2-A479-DAA9976FB5F8}" type="pres">
      <dgm:prSet presAssocID="{D192993C-5627-4853-8832-806649C434F2}" presName="nodeFirstNode" presStyleLbl="node1" presStyleIdx="0" presStyleCnt="9">
        <dgm:presLayoutVars>
          <dgm:bulletEnabled val="1"/>
        </dgm:presLayoutVars>
      </dgm:prSet>
      <dgm:spPr/>
    </dgm:pt>
    <dgm:pt modelId="{7E5E78E7-28D4-4523-97DE-907732A70205}" type="pres">
      <dgm:prSet presAssocID="{6A01A466-C106-4AD1-84C4-DA3858D48BFA}" presName="sibTransFirstNode" presStyleLbl="bgShp" presStyleIdx="0" presStyleCnt="1"/>
      <dgm:spPr/>
    </dgm:pt>
    <dgm:pt modelId="{059ADE15-A13D-4278-8004-1B742381F3EF}" type="pres">
      <dgm:prSet presAssocID="{A8C86EF4-52A7-4A1D-A367-13A5F7E45F98}" presName="nodeFollowingNodes" presStyleLbl="node1" presStyleIdx="1" presStyleCnt="9">
        <dgm:presLayoutVars>
          <dgm:bulletEnabled val="1"/>
        </dgm:presLayoutVars>
      </dgm:prSet>
      <dgm:spPr/>
    </dgm:pt>
    <dgm:pt modelId="{6109E38C-03FE-4DFF-A96F-DEE1B58218D1}" type="pres">
      <dgm:prSet presAssocID="{FDDE7B40-40CC-4794-81EA-63974C228F2A}" presName="nodeFollowingNodes" presStyleLbl="node1" presStyleIdx="2" presStyleCnt="9">
        <dgm:presLayoutVars>
          <dgm:bulletEnabled val="1"/>
        </dgm:presLayoutVars>
      </dgm:prSet>
      <dgm:spPr/>
    </dgm:pt>
    <dgm:pt modelId="{5A10814E-6FFD-4670-A777-113E62BFE62B}" type="pres">
      <dgm:prSet presAssocID="{BE0D42C5-EB1B-4ACB-B5FF-63A2DC92E131}" presName="nodeFollowingNodes" presStyleLbl="node1" presStyleIdx="3" presStyleCnt="9">
        <dgm:presLayoutVars>
          <dgm:bulletEnabled val="1"/>
        </dgm:presLayoutVars>
      </dgm:prSet>
      <dgm:spPr/>
    </dgm:pt>
    <dgm:pt modelId="{AB3B4288-D92F-4D13-A7DE-3EB3DB4D5256}" type="pres">
      <dgm:prSet presAssocID="{A68BC563-F6B1-4D9C-95DD-9701062B4E1A}" presName="nodeFollowingNodes" presStyleLbl="node1" presStyleIdx="4" presStyleCnt="9" custRadScaleRad="104633" custRadScaleInc="-16924">
        <dgm:presLayoutVars>
          <dgm:bulletEnabled val="1"/>
        </dgm:presLayoutVars>
      </dgm:prSet>
      <dgm:spPr/>
    </dgm:pt>
    <dgm:pt modelId="{0A99D046-BD33-4B84-B2EC-CE0B74367669}" type="pres">
      <dgm:prSet presAssocID="{5DE2C500-38E8-44A3-AD12-78D6E8EDEDED}" presName="nodeFollowingNodes" presStyleLbl="node1" presStyleIdx="5" presStyleCnt="9">
        <dgm:presLayoutVars>
          <dgm:bulletEnabled val="1"/>
        </dgm:presLayoutVars>
      </dgm:prSet>
      <dgm:spPr/>
    </dgm:pt>
    <dgm:pt modelId="{C6DBA7CC-24BA-444C-ACEF-14159DCFA5F9}" type="pres">
      <dgm:prSet presAssocID="{6E0A357E-3D2A-4A39-A781-B8CE350AD334}" presName="nodeFollowingNodes" presStyleLbl="node1" presStyleIdx="6" presStyleCnt="9">
        <dgm:presLayoutVars>
          <dgm:bulletEnabled val="1"/>
        </dgm:presLayoutVars>
      </dgm:prSet>
      <dgm:spPr/>
    </dgm:pt>
    <dgm:pt modelId="{1E784888-049E-4E95-81D4-BB9335008354}" type="pres">
      <dgm:prSet presAssocID="{FF197F37-BDA8-4E02-B96E-BA48763F786E}" presName="nodeFollowingNodes" presStyleLbl="node1" presStyleIdx="7" presStyleCnt="9" custScaleX="156756">
        <dgm:presLayoutVars>
          <dgm:bulletEnabled val="1"/>
        </dgm:presLayoutVars>
      </dgm:prSet>
      <dgm:spPr/>
    </dgm:pt>
    <dgm:pt modelId="{49536BD8-D328-45DE-97AF-F52D63C2B752}" type="pres">
      <dgm:prSet presAssocID="{8508FB16-C283-4C3D-BC9A-7194C4601152}" presName="nodeFollowingNodes" presStyleLbl="node1" presStyleIdx="8" presStyleCnt="9">
        <dgm:presLayoutVars>
          <dgm:bulletEnabled val="1"/>
        </dgm:presLayoutVars>
      </dgm:prSet>
      <dgm:spPr/>
    </dgm:pt>
  </dgm:ptLst>
  <dgm:cxnLst>
    <dgm:cxn modelId="{CC378203-5CA2-4875-BE1A-8D69C54CABD0}" type="presOf" srcId="{D192993C-5627-4853-8832-806649C434F2}" destId="{8D4984E0-ED2B-4FB2-A479-DAA9976FB5F8}" srcOrd="0" destOrd="0" presId="urn:microsoft.com/office/officeart/2005/8/layout/cycle3"/>
    <dgm:cxn modelId="{01EA7209-EE39-4325-9594-EDCE32949E4F}" srcId="{3120D24F-1434-421B-92A2-984702A17782}" destId="{D192993C-5627-4853-8832-806649C434F2}" srcOrd="0" destOrd="0" parTransId="{5BE885A2-3E1D-48AF-AA01-ADDBBE594B16}" sibTransId="{6A01A466-C106-4AD1-84C4-DA3858D48BFA}"/>
    <dgm:cxn modelId="{4C975114-E01F-4606-8B6E-117F0418A021}" type="presOf" srcId="{6A01A466-C106-4AD1-84C4-DA3858D48BFA}" destId="{7E5E78E7-28D4-4523-97DE-907732A70205}" srcOrd="0" destOrd="0" presId="urn:microsoft.com/office/officeart/2005/8/layout/cycle3"/>
    <dgm:cxn modelId="{288F5333-39D1-49F5-9999-C110478FD229}" srcId="{3120D24F-1434-421B-92A2-984702A17782}" destId="{6E0A357E-3D2A-4A39-A781-B8CE350AD334}" srcOrd="6" destOrd="0" parTransId="{58FFEA4E-30E2-4595-A763-2F5EC1F03AD2}" sibTransId="{3C2AC8C3-6AC6-43DA-A18C-388F1F732863}"/>
    <dgm:cxn modelId="{B5F2CE3E-9A32-4F0D-87E3-AFFC68142752}" type="presOf" srcId="{6E0A357E-3D2A-4A39-A781-B8CE350AD334}" destId="{C6DBA7CC-24BA-444C-ACEF-14159DCFA5F9}" srcOrd="0" destOrd="0" presId="urn:microsoft.com/office/officeart/2005/8/layout/cycle3"/>
    <dgm:cxn modelId="{F43BF55D-2DE8-41FF-8051-9AC0740AB81B}" srcId="{3120D24F-1434-421B-92A2-984702A17782}" destId="{5DE2C500-38E8-44A3-AD12-78D6E8EDEDED}" srcOrd="5" destOrd="0" parTransId="{8043243F-29DD-44FE-95B5-0397A7728F37}" sibTransId="{DA12D373-76BD-42EC-8580-F306F3A3ACA1}"/>
    <dgm:cxn modelId="{02622660-C2EE-4235-BC33-B93BDD8535DB}" type="presOf" srcId="{8508FB16-C283-4C3D-BC9A-7194C4601152}" destId="{49536BD8-D328-45DE-97AF-F52D63C2B752}" srcOrd="0" destOrd="0" presId="urn:microsoft.com/office/officeart/2005/8/layout/cycle3"/>
    <dgm:cxn modelId="{19209066-7FC2-4A37-8067-4E114166A2B8}" type="presOf" srcId="{A8C86EF4-52A7-4A1D-A367-13A5F7E45F98}" destId="{059ADE15-A13D-4278-8004-1B742381F3EF}" srcOrd="0" destOrd="0" presId="urn:microsoft.com/office/officeart/2005/8/layout/cycle3"/>
    <dgm:cxn modelId="{B6BD564F-AD3C-49E4-B846-E2259667FCAE}" srcId="{3120D24F-1434-421B-92A2-984702A17782}" destId="{A8C86EF4-52A7-4A1D-A367-13A5F7E45F98}" srcOrd="1" destOrd="0" parTransId="{6B50206F-5B24-4719-B9C1-6BB5252E291C}" sibTransId="{EF9E193F-74B5-4E6A-80E9-2277114DA86B}"/>
    <dgm:cxn modelId="{76E74178-5066-45E5-8747-E55D9448C9AB}" srcId="{3120D24F-1434-421B-92A2-984702A17782}" destId="{A68BC563-F6B1-4D9C-95DD-9701062B4E1A}" srcOrd="4" destOrd="0" parTransId="{79BF0ED2-4CC0-4082-A205-E3150172ECDD}" sibTransId="{4BC4C371-C2A0-449F-B8AD-8B15A83F679D}"/>
    <dgm:cxn modelId="{F3725259-F47C-449D-B444-53463F9E98CF}" type="presOf" srcId="{FF197F37-BDA8-4E02-B96E-BA48763F786E}" destId="{1E784888-049E-4E95-81D4-BB9335008354}" srcOrd="0" destOrd="0" presId="urn:microsoft.com/office/officeart/2005/8/layout/cycle3"/>
    <dgm:cxn modelId="{8BAD4585-5F4F-47AA-8B75-1FA4E051B4FE}" type="presOf" srcId="{BE0D42C5-EB1B-4ACB-B5FF-63A2DC92E131}" destId="{5A10814E-6FFD-4670-A777-113E62BFE62B}" srcOrd="0" destOrd="0" presId="urn:microsoft.com/office/officeart/2005/8/layout/cycle3"/>
    <dgm:cxn modelId="{9E44C28E-795B-41BB-8181-01C0C9937F92}" type="presOf" srcId="{A68BC563-F6B1-4D9C-95DD-9701062B4E1A}" destId="{AB3B4288-D92F-4D13-A7DE-3EB3DB4D5256}" srcOrd="0" destOrd="0" presId="urn:microsoft.com/office/officeart/2005/8/layout/cycle3"/>
    <dgm:cxn modelId="{0146B296-CBBD-4329-B15E-D46E28CF86D9}" srcId="{3120D24F-1434-421B-92A2-984702A17782}" destId="{8508FB16-C283-4C3D-BC9A-7194C4601152}" srcOrd="8" destOrd="0" parTransId="{34E056C1-3DC6-435A-BAA2-6E09F3A4FADC}" sibTransId="{C562515F-5B56-4664-8908-781DDE31B886}"/>
    <dgm:cxn modelId="{6B8D4B99-DAFC-4286-AEDD-40F4D79D6DCA}" srcId="{3120D24F-1434-421B-92A2-984702A17782}" destId="{BE0D42C5-EB1B-4ACB-B5FF-63A2DC92E131}" srcOrd="3" destOrd="0" parTransId="{AE115CF3-58A9-460B-9A6C-9374E305C9DA}" sibTransId="{304EAA80-C832-4CD1-8550-2A6D1DECB6BC}"/>
    <dgm:cxn modelId="{8417829A-3E5F-4ADB-9050-4080899BBD67}" type="presOf" srcId="{5DE2C500-38E8-44A3-AD12-78D6E8EDEDED}" destId="{0A99D046-BD33-4B84-B2EC-CE0B74367669}" srcOrd="0" destOrd="0" presId="urn:microsoft.com/office/officeart/2005/8/layout/cycle3"/>
    <dgm:cxn modelId="{112EDA9A-6788-4FB1-9FED-A31179EE8BE5}" type="presOf" srcId="{FDDE7B40-40CC-4794-81EA-63974C228F2A}" destId="{6109E38C-03FE-4DFF-A96F-DEE1B58218D1}" srcOrd="0" destOrd="0" presId="urn:microsoft.com/office/officeart/2005/8/layout/cycle3"/>
    <dgm:cxn modelId="{E69617C4-8108-498B-9931-3E7C589D55D1}" type="presOf" srcId="{3120D24F-1434-421B-92A2-984702A17782}" destId="{1413F8A2-AF88-403C-B13B-ED7EC30DF023}" srcOrd="0" destOrd="0" presId="urn:microsoft.com/office/officeart/2005/8/layout/cycle3"/>
    <dgm:cxn modelId="{6E8A92D6-DADC-4CCE-83A0-797D91859504}" srcId="{3120D24F-1434-421B-92A2-984702A17782}" destId="{FDDE7B40-40CC-4794-81EA-63974C228F2A}" srcOrd="2" destOrd="0" parTransId="{D5164437-507E-483E-986D-F0B4E9C9457C}" sibTransId="{4D772768-2260-45EB-9D73-243EB189042C}"/>
    <dgm:cxn modelId="{A57E7BDB-751C-4DF5-A1E7-3E1325BBA32D}" srcId="{3120D24F-1434-421B-92A2-984702A17782}" destId="{FF197F37-BDA8-4E02-B96E-BA48763F786E}" srcOrd="7" destOrd="0" parTransId="{9DBDA02B-EFAE-4693-8A44-CFE7F1E360B9}" sibTransId="{E3FCB531-A800-41D7-B663-4536EF07BEBF}"/>
    <dgm:cxn modelId="{D3C0EF7B-DF6E-46B9-B76C-F7AC77F86C91}" type="presParOf" srcId="{1413F8A2-AF88-403C-B13B-ED7EC30DF023}" destId="{A9E00262-C799-40EC-B64D-9A742BF97B9A}" srcOrd="0" destOrd="0" presId="urn:microsoft.com/office/officeart/2005/8/layout/cycle3"/>
    <dgm:cxn modelId="{B68339D0-B796-422A-9105-9B98840AFDA0}" type="presParOf" srcId="{A9E00262-C799-40EC-B64D-9A742BF97B9A}" destId="{8D4984E0-ED2B-4FB2-A479-DAA9976FB5F8}" srcOrd="0" destOrd="0" presId="urn:microsoft.com/office/officeart/2005/8/layout/cycle3"/>
    <dgm:cxn modelId="{295469B1-4E61-4633-AFEC-720673852281}" type="presParOf" srcId="{A9E00262-C799-40EC-B64D-9A742BF97B9A}" destId="{7E5E78E7-28D4-4523-97DE-907732A70205}" srcOrd="1" destOrd="0" presId="urn:microsoft.com/office/officeart/2005/8/layout/cycle3"/>
    <dgm:cxn modelId="{ABFAB232-FB6A-47A4-A69F-02670C569216}" type="presParOf" srcId="{A9E00262-C799-40EC-B64D-9A742BF97B9A}" destId="{059ADE15-A13D-4278-8004-1B742381F3EF}" srcOrd="2" destOrd="0" presId="urn:microsoft.com/office/officeart/2005/8/layout/cycle3"/>
    <dgm:cxn modelId="{5248D8BC-97E3-4EEA-8566-B35643511951}" type="presParOf" srcId="{A9E00262-C799-40EC-B64D-9A742BF97B9A}" destId="{6109E38C-03FE-4DFF-A96F-DEE1B58218D1}" srcOrd="3" destOrd="0" presId="urn:microsoft.com/office/officeart/2005/8/layout/cycle3"/>
    <dgm:cxn modelId="{F6B24571-5B80-4908-A3E7-95D456D1C6D2}" type="presParOf" srcId="{A9E00262-C799-40EC-B64D-9A742BF97B9A}" destId="{5A10814E-6FFD-4670-A777-113E62BFE62B}" srcOrd="4" destOrd="0" presId="urn:microsoft.com/office/officeart/2005/8/layout/cycle3"/>
    <dgm:cxn modelId="{85BEB42D-9EB4-4C21-AA3C-F6A619A39F2C}" type="presParOf" srcId="{A9E00262-C799-40EC-B64D-9A742BF97B9A}" destId="{AB3B4288-D92F-4D13-A7DE-3EB3DB4D5256}" srcOrd="5" destOrd="0" presId="urn:microsoft.com/office/officeart/2005/8/layout/cycle3"/>
    <dgm:cxn modelId="{E8BA3F25-4432-4918-99D2-439F1B0C13DC}" type="presParOf" srcId="{A9E00262-C799-40EC-B64D-9A742BF97B9A}" destId="{0A99D046-BD33-4B84-B2EC-CE0B74367669}" srcOrd="6" destOrd="0" presId="urn:microsoft.com/office/officeart/2005/8/layout/cycle3"/>
    <dgm:cxn modelId="{EF2BB69D-7F29-46CE-B661-DCA4DA3B0670}" type="presParOf" srcId="{A9E00262-C799-40EC-B64D-9A742BF97B9A}" destId="{C6DBA7CC-24BA-444C-ACEF-14159DCFA5F9}" srcOrd="7" destOrd="0" presId="urn:microsoft.com/office/officeart/2005/8/layout/cycle3"/>
    <dgm:cxn modelId="{6E23D28F-6F34-45E5-B030-D051F9EAB67A}" type="presParOf" srcId="{A9E00262-C799-40EC-B64D-9A742BF97B9A}" destId="{1E784888-049E-4E95-81D4-BB9335008354}" srcOrd="8" destOrd="0" presId="urn:microsoft.com/office/officeart/2005/8/layout/cycle3"/>
    <dgm:cxn modelId="{F5E92A2C-D379-4F3F-8F70-7683062ABA13}" type="presParOf" srcId="{A9E00262-C799-40EC-B64D-9A742BF97B9A}" destId="{49536BD8-D328-45DE-97AF-F52D63C2B752}" srcOrd="9" destOrd="0" presId="urn:microsoft.com/office/officeart/2005/8/layout/cycle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AABDD0-11CB-4D64-9BF3-4A05BAB3514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F2AD84E-B4F2-4706-BADC-42D7364FBB08}">
      <dgm:prSet/>
      <dgm:spPr/>
      <dgm:t>
        <a:bodyPr/>
        <a:lstStyle/>
        <a:p>
          <a:pPr>
            <a:lnSpc>
              <a:spcPct val="100000"/>
            </a:lnSpc>
          </a:pPr>
          <a:r>
            <a:rPr lang="en-US"/>
            <a:t>Relevant – know your audience, tailor the message to them</a:t>
          </a:r>
        </a:p>
      </dgm:t>
    </dgm:pt>
    <dgm:pt modelId="{A7E9A35F-8772-4A13-8343-31488FA8789E}" type="parTrans" cxnId="{2D24EEC3-834C-4FB8-B296-DBC9CEBF02DE}">
      <dgm:prSet/>
      <dgm:spPr/>
      <dgm:t>
        <a:bodyPr/>
        <a:lstStyle/>
        <a:p>
          <a:endParaRPr lang="en-US"/>
        </a:p>
      </dgm:t>
    </dgm:pt>
    <dgm:pt modelId="{CBC1673E-4365-4150-BFC1-7C7319E26E14}" type="sibTrans" cxnId="{2D24EEC3-834C-4FB8-B296-DBC9CEBF02DE}">
      <dgm:prSet/>
      <dgm:spPr/>
      <dgm:t>
        <a:bodyPr/>
        <a:lstStyle/>
        <a:p>
          <a:endParaRPr lang="en-US"/>
        </a:p>
      </dgm:t>
    </dgm:pt>
    <dgm:pt modelId="{AAC89797-7FB2-49BD-938D-646E0B122187}">
      <dgm:prSet/>
      <dgm:spPr/>
      <dgm:t>
        <a:bodyPr/>
        <a:lstStyle/>
        <a:p>
          <a:pPr>
            <a:lnSpc>
              <a:spcPct val="100000"/>
            </a:lnSpc>
          </a:pPr>
          <a:r>
            <a:rPr lang="en-US"/>
            <a:t>Credible – be transparent, ensure what you are saying is accurate or be clear if it is a hypothesis </a:t>
          </a:r>
        </a:p>
      </dgm:t>
    </dgm:pt>
    <dgm:pt modelId="{B0B81A4A-93A0-484C-A99F-FF76A28FB8AB}" type="parTrans" cxnId="{69DFB931-8ECF-46CD-AAA4-B49FDFD60994}">
      <dgm:prSet/>
      <dgm:spPr/>
      <dgm:t>
        <a:bodyPr/>
        <a:lstStyle/>
        <a:p>
          <a:endParaRPr lang="en-US"/>
        </a:p>
      </dgm:t>
    </dgm:pt>
    <dgm:pt modelId="{E30B604B-69F3-4142-BEA3-9A36FF821FB5}" type="sibTrans" cxnId="{69DFB931-8ECF-46CD-AAA4-B49FDFD60994}">
      <dgm:prSet/>
      <dgm:spPr/>
      <dgm:t>
        <a:bodyPr/>
        <a:lstStyle/>
        <a:p>
          <a:endParaRPr lang="en-US"/>
        </a:p>
      </dgm:t>
    </dgm:pt>
    <dgm:pt modelId="{8A5F6B0F-EEC2-4465-B3D7-C1ABB5ADFD3D}">
      <dgm:prSet/>
      <dgm:spPr/>
      <dgm:t>
        <a:bodyPr/>
        <a:lstStyle/>
        <a:p>
          <a:pPr>
            <a:lnSpc>
              <a:spcPct val="100000"/>
            </a:lnSpc>
          </a:pPr>
          <a:r>
            <a:rPr lang="en-US"/>
            <a:t>Actionable – consider giving the audience an action e.g. find out more, share your research etc.</a:t>
          </a:r>
        </a:p>
      </dgm:t>
    </dgm:pt>
    <dgm:pt modelId="{A0425BB6-E01A-48D7-B682-B8429FD2467A}" type="parTrans" cxnId="{1DE701CB-0480-4031-B84A-1FB0C9FA5C17}">
      <dgm:prSet/>
      <dgm:spPr/>
      <dgm:t>
        <a:bodyPr/>
        <a:lstStyle/>
        <a:p>
          <a:endParaRPr lang="en-US"/>
        </a:p>
      </dgm:t>
    </dgm:pt>
    <dgm:pt modelId="{BE1E1BBB-AFD0-45AC-A8A9-5843E899E930}" type="sibTrans" cxnId="{1DE701CB-0480-4031-B84A-1FB0C9FA5C17}">
      <dgm:prSet/>
      <dgm:spPr/>
      <dgm:t>
        <a:bodyPr/>
        <a:lstStyle/>
        <a:p>
          <a:endParaRPr lang="en-US"/>
        </a:p>
      </dgm:t>
    </dgm:pt>
    <dgm:pt modelId="{CBF1A830-955B-4848-8B7D-76BF7D50A7FC}">
      <dgm:prSet/>
      <dgm:spPr/>
      <dgm:t>
        <a:bodyPr/>
        <a:lstStyle/>
        <a:p>
          <a:pPr>
            <a:lnSpc>
              <a:spcPct val="100000"/>
            </a:lnSpc>
          </a:pPr>
          <a:r>
            <a:rPr lang="en-US"/>
            <a:t>Accessible - identify effective channels for your audience, ensure accessibility e.g. lay language</a:t>
          </a:r>
        </a:p>
      </dgm:t>
    </dgm:pt>
    <dgm:pt modelId="{036A1446-59A6-4EA7-B783-6023AAF5C7F9}" type="parTrans" cxnId="{4F1A7F77-117E-4071-AD2B-863384C1986C}">
      <dgm:prSet/>
      <dgm:spPr/>
      <dgm:t>
        <a:bodyPr/>
        <a:lstStyle/>
        <a:p>
          <a:endParaRPr lang="en-US"/>
        </a:p>
      </dgm:t>
    </dgm:pt>
    <dgm:pt modelId="{E078722D-1318-4B57-AA19-FBF04AE45958}" type="sibTrans" cxnId="{4F1A7F77-117E-4071-AD2B-863384C1986C}">
      <dgm:prSet/>
      <dgm:spPr/>
      <dgm:t>
        <a:bodyPr/>
        <a:lstStyle/>
        <a:p>
          <a:endParaRPr lang="en-US"/>
        </a:p>
      </dgm:t>
    </dgm:pt>
    <dgm:pt modelId="{A5F2702E-8CC1-4C59-A18B-CC646E1A5951}">
      <dgm:prSet/>
      <dgm:spPr/>
      <dgm:t>
        <a:bodyPr/>
        <a:lstStyle/>
        <a:p>
          <a:pPr>
            <a:lnSpc>
              <a:spcPct val="100000"/>
            </a:lnSpc>
          </a:pPr>
          <a:r>
            <a:rPr lang="en-US"/>
            <a:t>Understandable – use plain/lay language, images and familiar languages</a:t>
          </a:r>
        </a:p>
      </dgm:t>
    </dgm:pt>
    <dgm:pt modelId="{0692F49C-C6DB-4DA4-B6F8-406304D5FD92}" type="parTrans" cxnId="{323EFEF4-7911-486E-8CA2-A50E3CC0E4C1}">
      <dgm:prSet/>
      <dgm:spPr/>
      <dgm:t>
        <a:bodyPr/>
        <a:lstStyle/>
        <a:p>
          <a:endParaRPr lang="en-US"/>
        </a:p>
      </dgm:t>
    </dgm:pt>
    <dgm:pt modelId="{3D1F60BB-8DB4-425A-BF44-09E8E9003C5D}" type="sibTrans" cxnId="{323EFEF4-7911-486E-8CA2-A50E3CC0E4C1}">
      <dgm:prSet/>
      <dgm:spPr/>
      <dgm:t>
        <a:bodyPr/>
        <a:lstStyle/>
        <a:p>
          <a:endParaRPr lang="en-US"/>
        </a:p>
      </dgm:t>
    </dgm:pt>
    <dgm:pt modelId="{BF531900-2D36-421C-A57F-9704B958F5FF}">
      <dgm:prSet/>
      <dgm:spPr/>
      <dgm:t>
        <a:bodyPr/>
        <a:lstStyle/>
        <a:p>
          <a:pPr>
            <a:lnSpc>
              <a:spcPct val="100000"/>
            </a:lnSpc>
          </a:pPr>
          <a:r>
            <a:rPr lang="en-US"/>
            <a:t>Timely – communicate early if you want a response, build on the conversation, communicate at the right time</a:t>
          </a:r>
        </a:p>
      </dgm:t>
    </dgm:pt>
    <dgm:pt modelId="{D1142629-76A1-4C48-A003-4A4B0C08FF0B}" type="parTrans" cxnId="{3707A36F-FAEB-477A-B083-B75F4C875201}">
      <dgm:prSet/>
      <dgm:spPr/>
      <dgm:t>
        <a:bodyPr/>
        <a:lstStyle/>
        <a:p>
          <a:endParaRPr lang="en-US"/>
        </a:p>
      </dgm:t>
    </dgm:pt>
    <dgm:pt modelId="{247BC862-3CEF-4EE3-B6A3-6C02048DEA21}" type="sibTrans" cxnId="{3707A36F-FAEB-477A-B083-B75F4C875201}">
      <dgm:prSet/>
      <dgm:spPr/>
      <dgm:t>
        <a:bodyPr/>
        <a:lstStyle/>
        <a:p>
          <a:endParaRPr lang="en-US"/>
        </a:p>
      </dgm:t>
    </dgm:pt>
    <dgm:pt modelId="{6B3B0444-FCCD-424C-9BC2-3766E1C47401}" type="pres">
      <dgm:prSet presAssocID="{8CAABDD0-11CB-4D64-9BF3-4A05BAB3514D}" presName="root" presStyleCnt="0">
        <dgm:presLayoutVars>
          <dgm:dir/>
          <dgm:resizeHandles val="exact"/>
        </dgm:presLayoutVars>
      </dgm:prSet>
      <dgm:spPr/>
    </dgm:pt>
    <dgm:pt modelId="{13B81E66-EF5E-40BC-B48B-2FD73DE43438}" type="pres">
      <dgm:prSet presAssocID="{9F2AD84E-B4F2-4706-BADC-42D7364FBB08}" presName="compNode" presStyleCnt="0"/>
      <dgm:spPr/>
    </dgm:pt>
    <dgm:pt modelId="{2CB87C77-DF46-43C2-97F7-0862712F3BA2}" type="pres">
      <dgm:prSet presAssocID="{9F2AD84E-B4F2-4706-BADC-42D7364FBB08}" presName="bgRect" presStyleLbl="bgShp" presStyleIdx="0" presStyleCnt="6"/>
      <dgm:spPr/>
    </dgm:pt>
    <dgm:pt modelId="{B91B4523-2F13-42D0-9D4E-6A7A848B5C9C}" type="pres">
      <dgm:prSet presAssocID="{9F2AD84E-B4F2-4706-BADC-42D7364FBB0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dvertising"/>
        </a:ext>
      </dgm:extLst>
    </dgm:pt>
    <dgm:pt modelId="{3E601F03-4952-4519-85DB-D6AB42EF634D}" type="pres">
      <dgm:prSet presAssocID="{9F2AD84E-B4F2-4706-BADC-42D7364FBB08}" presName="spaceRect" presStyleCnt="0"/>
      <dgm:spPr/>
    </dgm:pt>
    <dgm:pt modelId="{E610C014-2087-4C94-99C8-E04F2CA42297}" type="pres">
      <dgm:prSet presAssocID="{9F2AD84E-B4F2-4706-BADC-42D7364FBB08}" presName="parTx" presStyleLbl="revTx" presStyleIdx="0" presStyleCnt="6">
        <dgm:presLayoutVars>
          <dgm:chMax val="0"/>
          <dgm:chPref val="0"/>
        </dgm:presLayoutVars>
      </dgm:prSet>
      <dgm:spPr/>
    </dgm:pt>
    <dgm:pt modelId="{018BA237-631F-434F-BE34-8345A700A17D}" type="pres">
      <dgm:prSet presAssocID="{CBC1673E-4365-4150-BFC1-7C7319E26E14}" presName="sibTrans" presStyleCnt="0"/>
      <dgm:spPr/>
    </dgm:pt>
    <dgm:pt modelId="{CDDAB871-90F0-4D9C-A0DC-8B76F866782F}" type="pres">
      <dgm:prSet presAssocID="{AAC89797-7FB2-49BD-938D-646E0B122187}" presName="compNode" presStyleCnt="0"/>
      <dgm:spPr/>
    </dgm:pt>
    <dgm:pt modelId="{FA12263F-145C-4BB4-AD74-A65307315546}" type="pres">
      <dgm:prSet presAssocID="{AAC89797-7FB2-49BD-938D-646E0B122187}" presName="bgRect" presStyleLbl="bgShp" presStyleIdx="1" presStyleCnt="6"/>
      <dgm:spPr/>
    </dgm:pt>
    <dgm:pt modelId="{A48B8C12-1762-4CD4-AC3A-C6AA0FA288B5}" type="pres">
      <dgm:prSet presAssocID="{AAC89797-7FB2-49BD-938D-646E0B12218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
        </a:ext>
      </dgm:extLst>
    </dgm:pt>
    <dgm:pt modelId="{D751B10F-2007-4E2F-A92D-C28659071D0E}" type="pres">
      <dgm:prSet presAssocID="{AAC89797-7FB2-49BD-938D-646E0B122187}" presName="spaceRect" presStyleCnt="0"/>
      <dgm:spPr/>
    </dgm:pt>
    <dgm:pt modelId="{22318CE9-04C1-4C5C-891F-1F0D787BC274}" type="pres">
      <dgm:prSet presAssocID="{AAC89797-7FB2-49BD-938D-646E0B122187}" presName="parTx" presStyleLbl="revTx" presStyleIdx="1" presStyleCnt="6">
        <dgm:presLayoutVars>
          <dgm:chMax val="0"/>
          <dgm:chPref val="0"/>
        </dgm:presLayoutVars>
      </dgm:prSet>
      <dgm:spPr/>
    </dgm:pt>
    <dgm:pt modelId="{06DAB276-91A0-417A-ACCA-66247E6D21BB}" type="pres">
      <dgm:prSet presAssocID="{E30B604B-69F3-4142-BEA3-9A36FF821FB5}" presName="sibTrans" presStyleCnt="0"/>
      <dgm:spPr/>
    </dgm:pt>
    <dgm:pt modelId="{B76FF220-5755-4F67-88B5-FF1A1A476094}" type="pres">
      <dgm:prSet presAssocID="{8A5F6B0F-EEC2-4465-B3D7-C1ABB5ADFD3D}" presName="compNode" presStyleCnt="0"/>
      <dgm:spPr/>
    </dgm:pt>
    <dgm:pt modelId="{3928C1F9-EC7F-4F28-BCAC-9D29201A45C2}" type="pres">
      <dgm:prSet presAssocID="{8A5F6B0F-EEC2-4465-B3D7-C1ABB5ADFD3D}" presName="bgRect" presStyleLbl="bgShp" presStyleIdx="2" presStyleCnt="6"/>
      <dgm:spPr/>
    </dgm:pt>
    <dgm:pt modelId="{DF4C92DC-0A9F-44EC-A0BC-7673CC7DBF72}" type="pres">
      <dgm:prSet presAssocID="{8A5F6B0F-EEC2-4465-B3D7-C1ABB5ADFD3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ting"/>
        </a:ext>
      </dgm:extLst>
    </dgm:pt>
    <dgm:pt modelId="{76F6E203-7F4D-4EA6-940B-F3DC68E933F1}" type="pres">
      <dgm:prSet presAssocID="{8A5F6B0F-EEC2-4465-B3D7-C1ABB5ADFD3D}" presName="spaceRect" presStyleCnt="0"/>
      <dgm:spPr/>
    </dgm:pt>
    <dgm:pt modelId="{38530DDE-247E-40CA-9CBA-17902DA53A8C}" type="pres">
      <dgm:prSet presAssocID="{8A5F6B0F-EEC2-4465-B3D7-C1ABB5ADFD3D}" presName="parTx" presStyleLbl="revTx" presStyleIdx="2" presStyleCnt="6">
        <dgm:presLayoutVars>
          <dgm:chMax val="0"/>
          <dgm:chPref val="0"/>
        </dgm:presLayoutVars>
      </dgm:prSet>
      <dgm:spPr/>
    </dgm:pt>
    <dgm:pt modelId="{97110D78-B788-4E08-93DA-2D33AFB4D721}" type="pres">
      <dgm:prSet presAssocID="{BE1E1BBB-AFD0-45AC-A8A9-5843E899E930}" presName="sibTrans" presStyleCnt="0"/>
      <dgm:spPr/>
    </dgm:pt>
    <dgm:pt modelId="{5281DFF4-2E59-4A04-B8C4-D1A40CC475D8}" type="pres">
      <dgm:prSet presAssocID="{CBF1A830-955B-4848-8B7D-76BF7D50A7FC}" presName="compNode" presStyleCnt="0"/>
      <dgm:spPr/>
    </dgm:pt>
    <dgm:pt modelId="{D00BD4AE-1133-4E6B-B732-FB25488A5C5B}" type="pres">
      <dgm:prSet presAssocID="{CBF1A830-955B-4848-8B7D-76BF7D50A7FC}" presName="bgRect" presStyleLbl="bgShp" presStyleIdx="3" presStyleCnt="6"/>
      <dgm:spPr/>
    </dgm:pt>
    <dgm:pt modelId="{908E9A0A-B0AC-4974-B7FF-B45D86D89842}" type="pres">
      <dgm:prSet presAssocID="{CBF1A830-955B-4848-8B7D-76BF7D50A7F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ubtitles"/>
        </a:ext>
      </dgm:extLst>
    </dgm:pt>
    <dgm:pt modelId="{EE6142FC-596D-4FE7-8E74-0D5A8F55593D}" type="pres">
      <dgm:prSet presAssocID="{CBF1A830-955B-4848-8B7D-76BF7D50A7FC}" presName="spaceRect" presStyleCnt="0"/>
      <dgm:spPr/>
    </dgm:pt>
    <dgm:pt modelId="{ECFA99B2-97A1-4145-AA81-2AD4E8D5B3A5}" type="pres">
      <dgm:prSet presAssocID="{CBF1A830-955B-4848-8B7D-76BF7D50A7FC}" presName="parTx" presStyleLbl="revTx" presStyleIdx="3" presStyleCnt="6">
        <dgm:presLayoutVars>
          <dgm:chMax val="0"/>
          <dgm:chPref val="0"/>
        </dgm:presLayoutVars>
      </dgm:prSet>
      <dgm:spPr/>
    </dgm:pt>
    <dgm:pt modelId="{1DD0102B-A459-4C37-944A-2D1F24AA4A20}" type="pres">
      <dgm:prSet presAssocID="{E078722D-1318-4B57-AA19-FBF04AE45958}" presName="sibTrans" presStyleCnt="0"/>
      <dgm:spPr/>
    </dgm:pt>
    <dgm:pt modelId="{3EF82E44-4DCF-4404-9582-CE87AACD2993}" type="pres">
      <dgm:prSet presAssocID="{A5F2702E-8CC1-4C59-A18B-CC646E1A5951}" presName="compNode" presStyleCnt="0"/>
      <dgm:spPr/>
    </dgm:pt>
    <dgm:pt modelId="{7DEC3D00-A034-48B8-80E4-223CA0EB3598}" type="pres">
      <dgm:prSet presAssocID="{A5F2702E-8CC1-4C59-A18B-CC646E1A5951}" presName="bgRect" presStyleLbl="bgShp" presStyleIdx="4" presStyleCnt="6"/>
      <dgm:spPr/>
    </dgm:pt>
    <dgm:pt modelId="{833A38F2-B883-4038-AF5A-AAF5261D1DFD}" type="pres">
      <dgm:prSet presAssocID="{A5F2702E-8CC1-4C59-A18B-CC646E1A595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ongue"/>
        </a:ext>
      </dgm:extLst>
    </dgm:pt>
    <dgm:pt modelId="{1CBA83AF-AFA6-4EE8-824E-3873CFBABADB}" type="pres">
      <dgm:prSet presAssocID="{A5F2702E-8CC1-4C59-A18B-CC646E1A5951}" presName="spaceRect" presStyleCnt="0"/>
      <dgm:spPr/>
    </dgm:pt>
    <dgm:pt modelId="{7E387128-7A70-4B2E-A43E-F21CB9793470}" type="pres">
      <dgm:prSet presAssocID="{A5F2702E-8CC1-4C59-A18B-CC646E1A5951}" presName="parTx" presStyleLbl="revTx" presStyleIdx="4" presStyleCnt="6">
        <dgm:presLayoutVars>
          <dgm:chMax val="0"/>
          <dgm:chPref val="0"/>
        </dgm:presLayoutVars>
      </dgm:prSet>
      <dgm:spPr/>
    </dgm:pt>
    <dgm:pt modelId="{285879FD-3281-4172-ABDD-8AB703C7B77A}" type="pres">
      <dgm:prSet presAssocID="{3D1F60BB-8DB4-425A-BF44-09E8E9003C5D}" presName="sibTrans" presStyleCnt="0"/>
      <dgm:spPr/>
    </dgm:pt>
    <dgm:pt modelId="{1A66B5AC-FA0A-4E0C-8973-B816E349F5C7}" type="pres">
      <dgm:prSet presAssocID="{BF531900-2D36-421C-A57F-9704B958F5FF}" presName="compNode" presStyleCnt="0"/>
      <dgm:spPr/>
    </dgm:pt>
    <dgm:pt modelId="{A54A41A5-CC36-439E-9EE3-970A5EA3DB1B}" type="pres">
      <dgm:prSet presAssocID="{BF531900-2D36-421C-A57F-9704B958F5FF}" presName="bgRect" presStyleLbl="bgShp" presStyleIdx="5" presStyleCnt="6"/>
      <dgm:spPr/>
    </dgm:pt>
    <dgm:pt modelId="{90A57C1B-4099-43E3-BA88-36FE89FF3B65}" type="pres">
      <dgm:prSet presAssocID="{BF531900-2D36-421C-A57F-9704B958F5F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topwatch"/>
        </a:ext>
      </dgm:extLst>
    </dgm:pt>
    <dgm:pt modelId="{C8903F11-4CD6-4E9D-9DCE-0FCA1A13ABB0}" type="pres">
      <dgm:prSet presAssocID="{BF531900-2D36-421C-A57F-9704B958F5FF}" presName="spaceRect" presStyleCnt="0"/>
      <dgm:spPr/>
    </dgm:pt>
    <dgm:pt modelId="{C0B82F40-F3B4-4984-90E9-9EE0A0994ED0}" type="pres">
      <dgm:prSet presAssocID="{BF531900-2D36-421C-A57F-9704B958F5FF}" presName="parTx" presStyleLbl="revTx" presStyleIdx="5" presStyleCnt="6">
        <dgm:presLayoutVars>
          <dgm:chMax val="0"/>
          <dgm:chPref val="0"/>
        </dgm:presLayoutVars>
      </dgm:prSet>
      <dgm:spPr/>
    </dgm:pt>
  </dgm:ptLst>
  <dgm:cxnLst>
    <dgm:cxn modelId="{C333CE02-BC51-4A64-B60D-5A33C3836E01}" type="presOf" srcId="{AAC89797-7FB2-49BD-938D-646E0B122187}" destId="{22318CE9-04C1-4C5C-891F-1F0D787BC274}" srcOrd="0" destOrd="0" presId="urn:microsoft.com/office/officeart/2018/2/layout/IconVerticalSolidList"/>
    <dgm:cxn modelId="{1410BC05-5206-4287-8392-4A143C7E53D1}" type="presOf" srcId="{8A5F6B0F-EEC2-4465-B3D7-C1ABB5ADFD3D}" destId="{38530DDE-247E-40CA-9CBA-17902DA53A8C}" srcOrd="0" destOrd="0" presId="urn:microsoft.com/office/officeart/2018/2/layout/IconVerticalSolidList"/>
    <dgm:cxn modelId="{CA9E0C17-E761-43D1-9519-0DDA66D4BBCD}" type="presOf" srcId="{8CAABDD0-11CB-4D64-9BF3-4A05BAB3514D}" destId="{6B3B0444-FCCD-424C-9BC2-3766E1C47401}" srcOrd="0" destOrd="0" presId="urn:microsoft.com/office/officeart/2018/2/layout/IconVerticalSolidList"/>
    <dgm:cxn modelId="{69DFB931-8ECF-46CD-AAA4-B49FDFD60994}" srcId="{8CAABDD0-11CB-4D64-9BF3-4A05BAB3514D}" destId="{AAC89797-7FB2-49BD-938D-646E0B122187}" srcOrd="1" destOrd="0" parTransId="{B0B81A4A-93A0-484C-A99F-FF76A28FB8AB}" sibTransId="{E30B604B-69F3-4142-BEA3-9A36FF821FB5}"/>
    <dgm:cxn modelId="{4571DD40-200D-4DBA-8639-F03F1774AB49}" type="presOf" srcId="{A5F2702E-8CC1-4C59-A18B-CC646E1A5951}" destId="{7E387128-7A70-4B2E-A43E-F21CB9793470}" srcOrd="0" destOrd="0" presId="urn:microsoft.com/office/officeart/2018/2/layout/IconVerticalSolidList"/>
    <dgm:cxn modelId="{51CBDA6B-8763-41B4-AA0C-116D01A80BCB}" type="presOf" srcId="{CBF1A830-955B-4848-8B7D-76BF7D50A7FC}" destId="{ECFA99B2-97A1-4145-AA81-2AD4E8D5B3A5}" srcOrd="0" destOrd="0" presId="urn:microsoft.com/office/officeart/2018/2/layout/IconVerticalSolidList"/>
    <dgm:cxn modelId="{3707A36F-FAEB-477A-B083-B75F4C875201}" srcId="{8CAABDD0-11CB-4D64-9BF3-4A05BAB3514D}" destId="{BF531900-2D36-421C-A57F-9704B958F5FF}" srcOrd="5" destOrd="0" parTransId="{D1142629-76A1-4C48-A003-4A4B0C08FF0B}" sibTransId="{247BC862-3CEF-4EE3-B6A3-6C02048DEA21}"/>
    <dgm:cxn modelId="{046CDD74-4A32-4086-8A3F-084C13916439}" type="presOf" srcId="{9F2AD84E-B4F2-4706-BADC-42D7364FBB08}" destId="{E610C014-2087-4C94-99C8-E04F2CA42297}" srcOrd="0" destOrd="0" presId="urn:microsoft.com/office/officeart/2018/2/layout/IconVerticalSolidList"/>
    <dgm:cxn modelId="{4F1A7F77-117E-4071-AD2B-863384C1986C}" srcId="{8CAABDD0-11CB-4D64-9BF3-4A05BAB3514D}" destId="{CBF1A830-955B-4848-8B7D-76BF7D50A7FC}" srcOrd="3" destOrd="0" parTransId="{036A1446-59A6-4EA7-B783-6023AAF5C7F9}" sibTransId="{E078722D-1318-4B57-AA19-FBF04AE45958}"/>
    <dgm:cxn modelId="{CAFA3579-9080-4B6A-9E00-4E02D0B4FF00}" type="presOf" srcId="{BF531900-2D36-421C-A57F-9704B958F5FF}" destId="{C0B82F40-F3B4-4984-90E9-9EE0A0994ED0}" srcOrd="0" destOrd="0" presId="urn:microsoft.com/office/officeart/2018/2/layout/IconVerticalSolidList"/>
    <dgm:cxn modelId="{2D24EEC3-834C-4FB8-B296-DBC9CEBF02DE}" srcId="{8CAABDD0-11CB-4D64-9BF3-4A05BAB3514D}" destId="{9F2AD84E-B4F2-4706-BADC-42D7364FBB08}" srcOrd="0" destOrd="0" parTransId="{A7E9A35F-8772-4A13-8343-31488FA8789E}" sibTransId="{CBC1673E-4365-4150-BFC1-7C7319E26E14}"/>
    <dgm:cxn modelId="{1DE701CB-0480-4031-B84A-1FB0C9FA5C17}" srcId="{8CAABDD0-11CB-4D64-9BF3-4A05BAB3514D}" destId="{8A5F6B0F-EEC2-4465-B3D7-C1ABB5ADFD3D}" srcOrd="2" destOrd="0" parTransId="{A0425BB6-E01A-48D7-B682-B8429FD2467A}" sibTransId="{BE1E1BBB-AFD0-45AC-A8A9-5843E899E930}"/>
    <dgm:cxn modelId="{323EFEF4-7911-486E-8CA2-A50E3CC0E4C1}" srcId="{8CAABDD0-11CB-4D64-9BF3-4A05BAB3514D}" destId="{A5F2702E-8CC1-4C59-A18B-CC646E1A5951}" srcOrd="4" destOrd="0" parTransId="{0692F49C-C6DB-4DA4-B6F8-406304D5FD92}" sibTransId="{3D1F60BB-8DB4-425A-BF44-09E8E9003C5D}"/>
    <dgm:cxn modelId="{38B2FDC6-0293-4826-A61C-42F1460D0D78}" type="presParOf" srcId="{6B3B0444-FCCD-424C-9BC2-3766E1C47401}" destId="{13B81E66-EF5E-40BC-B48B-2FD73DE43438}" srcOrd="0" destOrd="0" presId="urn:microsoft.com/office/officeart/2018/2/layout/IconVerticalSolidList"/>
    <dgm:cxn modelId="{EAF9844C-5F9A-4A61-8306-D707D33424FF}" type="presParOf" srcId="{13B81E66-EF5E-40BC-B48B-2FD73DE43438}" destId="{2CB87C77-DF46-43C2-97F7-0862712F3BA2}" srcOrd="0" destOrd="0" presId="urn:microsoft.com/office/officeart/2018/2/layout/IconVerticalSolidList"/>
    <dgm:cxn modelId="{FF542593-1759-4545-92F9-DA2CB50FB9FD}" type="presParOf" srcId="{13B81E66-EF5E-40BC-B48B-2FD73DE43438}" destId="{B91B4523-2F13-42D0-9D4E-6A7A848B5C9C}" srcOrd="1" destOrd="0" presId="urn:microsoft.com/office/officeart/2018/2/layout/IconVerticalSolidList"/>
    <dgm:cxn modelId="{4698C0B0-C519-4570-8324-2FEB0AA87A48}" type="presParOf" srcId="{13B81E66-EF5E-40BC-B48B-2FD73DE43438}" destId="{3E601F03-4952-4519-85DB-D6AB42EF634D}" srcOrd="2" destOrd="0" presId="urn:microsoft.com/office/officeart/2018/2/layout/IconVerticalSolidList"/>
    <dgm:cxn modelId="{60944C28-6BFF-48C3-A3C6-5262165CE91A}" type="presParOf" srcId="{13B81E66-EF5E-40BC-B48B-2FD73DE43438}" destId="{E610C014-2087-4C94-99C8-E04F2CA42297}" srcOrd="3" destOrd="0" presId="urn:microsoft.com/office/officeart/2018/2/layout/IconVerticalSolidList"/>
    <dgm:cxn modelId="{B1ED215D-53D7-4A32-B96A-8425E9D4ACD4}" type="presParOf" srcId="{6B3B0444-FCCD-424C-9BC2-3766E1C47401}" destId="{018BA237-631F-434F-BE34-8345A700A17D}" srcOrd="1" destOrd="0" presId="urn:microsoft.com/office/officeart/2018/2/layout/IconVerticalSolidList"/>
    <dgm:cxn modelId="{C990E36C-77CF-4D9F-B466-4B0E513474B4}" type="presParOf" srcId="{6B3B0444-FCCD-424C-9BC2-3766E1C47401}" destId="{CDDAB871-90F0-4D9C-A0DC-8B76F866782F}" srcOrd="2" destOrd="0" presId="urn:microsoft.com/office/officeart/2018/2/layout/IconVerticalSolidList"/>
    <dgm:cxn modelId="{E70FBE04-8641-4C7A-9A81-7115FC4F60F1}" type="presParOf" srcId="{CDDAB871-90F0-4D9C-A0DC-8B76F866782F}" destId="{FA12263F-145C-4BB4-AD74-A65307315546}" srcOrd="0" destOrd="0" presId="urn:microsoft.com/office/officeart/2018/2/layout/IconVerticalSolidList"/>
    <dgm:cxn modelId="{48EA3757-A5C2-4896-BDCD-DF5D59B638E4}" type="presParOf" srcId="{CDDAB871-90F0-4D9C-A0DC-8B76F866782F}" destId="{A48B8C12-1762-4CD4-AC3A-C6AA0FA288B5}" srcOrd="1" destOrd="0" presId="urn:microsoft.com/office/officeart/2018/2/layout/IconVerticalSolidList"/>
    <dgm:cxn modelId="{F8FC0DB5-1098-4272-8B52-5AE1F1B8B491}" type="presParOf" srcId="{CDDAB871-90F0-4D9C-A0DC-8B76F866782F}" destId="{D751B10F-2007-4E2F-A92D-C28659071D0E}" srcOrd="2" destOrd="0" presId="urn:microsoft.com/office/officeart/2018/2/layout/IconVerticalSolidList"/>
    <dgm:cxn modelId="{E96E479D-2E06-4B85-B210-52CC0234D121}" type="presParOf" srcId="{CDDAB871-90F0-4D9C-A0DC-8B76F866782F}" destId="{22318CE9-04C1-4C5C-891F-1F0D787BC274}" srcOrd="3" destOrd="0" presId="urn:microsoft.com/office/officeart/2018/2/layout/IconVerticalSolidList"/>
    <dgm:cxn modelId="{26062B12-7AD9-4C2F-95B7-9C81306E5B6E}" type="presParOf" srcId="{6B3B0444-FCCD-424C-9BC2-3766E1C47401}" destId="{06DAB276-91A0-417A-ACCA-66247E6D21BB}" srcOrd="3" destOrd="0" presId="urn:microsoft.com/office/officeart/2018/2/layout/IconVerticalSolidList"/>
    <dgm:cxn modelId="{24D1ECE0-A421-4792-A27C-24BBB5788AB8}" type="presParOf" srcId="{6B3B0444-FCCD-424C-9BC2-3766E1C47401}" destId="{B76FF220-5755-4F67-88B5-FF1A1A476094}" srcOrd="4" destOrd="0" presId="urn:microsoft.com/office/officeart/2018/2/layout/IconVerticalSolidList"/>
    <dgm:cxn modelId="{C899565F-021D-4013-96D5-B733C46CF6ED}" type="presParOf" srcId="{B76FF220-5755-4F67-88B5-FF1A1A476094}" destId="{3928C1F9-EC7F-4F28-BCAC-9D29201A45C2}" srcOrd="0" destOrd="0" presId="urn:microsoft.com/office/officeart/2018/2/layout/IconVerticalSolidList"/>
    <dgm:cxn modelId="{8C67B929-F287-4004-B5AF-5913F78E146D}" type="presParOf" srcId="{B76FF220-5755-4F67-88B5-FF1A1A476094}" destId="{DF4C92DC-0A9F-44EC-A0BC-7673CC7DBF72}" srcOrd="1" destOrd="0" presId="urn:microsoft.com/office/officeart/2018/2/layout/IconVerticalSolidList"/>
    <dgm:cxn modelId="{EF48EFC2-BDC2-44A0-A922-3BEF0020D9C8}" type="presParOf" srcId="{B76FF220-5755-4F67-88B5-FF1A1A476094}" destId="{76F6E203-7F4D-4EA6-940B-F3DC68E933F1}" srcOrd="2" destOrd="0" presId="urn:microsoft.com/office/officeart/2018/2/layout/IconVerticalSolidList"/>
    <dgm:cxn modelId="{37E327CF-04BC-4A62-B147-0FC2600B2C30}" type="presParOf" srcId="{B76FF220-5755-4F67-88B5-FF1A1A476094}" destId="{38530DDE-247E-40CA-9CBA-17902DA53A8C}" srcOrd="3" destOrd="0" presId="urn:microsoft.com/office/officeart/2018/2/layout/IconVerticalSolidList"/>
    <dgm:cxn modelId="{F4DEB1D3-B560-4362-A104-C22E7FAEA92F}" type="presParOf" srcId="{6B3B0444-FCCD-424C-9BC2-3766E1C47401}" destId="{97110D78-B788-4E08-93DA-2D33AFB4D721}" srcOrd="5" destOrd="0" presId="urn:microsoft.com/office/officeart/2018/2/layout/IconVerticalSolidList"/>
    <dgm:cxn modelId="{11DFD75A-76F5-4E01-8C36-ED2D1166889B}" type="presParOf" srcId="{6B3B0444-FCCD-424C-9BC2-3766E1C47401}" destId="{5281DFF4-2E59-4A04-B8C4-D1A40CC475D8}" srcOrd="6" destOrd="0" presId="urn:microsoft.com/office/officeart/2018/2/layout/IconVerticalSolidList"/>
    <dgm:cxn modelId="{2D274204-0659-4CC0-BAEE-A6880463DE2E}" type="presParOf" srcId="{5281DFF4-2E59-4A04-B8C4-D1A40CC475D8}" destId="{D00BD4AE-1133-4E6B-B732-FB25488A5C5B}" srcOrd="0" destOrd="0" presId="urn:microsoft.com/office/officeart/2018/2/layout/IconVerticalSolidList"/>
    <dgm:cxn modelId="{F990F705-BFB4-41F3-9F98-464F7E36DEE7}" type="presParOf" srcId="{5281DFF4-2E59-4A04-B8C4-D1A40CC475D8}" destId="{908E9A0A-B0AC-4974-B7FF-B45D86D89842}" srcOrd="1" destOrd="0" presId="urn:microsoft.com/office/officeart/2018/2/layout/IconVerticalSolidList"/>
    <dgm:cxn modelId="{53B54E80-7216-434C-9F4A-5A36634FCC70}" type="presParOf" srcId="{5281DFF4-2E59-4A04-B8C4-D1A40CC475D8}" destId="{EE6142FC-596D-4FE7-8E74-0D5A8F55593D}" srcOrd="2" destOrd="0" presId="urn:microsoft.com/office/officeart/2018/2/layout/IconVerticalSolidList"/>
    <dgm:cxn modelId="{4C55BE84-CE45-4567-A52A-3C228C0C2395}" type="presParOf" srcId="{5281DFF4-2E59-4A04-B8C4-D1A40CC475D8}" destId="{ECFA99B2-97A1-4145-AA81-2AD4E8D5B3A5}" srcOrd="3" destOrd="0" presId="urn:microsoft.com/office/officeart/2018/2/layout/IconVerticalSolidList"/>
    <dgm:cxn modelId="{B2E3BEAF-4565-4183-8F3D-255A769B06DC}" type="presParOf" srcId="{6B3B0444-FCCD-424C-9BC2-3766E1C47401}" destId="{1DD0102B-A459-4C37-944A-2D1F24AA4A20}" srcOrd="7" destOrd="0" presId="urn:microsoft.com/office/officeart/2018/2/layout/IconVerticalSolidList"/>
    <dgm:cxn modelId="{09469795-B61C-487C-A23E-90A8AE546E84}" type="presParOf" srcId="{6B3B0444-FCCD-424C-9BC2-3766E1C47401}" destId="{3EF82E44-4DCF-4404-9582-CE87AACD2993}" srcOrd="8" destOrd="0" presId="urn:microsoft.com/office/officeart/2018/2/layout/IconVerticalSolidList"/>
    <dgm:cxn modelId="{7B20A598-9FBD-4497-8C46-65A507DFEA87}" type="presParOf" srcId="{3EF82E44-4DCF-4404-9582-CE87AACD2993}" destId="{7DEC3D00-A034-48B8-80E4-223CA0EB3598}" srcOrd="0" destOrd="0" presId="urn:microsoft.com/office/officeart/2018/2/layout/IconVerticalSolidList"/>
    <dgm:cxn modelId="{12A976ED-F522-4A1E-B9F0-E59B25C8E9CA}" type="presParOf" srcId="{3EF82E44-4DCF-4404-9582-CE87AACD2993}" destId="{833A38F2-B883-4038-AF5A-AAF5261D1DFD}" srcOrd="1" destOrd="0" presId="urn:microsoft.com/office/officeart/2018/2/layout/IconVerticalSolidList"/>
    <dgm:cxn modelId="{630BD75E-C67B-4217-BC14-9E2C72C5B43E}" type="presParOf" srcId="{3EF82E44-4DCF-4404-9582-CE87AACD2993}" destId="{1CBA83AF-AFA6-4EE8-824E-3873CFBABADB}" srcOrd="2" destOrd="0" presId="urn:microsoft.com/office/officeart/2018/2/layout/IconVerticalSolidList"/>
    <dgm:cxn modelId="{482B8E79-0DEB-48A2-98E2-14DDACD29E0B}" type="presParOf" srcId="{3EF82E44-4DCF-4404-9582-CE87AACD2993}" destId="{7E387128-7A70-4B2E-A43E-F21CB9793470}" srcOrd="3" destOrd="0" presId="urn:microsoft.com/office/officeart/2018/2/layout/IconVerticalSolidList"/>
    <dgm:cxn modelId="{8D04DD83-C165-4623-B5E8-9861733196EB}" type="presParOf" srcId="{6B3B0444-FCCD-424C-9BC2-3766E1C47401}" destId="{285879FD-3281-4172-ABDD-8AB703C7B77A}" srcOrd="9" destOrd="0" presId="urn:microsoft.com/office/officeart/2018/2/layout/IconVerticalSolidList"/>
    <dgm:cxn modelId="{44F6AE8A-3FC8-47F9-A3F3-B581A3AEC60C}" type="presParOf" srcId="{6B3B0444-FCCD-424C-9BC2-3766E1C47401}" destId="{1A66B5AC-FA0A-4E0C-8973-B816E349F5C7}" srcOrd="10" destOrd="0" presId="urn:microsoft.com/office/officeart/2018/2/layout/IconVerticalSolidList"/>
    <dgm:cxn modelId="{F3FC0E79-8C03-4996-AC77-8A894EA11AA4}" type="presParOf" srcId="{1A66B5AC-FA0A-4E0C-8973-B816E349F5C7}" destId="{A54A41A5-CC36-439E-9EE3-970A5EA3DB1B}" srcOrd="0" destOrd="0" presId="urn:microsoft.com/office/officeart/2018/2/layout/IconVerticalSolidList"/>
    <dgm:cxn modelId="{B77C6866-BC79-4E05-9BA4-6870C78B84EA}" type="presParOf" srcId="{1A66B5AC-FA0A-4E0C-8973-B816E349F5C7}" destId="{90A57C1B-4099-43E3-BA88-36FE89FF3B65}" srcOrd="1" destOrd="0" presId="urn:microsoft.com/office/officeart/2018/2/layout/IconVerticalSolidList"/>
    <dgm:cxn modelId="{B30D101C-928D-4423-93BD-D82D615531C1}" type="presParOf" srcId="{1A66B5AC-FA0A-4E0C-8973-B816E349F5C7}" destId="{C8903F11-4CD6-4E9D-9DCE-0FCA1A13ABB0}" srcOrd="2" destOrd="0" presId="urn:microsoft.com/office/officeart/2018/2/layout/IconVerticalSolidList"/>
    <dgm:cxn modelId="{12774E63-5455-4671-A221-17588A798B49}" type="presParOf" srcId="{1A66B5AC-FA0A-4E0C-8973-B816E349F5C7}" destId="{C0B82F40-F3B4-4984-90E9-9EE0A0994ED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D7C78C-4514-4555-AAFD-EA7FF949065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BD7BCDC-FC9B-400F-9654-1F8534591F8F}">
      <dgm:prSet/>
      <dgm:spPr/>
      <dgm:t>
        <a:bodyPr/>
        <a:lstStyle/>
        <a:p>
          <a:r>
            <a:rPr lang="en-US"/>
            <a:t>What is it?</a:t>
          </a:r>
        </a:p>
      </dgm:t>
    </dgm:pt>
    <dgm:pt modelId="{46E9DE3B-8637-47D9-AC96-DAC449463794}" type="parTrans" cxnId="{0345C8C7-1D61-4A4C-81CA-F23799EE64AE}">
      <dgm:prSet/>
      <dgm:spPr/>
      <dgm:t>
        <a:bodyPr/>
        <a:lstStyle/>
        <a:p>
          <a:endParaRPr lang="en-US"/>
        </a:p>
      </dgm:t>
    </dgm:pt>
    <dgm:pt modelId="{B61C1440-2CEB-4B1C-99D1-C7395FCEC7A2}" type="sibTrans" cxnId="{0345C8C7-1D61-4A4C-81CA-F23799EE64AE}">
      <dgm:prSet/>
      <dgm:spPr/>
      <dgm:t>
        <a:bodyPr/>
        <a:lstStyle/>
        <a:p>
          <a:endParaRPr lang="en-US"/>
        </a:p>
      </dgm:t>
    </dgm:pt>
    <dgm:pt modelId="{518E6D84-2A6F-470A-BAAA-CE507F12A85F}">
      <dgm:prSet/>
      <dgm:spPr/>
      <dgm:t>
        <a:bodyPr/>
        <a:lstStyle/>
        <a:p>
          <a:r>
            <a:rPr lang="en-US"/>
            <a:t>Lay summary is a short and clear summary of a research project or article</a:t>
          </a:r>
        </a:p>
      </dgm:t>
    </dgm:pt>
    <dgm:pt modelId="{00E4CA24-63F4-496E-BABC-215F8E5EBD8E}" type="parTrans" cxnId="{967CFDE8-1552-4D57-B7EB-91FB44F2034E}">
      <dgm:prSet/>
      <dgm:spPr/>
      <dgm:t>
        <a:bodyPr/>
        <a:lstStyle/>
        <a:p>
          <a:endParaRPr lang="en-US"/>
        </a:p>
      </dgm:t>
    </dgm:pt>
    <dgm:pt modelId="{407AD565-3CF2-4707-9A60-322BC5494D7B}" type="sibTrans" cxnId="{967CFDE8-1552-4D57-B7EB-91FB44F2034E}">
      <dgm:prSet/>
      <dgm:spPr/>
      <dgm:t>
        <a:bodyPr/>
        <a:lstStyle/>
        <a:p>
          <a:endParaRPr lang="en-US"/>
        </a:p>
      </dgm:t>
    </dgm:pt>
    <dgm:pt modelId="{A856A870-4E1A-4B6B-9D31-CE555F930AFF}">
      <dgm:prSet/>
      <dgm:spPr/>
      <dgm:t>
        <a:bodyPr/>
        <a:lstStyle/>
        <a:p>
          <a:r>
            <a:rPr lang="en-US"/>
            <a:t>Written in plain language for a non-specialist audience/general public</a:t>
          </a:r>
        </a:p>
      </dgm:t>
    </dgm:pt>
    <dgm:pt modelId="{8EEADEA7-C343-449B-8AEF-4EF49D061500}" type="parTrans" cxnId="{593DF0CA-28B2-4F2C-98B9-ABCD240AB3F1}">
      <dgm:prSet/>
      <dgm:spPr/>
      <dgm:t>
        <a:bodyPr/>
        <a:lstStyle/>
        <a:p>
          <a:endParaRPr lang="en-US"/>
        </a:p>
      </dgm:t>
    </dgm:pt>
    <dgm:pt modelId="{01C63D8D-C58C-4105-8F9E-CA0ED739A67C}" type="sibTrans" cxnId="{593DF0CA-28B2-4F2C-98B9-ABCD240AB3F1}">
      <dgm:prSet/>
      <dgm:spPr/>
      <dgm:t>
        <a:bodyPr/>
        <a:lstStyle/>
        <a:p>
          <a:endParaRPr lang="en-US"/>
        </a:p>
      </dgm:t>
    </dgm:pt>
    <dgm:pt modelId="{CFE0BBBA-86C2-4A2D-90F6-7B616817C869}">
      <dgm:prSet/>
      <dgm:spPr/>
      <dgm:t>
        <a:bodyPr/>
        <a:lstStyle/>
        <a:p>
          <a:r>
            <a:rPr lang="en-US"/>
            <a:t>Explains that main research question, method and findings</a:t>
          </a:r>
        </a:p>
      </dgm:t>
    </dgm:pt>
    <dgm:pt modelId="{25AE4E34-8615-4CAE-A629-3F675CF0AD3A}" type="parTrans" cxnId="{DF75388C-3DE9-4900-A536-FB81637ADE43}">
      <dgm:prSet/>
      <dgm:spPr/>
      <dgm:t>
        <a:bodyPr/>
        <a:lstStyle/>
        <a:p>
          <a:endParaRPr lang="en-US"/>
        </a:p>
      </dgm:t>
    </dgm:pt>
    <dgm:pt modelId="{3B69E8F2-DCA1-4042-9C39-200EFEB33CFD}" type="sibTrans" cxnId="{DF75388C-3DE9-4900-A536-FB81637ADE43}">
      <dgm:prSet/>
      <dgm:spPr/>
      <dgm:t>
        <a:bodyPr/>
        <a:lstStyle/>
        <a:p>
          <a:endParaRPr lang="en-US"/>
        </a:p>
      </dgm:t>
    </dgm:pt>
    <dgm:pt modelId="{BEAAEF66-0A3B-4B52-8B0C-DC0623EFF065}">
      <dgm:prSet/>
      <dgm:spPr/>
      <dgm:t>
        <a:bodyPr/>
        <a:lstStyle/>
        <a:p>
          <a:r>
            <a:rPr lang="en-US"/>
            <a:t>Why:</a:t>
          </a:r>
        </a:p>
      </dgm:t>
    </dgm:pt>
    <dgm:pt modelId="{8226C1C5-D538-4AEB-B229-C2B9BF5E119D}" type="parTrans" cxnId="{2241CF25-8693-401A-830C-0AFCE959C0EB}">
      <dgm:prSet/>
      <dgm:spPr/>
      <dgm:t>
        <a:bodyPr/>
        <a:lstStyle/>
        <a:p>
          <a:endParaRPr lang="en-US"/>
        </a:p>
      </dgm:t>
    </dgm:pt>
    <dgm:pt modelId="{1E4A42A8-84B2-4B3D-843A-043000FFBC18}" type="sibTrans" cxnId="{2241CF25-8693-401A-830C-0AFCE959C0EB}">
      <dgm:prSet/>
      <dgm:spPr/>
      <dgm:t>
        <a:bodyPr/>
        <a:lstStyle/>
        <a:p>
          <a:endParaRPr lang="en-US"/>
        </a:p>
      </dgm:t>
    </dgm:pt>
    <dgm:pt modelId="{F14D066D-4CD8-40D9-8E46-008F1E1DF62C}">
      <dgm:prSet/>
      <dgm:spPr/>
      <dgm:t>
        <a:bodyPr/>
        <a:lstStyle/>
        <a:p>
          <a:r>
            <a:rPr lang="en-US"/>
            <a:t>Research findings should be available to those who took part in study, interested groups/communities and general public </a:t>
          </a:r>
        </a:p>
      </dgm:t>
    </dgm:pt>
    <dgm:pt modelId="{F52BEC2F-A1D1-4106-B54D-A90BA715173D}" type="parTrans" cxnId="{EFFD6799-A622-4F62-A09F-80EEFEC486AA}">
      <dgm:prSet/>
      <dgm:spPr/>
      <dgm:t>
        <a:bodyPr/>
        <a:lstStyle/>
        <a:p>
          <a:endParaRPr lang="en-US"/>
        </a:p>
      </dgm:t>
    </dgm:pt>
    <dgm:pt modelId="{F388C99B-0F70-4B71-B87F-2A523C70D16D}" type="sibTrans" cxnId="{EFFD6799-A622-4F62-A09F-80EEFEC486AA}">
      <dgm:prSet/>
      <dgm:spPr/>
      <dgm:t>
        <a:bodyPr/>
        <a:lstStyle/>
        <a:p>
          <a:endParaRPr lang="en-US"/>
        </a:p>
      </dgm:t>
    </dgm:pt>
    <dgm:pt modelId="{BC86E8AC-8842-4605-A228-A59424406E1A}">
      <dgm:prSet/>
      <dgm:spPr/>
      <dgm:t>
        <a:bodyPr/>
        <a:lstStyle/>
        <a:p>
          <a:r>
            <a:rPr lang="en-US"/>
            <a:t>Makes it easier for health professionals, policy makers etc. to access findings</a:t>
          </a:r>
        </a:p>
      </dgm:t>
    </dgm:pt>
    <dgm:pt modelId="{97683E2F-EFAA-46FF-A1C0-51859358DE17}" type="parTrans" cxnId="{86BD9EC8-4B15-49AE-A227-44E8E48ACDD4}">
      <dgm:prSet/>
      <dgm:spPr/>
      <dgm:t>
        <a:bodyPr/>
        <a:lstStyle/>
        <a:p>
          <a:endParaRPr lang="en-US"/>
        </a:p>
      </dgm:t>
    </dgm:pt>
    <dgm:pt modelId="{E8DB9E89-0AD4-4DA2-9461-65E0EC09A7B4}" type="sibTrans" cxnId="{86BD9EC8-4B15-49AE-A227-44E8E48ACDD4}">
      <dgm:prSet/>
      <dgm:spPr/>
      <dgm:t>
        <a:bodyPr/>
        <a:lstStyle/>
        <a:p>
          <a:endParaRPr lang="en-US"/>
        </a:p>
      </dgm:t>
    </dgm:pt>
    <dgm:pt modelId="{F5F66306-66B2-4ACA-8E0D-6D2CBD1539BE}" type="pres">
      <dgm:prSet presAssocID="{CFD7C78C-4514-4555-AAFD-EA7FF9490650}" presName="vert0" presStyleCnt="0">
        <dgm:presLayoutVars>
          <dgm:dir/>
          <dgm:animOne val="branch"/>
          <dgm:animLvl val="lvl"/>
        </dgm:presLayoutVars>
      </dgm:prSet>
      <dgm:spPr/>
    </dgm:pt>
    <dgm:pt modelId="{76B9EC6D-A0FC-4D4D-B38C-270E2891B8A9}" type="pres">
      <dgm:prSet presAssocID="{ABD7BCDC-FC9B-400F-9654-1F8534591F8F}" presName="thickLine" presStyleLbl="alignNode1" presStyleIdx="0" presStyleCnt="2"/>
      <dgm:spPr/>
    </dgm:pt>
    <dgm:pt modelId="{8A9F398C-8AFF-4829-9AA9-3537EB960B15}" type="pres">
      <dgm:prSet presAssocID="{ABD7BCDC-FC9B-400F-9654-1F8534591F8F}" presName="horz1" presStyleCnt="0"/>
      <dgm:spPr/>
    </dgm:pt>
    <dgm:pt modelId="{623C4FD3-C530-4EF3-ACA1-67011229E1E4}" type="pres">
      <dgm:prSet presAssocID="{ABD7BCDC-FC9B-400F-9654-1F8534591F8F}" presName="tx1" presStyleLbl="revTx" presStyleIdx="0" presStyleCnt="7"/>
      <dgm:spPr/>
    </dgm:pt>
    <dgm:pt modelId="{28BA622A-7A01-4D32-86B3-60ECD68949AD}" type="pres">
      <dgm:prSet presAssocID="{ABD7BCDC-FC9B-400F-9654-1F8534591F8F}" presName="vert1" presStyleCnt="0"/>
      <dgm:spPr/>
    </dgm:pt>
    <dgm:pt modelId="{17B4DC45-5AB0-4F09-8EA9-70CBF11895F3}" type="pres">
      <dgm:prSet presAssocID="{518E6D84-2A6F-470A-BAAA-CE507F12A85F}" presName="vertSpace2a" presStyleCnt="0"/>
      <dgm:spPr/>
    </dgm:pt>
    <dgm:pt modelId="{F09D7B17-8BD1-4FEC-9A87-9441CC719288}" type="pres">
      <dgm:prSet presAssocID="{518E6D84-2A6F-470A-BAAA-CE507F12A85F}" presName="horz2" presStyleCnt="0"/>
      <dgm:spPr/>
    </dgm:pt>
    <dgm:pt modelId="{596824FE-36FA-47EA-A5E5-29F66EF87979}" type="pres">
      <dgm:prSet presAssocID="{518E6D84-2A6F-470A-BAAA-CE507F12A85F}" presName="horzSpace2" presStyleCnt="0"/>
      <dgm:spPr/>
    </dgm:pt>
    <dgm:pt modelId="{AA2AE930-5391-4ED8-B55C-F010C4E81DFD}" type="pres">
      <dgm:prSet presAssocID="{518E6D84-2A6F-470A-BAAA-CE507F12A85F}" presName="tx2" presStyleLbl="revTx" presStyleIdx="1" presStyleCnt="7"/>
      <dgm:spPr/>
    </dgm:pt>
    <dgm:pt modelId="{D5E64D56-2DAF-4CCB-B999-E87F39D77715}" type="pres">
      <dgm:prSet presAssocID="{518E6D84-2A6F-470A-BAAA-CE507F12A85F}" presName="vert2" presStyleCnt="0"/>
      <dgm:spPr/>
    </dgm:pt>
    <dgm:pt modelId="{AB5E98F5-E1A1-4877-B3CE-6B3B57E6AA31}" type="pres">
      <dgm:prSet presAssocID="{518E6D84-2A6F-470A-BAAA-CE507F12A85F}" presName="thinLine2b" presStyleLbl="callout" presStyleIdx="0" presStyleCnt="5"/>
      <dgm:spPr/>
    </dgm:pt>
    <dgm:pt modelId="{EC2E6577-56BA-454F-8708-A2ED0E521C0D}" type="pres">
      <dgm:prSet presAssocID="{518E6D84-2A6F-470A-BAAA-CE507F12A85F}" presName="vertSpace2b" presStyleCnt="0"/>
      <dgm:spPr/>
    </dgm:pt>
    <dgm:pt modelId="{1D3B45E5-8596-42B5-A613-16907DE02112}" type="pres">
      <dgm:prSet presAssocID="{A856A870-4E1A-4B6B-9D31-CE555F930AFF}" presName="horz2" presStyleCnt="0"/>
      <dgm:spPr/>
    </dgm:pt>
    <dgm:pt modelId="{7890EFF1-4141-40DF-A49F-524BB4CB1D30}" type="pres">
      <dgm:prSet presAssocID="{A856A870-4E1A-4B6B-9D31-CE555F930AFF}" presName="horzSpace2" presStyleCnt="0"/>
      <dgm:spPr/>
    </dgm:pt>
    <dgm:pt modelId="{491CAD4D-294F-4A30-ADA8-470896A95E38}" type="pres">
      <dgm:prSet presAssocID="{A856A870-4E1A-4B6B-9D31-CE555F930AFF}" presName="tx2" presStyleLbl="revTx" presStyleIdx="2" presStyleCnt="7"/>
      <dgm:spPr/>
    </dgm:pt>
    <dgm:pt modelId="{471ADC19-6400-43CF-86B0-BA196361EBDA}" type="pres">
      <dgm:prSet presAssocID="{A856A870-4E1A-4B6B-9D31-CE555F930AFF}" presName="vert2" presStyleCnt="0"/>
      <dgm:spPr/>
    </dgm:pt>
    <dgm:pt modelId="{124EA96E-EDC0-4AA9-8EE6-F679ADB2034D}" type="pres">
      <dgm:prSet presAssocID="{A856A870-4E1A-4B6B-9D31-CE555F930AFF}" presName="thinLine2b" presStyleLbl="callout" presStyleIdx="1" presStyleCnt="5"/>
      <dgm:spPr/>
    </dgm:pt>
    <dgm:pt modelId="{CFCD19C3-A970-4E9C-90CE-4DA6872E8D84}" type="pres">
      <dgm:prSet presAssocID="{A856A870-4E1A-4B6B-9D31-CE555F930AFF}" presName="vertSpace2b" presStyleCnt="0"/>
      <dgm:spPr/>
    </dgm:pt>
    <dgm:pt modelId="{3A0C5630-6AF9-4298-9A17-03188AE8082A}" type="pres">
      <dgm:prSet presAssocID="{CFE0BBBA-86C2-4A2D-90F6-7B616817C869}" presName="horz2" presStyleCnt="0"/>
      <dgm:spPr/>
    </dgm:pt>
    <dgm:pt modelId="{3EF6C195-A392-4639-9339-131C26BC6D0B}" type="pres">
      <dgm:prSet presAssocID="{CFE0BBBA-86C2-4A2D-90F6-7B616817C869}" presName="horzSpace2" presStyleCnt="0"/>
      <dgm:spPr/>
    </dgm:pt>
    <dgm:pt modelId="{5E01D2B1-F7BC-49CB-8323-BE35C0E06F04}" type="pres">
      <dgm:prSet presAssocID="{CFE0BBBA-86C2-4A2D-90F6-7B616817C869}" presName="tx2" presStyleLbl="revTx" presStyleIdx="3" presStyleCnt="7"/>
      <dgm:spPr/>
    </dgm:pt>
    <dgm:pt modelId="{7EC1841F-0EE4-4FE8-8A08-156012809362}" type="pres">
      <dgm:prSet presAssocID="{CFE0BBBA-86C2-4A2D-90F6-7B616817C869}" presName="vert2" presStyleCnt="0"/>
      <dgm:spPr/>
    </dgm:pt>
    <dgm:pt modelId="{054347FD-B1F8-40A5-8931-72FDC0D11EC1}" type="pres">
      <dgm:prSet presAssocID="{CFE0BBBA-86C2-4A2D-90F6-7B616817C869}" presName="thinLine2b" presStyleLbl="callout" presStyleIdx="2" presStyleCnt="5"/>
      <dgm:spPr/>
    </dgm:pt>
    <dgm:pt modelId="{A772A34A-D84C-41A8-8F56-DA146A3B9DE0}" type="pres">
      <dgm:prSet presAssocID="{CFE0BBBA-86C2-4A2D-90F6-7B616817C869}" presName="vertSpace2b" presStyleCnt="0"/>
      <dgm:spPr/>
    </dgm:pt>
    <dgm:pt modelId="{62F3FDE2-6BBB-4C9C-8565-D7226F178973}" type="pres">
      <dgm:prSet presAssocID="{BEAAEF66-0A3B-4B52-8B0C-DC0623EFF065}" presName="thickLine" presStyleLbl="alignNode1" presStyleIdx="1" presStyleCnt="2"/>
      <dgm:spPr/>
    </dgm:pt>
    <dgm:pt modelId="{9F29C7E6-D96E-4EA8-97DF-86CA3DD9DBB0}" type="pres">
      <dgm:prSet presAssocID="{BEAAEF66-0A3B-4B52-8B0C-DC0623EFF065}" presName="horz1" presStyleCnt="0"/>
      <dgm:spPr/>
    </dgm:pt>
    <dgm:pt modelId="{674C8344-1425-420E-9627-F69BD10F109E}" type="pres">
      <dgm:prSet presAssocID="{BEAAEF66-0A3B-4B52-8B0C-DC0623EFF065}" presName="tx1" presStyleLbl="revTx" presStyleIdx="4" presStyleCnt="7"/>
      <dgm:spPr/>
    </dgm:pt>
    <dgm:pt modelId="{A44DA106-D037-4470-974B-097F69C05A63}" type="pres">
      <dgm:prSet presAssocID="{BEAAEF66-0A3B-4B52-8B0C-DC0623EFF065}" presName="vert1" presStyleCnt="0"/>
      <dgm:spPr/>
    </dgm:pt>
    <dgm:pt modelId="{7E65B52B-7EC2-4F8A-A283-B82BDE7A4DE4}" type="pres">
      <dgm:prSet presAssocID="{F14D066D-4CD8-40D9-8E46-008F1E1DF62C}" presName="vertSpace2a" presStyleCnt="0"/>
      <dgm:spPr/>
    </dgm:pt>
    <dgm:pt modelId="{187C5B24-EE41-4A90-9B7C-47CDD9055B9D}" type="pres">
      <dgm:prSet presAssocID="{F14D066D-4CD8-40D9-8E46-008F1E1DF62C}" presName="horz2" presStyleCnt="0"/>
      <dgm:spPr/>
    </dgm:pt>
    <dgm:pt modelId="{A02A7582-1B26-4D72-8395-E97DEBD6B24D}" type="pres">
      <dgm:prSet presAssocID="{F14D066D-4CD8-40D9-8E46-008F1E1DF62C}" presName="horzSpace2" presStyleCnt="0"/>
      <dgm:spPr/>
    </dgm:pt>
    <dgm:pt modelId="{DB823ABA-C720-4855-BA0D-E74DFA2C8BC2}" type="pres">
      <dgm:prSet presAssocID="{F14D066D-4CD8-40D9-8E46-008F1E1DF62C}" presName="tx2" presStyleLbl="revTx" presStyleIdx="5" presStyleCnt="7"/>
      <dgm:spPr/>
    </dgm:pt>
    <dgm:pt modelId="{88597281-1FB4-461A-A73E-D6BF29B2C7A2}" type="pres">
      <dgm:prSet presAssocID="{F14D066D-4CD8-40D9-8E46-008F1E1DF62C}" presName="vert2" presStyleCnt="0"/>
      <dgm:spPr/>
    </dgm:pt>
    <dgm:pt modelId="{064FC467-4FC8-4E25-B861-48BA94E934B4}" type="pres">
      <dgm:prSet presAssocID="{F14D066D-4CD8-40D9-8E46-008F1E1DF62C}" presName="thinLine2b" presStyleLbl="callout" presStyleIdx="3" presStyleCnt="5"/>
      <dgm:spPr/>
    </dgm:pt>
    <dgm:pt modelId="{8BB2C792-9CE2-4F4D-96C4-BEE624D9D5D9}" type="pres">
      <dgm:prSet presAssocID="{F14D066D-4CD8-40D9-8E46-008F1E1DF62C}" presName="vertSpace2b" presStyleCnt="0"/>
      <dgm:spPr/>
    </dgm:pt>
    <dgm:pt modelId="{DCDCB298-724C-4055-85F1-B88E1E2FBFC3}" type="pres">
      <dgm:prSet presAssocID="{BC86E8AC-8842-4605-A228-A59424406E1A}" presName="horz2" presStyleCnt="0"/>
      <dgm:spPr/>
    </dgm:pt>
    <dgm:pt modelId="{A24F4C48-CBDE-4BD4-8A39-6E61C4CF0AE4}" type="pres">
      <dgm:prSet presAssocID="{BC86E8AC-8842-4605-A228-A59424406E1A}" presName="horzSpace2" presStyleCnt="0"/>
      <dgm:spPr/>
    </dgm:pt>
    <dgm:pt modelId="{DCAF86CC-E259-44A6-9C41-C01F5B1D8953}" type="pres">
      <dgm:prSet presAssocID="{BC86E8AC-8842-4605-A228-A59424406E1A}" presName="tx2" presStyleLbl="revTx" presStyleIdx="6" presStyleCnt="7"/>
      <dgm:spPr/>
    </dgm:pt>
    <dgm:pt modelId="{8E386D08-24EE-4810-A070-E9BF4461F56F}" type="pres">
      <dgm:prSet presAssocID="{BC86E8AC-8842-4605-A228-A59424406E1A}" presName="vert2" presStyleCnt="0"/>
      <dgm:spPr/>
    </dgm:pt>
    <dgm:pt modelId="{2677F082-8FC5-44D1-BD6E-E1F234A22DC7}" type="pres">
      <dgm:prSet presAssocID="{BC86E8AC-8842-4605-A228-A59424406E1A}" presName="thinLine2b" presStyleLbl="callout" presStyleIdx="4" presStyleCnt="5"/>
      <dgm:spPr/>
    </dgm:pt>
    <dgm:pt modelId="{1E83AA61-AA31-48C9-8056-B9E9250D8C97}" type="pres">
      <dgm:prSet presAssocID="{BC86E8AC-8842-4605-A228-A59424406E1A}" presName="vertSpace2b" presStyleCnt="0"/>
      <dgm:spPr/>
    </dgm:pt>
  </dgm:ptLst>
  <dgm:cxnLst>
    <dgm:cxn modelId="{3349BD1B-6051-4BC9-AA57-9AB8D84BF37B}" type="presOf" srcId="{CFE0BBBA-86C2-4A2D-90F6-7B616817C869}" destId="{5E01D2B1-F7BC-49CB-8323-BE35C0E06F04}" srcOrd="0" destOrd="0" presId="urn:microsoft.com/office/officeart/2008/layout/LinedList"/>
    <dgm:cxn modelId="{2241CF25-8693-401A-830C-0AFCE959C0EB}" srcId="{CFD7C78C-4514-4555-AAFD-EA7FF9490650}" destId="{BEAAEF66-0A3B-4B52-8B0C-DC0623EFF065}" srcOrd="1" destOrd="0" parTransId="{8226C1C5-D538-4AEB-B229-C2B9BF5E119D}" sibTransId="{1E4A42A8-84B2-4B3D-843A-043000FFBC18}"/>
    <dgm:cxn modelId="{2587012C-4A24-418A-8BE5-457A81BC53E4}" type="presOf" srcId="{518E6D84-2A6F-470A-BAAA-CE507F12A85F}" destId="{AA2AE930-5391-4ED8-B55C-F010C4E81DFD}" srcOrd="0" destOrd="0" presId="urn:microsoft.com/office/officeart/2008/layout/LinedList"/>
    <dgm:cxn modelId="{5B2DD354-2056-4A03-81DB-10BEA2D10241}" type="presOf" srcId="{ABD7BCDC-FC9B-400F-9654-1F8534591F8F}" destId="{623C4FD3-C530-4EF3-ACA1-67011229E1E4}" srcOrd="0" destOrd="0" presId="urn:microsoft.com/office/officeart/2008/layout/LinedList"/>
    <dgm:cxn modelId="{CEF6B887-22AD-4E12-B0BB-160993025800}" type="presOf" srcId="{BC86E8AC-8842-4605-A228-A59424406E1A}" destId="{DCAF86CC-E259-44A6-9C41-C01F5B1D8953}" srcOrd="0" destOrd="0" presId="urn:microsoft.com/office/officeart/2008/layout/LinedList"/>
    <dgm:cxn modelId="{DF75388C-3DE9-4900-A536-FB81637ADE43}" srcId="{ABD7BCDC-FC9B-400F-9654-1F8534591F8F}" destId="{CFE0BBBA-86C2-4A2D-90F6-7B616817C869}" srcOrd="2" destOrd="0" parTransId="{25AE4E34-8615-4CAE-A629-3F675CF0AD3A}" sibTransId="{3B69E8F2-DCA1-4042-9C39-200EFEB33CFD}"/>
    <dgm:cxn modelId="{EFFD6799-A622-4F62-A09F-80EEFEC486AA}" srcId="{BEAAEF66-0A3B-4B52-8B0C-DC0623EFF065}" destId="{F14D066D-4CD8-40D9-8E46-008F1E1DF62C}" srcOrd="0" destOrd="0" parTransId="{F52BEC2F-A1D1-4106-B54D-A90BA715173D}" sibTransId="{F388C99B-0F70-4B71-B87F-2A523C70D16D}"/>
    <dgm:cxn modelId="{F12925B3-74A8-489A-ADE1-244F098BE09F}" type="presOf" srcId="{F14D066D-4CD8-40D9-8E46-008F1E1DF62C}" destId="{DB823ABA-C720-4855-BA0D-E74DFA2C8BC2}" srcOrd="0" destOrd="0" presId="urn:microsoft.com/office/officeart/2008/layout/LinedList"/>
    <dgm:cxn modelId="{E0ABF7BE-23C3-4281-A6A1-61213BFD461D}" type="presOf" srcId="{CFD7C78C-4514-4555-AAFD-EA7FF9490650}" destId="{F5F66306-66B2-4ACA-8E0D-6D2CBD1539BE}" srcOrd="0" destOrd="0" presId="urn:microsoft.com/office/officeart/2008/layout/LinedList"/>
    <dgm:cxn modelId="{EFBF6DC2-07EB-46F9-98BC-4FC2D7D37A3E}" type="presOf" srcId="{A856A870-4E1A-4B6B-9D31-CE555F930AFF}" destId="{491CAD4D-294F-4A30-ADA8-470896A95E38}" srcOrd="0" destOrd="0" presId="urn:microsoft.com/office/officeart/2008/layout/LinedList"/>
    <dgm:cxn modelId="{0345C8C7-1D61-4A4C-81CA-F23799EE64AE}" srcId="{CFD7C78C-4514-4555-AAFD-EA7FF9490650}" destId="{ABD7BCDC-FC9B-400F-9654-1F8534591F8F}" srcOrd="0" destOrd="0" parTransId="{46E9DE3B-8637-47D9-AC96-DAC449463794}" sibTransId="{B61C1440-2CEB-4B1C-99D1-C7395FCEC7A2}"/>
    <dgm:cxn modelId="{86BD9EC8-4B15-49AE-A227-44E8E48ACDD4}" srcId="{BEAAEF66-0A3B-4B52-8B0C-DC0623EFF065}" destId="{BC86E8AC-8842-4605-A228-A59424406E1A}" srcOrd="1" destOrd="0" parTransId="{97683E2F-EFAA-46FF-A1C0-51859358DE17}" sibTransId="{E8DB9E89-0AD4-4DA2-9461-65E0EC09A7B4}"/>
    <dgm:cxn modelId="{593DF0CA-28B2-4F2C-98B9-ABCD240AB3F1}" srcId="{ABD7BCDC-FC9B-400F-9654-1F8534591F8F}" destId="{A856A870-4E1A-4B6B-9D31-CE555F930AFF}" srcOrd="1" destOrd="0" parTransId="{8EEADEA7-C343-449B-8AEF-4EF49D061500}" sibTransId="{01C63D8D-C58C-4105-8F9E-CA0ED739A67C}"/>
    <dgm:cxn modelId="{967CFDE8-1552-4D57-B7EB-91FB44F2034E}" srcId="{ABD7BCDC-FC9B-400F-9654-1F8534591F8F}" destId="{518E6D84-2A6F-470A-BAAA-CE507F12A85F}" srcOrd="0" destOrd="0" parTransId="{00E4CA24-63F4-496E-BABC-215F8E5EBD8E}" sibTransId="{407AD565-3CF2-4707-9A60-322BC5494D7B}"/>
    <dgm:cxn modelId="{95953AF2-ECFB-43B0-8529-0CE43D593C14}" type="presOf" srcId="{BEAAEF66-0A3B-4B52-8B0C-DC0623EFF065}" destId="{674C8344-1425-420E-9627-F69BD10F109E}" srcOrd="0" destOrd="0" presId="urn:microsoft.com/office/officeart/2008/layout/LinedList"/>
    <dgm:cxn modelId="{6AEFA1DB-985A-427B-8001-D701C892C33A}" type="presParOf" srcId="{F5F66306-66B2-4ACA-8E0D-6D2CBD1539BE}" destId="{76B9EC6D-A0FC-4D4D-B38C-270E2891B8A9}" srcOrd="0" destOrd="0" presId="urn:microsoft.com/office/officeart/2008/layout/LinedList"/>
    <dgm:cxn modelId="{05D84536-1600-45E6-84C8-010A175C62F0}" type="presParOf" srcId="{F5F66306-66B2-4ACA-8E0D-6D2CBD1539BE}" destId="{8A9F398C-8AFF-4829-9AA9-3537EB960B15}" srcOrd="1" destOrd="0" presId="urn:microsoft.com/office/officeart/2008/layout/LinedList"/>
    <dgm:cxn modelId="{E5BCAD08-AE4D-41AE-8B52-AABB87A90054}" type="presParOf" srcId="{8A9F398C-8AFF-4829-9AA9-3537EB960B15}" destId="{623C4FD3-C530-4EF3-ACA1-67011229E1E4}" srcOrd="0" destOrd="0" presId="urn:microsoft.com/office/officeart/2008/layout/LinedList"/>
    <dgm:cxn modelId="{68B00397-67D5-4111-98CF-F227AED46C0F}" type="presParOf" srcId="{8A9F398C-8AFF-4829-9AA9-3537EB960B15}" destId="{28BA622A-7A01-4D32-86B3-60ECD68949AD}" srcOrd="1" destOrd="0" presId="urn:microsoft.com/office/officeart/2008/layout/LinedList"/>
    <dgm:cxn modelId="{B32C5693-A49F-43B1-A11F-6F40AB7A1339}" type="presParOf" srcId="{28BA622A-7A01-4D32-86B3-60ECD68949AD}" destId="{17B4DC45-5AB0-4F09-8EA9-70CBF11895F3}" srcOrd="0" destOrd="0" presId="urn:microsoft.com/office/officeart/2008/layout/LinedList"/>
    <dgm:cxn modelId="{C4C2CCA2-12ED-4A57-9780-AA5D4B989503}" type="presParOf" srcId="{28BA622A-7A01-4D32-86B3-60ECD68949AD}" destId="{F09D7B17-8BD1-4FEC-9A87-9441CC719288}" srcOrd="1" destOrd="0" presId="urn:microsoft.com/office/officeart/2008/layout/LinedList"/>
    <dgm:cxn modelId="{E55595B8-207C-4EDB-AFF3-F7D62DBC3CA8}" type="presParOf" srcId="{F09D7B17-8BD1-4FEC-9A87-9441CC719288}" destId="{596824FE-36FA-47EA-A5E5-29F66EF87979}" srcOrd="0" destOrd="0" presId="urn:microsoft.com/office/officeart/2008/layout/LinedList"/>
    <dgm:cxn modelId="{AA4C4CD2-3DAF-41BA-AAF1-E2DE25027147}" type="presParOf" srcId="{F09D7B17-8BD1-4FEC-9A87-9441CC719288}" destId="{AA2AE930-5391-4ED8-B55C-F010C4E81DFD}" srcOrd="1" destOrd="0" presId="urn:microsoft.com/office/officeart/2008/layout/LinedList"/>
    <dgm:cxn modelId="{971B02EB-4681-44DA-8A6D-3CAEF0DBF8F1}" type="presParOf" srcId="{F09D7B17-8BD1-4FEC-9A87-9441CC719288}" destId="{D5E64D56-2DAF-4CCB-B999-E87F39D77715}" srcOrd="2" destOrd="0" presId="urn:microsoft.com/office/officeart/2008/layout/LinedList"/>
    <dgm:cxn modelId="{292AB32B-4D12-44AC-BEB9-490FF507D2A1}" type="presParOf" srcId="{28BA622A-7A01-4D32-86B3-60ECD68949AD}" destId="{AB5E98F5-E1A1-4877-B3CE-6B3B57E6AA31}" srcOrd="2" destOrd="0" presId="urn:microsoft.com/office/officeart/2008/layout/LinedList"/>
    <dgm:cxn modelId="{CEFA3647-0FCE-46DD-8776-F43089977A8B}" type="presParOf" srcId="{28BA622A-7A01-4D32-86B3-60ECD68949AD}" destId="{EC2E6577-56BA-454F-8708-A2ED0E521C0D}" srcOrd="3" destOrd="0" presId="urn:microsoft.com/office/officeart/2008/layout/LinedList"/>
    <dgm:cxn modelId="{F6478E23-CF63-43CC-9164-4E1E407B0A33}" type="presParOf" srcId="{28BA622A-7A01-4D32-86B3-60ECD68949AD}" destId="{1D3B45E5-8596-42B5-A613-16907DE02112}" srcOrd="4" destOrd="0" presId="urn:microsoft.com/office/officeart/2008/layout/LinedList"/>
    <dgm:cxn modelId="{5BC3AF7E-5F3E-4687-B9D4-2AC8AF6DFF8B}" type="presParOf" srcId="{1D3B45E5-8596-42B5-A613-16907DE02112}" destId="{7890EFF1-4141-40DF-A49F-524BB4CB1D30}" srcOrd="0" destOrd="0" presId="urn:microsoft.com/office/officeart/2008/layout/LinedList"/>
    <dgm:cxn modelId="{3DF2C92C-1E7C-4D31-AF19-EB82FEDAA743}" type="presParOf" srcId="{1D3B45E5-8596-42B5-A613-16907DE02112}" destId="{491CAD4D-294F-4A30-ADA8-470896A95E38}" srcOrd="1" destOrd="0" presId="urn:microsoft.com/office/officeart/2008/layout/LinedList"/>
    <dgm:cxn modelId="{BAF1E74A-66AC-4DF4-987B-CDE3558D2CB7}" type="presParOf" srcId="{1D3B45E5-8596-42B5-A613-16907DE02112}" destId="{471ADC19-6400-43CF-86B0-BA196361EBDA}" srcOrd="2" destOrd="0" presId="urn:microsoft.com/office/officeart/2008/layout/LinedList"/>
    <dgm:cxn modelId="{9349D19C-F93B-4ABA-BAFD-9206DE98FFFB}" type="presParOf" srcId="{28BA622A-7A01-4D32-86B3-60ECD68949AD}" destId="{124EA96E-EDC0-4AA9-8EE6-F679ADB2034D}" srcOrd="5" destOrd="0" presId="urn:microsoft.com/office/officeart/2008/layout/LinedList"/>
    <dgm:cxn modelId="{0F774F4B-3C70-4D29-BC51-49FB2906C3AD}" type="presParOf" srcId="{28BA622A-7A01-4D32-86B3-60ECD68949AD}" destId="{CFCD19C3-A970-4E9C-90CE-4DA6872E8D84}" srcOrd="6" destOrd="0" presId="urn:microsoft.com/office/officeart/2008/layout/LinedList"/>
    <dgm:cxn modelId="{0C0AC4CA-1C0E-46E5-A7C3-07CF43EB2DCE}" type="presParOf" srcId="{28BA622A-7A01-4D32-86B3-60ECD68949AD}" destId="{3A0C5630-6AF9-4298-9A17-03188AE8082A}" srcOrd="7" destOrd="0" presId="urn:microsoft.com/office/officeart/2008/layout/LinedList"/>
    <dgm:cxn modelId="{0E02DA6B-4F39-48A3-BDD9-FB099F1DA6DD}" type="presParOf" srcId="{3A0C5630-6AF9-4298-9A17-03188AE8082A}" destId="{3EF6C195-A392-4639-9339-131C26BC6D0B}" srcOrd="0" destOrd="0" presId="urn:microsoft.com/office/officeart/2008/layout/LinedList"/>
    <dgm:cxn modelId="{CA19DC1A-434D-46FF-AE84-0A1F373A9DC4}" type="presParOf" srcId="{3A0C5630-6AF9-4298-9A17-03188AE8082A}" destId="{5E01D2B1-F7BC-49CB-8323-BE35C0E06F04}" srcOrd="1" destOrd="0" presId="urn:microsoft.com/office/officeart/2008/layout/LinedList"/>
    <dgm:cxn modelId="{F6334478-5F40-437C-9953-C8F21B55EB31}" type="presParOf" srcId="{3A0C5630-6AF9-4298-9A17-03188AE8082A}" destId="{7EC1841F-0EE4-4FE8-8A08-156012809362}" srcOrd="2" destOrd="0" presId="urn:microsoft.com/office/officeart/2008/layout/LinedList"/>
    <dgm:cxn modelId="{4D4D0453-6E13-4CB0-BB4E-ECB941A356C0}" type="presParOf" srcId="{28BA622A-7A01-4D32-86B3-60ECD68949AD}" destId="{054347FD-B1F8-40A5-8931-72FDC0D11EC1}" srcOrd="8" destOrd="0" presId="urn:microsoft.com/office/officeart/2008/layout/LinedList"/>
    <dgm:cxn modelId="{408F2584-E56E-46A1-962C-F4AC9931595E}" type="presParOf" srcId="{28BA622A-7A01-4D32-86B3-60ECD68949AD}" destId="{A772A34A-D84C-41A8-8F56-DA146A3B9DE0}" srcOrd="9" destOrd="0" presId="urn:microsoft.com/office/officeart/2008/layout/LinedList"/>
    <dgm:cxn modelId="{8FF12BCB-2FED-4093-A1BA-64C459460D13}" type="presParOf" srcId="{F5F66306-66B2-4ACA-8E0D-6D2CBD1539BE}" destId="{62F3FDE2-6BBB-4C9C-8565-D7226F178973}" srcOrd="2" destOrd="0" presId="urn:microsoft.com/office/officeart/2008/layout/LinedList"/>
    <dgm:cxn modelId="{BABF7C57-1AC9-48FE-8FBE-17409EF14C7E}" type="presParOf" srcId="{F5F66306-66B2-4ACA-8E0D-6D2CBD1539BE}" destId="{9F29C7E6-D96E-4EA8-97DF-86CA3DD9DBB0}" srcOrd="3" destOrd="0" presId="urn:microsoft.com/office/officeart/2008/layout/LinedList"/>
    <dgm:cxn modelId="{9BFA39A9-5659-4162-A24F-03C4A0EFDE45}" type="presParOf" srcId="{9F29C7E6-D96E-4EA8-97DF-86CA3DD9DBB0}" destId="{674C8344-1425-420E-9627-F69BD10F109E}" srcOrd="0" destOrd="0" presId="urn:microsoft.com/office/officeart/2008/layout/LinedList"/>
    <dgm:cxn modelId="{7E402351-0C2D-470E-80C9-060835094709}" type="presParOf" srcId="{9F29C7E6-D96E-4EA8-97DF-86CA3DD9DBB0}" destId="{A44DA106-D037-4470-974B-097F69C05A63}" srcOrd="1" destOrd="0" presId="urn:microsoft.com/office/officeart/2008/layout/LinedList"/>
    <dgm:cxn modelId="{A3C21A59-9D2C-4C44-B257-6AD9A6AADBC7}" type="presParOf" srcId="{A44DA106-D037-4470-974B-097F69C05A63}" destId="{7E65B52B-7EC2-4F8A-A283-B82BDE7A4DE4}" srcOrd="0" destOrd="0" presId="urn:microsoft.com/office/officeart/2008/layout/LinedList"/>
    <dgm:cxn modelId="{07FC0CB5-F048-46C2-81EA-6BE88C369C72}" type="presParOf" srcId="{A44DA106-D037-4470-974B-097F69C05A63}" destId="{187C5B24-EE41-4A90-9B7C-47CDD9055B9D}" srcOrd="1" destOrd="0" presId="urn:microsoft.com/office/officeart/2008/layout/LinedList"/>
    <dgm:cxn modelId="{03334963-DF95-4AD6-BB0F-F32FDB1A1B4C}" type="presParOf" srcId="{187C5B24-EE41-4A90-9B7C-47CDD9055B9D}" destId="{A02A7582-1B26-4D72-8395-E97DEBD6B24D}" srcOrd="0" destOrd="0" presId="urn:microsoft.com/office/officeart/2008/layout/LinedList"/>
    <dgm:cxn modelId="{190B5BA8-A1B1-4D62-8290-113D2FA4699A}" type="presParOf" srcId="{187C5B24-EE41-4A90-9B7C-47CDD9055B9D}" destId="{DB823ABA-C720-4855-BA0D-E74DFA2C8BC2}" srcOrd="1" destOrd="0" presId="urn:microsoft.com/office/officeart/2008/layout/LinedList"/>
    <dgm:cxn modelId="{20F4BA60-B0B1-44D1-A65B-4A4D06333ABA}" type="presParOf" srcId="{187C5B24-EE41-4A90-9B7C-47CDD9055B9D}" destId="{88597281-1FB4-461A-A73E-D6BF29B2C7A2}" srcOrd="2" destOrd="0" presId="urn:microsoft.com/office/officeart/2008/layout/LinedList"/>
    <dgm:cxn modelId="{D1E03973-0523-40A1-9B59-62BD87F22FF0}" type="presParOf" srcId="{A44DA106-D037-4470-974B-097F69C05A63}" destId="{064FC467-4FC8-4E25-B861-48BA94E934B4}" srcOrd="2" destOrd="0" presId="urn:microsoft.com/office/officeart/2008/layout/LinedList"/>
    <dgm:cxn modelId="{250F6467-F300-467B-A5D6-FA38A4CB086B}" type="presParOf" srcId="{A44DA106-D037-4470-974B-097F69C05A63}" destId="{8BB2C792-9CE2-4F4D-96C4-BEE624D9D5D9}" srcOrd="3" destOrd="0" presId="urn:microsoft.com/office/officeart/2008/layout/LinedList"/>
    <dgm:cxn modelId="{ED9ED3FD-76E3-469C-9C2F-D369930410EA}" type="presParOf" srcId="{A44DA106-D037-4470-974B-097F69C05A63}" destId="{DCDCB298-724C-4055-85F1-B88E1E2FBFC3}" srcOrd="4" destOrd="0" presId="urn:microsoft.com/office/officeart/2008/layout/LinedList"/>
    <dgm:cxn modelId="{ED55AC1B-3AC1-408F-8F0E-38CBC1223A4A}" type="presParOf" srcId="{DCDCB298-724C-4055-85F1-B88E1E2FBFC3}" destId="{A24F4C48-CBDE-4BD4-8A39-6E61C4CF0AE4}" srcOrd="0" destOrd="0" presId="urn:microsoft.com/office/officeart/2008/layout/LinedList"/>
    <dgm:cxn modelId="{B299FEA8-BC41-4C90-89E3-1654BF4D2973}" type="presParOf" srcId="{DCDCB298-724C-4055-85F1-B88E1E2FBFC3}" destId="{DCAF86CC-E259-44A6-9C41-C01F5B1D8953}" srcOrd="1" destOrd="0" presId="urn:microsoft.com/office/officeart/2008/layout/LinedList"/>
    <dgm:cxn modelId="{842D6A98-AB76-4FE1-B3FF-12390C9B8658}" type="presParOf" srcId="{DCDCB298-724C-4055-85F1-B88E1E2FBFC3}" destId="{8E386D08-24EE-4810-A070-E9BF4461F56F}" srcOrd="2" destOrd="0" presId="urn:microsoft.com/office/officeart/2008/layout/LinedList"/>
    <dgm:cxn modelId="{362D36FF-C2B2-4313-83F9-0C0E6A02CCB3}" type="presParOf" srcId="{A44DA106-D037-4470-974B-097F69C05A63}" destId="{2677F082-8FC5-44D1-BD6E-E1F234A22DC7}" srcOrd="5" destOrd="0" presId="urn:microsoft.com/office/officeart/2008/layout/LinedList"/>
    <dgm:cxn modelId="{453E3797-62F7-4D09-896F-516D8A443931}" type="presParOf" srcId="{A44DA106-D037-4470-974B-097F69C05A63}" destId="{1E83AA61-AA31-48C9-8056-B9E9250D8C97}" srcOrd="6"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DF25D8-BC8C-476A-B457-86FFD11FAF5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3892314-4916-4A61-B31F-A69B8A93C60D}">
      <dgm:prSet/>
      <dgm:spPr/>
      <dgm:t>
        <a:bodyPr/>
        <a:lstStyle/>
        <a:p>
          <a:pPr>
            <a:lnSpc>
              <a:spcPct val="100000"/>
            </a:lnSpc>
          </a:pPr>
          <a:r>
            <a:rPr lang="en-US"/>
            <a:t>Be accurate, clear and concise</a:t>
          </a:r>
        </a:p>
      </dgm:t>
    </dgm:pt>
    <dgm:pt modelId="{42492E6E-80D3-4DFD-ADCF-00CD734E2D10}" type="parTrans" cxnId="{2BBB0C15-5F26-4F48-B4AA-776DC6A061AD}">
      <dgm:prSet/>
      <dgm:spPr/>
      <dgm:t>
        <a:bodyPr/>
        <a:lstStyle/>
        <a:p>
          <a:endParaRPr lang="en-US"/>
        </a:p>
      </dgm:t>
    </dgm:pt>
    <dgm:pt modelId="{C5BFA6AD-C03A-4CE7-97F2-DB4447C867C5}" type="sibTrans" cxnId="{2BBB0C15-5F26-4F48-B4AA-776DC6A061AD}">
      <dgm:prSet/>
      <dgm:spPr/>
      <dgm:t>
        <a:bodyPr/>
        <a:lstStyle/>
        <a:p>
          <a:endParaRPr lang="en-US"/>
        </a:p>
      </dgm:t>
    </dgm:pt>
    <dgm:pt modelId="{E6F66223-141D-47B7-957B-55EAFB9C2488}">
      <dgm:prSet/>
      <dgm:spPr/>
      <dgm:t>
        <a:bodyPr/>
        <a:lstStyle/>
        <a:p>
          <a:pPr>
            <a:lnSpc>
              <a:spcPct val="100000"/>
            </a:lnSpc>
          </a:pPr>
          <a:r>
            <a:rPr lang="en-US"/>
            <a:t>Do not assume any prior knowledge</a:t>
          </a:r>
        </a:p>
      </dgm:t>
    </dgm:pt>
    <dgm:pt modelId="{9451F7C8-4BFC-469F-A1DB-9162E049A338}" type="parTrans" cxnId="{C8E4F3DB-94B9-41A0-99D3-D9DB55842FE4}">
      <dgm:prSet/>
      <dgm:spPr/>
      <dgm:t>
        <a:bodyPr/>
        <a:lstStyle/>
        <a:p>
          <a:endParaRPr lang="en-US"/>
        </a:p>
      </dgm:t>
    </dgm:pt>
    <dgm:pt modelId="{DCDBDB22-6863-486E-9C21-0B7CAF244592}" type="sibTrans" cxnId="{C8E4F3DB-94B9-41A0-99D3-D9DB55842FE4}">
      <dgm:prSet/>
      <dgm:spPr/>
      <dgm:t>
        <a:bodyPr/>
        <a:lstStyle/>
        <a:p>
          <a:endParaRPr lang="en-US"/>
        </a:p>
      </dgm:t>
    </dgm:pt>
    <dgm:pt modelId="{38812E8A-62CE-4D2E-AE51-5951BD805A13}">
      <dgm:prSet/>
      <dgm:spPr/>
      <dgm:t>
        <a:bodyPr/>
        <a:lstStyle/>
        <a:p>
          <a:pPr>
            <a:lnSpc>
              <a:spcPct val="100000"/>
            </a:lnSpc>
          </a:pPr>
          <a:r>
            <a:rPr lang="en-US"/>
            <a:t>Use words that are appropriate for the reader</a:t>
          </a:r>
        </a:p>
      </dgm:t>
    </dgm:pt>
    <dgm:pt modelId="{353A7A1A-363A-45FC-A5D6-F25BCBC81472}" type="parTrans" cxnId="{0E265914-E1DB-4AFB-9F06-2849E1612BBA}">
      <dgm:prSet/>
      <dgm:spPr/>
      <dgm:t>
        <a:bodyPr/>
        <a:lstStyle/>
        <a:p>
          <a:endParaRPr lang="en-US"/>
        </a:p>
      </dgm:t>
    </dgm:pt>
    <dgm:pt modelId="{9C9F5D91-D230-49F3-B697-6090B867B539}" type="sibTrans" cxnId="{0E265914-E1DB-4AFB-9F06-2849E1612BBA}">
      <dgm:prSet/>
      <dgm:spPr/>
      <dgm:t>
        <a:bodyPr/>
        <a:lstStyle/>
        <a:p>
          <a:endParaRPr lang="en-US"/>
        </a:p>
      </dgm:t>
    </dgm:pt>
    <dgm:pt modelId="{C6E4FAA7-9783-4396-B002-77782FD2B30C}">
      <dgm:prSet/>
      <dgm:spPr/>
      <dgm:t>
        <a:bodyPr/>
        <a:lstStyle/>
        <a:p>
          <a:pPr>
            <a:lnSpc>
              <a:spcPct val="100000"/>
            </a:lnSpc>
          </a:pPr>
          <a:r>
            <a:rPr lang="en-US"/>
            <a:t>Use short sentences (up to 20 words) and short paragraphs (up to 3 sentences)</a:t>
          </a:r>
        </a:p>
      </dgm:t>
    </dgm:pt>
    <dgm:pt modelId="{86EA5768-8535-4ECE-80C3-77632929CBC8}" type="parTrans" cxnId="{70B4CC90-7EEC-455F-A4F4-5E14DE34574A}">
      <dgm:prSet/>
      <dgm:spPr/>
      <dgm:t>
        <a:bodyPr/>
        <a:lstStyle/>
        <a:p>
          <a:endParaRPr lang="en-US"/>
        </a:p>
      </dgm:t>
    </dgm:pt>
    <dgm:pt modelId="{B3469A68-C829-4BE1-8968-BD4846285A93}" type="sibTrans" cxnId="{70B4CC90-7EEC-455F-A4F4-5E14DE34574A}">
      <dgm:prSet/>
      <dgm:spPr/>
      <dgm:t>
        <a:bodyPr/>
        <a:lstStyle/>
        <a:p>
          <a:endParaRPr lang="en-US"/>
        </a:p>
      </dgm:t>
    </dgm:pt>
    <dgm:pt modelId="{0165E107-B5CB-429E-A3E9-AF1DF6692589}">
      <dgm:prSet/>
      <dgm:spPr/>
      <dgm:t>
        <a:bodyPr/>
        <a:lstStyle/>
        <a:p>
          <a:pPr>
            <a:lnSpc>
              <a:spcPct val="100000"/>
            </a:lnSpc>
          </a:pPr>
          <a:r>
            <a:rPr lang="en-US"/>
            <a:t>Use neutral language</a:t>
          </a:r>
        </a:p>
      </dgm:t>
    </dgm:pt>
    <dgm:pt modelId="{37DAEB46-72B9-45AD-AF34-88FF85EE5A75}" type="parTrans" cxnId="{77D6E242-A63E-4F8B-857E-6866FC22F8EE}">
      <dgm:prSet/>
      <dgm:spPr/>
      <dgm:t>
        <a:bodyPr/>
        <a:lstStyle/>
        <a:p>
          <a:endParaRPr lang="en-US"/>
        </a:p>
      </dgm:t>
    </dgm:pt>
    <dgm:pt modelId="{3E435A26-3180-4E91-9826-D1B7754A4CCA}" type="sibTrans" cxnId="{77D6E242-A63E-4F8B-857E-6866FC22F8EE}">
      <dgm:prSet/>
      <dgm:spPr/>
      <dgm:t>
        <a:bodyPr/>
        <a:lstStyle/>
        <a:p>
          <a:endParaRPr lang="en-US"/>
        </a:p>
      </dgm:t>
    </dgm:pt>
    <dgm:pt modelId="{4150D6C5-E0B6-49CD-9387-8F82784A2499}">
      <dgm:prSet/>
      <dgm:spPr/>
      <dgm:t>
        <a:bodyPr/>
        <a:lstStyle/>
        <a:p>
          <a:pPr>
            <a:lnSpc>
              <a:spcPct val="100000"/>
            </a:lnSpc>
          </a:pPr>
          <a:r>
            <a:rPr lang="en-US"/>
            <a:t>Consider using infographics with explanatory text</a:t>
          </a:r>
        </a:p>
      </dgm:t>
    </dgm:pt>
    <dgm:pt modelId="{17FFFC78-E581-4299-B8DD-D85F27389308}" type="parTrans" cxnId="{4718D980-2711-4146-B928-54A0706EC090}">
      <dgm:prSet/>
      <dgm:spPr/>
      <dgm:t>
        <a:bodyPr/>
        <a:lstStyle/>
        <a:p>
          <a:endParaRPr lang="en-US"/>
        </a:p>
      </dgm:t>
    </dgm:pt>
    <dgm:pt modelId="{C481D100-1200-45AF-903F-2867FB4E363A}" type="sibTrans" cxnId="{4718D980-2711-4146-B928-54A0706EC090}">
      <dgm:prSet/>
      <dgm:spPr/>
      <dgm:t>
        <a:bodyPr/>
        <a:lstStyle/>
        <a:p>
          <a:endParaRPr lang="en-US"/>
        </a:p>
      </dgm:t>
    </dgm:pt>
    <dgm:pt modelId="{9CF6434C-9D88-4DDC-8D71-A6F4E1CBE4C9}">
      <dgm:prSet/>
      <dgm:spPr/>
      <dgm:t>
        <a:bodyPr/>
        <a:lstStyle/>
        <a:p>
          <a:pPr>
            <a:lnSpc>
              <a:spcPct val="100000"/>
            </a:lnSpc>
          </a:pPr>
          <a:r>
            <a:rPr lang="en-US"/>
            <a:t>Involve patients, patient representatives, or members of the public in the development and/or review of your summary/feedback plans</a:t>
          </a:r>
        </a:p>
      </dgm:t>
    </dgm:pt>
    <dgm:pt modelId="{FF4F890B-35CB-481E-A52B-4D6F2E1ED095}" type="parTrans" cxnId="{4CC39961-7A65-461A-B890-68F5EF041755}">
      <dgm:prSet/>
      <dgm:spPr/>
      <dgm:t>
        <a:bodyPr/>
        <a:lstStyle/>
        <a:p>
          <a:endParaRPr lang="en-US"/>
        </a:p>
      </dgm:t>
    </dgm:pt>
    <dgm:pt modelId="{433D6732-E424-4583-8F5F-F81633D56378}" type="sibTrans" cxnId="{4CC39961-7A65-461A-B890-68F5EF041755}">
      <dgm:prSet/>
      <dgm:spPr/>
      <dgm:t>
        <a:bodyPr/>
        <a:lstStyle/>
        <a:p>
          <a:endParaRPr lang="en-US"/>
        </a:p>
      </dgm:t>
    </dgm:pt>
    <dgm:pt modelId="{EFDFD363-386B-4CA5-99B4-F723C0D95B06}">
      <dgm:prSet/>
      <dgm:spPr/>
      <dgm:t>
        <a:bodyPr/>
        <a:lstStyle/>
        <a:p>
          <a:pPr>
            <a:lnSpc>
              <a:spcPct val="100000"/>
            </a:lnSpc>
          </a:pPr>
          <a:r>
            <a:rPr lang="en-US"/>
            <a:t>Involving professionals with experience of writing in plain language for the public such as medical writers can also help.</a:t>
          </a:r>
        </a:p>
      </dgm:t>
    </dgm:pt>
    <dgm:pt modelId="{93BE2178-FFBE-43A2-B91E-8470DA1E53A8}" type="parTrans" cxnId="{11D6670F-85A7-4E0D-9C50-4751950EE236}">
      <dgm:prSet/>
      <dgm:spPr/>
      <dgm:t>
        <a:bodyPr/>
        <a:lstStyle/>
        <a:p>
          <a:endParaRPr lang="en-US"/>
        </a:p>
      </dgm:t>
    </dgm:pt>
    <dgm:pt modelId="{C26B23D3-0D6D-48DB-947C-88D37AA8EB07}" type="sibTrans" cxnId="{11D6670F-85A7-4E0D-9C50-4751950EE236}">
      <dgm:prSet/>
      <dgm:spPr/>
      <dgm:t>
        <a:bodyPr/>
        <a:lstStyle/>
        <a:p>
          <a:endParaRPr lang="en-US"/>
        </a:p>
      </dgm:t>
    </dgm:pt>
    <dgm:pt modelId="{10C6FD2D-41BB-452D-B686-C99E86A97B91}" type="pres">
      <dgm:prSet presAssocID="{18DF25D8-BC8C-476A-B457-86FFD11FAF5F}" presName="root" presStyleCnt="0">
        <dgm:presLayoutVars>
          <dgm:dir/>
          <dgm:resizeHandles val="exact"/>
        </dgm:presLayoutVars>
      </dgm:prSet>
      <dgm:spPr/>
    </dgm:pt>
    <dgm:pt modelId="{DA701F6B-CB73-45AF-91DA-D9803D6203DB}" type="pres">
      <dgm:prSet presAssocID="{D3892314-4916-4A61-B31F-A69B8A93C60D}" presName="compNode" presStyleCnt="0"/>
      <dgm:spPr/>
    </dgm:pt>
    <dgm:pt modelId="{7E8369EB-E173-4DBE-AD97-F8AFE3C5BD39}" type="pres">
      <dgm:prSet presAssocID="{D3892314-4916-4A61-B31F-A69B8A93C60D}" presName="bgRect" presStyleLbl="bgShp" presStyleIdx="0" presStyleCnt="8"/>
      <dgm:spPr/>
    </dgm:pt>
    <dgm:pt modelId="{47B9258F-4FCB-49EA-AB07-0417C8C5B792}" type="pres">
      <dgm:prSet presAssocID="{D3892314-4916-4A61-B31F-A69B8A93C60D}"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592609D4-F8C9-4BE6-89A3-B2839DADF0E9}" type="pres">
      <dgm:prSet presAssocID="{D3892314-4916-4A61-B31F-A69B8A93C60D}" presName="spaceRect" presStyleCnt="0"/>
      <dgm:spPr/>
    </dgm:pt>
    <dgm:pt modelId="{600CA5F4-A06A-445A-9651-C91253700DAD}" type="pres">
      <dgm:prSet presAssocID="{D3892314-4916-4A61-B31F-A69B8A93C60D}" presName="parTx" presStyleLbl="revTx" presStyleIdx="0" presStyleCnt="8">
        <dgm:presLayoutVars>
          <dgm:chMax val="0"/>
          <dgm:chPref val="0"/>
        </dgm:presLayoutVars>
      </dgm:prSet>
      <dgm:spPr/>
    </dgm:pt>
    <dgm:pt modelId="{4BC8F485-6292-4F95-8032-3C87769ACADD}" type="pres">
      <dgm:prSet presAssocID="{C5BFA6AD-C03A-4CE7-97F2-DB4447C867C5}" presName="sibTrans" presStyleCnt="0"/>
      <dgm:spPr/>
    </dgm:pt>
    <dgm:pt modelId="{2AF90941-DBA3-4A32-BEC0-AEBA7A4D6BB5}" type="pres">
      <dgm:prSet presAssocID="{E6F66223-141D-47B7-957B-55EAFB9C2488}" presName="compNode" presStyleCnt="0"/>
      <dgm:spPr/>
    </dgm:pt>
    <dgm:pt modelId="{26AB03F0-B0F3-4C02-B9CF-6C189494CE85}" type="pres">
      <dgm:prSet presAssocID="{E6F66223-141D-47B7-957B-55EAFB9C2488}" presName="bgRect" presStyleLbl="bgShp" presStyleIdx="1" presStyleCnt="8"/>
      <dgm:spPr/>
    </dgm:pt>
    <dgm:pt modelId="{76885268-D2D5-411D-ACFA-C87DA9ACD725}" type="pres">
      <dgm:prSet presAssocID="{E6F66223-141D-47B7-957B-55EAFB9C2488}"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651FD16B-9E2C-4CDB-947D-E80E989B15F6}" type="pres">
      <dgm:prSet presAssocID="{E6F66223-141D-47B7-957B-55EAFB9C2488}" presName="spaceRect" presStyleCnt="0"/>
      <dgm:spPr/>
    </dgm:pt>
    <dgm:pt modelId="{1028C82F-CAD0-453A-9725-6AAB3A530E28}" type="pres">
      <dgm:prSet presAssocID="{E6F66223-141D-47B7-957B-55EAFB9C2488}" presName="parTx" presStyleLbl="revTx" presStyleIdx="1" presStyleCnt="8">
        <dgm:presLayoutVars>
          <dgm:chMax val="0"/>
          <dgm:chPref val="0"/>
        </dgm:presLayoutVars>
      </dgm:prSet>
      <dgm:spPr/>
    </dgm:pt>
    <dgm:pt modelId="{6A63FBA4-07A3-4FC1-BD79-09F7E1F54AB5}" type="pres">
      <dgm:prSet presAssocID="{DCDBDB22-6863-486E-9C21-0B7CAF244592}" presName="sibTrans" presStyleCnt="0"/>
      <dgm:spPr/>
    </dgm:pt>
    <dgm:pt modelId="{80563DAD-9249-4FF0-8A96-C28912DBFBAF}" type="pres">
      <dgm:prSet presAssocID="{38812E8A-62CE-4D2E-AE51-5951BD805A13}" presName="compNode" presStyleCnt="0"/>
      <dgm:spPr/>
    </dgm:pt>
    <dgm:pt modelId="{AF72F1A0-9BCD-48DE-8D14-38A0E4DC2284}" type="pres">
      <dgm:prSet presAssocID="{38812E8A-62CE-4D2E-AE51-5951BD805A13}" presName="bgRect" presStyleLbl="bgShp" presStyleIdx="2" presStyleCnt="8"/>
      <dgm:spPr/>
    </dgm:pt>
    <dgm:pt modelId="{87D684BA-7010-4219-BC57-F1705A72BD0C}" type="pres">
      <dgm:prSet presAssocID="{38812E8A-62CE-4D2E-AE51-5951BD805A13}"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ECA44B26-1A97-47FF-AD77-BAD80FCA9833}" type="pres">
      <dgm:prSet presAssocID="{38812E8A-62CE-4D2E-AE51-5951BD805A13}" presName="spaceRect" presStyleCnt="0"/>
      <dgm:spPr/>
    </dgm:pt>
    <dgm:pt modelId="{5D422B41-1B9F-4A13-9FD5-E5F3CCDB4567}" type="pres">
      <dgm:prSet presAssocID="{38812E8A-62CE-4D2E-AE51-5951BD805A13}" presName="parTx" presStyleLbl="revTx" presStyleIdx="2" presStyleCnt="8">
        <dgm:presLayoutVars>
          <dgm:chMax val="0"/>
          <dgm:chPref val="0"/>
        </dgm:presLayoutVars>
      </dgm:prSet>
      <dgm:spPr/>
    </dgm:pt>
    <dgm:pt modelId="{C3AF67E3-5AE2-4E1C-B25B-A610678BA3EE}" type="pres">
      <dgm:prSet presAssocID="{9C9F5D91-D230-49F3-B697-6090B867B539}" presName="sibTrans" presStyleCnt="0"/>
      <dgm:spPr/>
    </dgm:pt>
    <dgm:pt modelId="{BB4C3ABC-1CA6-41A2-95CE-879AF197B8FC}" type="pres">
      <dgm:prSet presAssocID="{C6E4FAA7-9783-4396-B002-77782FD2B30C}" presName="compNode" presStyleCnt="0"/>
      <dgm:spPr/>
    </dgm:pt>
    <dgm:pt modelId="{D8CDF74F-BD91-4AAC-B6E1-C24829F42AB6}" type="pres">
      <dgm:prSet presAssocID="{C6E4FAA7-9783-4396-B002-77782FD2B30C}" presName="bgRect" presStyleLbl="bgShp" presStyleIdx="3" presStyleCnt="8"/>
      <dgm:spPr/>
    </dgm:pt>
    <dgm:pt modelId="{34ABD0F7-52DC-418E-9996-5BA4B9455417}" type="pres">
      <dgm:prSet presAssocID="{C6E4FAA7-9783-4396-B002-77782FD2B30C}"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Quotes"/>
        </a:ext>
      </dgm:extLst>
    </dgm:pt>
    <dgm:pt modelId="{9BCD12A9-A783-4D97-9044-160B68D45540}" type="pres">
      <dgm:prSet presAssocID="{C6E4FAA7-9783-4396-B002-77782FD2B30C}" presName="spaceRect" presStyleCnt="0"/>
      <dgm:spPr/>
    </dgm:pt>
    <dgm:pt modelId="{9994C003-0FD4-43E4-B44A-A071557B6F02}" type="pres">
      <dgm:prSet presAssocID="{C6E4FAA7-9783-4396-B002-77782FD2B30C}" presName="parTx" presStyleLbl="revTx" presStyleIdx="3" presStyleCnt="8">
        <dgm:presLayoutVars>
          <dgm:chMax val="0"/>
          <dgm:chPref val="0"/>
        </dgm:presLayoutVars>
      </dgm:prSet>
      <dgm:spPr/>
    </dgm:pt>
    <dgm:pt modelId="{CA80908A-3B9C-4484-9B77-41BD7D794FA7}" type="pres">
      <dgm:prSet presAssocID="{B3469A68-C829-4BE1-8968-BD4846285A93}" presName="sibTrans" presStyleCnt="0"/>
      <dgm:spPr/>
    </dgm:pt>
    <dgm:pt modelId="{79665CAB-45D7-481B-AE37-1B822C4C8711}" type="pres">
      <dgm:prSet presAssocID="{0165E107-B5CB-429E-A3E9-AF1DF6692589}" presName="compNode" presStyleCnt="0"/>
      <dgm:spPr/>
    </dgm:pt>
    <dgm:pt modelId="{0BA9D9D0-5F76-47BA-9CE4-E5BE18544E94}" type="pres">
      <dgm:prSet presAssocID="{0165E107-B5CB-429E-A3E9-AF1DF6692589}" presName="bgRect" presStyleLbl="bgShp" presStyleIdx="4" presStyleCnt="8"/>
      <dgm:spPr/>
    </dgm:pt>
    <dgm:pt modelId="{29FF15E6-5A76-4D43-A3DE-92F654FF5552}" type="pres">
      <dgm:prSet presAssocID="{0165E107-B5CB-429E-A3E9-AF1DF6692589}"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miling Face with No Fill"/>
        </a:ext>
      </dgm:extLst>
    </dgm:pt>
    <dgm:pt modelId="{2FC7BDD0-43D5-4669-B5CB-891CC2A3049C}" type="pres">
      <dgm:prSet presAssocID="{0165E107-B5CB-429E-A3E9-AF1DF6692589}" presName="spaceRect" presStyleCnt="0"/>
      <dgm:spPr/>
    </dgm:pt>
    <dgm:pt modelId="{B405DDDE-97BF-450A-BDD4-5E077C2267B4}" type="pres">
      <dgm:prSet presAssocID="{0165E107-B5CB-429E-A3E9-AF1DF6692589}" presName="parTx" presStyleLbl="revTx" presStyleIdx="4" presStyleCnt="8">
        <dgm:presLayoutVars>
          <dgm:chMax val="0"/>
          <dgm:chPref val="0"/>
        </dgm:presLayoutVars>
      </dgm:prSet>
      <dgm:spPr/>
    </dgm:pt>
    <dgm:pt modelId="{1AC253F4-C3C3-479F-AF7A-9B122197A0A8}" type="pres">
      <dgm:prSet presAssocID="{3E435A26-3180-4E91-9826-D1B7754A4CCA}" presName="sibTrans" presStyleCnt="0"/>
      <dgm:spPr/>
    </dgm:pt>
    <dgm:pt modelId="{D9CB6B78-5555-41D1-8F8F-7A91501AC4EC}" type="pres">
      <dgm:prSet presAssocID="{4150D6C5-E0B6-49CD-9387-8F82784A2499}" presName="compNode" presStyleCnt="0"/>
      <dgm:spPr/>
    </dgm:pt>
    <dgm:pt modelId="{7F556D14-E6BE-472C-8B69-8068BB4CB3AF}" type="pres">
      <dgm:prSet presAssocID="{4150D6C5-E0B6-49CD-9387-8F82784A2499}" presName="bgRect" presStyleLbl="bgShp" presStyleIdx="5" presStyleCnt="8"/>
      <dgm:spPr/>
    </dgm:pt>
    <dgm:pt modelId="{B240341F-FC99-497C-AD2F-739A4702D2DE}" type="pres">
      <dgm:prSet presAssocID="{4150D6C5-E0B6-49CD-9387-8F82784A2499}"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Thought bubble"/>
        </a:ext>
      </dgm:extLst>
    </dgm:pt>
    <dgm:pt modelId="{5A577376-2429-4E2B-8643-6A659F04D913}" type="pres">
      <dgm:prSet presAssocID="{4150D6C5-E0B6-49CD-9387-8F82784A2499}" presName="spaceRect" presStyleCnt="0"/>
      <dgm:spPr/>
    </dgm:pt>
    <dgm:pt modelId="{F70D5803-B77E-4FEA-8581-9DCAA4BB8020}" type="pres">
      <dgm:prSet presAssocID="{4150D6C5-E0B6-49CD-9387-8F82784A2499}" presName="parTx" presStyleLbl="revTx" presStyleIdx="5" presStyleCnt="8">
        <dgm:presLayoutVars>
          <dgm:chMax val="0"/>
          <dgm:chPref val="0"/>
        </dgm:presLayoutVars>
      </dgm:prSet>
      <dgm:spPr/>
    </dgm:pt>
    <dgm:pt modelId="{8FBFC250-110A-4DD2-A3BF-2ABF48101E0B}" type="pres">
      <dgm:prSet presAssocID="{C481D100-1200-45AF-903F-2867FB4E363A}" presName="sibTrans" presStyleCnt="0"/>
      <dgm:spPr/>
    </dgm:pt>
    <dgm:pt modelId="{7265F175-1D25-43EC-BFC2-589A117431ED}" type="pres">
      <dgm:prSet presAssocID="{9CF6434C-9D88-4DDC-8D71-A6F4E1CBE4C9}" presName="compNode" presStyleCnt="0"/>
      <dgm:spPr/>
    </dgm:pt>
    <dgm:pt modelId="{BE690EB7-022C-4C3F-8F93-CEC69295AF10}" type="pres">
      <dgm:prSet presAssocID="{9CF6434C-9D88-4DDC-8D71-A6F4E1CBE4C9}" presName="bgRect" presStyleLbl="bgShp" presStyleIdx="6" presStyleCnt="8"/>
      <dgm:spPr/>
    </dgm:pt>
    <dgm:pt modelId="{AC4E6B57-40D6-4126-9FEC-E6B7386481D0}" type="pres">
      <dgm:prSet presAssocID="{9CF6434C-9D88-4DDC-8D71-A6F4E1CBE4C9}"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oard Room"/>
        </a:ext>
      </dgm:extLst>
    </dgm:pt>
    <dgm:pt modelId="{FB2CFFAC-76C4-4FAB-9787-12AA0CAEF48A}" type="pres">
      <dgm:prSet presAssocID="{9CF6434C-9D88-4DDC-8D71-A6F4E1CBE4C9}" presName="spaceRect" presStyleCnt="0"/>
      <dgm:spPr/>
    </dgm:pt>
    <dgm:pt modelId="{FAACC714-6F5C-48D3-B681-F8566EE3DBC1}" type="pres">
      <dgm:prSet presAssocID="{9CF6434C-9D88-4DDC-8D71-A6F4E1CBE4C9}" presName="parTx" presStyleLbl="revTx" presStyleIdx="6" presStyleCnt="8">
        <dgm:presLayoutVars>
          <dgm:chMax val="0"/>
          <dgm:chPref val="0"/>
        </dgm:presLayoutVars>
      </dgm:prSet>
      <dgm:spPr/>
    </dgm:pt>
    <dgm:pt modelId="{4DB3D3C3-B0D2-4E09-946F-081194520302}" type="pres">
      <dgm:prSet presAssocID="{433D6732-E424-4583-8F5F-F81633D56378}" presName="sibTrans" presStyleCnt="0"/>
      <dgm:spPr/>
    </dgm:pt>
    <dgm:pt modelId="{C1BF155F-74B4-447D-B641-91C1669618B4}" type="pres">
      <dgm:prSet presAssocID="{EFDFD363-386B-4CA5-99B4-F723C0D95B06}" presName="compNode" presStyleCnt="0"/>
      <dgm:spPr/>
    </dgm:pt>
    <dgm:pt modelId="{C117BEA4-D14A-4523-9FD4-8CCC374D5BCC}" type="pres">
      <dgm:prSet presAssocID="{EFDFD363-386B-4CA5-99B4-F723C0D95B06}" presName="bgRect" presStyleLbl="bgShp" presStyleIdx="7" presStyleCnt="8"/>
      <dgm:spPr/>
    </dgm:pt>
    <dgm:pt modelId="{71970BEE-37D4-4E1B-A52C-EEAB631FFDC4}" type="pres">
      <dgm:prSet presAssocID="{EFDFD363-386B-4CA5-99B4-F723C0D95B06}"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Books"/>
        </a:ext>
      </dgm:extLst>
    </dgm:pt>
    <dgm:pt modelId="{21A30CDF-C671-4B29-97E6-8CE00663FCC8}" type="pres">
      <dgm:prSet presAssocID="{EFDFD363-386B-4CA5-99B4-F723C0D95B06}" presName="spaceRect" presStyleCnt="0"/>
      <dgm:spPr/>
    </dgm:pt>
    <dgm:pt modelId="{B5324B75-5D42-4486-9F9B-09A0D349DDCE}" type="pres">
      <dgm:prSet presAssocID="{EFDFD363-386B-4CA5-99B4-F723C0D95B06}" presName="parTx" presStyleLbl="revTx" presStyleIdx="7" presStyleCnt="8">
        <dgm:presLayoutVars>
          <dgm:chMax val="0"/>
          <dgm:chPref val="0"/>
        </dgm:presLayoutVars>
      </dgm:prSet>
      <dgm:spPr/>
    </dgm:pt>
  </dgm:ptLst>
  <dgm:cxnLst>
    <dgm:cxn modelId="{11D6670F-85A7-4E0D-9C50-4751950EE236}" srcId="{18DF25D8-BC8C-476A-B457-86FFD11FAF5F}" destId="{EFDFD363-386B-4CA5-99B4-F723C0D95B06}" srcOrd="7" destOrd="0" parTransId="{93BE2178-FFBE-43A2-B91E-8470DA1E53A8}" sibTransId="{C26B23D3-0D6D-48DB-947C-88D37AA8EB07}"/>
    <dgm:cxn modelId="{0E265914-E1DB-4AFB-9F06-2849E1612BBA}" srcId="{18DF25D8-BC8C-476A-B457-86FFD11FAF5F}" destId="{38812E8A-62CE-4D2E-AE51-5951BD805A13}" srcOrd="2" destOrd="0" parTransId="{353A7A1A-363A-45FC-A5D6-F25BCBC81472}" sibTransId="{9C9F5D91-D230-49F3-B697-6090B867B539}"/>
    <dgm:cxn modelId="{2BBB0C15-5F26-4F48-B4AA-776DC6A061AD}" srcId="{18DF25D8-BC8C-476A-B457-86FFD11FAF5F}" destId="{D3892314-4916-4A61-B31F-A69B8A93C60D}" srcOrd="0" destOrd="0" parTransId="{42492E6E-80D3-4DFD-ADCF-00CD734E2D10}" sibTransId="{C5BFA6AD-C03A-4CE7-97F2-DB4447C867C5}"/>
    <dgm:cxn modelId="{5C4CA419-814E-4DEB-B06A-420E9CD132B3}" type="presOf" srcId="{D3892314-4916-4A61-B31F-A69B8A93C60D}" destId="{600CA5F4-A06A-445A-9651-C91253700DAD}" srcOrd="0" destOrd="0" presId="urn:microsoft.com/office/officeart/2018/2/layout/IconVerticalSolidList"/>
    <dgm:cxn modelId="{C929E81C-305B-45D6-8543-73128120832C}" type="presOf" srcId="{C6E4FAA7-9783-4396-B002-77782FD2B30C}" destId="{9994C003-0FD4-43E4-B44A-A071557B6F02}" srcOrd="0" destOrd="0" presId="urn:microsoft.com/office/officeart/2018/2/layout/IconVerticalSolidList"/>
    <dgm:cxn modelId="{CE51BA28-E59D-44A6-AD77-0B16D9E4EDA8}" type="presOf" srcId="{38812E8A-62CE-4D2E-AE51-5951BD805A13}" destId="{5D422B41-1B9F-4A13-9FD5-E5F3CCDB4567}" srcOrd="0" destOrd="0" presId="urn:microsoft.com/office/officeart/2018/2/layout/IconVerticalSolidList"/>
    <dgm:cxn modelId="{4CC39961-7A65-461A-B890-68F5EF041755}" srcId="{18DF25D8-BC8C-476A-B457-86FFD11FAF5F}" destId="{9CF6434C-9D88-4DDC-8D71-A6F4E1CBE4C9}" srcOrd="6" destOrd="0" parTransId="{FF4F890B-35CB-481E-A52B-4D6F2E1ED095}" sibTransId="{433D6732-E424-4583-8F5F-F81633D56378}"/>
    <dgm:cxn modelId="{77D6E242-A63E-4F8B-857E-6866FC22F8EE}" srcId="{18DF25D8-BC8C-476A-B457-86FFD11FAF5F}" destId="{0165E107-B5CB-429E-A3E9-AF1DF6692589}" srcOrd="4" destOrd="0" parTransId="{37DAEB46-72B9-45AD-AF34-88FF85EE5A75}" sibTransId="{3E435A26-3180-4E91-9826-D1B7754A4CCA}"/>
    <dgm:cxn modelId="{98DB6E6F-8FB1-4FFE-BEC4-56F88DC39682}" type="presOf" srcId="{E6F66223-141D-47B7-957B-55EAFB9C2488}" destId="{1028C82F-CAD0-453A-9725-6AAB3A530E28}" srcOrd="0" destOrd="0" presId="urn:microsoft.com/office/officeart/2018/2/layout/IconVerticalSolidList"/>
    <dgm:cxn modelId="{4718D980-2711-4146-B928-54A0706EC090}" srcId="{18DF25D8-BC8C-476A-B457-86FFD11FAF5F}" destId="{4150D6C5-E0B6-49CD-9387-8F82784A2499}" srcOrd="5" destOrd="0" parTransId="{17FFFC78-E581-4299-B8DD-D85F27389308}" sibTransId="{C481D100-1200-45AF-903F-2867FB4E363A}"/>
    <dgm:cxn modelId="{56FC5485-40E9-44D4-AD89-FF4248DBC46F}" type="presOf" srcId="{4150D6C5-E0B6-49CD-9387-8F82784A2499}" destId="{F70D5803-B77E-4FEA-8581-9DCAA4BB8020}" srcOrd="0" destOrd="0" presId="urn:microsoft.com/office/officeart/2018/2/layout/IconVerticalSolidList"/>
    <dgm:cxn modelId="{C74C0C8F-5D1B-4480-8144-2781E5BD90DE}" type="presOf" srcId="{18DF25D8-BC8C-476A-B457-86FFD11FAF5F}" destId="{10C6FD2D-41BB-452D-B686-C99E86A97B91}" srcOrd="0" destOrd="0" presId="urn:microsoft.com/office/officeart/2018/2/layout/IconVerticalSolidList"/>
    <dgm:cxn modelId="{33BFC58F-E38A-44C9-9B06-ED5C03197211}" type="presOf" srcId="{0165E107-B5CB-429E-A3E9-AF1DF6692589}" destId="{B405DDDE-97BF-450A-BDD4-5E077C2267B4}" srcOrd="0" destOrd="0" presId="urn:microsoft.com/office/officeart/2018/2/layout/IconVerticalSolidList"/>
    <dgm:cxn modelId="{70B4CC90-7EEC-455F-A4F4-5E14DE34574A}" srcId="{18DF25D8-BC8C-476A-B457-86FFD11FAF5F}" destId="{C6E4FAA7-9783-4396-B002-77782FD2B30C}" srcOrd="3" destOrd="0" parTransId="{86EA5768-8535-4ECE-80C3-77632929CBC8}" sibTransId="{B3469A68-C829-4BE1-8968-BD4846285A93}"/>
    <dgm:cxn modelId="{A0BE1DBA-B96A-4500-BEF8-3FA88D303E31}" type="presOf" srcId="{EFDFD363-386B-4CA5-99B4-F723C0D95B06}" destId="{B5324B75-5D42-4486-9F9B-09A0D349DDCE}" srcOrd="0" destOrd="0" presId="urn:microsoft.com/office/officeart/2018/2/layout/IconVerticalSolidList"/>
    <dgm:cxn modelId="{F11BF0D9-FDB0-408C-B4EC-068FDBDC65B7}" type="presOf" srcId="{9CF6434C-9D88-4DDC-8D71-A6F4E1CBE4C9}" destId="{FAACC714-6F5C-48D3-B681-F8566EE3DBC1}" srcOrd="0" destOrd="0" presId="urn:microsoft.com/office/officeart/2018/2/layout/IconVerticalSolidList"/>
    <dgm:cxn modelId="{C8E4F3DB-94B9-41A0-99D3-D9DB55842FE4}" srcId="{18DF25D8-BC8C-476A-B457-86FFD11FAF5F}" destId="{E6F66223-141D-47B7-957B-55EAFB9C2488}" srcOrd="1" destOrd="0" parTransId="{9451F7C8-4BFC-469F-A1DB-9162E049A338}" sibTransId="{DCDBDB22-6863-486E-9C21-0B7CAF244592}"/>
    <dgm:cxn modelId="{785621DF-9BC3-4D4C-9CAD-2877A9CBF051}" type="presParOf" srcId="{10C6FD2D-41BB-452D-B686-C99E86A97B91}" destId="{DA701F6B-CB73-45AF-91DA-D9803D6203DB}" srcOrd="0" destOrd="0" presId="urn:microsoft.com/office/officeart/2018/2/layout/IconVerticalSolidList"/>
    <dgm:cxn modelId="{922822F3-2F1C-42FA-B959-A5EF3CCD3751}" type="presParOf" srcId="{DA701F6B-CB73-45AF-91DA-D9803D6203DB}" destId="{7E8369EB-E173-4DBE-AD97-F8AFE3C5BD39}" srcOrd="0" destOrd="0" presId="urn:microsoft.com/office/officeart/2018/2/layout/IconVerticalSolidList"/>
    <dgm:cxn modelId="{BB8F3763-2908-409B-BAFA-9CDFA437729B}" type="presParOf" srcId="{DA701F6B-CB73-45AF-91DA-D9803D6203DB}" destId="{47B9258F-4FCB-49EA-AB07-0417C8C5B792}" srcOrd="1" destOrd="0" presId="urn:microsoft.com/office/officeart/2018/2/layout/IconVerticalSolidList"/>
    <dgm:cxn modelId="{58CEBEB2-947E-4097-8273-417969ACCBBF}" type="presParOf" srcId="{DA701F6B-CB73-45AF-91DA-D9803D6203DB}" destId="{592609D4-F8C9-4BE6-89A3-B2839DADF0E9}" srcOrd="2" destOrd="0" presId="urn:microsoft.com/office/officeart/2018/2/layout/IconVerticalSolidList"/>
    <dgm:cxn modelId="{25FCAECC-272A-4160-A7EC-AAF0A9AA7B41}" type="presParOf" srcId="{DA701F6B-CB73-45AF-91DA-D9803D6203DB}" destId="{600CA5F4-A06A-445A-9651-C91253700DAD}" srcOrd="3" destOrd="0" presId="urn:microsoft.com/office/officeart/2018/2/layout/IconVerticalSolidList"/>
    <dgm:cxn modelId="{EEC152C0-5B6D-413C-8B15-966B6CACDA65}" type="presParOf" srcId="{10C6FD2D-41BB-452D-B686-C99E86A97B91}" destId="{4BC8F485-6292-4F95-8032-3C87769ACADD}" srcOrd="1" destOrd="0" presId="urn:microsoft.com/office/officeart/2018/2/layout/IconVerticalSolidList"/>
    <dgm:cxn modelId="{3D680AC2-5E5B-4D10-8BC5-602E361DCCAC}" type="presParOf" srcId="{10C6FD2D-41BB-452D-B686-C99E86A97B91}" destId="{2AF90941-DBA3-4A32-BEC0-AEBA7A4D6BB5}" srcOrd="2" destOrd="0" presId="urn:microsoft.com/office/officeart/2018/2/layout/IconVerticalSolidList"/>
    <dgm:cxn modelId="{A3F98C45-8BFE-4241-A06E-8FD538CAB307}" type="presParOf" srcId="{2AF90941-DBA3-4A32-BEC0-AEBA7A4D6BB5}" destId="{26AB03F0-B0F3-4C02-B9CF-6C189494CE85}" srcOrd="0" destOrd="0" presId="urn:microsoft.com/office/officeart/2018/2/layout/IconVerticalSolidList"/>
    <dgm:cxn modelId="{B74E0039-EAAB-40C8-89A0-F73FEFAD1EB7}" type="presParOf" srcId="{2AF90941-DBA3-4A32-BEC0-AEBA7A4D6BB5}" destId="{76885268-D2D5-411D-ACFA-C87DA9ACD725}" srcOrd="1" destOrd="0" presId="urn:microsoft.com/office/officeart/2018/2/layout/IconVerticalSolidList"/>
    <dgm:cxn modelId="{6685D9FC-32B2-4EB3-B9E2-7E835B8B6626}" type="presParOf" srcId="{2AF90941-DBA3-4A32-BEC0-AEBA7A4D6BB5}" destId="{651FD16B-9E2C-4CDB-947D-E80E989B15F6}" srcOrd="2" destOrd="0" presId="urn:microsoft.com/office/officeart/2018/2/layout/IconVerticalSolidList"/>
    <dgm:cxn modelId="{08E2E010-B583-45C5-BC24-352CC19C360F}" type="presParOf" srcId="{2AF90941-DBA3-4A32-BEC0-AEBA7A4D6BB5}" destId="{1028C82F-CAD0-453A-9725-6AAB3A530E28}" srcOrd="3" destOrd="0" presId="urn:microsoft.com/office/officeart/2018/2/layout/IconVerticalSolidList"/>
    <dgm:cxn modelId="{C977F867-F0E3-46EB-B461-C7FB8E54B074}" type="presParOf" srcId="{10C6FD2D-41BB-452D-B686-C99E86A97B91}" destId="{6A63FBA4-07A3-4FC1-BD79-09F7E1F54AB5}" srcOrd="3" destOrd="0" presId="urn:microsoft.com/office/officeart/2018/2/layout/IconVerticalSolidList"/>
    <dgm:cxn modelId="{E86DDD04-43EF-40F5-81F8-C61609C422B7}" type="presParOf" srcId="{10C6FD2D-41BB-452D-B686-C99E86A97B91}" destId="{80563DAD-9249-4FF0-8A96-C28912DBFBAF}" srcOrd="4" destOrd="0" presId="urn:microsoft.com/office/officeart/2018/2/layout/IconVerticalSolidList"/>
    <dgm:cxn modelId="{252DAD4B-0BF2-4552-9944-D07E761656C8}" type="presParOf" srcId="{80563DAD-9249-4FF0-8A96-C28912DBFBAF}" destId="{AF72F1A0-9BCD-48DE-8D14-38A0E4DC2284}" srcOrd="0" destOrd="0" presId="urn:microsoft.com/office/officeart/2018/2/layout/IconVerticalSolidList"/>
    <dgm:cxn modelId="{DD2EFE90-795F-485D-B4C2-63332DF3344B}" type="presParOf" srcId="{80563DAD-9249-4FF0-8A96-C28912DBFBAF}" destId="{87D684BA-7010-4219-BC57-F1705A72BD0C}" srcOrd="1" destOrd="0" presId="urn:microsoft.com/office/officeart/2018/2/layout/IconVerticalSolidList"/>
    <dgm:cxn modelId="{DEB78194-E53D-42EF-9350-C27F69DBF409}" type="presParOf" srcId="{80563DAD-9249-4FF0-8A96-C28912DBFBAF}" destId="{ECA44B26-1A97-47FF-AD77-BAD80FCA9833}" srcOrd="2" destOrd="0" presId="urn:microsoft.com/office/officeart/2018/2/layout/IconVerticalSolidList"/>
    <dgm:cxn modelId="{FEB75F8C-787E-4421-B1F2-8804AF285E20}" type="presParOf" srcId="{80563DAD-9249-4FF0-8A96-C28912DBFBAF}" destId="{5D422B41-1B9F-4A13-9FD5-E5F3CCDB4567}" srcOrd="3" destOrd="0" presId="urn:microsoft.com/office/officeart/2018/2/layout/IconVerticalSolidList"/>
    <dgm:cxn modelId="{F44338E1-2430-4AC8-8BD3-6B8579AFBC01}" type="presParOf" srcId="{10C6FD2D-41BB-452D-B686-C99E86A97B91}" destId="{C3AF67E3-5AE2-4E1C-B25B-A610678BA3EE}" srcOrd="5" destOrd="0" presId="urn:microsoft.com/office/officeart/2018/2/layout/IconVerticalSolidList"/>
    <dgm:cxn modelId="{20ADA9BA-1283-4A8A-B1CA-5F7CBDE3E6AA}" type="presParOf" srcId="{10C6FD2D-41BB-452D-B686-C99E86A97B91}" destId="{BB4C3ABC-1CA6-41A2-95CE-879AF197B8FC}" srcOrd="6" destOrd="0" presId="urn:microsoft.com/office/officeart/2018/2/layout/IconVerticalSolidList"/>
    <dgm:cxn modelId="{CBE8A1DF-53DE-4BA8-B8E2-246069583655}" type="presParOf" srcId="{BB4C3ABC-1CA6-41A2-95CE-879AF197B8FC}" destId="{D8CDF74F-BD91-4AAC-B6E1-C24829F42AB6}" srcOrd="0" destOrd="0" presId="urn:microsoft.com/office/officeart/2018/2/layout/IconVerticalSolidList"/>
    <dgm:cxn modelId="{C459846D-8444-4CED-9576-CB7F7C2335BD}" type="presParOf" srcId="{BB4C3ABC-1CA6-41A2-95CE-879AF197B8FC}" destId="{34ABD0F7-52DC-418E-9996-5BA4B9455417}" srcOrd="1" destOrd="0" presId="urn:microsoft.com/office/officeart/2018/2/layout/IconVerticalSolidList"/>
    <dgm:cxn modelId="{2EF1C6DA-6EC6-498C-A1D2-A83BEFAD07DF}" type="presParOf" srcId="{BB4C3ABC-1CA6-41A2-95CE-879AF197B8FC}" destId="{9BCD12A9-A783-4D97-9044-160B68D45540}" srcOrd="2" destOrd="0" presId="urn:microsoft.com/office/officeart/2018/2/layout/IconVerticalSolidList"/>
    <dgm:cxn modelId="{3475878F-FED7-4C7A-9A69-C6812234DB5A}" type="presParOf" srcId="{BB4C3ABC-1CA6-41A2-95CE-879AF197B8FC}" destId="{9994C003-0FD4-43E4-B44A-A071557B6F02}" srcOrd="3" destOrd="0" presId="urn:microsoft.com/office/officeart/2018/2/layout/IconVerticalSolidList"/>
    <dgm:cxn modelId="{58068F31-9238-4063-9C1E-0C189AE34068}" type="presParOf" srcId="{10C6FD2D-41BB-452D-B686-C99E86A97B91}" destId="{CA80908A-3B9C-4484-9B77-41BD7D794FA7}" srcOrd="7" destOrd="0" presId="urn:microsoft.com/office/officeart/2018/2/layout/IconVerticalSolidList"/>
    <dgm:cxn modelId="{17A12E02-4EC4-4333-BC1F-E3BB93FBC803}" type="presParOf" srcId="{10C6FD2D-41BB-452D-B686-C99E86A97B91}" destId="{79665CAB-45D7-481B-AE37-1B822C4C8711}" srcOrd="8" destOrd="0" presId="urn:microsoft.com/office/officeart/2018/2/layout/IconVerticalSolidList"/>
    <dgm:cxn modelId="{C4E53E23-1F42-4D7E-85EB-4F30618374F7}" type="presParOf" srcId="{79665CAB-45D7-481B-AE37-1B822C4C8711}" destId="{0BA9D9D0-5F76-47BA-9CE4-E5BE18544E94}" srcOrd="0" destOrd="0" presId="urn:microsoft.com/office/officeart/2018/2/layout/IconVerticalSolidList"/>
    <dgm:cxn modelId="{4A7988B2-9095-4946-BC2E-866AAFDC114E}" type="presParOf" srcId="{79665CAB-45D7-481B-AE37-1B822C4C8711}" destId="{29FF15E6-5A76-4D43-A3DE-92F654FF5552}" srcOrd="1" destOrd="0" presId="urn:microsoft.com/office/officeart/2018/2/layout/IconVerticalSolidList"/>
    <dgm:cxn modelId="{B7ECA9FD-B18D-4A81-A863-BF6C5005EC46}" type="presParOf" srcId="{79665CAB-45D7-481B-AE37-1B822C4C8711}" destId="{2FC7BDD0-43D5-4669-B5CB-891CC2A3049C}" srcOrd="2" destOrd="0" presId="urn:microsoft.com/office/officeart/2018/2/layout/IconVerticalSolidList"/>
    <dgm:cxn modelId="{7E075A91-BD8F-46A9-8917-D75409F24087}" type="presParOf" srcId="{79665CAB-45D7-481B-AE37-1B822C4C8711}" destId="{B405DDDE-97BF-450A-BDD4-5E077C2267B4}" srcOrd="3" destOrd="0" presId="urn:microsoft.com/office/officeart/2018/2/layout/IconVerticalSolidList"/>
    <dgm:cxn modelId="{3B8E6953-BA3C-4A86-AD14-656A6DBD269E}" type="presParOf" srcId="{10C6FD2D-41BB-452D-B686-C99E86A97B91}" destId="{1AC253F4-C3C3-479F-AF7A-9B122197A0A8}" srcOrd="9" destOrd="0" presId="urn:microsoft.com/office/officeart/2018/2/layout/IconVerticalSolidList"/>
    <dgm:cxn modelId="{D70F1CB6-73C0-40B9-B81B-AD1F73B54667}" type="presParOf" srcId="{10C6FD2D-41BB-452D-B686-C99E86A97B91}" destId="{D9CB6B78-5555-41D1-8F8F-7A91501AC4EC}" srcOrd="10" destOrd="0" presId="urn:microsoft.com/office/officeart/2018/2/layout/IconVerticalSolidList"/>
    <dgm:cxn modelId="{D0042630-FF93-4574-B919-1F4157260E9B}" type="presParOf" srcId="{D9CB6B78-5555-41D1-8F8F-7A91501AC4EC}" destId="{7F556D14-E6BE-472C-8B69-8068BB4CB3AF}" srcOrd="0" destOrd="0" presId="urn:microsoft.com/office/officeart/2018/2/layout/IconVerticalSolidList"/>
    <dgm:cxn modelId="{A2014E24-BD22-4D6F-A0DD-69FFBCBC4F53}" type="presParOf" srcId="{D9CB6B78-5555-41D1-8F8F-7A91501AC4EC}" destId="{B240341F-FC99-497C-AD2F-739A4702D2DE}" srcOrd="1" destOrd="0" presId="urn:microsoft.com/office/officeart/2018/2/layout/IconVerticalSolidList"/>
    <dgm:cxn modelId="{A75A62ED-2FDC-48DB-8071-D32941D4CD67}" type="presParOf" srcId="{D9CB6B78-5555-41D1-8F8F-7A91501AC4EC}" destId="{5A577376-2429-4E2B-8643-6A659F04D913}" srcOrd="2" destOrd="0" presId="urn:microsoft.com/office/officeart/2018/2/layout/IconVerticalSolidList"/>
    <dgm:cxn modelId="{60F987A4-E512-43D0-9AA6-390484D96C56}" type="presParOf" srcId="{D9CB6B78-5555-41D1-8F8F-7A91501AC4EC}" destId="{F70D5803-B77E-4FEA-8581-9DCAA4BB8020}" srcOrd="3" destOrd="0" presId="urn:microsoft.com/office/officeart/2018/2/layout/IconVerticalSolidList"/>
    <dgm:cxn modelId="{6080BE16-C2A8-435F-9152-65ADBD01E68D}" type="presParOf" srcId="{10C6FD2D-41BB-452D-B686-C99E86A97B91}" destId="{8FBFC250-110A-4DD2-A3BF-2ABF48101E0B}" srcOrd="11" destOrd="0" presId="urn:microsoft.com/office/officeart/2018/2/layout/IconVerticalSolidList"/>
    <dgm:cxn modelId="{37F908B5-89A9-4554-ADE2-5F5F9125C91C}" type="presParOf" srcId="{10C6FD2D-41BB-452D-B686-C99E86A97B91}" destId="{7265F175-1D25-43EC-BFC2-589A117431ED}" srcOrd="12" destOrd="0" presId="urn:microsoft.com/office/officeart/2018/2/layout/IconVerticalSolidList"/>
    <dgm:cxn modelId="{2333ADE3-9369-40AC-8477-2ACBB86E11FE}" type="presParOf" srcId="{7265F175-1D25-43EC-BFC2-589A117431ED}" destId="{BE690EB7-022C-4C3F-8F93-CEC69295AF10}" srcOrd="0" destOrd="0" presId="urn:microsoft.com/office/officeart/2018/2/layout/IconVerticalSolidList"/>
    <dgm:cxn modelId="{57406FAE-BF51-4528-8F0D-B085E0F5A0C0}" type="presParOf" srcId="{7265F175-1D25-43EC-BFC2-589A117431ED}" destId="{AC4E6B57-40D6-4126-9FEC-E6B7386481D0}" srcOrd="1" destOrd="0" presId="urn:microsoft.com/office/officeart/2018/2/layout/IconVerticalSolidList"/>
    <dgm:cxn modelId="{5BF49908-A1D1-444C-A368-547096DBEBC7}" type="presParOf" srcId="{7265F175-1D25-43EC-BFC2-589A117431ED}" destId="{FB2CFFAC-76C4-4FAB-9787-12AA0CAEF48A}" srcOrd="2" destOrd="0" presId="urn:microsoft.com/office/officeart/2018/2/layout/IconVerticalSolidList"/>
    <dgm:cxn modelId="{DCE272AD-37EE-4712-961D-BE6104A1F76A}" type="presParOf" srcId="{7265F175-1D25-43EC-BFC2-589A117431ED}" destId="{FAACC714-6F5C-48D3-B681-F8566EE3DBC1}" srcOrd="3" destOrd="0" presId="urn:microsoft.com/office/officeart/2018/2/layout/IconVerticalSolidList"/>
    <dgm:cxn modelId="{2D5A97DE-1191-4AF0-A9D0-CDDC49B5239B}" type="presParOf" srcId="{10C6FD2D-41BB-452D-B686-C99E86A97B91}" destId="{4DB3D3C3-B0D2-4E09-946F-081194520302}" srcOrd="13" destOrd="0" presId="urn:microsoft.com/office/officeart/2018/2/layout/IconVerticalSolidList"/>
    <dgm:cxn modelId="{68C28941-E3C3-4CE5-9ABC-5DC9C6247D89}" type="presParOf" srcId="{10C6FD2D-41BB-452D-B686-C99E86A97B91}" destId="{C1BF155F-74B4-447D-B641-91C1669618B4}" srcOrd="14" destOrd="0" presId="urn:microsoft.com/office/officeart/2018/2/layout/IconVerticalSolidList"/>
    <dgm:cxn modelId="{D9C1630D-8932-44EC-BDD7-D61AC65E6761}" type="presParOf" srcId="{C1BF155F-74B4-447D-B641-91C1669618B4}" destId="{C117BEA4-D14A-4523-9FD4-8CCC374D5BCC}" srcOrd="0" destOrd="0" presId="urn:microsoft.com/office/officeart/2018/2/layout/IconVerticalSolidList"/>
    <dgm:cxn modelId="{2208727B-9B73-415B-A893-EAA2F64C4626}" type="presParOf" srcId="{C1BF155F-74B4-447D-B641-91C1669618B4}" destId="{71970BEE-37D4-4E1B-A52C-EEAB631FFDC4}" srcOrd="1" destOrd="0" presId="urn:microsoft.com/office/officeart/2018/2/layout/IconVerticalSolidList"/>
    <dgm:cxn modelId="{1D18B08F-822B-4402-A115-88F4F03973F1}" type="presParOf" srcId="{C1BF155F-74B4-447D-B641-91C1669618B4}" destId="{21A30CDF-C671-4B29-97E6-8CE00663FCC8}" srcOrd="2" destOrd="0" presId="urn:microsoft.com/office/officeart/2018/2/layout/IconVerticalSolidList"/>
    <dgm:cxn modelId="{A4A55E00-A7CB-47CC-BC7B-B55730AA3C55}" type="presParOf" srcId="{C1BF155F-74B4-447D-B641-91C1669618B4}" destId="{B5324B75-5D42-4486-9F9B-09A0D349DDCE}"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BAEC9-0329-49AA-AD13-C437CD252206}">
      <dsp:nvSpPr>
        <dsp:cNvPr id="0" name=""/>
        <dsp:cNvSpPr/>
      </dsp:nvSpPr>
      <dsp:spPr>
        <a:xfrm>
          <a:off x="3294143" y="209935"/>
          <a:ext cx="3968785" cy="3968785"/>
        </a:xfrm>
        <a:prstGeom prst="pie">
          <a:avLst>
            <a:gd name="adj1" fmla="val 16200000"/>
            <a:gd name="adj2" fmla="val 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Purpose </a:t>
          </a:r>
        </a:p>
      </dsp:txBody>
      <dsp:txXfrm>
        <a:off x="5323894" y="944160"/>
        <a:ext cx="1464670" cy="1181186"/>
      </dsp:txXfrm>
    </dsp:sp>
    <dsp:sp modelId="{E1BB8B32-5482-4839-9C35-B5FAC861524F}">
      <dsp:nvSpPr>
        <dsp:cNvPr id="0" name=""/>
        <dsp:cNvSpPr/>
      </dsp:nvSpPr>
      <dsp:spPr>
        <a:xfrm>
          <a:off x="3299014" y="281265"/>
          <a:ext cx="3968785" cy="3968785"/>
        </a:xfrm>
        <a:prstGeom prst="pie">
          <a:avLst>
            <a:gd name="adj1" fmla="val 0"/>
            <a:gd name="adj2" fmla="val 54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Communities </a:t>
          </a:r>
        </a:p>
      </dsp:txBody>
      <dsp:txXfrm>
        <a:off x="5354278" y="2336530"/>
        <a:ext cx="1464670" cy="1181186"/>
      </dsp:txXfrm>
    </dsp:sp>
    <dsp:sp modelId="{EF8B3169-5074-4383-8E53-3A492E2D406D}">
      <dsp:nvSpPr>
        <dsp:cNvPr id="0" name=""/>
        <dsp:cNvSpPr/>
      </dsp:nvSpPr>
      <dsp:spPr>
        <a:xfrm>
          <a:off x="3162289" y="302776"/>
          <a:ext cx="3968785" cy="3968785"/>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Approach </a:t>
          </a:r>
        </a:p>
      </dsp:txBody>
      <dsp:txXfrm>
        <a:off x="3611140" y="2358040"/>
        <a:ext cx="1464670" cy="1181186"/>
      </dsp:txXfrm>
    </dsp:sp>
    <dsp:sp modelId="{7AA50451-5F85-4539-82BE-4D66DE20B398}">
      <dsp:nvSpPr>
        <dsp:cNvPr id="0" name=""/>
        <dsp:cNvSpPr/>
      </dsp:nvSpPr>
      <dsp:spPr>
        <a:xfrm>
          <a:off x="3173044" y="200977"/>
          <a:ext cx="3968785" cy="3968785"/>
        </a:xfrm>
        <a:prstGeom prst="pie">
          <a:avLst>
            <a:gd name="adj1" fmla="val 10800000"/>
            <a:gd name="adj2" fmla="val 1620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Evaluation</a:t>
          </a:r>
        </a:p>
      </dsp:txBody>
      <dsp:txXfrm>
        <a:off x="3621895" y="933312"/>
        <a:ext cx="1464670" cy="11811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E78E7-28D4-4523-97DE-907732A70205}">
      <dsp:nvSpPr>
        <dsp:cNvPr id="0" name=""/>
        <dsp:cNvSpPr/>
      </dsp:nvSpPr>
      <dsp:spPr>
        <a:xfrm>
          <a:off x="752480" y="-50184"/>
          <a:ext cx="4327401" cy="4327401"/>
        </a:xfrm>
        <a:prstGeom prst="circularArrow">
          <a:avLst>
            <a:gd name="adj1" fmla="val 5544"/>
            <a:gd name="adj2" fmla="val 330680"/>
            <a:gd name="adj3" fmla="val 14787552"/>
            <a:gd name="adj4" fmla="val 16796150"/>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4984E0-ED2B-4FB2-A479-DAA9976FB5F8}">
      <dsp:nvSpPr>
        <dsp:cNvPr id="0" name=""/>
        <dsp:cNvSpPr/>
      </dsp:nvSpPr>
      <dsp:spPr>
        <a:xfrm>
          <a:off x="2373969" y="1407"/>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Identify Research topics</a:t>
          </a:r>
        </a:p>
      </dsp:txBody>
      <dsp:txXfrm>
        <a:off x="2400438" y="27876"/>
        <a:ext cx="1031485" cy="489273"/>
      </dsp:txXfrm>
    </dsp:sp>
    <dsp:sp modelId="{059ADE15-A13D-4278-8004-1B742381F3EF}">
      <dsp:nvSpPr>
        <dsp:cNvPr id="0" name=""/>
        <dsp:cNvSpPr/>
      </dsp:nvSpPr>
      <dsp:spPr>
        <a:xfrm>
          <a:off x="3560153" y="433143"/>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Prioritise and Commission</a:t>
          </a:r>
        </a:p>
      </dsp:txBody>
      <dsp:txXfrm>
        <a:off x="3586622" y="459612"/>
        <a:ext cx="1031485" cy="489273"/>
      </dsp:txXfrm>
    </dsp:sp>
    <dsp:sp modelId="{6109E38C-03FE-4DFF-A96F-DEE1B58218D1}">
      <dsp:nvSpPr>
        <dsp:cNvPr id="0" name=""/>
        <dsp:cNvSpPr/>
      </dsp:nvSpPr>
      <dsp:spPr>
        <a:xfrm>
          <a:off x="4191308" y="1526335"/>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Designing Research</a:t>
          </a:r>
        </a:p>
      </dsp:txBody>
      <dsp:txXfrm>
        <a:off x="4217777" y="1552804"/>
        <a:ext cx="1031485" cy="489273"/>
      </dsp:txXfrm>
    </dsp:sp>
    <dsp:sp modelId="{5A10814E-6FFD-4670-A777-113E62BFE62B}">
      <dsp:nvSpPr>
        <dsp:cNvPr id="0" name=""/>
        <dsp:cNvSpPr/>
      </dsp:nvSpPr>
      <dsp:spPr>
        <a:xfrm>
          <a:off x="3972110" y="2769468"/>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Managing Research </a:t>
          </a:r>
        </a:p>
      </dsp:txBody>
      <dsp:txXfrm>
        <a:off x="3998579" y="2795937"/>
        <a:ext cx="1031485" cy="489273"/>
      </dsp:txXfrm>
    </dsp:sp>
    <dsp:sp modelId="{AB3B4288-D92F-4D13-A7DE-3EB3DB4D5256}">
      <dsp:nvSpPr>
        <dsp:cNvPr id="0" name=""/>
        <dsp:cNvSpPr/>
      </dsp:nvSpPr>
      <dsp:spPr>
        <a:xfrm>
          <a:off x="3223212" y="3580865"/>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Data Collection</a:t>
          </a:r>
        </a:p>
      </dsp:txBody>
      <dsp:txXfrm>
        <a:off x="3249681" y="3607334"/>
        <a:ext cx="1031485" cy="489273"/>
      </dsp:txXfrm>
    </dsp:sp>
    <dsp:sp modelId="{0A99D046-BD33-4B84-B2EC-CE0B74367669}">
      <dsp:nvSpPr>
        <dsp:cNvPr id="0" name=""/>
        <dsp:cNvSpPr/>
      </dsp:nvSpPr>
      <dsp:spPr>
        <a:xfrm>
          <a:off x="1742814" y="3580865"/>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Data Analysis</a:t>
          </a:r>
        </a:p>
      </dsp:txBody>
      <dsp:txXfrm>
        <a:off x="1769283" y="3607334"/>
        <a:ext cx="1031485" cy="489273"/>
      </dsp:txXfrm>
    </dsp:sp>
    <dsp:sp modelId="{C6DBA7CC-24BA-444C-ACEF-14159DCFA5F9}">
      <dsp:nvSpPr>
        <dsp:cNvPr id="0" name=""/>
        <dsp:cNvSpPr/>
      </dsp:nvSpPr>
      <dsp:spPr>
        <a:xfrm>
          <a:off x="775829" y="2769468"/>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Reporting</a:t>
          </a:r>
        </a:p>
      </dsp:txBody>
      <dsp:txXfrm>
        <a:off x="802298" y="2795937"/>
        <a:ext cx="1031485" cy="489273"/>
      </dsp:txXfrm>
    </dsp:sp>
    <dsp:sp modelId="{1E784888-049E-4E95-81D4-BB9335008354}">
      <dsp:nvSpPr>
        <dsp:cNvPr id="0" name=""/>
        <dsp:cNvSpPr/>
      </dsp:nvSpPr>
      <dsp:spPr>
        <a:xfrm>
          <a:off x="248893" y="1526335"/>
          <a:ext cx="1699898"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Implementation and Evaluation</a:t>
          </a:r>
        </a:p>
      </dsp:txBody>
      <dsp:txXfrm>
        <a:off x="275362" y="1552804"/>
        <a:ext cx="1646960" cy="489273"/>
      </dsp:txXfrm>
    </dsp:sp>
    <dsp:sp modelId="{49536BD8-D328-45DE-97AF-F52D63C2B752}">
      <dsp:nvSpPr>
        <dsp:cNvPr id="0" name=""/>
        <dsp:cNvSpPr/>
      </dsp:nvSpPr>
      <dsp:spPr>
        <a:xfrm>
          <a:off x="1187786" y="433143"/>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Dissemination</a:t>
          </a:r>
        </a:p>
      </dsp:txBody>
      <dsp:txXfrm>
        <a:off x="1214255" y="459612"/>
        <a:ext cx="1031485" cy="4892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E78E7-28D4-4523-97DE-907732A70205}">
      <dsp:nvSpPr>
        <dsp:cNvPr id="0" name=""/>
        <dsp:cNvSpPr/>
      </dsp:nvSpPr>
      <dsp:spPr>
        <a:xfrm>
          <a:off x="752480" y="-50184"/>
          <a:ext cx="4327401" cy="4327401"/>
        </a:xfrm>
        <a:prstGeom prst="circularArrow">
          <a:avLst>
            <a:gd name="adj1" fmla="val 5544"/>
            <a:gd name="adj2" fmla="val 330680"/>
            <a:gd name="adj3" fmla="val 14787552"/>
            <a:gd name="adj4" fmla="val 16796150"/>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4984E0-ED2B-4FB2-A479-DAA9976FB5F8}">
      <dsp:nvSpPr>
        <dsp:cNvPr id="0" name=""/>
        <dsp:cNvSpPr/>
      </dsp:nvSpPr>
      <dsp:spPr>
        <a:xfrm>
          <a:off x="2373969" y="1407"/>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Identify Research topics</a:t>
          </a:r>
        </a:p>
      </dsp:txBody>
      <dsp:txXfrm>
        <a:off x="2400438" y="27876"/>
        <a:ext cx="1031485" cy="489273"/>
      </dsp:txXfrm>
    </dsp:sp>
    <dsp:sp modelId="{059ADE15-A13D-4278-8004-1B742381F3EF}">
      <dsp:nvSpPr>
        <dsp:cNvPr id="0" name=""/>
        <dsp:cNvSpPr/>
      </dsp:nvSpPr>
      <dsp:spPr>
        <a:xfrm>
          <a:off x="3560153" y="433143"/>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Prioritise and Commission</a:t>
          </a:r>
        </a:p>
      </dsp:txBody>
      <dsp:txXfrm>
        <a:off x="3586622" y="459612"/>
        <a:ext cx="1031485" cy="489273"/>
      </dsp:txXfrm>
    </dsp:sp>
    <dsp:sp modelId="{6109E38C-03FE-4DFF-A96F-DEE1B58218D1}">
      <dsp:nvSpPr>
        <dsp:cNvPr id="0" name=""/>
        <dsp:cNvSpPr/>
      </dsp:nvSpPr>
      <dsp:spPr>
        <a:xfrm>
          <a:off x="4191308" y="1526335"/>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Designing Research</a:t>
          </a:r>
        </a:p>
      </dsp:txBody>
      <dsp:txXfrm>
        <a:off x="4217777" y="1552804"/>
        <a:ext cx="1031485" cy="489273"/>
      </dsp:txXfrm>
    </dsp:sp>
    <dsp:sp modelId="{5A10814E-6FFD-4670-A777-113E62BFE62B}">
      <dsp:nvSpPr>
        <dsp:cNvPr id="0" name=""/>
        <dsp:cNvSpPr/>
      </dsp:nvSpPr>
      <dsp:spPr>
        <a:xfrm>
          <a:off x="3972110" y="2769468"/>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Managing Research </a:t>
          </a:r>
        </a:p>
      </dsp:txBody>
      <dsp:txXfrm>
        <a:off x="3998579" y="2795937"/>
        <a:ext cx="1031485" cy="489273"/>
      </dsp:txXfrm>
    </dsp:sp>
    <dsp:sp modelId="{AB3B4288-D92F-4D13-A7DE-3EB3DB4D5256}">
      <dsp:nvSpPr>
        <dsp:cNvPr id="0" name=""/>
        <dsp:cNvSpPr/>
      </dsp:nvSpPr>
      <dsp:spPr>
        <a:xfrm>
          <a:off x="3223212" y="3580865"/>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Data Collection</a:t>
          </a:r>
        </a:p>
      </dsp:txBody>
      <dsp:txXfrm>
        <a:off x="3249681" y="3607334"/>
        <a:ext cx="1031485" cy="489273"/>
      </dsp:txXfrm>
    </dsp:sp>
    <dsp:sp modelId="{0A99D046-BD33-4B84-B2EC-CE0B74367669}">
      <dsp:nvSpPr>
        <dsp:cNvPr id="0" name=""/>
        <dsp:cNvSpPr/>
      </dsp:nvSpPr>
      <dsp:spPr>
        <a:xfrm>
          <a:off x="1742814" y="3580865"/>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Data Analysis</a:t>
          </a:r>
        </a:p>
      </dsp:txBody>
      <dsp:txXfrm>
        <a:off x="1769283" y="3607334"/>
        <a:ext cx="1031485" cy="489273"/>
      </dsp:txXfrm>
    </dsp:sp>
    <dsp:sp modelId="{C6DBA7CC-24BA-444C-ACEF-14159DCFA5F9}">
      <dsp:nvSpPr>
        <dsp:cNvPr id="0" name=""/>
        <dsp:cNvSpPr/>
      </dsp:nvSpPr>
      <dsp:spPr>
        <a:xfrm>
          <a:off x="775829" y="2769468"/>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Reporting</a:t>
          </a:r>
        </a:p>
      </dsp:txBody>
      <dsp:txXfrm>
        <a:off x="802298" y="2795937"/>
        <a:ext cx="1031485" cy="489273"/>
      </dsp:txXfrm>
    </dsp:sp>
    <dsp:sp modelId="{1E784888-049E-4E95-81D4-BB9335008354}">
      <dsp:nvSpPr>
        <dsp:cNvPr id="0" name=""/>
        <dsp:cNvSpPr/>
      </dsp:nvSpPr>
      <dsp:spPr>
        <a:xfrm>
          <a:off x="248893" y="1526335"/>
          <a:ext cx="1699898"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Implementation and Evaluation</a:t>
          </a:r>
        </a:p>
      </dsp:txBody>
      <dsp:txXfrm>
        <a:off x="275362" y="1552804"/>
        <a:ext cx="1646960" cy="489273"/>
      </dsp:txXfrm>
    </dsp:sp>
    <dsp:sp modelId="{49536BD8-D328-45DE-97AF-F52D63C2B752}">
      <dsp:nvSpPr>
        <dsp:cNvPr id="0" name=""/>
        <dsp:cNvSpPr/>
      </dsp:nvSpPr>
      <dsp:spPr>
        <a:xfrm>
          <a:off x="1187786" y="433143"/>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Dissemination</a:t>
          </a:r>
        </a:p>
      </dsp:txBody>
      <dsp:txXfrm>
        <a:off x="1214255" y="459612"/>
        <a:ext cx="1031485" cy="4892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E78E7-28D4-4523-97DE-907732A70205}">
      <dsp:nvSpPr>
        <dsp:cNvPr id="0" name=""/>
        <dsp:cNvSpPr/>
      </dsp:nvSpPr>
      <dsp:spPr>
        <a:xfrm>
          <a:off x="752480" y="-50184"/>
          <a:ext cx="4327401" cy="4327401"/>
        </a:xfrm>
        <a:prstGeom prst="circularArrow">
          <a:avLst>
            <a:gd name="adj1" fmla="val 5544"/>
            <a:gd name="adj2" fmla="val 330680"/>
            <a:gd name="adj3" fmla="val 14787552"/>
            <a:gd name="adj4" fmla="val 16796150"/>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4984E0-ED2B-4FB2-A479-DAA9976FB5F8}">
      <dsp:nvSpPr>
        <dsp:cNvPr id="0" name=""/>
        <dsp:cNvSpPr/>
      </dsp:nvSpPr>
      <dsp:spPr>
        <a:xfrm>
          <a:off x="2373969" y="1407"/>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Identify Research topics</a:t>
          </a:r>
        </a:p>
      </dsp:txBody>
      <dsp:txXfrm>
        <a:off x="2400438" y="27876"/>
        <a:ext cx="1031485" cy="489273"/>
      </dsp:txXfrm>
    </dsp:sp>
    <dsp:sp modelId="{059ADE15-A13D-4278-8004-1B742381F3EF}">
      <dsp:nvSpPr>
        <dsp:cNvPr id="0" name=""/>
        <dsp:cNvSpPr/>
      </dsp:nvSpPr>
      <dsp:spPr>
        <a:xfrm>
          <a:off x="3560153" y="433143"/>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Prioritise and Commission</a:t>
          </a:r>
        </a:p>
      </dsp:txBody>
      <dsp:txXfrm>
        <a:off x="3586622" y="459612"/>
        <a:ext cx="1031485" cy="489273"/>
      </dsp:txXfrm>
    </dsp:sp>
    <dsp:sp modelId="{6109E38C-03FE-4DFF-A96F-DEE1B58218D1}">
      <dsp:nvSpPr>
        <dsp:cNvPr id="0" name=""/>
        <dsp:cNvSpPr/>
      </dsp:nvSpPr>
      <dsp:spPr>
        <a:xfrm>
          <a:off x="4191308" y="1526335"/>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Designing Research</a:t>
          </a:r>
        </a:p>
      </dsp:txBody>
      <dsp:txXfrm>
        <a:off x="4217777" y="1552804"/>
        <a:ext cx="1031485" cy="489273"/>
      </dsp:txXfrm>
    </dsp:sp>
    <dsp:sp modelId="{5A10814E-6FFD-4670-A777-113E62BFE62B}">
      <dsp:nvSpPr>
        <dsp:cNvPr id="0" name=""/>
        <dsp:cNvSpPr/>
      </dsp:nvSpPr>
      <dsp:spPr>
        <a:xfrm>
          <a:off x="3972110" y="2769468"/>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Managing Research </a:t>
          </a:r>
        </a:p>
      </dsp:txBody>
      <dsp:txXfrm>
        <a:off x="3998579" y="2795937"/>
        <a:ext cx="1031485" cy="489273"/>
      </dsp:txXfrm>
    </dsp:sp>
    <dsp:sp modelId="{AB3B4288-D92F-4D13-A7DE-3EB3DB4D5256}">
      <dsp:nvSpPr>
        <dsp:cNvPr id="0" name=""/>
        <dsp:cNvSpPr/>
      </dsp:nvSpPr>
      <dsp:spPr>
        <a:xfrm>
          <a:off x="3223212" y="3580865"/>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Data Collection</a:t>
          </a:r>
        </a:p>
      </dsp:txBody>
      <dsp:txXfrm>
        <a:off x="3249681" y="3607334"/>
        <a:ext cx="1031485" cy="489273"/>
      </dsp:txXfrm>
    </dsp:sp>
    <dsp:sp modelId="{0A99D046-BD33-4B84-B2EC-CE0B74367669}">
      <dsp:nvSpPr>
        <dsp:cNvPr id="0" name=""/>
        <dsp:cNvSpPr/>
      </dsp:nvSpPr>
      <dsp:spPr>
        <a:xfrm>
          <a:off x="1742814" y="3580865"/>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Data Analysis</a:t>
          </a:r>
        </a:p>
      </dsp:txBody>
      <dsp:txXfrm>
        <a:off x="1769283" y="3607334"/>
        <a:ext cx="1031485" cy="489273"/>
      </dsp:txXfrm>
    </dsp:sp>
    <dsp:sp modelId="{C6DBA7CC-24BA-444C-ACEF-14159DCFA5F9}">
      <dsp:nvSpPr>
        <dsp:cNvPr id="0" name=""/>
        <dsp:cNvSpPr/>
      </dsp:nvSpPr>
      <dsp:spPr>
        <a:xfrm>
          <a:off x="775829" y="2769468"/>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Reporting</a:t>
          </a:r>
        </a:p>
      </dsp:txBody>
      <dsp:txXfrm>
        <a:off x="802298" y="2795937"/>
        <a:ext cx="1031485" cy="489273"/>
      </dsp:txXfrm>
    </dsp:sp>
    <dsp:sp modelId="{1E784888-049E-4E95-81D4-BB9335008354}">
      <dsp:nvSpPr>
        <dsp:cNvPr id="0" name=""/>
        <dsp:cNvSpPr/>
      </dsp:nvSpPr>
      <dsp:spPr>
        <a:xfrm>
          <a:off x="248893" y="1526335"/>
          <a:ext cx="1699898"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Implementation and Evaluation</a:t>
          </a:r>
        </a:p>
      </dsp:txBody>
      <dsp:txXfrm>
        <a:off x="275362" y="1552804"/>
        <a:ext cx="1646960" cy="489273"/>
      </dsp:txXfrm>
    </dsp:sp>
    <dsp:sp modelId="{49536BD8-D328-45DE-97AF-F52D63C2B752}">
      <dsp:nvSpPr>
        <dsp:cNvPr id="0" name=""/>
        <dsp:cNvSpPr/>
      </dsp:nvSpPr>
      <dsp:spPr>
        <a:xfrm>
          <a:off x="1187786" y="433143"/>
          <a:ext cx="1084423" cy="54221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Dissemination</a:t>
          </a:r>
        </a:p>
      </dsp:txBody>
      <dsp:txXfrm>
        <a:off x="1214255" y="459612"/>
        <a:ext cx="1031485" cy="4892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87C77-DF46-43C2-97F7-0862712F3BA2}">
      <dsp:nvSpPr>
        <dsp:cNvPr id="0" name=""/>
        <dsp:cNvSpPr/>
      </dsp:nvSpPr>
      <dsp:spPr>
        <a:xfrm>
          <a:off x="0" y="1465"/>
          <a:ext cx="11189770" cy="624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1B4523-2F13-42D0-9D4E-6A7A848B5C9C}">
      <dsp:nvSpPr>
        <dsp:cNvPr id="0" name=""/>
        <dsp:cNvSpPr/>
      </dsp:nvSpPr>
      <dsp:spPr>
        <a:xfrm>
          <a:off x="188877" y="141952"/>
          <a:ext cx="343412" cy="3434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10C014-2087-4C94-99C8-E04F2CA42297}">
      <dsp:nvSpPr>
        <dsp:cNvPr id="0" name=""/>
        <dsp:cNvSpPr/>
      </dsp:nvSpPr>
      <dsp:spPr>
        <a:xfrm>
          <a:off x="721166" y="1465"/>
          <a:ext cx="10468603" cy="62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81" tIns="66081" rIns="66081" bIns="66081" numCol="1" spcCol="1270" anchor="ctr" anchorCtr="0">
          <a:noAutofit/>
        </a:bodyPr>
        <a:lstStyle/>
        <a:p>
          <a:pPr marL="0" lvl="0" indent="0" algn="l" defTabSz="800100">
            <a:lnSpc>
              <a:spcPct val="100000"/>
            </a:lnSpc>
            <a:spcBef>
              <a:spcPct val="0"/>
            </a:spcBef>
            <a:spcAft>
              <a:spcPct val="35000"/>
            </a:spcAft>
            <a:buNone/>
          </a:pPr>
          <a:r>
            <a:rPr lang="en-US" sz="1800" kern="1200"/>
            <a:t>Relevant – know your audience, tailor the message to them</a:t>
          </a:r>
        </a:p>
      </dsp:txBody>
      <dsp:txXfrm>
        <a:off x="721166" y="1465"/>
        <a:ext cx="10468603" cy="624386"/>
      </dsp:txXfrm>
    </dsp:sp>
    <dsp:sp modelId="{FA12263F-145C-4BB4-AD74-A65307315546}">
      <dsp:nvSpPr>
        <dsp:cNvPr id="0" name=""/>
        <dsp:cNvSpPr/>
      </dsp:nvSpPr>
      <dsp:spPr>
        <a:xfrm>
          <a:off x="0" y="781948"/>
          <a:ext cx="11189770" cy="624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8B8C12-1762-4CD4-AC3A-C6AA0FA288B5}">
      <dsp:nvSpPr>
        <dsp:cNvPr id="0" name=""/>
        <dsp:cNvSpPr/>
      </dsp:nvSpPr>
      <dsp:spPr>
        <a:xfrm>
          <a:off x="188877" y="922435"/>
          <a:ext cx="343412" cy="3434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318CE9-04C1-4C5C-891F-1F0D787BC274}">
      <dsp:nvSpPr>
        <dsp:cNvPr id="0" name=""/>
        <dsp:cNvSpPr/>
      </dsp:nvSpPr>
      <dsp:spPr>
        <a:xfrm>
          <a:off x="721166" y="781948"/>
          <a:ext cx="10468603" cy="62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81" tIns="66081" rIns="66081" bIns="66081" numCol="1" spcCol="1270" anchor="ctr" anchorCtr="0">
          <a:noAutofit/>
        </a:bodyPr>
        <a:lstStyle/>
        <a:p>
          <a:pPr marL="0" lvl="0" indent="0" algn="l" defTabSz="800100">
            <a:lnSpc>
              <a:spcPct val="100000"/>
            </a:lnSpc>
            <a:spcBef>
              <a:spcPct val="0"/>
            </a:spcBef>
            <a:spcAft>
              <a:spcPct val="35000"/>
            </a:spcAft>
            <a:buNone/>
          </a:pPr>
          <a:r>
            <a:rPr lang="en-US" sz="1800" kern="1200"/>
            <a:t>Credible – be transparent, ensure what you are saying is accurate or be clear if it is a hypothesis </a:t>
          </a:r>
        </a:p>
      </dsp:txBody>
      <dsp:txXfrm>
        <a:off x="721166" y="781948"/>
        <a:ext cx="10468603" cy="624386"/>
      </dsp:txXfrm>
    </dsp:sp>
    <dsp:sp modelId="{3928C1F9-EC7F-4F28-BCAC-9D29201A45C2}">
      <dsp:nvSpPr>
        <dsp:cNvPr id="0" name=""/>
        <dsp:cNvSpPr/>
      </dsp:nvSpPr>
      <dsp:spPr>
        <a:xfrm>
          <a:off x="0" y="1562432"/>
          <a:ext cx="11189770" cy="624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4C92DC-0A9F-44EC-A0BC-7673CC7DBF72}">
      <dsp:nvSpPr>
        <dsp:cNvPr id="0" name=""/>
        <dsp:cNvSpPr/>
      </dsp:nvSpPr>
      <dsp:spPr>
        <a:xfrm>
          <a:off x="188877" y="1702919"/>
          <a:ext cx="343412" cy="3434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530DDE-247E-40CA-9CBA-17902DA53A8C}">
      <dsp:nvSpPr>
        <dsp:cNvPr id="0" name=""/>
        <dsp:cNvSpPr/>
      </dsp:nvSpPr>
      <dsp:spPr>
        <a:xfrm>
          <a:off x="721166" y="1562432"/>
          <a:ext cx="10468603" cy="62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81" tIns="66081" rIns="66081" bIns="66081" numCol="1" spcCol="1270" anchor="ctr" anchorCtr="0">
          <a:noAutofit/>
        </a:bodyPr>
        <a:lstStyle/>
        <a:p>
          <a:pPr marL="0" lvl="0" indent="0" algn="l" defTabSz="800100">
            <a:lnSpc>
              <a:spcPct val="100000"/>
            </a:lnSpc>
            <a:spcBef>
              <a:spcPct val="0"/>
            </a:spcBef>
            <a:spcAft>
              <a:spcPct val="35000"/>
            </a:spcAft>
            <a:buNone/>
          </a:pPr>
          <a:r>
            <a:rPr lang="en-US" sz="1800" kern="1200"/>
            <a:t>Actionable – consider giving the audience an action e.g. find out more, share your research etc.</a:t>
          </a:r>
        </a:p>
      </dsp:txBody>
      <dsp:txXfrm>
        <a:off x="721166" y="1562432"/>
        <a:ext cx="10468603" cy="624386"/>
      </dsp:txXfrm>
    </dsp:sp>
    <dsp:sp modelId="{D00BD4AE-1133-4E6B-B732-FB25488A5C5B}">
      <dsp:nvSpPr>
        <dsp:cNvPr id="0" name=""/>
        <dsp:cNvSpPr/>
      </dsp:nvSpPr>
      <dsp:spPr>
        <a:xfrm>
          <a:off x="0" y="2342915"/>
          <a:ext cx="11189770" cy="624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8E9A0A-B0AC-4974-B7FF-B45D86D89842}">
      <dsp:nvSpPr>
        <dsp:cNvPr id="0" name=""/>
        <dsp:cNvSpPr/>
      </dsp:nvSpPr>
      <dsp:spPr>
        <a:xfrm>
          <a:off x="188877" y="2483402"/>
          <a:ext cx="343412" cy="3434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FA99B2-97A1-4145-AA81-2AD4E8D5B3A5}">
      <dsp:nvSpPr>
        <dsp:cNvPr id="0" name=""/>
        <dsp:cNvSpPr/>
      </dsp:nvSpPr>
      <dsp:spPr>
        <a:xfrm>
          <a:off x="721166" y="2342915"/>
          <a:ext cx="10468603" cy="62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81" tIns="66081" rIns="66081" bIns="66081" numCol="1" spcCol="1270" anchor="ctr" anchorCtr="0">
          <a:noAutofit/>
        </a:bodyPr>
        <a:lstStyle/>
        <a:p>
          <a:pPr marL="0" lvl="0" indent="0" algn="l" defTabSz="800100">
            <a:lnSpc>
              <a:spcPct val="100000"/>
            </a:lnSpc>
            <a:spcBef>
              <a:spcPct val="0"/>
            </a:spcBef>
            <a:spcAft>
              <a:spcPct val="35000"/>
            </a:spcAft>
            <a:buNone/>
          </a:pPr>
          <a:r>
            <a:rPr lang="en-US" sz="1800" kern="1200"/>
            <a:t>Accessible - identify effective channels for your audience, ensure accessibility e.g. lay language</a:t>
          </a:r>
        </a:p>
      </dsp:txBody>
      <dsp:txXfrm>
        <a:off x="721166" y="2342915"/>
        <a:ext cx="10468603" cy="624386"/>
      </dsp:txXfrm>
    </dsp:sp>
    <dsp:sp modelId="{7DEC3D00-A034-48B8-80E4-223CA0EB3598}">
      <dsp:nvSpPr>
        <dsp:cNvPr id="0" name=""/>
        <dsp:cNvSpPr/>
      </dsp:nvSpPr>
      <dsp:spPr>
        <a:xfrm>
          <a:off x="0" y="3123399"/>
          <a:ext cx="11189770" cy="624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3A38F2-B883-4038-AF5A-AAF5261D1DFD}">
      <dsp:nvSpPr>
        <dsp:cNvPr id="0" name=""/>
        <dsp:cNvSpPr/>
      </dsp:nvSpPr>
      <dsp:spPr>
        <a:xfrm>
          <a:off x="188877" y="3263886"/>
          <a:ext cx="343412" cy="34341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387128-7A70-4B2E-A43E-F21CB9793470}">
      <dsp:nvSpPr>
        <dsp:cNvPr id="0" name=""/>
        <dsp:cNvSpPr/>
      </dsp:nvSpPr>
      <dsp:spPr>
        <a:xfrm>
          <a:off x="721166" y="3123399"/>
          <a:ext cx="10468603" cy="62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81" tIns="66081" rIns="66081" bIns="66081" numCol="1" spcCol="1270" anchor="ctr" anchorCtr="0">
          <a:noAutofit/>
        </a:bodyPr>
        <a:lstStyle/>
        <a:p>
          <a:pPr marL="0" lvl="0" indent="0" algn="l" defTabSz="800100">
            <a:lnSpc>
              <a:spcPct val="100000"/>
            </a:lnSpc>
            <a:spcBef>
              <a:spcPct val="0"/>
            </a:spcBef>
            <a:spcAft>
              <a:spcPct val="35000"/>
            </a:spcAft>
            <a:buNone/>
          </a:pPr>
          <a:r>
            <a:rPr lang="en-US" sz="1800" kern="1200"/>
            <a:t>Understandable – use plain/lay language, images and familiar languages</a:t>
          </a:r>
        </a:p>
      </dsp:txBody>
      <dsp:txXfrm>
        <a:off x="721166" y="3123399"/>
        <a:ext cx="10468603" cy="624386"/>
      </dsp:txXfrm>
    </dsp:sp>
    <dsp:sp modelId="{A54A41A5-CC36-439E-9EE3-970A5EA3DB1B}">
      <dsp:nvSpPr>
        <dsp:cNvPr id="0" name=""/>
        <dsp:cNvSpPr/>
      </dsp:nvSpPr>
      <dsp:spPr>
        <a:xfrm>
          <a:off x="0" y="3903882"/>
          <a:ext cx="11189770" cy="624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A57C1B-4099-43E3-BA88-36FE89FF3B65}">
      <dsp:nvSpPr>
        <dsp:cNvPr id="0" name=""/>
        <dsp:cNvSpPr/>
      </dsp:nvSpPr>
      <dsp:spPr>
        <a:xfrm>
          <a:off x="188877" y="4044369"/>
          <a:ext cx="343412" cy="34341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B82F40-F3B4-4984-90E9-9EE0A0994ED0}">
      <dsp:nvSpPr>
        <dsp:cNvPr id="0" name=""/>
        <dsp:cNvSpPr/>
      </dsp:nvSpPr>
      <dsp:spPr>
        <a:xfrm>
          <a:off x="721166" y="3903882"/>
          <a:ext cx="10468603" cy="62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81" tIns="66081" rIns="66081" bIns="66081" numCol="1" spcCol="1270" anchor="ctr" anchorCtr="0">
          <a:noAutofit/>
        </a:bodyPr>
        <a:lstStyle/>
        <a:p>
          <a:pPr marL="0" lvl="0" indent="0" algn="l" defTabSz="800100">
            <a:lnSpc>
              <a:spcPct val="100000"/>
            </a:lnSpc>
            <a:spcBef>
              <a:spcPct val="0"/>
            </a:spcBef>
            <a:spcAft>
              <a:spcPct val="35000"/>
            </a:spcAft>
            <a:buNone/>
          </a:pPr>
          <a:r>
            <a:rPr lang="en-US" sz="1800" kern="1200"/>
            <a:t>Timely – communicate early if you want a response, build on the conversation, communicate at the right time</a:t>
          </a:r>
        </a:p>
      </dsp:txBody>
      <dsp:txXfrm>
        <a:off x="721166" y="3903882"/>
        <a:ext cx="10468603" cy="6243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9EC6D-A0FC-4D4D-B38C-270E2891B8A9}">
      <dsp:nvSpPr>
        <dsp:cNvPr id="0" name=""/>
        <dsp:cNvSpPr/>
      </dsp:nvSpPr>
      <dsp:spPr>
        <a:xfrm>
          <a:off x="0" y="0"/>
          <a:ext cx="11512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C4FD3-C530-4EF3-ACA1-67011229E1E4}">
      <dsp:nvSpPr>
        <dsp:cNvPr id="0" name=""/>
        <dsp:cNvSpPr/>
      </dsp:nvSpPr>
      <dsp:spPr>
        <a:xfrm>
          <a:off x="0" y="0"/>
          <a:ext cx="2302576" cy="212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What is it?</a:t>
          </a:r>
        </a:p>
      </dsp:txBody>
      <dsp:txXfrm>
        <a:off x="0" y="0"/>
        <a:ext cx="2302576" cy="2123658"/>
      </dsp:txXfrm>
    </dsp:sp>
    <dsp:sp modelId="{AA2AE930-5391-4ED8-B55C-F010C4E81DFD}">
      <dsp:nvSpPr>
        <dsp:cNvPr id="0" name=""/>
        <dsp:cNvSpPr/>
      </dsp:nvSpPr>
      <dsp:spPr>
        <a:xfrm>
          <a:off x="2475269" y="33182"/>
          <a:ext cx="9037612" cy="663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Lay summary is a short and clear summary of a research project or article</a:t>
          </a:r>
        </a:p>
      </dsp:txBody>
      <dsp:txXfrm>
        <a:off x="2475269" y="33182"/>
        <a:ext cx="9037612" cy="663643"/>
      </dsp:txXfrm>
    </dsp:sp>
    <dsp:sp modelId="{AB5E98F5-E1A1-4877-B3CE-6B3B57E6AA31}">
      <dsp:nvSpPr>
        <dsp:cNvPr id="0" name=""/>
        <dsp:cNvSpPr/>
      </dsp:nvSpPr>
      <dsp:spPr>
        <a:xfrm>
          <a:off x="2302576" y="696825"/>
          <a:ext cx="921030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1CAD4D-294F-4A30-ADA8-470896A95E38}">
      <dsp:nvSpPr>
        <dsp:cNvPr id="0" name=""/>
        <dsp:cNvSpPr/>
      </dsp:nvSpPr>
      <dsp:spPr>
        <a:xfrm>
          <a:off x="2475269" y="730007"/>
          <a:ext cx="9037612" cy="663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Written in plain language for a non-specialist audience/general public</a:t>
          </a:r>
        </a:p>
      </dsp:txBody>
      <dsp:txXfrm>
        <a:off x="2475269" y="730007"/>
        <a:ext cx="9037612" cy="663643"/>
      </dsp:txXfrm>
    </dsp:sp>
    <dsp:sp modelId="{124EA96E-EDC0-4AA9-8EE6-F679ADB2034D}">
      <dsp:nvSpPr>
        <dsp:cNvPr id="0" name=""/>
        <dsp:cNvSpPr/>
      </dsp:nvSpPr>
      <dsp:spPr>
        <a:xfrm>
          <a:off x="2302576" y="1393650"/>
          <a:ext cx="921030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01D2B1-F7BC-49CB-8323-BE35C0E06F04}">
      <dsp:nvSpPr>
        <dsp:cNvPr id="0" name=""/>
        <dsp:cNvSpPr/>
      </dsp:nvSpPr>
      <dsp:spPr>
        <a:xfrm>
          <a:off x="2475269" y="1426833"/>
          <a:ext cx="9037612" cy="663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Explains that main research question, method and findings</a:t>
          </a:r>
        </a:p>
      </dsp:txBody>
      <dsp:txXfrm>
        <a:off x="2475269" y="1426833"/>
        <a:ext cx="9037612" cy="663643"/>
      </dsp:txXfrm>
    </dsp:sp>
    <dsp:sp modelId="{054347FD-B1F8-40A5-8931-72FDC0D11EC1}">
      <dsp:nvSpPr>
        <dsp:cNvPr id="0" name=""/>
        <dsp:cNvSpPr/>
      </dsp:nvSpPr>
      <dsp:spPr>
        <a:xfrm>
          <a:off x="2302576" y="2090476"/>
          <a:ext cx="921030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F3FDE2-6BBB-4C9C-8565-D7226F178973}">
      <dsp:nvSpPr>
        <dsp:cNvPr id="0" name=""/>
        <dsp:cNvSpPr/>
      </dsp:nvSpPr>
      <dsp:spPr>
        <a:xfrm>
          <a:off x="0" y="2123658"/>
          <a:ext cx="11512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4C8344-1425-420E-9627-F69BD10F109E}">
      <dsp:nvSpPr>
        <dsp:cNvPr id="0" name=""/>
        <dsp:cNvSpPr/>
      </dsp:nvSpPr>
      <dsp:spPr>
        <a:xfrm>
          <a:off x="0" y="2123658"/>
          <a:ext cx="2302576" cy="212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Why:</a:t>
          </a:r>
        </a:p>
      </dsp:txBody>
      <dsp:txXfrm>
        <a:off x="0" y="2123658"/>
        <a:ext cx="2302576" cy="2123658"/>
      </dsp:txXfrm>
    </dsp:sp>
    <dsp:sp modelId="{DB823ABA-C720-4855-BA0D-E74DFA2C8BC2}">
      <dsp:nvSpPr>
        <dsp:cNvPr id="0" name=""/>
        <dsp:cNvSpPr/>
      </dsp:nvSpPr>
      <dsp:spPr>
        <a:xfrm>
          <a:off x="2475269" y="2173016"/>
          <a:ext cx="9037612" cy="98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Research findings should be available to those who took part in study, interested groups/communities and general public </a:t>
          </a:r>
        </a:p>
      </dsp:txBody>
      <dsp:txXfrm>
        <a:off x="2475269" y="2173016"/>
        <a:ext cx="9037612" cy="987169"/>
      </dsp:txXfrm>
    </dsp:sp>
    <dsp:sp modelId="{064FC467-4FC8-4E25-B861-48BA94E934B4}">
      <dsp:nvSpPr>
        <dsp:cNvPr id="0" name=""/>
        <dsp:cNvSpPr/>
      </dsp:nvSpPr>
      <dsp:spPr>
        <a:xfrm>
          <a:off x="2302576" y="3160186"/>
          <a:ext cx="921030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AF86CC-E259-44A6-9C41-C01F5B1D8953}">
      <dsp:nvSpPr>
        <dsp:cNvPr id="0" name=""/>
        <dsp:cNvSpPr/>
      </dsp:nvSpPr>
      <dsp:spPr>
        <a:xfrm>
          <a:off x="2475269" y="3209544"/>
          <a:ext cx="9037612" cy="98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Makes it easier for health professionals, policy makers etc. to access findings</a:t>
          </a:r>
        </a:p>
      </dsp:txBody>
      <dsp:txXfrm>
        <a:off x="2475269" y="3209544"/>
        <a:ext cx="9037612" cy="987169"/>
      </dsp:txXfrm>
    </dsp:sp>
    <dsp:sp modelId="{2677F082-8FC5-44D1-BD6E-E1F234A22DC7}">
      <dsp:nvSpPr>
        <dsp:cNvPr id="0" name=""/>
        <dsp:cNvSpPr/>
      </dsp:nvSpPr>
      <dsp:spPr>
        <a:xfrm>
          <a:off x="2302576" y="4196714"/>
          <a:ext cx="921030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369EB-E173-4DBE-AD97-F8AFE3C5BD39}">
      <dsp:nvSpPr>
        <dsp:cNvPr id="0" name=""/>
        <dsp:cNvSpPr/>
      </dsp:nvSpPr>
      <dsp:spPr>
        <a:xfrm>
          <a:off x="0" y="509"/>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B9258F-4FCB-49EA-AB07-0417C8C5B792}">
      <dsp:nvSpPr>
        <dsp:cNvPr id="0" name=""/>
        <dsp:cNvSpPr/>
      </dsp:nvSpPr>
      <dsp:spPr>
        <a:xfrm>
          <a:off x="129464" y="96805"/>
          <a:ext cx="235389" cy="2353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0CA5F4-A06A-445A-9651-C91253700DAD}">
      <dsp:nvSpPr>
        <dsp:cNvPr id="0" name=""/>
        <dsp:cNvSpPr/>
      </dsp:nvSpPr>
      <dsp:spPr>
        <a:xfrm>
          <a:off x="494318" y="509"/>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Be accurate, clear and concise</a:t>
          </a:r>
        </a:p>
      </dsp:txBody>
      <dsp:txXfrm>
        <a:off x="494318" y="509"/>
        <a:ext cx="11037482" cy="427981"/>
      </dsp:txXfrm>
    </dsp:sp>
    <dsp:sp modelId="{26AB03F0-B0F3-4C02-B9CF-6C189494CE85}">
      <dsp:nvSpPr>
        <dsp:cNvPr id="0" name=""/>
        <dsp:cNvSpPr/>
      </dsp:nvSpPr>
      <dsp:spPr>
        <a:xfrm>
          <a:off x="0" y="535486"/>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85268-D2D5-411D-ACFA-C87DA9ACD725}">
      <dsp:nvSpPr>
        <dsp:cNvPr id="0" name=""/>
        <dsp:cNvSpPr/>
      </dsp:nvSpPr>
      <dsp:spPr>
        <a:xfrm>
          <a:off x="129464" y="631782"/>
          <a:ext cx="235389" cy="2353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28C82F-CAD0-453A-9725-6AAB3A530E28}">
      <dsp:nvSpPr>
        <dsp:cNvPr id="0" name=""/>
        <dsp:cNvSpPr/>
      </dsp:nvSpPr>
      <dsp:spPr>
        <a:xfrm>
          <a:off x="494318" y="535486"/>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Do not assume any prior knowledge</a:t>
          </a:r>
        </a:p>
      </dsp:txBody>
      <dsp:txXfrm>
        <a:off x="494318" y="535486"/>
        <a:ext cx="11037482" cy="427981"/>
      </dsp:txXfrm>
    </dsp:sp>
    <dsp:sp modelId="{AF72F1A0-9BCD-48DE-8D14-38A0E4DC2284}">
      <dsp:nvSpPr>
        <dsp:cNvPr id="0" name=""/>
        <dsp:cNvSpPr/>
      </dsp:nvSpPr>
      <dsp:spPr>
        <a:xfrm>
          <a:off x="0" y="1070463"/>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D684BA-7010-4219-BC57-F1705A72BD0C}">
      <dsp:nvSpPr>
        <dsp:cNvPr id="0" name=""/>
        <dsp:cNvSpPr/>
      </dsp:nvSpPr>
      <dsp:spPr>
        <a:xfrm>
          <a:off x="129464" y="1166759"/>
          <a:ext cx="235389" cy="2353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422B41-1B9F-4A13-9FD5-E5F3CCDB4567}">
      <dsp:nvSpPr>
        <dsp:cNvPr id="0" name=""/>
        <dsp:cNvSpPr/>
      </dsp:nvSpPr>
      <dsp:spPr>
        <a:xfrm>
          <a:off x="494318" y="1070463"/>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Use words that are appropriate for the reader</a:t>
          </a:r>
        </a:p>
      </dsp:txBody>
      <dsp:txXfrm>
        <a:off x="494318" y="1070463"/>
        <a:ext cx="11037482" cy="427981"/>
      </dsp:txXfrm>
    </dsp:sp>
    <dsp:sp modelId="{D8CDF74F-BD91-4AAC-B6E1-C24829F42AB6}">
      <dsp:nvSpPr>
        <dsp:cNvPr id="0" name=""/>
        <dsp:cNvSpPr/>
      </dsp:nvSpPr>
      <dsp:spPr>
        <a:xfrm>
          <a:off x="0" y="1605440"/>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ABD0F7-52DC-418E-9996-5BA4B9455417}">
      <dsp:nvSpPr>
        <dsp:cNvPr id="0" name=""/>
        <dsp:cNvSpPr/>
      </dsp:nvSpPr>
      <dsp:spPr>
        <a:xfrm>
          <a:off x="129464" y="1701736"/>
          <a:ext cx="235389" cy="2353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94C003-0FD4-43E4-B44A-A071557B6F02}">
      <dsp:nvSpPr>
        <dsp:cNvPr id="0" name=""/>
        <dsp:cNvSpPr/>
      </dsp:nvSpPr>
      <dsp:spPr>
        <a:xfrm>
          <a:off x="494318" y="1605440"/>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Use short sentences (up to 20 words) and short paragraphs (up to 3 sentences)</a:t>
          </a:r>
        </a:p>
      </dsp:txBody>
      <dsp:txXfrm>
        <a:off x="494318" y="1605440"/>
        <a:ext cx="11037482" cy="427981"/>
      </dsp:txXfrm>
    </dsp:sp>
    <dsp:sp modelId="{0BA9D9D0-5F76-47BA-9CE4-E5BE18544E94}">
      <dsp:nvSpPr>
        <dsp:cNvPr id="0" name=""/>
        <dsp:cNvSpPr/>
      </dsp:nvSpPr>
      <dsp:spPr>
        <a:xfrm>
          <a:off x="0" y="2140417"/>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FF15E6-5A76-4D43-A3DE-92F654FF5552}">
      <dsp:nvSpPr>
        <dsp:cNvPr id="0" name=""/>
        <dsp:cNvSpPr/>
      </dsp:nvSpPr>
      <dsp:spPr>
        <a:xfrm>
          <a:off x="129464" y="2236713"/>
          <a:ext cx="235389" cy="23538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5DDDE-97BF-450A-BDD4-5E077C2267B4}">
      <dsp:nvSpPr>
        <dsp:cNvPr id="0" name=""/>
        <dsp:cNvSpPr/>
      </dsp:nvSpPr>
      <dsp:spPr>
        <a:xfrm>
          <a:off x="494318" y="2140417"/>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Use neutral language</a:t>
          </a:r>
        </a:p>
      </dsp:txBody>
      <dsp:txXfrm>
        <a:off x="494318" y="2140417"/>
        <a:ext cx="11037482" cy="427981"/>
      </dsp:txXfrm>
    </dsp:sp>
    <dsp:sp modelId="{7F556D14-E6BE-472C-8B69-8068BB4CB3AF}">
      <dsp:nvSpPr>
        <dsp:cNvPr id="0" name=""/>
        <dsp:cNvSpPr/>
      </dsp:nvSpPr>
      <dsp:spPr>
        <a:xfrm>
          <a:off x="0" y="2675394"/>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40341F-FC99-497C-AD2F-739A4702D2DE}">
      <dsp:nvSpPr>
        <dsp:cNvPr id="0" name=""/>
        <dsp:cNvSpPr/>
      </dsp:nvSpPr>
      <dsp:spPr>
        <a:xfrm>
          <a:off x="129464" y="2771690"/>
          <a:ext cx="235389" cy="23538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D5803-B77E-4FEA-8581-9DCAA4BB8020}">
      <dsp:nvSpPr>
        <dsp:cNvPr id="0" name=""/>
        <dsp:cNvSpPr/>
      </dsp:nvSpPr>
      <dsp:spPr>
        <a:xfrm>
          <a:off x="494318" y="2675394"/>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Consider using infographics with explanatory text</a:t>
          </a:r>
        </a:p>
      </dsp:txBody>
      <dsp:txXfrm>
        <a:off x="494318" y="2675394"/>
        <a:ext cx="11037482" cy="427981"/>
      </dsp:txXfrm>
    </dsp:sp>
    <dsp:sp modelId="{BE690EB7-022C-4C3F-8F93-CEC69295AF10}">
      <dsp:nvSpPr>
        <dsp:cNvPr id="0" name=""/>
        <dsp:cNvSpPr/>
      </dsp:nvSpPr>
      <dsp:spPr>
        <a:xfrm>
          <a:off x="0" y="3210371"/>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4E6B57-40D6-4126-9FEC-E6B7386481D0}">
      <dsp:nvSpPr>
        <dsp:cNvPr id="0" name=""/>
        <dsp:cNvSpPr/>
      </dsp:nvSpPr>
      <dsp:spPr>
        <a:xfrm>
          <a:off x="129464" y="3306667"/>
          <a:ext cx="235389" cy="23538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ACC714-6F5C-48D3-B681-F8566EE3DBC1}">
      <dsp:nvSpPr>
        <dsp:cNvPr id="0" name=""/>
        <dsp:cNvSpPr/>
      </dsp:nvSpPr>
      <dsp:spPr>
        <a:xfrm>
          <a:off x="494318" y="3210371"/>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Involve patients, patient representatives, or members of the public in the development and/or review of your summary/feedback plans</a:t>
          </a:r>
        </a:p>
      </dsp:txBody>
      <dsp:txXfrm>
        <a:off x="494318" y="3210371"/>
        <a:ext cx="11037482" cy="427981"/>
      </dsp:txXfrm>
    </dsp:sp>
    <dsp:sp modelId="{C117BEA4-D14A-4523-9FD4-8CCC374D5BCC}">
      <dsp:nvSpPr>
        <dsp:cNvPr id="0" name=""/>
        <dsp:cNvSpPr/>
      </dsp:nvSpPr>
      <dsp:spPr>
        <a:xfrm>
          <a:off x="0" y="3745348"/>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970BEE-37D4-4E1B-A52C-EEAB631FFDC4}">
      <dsp:nvSpPr>
        <dsp:cNvPr id="0" name=""/>
        <dsp:cNvSpPr/>
      </dsp:nvSpPr>
      <dsp:spPr>
        <a:xfrm>
          <a:off x="129464" y="3841644"/>
          <a:ext cx="235389" cy="235389"/>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324B75-5D42-4486-9F9B-09A0D349DDCE}">
      <dsp:nvSpPr>
        <dsp:cNvPr id="0" name=""/>
        <dsp:cNvSpPr/>
      </dsp:nvSpPr>
      <dsp:spPr>
        <a:xfrm>
          <a:off x="494318" y="3745348"/>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Involving professionals with experience of writing in plain language for the public such as medical writers can also help.</a:t>
          </a:r>
        </a:p>
      </dsp:txBody>
      <dsp:txXfrm>
        <a:off x="494318" y="3745348"/>
        <a:ext cx="11037482" cy="427981"/>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048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0489"/>
          </a:xfrm>
          <a:prstGeom prst="rect">
            <a:avLst/>
          </a:prstGeom>
        </p:spPr>
        <p:txBody>
          <a:bodyPr vert="horz" lIns="91440" tIns="45720" rIns="91440" bIns="45720" rtlCol="0"/>
          <a:lstStyle>
            <a:lvl1pPr algn="r">
              <a:defRPr sz="1200"/>
            </a:lvl1pPr>
          </a:lstStyle>
          <a:p>
            <a:fld id="{472D621A-0C56-458A-9909-266BA5B5CA07}" type="datetimeFigureOut">
              <a:rPr lang="en-GB" smtClean="0"/>
              <a:t>04/05/2023</a:t>
            </a:fld>
            <a:endParaRPr lang="en-GB"/>
          </a:p>
        </p:txBody>
      </p:sp>
      <p:sp>
        <p:nvSpPr>
          <p:cNvPr id="4" name="Footer Placeholder 3"/>
          <p:cNvSpPr>
            <a:spLocks noGrp="1"/>
          </p:cNvSpPr>
          <p:nvPr>
            <p:ph type="ftr" sz="quarter" idx="2"/>
          </p:nvPr>
        </p:nvSpPr>
        <p:spPr>
          <a:xfrm>
            <a:off x="0" y="9285338"/>
            <a:ext cx="2889938" cy="4904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285338"/>
            <a:ext cx="2889938" cy="490488"/>
          </a:xfrm>
          <a:prstGeom prst="rect">
            <a:avLst/>
          </a:prstGeom>
        </p:spPr>
        <p:txBody>
          <a:bodyPr vert="horz" lIns="91440" tIns="45720" rIns="91440" bIns="45720" rtlCol="0" anchor="b"/>
          <a:lstStyle>
            <a:lvl1pPr algn="r">
              <a:defRPr sz="1200"/>
            </a:lvl1pPr>
          </a:lstStyle>
          <a:p>
            <a:fld id="{01F7B718-59DE-49BF-9A78-BF226535F4A7}" type="slidenum">
              <a:rPr lang="en-GB" smtClean="0"/>
              <a:t>‹#›</a:t>
            </a:fld>
            <a:endParaRPr lang="en-GB"/>
          </a:p>
        </p:txBody>
      </p:sp>
    </p:spTree>
    <p:extLst>
      <p:ext uri="{BB962C8B-B14F-4D97-AF65-F5344CB8AC3E}">
        <p14:creationId xmlns:p14="http://schemas.microsoft.com/office/powerpoint/2010/main" val="2463935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048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0489"/>
          </a:xfrm>
          <a:prstGeom prst="rect">
            <a:avLst/>
          </a:prstGeom>
        </p:spPr>
        <p:txBody>
          <a:bodyPr vert="horz" lIns="91440" tIns="45720" rIns="91440" bIns="45720" rtlCol="0"/>
          <a:lstStyle>
            <a:lvl1pPr algn="r">
              <a:defRPr sz="1200"/>
            </a:lvl1pPr>
          </a:lstStyle>
          <a:p>
            <a:fld id="{9457340A-EFB7-4B6E-AC7A-D4698C63F0BB}" type="datetimeFigureOut">
              <a:rPr lang="en-GB" smtClean="0"/>
              <a:t>04/05/2023</a:t>
            </a:fld>
            <a:endParaRPr lang="en-GB"/>
          </a:p>
        </p:txBody>
      </p:sp>
      <p:sp>
        <p:nvSpPr>
          <p:cNvPr id="4" name="Slide Image Placeholder 3"/>
          <p:cNvSpPr>
            <a:spLocks noGrp="1" noRot="1" noChangeAspect="1"/>
          </p:cNvSpPr>
          <p:nvPr>
            <p:ph type="sldImg" idx="2"/>
          </p:nvPr>
        </p:nvSpPr>
        <p:spPr>
          <a:xfrm>
            <a:off x="403225" y="1222375"/>
            <a:ext cx="5862638" cy="32988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04616"/>
            <a:ext cx="5335270" cy="384923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85338"/>
            <a:ext cx="2889938" cy="4904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285338"/>
            <a:ext cx="2889938" cy="490488"/>
          </a:xfrm>
          <a:prstGeom prst="rect">
            <a:avLst/>
          </a:prstGeom>
        </p:spPr>
        <p:txBody>
          <a:bodyPr vert="horz" lIns="91440" tIns="45720" rIns="91440" bIns="45720" rtlCol="0" anchor="b"/>
          <a:lstStyle>
            <a:lvl1pPr algn="r">
              <a:defRPr sz="1200"/>
            </a:lvl1pPr>
          </a:lstStyle>
          <a:p>
            <a:fld id="{52FD3D30-9D90-4DBF-964F-D6BB806BAAB9}" type="slidenum">
              <a:rPr lang="en-GB" smtClean="0"/>
              <a:t>‹#›</a:t>
            </a:fld>
            <a:endParaRPr lang="en-GB"/>
          </a:p>
        </p:txBody>
      </p:sp>
    </p:spTree>
    <p:extLst>
      <p:ext uri="{BB962C8B-B14F-4D97-AF65-F5344CB8AC3E}">
        <p14:creationId xmlns:p14="http://schemas.microsoft.com/office/powerpoint/2010/main" val="3017068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1</a:t>
            </a:fld>
            <a:endParaRPr lang="en-GB"/>
          </a:p>
        </p:txBody>
      </p:sp>
    </p:spTree>
    <p:extLst>
      <p:ext uri="{BB962C8B-B14F-4D97-AF65-F5344CB8AC3E}">
        <p14:creationId xmlns:p14="http://schemas.microsoft.com/office/powerpoint/2010/main" val="2973066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20</a:t>
            </a:fld>
            <a:endParaRPr lang="en-GB"/>
          </a:p>
        </p:txBody>
      </p:sp>
    </p:spTree>
    <p:extLst>
      <p:ext uri="{BB962C8B-B14F-4D97-AF65-F5344CB8AC3E}">
        <p14:creationId xmlns:p14="http://schemas.microsoft.com/office/powerpoint/2010/main" val="415044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21</a:t>
            </a:fld>
            <a:endParaRPr lang="en-GB"/>
          </a:p>
        </p:txBody>
      </p:sp>
    </p:spTree>
    <p:extLst>
      <p:ext uri="{BB962C8B-B14F-4D97-AF65-F5344CB8AC3E}">
        <p14:creationId xmlns:p14="http://schemas.microsoft.com/office/powerpoint/2010/main" val="1637210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22</a:t>
            </a:fld>
            <a:endParaRPr lang="en-GB"/>
          </a:p>
        </p:txBody>
      </p:sp>
    </p:spTree>
    <p:extLst>
      <p:ext uri="{BB962C8B-B14F-4D97-AF65-F5344CB8AC3E}">
        <p14:creationId xmlns:p14="http://schemas.microsoft.com/office/powerpoint/2010/main" val="3088692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Arial" panose="020B0604020202020204" pitchFamily="34" charset="0"/>
                <a:ea typeface="ＭＳ Ｐゴシック" panose="020B0600070205080204" pitchFamily="34" charset="-128"/>
              </a:rPr>
              <a:t>The Public Engagement Onion</a:t>
            </a:r>
          </a:p>
          <a:p>
            <a:pPr>
              <a:spcBef>
                <a:spcPct val="0"/>
              </a:spcBef>
            </a:pPr>
            <a:endParaRPr lang="en-US" altLang="en-US" b="1">
              <a:latin typeface="Arial" panose="020B0604020202020204" pitchFamily="34" charset="0"/>
              <a:ea typeface="ＭＳ Ｐゴシック" panose="020B0600070205080204" pitchFamily="34" charset="-128"/>
            </a:endParaRPr>
          </a:p>
          <a:p>
            <a:pPr>
              <a:spcBef>
                <a:spcPct val="0"/>
              </a:spcBef>
            </a:pPr>
            <a:r>
              <a:rPr lang="en-US" altLang="en-US">
                <a:latin typeface="Arial" panose="020B0604020202020204" pitchFamily="34" charset="0"/>
                <a:ea typeface="ＭＳ Ｐゴシック" panose="020B0600070205080204" pitchFamily="34" charset="-128"/>
              </a:rPr>
              <a:t>This model shows public engagement methods and activities as a series of layers, like an onion. With each layer the focus moves from two-way dialogue and co-design or co-decision making to telling or information giving. Hence the impact on your research or on influencing policy decreases as you move towards the outer layers of the onion. </a:t>
            </a:r>
          </a:p>
          <a:p>
            <a:pPr>
              <a:spcBef>
                <a:spcPct val="0"/>
              </a:spcBef>
            </a:pPr>
            <a:endParaRPr lang="en-US" altLang="en-US">
              <a:latin typeface="Arial" panose="020B0604020202020204" pitchFamily="34" charset="0"/>
              <a:ea typeface="ＭＳ Ｐゴシック" panose="020B0600070205080204" pitchFamily="34" charset="-128"/>
            </a:endParaRPr>
          </a:p>
          <a:p>
            <a:pPr>
              <a:spcBef>
                <a:spcPct val="0"/>
              </a:spcBef>
            </a:pPr>
            <a:r>
              <a:rPr lang="en-US" altLang="en-US">
                <a:latin typeface="Arial" panose="020B0604020202020204" pitchFamily="34" charset="0"/>
                <a:ea typeface="ＭＳ Ｐゴシック" panose="020B0600070205080204" pitchFamily="34" charset="-128"/>
              </a:rPr>
              <a:t>Depending on your discipline you will see some activities have a more natural or obvious fit with your own research.  </a:t>
            </a:r>
          </a:p>
          <a:p>
            <a:pPr>
              <a:spcBef>
                <a:spcPct val="0"/>
              </a:spcBef>
            </a:pPr>
            <a:endParaRPr lang="en-US" altLang="en-US">
              <a:latin typeface="Arial" panose="020B0604020202020204" pitchFamily="34" charset="0"/>
              <a:ea typeface="ＭＳ Ｐゴシック" panose="020B0600070205080204" pitchFamily="34" charset="-128"/>
            </a:endParaRPr>
          </a:p>
          <a:p>
            <a:pPr>
              <a:spcBef>
                <a:spcPct val="0"/>
              </a:spcBef>
            </a:pPr>
            <a:r>
              <a:rPr lang="en-US" altLang="en-US">
                <a:latin typeface="Arial" panose="020B0604020202020204" pitchFamily="34" charset="0"/>
                <a:ea typeface="ＭＳ Ｐゴシック" panose="020B0600070205080204" pitchFamily="34" charset="-128"/>
              </a:rPr>
              <a:t>When thinking about the types of public engagement activities you wish to get involved in, use the Onion model to consider how you could create a meaningful experience for both yourself and the people involved in that activity.</a:t>
            </a:r>
          </a:p>
          <a:p>
            <a:pPr>
              <a:spcBef>
                <a:spcPct val="0"/>
              </a:spcBef>
            </a:pPr>
            <a:endParaRPr lang="en-US" altLang="en-US">
              <a:latin typeface="Arial" panose="020B0604020202020204" pitchFamily="34" charset="0"/>
              <a:ea typeface="ＭＳ Ｐゴシック" panose="020B0600070205080204" pitchFamily="34" charset="-128"/>
            </a:endParaRPr>
          </a:p>
          <a:p>
            <a:pPr>
              <a:spcBef>
                <a:spcPct val="0"/>
              </a:spcBef>
            </a:pPr>
            <a:r>
              <a:rPr lang="en-US" altLang="en-US">
                <a:latin typeface="Arial" panose="020B0604020202020204" pitchFamily="34" charset="0"/>
                <a:ea typeface="ＭＳ Ｐゴシック" panose="020B0600070205080204" pitchFamily="34" charset="-128"/>
              </a:rPr>
              <a:t>ACTIVITY: Small groups to place approach/activity cards on the onion.</a:t>
            </a:r>
          </a:p>
          <a:p>
            <a:pPr>
              <a:spcBef>
                <a:spcPct val="0"/>
              </a:spcBef>
            </a:pPr>
            <a:endParaRPr lang="en-US" altLang="en-US">
              <a:latin typeface="Arial" panose="020B0604020202020204" pitchFamily="34" charset="0"/>
              <a:ea typeface="ＭＳ Ｐゴシック" panose="020B0600070205080204" pitchFamily="34" charset="-128"/>
            </a:endParaRPr>
          </a:p>
          <a:p>
            <a:pPr>
              <a:spcBef>
                <a:spcPct val="0"/>
              </a:spcBef>
            </a:pPr>
            <a:r>
              <a:rPr lang="en-US" altLang="en-US">
                <a:latin typeface="Arial" panose="020B0604020202020204" pitchFamily="34" charset="0"/>
                <a:ea typeface="ＭＳ Ｐゴシック" panose="020B0600070205080204" pitchFamily="34" charset="-128"/>
              </a:rPr>
              <a:t>Pull out a discussion on the approaches they are less familiar with and discuss the blurring lines. </a:t>
            </a:r>
          </a:p>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23</a:t>
            </a:fld>
            <a:endParaRPr lang="en-GB"/>
          </a:p>
        </p:txBody>
      </p:sp>
    </p:spTree>
    <p:extLst>
      <p:ext uri="{BB962C8B-B14F-4D97-AF65-F5344CB8AC3E}">
        <p14:creationId xmlns:p14="http://schemas.microsoft.com/office/powerpoint/2010/main" val="2417116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24</a:t>
            </a:fld>
            <a:endParaRPr lang="en-GB"/>
          </a:p>
        </p:txBody>
      </p:sp>
    </p:spTree>
    <p:extLst>
      <p:ext uri="{BB962C8B-B14F-4D97-AF65-F5344CB8AC3E}">
        <p14:creationId xmlns:p14="http://schemas.microsoft.com/office/powerpoint/2010/main" val="510613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26</a:t>
            </a:fld>
            <a:endParaRPr lang="en-GB"/>
          </a:p>
        </p:txBody>
      </p:sp>
    </p:spTree>
    <p:extLst>
      <p:ext uri="{BB962C8B-B14F-4D97-AF65-F5344CB8AC3E}">
        <p14:creationId xmlns:p14="http://schemas.microsoft.com/office/powerpoint/2010/main" val="331517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28</a:t>
            </a:fld>
            <a:endParaRPr lang="en-GB"/>
          </a:p>
        </p:txBody>
      </p:sp>
    </p:spTree>
    <p:extLst>
      <p:ext uri="{BB962C8B-B14F-4D97-AF65-F5344CB8AC3E}">
        <p14:creationId xmlns:p14="http://schemas.microsoft.com/office/powerpoint/2010/main" val="3802847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29</a:t>
            </a:fld>
            <a:endParaRPr lang="en-GB"/>
          </a:p>
        </p:txBody>
      </p:sp>
    </p:spTree>
    <p:extLst>
      <p:ext uri="{BB962C8B-B14F-4D97-AF65-F5344CB8AC3E}">
        <p14:creationId xmlns:p14="http://schemas.microsoft.com/office/powerpoint/2010/main" val="1632926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41</a:t>
            </a:fld>
            <a:endParaRPr lang="en-GB"/>
          </a:p>
        </p:txBody>
      </p:sp>
    </p:spTree>
    <p:extLst>
      <p:ext uri="{BB962C8B-B14F-4D97-AF65-F5344CB8AC3E}">
        <p14:creationId xmlns:p14="http://schemas.microsoft.com/office/powerpoint/2010/main" val="1450466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42</a:t>
            </a:fld>
            <a:endParaRPr lang="en-GB"/>
          </a:p>
        </p:txBody>
      </p:sp>
    </p:spTree>
    <p:extLst>
      <p:ext uri="{BB962C8B-B14F-4D97-AF65-F5344CB8AC3E}">
        <p14:creationId xmlns:p14="http://schemas.microsoft.com/office/powerpoint/2010/main" val="48908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5</a:t>
            </a:fld>
            <a:endParaRPr lang="en-GB"/>
          </a:p>
        </p:txBody>
      </p:sp>
    </p:spTree>
    <p:extLst>
      <p:ext uri="{BB962C8B-B14F-4D97-AF65-F5344CB8AC3E}">
        <p14:creationId xmlns:p14="http://schemas.microsoft.com/office/powerpoint/2010/main" val="1724004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43</a:t>
            </a:fld>
            <a:endParaRPr lang="en-GB"/>
          </a:p>
        </p:txBody>
      </p:sp>
    </p:spTree>
    <p:extLst>
      <p:ext uri="{BB962C8B-B14F-4D97-AF65-F5344CB8AC3E}">
        <p14:creationId xmlns:p14="http://schemas.microsoft.com/office/powerpoint/2010/main" val="3189024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44</a:t>
            </a:fld>
            <a:endParaRPr lang="en-GB"/>
          </a:p>
        </p:txBody>
      </p:sp>
    </p:spTree>
    <p:extLst>
      <p:ext uri="{BB962C8B-B14F-4D97-AF65-F5344CB8AC3E}">
        <p14:creationId xmlns:p14="http://schemas.microsoft.com/office/powerpoint/2010/main" val="2704330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45</a:t>
            </a:fld>
            <a:endParaRPr lang="en-GB"/>
          </a:p>
        </p:txBody>
      </p:sp>
    </p:spTree>
    <p:extLst>
      <p:ext uri="{BB962C8B-B14F-4D97-AF65-F5344CB8AC3E}">
        <p14:creationId xmlns:p14="http://schemas.microsoft.com/office/powerpoint/2010/main" val="2759198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46</a:t>
            </a:fld>
            <a:endParaRPr lang="en-GB"/>
          </a:p>
        </p:txBody>
      </p:sp>
    </p:spTree>
    <p:extLst>
      <p:ext uri="{BB962C8B-B14F-4D97-AF65-F5344CB8AC3E}">
        <p14:creationId xmlns:p14="http://schemas.microsoft.com/office/powerpoint/2010/main" val="2559413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47</a:t>
            </a:fld>
            <a:endParaRPr lang="en-GB"/>
          </a:p>
        </p:txBody>
      </p:sp>
    </p:spTree>
    <p:extLst>
      <p:ext uri="{BB962C8B-B14F-4D97-AF65-F5344CB8AC3E}">
        <p14:creationId xmlns:p14="http://schemas.microsoft.com/office/powerpoint/2010/main" val="4189758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48</a:t>
            </a:fld>
            <a:endParaRPr lang="en-GB"/>
          </a:p>
        </p:txBody>
      </p:sp>
    </p:spTree>
    <p:extLst>
      <p:ext uri="{BB962C8B-B14F-4D97-AF65-F5344CB8AC3E}">
        <p14:creationId xmlns:p14="http://schemas.microsoft.com/office/powerpoint/2010/main" val="2648456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49</a:t>
            </a:fld>
            <a:endParaRPr lang="en-GB"/>
          </a:p>
        </p:txBody>
      </p:sp>
    </p:spTree>
    <p:extLst>
      <p:ext uri="{BB962C8B-B14F-4D97-AF65-F5344CB8AC3E}">
        <p14:creationId xmlns:p14="http://schemas.microsoft.com/office/powerpoint/2010/main" val="552794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FD3D30-9D90-4DBF-964F-D6BB806BAAB9}" type="slidenum">
              <a:rPr lang="en-GB" smtClean="0"/>
              <a:t>8</a:t>
            </a:fld>
            <a:endParaRPr lang="en-GB"/>
          </a:p>
        </p:txBody>
      </p:sp>
    </p:spTree>
    <p:extLst>
      <p:ext uri="{BB962C8B-B14F-4D97-AF65-F5344CB8AC3E}">
        <p14:creationId xmlns:p14="http://schemas.microsoft.com/office/powerpoint/2010/main" val="371162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FD3D30-9D90-4DBF-964F-D6BB806BAAB9}" type="slidenum">
              <a:rPr lang="en-GB" smtClean="0"/>
              <a:t>10</a:t>
            </a:fld>
            <a:endParaRPr lang="en-GB"/>
          </a:p>
        </p:txBody>
      </p:sp>
    </p:spTree>
    <p:extLst>
      <p:ext uri="{BB962C8B-B14F-4D97-AF65-F5344CB8AC3E}">
        <p14:creationId xmlns:p14="http://schemas.microsoft.com/office/powerpoint/2010/main" val="3551132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3D0B07-8BDD-40E2-84D0-D90236788696}"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latin typeface="Arial" panose="020B0604020202020204" pitchFamily="34" charset="0"/>
                <a:ea typeface="ＭＳ Ｐゴシック" panose="020B0600070205080204" pitchFamily="34" charset="-128"/>
              </a:rPr>
              <a:t>Inspire other people </a:t>
            </a:r>
            <a:r>
              <a:rPr lang="en-GB" altLang="en-US" dirty="0" err="1">
                <a:latin typeface="Arial" panose="020B0604020202020204" pitchFamily="34" charset="0"/>
                <a:ea typeface="ＭＳ Ｐゴシック" panose="020B0600070205080204" pitchFamily="34" charset="-128"/>
              </a:rPr>
              <a:t>eg</a:t>
            </a:r>
            <a:r>
              <a:rPr lang="en-GB" altLang="en-US" dirty="0">
                <a:latin typeface="Arial" panose="020B0604020202020204" pitchFamily="34" charset="0"/>
                <a:ea typeface="ＭＳ Ｐゴシック" panose="020B0600070205080204" pitchFamily="34" charset="-128"/>
              </a:rPr>
              <a:t> children to go to </a:t>
            </a:r>
            <a:r>
              <a:rPr lang="en-GB" altLang="en-US" dirty="0" err="1">
                <a:latin typeface="Arial" panose="020B0604020202020204" pitchFamily="34" charset="0"/>
                <a:ea typeface="ＭＳ Ｐゴシック" panose="020B0600070205080204" pitchFamily="34" charset="-128"/>
              </a:rPr>
              <a:t>uni</a:t>
            </a:r>
            <a:r>
              <a:rPr lang="en-GB" altLang="en-US" dirty="0">
                <a:latin typeface="Arial" panose="020B0604020202020204" pitchFamily="34" charset="0"/>
                <a:ea typeface="ＭＳ Ｐゴシック" panose="020B0600070205080204" pitchFamily="34" charset="-128"/>
              </a:rPr>
              <a:t> and become researchers. </a:t>
            </a:r>
          </a:p>
          <a:p>
            <a:pPr eaLnBrk="1" hangingPunct="1"/>
            <a:r>
              <a:rPr lang="en-GB" altLang="en-US" dirty="0">
                <a:latin typeface="Arial" panose="020B0604020202020204" pitchFamily="34" charset="0"/>
                <a:ea typeface="ＭＳ Ｐゴシック" panose="020B0600070205080204" pitchFamily="34" charset="-128"/>
              </a:rPr>
              <a:t>De-mystify what it is that researchers do (those geeks in white coats) and get them to trust in your research findings (Bad publicity of GM crops and animal testing)</a:t>
            </a:r>
          </a:p>
          <a:p>
            <a:pPr eaLnBrk="1" hangingPunct="1"/>
            <a:r>
              <a:rPr lang="en-GB" altLang="en-US" dirty="0">
                <a:latin typeface="Arial" panose="020B0604020202020204" pitchFamily="34" charset="0"/>
                <a:ea typeface="ＭＳ Ｐゴシック" panose="020B0600070205080204" pitchFamily="34" charset="-128"/>
              </a:rPr>
              <a:t>Very easy for you to lose perspective on why your research matters. PE can challenges your own assumptions about the value of your research, renewing your passion for your research and possibly taking it in new directions</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The public may be paying for most of the research and therefore have a right to know what they are getting for their money </a:t>
            </a:r>
          </a:p>
          <a:p>
            <a:pPr eaLnBrk="1" hangingPunct="1"/>
            <a:endParaRPr lang="en-GB" altLang="en-US" dirty="0">
              <a:latin typeface="Arial" panose="020B0604020202020204" pitchFamily="34" charset="0"/>
              <a:ea typeface="ＭＳ Ｐゴシック" panose="020B0600070205080204" pitchFamily="34" charset="-128"/>
            </a:endParaRPr>
          </a:p>
          <a:p>
            <a:pPr eaLnBrk="1" hangingPunct="1"/>
            <a:r>
              <a:rPr lang="en-GB" altLang="en-US" dirty="0">
                <a:latin typeface="Arial" panose="020B0604020202020204" pitchFamily="34" charset="0"/>
                <a:ea typeface="ＭＳ Ｐゴシック" panose="020B0600070205080204" pitchFamily="34" charset="-128"/>
              </a:rPr>
              <a:t>http://www.rcuk.ac.uk/documents/scisoc/RCUKBenefitsofPE.pdf</a:t>
            </a:r>
          </a:p>
          <a:p>
            <a:pPr eaLnBrk="1" hangingPunct="1"/>
            <a:endParaRPr lang="en-GB" altLang="en-US" dirty="0">
              <a:latin typeface="Arial" panose="020B0604020202020204" pitchFamily="34" charset="0"/>
              <a:ea typeface="ＭＳ Ｐゴシック" panose="020B0600070205080204" pitchFamily="34" charset="-128"/>
            </a:endParaRPr>
          </a:p>
          <a:p>
            <a:pPr eaLnBrk="1" hangingPunct="1"/>
            <a:endParaRPr lang="en-GB" altLang="en-US" dirty="0">
              <a:latin typeface="Arial" panose="020B0604020202020204" pitchFamily="34" charset="0"/>
              <a:ea typeface="ＭＳ Ｐゴシック" panose="020B0600070205080204" pitchFamily="34" charset="-128"/>
            </a:endParaRPr>
          </a:p>
          <a:p>
            <a:pPr eaLnBrk="1" hangingPunct="1"/>
            <a:endParaRPr lang="en-GB"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9734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ltLang="en-US">
              <a:latin typeface="Arial" panose="020B0604020202020204" pitchFamily="34" charset="0"/>
              <a:ea typeface="ＭＳ Ｐゴシック" panose="020B0600070205080204" pitchFamily="34" charset="-128"/>
            </a:endParaRPr>
          </a:p>
          <a:p>
            <a:pPr>
              <a:spcBef>
                <a:spcPct val="0"/>
              </a:spcBef>
            </a:pPr>
            <a:endParaRPr lang="en-US" altLang="en-US">
              <a:latin typeface="Arial" panose="020B0604020202020204" pitchFamily="34" charset="0"/>
              <a:ea typeface="ＭＳ Ｐゴシック" panose="020B0600070205080204" pitchFamily="34" charset="-128"/>
            </a:endParaRPr>
          </a:p>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16</a:t>
            </a:fld>
            <a:endParaRPr lang="en-GB"/>
          </a:p>
        </p:txBody>
      </p:sp>
    </p:spTree>
    <p:extLst>
      <p:ext uri="{BB962C8B-B14F-4D97-AF65-F5344CB8AC3E}">
        <p14:creationId xmlns:p14="http://schemas.microsoft.com/office/powerpoint/2010/main" val="3053119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ltLang="en-US">
              <a:latin typeface="Arial" panose="020B0604020202020204" pitchFamily="34" charset="0"/>
              <a:ea typeface="ＭＳ Ｐゴシック" panose="020B0600070205080204" pitchFamily="34" charset="-128"/>
            </a:endParaRPr>
          </a:p>
          <a:p>
            <a:pPr>
              <a:spcBef>
                <a:spcPct val="0"/>
              </a:spcBef>
            </a:pPr>
            <a:endParaRPr lang="en-US" altLang="en-US">
              <a:latin typeface="Arial" panose="020B0604020202020204" pitchFamily="34" charset="0"/>
              <a:ea typeface="ＭＳ Ｐゴシック" panose="020B0600070205080204" pitchFamily="34" charset="-128"/>
            </a:endParaRPr>
          </a:p>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17</a:t>
            </a:fld>
            <a:endParaRPr lang="en-GB"/>
          </a:p>
        </p:txBody>
      </p:sp>
    </p:spTree>
    <p:extLst>
      <p:ext uri="{BB962C8B-B14F-4D97-AF65-F5344CB8AC3E}">
        <p14:creationId xmlns:p14="http://schemas.microsoft.com/office/powerpoint/2010/main" val="357425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Who are they? What are their interests? Where would you find them? How would you communicate / engage them?</a:t>
            </a:r>
            <a:r>
              <a:rPr lang="en-GB" altLang="en-US" sz="1100">
                <a:latin typeface="Arial" panose="020B0604020202020204" pitchFamily="34" charset="0"/>
                <a:ea typeface="ＭＳ Ｐゴシック" panose="020B0600070205080204" pitchFamily="34" charset="-128"/>
              </a:rPr>
              <a:t> </a:t>
            </a:r>
          </a:p>
          <a:p>
            <a:endParaRPr lang="en-GB" altLang="en-US" sz="800">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How might members of your public group see themselves?</a:t>
            </a:r>
          </a:p>
          <a:p>
            <a:r>
              <a:rPr lang="en-GB" altLang="en-US">
                <a:latin typeface="Arial" panose="020B0604020202020204" pitchFamily="34" charset="0"/>
                <a:ea typeface="ＭＳ Ｐゴシック" panose="020B0600070205080204" pitchFamily="34" charset="-128"/>
              </a:rPr>
              <a:t>How they might see you and your research?</a:t>
            </a:r>
          </a:p>
          <a:p>
            <a:r>
              <a:rPr lang="en-GB" altLang="en-US">
                <a:latin typeface="Arial" panose="020B0604020202020204" pitchFamily="34" charset="0"/>
                <a:ea typeface="ＭＳ Ｐゴシック" panose="020B0600070205080204" pitchFamily="34" charset="-128"/>
              </a:rPr>
              <a:t>What challenges might there be?</a:t>
            </a:r>
          </a:p>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18</a:t>
            </a:fld>
            <a:endParaRPr lang="en-GB"/>
          </a:p>
        </p:txBody>
      </p:sp>
    </p:spTree>
    <p:extLst>
      <p:ext uri="{BB962C8B-B14F-4D97-AF65-F5344CB8AC3E}">
        <p14:creationId xmlns:p14="http://schemas.microsoft.com/office/powerpoint/2010/main" val="4202641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19</a:t>
            </a:fld>
            <a:endParaRPr lang="en-GB"/>
          </a:p>
        </p:txBody>
      </p:sp>
    </p:spTree>
    <p:extLst>
      <p:ext uri="{BB962C8B-B14F-4D97-AF65-F5344CB8AC3E}">
        <p14:creationId xmlns:p14="http://schemas.microsoft.com/office/powerpoint/2010/main" val="203675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8A0D3A5-28ED-46C8-A631-8280698255F2}" type="datetimeFigureOut">
              <a:rPr lang="en-GB" smtClean="0"/>
              <a:t>04/05/2023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270109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A0D3A5-28ED-46C8-A631-8280698255F2}" type="datetimeFigureOut">
              <a:rPr lang="en-GB" smtClean="0"/>
              <a:t>04/05/2023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391106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A0D3A5-28ED-46C8-A631-8280698255F2}" type="datetimeFigureOut">
              <a:rPr lang="en-GB" smtClean="0"/>
              <a:t>04/05/2023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1799978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7BA62D-41E6-48FD-A252-6EBA24197DDD}" type="slidenum">
              <a:rPr lang="en-US" altLang="en-US"/>
              <a:pPr>
                <a:defRPr/>
              </a:pPr>
              <a:t>‹#›</a:t>
            </a:fld>
            <a:endParaRPr lang="en-US" altLang="en-US"/>
          </a:p>
        </p:txBody>
      </p:sp>
    </p:spTree>
    <p:extLst>
      <p:ext uri="{BB962C8B-B14F-4D97-AF65-F5344CB8AC3E}">
        <p14:creationId xmlns:p14="http://schemas.microsoft.com/office/powerpoint/2010/main" val="2976811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C071B2-D560-4C3B-8158-257043B3BEFF}" type="slidenum">
              <a:rPr lang="en-US" altLang="en-US"/>
              <a:pPr>
                <a:defRPr/>
              </a:pPr>
              <a:t>‹#›</a:t>
            </a:fld>
            <a:endParaRPr lang="en-US" altLang="en-US"/>
          </a:p>
        </p:txBody>
      </p:sp>
    </p:spTree>
    <p:extLst>
      <p:ext uri="{BB962C8B-B14F-4D97-AF65-F5344CB8AC3E}">
        <p14:creationId xmlns:p14="http://schemas.microsoft.com/office/powerpoint/2010/main" val="4019334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60ADB-0F1B-42C2-B1B0-2E695C1D0F84}" type="slidenum">
              <a:rPr lang="en-US" altLang="en-US"/>
              <a:pPr>
                <a:defRPr/>
              </a:pPr>
              <a:t>‹#›</a:t>
            </a:fld>
            <a:endParaRPr lang="en-US" altLang="en-US"/>
          </a:p>
        </p:txBody>
      </p:sp>
    </p:spTree>
    <p:extLst>
      <p:ext uri="{BB962C8B-B14F-4D97-AF65-F5344CB8AC3E}">
        <p14:creationId xmlns:p14="http://schemas.microsoft.com/office/powerpoint/2010/main" val="923871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333BEB-82B9-481B-8483-BDF04059A1AC}" type="slidenum">
              <a:rPr lang="en-US" altLang="en-US"/>
              <a:pPr>
                <a:defRPr/>
              </a:pPr>
              <a:t>‹#›</a:t>
            </a:fld>
            <a:endParaRPr lang="en-US" altLang="en-US"/>
          </a:p>
        </p:txBody>
      </p:sp>
    </p:spTree>
    <p:extLst>
      <p:ext uri="{BB962C8B-B14F-4D97-AF65-F5344CB8AC3E}">
        <p14:creationId xmlns:p14="http://schemas.microsoft.com/office/powerpoint/2010/main" val="660591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61C016-05C6-4472-A953-EECE7BB8168F}" type="slidenum">
              <a:rPr lang="en-US" altLang="en-US"/>
              <a:pPr>
                <a:defRPr/>
              </a:pPr>
              <a:t>‹#›</a:t>
            </a:fld>
            <a:endParaRPr lang="en-US" altLang="en-US"/>
          </a:p>
        </p:txBody>
      </p:sp>
    </p:spTree>
    <p:extLst>
      <p:ext uri="{BB962C8B-B14F-4D97-AF65-F5344CB8AC3E}">
        <p14:creationId xmlns:p14="http://schemas.microsoft.com/office/powerpoint/2010/main" val="359883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E78565-D1B5-4542-A91B-63C243B96B0E}" type="slidenum">
              <a:rPr lang="en-US" altLang="en-US"/>
              <a:pPr>
                <a:defRPr/>
              </a:pPr>
              <a:t>‹#›</a:t>
            </a:fld>
            <a:endParaRPr lang="en-US" altLang="en-US"/>
          </a:p>
        </p:txBody>
      </p:sp>
    </p:spTree>
    <p:extLst>
      <p:ext uri="{BB962C8B-B14F-4D97-AF65-F5344CB8AC3E}">
        <p14:creationId xmlns:p14="http://schemas.microsoft.com/office/powerpoint/2010/main" val="2086332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ECF5D1-3EAD-4EEF-AD80-B1EEFB373727}" type="slidenum">
              <a:rPr lang="en-US" altLang="en-US"/>
              <a:pPr>
                <a:defRPr/>
              </a:pPr>
              <a:t>‹#›</a:t>
            </a:fld>
            <a:endParaRPr lang="en-US" altLang="en-US"/>
          </a:p>
        </p:txBody>
      </p:sp>
    </p:spTree>
    <p:extLst>
      <p:ext uri="{BB962C8B-B14F-4D97-AF65-F5344CB8AC3E}">
        <p14:creationId xmlns:p14="http://schemas.microsoft.com/office/powerpoint/2010/main" val="272675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76B0F5-35C9-4966-B29D-1320584DAE02}" type="slidenum">
              <a:rPr lang="en-US" altLang="en-US"/>
              <a:pPr>
                <a:defRPr/>
              </a:pPr>
              <a:t>‹#›</a:t>
            </a:fld>
            <a:endParaRPr lang="en-US" altLang="en-US"/>
          </a:p>
        </p:txBody>
      </p:sp>
    </p:spTree>
    <p:extLst>
      <p:ext uri="{BB962C8B-B14F-4D97-AF65-F5344CB8AC3E}">
        <p14:creationId xmlns:p14="http://schemas.microsoft.com/office/powerpoint/2010/main" val="15062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A0D3A5-28ED-46C8-A631-8280698255F2}" type="datetimeFigureOut">
              <a:rPr lang="en-GB" smtClean="0"/>
              <a:t>04/05/2023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2950378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F4C92-700E-45E0-85FB-D7C38485FFAA}" type="slidenum">
              <a:rPr lang="en-US" altLang="en-US"/>
              <a:pPr>
                <a:defRPr/>
              </a:pPr>
              <a:t>‹#›</a:t>
            </a:fld>
            <a:endParaRPr lang="en-US" altLang="en-US"/>
          </a:p>
        </p:txBody>
      </p:sp>
    </p:spTree>
    <p:extLst>
      <p:ext uri="{BB962C8B-B14F-4D97-AF65-F5344CB8AC3E}">
        <p14:creationId xmlns:p14="http://schemas.microsoft.com/office/powerpoint/2010/main" val="2973043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89E97A-092D-43F4-B055-28BE56477D1B}" type="slidenum">
              <a:rPr lang="en-US" altLang="en-US"/>
              <a:pPr>
                <a:defRPr/>
              </a:pPr>
              <a:t>‹#›</a:t>
            </a:fld>
            <a:endParaRPr lang="en-US" altLang="en-US"/>
          </a:p>
        </p:txBody>
      </p:sp>
    </p:spTree>
    <p:extLst>
      <p:ext uri="{BB962C8B-B14F-4D97-AF65-F5344CB8AC3E}">
        <p14:creationId xmlns:p14="http://schemas.microsoft.com/office/powerpoint/2010/main" val="131369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2114-7A78-4CC0-9341-1ACFC09E67FE}" type="slidenum">
              <a:rPr lang="en-US" altLang="en-US"/>
              <a:pPr>
                <a:defRPr/>
              </a:pPr>
              <a:t>‹#›</a:t>
            </a:fld>
            <a:endParaRPr lang="en-US" altLang="en-US"/>
          </a:p>
        </p:txBody>
      </p:sp>
    </p:spTree>
    <p:extLst>
      <p:ext uri="{BB962C8B-B14F-4D97-AF65-F5344CB8AC3E}">
        <p14:creationId xmlns:p14="http://schemas.microsoft.com/office/powerpoint/2010/main" val="2256630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A0D3A5-28ED-46C8-A631-8280698255F2}" type="datetimeFigureOut">
              <a:rPr lang="en-GB" smtClean="0"/>
              <a:t>04/05/2023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2956942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8A0D3A5-28ED-46C8-A631-8280698255F2}" type="datetimeFigureOut">
              <a:rPr lang="en-GB" smtClean="0"/>
              <a:t>04/05/2023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1608014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8A0D3A5-28ED-46C8-A631-8280698255F2}" type="datetimeFigureOut">
              <a:rPr lang="en-GB" smtClean="0"/>
              <a:t>04/05/2023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3879989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8A0D3A5-28ED-46C8-A631-8280698255F2}" type="datetimeFigureOut">
              <a:rPr lang="en-GB" smtClean="0"/>
              <a:t>04/05/2023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1273385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0D3A5-28ED-46C8-A631-8280698255F2}" type="datetimeFigureOut">
              <a:rPr lang="en-GB" smtClean="0"/>
              <a:t>04/05/2023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280369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A0D3A5-28ED-46C8-A631-8280698255F2}" type="datetimeFigureOut">
              <a:rPr lang="en-GB" smtClean="0"/>
              <a:t>04/05/2023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2291955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A0D3A5-28ED-46C8-A631-8280698255F2}" type="datetimeFigureOut">
              <a:rPr lang="en-GB" smtClean="0"/>
              <a:t>04/05/2023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407892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0D3A5-28ED-46C8-A631-8280698255F2}" type="datetimeFigureOut">
              <a:rPr lang="en-GB" smtClean="0"/>
              <a:t>04/05/2023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14EC7-4AC8-4B81-95A1-7768B72A3AD3}" type="slidenum">
              <a:rPr lang="en-GB" smtClean="0"/>
              <a:t>‹#›</a:t>
            </a:fld>
            <a:endParaRPr lang="en-GB"/>
          </a:p>
        </p:txBody>
      </p:sp>
    </p:spTree>
    <p:extLst>
      <p:ext uri="{BB962C8B-B14F-4D97-AF65-F5344CB8AC3E}">
        <p14:creationId xmlns:p14="http://schemas.microsoft.com/office/powerpoint/2010/main" val="3025677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7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en-US"/>
          </a:p>
        </p:txBody>
      </p:sp>
      <p:sp>
        <p:nvSpPr>
          <p:cNvPr id="317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n-US"/>
          </a:p>
        </p:txBody>
      </p:sp>
      <p:sp>
        <p:nvSpPr>
          <p:cNvPr id="317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663C338-89C8-4377-B281-9558AE946957}" type="slidenum">
              <a:rPr lang="en-US" altLang="en-US"/>
              <a:pPr>
                <a:defRPr/>
              </a:pPr>
              <a:t>‹#›</a:t>
            </a:fld>
            <a:endParaRPr lang="en-US" altLang="en-US"/>
          </a:p>
        </p:txBody>
      </p:sp>
    </p:spTree>
    <p:extLst>
      <p:ext uri="{BB962C8B-B14F-4D97-AF65-F5344CB8AC3E}">
        <p14:creationId xmlns:p14="http://schemas.microsoft.com/office/powerpoint/2010/main" val="3917879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ukri.org/publications/ukri-public-engagement-strategy/research-and-innovation-for-all-ukris-public-engagement-strategy/"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s://www.ukri.org/wp-content/uploads/2020/10/UKRI-16102020-Benefits-of-public-engagement.pdf"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cancerresearchuk.org/funding-for-researchers/patient-involvement-toolkit-for-researcher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3.png"/><Relationship Id="rId5" Type="http://schemas.openxmlformats.org/officeDocument/2006/relationships/diagramQuickStyle" Target="../diagrams/quickStyle2.xml"/><Relationship Id="rId10" Type="http://schemas.openxmlformats.org/officeDocument/2006/relationships/image" Target="../media/image2.jpeg"/><Relationship Id="rId4" Type="http://schemas.openxmlformats.org/officeDocument/2006/relationships/diagramLayout" Target="../diagrams/layout2.xml"/><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3" Type="http://schemas.openxmlformats.org/officeDocument/2006/relationships/image" Target="../media/image1.png"/><Relationship Id="rId7" Type="http://schemas.openxmlformats.org/officeDocument/2006/relationships/diagramLayout" Target="../diagrams/layout3.xml"/><Relationship Id="rId12" Type="http://schemas.openxmlformats.org/officeDocument/2006/relationships/diagramLayout" Target="../diagrams/layout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image" Target="../media/image3.png"/><Relationship Id="rId15" Type="http://schemas.microsoft.com/office/2007/relationships/diagramDrawing" Target="../diagrams/drawing4.xml"/><Relationship Id="rId10" Type="http://schemas.microsoft.com/office/2007/relationships/diagramDrawing" Target="../diagrams/drawing3.xml"/><Relationship Id="rId4" Type="http://schemas.openxmlformats.org/officeDocument/2006/relationships/image" Target="../media/image2.jpe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jpe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3.png"/><Relationship Id="rId5" Type="http://schemas.openxmlformats.org/officeDocument/2006/relationships/image" Target="../media/image26.jpeg"/><Relationship Id="rId10" Type="http://schemas.openxmlformats.org/officeDocument/2006/relationships/image" Target="../media/image2.jpeg"/><Relationship Id="rId4" Type="http://schemas.openxmlformats.org/officeDocument/2006/relationships/hyperlink" Target="http://www.publicengagement.ac.uk/explore-it/who-are-public" TargetMode="External"/><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publicengagement.ac.uk/starting-guide-edi-public-engagement-professionals"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ellcome.org/news/policy-framework-inclusive-research-design" TargetMode="Externa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jpeg"/><Relationship Id="rId7" Type="http://schemas.openxmlformats.org/officeDocument/2006/relationships/diagramQuickStyle" Target="../diagrams/quickStyle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8.png"/><Relationship Id="rId4" Type="http://schemas.openxmlformats.org/officeDocument/2006/relationships/image" Target="../media/image3.png"/><Relationship Id="rId9" Type="http://schemas.microsoft.com/office/2007/relationships/diagramDrawing" Target="../diagrams/drawing5.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www.youtube.com/watch?v=Mscn8QBu2Ws" TargetMode="Externa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jpeg"/><Relationship Id="rId7" Type="http://schemas.openxmlformats.org/officeDocument/2006/relationships/diagramLayout" Target="../diagrams/layout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51.png"/><Relationship Id="rId10" Type="http://schemas.microsoft.com/office/2007/relationships/diagramDrawing" Target="../diagrams/drawing6.xml"/><Relationship Id="rId4" Type="http://schemas.openxmlformats.org/officeDocument/2006/relationships/image" Target="../media/image3.png"/><Relationship Id="rId9" Type="http://schemas.openxmlformats.org/officeDocument/2006/relationships/diagramColors" Target="../diagrams/colors6.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tinyurl.com/BeforePlusTwo" TargetMode="External"/><Relationship Id="rId5" Type="http://schemas.openxmlformats.org/officeDocument/2006/relationships/hyperlink" Target="https://www.youtube.com/watch?v=QOFAmb1-9n4" TargetMode="Externa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jpeg"/><Relationship Id="rId7" Type="http://schemas.openxmlformats.org/officeDocument/2006/relationships/diagramQuickStyle" Target="../diagrams/quickStyle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hyperlink" Target="https://www.hra.nhs.uk/planning-and-improving-research/best-practice/writing-plain-language-lay-summary-your-research-findings/" TargetMode="External"/><Relationship Id="rId4" Type="http://schemas.openxmlformats.org/officeDocument/2006/relationships/image" Target="../media/image3.png"/><Relationship Id="rId9" Type="http://schemas.microsoft.com/office/2007/relationships/diagramDrawing" Target="../diagrams/drawing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oncordatopenness.org.uk/" TargetMode="Externa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imperial.ac.uk/media/imperial-college/be-inspired/societal-engagement/public/How-do-I-engage-the-public-with-a-controversial-issue.pdf" TargetMode="Externa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3" Type="http://schemas.openxmlformats.org/officeDocument/2006/relationships/image" Target="../media/image69.emf"/><Relationship Id="rId7" Type="http://schemas.openxmlformats.org/officeDocument/2006/relationships/image" Target="../media/image73.jpeg"/><Relationship Id="rId12" Type="http://schemas.openxmlformats.org/officeDocument/2006/relationships/image" Target="../media/image78.jpeg"/><Relationship Id="rId17" Type="http://schemas.openxmlformats.org/officeDocument/2006/relationships/image" Target="../media/image3.png"/><Relationship Id="rId2" Type="http://schemas.openxmlformats.org/officeDocument/2006/relationships/notesSlide" Target="../notesSlides/notesSlide18.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5" Type="http://schemas.openxmlformats.org/officeDocument/2006/relationships/image" Target="../media/image1.pn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jpeg"/><Relationship Id="rId14" Type="http://schemas.openxmlformats.org/officeDocument/2006/relationships/image" Target="../media/image80.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8" Type="http://schemas.openxmlformats.org/officeDocument/2006/relationships/hyperlink" Target="https://www.publicengagement.ac.uk/" TargetMode="External"/><Relationship Id="rId3" Type="http://schemas.openxmlformats.org/officeDocument/2006/relationships/hyperlink" Target="mailto:srbmh@manchester.ac.uk" TargetMode="External"/><Relationship Id="rId7" Type="http://schemas.openxmlformats.org/officeDocument/2006/relationships/hyperlink" Target="https://www.eu-patient.eu/" TargetMode="External"/><Relationship Id="rId12"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www.engagement.manchester.ac.uk/" TargetMode="External"/><Relationship Id="rId11" Type="http://schemas.openxmlformats.org/officeDocument/2006/relationships/image" Target="../media/image2.jpeg"/><Relationship Id="rId5" Type="http://schemas.openxmlformats.org/officeDocument/2006/relationships/hyperlink" Target="https://www.bmh.manchester.ac.uk/connect/social-responsibility/contact/" TargetMode="External"/><Relationship Id="rId10" Type="http://schemas.openxmlformats.org/officeDocument/2006/relationships/image" Target="../media/image1.png"/><Relationship Id="rId4" Type="http://schemas.openxmlformats.org/officeDocument/2006/relationships/hyperlink" Target="https://www.staffnet.manchester.ac.uk/bmh/social-responsibility/ppie" TargetMode="External"/><Relationship Id="rId9" Type="http://schemas.openxmlformats.org/officeDocument/2006/relationships/hyperlink" Target="https://www.nihr.ac.uk/patients-carers-and-the-public/"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4661" y="1874592"/>
            <a:ext cx="10102678" cy="814164"/>
          </a:xfrm>
        </p:spPr>
        <p:txBody>
          <a:bodyPr>
            <a:normAutofit fontScale="90000"/>
          </a:bodyPr>
          <a:lstStyle/>
          <a:p>
            <a:r>
              <a:rPr lang="en-GB" altLang="en-US">
                <a:solidFill>
                  <a:srgbClr val="7030A0"/>
                </a:solidFill>
                <a:latin typeface="Calibri"/>
                <a:ea typeface="ＭＳ Ｐゴシック"/>
                <a:cs typeface="Calibri"/>
              </a:rPr>
              <a:t>Introduction to Public Engagement</a:t>
            </a:r>
            <a:endParaRPr lang="en-GB">
              <a:solidFill>
                <a:srgbClr val="7030A0"/>
              </a:solidFill>
              <a:latin typeface="Calibri"/>
              <a:ea typeface="ＭＳ Ｐゴシック"/>
              <a:cs typeface="Calibri"/>
            </a:endParaRPr>
          </a:p>
        </p:txBody>
      </p:sp>
      <p:sp>
        <p:nvSpPr>
          <p:cNvPr id="4" name="Text Box 14"/>
          <p:cNvSpPr txBox="1">
            <a:spLocks noChangeArrowheads="1"/>
          </p:cNvSpPr>
          <p:nvPr/>
        </p:nvSpPr>
        <p:spPr bwMode="auto">
          <a:xfrm>
            <a:off x="1451020" y="3402802"/>
            <a:ext cx="928995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b="1">
                <a:solidFill>
                  <a:srgbClr val="009999"/>
                </a:solidFill>
                <a:latin typeface="Calibri" panose="020F0502020204030204" pitchFamily="34" charset="0"/>
              </a:rPr>
              <a:t>Sam Franklin, Social Responsibility Project Officer</a:t>
            </a:r>
          </a:p>
          <a:p>
            <a:pPr algn="ctr">
              <a:spcBef>
                <a:spcPct val="0"/>
              </a:spcBef>
              <a:buNone/>
            </a:pPr>
            <a:r>
              <a:rPr lang="en-GB" altLang="en-US" sz="2400" b="1">
                <a:solidFill>
                  <a:srgbClr val="009999"/>
                </a:solidFill>
                <a:latin typeface="Calibri"/>
                <a:ea typeface="ＭＳ Ｐゴシック"/>
                <a:cs typeface="Calibri"/>
              </a:rPr>
              <a:t>Hawys Williams, Social Responsibility and Public Engagement Manager</a:t>
            </a:r>
            <a:endParaRPr lang="en-GB" altLang="en-US" sz="2400" b="1">
              <a:solidFill>
                <a:srgbClr val="009999"/>
              </a:solidFill>
              <a:latin typeface="Calibri" panose="020F0502020204030204" pitchFamily="34" charset="0"/>
              <a:cs typeface="Calibri"/>
            </a:endParaRPr>
          </a:p>
          <a:p>
            <a:pPr algn="ctr">
              <a:spcBef>
                <a:spcPct val="0"/>
              </a:spcBef>
              <a:buNone/>
            </a:pPr>
            <a:r>
              <a:rPr lang="en-GB" altLang="en-US" sz="2400" b="1">
                <a:solidFill>
                  <a:srgbClr val="009999"/>
                </a:solidFill>
                <a:latin typeface="Calibri"/>
                <a:ea typeface="ＭＳ Ｐゴシック"/>
                <a:cs typeface="Calibri"/>
              </a:rPr>
              <a:t>  </a:t>
            </a:r>
            <a:endParaRPr lang="en-GB"/>
          </a:p>
          <a:p>
            <a:pPr algn="ctr" eaLnBrk="1" hangingPunct="1">
              <a:spcBef>
                <a:spcPct val="0"/>
              </a:spcBef>
              <a:buFontTx/>
              <a:buNone/>
            </a:pPr>
            <a:endParaRPr lang="en-GB" altLang="en-US" sz="2400" b="1">
              <a:solidFill>
                <a:srgbClr val="009999"/>
              </a:solidFill>
              <a:latin typeface="Calibri" panose="020F0502020204030204" pitchFamily="34" charset="0"/>
            </a:endParaRPr>
          </a:p>
          <a:p>
            <a:pPr algn="ctr" eaLnBrk="1" hangingPunct="1">
              <a:spcBef>
                <a:spcPct val="0"/>
              </a:spcBef>
              <a:buFontTx/>
              <a:buNone/>
            </a:pPr>
            <a:r>
              <a:rPr lang="en-GB" altLang="en-US" sz="2400">
                <a:solidFill>
                  <a:srgbClr val="009999"/>
                </a:solidFill>
                <a:latin typeface="Calibri" panose="020F0502020204030204" pitchFamily="34" charset="0"/>
              </a:rPr>
              <a:t>Social Responsibility and Public Engagement Team</a:t>
            </a:r>
            <a:endParaRPr lang="en-GB" altLang="en-US" sz="2400" i="1">
              <a:solidFill>
                <a:srgbClr val="009999"/>
              </a:solidFill>
              <a:latin typeface="Calibri" panose="020F0502020204030204" pitchFamily="34" charset="0"/>
            </a:endParaRPr>
          </a:p>
          <a:p>
            <a:pPr algn="ctr" eaLnBrk="1" hangingPunct="1">
              <a:spcBef>
                <a:spcPct val="0"/>
              </a:spcBef>
              <a:buFontTx/>
              <a:buNone/>
            </a:pPr>
            <a:r>
              <a:rPr lang="en-GB" altLang="en-US" sz="2400" i="1">
                <a:solidFill>
                  <a:srgbClr val="009999"/>
                </a:solidFill>
                <a:latin typeface="Calibri" panose="020F0502020204030204" pitchFamily="34" charset="0"/>
              </a:rPr>
              <a:t>Faculty of Biology, Medicine and Health</a:t>
            </a:r>
          </a:p>
          <a:p>
            <a:pPr eaLnBrk="1" hangingPunct="1">
              <a:spcBef>
                <a:spcPct val="0"/>
              </a:spcBef>
              <a:buFontTx/>
              <a:buNone/>
            </a:pPr>
            <a:r>
              <a:rPr lang="en-GB" altLang="en-US" sz="2400">
                <a:solidFill>
                  <a:schemeClr val="accent2"/>
                </a:solidFill>
                <a:latin typeface="Calibri" panose="020F0502020204030204" pitchFamily="34" charset="0"/>
              </a:rPr>
              <a:t>         </a:t>
            </a:r>
            <a:endParaRPr lang="en-GB" altLang="en-US" sz="2400" i="1">
              <a:solidFill>
                <a:srgbClr val="009999"/>
              </a:solidFill>
              <a:latin typeface="Calibri" panose="020F0502020204030204" pitchFamily="34" charset="0"/>
            </a:endParaRPr>
          </a:p>
        </p:txBody>
      </p:sp>
      <p:pic>
        <p:nvPicPr>
          <p:cNvPr id="7" name="Picture 6"/>
          <p:cNvPicPr>
            <a:picLocks noChangeAspect="1"/>
          </p:cNvPicPr>
          <p:nvPr/>
        </p:nvPicPr>
        <p:blipFill>
          <a:blip r:embed="rId3"/>
          <a:stretch>
            <a:fillRect/>
          </a:stretch>
        </p:blipFill>
        <p:spPr>
          <a:xfrm>
            <a:off x="163256" y="6252213"/>
            <a:ext cx="2103302" cy="743776"/>
          </a:xfrm>
          <a:prstGeom prst="rect">
            <a:avLst/>
          </a:prstGeom>
        </p:spPr>
      </p:pic>
      <p:pic>
        <p:nvPicPr>
          <p:cNvPr id="8" name="Picture 1" descr="TAB_col_white_backgrou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10" name="Rectangle 9"/>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5" name="Rounded Rectangle 10">
            <a:extLst>
              <a:ext uri="{FF2B5EF4-FFF2-40B4-BE49-F238E27FC236}">
                <a16:creationId xmlns:a16="http://schemas.microsoft.com/office/drawing/2014/main" id="{4ADBE434-4E08-DBB0-AF86-F4D64E000C66}"/>
              </a:ext>
            </a:extLst>
          </p:cNvPr>
          <p:cNvSpPr/>
          <p:nvPr/>
        </p:nvSpPr>
        <p:spPr>
          <a:xfrm>
            <a:off x="1141070" y="2603011"/>
            <a:ext cx="10013114" cy="7143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1392534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981535" y="882867"/>
            <a:ext cx="8229600" cy="1143001"/>
          </a:xfrm>
        </p:spPr>
        <p:txBody>
          <a:bodyPr/>
          <a:lstStyle/>
          <a:p>
            <a:r>
              <a:rPr lang="en-GB" altLang="en-US" sz="5400" b="1">
                <a:solidFill>
                  <a:srgbClr val="7030A0"/>
                </a:solidFill>
                <a:latin typeface="Calibri"/>
                <a:ea typeface="ＭＳ Ｐゴシック"/>
                <a:cs typeface="Calibri"/>
              </a:rPr>
              <a:t>Why </a:t>
            </a:r>
            <a:r>
              <a:rPr lang="en-GB" altLang="en-US" sz="5400">
                <a:solidFill>
                  <a:srgbClr val="7030A0"/>
                </a:solidFill>
                <a:latin typeface="Calibri"/>
                <a:ea typeface="ＭＳ Ｐゴシック"/>
                <a:cs typeface="Calibri"/>
              </a:rPr>
              <a:t>engage the Public? </a:t>
            </a:r>
            <a:endParaRPr lang="en-GB" altLang="en-US" sz="5400">
              <a:solidFill>
                <a:srgbClr val="7030A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3" name="Content Placeholder 2"/>
          <p:cNvSpPr>
            <a:spLocks noGrp="1"/>
          </p:cNvSpPr>
          <p:nvPr>
            <p:ph idx="1"/>
          </p:nvPr>
        </p:nvSpPr>
        <p:spPr>
          <a:xfrm>
            <a:off x="344209" y="2038282"/>
            <a:ext cx="12085982" cy="5472113"/>
          </a:xfrm>
        </p:spPr>
        <p:txBody>
          <a:bodyPr/>
          <a:lstStyle/>
          <a:p>
            <a:pPr>
              <a:defRPr/>
            </a:pPr>
            <a:r>
              <a:rPr lang="en-GB" sz="2800">
                <a:solidFill>
                  <a:srgbClr val="7030A0"/>
                </a:solidFill>
                <a:latin typeface="Calibri"/>
                <a:ea typeface="ＭＳ Ｐゴシック"/>
                <a:cs typeface="Calibri"/>
              </a:rPr>
              <a:t>Improved health/societal outcomes </a:t>
            </a:r>
            <a:endParaRPr lang="en-GB" sz="2800">
              <a:solidFill>
                <a:srgbClr val="7030A0"/>
              </a:solidFill>
              <a:latin typeface="Calibri" panose="020F0502020204030204" pitchFamily="34" charset="0"/>
              <a:cs typeface="Calibri" panose="020F0502020204030204" pitchFamily="34" charset="0"/>
            </a:endParaRPr>
          </a:p>
          <a:p>
            <a:pPr>
              <a:defRPr/>
            </a:pPr>
            <a:r>
              <a:rPr lang="en-GB" sz="2800">
                <a:solidFill>
                  <a:srgbClr val="7030A0"/>
                </a:solidFill>
                <a:latin typeface="Calibri"/>
                <a:ea typeface="ＭＳ Ｐゴシック"/>
                <a:cs typeface="Calibri"/>
              </a:rPr>
              <a:t>Accountability</a:t>
            </a:r>
            <a:r>
              <a:rPr lang="en-GB" sz="2400">
                <a:solidFill>
                  <a:srgbClr val="7030A0"/>
                </a:solidFill>
                <a:latin typeface="Calibri"/>
                <a:ea typeface="ＭＳ Ｐゴシック"/>
                <a:cs typeface="Calibri"/>
              </a:rPr>
              <a:t> </a:t>
            </a:r>
            <a:r>
              <a:rPr lang="en-GB" sz="1800">
                <a:solidFill>
                  <a:schemeClr val="bg2">
                    <a:lumMod val="75000"/>
                  </a:schemeClr>
                </a:solidFill>
                <a:latin typeface="Calibri"/>
                <a:ea typeface="ＭＳ Ｐゴシック"/>
                <a:cs typeface="Calibri"/>
              </a:rPr>
              <a:t>open &amp; transparent public spending </a:t>
            </a:r>
            <a:endParaRPr lang="en-GB" sz="1800">
              <a:solidFill>
                <a:schemeClr val="bg2">
                  <a:lumMod val="75000"/>
                </a:schemeClr>
              </a:solidFill>
              <a:latin typeface="Calibri" panose="020F0502020204030204" pitchFamily="34" charset="0"/>
              <a:cs typeface="Calibri" panose="020F0502020204030204" pitchFamily="34" charset="0"/>
            </a:endParaRPr>
          </a:p>
          <a:p>
            <a:pPr>
              <a:defRPr/>
            </a:pPr>
            <a:r>
              <a:rPr lang="en-GB" sz="2800">
                <a:solidFill>
                  <a:srgbClr val="7030A0"/>
                </a:solidFill>
                <a:latin typeface="Calibri"/>
                <a:ea typeface="ＭＳ Ｐゴシック"/>
                <a:cs typeface="Calibri"/>
              </a:rPr>
              <a:t>Values and Purpose </a:t>
            </a:r>
            <a:r>
              <a:rPr lang="en-GB" sz="1800">
                <a:solidFill>
                  <a:schemeClr val="bg2">
                    <a:lumMod val="75000"/>
                  </a:schemeClr>
                </a:solidFill>
                <a:latin typeface="Calibri"/>
                <a:ea typeface="ＭＳ Ｐゴシック"/>
                <a:cs typeface="Calibri"/>
              </a:rPr>
              <a:t>commitment to wider societal values </a:t>
            </a:r>
            <a:endParaRPr lang="en-GB" sz="1800">
              <a:solidFill>
                <a:schemeClr val="bg2">
                  <a:lumMod val="75000"/>
                </a:schemeClr>
              </a:solidFill>
              <a:latin typeface="Calibri" panose="020F0502020204030204" pitchFamily="34" charset="0"/>
              <a:cs typeface="Calibri" panose="020F0502020204030204" pitchFamily="34" charset="0"/>
            </a:endParaRPr>
          </a:p>
          <a:p>
            <a:pPr>
              <a:defRPr/>
            </a:pPr>
            <a:r>
              <a:rPr lang="en-GB" sz="2800">
                <a:solidFill>
                  <a:srgbClr val="7030A0"/>
                </a:solidFill>
                <a:latin typeface="Calibri"/>
                <a:ea typeface="ＭＳ Ｐゴシック"/>
                <a:cs typeface="Calibri"/>
              </a:rPr>
              <a:t>Trust </a:t>
            </a:r>
            <a:r>
              <a:rPr lang="en-GB" sz="1800">
                <a:solidFill>
                  <a:schemeClr val="bg2">
                    <a:lumMod val="75000"/>
                  </a:schemeClr>
                </a:solidFill>
                <a:latin typeface="Calibri"/>
                <a:ea typeface="ＭＳ Ｐゴシック"/>
                <a:cs typeface="Calibri"/>
              </a:rPr>
              <a:t>debating social and ethical implications of research and clinical practice </a:t>
            </a:r>
            <a:endParaRPr lang="en-GB" sz="1800">
              <a:solidFill>
                <a:schemeClr val="bg2">
                  <a:lumMod val="75000"/>
                </a:schemeClr>
              </a:solidFill>
              <a:latin typeface="Calibri" panose="020F0502020204030204" pitchFamily="34" charset="0"/>
              <a:cs typeface="Calibri" panose="020F0502020204030204" pitchFamily="34" charset="0"/>
            </a:endParaRPr>
          </a:p>
          <a:p>
            <a:pPr>
              <a:defRPr/>
            </a:pPr>
            <a:r>
              <a:rPr lang="en-GB" sz="2800">
                <a:solidFill>
                  <a:srgbClr val="7030A0"/>
                </a:solidFill>
                <a:latin typeface="Calibri"/>
                <a:ea typeface="ＭＳ Ｐゴシック"/>
                <a:cs typeface="Calibri"/>
              </a:rPr>
              <a:t>Relevance </a:t>
            </a:r>
            <a:r>
              <a:rPr lang="en-GB" sz="1800">
                <a:solidFill>
                  <a:schemeClr val="bg2">
                    <a:lumMod val="75000"/>
                  </a:schemeClr>
                </a:solidFill>
                <a:latin typeface="Calibri"/>
                <a:ea typeface="ＭＳ Ｐゴシック"/>
                <a:cs typeface="Calibri"/>
              </a:rPr>
              <a:t>respecting the insights, experiences and expertise of the wider public provides relevant, </a:t>
            </a:r>
            <a:endParaRPr lang="en-GB" sz="1800">
              <a:solidFill>
                <a:schemeClr val="bg2">
                  <a:lumMod val="75000"/>
                </a:schemeClr>
              </a:solidFill>
              <a:latin typeface="Calibri" panose="020F0502020204030204" pitchFamily="34" charset="0"/>
              <a:cs typeface="Calibri" panose="020F0502020204030204" pitchFamily="34" charset="0"/>
            </a:endParaRPr>
          </a:p>
          <a:p>
            <a:pPr marL="0" indent="0">
              <a:buNone/>
              <a:defRPr/>
            </a:pPr>
            <a:r>
              <a:rPr lang="en-GB" sz="1800">
                <a:solidFill>
                  <a:schemeClr val="bg2">
                    <a:lumMod val="75000"/>
                  </a:schemeClr>
                </a:solidFill>
                <a:latin typeface="Calibri"/>
                <a:ea typeface="ＭＳ Ｐゴシック"/>
                <a:cs typeface="Calibri"/>
              </a:rPr>
              <a:t>      focused research and clinical practice </a:t>
            </a:r>
            <a:endParaRPr lang="en-GB" sz="1800">
              <a:solidFill>
                <a:schemeClr val="bg2">
                  <a:lumMod val="75000"/>
                </a:schemeClr>
              </a:solidFill>
              <a:latin typeface="Calibri" panose="020F0502020204030204" pitchFamily="34" charset="0"/>
              <a:cs typeface="Calibri" panose="020F0502020204030204" pitchFamily="34" charset="0"/>
            </a:endParaRPr>
          </a:p>
          <a:p>
            <a:pPr>
              <a:defRPr/>
            </a:pPr>
            <a:r>
              <a:rPr lang="en-GB" sz="2800">
                <a:solidFill>
                  <a:srgbClr val="7030A0"/>
                </a:solidFill>
                <a:latin typeface="Calibri"/>
                <a:ea typeface="ＭＳ Ｐゴシック"/>
                <a:cs typeface="Calibri"/>
              </a:rPr>
              <a:t>Responsiveness </a:t>
            </a:r>
            <a:r>
              <a:rPr lang="en-GB" sz="1800">
                <a:solidFill>
                  <a:schemeClr val="bg2">
                    <a:lumMod val="75000"/>
                  </a:schemeClr>
                </a:solidFill>
                <a:latin typeface="Calibri"/>
                <a:ea typeface="ＭＳ Ｐゴシック"/>
                <a:cs typeface="Calibri"/>
              </a:rPr>
              <a:t>power rebalancing between NHS, institutions, researchers and citizens  </a:t>
            </a:r>
            <a:endParaRPr lang="en-GB" sz="1800">
              <a:solidFill>
                <a:schemeClr val="bg2">
                  <a:lumMod val="75000"/>
                </a:schemeClr>
              </a:solidFill>
              <a:latin typeface="Calibri" panose="020F0502020204030204" pitchFamily="34" charset="0"/>
              <a:cs typeface="Calibri" panose="020F0502020204030204" pitchFamily="34" charset="0"/>
            </a:endParaRPr>
          </a:p>
          <a:p>
            <a:pPr>
              <a:defRPr/>
            </a:pPr>
            <a:r>
              <a:rPr lang="en-GB" sz="2800">
                <a:solidFill>
                  <a:srgbClr val="7030A0"/>
                </a:solidFill>
                <a:latin typeface="Calibri"/>
                <a:ea typeface="ＭＳ Ｐゴシック"/>
                <a:cs typeface="Calibri"/>
              </a:rPr>
              <a:t>Meeting legal duties</a:t>
            </a:r>
            <a:endParaRPr lang="en-GB" sz="2800">
              <a:solidFill>
                <a:schemeClr val="bg2">
                  <a:lumMod val="75000"/>
                </a:schemeClr>
              </a:solidFill>
              <a:latin typeface="Calibri"/>
              <a:ea typeface="ＭＳ Ｐゴシック"/>
              <a:cs typeface="Calibri"/>
            </a:endParaRPr>
          </a:p>
          <a:p>
            <a:pPr>
              <a:defRPr/>
            </a:pPr>
            <a:endParaRPr lang="en-GB" sz="2000">
              <a:solidFill>
                <a:schemeClr val="bg2">
                  <a:lumMod val="75000"/>
                </a:schemeClr>
              </a:solidFill>
              <a:latin typeface="Calibri" panose="020F0502020204030204" pitchFamily="34" charset="0"/>
              <a:cs typeface="Calibri" panose="020F0502020204030204" pitchFamily="34" charset="0"/>
            </a:endParaRPr>
          </a:p>
          <a:p>
            <a:pPr marL="0" indent="0">
              <a:buNone/>
              <a:defRPr/>
            </a:pPr>
            <a:endParaRPr lang="en-GB" sz="2000">
              <a:solidFill>
                <a:schemeClr val="bg2">
                  <a:lumMod val="75000"/>
                </a:schemeClr>
              </a:solidFill>
              <a:latin typeface="Calibri" panose="020F0502020204030204" pitchFamily="34" charset="0"/>
              <a:cs typeface="Calibri" panose="020F0502020204030204" pitchFamily="34" charset="0"/>
            </a:endParaRPr>
          </a:p>
        </p:txBody>
      </p:sp>
      <p:pic>
        <p:nvPicPr>
          <p:cNvPr id="8" name="Picture 1" descr="TAB_col_white_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163256" y="6252213"/>
            <a:ext cx="2103302" cy="743776"/>
          </a:xfrm>
          <a:prstGeom prst="rect">
            <a:avLst/>
          </a:prstGeom>
        </p:spPr>
      </p:pic>
      <p:sp>
        <p:nvSpPr>
          <p:cNvPr id="10" name="Rectangle 9"/>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pic>
        <p:nvPicPr>
          <p:cNvPr id="5" name="Picture 4">
            <a:extLst>
              <a:ext uri="{FF2B5EF4-FFF2-40B4-BE49-F238E27FC236}">
                <a16:creationId xmlns:a16="http://schemas.microsoft.com/office/drawing/2014/main" id="{4E921F71-D7CB-B9B0-A9FC-74CB8D0A0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7904" y="515651"/>
            <a:ext cx="4331215" cy="273222"/>
          </a:xfrm>
          <a:prstGeom prst="rect">
            <a:avLst/>
          </a:prstGeom>
        </p:spPr>
      </p:pic>
      <p:grpSp>
        <p:nvGrpSpPr>
          <p:cNvPr id="7" name="Group 6">
            <a:extLst>
              <a:ext uri="{FF2B5EF4-FFF2-40B4-BE49-F238E27FC236}">
                <a16:creationId xmlns:a16="http://schemas.microsoft.com/office/drawing/2014/main" id="{CA85C7F1-CFC7-04D1-0240-AF9750A53E2C}"/>
              </a:ext>
            </a:extLst>
          </p:cNvPr>
          <p:cNvGrpSpPr/>
          <p:nvPr/>
        </p:nvGrpSpPr>
        <p:grpSpPr>
          <a:xfrm rot="10800000">
            <a:off x="10719119" y="-1476879"/>
            <a:ext cx="2945761" cy="2905630"/>
            <a:chOff x="4145369" y="251825"/>
            <a:chExt cx="4760710" cy="4760710"/>
          </a:xfrm>
        </p:grpSpPr>
        <p:sp>
          <p:nvSpPr>
            <p:cNvPr id="12" name="Pie 5">
              <a:extLst>
                <a:ext uri="{FF2B5EF4-FFF2-40B4-BE49-F238E27FC236}">
                  <a16:creationId xmlns:a16="http://schemas.microsoft.com/office/drawing/2014/main" id="{050D6DBA-83F6-C245-EF6C-E56AE889B117}"/>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ie 4">
              <a:extLst>
                <a:ext uri="{FF2B5EF4-FFF2-40B4-BE49-F238E27FC236}">
                  <a16:creationId xmlns:a16="http://schemas.microsoft.com/office/drawing/2014/main" id="{B7251B3E-9E60-B682-F340-16B1931AA85D}"/>
                </a:ext>
              </a:extLst>
            </p:cNvPr>
            <p:cNvSpPr txBox="1"/>
            <p:nvPr/>
          </p:nvSpPr>
          <p:spPr>
            <a:xfrm rot="10800000">
              <a:off x="6580132" y="1132557"/>
              <a:ext cx="1756929"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000" kern="1200"/>
                <a:t>Purpose </a:t>
              </a:r>
            </a:p>
          </p:txBody>
        </p:sp>
      </p:grpSp>
      <p:sp>
        <p:nvSpPr>
          <p:cNvPr id="4" name="Rounded Rectangle 10">
            <a:extLst>
              <a:ext uri="{FF2B5EF4-FFF2-40B4-BE49-F238E27FC236}">
                <a16:creationId xmlns:a16="http://schemas.microsoft.com/office/drawing/2014/main" id="{E071E1D1-8E20-53AC-A650-F4703FF9AB78}"/>
              </a:ext>
            </a:extLst>
          </p:cNvPr>
          <p:cNvSpPr/>
          <p:nvPr/>
        </p:nvSpPr>
        <p:spPr>
          <a:xfrm>
            <a:off x="2464543" y="1800905"/>
            <a:ext cx="7058695" cy="9817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756173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585C0-59E1-F2BB-F2D4-AF75A2038F95}"/>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723149F1-59A1-B61F-4159-608B16047D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47D9CA5-CA74-1889-2093-4FE7346D59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AEBD20ED-1AD1-2FAC-9957-2CC6E4A0C9E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pic>
        <p:nvPicPr>
          <p:cNvPr id="8" name="Picture 8" descr="A picture containing logo&#10;&#10;Description automatically generated">
            <a:extLst>
              <a:ext uri="{FF2B5EF4-FFF2-40B4-BE49-F238E27FC236}">
                <a16:creationId xmlns:a16="http://schemas.microsoft.com/office/drawing/2014/main" id="{E700F07D-785F-C9F9-6899-110A3AB5560E}"/>
              </a:ext>
            </a:extLst>
          </p:cNvPr>
          <p:cNvPicPr>
            <a:picLocks noChangeAspect="1"/>
          </p:cNvPicPr>
          <p:nvPr/>
        </p:nvPicPr>
        <p:blipFill>
          <a:blip r:embed="rId5"/>
          <a:stretch>
            <a:fillRect/>
          </a:stretch>
        </p:blipFill>
        <p:spPr>
          <a:xfrm>
            <a:off x="1221874" y="972111"/>
            <a:ext cx="9427411" cy="1331042"/>
          </a:xfrm>
          <a:prstGeom prst="rect">
            <a:avLst/>
          </a:prstGeom>
        </p:spPr>
      </p:pic>
      <p:pic>
        <p:nvPicPr>
          <p:cNvPr id="11" name="Picture 11">
            <a:extLst>
              <a:ext uri="{FF2B5EF4-FFF2-40B4-BE49-F238E27FC236}">
                <a16:creationId xmlns:a16="http://schemas.microsoft.com/office/drawing/2014/main" id="{48C927AE-F4D9-36B9-F303-16B7A2066C97}"/>
              </a:ext>
            </a:extLst>
          </p:cNvPr>
          <p:cNvPicPr>
            <a:picLocks noChangeAspect="1"/>
          </p:cNvPicPr>
          <p:nvPr/>
        </p:nvPicPr>
        <p:blipFill>
          <a:blip r:embed="rId6"/>
          <a:stretch>
            <a:fillRect/>
          </a:stretch>
        </p:blipFill>
        <p:spPr>
          <a:xfrm>
            <a:off x="941138" y="2054074"/>
            <a:ext cx="10590462" cy="3779222"/>
          </a:xfrm>
          <a:prstGeom prst="rect">
            <a:avLst/>
          </a:prstGeom>
        </p:spPr>
      </p:pic>
      <p:sp>
        <p:nvSpPr>
          <p:cNvPr id="17" name="Rounded Rectangle 10">
            <a:extLst>
              <a:ext uri="{FF2B5EF4-FFF2-40B4-BE49-F238E27FC236}">
                <a16:creationId xmlns:a16="http://schemas.microsoft.com/office/drawing/2014/main" id="{D97817F1-1DA9-8DB0-BFD2-131213507B57}"/>
              </a:ext>
            </a:extLst>
          </p:cNvPr>
          <p:cNvSpPr/>
          <p:nvPr/>
        </p:nvSpPr>
        <p:spPr>
          <a:xfrm>
            <a:off x="1340128" y="1912417"/>
            <a:ext cx="9084499" cy="6100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3107300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010" y="801245"/>
            <a:ext cx="2330418" cy="1325563"/>
          </a:xfrm>
        </p:spPr>
        <p:txBody>
          <a:bodyPr/>
          <a:lstStyle/>
          <a:p>
            <a:r>
              <a:rPr lang="en-GB" b="1">
                <a:solidFill>
                  <a:srgbClr val="7030A0"/>
                </a:solidFill>
              </a:rPr>
              <a:t>Drivers....</a:t>
            </a:r>
          </a:p>
        </p:txBody>
      </p:sp>
      <p:grpSp>
        <p:nvGrpSpPr>
          <p:cNvPr id="5" name="Group 4"/>
          <p:cNvGrpSpPr/>
          <p:nvPr/>
        </p:nvGrpSpPr>
        <p:grpSpPr>
          <a:xfrm rot="10800000">
            <a:off x="10719119" y="-1476879"/>
            <a:ext cx="2945761" cy="2905630"/>
            <a:chOff x="4145369" y="251825"/>
            <a:chExt cx="4760710" cy="4760710"/>
          </a:xfrm>
        </p:grpSpPr>
        <p:sp>
          <p:nvSpPr>
            <p:cNvPr id="6" name="Pie 5"/>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ie 4"/>
            <p:cNvSpPr txBox="1"/>
            <p:nvPr/>
          </p:nvSpPr>
          <p:spPr>
            <a:xfrm rot="10800000">
              <a:off x="6580132" y="1132557"/>
              <a:ext cx="1756929"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3" name="TextBox 2"/>
          <p:cNvSpPr txBox="1"/>
          <p:nvPr/>
        </p:nvSpPr>
        <p:spPr>
          <a:xfrm>
            <a:off x="2176677" y="6158570"/>
            <a:ext cx="8156345" cy="646331"/>
          </a:xfrm>
          <a:prstGeom prst="rect">
            <a:avLst/>
          </a:prstGeom>
          <a:noFill/>
        </p:spPr>
        <p:txBody>
          <a:bodyPr wrap="square" lIns="91440" tIns="45720" rIns="91440" bIns="45720" rtlCol="0" anchor="t">
            <a:spAutoFit/>
          </a:bodyPr>
          <a:lstStyle/>
          <a:p>
            <a:r>
              <a:rPr lang="en-GB">
                <a:hlinkClick r:id="rId2"/>
              </a:rPr>
              <a:t>https://www.ukri.org/publications/ukri-public-engagement-strategy/research-and-innovation-for-all-ukris-public-engagement-strategy/</a:t>
            </a:r>
            <a:r>
              <a:rPr lang="en-GB"/>
              <a:t> </a:t>
            </a:r>
            <a:endParaRPr lang="en-US"/>
          </a:p>
        </p:txBody>
      </p:sp>
      <p:pic>
        <p:nvPicPr>
          <p:cNvPr id="4" name="Picture 3">
            <a:extLst>
              <a:ext uri="{FF2B5EF4-FFF2-40B4-BE49-F238E27FC236}">
                <a16:creationId xmlns:a16="http://schemas.microsoft.com/office/drawing/2014/main" id="{8455D89D-6E0C-2D1C-4504-9AEF67E6E01B}"/>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8" name="Picture 1" descr="TAB_col_white_background.jpg">
            <a:extLst>
              <a:ext uri="{FF2B5EF4-FFF2-40B4-BE49-F238E27FC236}">
                <a16:creationId xmlns:a16="http://schemas.microsoft.com/office/drawing/2014/main" id="{9726B507-3E9F-CB25-95FA-F1BE740250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48EFCC-44AF-F3D7-CD66-F4392654A3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0589" y="578670"/>
            <a:ext cx="4331215" cy="273222"/>
          </a:xfrm>
          <a:prstGeom prst="rect">
            <a:avLst/>
          </a:prstGeom>
        </p:spPr>
      </p:pic>
      <p:sp>
        <p:nvSpPr>
          <p:cNvPr id="10" name="Rectangle 9">
            <a:extLst>
              <a:ext uri="{FF2B5EF4-FFF2-40B4-BE49-F238E27FC236}">
                <a16:creationId xmlns:a16="http://schemas.microsoft.com/office/drawing/2014/main" id="{778138C6-1301-B2DC-439D-7215DD441259}"/>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5" name="Group 14">
            <a:extLst>
              <a:ext uri="{FF2B5EF4-FFF2-40B4-BE49-F238E27FC236}">
                <a16:creationId xmlns:a16="http://schemas.microsoft.com/office/drawing/2014/main" id="{9924A1FD-F1C4-7A01-BDF8-42BD6671635A}"/>
              </a:ext>
            </a:extLst>
          </p:cNvPr>
          <p:cNvGrpSpPr/>
          <p:nvPr/>
        </p:nvGrpSpPr>
        <p:grpSpPr>
          <a:xfrm>
            <a:off x="-62236" y="1594696"/>
            <a:ext cx="5400063" cy="2841037"/>
            <a:chOff x="193360" y="1236865"/>
            <a:chExt cx="5400063" cy="2841037"/>
          </a:xfrm>
        </p:grpSpPr>
        <p:pic>
          <p:nvPicPr>
            <p:cNvPr id="12" name="Picture 11">
              <a:extLst>
                <a:ext uri="{FF2B5EF4-FFF2-40B4-BE49-F238E27FC236}">
                  <a16:creationId xmlns:a16="http://schemas.microsoft.com/office/drawing/2014/main" id="{33F95CC5-ADAF-1749-A6C3-86A0522A9F71}"/>
                </a:ext>
              </a:extLst>
            </p:cNvPr>
            <p:cNvPicPr>
              <a:picLocks noChangeAspect="1"/>
            </p:cNvPicPr>
            <p:nvPr/>
          </p:nvPicPr>
          <p:blipFill rotWithShape="1">
            <a:blip r:embed="rId6"/>
            <a:srcRect r="70986" b="93549"/>
            <a:stretch/>
          </p:blipFill>
          <p:spPr>
            <a:xfrm>
              <a:off x="193360" y="1236865"/>
              <a:ext cx="3727145" cy="1273104"/>
            </a:xfrm>
            <a:prstGeom prst="rect">
              <a:avLst/>
            </a:prstGeom>
          </p:spPr>
        </p:pic>
        <p:pic>
          <p:nvPicPr>
            <p:cNvPr id="13" name="Picture 12">
              <a:extLst>
                <a:ext uri="{FF2B5EF4-FFF2-40B4-BE49-F238E27FC236}">
                  <a16:creationId xmlns:a16="http://schemas.microsoft.com/office/drawing/2014/main" id="{8512CE14-F0E7-0FD8-EFA7-BE116E94F1DB}"/>
                </a:ext>
              </a:extLst>
            </p:cNvPr>
            <p:cNvPicPr>
              <a:picLocks noChangeAspect="1"/>
            </p:cNvPicPr>
            <p:nvPr/>
          </p:nvPicPr>
          <p:blipFill rotWithShape="1">
            <a:blip r:embed="rId6"/>
            <a:srcRect l="-986" t="16860" r="14223" b="71944"/>
            <a:stretch/>
          </p:blipFill>
          <p:spPr>
            <a:xfrm>
              <a:off x="376815" y="3043680"/>
              <a:ext cx="5216608" cy="1034222"/>
            </a:xfrm>
            <a:prstGeom prst="rect">
              <a:avLst/>
            </a:prstGeom>
          </p:spPr>
        </p:pic>
        <p:pic>
          <p:nvPicPr>
            <p:cNvPr id="14" name="Picture 13">
              <a:extLst>
                <a:ext uri="{FF2B5EF4-FFF2-40B4-BE49-F238E27FC236}">
                  <a16:creationId xmlns:a16="http://schemas.microsoft.com/office/drawing/2014/main" id="{B586481A-E426-EA7D-CA32-54ADE6601224}"/>
                </a:ext>
              </a:extLst>
            </p:cNvPr>
            <p:cNvPicPr>
              <a:picLocks noChangeAspect="1"/>
            </p:cNvPicPr>
            <p:nvPr/>
          </p:nvPicPr>
          <p:blipFill rotWithShape="1">
            <a:blip r:embed="rId6"/>
            <a:srcRect t="6423" b="85188"/>
            <a:stretch/>
          </p:blipFill>
          <p:spPr>
            <a:xfrm>
              <a:off x="538133" y="2359273"/>
              <a:ext cx="4833479" cy="622968"/>
            </a:xfrm>
            <a:prstGeom prst="rect">
              <a:avLst/>
            </a:prstGeom>
          </p:spPr>
        </p:pic>
      </p:grpSp>
      <p:sp>
        <p:nvSpPr>
          <p:cNvPr id="17" name="TextBox 16">
            <a:extLst>
              <a:ext uri="{FF2B5EF4-FFF2-40B4-BE49-F238E27FC236}">
                <a16:creationId xmlns:a16="http://schemas.microsoft.com/office/drawing/2014/main" id="{E706F04B-F12B-3F8F-2293-74D01ACFD17E}"/>
              </a:ext>
            </a:extLst>
          </p:cNvPr>
          <p:cNvSpPr txBox="1"/>
          <p:nvPr/>
        </p:nvSpPr>
        <p:spPr>
          <a:xfrm>
            <a:off x="247984" y="4117483"/>
            <a:ext cx="2137855" cy="584775"/>
          </a:xfrm>
          <a:prstGeom prst="rect">
            <a:avLst/>
          </a:prstGeom>
          <a:noFill/>
        </p:spPr>
        <p:txBody>
          <a:bodyPr wrap="square">
            <a:spAutoFit/>
          </a:bodyPr>
          <a:lstStyle/>
          <a:p>
            <a:br>
              <a:rPr lang="en-GB"/>
            </a:br>
            <a:r>
              <a:rPr lang="en-GB" sz="1400" b="0" i="0">
                <a:solidFill>
                  <a:srgbClr val="505050"/>
                </a:solidFill>
                <a:effectLst/>
                <a:latin typeface="Roboto" panose="02000000000000000000" pitchFamily="2" charset="0"/>
              </a:rPr>
              <a:t>23 November 2022</a:t>
            </a:r>
            <a:endParaRPr lang="en-GB"/>
          </a:p>
        </p:txBody>
      </p:sp>
      <p:sp>
        <p:nvSpPr>
          <p:cNvPr id="19" name="TextBox 18">
            <a:extLst>
              <a:ext uri="{FF2B5EF4-FFF2-40B4-BE49-F238E27FC236}">
                <a16:creationId xmlns:a16="http://schemas.microsoft.com/office/drawing/2014/main" id="{AF258298-FB56-08FD-A773-32CA32C4EB01}"/>
              </a:ext>
            </a:extLst>
          </p:cNvPr>
          <p:cNvSpPr txBox="1"/>
          <p:nvPr/>
        </p:nvSpPr>
        <p:spPr>
          <a:xfrm>
            <a:off x="5472670" y="1969012"/>
            <a:ext cx="6634747" cy="3693319"/>
          </a:xfrm>
          <a:prstGeom prst="rect">
            <a:avLst/>
          </a:prstGeom>
          <a:noFill/>
        </p:spPr>
        <p:txBody>
          <a:bodyPr wrap="square" lIns="91440" tIns="45720" rIns="91440" bIns="45720" anchor="t">
            <a:spAutoFit/>
          </a:bodyPr>
          <a:lstStyle/>
          <a:p>
            <a:r>
              <a:rPr lang="en-GB" b="0" i="0">
                <a:solidFill>
                  <a:srgbClr val="505050"/>
                </a:solidFill>
                <a:effectLst/>
                <a:latin typeface="Calibri"/>
                <a:ea typeface="Roboto"/>
                <a:cs typeface="Roboto"/>
              </a:rPr>
              <a:t>Identified 3 goals</a:t>
            </a:r>
            <a:r>
              <a:rPr lang="en-GB">
                <a:solidFill>
                  <a:srgbClr val="505050"/>
                </a:solidFill>
                <a:latin typeface="Calibri"/>
                <a:ea typeface="Roboto"/>
                <a:cs typeface="Roboto"/>
              </a:rPr>
              <a:t>: </a:t>
            </a:r>
            <a:endParaRPr lang="en-GB">
              <a:solidFill>
                <a:srgbClr val="505050"/>
              </a:solidFill>
              <a:latin typeface="Calibri"/>
              <a:cs typeface="Calibri"/>
            </a:endParaRPr>
          </a:p>
          <a:p>
            <a:endParaRPr lang="en-GB">
              <a:solidFill>
                <a:srgbClr val="505050"/>
              </a:solidFill>
              <a:latin typeface="Calibri"/>
              <a:ea typeface="Roboto"/>
              <a:cs typeface="Roboto"/>
            </a:endParaRPr>
          </a:p>
          <a:p>
            <a:pPr marL="285750" indent="-285750">
              <a:buFont typeface="Arial" panose="020B0604020202020204" pitchFamily="34" charset="0"/>
              <a:buChar char="•"/>
            </a:pPr>
            <a:r>
              <a:rPr lang="en-GB" b="1" i="0">
                <a:solidFill>
                  <a:srgbClr val="505050"/>
                </a:solidFill>
                <a:effectLst/>
                <a:latin typeface="Calibri"/>
                <a:ea typeface="Roboto"/>
                <a:cs typeface="Roboto"/>
              </a:rPr>
              <a:t>Accessible to all</a:t>
            </a:r>
            <a:r>
              <a:rPr lang="en-GB" b="1">
                <a:solidFill>
                  <a:srgbClr val="505050"/>
                </a:solidFill>
                <a:latin typeface="Calibri"/>
                <a:ea typeface="Roboto"/>
                <a:cs typeface="Roboto"/>
              </a:rPr>
              <a:t>:</a:t>
            </a:r>
            <a:r>
              <a:rPr lang="en-GB" b="0" i="0">
                <a:solidFill>
                  <a:srgbClr val="505050"/>
                </a:solidFill>
                <a:effectLst/>
                <a:latin typeface="Calibri"/>
                <a:ea typeface="Roboto"/>
                <a:cs typeface="Roboto"/>
              </a:rPr>
              <a:t> Research and innovation are central to the future of everyone in the UK.</a:t>
            </a:r>
            <a:r>
              <a:rPr lang="en-GB">
                <a:solidFill>
                  <a:srgbClr val="505050"/>
                </a:solidFill>
                <a:latin typeface="Calibri"/>
                <a:ea typeface="Roboto"/>
                <a:cs typeface="Roboto"/>
              </a:rPr>
              <a:t> </a:t>
            </a:r>
            <a:endParaRPr lang="en-GB">
              <a:solidFill>
                <a:srgbClr val="505050"/>
              </a:solidFill>
              <a:ea typeface="Roboto"/>
              <a:cs typeface="Roboto"/>
            </a:endParaRPr>
          </a:p>
          <a:p>
            <a:pPr marL="285750" indent="-285750">
              <a:buFont typeface="Arial" panose="020B0604020202020204" pitchFamily="34" charset="0"/>
              <a:buChar char="•"/>
            </a:pPr>
            <a:r>
              <a:rPr lang="en-GB" b="1">
                <a:solidFill>
                  <a:srgbClr val="505050"/>
                </a:solidFill>
                <a:ea typeface="+mn-lt"/>
                <a:cs typeface="+mn-lt"/>
              </a:rPr>
              <a:t>Collaboration:</a:t>
            </a:r>
            <a:r>
              <a:rPr lang="en-GB">
                <a:solidFill>
                  <a:srgbClr val="505050"/>
                </a:solidFill>
                <a:ea typeface="+mn-lt"/>
                <a:cs typeface="+mn-lt"/>
              </a:rPr>
              <a:t> </a:t>
            </a:r>
            <a:r>
              <a:rPr lang="en-GB" b="0" i="0">
                <a:solidFill>
                  <a:srgbClr val="505050"/>
                </a:solidFill>
                <a:effectLst/>
                <a:latin typeface="Calibri"/>
                <a:ea typeface="Roboto"/>
                <a:cs typeface="Roboto"/>
              </a:rPr>
              <a:t>Benefits are shared widely by supporting collaboration and valuing diverse forms of knowledge.</a:t>
            </a:r>
            <a:r>
              <a:rPr lang="en-GB">
                <a:solidFill>
                  <a:srgbClr val="505050"/>
                </a:solidFill>
                <a:latin typeface="Calibri"/>
                <a:ea typeface="Roboto"/>
                <a:cs typeface="Roboto"/>
              </a:rPr>
              <a:t> Leads</a:t>
            </a:r>
            <a:r>
              <a:rPr lang="en-GB" b="0" i="0">
                <a:solidFill>
                  <a:srgbClr val="505050"/>
                </a:solidFill>
                <a:effectLst/>
                <a:latin typeface="Calibri"/>
                <a:ea typeface="Roboto"/>
                <a:cs typeface="Roboto"/>
              </a:rPr>
              <a:t> to better ideas, better research and innovation, and makes our investments more responsive to the needs of society.</a:t>
            </a:r>
            <a:r>
              <a:rPr lang="en-GB">
                <a:solidFill>
                  <a:srgbClr val="505050"/>
                </a:solidFill>
                <a:latin typeface="Calibri"/>
                <a:ea typeface="Roboto"/>
                <a:cs typeface="Roboto"/>
              </a:rPr>
              <a:t> </a:t>
            </a:r>
            <a:endParaRPr lang="en-GB"/>
          </a:p>
          <a:p>
            <a:pPr marL="285750" indent="-285750">
              <a:buFont typeface="Arial" panose="020B0604020202020204" pitchFamily="34" charset="0"/>
              <a:buChar char="•"/>
            </a:pPr>
            <a:r>
              <a:rPr lang="en-GB" b="1" i="0">
                <a:solidFill>
                  <a:srgbClr val="505050"/>
                </a:solidFill>
                <a:effectLst/>
                <a:latin typeface="Calibri"/>
                <a:ea typeface="Roboto"/>
                <a:cs typeface="Roboto"/>
              </a:rPr>
              <a:t>Create opportunities</a:t>
            </a:r>
            <a:r>
              <a:rPr lang="en-GB" b="1">
                <a:solidFill>
                  <a:srgbClr val="505050"/>
                </a:solidFill>
                <a:latin typeface="Calibri"/>
                <a:ea typeface="Roboto"/>
                <a:cs typeface="Roboto"/>
              </a:rPr>
              <a:t>:</a:t>
            </a:r>
            <a:r>
              <a:rPr lang="en-GB" b="0" i="0">
                <a:solidFill>
                  <a:srgbClr val="505050"/>
                </a:solidFill>
                <a:effectLst/>
                <a:latin typeface="Calibri"/>
                <a:ea typeface="Roboto"/>
                <a:cs typeface="Roboto"/>
              </a:rPr>
              <a:t> researchers and innovators to inspire and engage the next generation so they feel that research and innovation is open, accessible and something to which they can contribute and from which they can benefit throughout their lives.</a:t>
            </a:r>
            <a:endParaRPr lang="en-GB"/>
          </a:p>
        </p:txBody>
      </p:sp>
      <p:sp>
        <p:nvSpPr>
          <p:cNvPr id="21" name="TextBox 20">
            <a:extLst>
              <a:ext uri="{FF2B5EF4-FFF2-40B4-BE49-F238E27FC236}">
                <a16:creationId xmlns:a16="http://schemas.microsoft.com/office/drawing/2014/main" id="{9D57D82E-8275-0E19-A822-772187228452}"/>
              </a:ext>
            </a:extLst>
          </p:cNvPr>
          <p:cNvSpPr txBox="1"/>
          <p:nvPr/>
        </p:nvSpPr>
        <p:spPr>
          <a:xfrm>
            <a:off x="247984" y="4964849"/>
            <a:ext cx="4757153" cy="646331"/>
          </a:xfrm>
          <a:prstGeom prst="rect">
            <a:avLst/>
          </a:prstGeom>
          <a:noFill/>
        </p:spPr>
        <p:txBody>
          <a:bodyPr wrap="square" lIns="91440" tIns="45720" rIns="91440" bIns="45720" anchor="t">
            <a:spAutoFit/>
          </a:bodyPr>
          <a:lstStyle/>
          <a:p>
            <a:r>
              <a:rPr lang="en-GB" b="1"/>
              <a:t>Outlines how we will </a:t>
            </a:r>
            <a:r>
              <a:rPr lang="en-GB" b="1">
                <a:solidFill>
                  <a:srgbClr val="7030A0"/>
                </a:solidFill>
              </a:rPr>
              <a:t>break down the barriers</a:t>
            </a:r>
            <a:r>
              <a:rPr lang="en-GB" b="1"/>
              <a:t> between </a:t>
            </a:r>
            <a:r>
              <a:rPr lang="en-GB" b="1">
                <a:solidFill>
                  <a:srgbClr val="7030A0"/>
                </a:solidFill>
              </a:rPr>
              <a:t>research, innovation and society</a:t>
            </a:r>
            <a:endParaRPr lang="en-GB" b="1">
              <a:solidFill>
                <a:srgbClr val="7030A0"/>
              </a:solidFill>
              <a:cs typeface="Calibri"/>
            </a:endParaRPr>
          </a:p>
        </p:txBody>
      </p:sp>
      <p:sp>
        <p:nvSpPr>
          <p:cNvPr id="16" name="Rounded Rectangle 10">
            <a:extLst>
              <a:ext uri="{FF2B5EF4-FFF2-40B4-BE49-F238E27FC236}">
                <a16:creationId xmlns:a16="http://schemas.microsoft.com/office/drawing/2014/main" id="{0A533986-78B5-37DF-5604-304345D09DD4}"/>
              </a:ext>
            </a:extLst>
          </p:cNvPr>
          <p:cNvSpPr/>
          <p:nvPr/>
        </p:nvSpPr>
        <p:spPr>
          <a:xfrm flipV="1">
            <a:off x="4416333" y="1711922"/>
            <a:ext cx="2393116" cy="75615"/>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1513857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147" y="775186"/>
            <a:ext cx="4272548" cy="1312195"/>
          </a:xfrm>
        </p:spPr>
        <p:txBody>
          <a:bodyPr/>
          <a:lstStyle/>
          <a:p>
            <a:r>
              <a:rPr lang="en-GB" b="1">
                <a:solidFill>
                  <a:srgbClr val="7030A0"/>
                </a:solidFill>
              </a:rPr>
              <a:t>Your University....</a:t>
            </a:r>
          </a:p>
        </p:txBody>
      </p:sp>
      <p:sp>
        <p:nvSpPr>
          <p:cNvPr id="8" name="TextBox 7"/>
          <p:cNvSpPr txBox="1"/>
          <p:nvPr/>
        </p:nvSpPr>
        <p:spPr>
          <a:xfrm>
            <a:off x="8048173" y="3872337"/>
            <a:ext cx="3683725" cy="2585323"/>
          </a:xfrm>
          <a:prstGeom prst="rect">
            <a:avLst/>
          </a:prstGeom>
          <a:noFill/>
        </p:spPr>
        <p:txBody>
          <a:bodyPr wrap="square" rtlCol="0">
            <a:spAutoFit/>
          </a:bodyPr>
          <a:lstStyle/>
          <a:p>
            <a:r>
              <a:rPr lang="en-GB">
                <a:solidFill>
                  <a:srgbClr val="7030A0"/>
                </a:solidFill>
              </a:rPr>
              <a:t>‘Engagement includes every aspect of a University’s work; our teaching, our research, our wider contribution to society and the national economy and our research which aims to solve the world’s most pressing problems. We can only do this effectively if we are talking with and learning from the public’</a:t>
            </a:r>
          </a:p>
        </p:txBody>
      </p:sp>
      <p:sp>
        <p:nvSpPr>
          <p:cNvPr id="10" name="TextBox 9"/>
          <p:cNvSpPr txBox="1"/>
          <p:nvPr/>
        </p:nvSpPr>
        <p:spPr>
          <a:xfrm>
            <a:off x="330836" y="2084113"/>
            <a:ext cx="6187211" cy="1477328"/>
          </a:xfrm>
          <a:prstGeom prst="rect">
            <a:avLst/>
          </a:prstGeom>
          <a:noFill/>
          <a:ln>
            <a:solidFill>
              <a:schemeClr val="accent1"/>
            </a:solidFill>
          </a:ln>
        </p:spPr>
        <p:txBody>
          <a:bodyPr wrap="square" rtlCol="0">
            <a:spAutoFit/>
          </a:bodyPr>
          <a:lstStyle/>
          <a:p>
            <a:r>
              <a:rPr lang="en-GB" b="1">
                <a:solidFill>
                  <a:srgbClr val="7030A0"/>
                </a:solidFill>
              </a:rPr>
              <a:t>Social Responsibility: </a:t>
            </a:r>
            <a:r>
              <a:rPr lang="en-GB"/>
              <a:t>By engaging and partnering with a range of people and organisations we are harnessing our knowledge, resources and visitor attractions to </a:t>
            </a:r>
            <a:r>
              <a:rPr lang="en-GB">
                <a:solidFill>
                  <a:srgbClr val="7030A0"/>
                </a:solidFill>
              </a:rPr>
              <a:t>make a difference</a:t>
            </a:r>
            <a:r>
              <a:rPr lang="en-GB"/>
              <a:t> in our local communities and wider society </a:t>
            </a:r>
          </a:p>
          <a:p>
            <a:r>
              <a:rPr lang="en-GB"/>
              <a:t>- </a:t>
            </a:r>
            <a:r>
              <a:rPr lang="en-GB" b="1"/>
              <a:t>The University of Manchester  </a:t>
            </a:r>
          </a:p>
        </p:txBody>
      </p:sp>
      <p:pic>
        <p:nvPicPr>
          <p:cNvPr id="11" name="Picture 10"/>
          <p:cNvPicPr>
            <a:picLocks noChangeAspect="1"/>
          </p:cNvPicPr>
          <p:nvPr/>
        </p:nvPicPr>
        <p:blipFill>
          <a:blip r:embed="rId2"/>
          <a:stretch>
            <a:fillRect/>
          </a:stretch>
        </p:blipFill>
        <p:spPr>
          <a:xfrm>
            <a:off x="330836" y="3702305"/>
            <a:ext cx="2448606" cy="2208025"/>
          </a:xfrm>
          <a:prstGeom prst="rect">
            <a:avLst/>
          </a:prstGeom>
        </p:spPr>
      </p:pic>
      <p:pic>
        <p:nvPicPr>
          <p:cNvPr id="12" name="Picture 11"/>
          <p:cNvPicPr>
            <a:picLocks noChangeAspect="1"/>
          </p:cNvPicPr>
          <p:nvPr/>
        </p:nvPicPr>
        <p:blipFill>
          <a:blip r:embed="rId3"/>
          <a:stretch>
            <a:fillRect/>
          </a:stretch>
        </p:blipFill>
        <p:spPr>
          <a:xfrm>
            <a:off x="2988259" y="3702305"/>
            <a:ext cx="3529177" cy="2202226"/>
          </a:xfrm>
          <a:prstGeom prst="rect">
            <a:avLst/>
          </a:prstGeom>
        </p:spPr>
      </p:pic>
      <p:pic>
        <p:nvPicPr>
          <p:cNvPr id="3" name="Picture 2">
            <a:extLst>
              <a:ext uri="{FF2B5EF4-FFF2-40B4-BE49-F238E27FC236}">
                <a16:creationId xmlns:a16="http://schemas.microsoft.com/office/drawing/2014/main" id="{1D2C3333-94AF-7443-9794-B72DB01B8815}"/>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A7938205-0A6B-3EC5-AC36-9482EFF0BB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9A5AB01-944B-240A-C4DE-3BCA5F504F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6880" y="335008"/>
            <a:ext cx="4331215" cy="273222"/>
          </a:xfrm>
          <a:prstGeom prst="rect">
            <a:avLst/>
          </a:prstGeom>
        </p:spPr>
      </p:pic>
      <p:sp>
        <p:nvSpPr>
          <p:cNvPr id="7" name="Rectangle 6">
            <a:extLst>
              <a:ext uri="{FF2B5EF4-FFF2-40B4-BE49-F238E27FC236}">
                <a16:creationId xmlns:a16="http://schemas.microsoft.com/office/drawing/2014/main" id="{50DB4E5B-C280-DAAA-E03B-338781F259F7}"/>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6" name="Group 15">
            <a:extLst>
              <a:ext uri="{FF2B5EF4-FFF2-40B4-BE49-F238E27FC236}">
                <a16:creationId xmlns:a16="http://schemas.microsoft.com/office/drawing/2014/main" id="{F807E3AE-C45E-3290-6D25-4A3259B24871}"/>
              </a:ext>
            </a:extLst>
          </p:cNvPr>
          <p:cNvGrpSpPr/>
          <p:nvPr/>
        </p:nvGrpSpPr>
        <p:grpSpPr>
          <a:xfrm rot="10800000">
            <a:off x="10719119" y="-1476879"/>
            <a:ext cx="2945761" cy="2905630"/>
            <a:chOff x="4145369" y="251825"/>
            <a:chExt cx="4760710" cy="4760710"/>
          </a:xfrm>
        </p:grpSpPr>
        <p:sp>
          <p:nvSpPr>
            <p:cNvPr id="17" name="Pie 5">
              <a:extLst>
                <a:ext uri="{FF2B5EF4-FFF2-40B4-BE49-F238E27FC236}">
                  <a16:creationId xmlns:a16="http://schemas.microsoft.com/office/drawing/2014/main" id="{0202AD5D-FE6C-D9B3-FD9A-D7DE03196295}"/>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Pie 4">
              <a:extLst>
                <a:ext uri="{FF2B5EF4-FFF2-40B4-BE49-F238E27FC236}">
                  <a16:creationId xmlns:a16="http://schemas.microsoft.com/office/drawing/2014/main" id="{18987148-BAEF-36E4-E88D-5B60EE4E5E02}"/>
                </a:ext>
              </a:extLst>
            </p:cNvPr>
            <p:cNvSpPr txBox="1"/>
            <p:nvPr/>
          </p:nvSpPr>
          <p:spPr>
            <a:xfrm rot="10800000">
              <a:off x="6580132" y="1132557"/>
              <a:ext cx="1756929"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pic>
        <p:nvPicPr>
          <p:cNvPr id="4" name="Picture 12">
            <a:extLst>
              <a:ext uri="{FF2B5EF4-FFF2-40B4-BE49-F238E27FC236}">
                <a16:creationId xmlns:a16="http://schemas.microsoft.com/office/drawing/2014/main" id="{0ADE0869-DD2A-BD4E-ADA2-B2E0AD8799CA}"/>
              </a:ext>
            </a:extLst>
          </p:cNvPr>
          <p:cNvPicPr>
            <a:picLocks noChangeAspect="1"/>
          </p:cNvPicPr>
          <p:nvPr/>
        </p:nvPicPr>
        <p:blipFill rotWithShape="1">
          <a:blip r:embed="rId7"/>
          <a:srcRect l="9439" r="39796" b="30380"/>
          <a:stretch/>
        </p:blipFill>
        <p:spPr>
          <a:xfrm>
            <a:off x="8561137" y="1683619"/>
            <a:ext cx="2661679" cy="2197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ounded Rectangle 10">
            <a:extLst>
              <a:ext uri="{FF2B5EF4-FFF2-40B4-BE49-F238E27FC236}">
                <a16:creationId xmlns:a16="http://schemas.microsoft.com/office/drawing/2014/main" id="{6877A02F-192E-1330-B3B8-087C8E51C2AB}"/>
              </a:ext>
            </a:extLst>
          </p:cNvPr>
          <p:cNvSpPr/>
          <p:nvPr/>
        </p:nvSpPr>
        <p:spPr>
          <a:xfrm flipV="1">
            <a:off x="3814754" y="1711922"/>
            <a:ext cx="4278063" cy="48879"/>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4129821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chor="t">
            <a:normAutofit/>
          </a:bodyPr>
          <a:lstStyle/>
          <a:p>
            <a:pPr marL="0" indent="0" algn="ctr">
              <a:buNone/>
            </a:pPr>
            <a:r>
              <a:rPr lang="en-GB" sz="6600" b="1">
                <a:solidFill>
                  <a:srgbClr val="7030A0"/>
                </a:solidFill>
              </a:rPr>
              <a:t>Activity </a:t>
            </a:r>
            <a:endParaRPr lang="en-US" b="1"/>
          </a:p>
          <a:p>
            <a:pPr marL="0" indent="0" algn="ctr">
              <a:buNone/>
            </a:pPr>
            <a:r>
              <a:rPr lang="en-GB" sz="5400"/>
              <a:t>Why might </a:t>
            </a:r>
            <a:r>
              <a:rPr lang="en-GB" sz="5400" b="1"/>
              <a:t>you </a:t>
            </a:r>
            <a:r>
              <a:rPr lang="en-GB" sz="5400"/>
              <a:t>want to engage with non-specialist audiences?</a:t>
            </a:r>
            <a:endParaRPr lang="en-GB" sz="5400">
              <a:cs typeface="Calibri" panose="020F0502020204030204"/>
            </a:endParaRPr>
          </a:p>
        </p:txBody>
      </p:sp>
      <p:pic>
        <p:nvPicPr>
          <p:cNvPr id="4" name="Picture 3">
            <a:extLst>
              <a:ext uri="{FF2B5EF4-FFF2-40B4-BE49-F238E27FC236}">
                <a16:creationId xmlns:a16="http://schemas.microsoft.com/office/drawing/2014/main" id="{BEBD5B90-E2AA-B720-D2BD-4ECF31049738}"/>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73FFEA0C-1A6D-F355-BCDC-74DE73C87E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400B17-6258-C081-3E2D-1FF785BB69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1860" y="407815"/>
            <a:ext cx="4331215" cy="273222"/>
          </a:xfrm>
          <a:prstGeom prst="rect">
            <a:avLst/>
          </a:prstGeom>
        </p:spPr>
      </p:pic>
      <p:sp>
        <p:nvSpPr>
          <p:cNvPr id="10" name="Rectangle 9">
            <a:extLst>
              <a:ext uri="{FF2B5EF4-FFF2-40B4-BE49-F238E27FC236}">
                <a16:creationId xmlns:a16="http://schemas.microsoft.com/office/drawing/2014/main" id="{402D7DC1-6EE9-D6E7-FDA7-16CAD103C188}"/>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1" name="Group 10">
            <a:extLst>
              <a:ext uri="{FF2B5EF4-FFF2-40B4-BE49-F238E27FC236}">
                <a16:creationId xmlns:a16="http://schemas.microsoft.com/office/drawing/2014/main" id="{3B50176A-9E83-6C49-052F-7F8AE611074B}"/>
              </a:ext>
            </a:extLst>
          </p:cNvPr>
          <p:cNvGrpSpPr/>
          <p:nvPr/>
        </p:nvGrpSpPr>
        <p:grpSpPr>
          <a:xfrm rot="10800000">
            <a:off x="10719119" y="-1476879"/>
            <a:ext cx="2945761" cy="2905630"/>
            <a:chOff x="4145369" y="251825"/>
            <a:chExt cx="4760710" cy="4760710"/>
          </a:xfrm>
        </p:grpSpPr>
        <p:sp>
          <p:nvSpPr>
            <p:cNvPr id="12" name="Pie 5">
              <a:extLst>
                <a:ext uri="{FF2B5EF4-FFF2-40B4-BE49-F238E27FC236}">
                  <a16:creationId xmlns:a16="http://schemas.microsoft.com/office/drawing/2014/main" id="{913A7F61-2AEC-F093-6FD1-1441587FFBF4}"/>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ie 4">
              <a:extLst>
                <a:ext uri="{FF2B5EF4-FFF2-40B4-BE49-F238E27FC236}">
                  <a16:creationId xmlns:a16="http://schemas.microsoft.com/office/drawing/2014/main" id="{083C5E0C-2C92-4E1E-1C6C-5FD54CEF8D8E}"/>
                </a:ext>
              </a:extLst>
            </p:cNvPr>
            <p:cNvSpPr txBox="1"/>
            <p:nvPr/>
          </p:nvSpPr>
          <p:spPr>
            <a:xfrm rot="10800000">
              <a:off x="6580132" y="1132557"/>
              <a:ext cx="1756929"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8" name="Rounded Rectangle 10">
            <a:extLst>
              <a:ext uri="{FF2B5EF4-FFF2-40B4-BE49-F238E27FC236}">
                <a16:creationId xmlns:a16="http://schemas.microsoft.com/office/drawing/2014/main" id="{F1C1CF77-903F-1845-A6EF-3DFB0501D09B}"/>
              </a:ext>
            </a:extLst>
          </p:cNvPr>
          <p:cNvSpPr/>
          <p:nvPr/>
        </p:nvSpPr>
        <p:spPr>
          <a:xfrm>
            <a:off x="4576754" y="2656484"/>
            <a:ext cx="2794169"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1773260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a:xfrm>
            <a:off x="576810" y="1710358"/>
            <a:ext cx="10414186" cy="4483936"/>
          </a:xfrm>
        </p:spPr>
        <p:txBody>
          <a:bodyPr>
            <a:noAutofit/>
          </a:bodyPr>
          <a:lstStyle/>
          <a:p>
            <a:pPr eaLnBrk="1" hangingPunct="1">
              <a:defRPr/>
            </a:pPr>
            <a:r>
              <a:rPr lang="en-GB" sz="2400">
                <a:latin typeface="Calibri"/>
                <a:ea typeface="ＭＳ Ｐゴシック"/>
                <a:cs typeface="Calibri"/>
              </a:rPr>
              <a:t>Skills development</a:t>
            </a:r>
          </a:p>
          <a:p>
            <a:pPr eaLnBrk="1" hangingPunct="1">
              <a:defRPr/>
            </a:pPr>
            <a:r>
              <a:rPr lang="en-GB" sz="2400">
                <a:solidFill>
                  <a:srgbClr val="7030A0"/>
                </a:solidFill>
                <a:latin typeface="Calibri"/>
                <a:ea typeface="ＭＳ Ｐゴシック"/>
                <a:cs typeface="Calibri"/>
              </a:rPr>
              <a:t>Career enhancement </a:t>
            </a:r>
            <a:endParaRPr lang="en-GB" sz="2400">
              <a:solidFill>
                <a:srgbClr val="7030A0"/>
              </a:solidFill>
              <a:latin typeface="Calibri" panose="020F0502020204030204" pitchFamily="34" charset="0"/>
              <a:cs typeface="Calibri" panose="020F0502020204030204" pitchFamily="34" charset="0"/>
            </a:endParaRPr>
          </a:p>
          <a:p>
            <a:pPr eaLnBrk="1" hangingPunct="1">
              <a:defRPr/>
            </a:pPr>
            <a:r>
              <a:rPr lang="en-GB" sz="2400">
                <a:latin typeface="Calibri"/>
                <a:ea typeface="ＭＳ Ｐゴシック"/>
                <a:cs typeface="Calibri"/>
              </a:rPr>
              <a:t>Enhancing research quality, impact, funding </a:t>
            </a:r>
            <a:endParaRPr lang="en-GB" sz="2400">
              <a:latin typeface="Calibri" panose="020F0502020204030204" pitchFamily="34" charset="0"/>
              <a:cs typeface="Calibri" panose="020F0502020204030204" pitchFamily="34" charset="0"/>
            </a:endParaRPr>
          </a:p>
          <a:p>
            <a:pPr eaLnBrk="1" hangingPunct="1">
              <a:defRPr/>
            </a:pPr>
            <a:r>
              <a:rPr lang="en-GB" sz="2400">
                <a:solidFill>
                  <a:srgbClr val="7030A0"/>
                </a:solidFill>
                <a:latin typeface="Calibri"/>
                <a:ea typeface="ＭＳ Ｐゴシック"/>
                <a:cs typeface="Calibri"/>
              </a:rPr>
              <a:t>New research and clinical perspectives</a:t>
            </a:r>
          </a:p>
          <a:p>
            <a:pPr eaLnBrk="1" hangingPunct="1">
              <a:defRPr/>
            </a:pPr>
            <a:r>
              <a:rPr lang="en-GB" sz="2400">
                <a:latin typeface="Calibri"/>
                <a:ea typeface="ＭＳ Ｐゴシック"/>
                <a:cs typeface="Calibri"/>
              </a:rPr>
              <a:t>Influence &amp; networking </a:t>
            </a:r>
            <a:endParaRPr lang="en-GB" sz="2400">
              <a:latin typeface="Calibri" panose="020F0502020204030204" pitchFamily="34" charset="0"/>
              <a:cs typeface="Calibri" panose="020F0502020204030204" pitchFamily="34" charset="0"/>
            </a:endParaRPr>
          </a:p>
          <a:p>
            <a:pPr eaLnBrk="1" hangingPunct="1">
              <a:defRPr/>
            </a:pPr>
            <a:r>
              <a:rPr lang="en-GB" sz="2400">
                <a:solidFill>
                  <a:srgbClr val="7030A0"/>
                </a:solidFill>
                <a:latin typeface="Calibri"/>
                <a:ea typeface="ＭＳ Ｐゴシック"/>
                <a:cs typeface="Calibri"/>
              </a:rPr>
              <a:t>Collaboration and partnerships </a:t>
            </a:r>
            <a:endParaRPr lang="en-GB" sz="2400">
              <a:solidFill>
                <a:srgbClr val="7030A0"/>
              </a:solidFill>
              <a:latin typeface="Calibri" panose="020F0502020204030204" pitchFamily="34" charset="0"/>
              <a:cs typeface="Calibri" panose="020F0502020204030204" pitchFamily="34" charset="0"/>
            </a:endParaRPr>
          </a:p>
          <a:p>
            <a:pPr eaLnBrk="1" hangingPunct="1">
              <a:defRPr/>
            </a:pPr>
            <a:r>
              <a:rPr lang="en-GB" sz="2400">
                <a:latin typeface="Calibri"/>
                <a:ea typeface="ＭＳ Ｐゴシック"/>
                <a:cs typeface="Calibri"/>
              </a:rPr>
              <a:t>Employment and personal reward</a:t>
            </a:r>
          </a:p>
          <a:p>
            <a:pPr eaLnBrk="1" hangingPunct="1">
              <a:defRPr/>
            </a:pPr>
            <a:r>
              <a:rPr lang="en-GB" sz="2400">
                <a:solidFill>
                  <a:srgbClr val="7030A0"/>
                </a:solidFill>
                <a:latin typeface="Calibri"/>
                <a:ea typeface="ＭＳ Ｐゴシック"/>
                <a:cs typeface="Calibri"/>
              </a:rPr>
              <a:t>Increase awareness of the value of partnerships </a:t>
            </a:r>
            <a:endParaRPr lang="en-GB" sz="2400">
              <a:solidFill>
                <a:srgbClr val="7030A0"/>
              </a:solidFill>
              <a:latin typeface="Calibri" panose="020F0502020204030204" pitchFamily="34" charset="0"/>
              <a:cs typeface="Calibri" panose="020F0502020204030204" pitchFamily="34" charset="0"/>
            </a:endParaRPr>
          </a:p>
          <a:p>
            <a:pPr eaLnBrk="1" hangingPunct="1">
              <a:defRPr/>
            </a:pPr>
            <a:r>
              <a:rPr lang="en-GB" sz="2400">
                <a:latin typeface="Calibri"/>
                <a:ea typeface="ＭＳ Ｐゴシック"/>
                <a:cs typeface="Calibri"/>
              </a:rPr>
              <a:t>Higher personal and institutional profile</a:t>
            </a:r>
          </a:p>
          <a:p>
            <a:pPr eaLnBrk="1" hangingPunct="1">
              <a:defRPr/>
            </a:pPr>
            <a:r>
              <a:rPr lang="en-GB" sz="2400">
                <a:solidFill>
                  <a:srgbClr val="7030A0"/>
                </a:solidFill>
                <a:latin typeface="Calibri"/>
                <a:ea typeface="ＭＳ Ｐゴシック"/>
                <a:cs typeface="Calibri"/>
              </a:rPr>
              <a:t>Inspiring the next generation of researchers and clinicians</a:t>
            </a:r>
          </a:p>
          <a:p>
            <a:pPr marL="0" indent="0" eaLnBrk="1" hangingPunct="1">
              <a:buNone/>
              <a:defRPr/>
            </a:pPr>
            <a:endParaRPr lang="en-GB" sz="2800">
              <a:latin typeface="Calibri" panose="020F0502020204030204" pitchFamily="34" charset="0"/>
              <a:cs typeface="Calibri" panose="020F0502020204030204" pitchFamily="34" charset="0"/>
            </a:endParaRPr>
          </a:p>
          <a:p>
            <a:pPr marL="0" indent="0" eaLnBrk="1" hangingPunct="1">
              <a:buNone/>
              <a:defRPr/>
            </a:pPr>
            <a:endParaRPr lang="en-GB" sz="2800">
              <a:latin typeface="Calibri" panose="020F0502020204030204" pitchFamily="34" charset="0"/>
              <a:cs typeface="Calibri" panose="020F0502020204030204" pitchFamily="34" charset="0"/>
            </a:endParaRPr>
          </a:p>
        </p:txBody>
      </p:sp>
      <p:sp>
        <p:nvSpPr>
          <p:cNvPr id="16387" name="Rectangle 9"/>
          <p:cNvSpPr txBox="1">
            <a:spLocks noChangeArrowheads="1"/>
          </p:cNvSpPr>
          <p:nvPr/>
        </p:nvSpPr>
        <p:spPr bwMode="auto">
          <a:xfrm>
            <a:off x="1363284" y="905224"/>
            <a:ext cx="8696424"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buNone/>
            </a:pPr>
            <a:r>
              <a:rPr lang="en-US" altLang="en-US" sz="5400">
                <a:solidFill>
                  <a:srgbClr val="7030A0"/>
                </a:solidFill>
                <a:latin typeface="Calibri" panose="020F0502020204030204" pitchFamily="34" charset="0"/>
              </a:rPr>
              <a:t>What’s in it for me?</a:t>
            </a:r>
          </a:p>
        </p:txBody>
      </p:sp>
      <p:pic>
        <p:nvPicPr>
          <p:cNvPr id="8" name="Picture 1" descr="TAB_col_white_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288296" y="2476811"/>
            <a:ext cx="2143191" cy="2246769"/>
          </a:xfrm>
          <a:prstGeom prst="rect">
            <a:avLst/>
          </a:prstGeom>
          <a:noFill/>
          <a:ln>
            <a:solidFill>
              <a:srgbClr val="FF0000"/>
            </a:solidFill>
          </a:ln>
        </p:spPr>
        <p:txBody>
          <a:bodyPr wrap="square" lIns="91440" tIns="45720" rIns="91440" bIns="45720" rtlCol="0" anchor="t">
            <a:spAutoFit/>
          </a:bodyPr>
          <a:lstStyle/>
          <a:p>
            <a:r>
              <a:rPr lang="en-GB" sz="1400" b="1"/>
              <a:t>What’s in it for me? The benefits of public engagement for researchers, UKRI  </a:t>
            </a:r>
            <a:endParaRPr lang="en-GB" sz="1400"/>
          </a:p>
          <a:p>
            <a:r>
              <a:rPr lang="en-GB" sz="1400">
                <a:hlinkClick r:id="rId4"/>
              </a:rPr>
              <a:t>https://www.ukri.org/wp-content/uploads/2020/10/UKRI-16102020-Benefits-of-public-engagement.pdf</a:t>
            </a:r>
            <a:endParaRPr lang="en-GB" sz="1400"/>
          </a:p>
          <a:p>
            <a:endParaRPr lang="en-GB" sz="1400"/>
          </a:p>
        </p:txBody>
      </p:sp>
      <p:pic>
        <p:nvPicPr>
          <p:cNvPr id="3" name="Picture 2">
            <a:extLst>
              <a:ext uri="{FF2B5EF4-FFF2-40B4-BE49-F238E27FC236}">
                <a16:creationId xmlns:a16="http://schemas.microsoft.com/office/drawing/2014/main" id="{13446358-1279-2155-5505-591BDB991301}"/>
              </a:ext>
            </a:extLst>
          </p:cNvPr>
          <p:cNvPicPr>
            <a:picLocks noChangeAspect="1"/>
          </p:cNvPicPr>
          <p:nvPr/>
        </p:nvPicPr>
        <p:blipFill>
          <a:blip r:embed="rId5"/>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BD9DC24A-ADFF-F62C-D451-6049180572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82F1850-D639-A5E8-CBD3-C0631EFE66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9248" y="379571"/>
            <a:ext cx="4331215" cy="273222"/>
          </a:xfrm>
          <a:prstGeom prst="rect">
            <a:avLst/>
          </a:prstGeom>
        </p:spPr>
      </p:pic>
      <p:sp>
        <p:nvSpPr>
          <p:cNvPr id="6" name="Rectangle 5">
            <a:extLst>
              <a:ext uri="{FF2B5EF4-FFF2-40B4-BE49-F238E27FC236}">
                <a16:creationId xmlns:a16="http://schemas.microsoft.com/office/drawing/2014/main" id="{1C964DAC-DE9C-CAF9-CD96-C163D1A482BB}"/>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7" name="Group 6">
            <a:extLst>
              <a:ext uri="{FF2B5EF4-FFF2-40B4-BE49-F238E27FC236}">
                <a16:creationId xmlns:a16="http://schemas.microsoft.com/office/drawing/2014/main" id="{C333BE90-E009-5CE1-CD3D-EB905AC74F09}"/>
              </a:ext>
            </a:extLst>
          </p:cNvPr>
          <p:cNvGrpSpPr/>
          <p:nvPr/>
        </p:nvGrpSpPr>
        <p:grpSpPr>
          <a:xfrm rot="10800000">
            <a:off x="10719119" y="-1476879"/>
            <a:ext cx="2945761" cy="2905630"/>
            <a:chOff x="4145369" y="251825"/>
            <a:chExt cx="4760710" cy="4760710"/>
          </a:xfrm>
        </p:grpSpPr>
        <p:sp>
          <p:nvSpPr>
            <p:cNvPr id="12" name="Pie 5">
              <a:extLst>
                <a:ext uri="{FF2B5EF4-FFF2-40B4-BE49-F238E27FC236}">
                  <a16:creationId xmlns:a16="http://schemas.microsoft.com/office/drawing/2014/main" id="{8DD400E6-8379-24A0-050E-D650176759ED}"/>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ie 4">
              <a:extLst>
                <a:ext uri="{FF2B5EF4-FFF2-40B4-BE49-F238E27FC236}">
                  <a16:creationId xmlns:a16="http://schemas.microsoft.com/office/drawing/2014/main" id="{D31EB0CF-0718-779B-A625-ED6FD8793975}"/>
                </a:ext>
              </a:extLst>
            </p:cNvPr>
            <p:cNvSpPr txBox="1"/>
            <p:nvPr/>
          </p:nvSpPr>
          <p:spPr>
            <a:xfrm rot="10800000">
              <a:off x="6580132" y="1132557"/>
              <a:ext cx="1756929"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000" kern="1200"/>
                <a:t>Purpose</a:t>
              </a:r>
              <a:r>
                <a:rPr lang="en-US" sz="2400" kern="1200"/>
                <a:t> </a:t>
              </a:r>
            </a:p>
          </p:txBody>
        </p:sp>
      </p:grpSp>
      <p:sp>
        <p:nvSpPr>
          <p:cNvPr id="10" name="Rounded Rectangle 10">
            <a:extLst>
              <a:ext uri="{FF2B5EF4-FFF2-40B4-BE49-F238E27FC236}">
                <a16:creationId xmlns:a16="http://schemas.microsoft.com/office/drawing/2014/main" id="{59953B62-FE86-F407-AD59-93F03B39AD03}"/>
              </a:ext>
            </a:extLst>
          </p:cNvPr>
          <p:cNvSpPr/>
          <p:nvPr/>
        </p:nvSpPr>
        <p:spPr>
          <a:xfrm>
            <a:off x="2678273" y="1661515"/>
            <a:ext cx="5878525" cy="6100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4017548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5774" y="1085008"/>
            <a:ext cx="9144000" cy="907316"/>
          </a:xfrm>
        </p:spPr>
        <p:txBody>
          <a:bodyPr>
            <a:normAutofit fontScale="90000"/>
          </a:bodyPr>
          <a:lstStyle/>
          <a:p>
            <a:r>
              <a:rPr lang="en-GB" altLang="en-US">
                <a:solidFill>
                  <a:srgbClr val="7030A0"/>
                </a:solidFill>
                <a:latin typeface="Calibri"/>
                <a:ea typeface="ＭＳ Ｐゴシック"/>
                <a:cs typeface="Calibri"/>
              </a:rPr>
              <a:t>Public Involvement in Research</a:t>
            </a:r>
            <a:endParaRPr lang="en-GB">
              <a:solidFill>
                <a:srgbClr val="7030A0"/>
              </a:solidFill>
              <a:latin typeface="Calibri"/>
              <a:ea typeface="ＭＳ Ｐゴシック"/>
              <a:cs typeface="Calibri"/>
            </a:endParaRPr>
          </a:p>
        </p:txBody>
      </p:sp>
      <p:graphicFrame>
        <p:nvGraphicFramePr>
          <p:cNvPr id="18" name="Diagram 17"/>
          <p:cNvGraphicFramePr/>
          <p:nvPr>
            <p:extLst>
              <p:ext uri="{D42A27DB-BD31-4B8C-83A1-F6EECF244321}">
                <p14:modId xmlns:p14="http://schemas.microsoft.com/office/powerpoint/2010/main" val="1363475352"/>
              </p:ext>
            </p:extLst>
          </p:nvPr>
        </p:nvGraphicFramePr>
        <p:xfrm>
          <a:off x="3336689" y="2237136"/>
          <a:ext cx="5524625" cy="4124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211152" y="4446653"/>
            <a:ext cx="2761679" cy="1477328"/>
          </a:xfrm>
          <a:prstGeom prst="rect">
            <a:avLst/>
          </a:prstGeom>
        </p:spPr>
        <p:txBody>
          <a:bodyPr wrap="square">
            <a:spAutoFit/>
          </a:bodyPr>
          <a:lstStyle/>
          <a:p>
            <a:pPr>
              <a:spcAft>
                <a:spcPts val="0"/>
              </a:spcAft>
            </a:pPr>
            <a:r>
              <a:rPr lang="en-GB"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https://www.cancerresearchuk.org/funding-for-researchers/patient-involvement-toolkit-for-researchers</a:t>
            </a:r>
            <a:endParaRPr lang="en-GB">
              <a:latin typeface="Calibri" panose="020F0502020204030204" pitchFamily="34" charset="0"/>
              <a:ea typeface="Calibri" panose="020F0502020204030204" pitchFamily="34" charset="0"/>
              <a:cs typeface="Times New Roman" panose="02020603050405020304" pitchFamily="18" charset="0"/>
            </a:endParaRPr>
          </a:p>
        </p:txBody>
      </p:sp>
      <p:sp>
        <p:nvSpPr>
          <p:cNvPr id="4" name="Oval Callout 3"/>
          <p:cNvSpPr/>
          <p:nvPr/>
        </p:nvSpPr>
        <p:spPr>
          <a:xfrm>
            <a:off x="9091924" y="2745110"/>
            <a:ext cx="2677886" cy="2690949"/>
          </a:xfrm>
          <a:prstGeom prst="wedgeEllipse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a:ln w="0"/>
                <a:solidFill>
                  <a:schemeClr val="accent1"/>
                </a:solidFill>
                <a:effectLst>
                  <a:outerShdw blurRad="38100" dist="25400" dir="5400000" algn="ctr" rotWithShape="0">
                    <a:srgbClr val="6E747A">
                      <a:alpha val="43000"/>
                    </a:srgbClr>
                  </a:outerShdw>
                </a:effectLst>
              </a:rPr>
              <a:t>‘Nothing about us without us’</a:t>
            </a:r>
          </a:p>
        </p:txBody>
      </p:sp>
      <p:pic>
        <p:nvPicPr>
          <p:cNvPr id="6" name="Picture 5">
            <a:extLst>
              <a:ext uri="{FF2B5EF4-FFF2-40B4-BE49-F238E27FC236}">
                <a16:creationId xmlns:a16="http://schemas.microsoft.com/office/drawing/2014/main" id="{FBE187AF-73FA-C3EC-9F77-801D4CABD0E4}"/>
              </a:ext>
            </a:extLst>
          </p:cNvPr>
          <p:cNvPicPr>
            <a:picLocks noChangeAspect="1"/>
          </p:cNvPicPr>
          <p:nvPr/>
        </p:nvPicPr>
        <p:blipFill>
          <a:blip r:embed="rId9"/>
          <a:stretch>
            <a:fillRect/>
          </a:stretch>
        </p:blipFill>
        <p:spPr>
          <a:xfrm>
            <a:off x="163256" y="6252213"/>
            <a:ext cx="2103302" cy="743776"/>
          </a:xfrm>
          <a:prstGeom prst="rect">
            <a:avLst/>
          </a:prstGeom>
        </p:spPr>
      </p:pic>
      <p:pic>
        <p:nvPicPr>
          <p:cNvPr id="7" name="Picture 1" descr="TAB_col_white_background.jpg">
            <a:extLst>
              <a:ext uri="{FF2B5EF4-FFF2-40B4-BE49-F238E27FC236}">
                <a16:creationId xmlns:a16="http://schemas.microsoft.com/office/drawing/2014/main" id="{1FB0B16C-40E6-F63E-9E50-AC1DDB7BD97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7684C78-F276-9712-D1FE-46001750C1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319357"/>
            <a:ext cx="4331215" cy="273222"/>
          </a:xfrm>
          <a:prstGeom prst="rect">
            <a:avLst/>
          </a:prstGeom>
        </p:spPr>
      </p:pic>
      <p:sp>
        <p:nvSpPr>
          <p:cNvPr id="9" name="Rectangle 8">
            <a:extLst>
              <a:ext uri="{FF2B5EF4-FFF2-40B4-BE49-F238E27FC236}">
                <a16:creationId xmlns:a16="http://schemas.microsoft.com/office/drawing/2014/main" id="{02CCC133-FDA3-4CE4-6A13-840471BD6709}"/>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0" name="Group 9">
            <a:extLst>
              <a:ext uri="{FF2B5EF4-FFF2-40B4-BE49-F238E27FC236}">
                <a16:creationId xmlns:a16="http://schemas.microsoft.com/office/drawing/2014/main" id="{EC139199-2189-880D-4AC6-ED979743ABF5}"/>
              </a:ext>
            </a:extLst>
          </p:cNvPr>
          <p:cNvGrpSpPr/>
          <p:nvPr/>
        </p:nvGrpSpPr>
        <p:grpSpPr>
          <a:xfrm rot="10800000">
            <a:off x="10719119" y="-1476879"/>
            <a:ext cx="2945761" cy="2905630"/>
            <a:chOff x="4145369" y="251825"/>
            <a:chExt cx="4760710" cy="4760710"/>
          </a:xfrm>
        </p:grpSpPr>
        <p:sp>
          <p:nvSpPr>
            <p:cNvPr id="11" name="Pie 5">
              <a:extLst>
                <a:ext uri="{FF2B5EF4-FFF2-40B4-BE49-F238E27FC236}">
                  <a16:creationId xmlns:a16="http://schemas.microsoft.com/office/drawing/2014/main" id="{8912B0B5-7F42-0E80-ECB6-0E5475D1F689}"/>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Pie 4">
              <a:extLst>
                <a:ext uri="{FF2B5EF4-FFF2-40B4-BE49-F238E27FC236}">
                  <a16:creationId xmlns:a16="http://schemas.microsoft.com/office/drawing/2014/main" id="{17FDC66E-CD88-16CB-84DC-8B88CD921622}"/>
                </a:ext>
              </a:extLst>
            </p:cNvPr>
            <p:cNvSpPr txBox="1"/>
            <p:nvPr/>
          </p:nvSpPr>
          <p:spPr>
            <a:xfrm rot="10800000">
              <a:off x="6580132" y="1132557"/>
              <a:ext cx="1756929"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25" name="Rounded Rectangle 10">
            <a:extLst>
              <a:ext uri="{FF2B5EF4-FFF2-40B4-BE49-F238E27FC236}">
                <a16:creationId xmlns:a16="http://schemas.microsoft.com/office/drawing/2014/main" id="{477B1798-18FD-3B0A-04C6-60846875FC29}"/>
              </a:ext>
            </a:extLst>
          </p:cNvPr>
          <p:cNvSpPr/>
          <p:nvPr/>
        </p:nvSpPr>
        <p:spPr>
          <a:xfrm>
            <a:off x="1739713" y="1847368"/>
            <a:ext cx="8805718" cy="6100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1814147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6286" y="2130680"/>
            <a:ext cx="6497053" cy="3300263"/>
          </a:xfrm>
        </p:spPr>
        <p:txBody>
          <a:bodyPr vert="horz" lIns="91440" tIns="45720" rIns="91440" bIns="45720" rtlCol="0" anchor="b">
            <a:noAutofit/>
          </a:bodyPr>
          <a:lstStyle/>
          <a:p>
            <a:r>
              <a:rPr lang="en-US" sz="5400" b="1">
                <a:solidFill>
                  <a:srgbClr val="7030A0"/>
                </a:solidFill>
                <a:ea typeface="+mj-lt"/>
                <a:cs typeface="+mj-lt"/>
              </a:rPr>
              <a:t>Activity</a:t>
            </a:r>
            <a:r>
              <a:rPr lang="en-US" sz="4400">
                <a:ea typeface="+mj-lt"/>
                <a:cs typeface="+mj-lt"/>
              </a:rPr>
              <a:t>  </a:t>
            </a:r>
            <a:br>
              <a:rPr lang="en-US" sz="4400">
                <a:ea typeface="+mj-lt"/>
                <a:cs typeface="+mj-lt"/>
              </a:rPr>
            </a:br>
            <a:r>
              <a:rPr lang="en-US" sz="4400">
                <a:ea typeface="+mj-lt"/>
                <a:cs typeface="+mj-lt"/>
              </a:rPr>
              <a:t>Give an example</a:t>
            </a:r>
            <a:br>
              <a:rPr lang="en-US" sz="4400">
                <a:ea typeface="+mj-lt"/>
                <a:cs typeface="+mj-lt"/>
              </a:rPr>
            </a:br>
            <a:r>
              <a:rPr lang="en-US" sz="4400">
                <a:ea typeface="+mj-lt"/>
                <a:cs typeface="+mj-lt"/>
              </a:rPr>
              <a:t> of a public involvement activity that could be included at a stage of the research process</a:t>
            </a:r>
            <a:endParaRPr lang="en-US" sz="4400">
              <a:cs typeface="Calibri Light"/>
            </a:endParaRPr>
          </a:p>
        </p:txBody>
      </p:sp>
      <p:pic>
        <p:nvPicPr>
          <p:cNvPr id="6" name="Picture 5">
            <a:extLst>
              <a:ext uri="{FF2B5EF4-FFF2-40B4-BE49-F238E27FC236}">
                <a16:creationId xmlns:a16="http://schemas.microsoft.com/office/drawing/2014/main" id="{FBE187AF-73FA-C3EC-9F77-801D4CABD0E4}"/>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7" name="Picture 1" descr="TAB_col_white_background.jpg">
            <a:extLst>
              <a:ext uri="{FF2B5EF4-FFF2-40B4-BE49-F238E27FC236}">
                <a16:creationId xmlns:a16="http://schemas.microsoft.com/office/drawing/2014/main" id="{1FB0B16C-40E6-F63E-9E50-AC1DDB7BD9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7684C78-F276-9712-D1FE-46001750C1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19357"/>
            <a:ext cx="4331215" cy="273222"/>
          </a:xfrm>
          <a:prstGeom prst="rect">
            <a:avLst/>
          </a:prstGeom>
        </p:spPr>
      </p:pic>
      <p:sp>
        <p:nvSpPr>
          <p:cNvPr id="9" name="Rectangle 8">
            <a:extLst>
              <a:ext uri="{FF2B5EF4-FFF2-40B4-BE49-F238E27FC236}">
                <a16:creationId xmlns:a16="http://schemas.microsoft.com/office/drawing/2014/main" id="{02CCC133-FDA3-4CE4-6A13-840471BD6709}"/>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0" name="Group 9">
            <a:extLst>
              <a:ext uri="{FF2B5EF4-FFF2-40B4-BE49-F238E27FC236}">
                <a16:creationId xmlns:a16="http://schemas.microsoft.com/office/drawing/2014/main" id="{EC139199-2189-880D-4AC6-ED979743ABF5}"/>
              </a:ext>
            </a:extLst>
          </p:cNvPr>
          <p:cNvGrpSpPr/>
          <p:nvPr/>
        </p:nvGrpSpPr>
        <p:grpSpPr>
          <a:xfrm rot="10800000">
            <a:off x="10719119" y="-1476879"/>
            <a:ext cx="2945761" cy="2905630"/>
            <a:chOff x="4145369" y="251825"/>
            <a:chExt cx="4760710" cy="4760710"/>
          </a:xfrm>
        </p:grpSpPr>
        <p:sp>
          <p:nvSpPr>
            <p:cNvPr id="11" name="Pie 5">
              <a:extLst>
                <a:ext uri="{FF2B5EF4-FFF2-40B4-BE49-F238E27FC236}">
                  <a16:creationId xmlns:a16="http://schemas.microsoft.com/office/drawing/2014/main" id="{8912B0B5-7F42-0E80-ECB6-0E5475D1F689}"/>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Pie 4">
              <a:extLst>
                <a:ext uri="{FF2B5EF4-FFF2-40B4-BE49-F238E27FC236}">
                  <a16:creationId xmlns:a16="http://schemas.microsoft.com/office/drawing/2014/main" id="{17FDC66E-CD88-16CB-84DC-8B88CD921622}"/>
                </a:ext>
              </a:extLst>
            </p:cNvPr>
            <p:cNvSpPr txBox="1"/>
            <p:nvPr/>
          </p:nvSpPr>
          <p:spPr>
            <a:xfrm rot="10800000">
              <a:off x="6580132" y="1132557"/>
              <a:ext cx="1756929"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graphicFrame>
        <p:nvGraphicFramePr>
          <p:cNvPr id="31" name="Diagram 30">
            <a:extLst>
              <a:ext uri="{FF2B5EF4-FFF2-40B4-BE49-F238E27FC236}">
                <a16:creationId xmlns:a16="http://schemas.microsoft.com/office/drawing/2014/main" id="{A9FE9FDE-9159-39F1-27A9-F07B98980F2B}"/>
              </a:ext>
            </a:extLst>
          </p:cNvPr>
          <p:cNvGraphicFramePr/>
          <p:nvPr>
            <p:extLst>
              <p:ext uri="{D42A27DB-BD31-4B8C-83A1-F6EECF244321}">
                <p14:modId xmlns:p14="http://schemas.microsoft.com/office/powerpoint/2010/main" val="99828401"/>
              </p:ext>
            </p:extLst>
          </p:nvPr>
        </p:nvGraphicFramePr>
        <p:xfrm>
          <a:off x="8804373" y="1715767"/>
          <a:ext cx="5524625" cy="41244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54" name="Diagram 53">
            <a:extLst>
              <a:ext uri="{FF2B5EF4-FFF2-40B4-BE49-F238E27FC236}">
                <a16:creationId xmlns:a16="http://schemas.microsoft.com/office/drawing/2014/main" id="{5EAC4A9D-A913-99E5-85FA-EA16FBACA346}"/>
              </a:ext>
            </a:extLst>
          </p:cNvPr>
          <p:cNvGraphicFramePr/>
          <p:nvPr>
            <p:extLst>
              <p:ext uri="{D42A27DB-BD31-4B8C-83A1-F6EECF244321}">
                <p14:modId xmlns:p14="http://schemas.microsoft.com/office/powerpoint/2010/main" val="689340626"/>
              </p:ext>
            </p:extLst>
          </p:nvPr>
        </p:nvGraphicFramePr>
        <p:xfrm>
          <a:off x="-3240575" y="1715767"/>
          <a:ext cx="5524625" cy="412448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7" name="Rounded Rectangle 10">
            <a:extLst>
              <a:ext uri="{FF2B5EF4-FFF2-40B4-BE49-F238E27FC236}">
                <a16:creationId xmlns:a16="http://schemas.microsoft.com/office/drawing/2014/main" id="{E3BA9169-86D6-34E8-ABED-4F5BAE0233C8}"/>
              </a:ext>
            </a:extLst>
          </p:cNvPr>
          <p:cNvSpPr/>
          <p:nvPr/>
        </p:nvSpPr>
        <p:spPr>
          <a:xfrm>
            <a:off x="4296017" y="2255431"/>
            <a:ext cx="2794169"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102306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8821" y="879845"/>
            <a:ext cx="9144000" cy="907316"/>
          </a:xfrm>
        </p:spPr>
        <p:txBody>
          <a:bodyPr>
            <a:normAutofit fontScale="90000"/>
          </a:bodyPr>
          <a:lstStyle/>
          <a:p>
            <a:r>
              <a:rPr lang="en-GB" altLang="en-US">
                <a:solidFill>
                  <a:srgbClr val="7030A0"/>
                </a:solidFill>
                <a:latin typeface="Calibri"/>
                <a:ea typeface="ＭＳ Ｐゴシック"/>
                <a:cs typeface="Calibri"/>
              </a:rPr>
              <a:t>Who are the public?</a:t>
            </a:r>
          </a:p>
        </p:txBody>
      </p:sp>
      <p:pic>
        <p:nvPicPr>
          <p:cNvPr id="13" name="Picture 6" descr="http://www.publicengagement.ac.uk/sites/default/files/resize/potential%20partners%20and%20stakeholders%20map_1-650x4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400" y="1719536"/>
            <a:ext cx="6023403" cy="45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p:cNvSpPr>
            <a:spLocks noChangeArrowheads="1"/>
          </p:cNvSpPr>
          <p:nvPr/>
        </p:nvSpPr>
        <p:spPr bwMode="auto">
          <a:xfrm>
            <a:off x="2872289" y="6493294"/>
            <a:ext cx="47356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GB" altLang="en-US" sz="1400">
                <a:hlinkClick r:id="rId4"/>
              </a:rPr>
              <a:t>www.publicengagement.ac.uk/explore-it/who-are-public</a:t>
            </a:r>
            <a:r>
              <a:rPr lang="en-GB" altLang="en-US" sz="1400"/>
              <a:t> </a:t>
            </a:r>
          </a:p>
        </p:txBody>
      </p:sp>
      <p:sp>
        <p:nvSpPr>
          <p:cNvPr id="15" name="Rectangle 7"/>
          <p:cNvSpPr>
            <a:spLocks noChangeArrowheads="1"/>
          </p:cNvSpPr>
          <p:nvPr/>
        </p:nvSpPr>
        <p:spPr bwMode="auto">
          <a:xfrm>
            <a:off x="3475121" y="6314837"/>
            <a:ext cx="35290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900"/>
              <a:t>© 2014 National Co-ordinating Centre for Public Engagement</a:t>
            </a:r>
          </a:p>
        </p:txBody>
      </p:sp>
      <p:grpSp>
        <p:nvGrpSpPr>
          <p:cNvPr id="9" name="Group 8">
            <a:extLst>
              <a:ext uri="{FF2B5EF4-FFF2-40B4-BE49-F238E27FC236}">
                <a16:creationId xmlns:a16="http://schemas.microsoft.com/office/drawing/2014/main" id="{D5BBC8A4-96C2-C8C2-4D4D-8AC28F510190}"/>
              </a:ext>
            </a:extLst>
          </p:cNvPr>
          <p:cNvGrpSpPr/>
          <p:nvPr/>
        </p:nvGrpSpPr>
        <p:grpSpPr>
          <a:xfrm>
            <a:off x="9914282" y="1654240"/>
            <a:ext cx="2071889" cy="4479625"/>
            <a:chOff x="9874177" y="1908240"/>
            <a:chExt cx="2071889" cy="4479625"/>
          </a:xfrm>
        </p:grpSpPr>
        <p:pic>
          <p:nvPicPr>
            <p:cNvPr id="16" name="Picture 9" descr="http://i.telegraph.co.uk/multimedia/archive/01007/england-population_1007441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4177" y="3982922"/>
              <a:ext cx="2029503" cy="127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Image result for tine buffel and engage"/>
            <p:cNvPicPr>
              <a:picLocks noChangeAspect="1" noChangeArrowheads="1"/>
            </p:cNvPicPr>
            <p:nvPr/>
          </p:nvPicPr>
          <p:blipFill rotWithShape="1">
            <a:blip r:embed="rId6">
              <a:extLst>
                <a:ext uri="{28A0092B-C50C-407E-A947-70E740481C1C}">
                  <a14:useLocalDpi xmlns:a14="http://schemas.microsoft.com/office/drawing/2010/main" val="0"/>
                </a:ext>
              </a:extLst>
            </a:blip>
            <a:srcRect b="26022"/>
            <a:stretch/>
          </p:blipFill>
          <p:spPr bwMode="auto">
            <a:xfrm>
              <a:off x="9895335" y="5342654"/>
              <a:ext cx="2050731" cy="104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rotWithShape="1">
            <a:blip r:embed="rId7">
              <a:extLst>
                <a:ext uri="{28A0092B-C50C-407E-A947-70E740481C1C}">
                  <a14:useLocalDpi xmlns:a14="http://schemas.microsoft.com/office/drawing/2010/main" val="0"/>
                </a:ext>
              </a:extLst>
            </a:blip>
            <a:srcRect t="4627" b="6133"/>
            <a:stretch/>
          </p:blipFill>
          <p:spPr bwMode="auto">
            <a:xfrm>
              <a:off x="9895335" y="1908240"/>
              <a:ext cx="2008345" cy="115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p:cNvPicPr>
              <a:picLocks noChangeAspect="1"/>
            </p:cNvPicPr>
            <p:nvPr/>
          </p:nvPicPr>
          <p:blipFill rotWithShape="1">
            <a:blip r:embed="rId8">
              <a:extLst>
                <a:ext uri="{28A0092B-C50C-407E-A947-70E740481C1C}">
                  <a14:useLocalDpi xmlns:a14="http://schemas.microsoft.com/office/drawing/2010/main" val="0"/>
                </a:ext>
              </a:extLst>
            </a:blip>
            <a:srcRect t="18360" b="27992"/>
            <a:stretch/>
          </p:blipFill>
          <p:spPr bwMode="auto">
            <a:xfrm>
              <a:off x="9895499" y="3145544"/>
              <a:ext cx="2008181" cy="75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p:nvPr/>
        </p:nvGrpSpPr>
        <p:grpSpPr>
          <a:xfrm rot="5400000">
            <a:off x="10628126" y="-1732648"/>
            <a:ext cx="3125841" cy="3471104"/>
            <a:chOff x="4151211" y="337389"/>
            <a:chExt cx="4760710" cy="4760710"/>
          </a:xfrm>
        </p:grpSpPr>
        <p:sp>
          <p:nvSpPr>
            <p:cNvPr id="20" name="Pie 19"/>
            <p:cNvSpPr/>
            <p:nvPr/>
          </p:nvSpPr>
          <p:spPr>
            <a:xfrm>
              <a:off x="4151211" y="337389"/>
              <a:ext cx="4760710" cy="4760710"/>
            </a:xfrm>
            <a:prstGeom prst="pie">
              <a:avLst>
                <a:gd name="adj1" fmla="val 0"/>
                <a:gd name="adj2" fmla="val 540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Pie 4"/>
            <p:cNvSpPr txBox="1"/>
            <p:nvPr/>
          </p:nvSpPr>
          <p:spPr>
            <a:xfrm rot="16200000">
              <a:off x="6454409" y="2974054"/>
              <a:ext cx="204054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kern="1200"/>
                <a:t>Communities</a:t>
              </a:r>
              <a:r>
                <a:rPr lang="en-US" sz="3200"/>
                <a:t> </a:t>
              </a:r>
              <a:endParaRPr lang="en-US" sz="3200" kern="1200"/>
            </a:p>
          </p:txBody>
        </p:sp>
      </p:grpSp>
      <p:pic>
        <p:nvPicPr>
          <p:cNvPr id="3" name="Picture 2">
            <a:extLst>
              <a:ext uri="{FF2B5EF4-FFF2-40B4-BE49-F238E27FC236}">
                <a16:creationId xmlns:a16="http://schemas.microsoft.com/office/drawing/2014/main" id="{2E7CC934-1FE8-01F6-8124-F88CFA698E88}"/>
              </a:ext>
            </a:extLst>
          </p:cNvPr>
          <p:cNvPicPr>
            <a:picLocks noChangeAspect="1"/>
          </p:cNvPicPr>
          <p:nvPr/>
        </p:nvPicPr>
        <p:blipFill>
          <a:blip r:embed="rId9"/>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338BE7A5-91E7-AD9B-7516-B51795F45E1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C663011-CDE6-1EF7-D0E9-8887FBEEC4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22181" y="409473"/>
            <a:ext cx="4331215" cy="273222"/>
          </a:xfrm>
          <a:prstGeom prst="rect">
            <a:avLst/>
          </a:prstGeom>
        </p:spPr>
      </p:pic>
      <p:sp>
        <p:nvSpPr>
          <p:cNvPr id="6" name="Rectangle 5">
            <a:extLst>
              <a:ext uri="{FF2B5EF4-FFF2-40B4-BE49-F238E27FC236}">
                <a16:creationId xmlns:a16="http://schemas.microsoft.com/office/drawing/2014/main" id="{179DBB33-EE63-FC34-B925-43C6855CB130}"/>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pic>
        <p:nvPicPr>
          <p:cNvPr id="8" name="Picture 8">
            <a:extLst>
              <a:ext uri="{FF2B5EF4-FFF2-40B4-BE49-F238E27FC236}">
                <a16:creationId xmlns:a16="http://schemas.microsoft.com/office/drawing/2014/main" id="{6D2E3A73-C064-9C31-F773-9D01A48C64FE}"/>
              </a:ext>
            </a:extLst>
          </p:cNvPr>
          <p:cNvPicPr>
            <a:picLocks noChangeAspect="1"/>
          </p:cNvPicPr>
          <p:nvPr/>
        </p:nvPicPr>
        <p:blipFill rotWithShape="1">
          <a:blip r:embed="rId12"/>
          <a:srcRect t="87" r="68105" b="287"/>
          <a:stretch/>
        </p:blipFill>
        <p:spPr>
          <a:xfrm>
            <a:off x="326190" y="1508161"/>
            <a:ext cx="1778854" cy="4634460"/>
          </a:xfrm>
          <a:prstGeom prst="rect">
            <a:avLst/>
          </a:prstGeom>
        </p:spPr>
      </p:pic>
      <p:sp>
        <p:nvSpPr>
          <p:cNvPr id="10" name="Rounded Rectangle 10">
            <a:extLst>
              <a:ext uri="{FF2B5EF4-FFF2-40B4-BE49-F238E27FC236}">
                <a16:creationId xmlns:a16="http://schemas.microsoft.com/office/drawing/2014/main" id="{C146CD57-3A20-AB8A-5BC5-F23860DE91D1}"/>
              </a:ext>
            </a:extLst>
          </p:cNvPr>
          <p:cNvSpPr/>
          <p:nvPr/>
        </p:nvSpPr>
        <p:spPr>
          <a:xfrm>
            <a:off x="2874236" y="1614236"/>
            <a:ext cx="5981559" cy="66221"/>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3610669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8821" y="879845"/>
            <a:ext cx="9144000" cy="907316"/>
          </a:xfrm>
        </p:spPr>
        <p:txBody>
          <a:bodyPr>
            <a:normAutofit fontScale="90000"/>
          </a:bodyPr>
          <a:lstStyle/>
          <a:p>
            <a:r>
              <a:rPr lang="en-GB" altLang="en-US">
                <a:solidFill>
                  <a:srgbClr val="7030A0"/>
                </a:solidFill>
                <a:latin typeface="Calibri"/>
                <a:ea typeface="ＭＳ Ｐゴシック"/>
                <a:cs typeface="Calibri"/>
              </a:rPr>
              <a:t>EDI in Public Engagement</a:t>
            </a:r>
          </a:p>
        </p:txBody>
      </p:sp>
      <p:grpSp>
        <p:nvGrpSpPr>
          <p:cNvPr id="11" name="Group 10"/>
          <p:cNvGrpSpPr/>
          <p:nvPr/>
        </p:nvGrpSpPr>
        <p:grpSpPr>
          <a:xfrm rot="5400000">
            <a:off x="10628126" y="-1732648"/>
            <a:ext cx="3125841" cy="3471104"/>
            <a:chOff x="4151211" y="337389"/>
            <a:chExt cx="4760710" cy="4760710"/>
          </a:xfrm>
        </p:grpSpPr>
        <p:sp>
          <p:nvSpPr>
            <p:cNvPr id="20" name="Pie 19"/>
            <p:cNvSpPr/>
            <p:nvPr/>
          </p:nvSpPr>
          <p:spPr>
            <a:xfrm>
              <a:off x="4151211" y="337389"/>
              <a:ext cx="4760710" cy="4760710"/>
            </a:xfrm>
            <a:prstGeom prst="pie">
              <a:avLst>
                <a:gd name="adj1" fmla="val 0"/>
                <a:gd name="adj2" fmla="val 540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Pie 4"/>
            <p:cNvSpPr txBox="1"/>
            <p:nvPr/>
          </p:nvSpPr>
          <p:spPr>
            <a:xfrm rot="16200000">
              <a:off x="6454409" y="2974054"/>
              <a:ext cx="204054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kern="1200"/>
                <a:t>Communities</a:t>
              </a:r>
              <a:r>
                <a:rPr lang="en-US" sz="3200"/>
                <a:t> </a:t>
              </a:r>
              <a:endParaRPr lang="en-US" sz="3200" kern="1200"/>
            </a:p>
          </p:txBody>
        </p:sp>
      </p:grpSp>
      <p:pic>
        <p:nvPicPr>
          <p:cNvPr id="3" name="Picture 2">
            <a:extLst>
              <a:ext uri="{FF2B5EF4-FFF2-40B4-BE49-F238E27FC236}">
                <a16:creationId xmlns:a16="http://schemas.microsoft.com/office/drawing/2014/main" id="{2E7CC934-1FE8-01F6-8124-F88CFA698E88}"/>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338BE7A5-91E7-AD9B-7516-B51795F45E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C663011-CDE6-1EF7-D0E9-8887FBEEC4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2181" y="409473"/>
            <a:ext cx="4331215" cy="273222"/>
          </a:xfrm>
          <a:prstGeom prst="rect">
            <a:avLst/>
          </a:prstGeom>
        </p:spPr>
      </p:pic>
      <p:sp>
        <p:nvSpPr>
          <p:cNvPr id="6" name="Rectangle 5">
            <a:extLst>
              <a:ext uri="{FF2B5EF4-FFF2-40B4-BE49-F238E27FC236}">
                <a16:creationId xmlns:a16="http://schemas.microsoft.com/office/drawing/2014/main" id="{179DBB33-EE63-FC34-B925-43C6855CB130}"/>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7" name="TextBox 6">
            <a:extLst>
              <a:ext uri="{FF2B5EF4-FFF2-40B4-BE49-F238E27FC236}">
                <a16:creationId xmlns:a16="http://schemas.microsoft.com/office/drawing/2014/main" id="{0994ACBA-4A79-F428-864E-A78843B3627A}"/>
              </a:ext>
            </a:extLst>
          </p:cNvPr>
          <p:cNvSpPr txBox="1"/>
          <p:nvPr/>
        </p:nvSpPr>
        <p:spPr>
          <a:xfrm>
            <a:off x="2680010" y="6378498"/>
            <a:ext cx="6683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A starting guide to EDI for public engagement professionals | NCCPE</a:t>
            </a:r>
            <a:endParaRPr lang="en-US"/>
          </a:p>
        </p:txBody>
      </p:sp>
      <p:sp>
        <p:nvSpPr>
          <p:cNvPr id="10" name="TextBox 9">
            <a:extLst>
              <a:ext uri="{FF2B5EF4-FFF2-40B4-BE49-F238E27FC236}">
                <a16:creationId xmlns:a16="http://schemas.microsoft.com/office/drawing/2014/main" id="{3694EDAA-206B-5FE2-A3CC-D954EC1F376B}"/>
              </a:ext>
            </a:extLst>
          </p:cNvPr>
          <p:cNvSpPr txBox="1"/>
          <p:nvPr/>
        </p:nvSpPr>
        <p:spPr>
          <a:xfrm>
            <a:off x="7266877" y="2174487"/>
            <a:ext cx="45534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Key principles</a:t>
            </a:r>
          </a:p>
          <a:p>
            <a:pPr marL="285750" indent="-285750">
              <a:buFont typeface="Arial"/>
              <a:buChar char="•"/>
            </a:pPr>
            <a:r>
              <a:rPr lang="en-GB">
                <a:cs typeface="Calibri"/>
              </a:rPr>
              <a:t>Take responsibility</a:t>
            </a:r>
          </a:p>
          <a:p>
            <a:pPr marL="285750" indent="-285750">
              <a:buFont typeface="Arial"/>
              <a:buChar char="•"/>
            </a:pPr>
            <a:r>
              <a:rPr lang="en-GB">
                <a:cs typeface="Calibri"/>
              </a:rPr>
              <a:t>Systematic change</a:t>
            </a:r>
          </a:p>
          <a:p>
            <a:pPr marL="285750" indent="-285750">
              <a:buFont typeface="Arial"/>
              <a:buChar char="•"/>
            </a:pPr>
            <a:r>
              <a:rPr lang="en-GB">
                <a:cs typeface="Calibri"/>
              </a:rPr>
              <a:t>Freedom of speech and equity of voices</a:t>
            </a:r>
          </a:p>
          <a:p>
            <a:pPr marL="285750" indent="-285750">
              <a:buFont typeface="Arial"/>
              <a:buChar char="•"/>
            </a:pPr>
            <a:r>
              <a:rPr lang="en-GB"/>
              <a:t>There is no neutral position</a:t>
            </a:r>
            <a:endParaRPr lang="en-GB">
              <a:cs typeface="Calibri"/>
            </a:endParaRPr>
          </a:p>
          <a:p>
            <a:pPr marL="285750" indent="-285750">
              <a:buFont typeface="Arial"/>
              <a:buChar char="•"/>
            </a:pPr>
            <a:r>
              <a:rPr lang="en-GB">
                <a:cs typeface="Calibri"/>
              </a:rPr>
              <a:t>Equity over equality</a:t>
            </a:r>
          </a:p>
          <a:p>
            <a:pPr marL="285750" indent="-285750">
              <a:buFont typeface="Arial"/>
              <a:buChar char="•"/>
            </a:pPr>
            <a:r>
              <a:rPr lang="en-GB">
                <a:cs typeface="Calibri"/>
              </a:rPr>
              <a:t>Recognising complexity</a:t>
            </a:r>
          </a:p>
          <a:p>
            <a:pPr marL="285750" indent="-285750">
              <a:buFont typeface="Arial"/>
              <a:buChar char="•"/>
            </a:pPr>
            <a:r>
              <a:rPr lang="en-GB">
                <a:cs typeface="Calibri"/>
              </a:rPr>
              <a:t>Being prepared to do the leg work </a:t>
            </a:r>
          </a:p>
          <a:p>
            <a:pPr marL="285750" indent="-285750">
              <a:buFont typeface="Arial"/>
              <a:buChar char="•"/>
            </a:pPr>
            <a:r>
              <a:rPr lang="en-GB"/>
              <a:t>Avoid drive-by engagement </a:t>
            </a:r>
            <a:endParaRPr lang="en-GB">
              <a:cs typeface="Calibri"/>
            </a:endParaRPr>
          </a:p>
          <a:p>
            <a:pPr marL="285750" indent="-285750">
              <a:buFont typeface="Arial"/>
              <a:buChar char="•"/>
            </a:pPr>
            <a:r>
              <a:rPr lang="en-GB"/>
              <a:t>Avoid generalising </a:t>
            </a:r>
            <a:endParaRPr lang="en-GB">
              <a:cs typeface="Calibri"/>
            </a:endParaRPr>
          </a:p>
          <a:p>
            <a:pPr marL="285750" indent="-285750">
              <a:buFont typeface="Arial"/>
              <a:buChar char="•"/>
            </a:pPr>
            <a:endParaRPr lang="en-GB">
              <a:cs typeface="Calibri"/>
            </a:endParaRPr>
          </a:p>
          <a:p>
            <a:pPr marL="285750" indent="-285750">
              <a:buFont typeface="Arial"/>
              <a:buChar char="•"/>
            </a:pPr>
            <a:endParaRPr lang="en-GB">
              <a:cs typeface="Calibri"/>
            </a:endParaRPr>
          </a:p>
        </p:txBody>
      </p:sp>
      <p:sp>
        <p:nvSpPr>
          <p:cNvPr id="22" name="Rounded Rectangle 10">
            <a:extLst>
              <a:ext uri="{FF2B5EF4-FFF2-40B4-BE49-F238E27FC236}">
                <a16:creationId xmlns:a16="http://schemas.microsoft.com/office/drawing/2014/main" id="{9BFC974A-6E4A-1D72-43DE-01335106716D}"/>
              </a:ext>
            </a:extLst>
          </p:cNvPr>
          <p:cNvSpPr/>
          <p:nvPr/>
        </p:nvSpPr>
        <p:spPr>
          <a:xfrm rot="5400000">
            <a:off x="3803504" y="3853773"/>
            <a:ext cx="4197364"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3" name="TextBox 22">
            <a:extLst>
              <a:ext uri="{FF2B5EF4-FFF2-40B4-BE49-F238E27FC236}">
                <a16:creationId xmlns:a16="http://schemas.microsoft.com/office/drawing/2014/main" id="{C17A7FC8-759E-04ED-BC13-19AE9524FBCD}"/>
              </a:ext>
            </a:extLst>
          </p:cNvPr>
          <p:cNvSpPr txBox="1"/>
          <p:nvPr/>
        </p:nvSpPr>
        <p:spPr>
          <a:xfrm>
            <a:off x="771292" y="2174487"/>
            <a:ext cx="455341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Why it's important:</a:t>
            </a:r>
          </a:p>
          <a:p>
            <a:pPr marL="285750" indent="-285750">
              <a:buFont typeface="Arial"/>
              <a:buChar char="•"/>
            </a:pPr>
            <a:r>
              <a:rPr lang="en-GB">
                <a:ea typeface="+mn-lt"/>
                <a:cs typeface="+mn-lt"/>
              </a:rPr>
              <a:t>Equal health outcomes - different groups may respond differently</a:t>
            </a:r>
            <a:endParaRPr lang="en-GB"/>
          </a:p>
          <a:p>
            <a:pPr marL="285750" indent="-285750">
              <a:buFont typeface="Arial"/>
              <a:buChar char="•"/>
            </a:pPr>
            <a:r>
              <a:rPr lang="en-GB">
                <a:ea typeface="+mn-lt"/>
                <a:cs typeface="+mn-lt"/>
              </a:rPr>
              <a:t>there are no barriers - </a:t>
            </a:r>
            <a:r>
              <a:rPr lang="en-GB">
                <a:cs typeface="Calibri"/>
              </a:rPr>
              <a:t>everyone can be involved</a:t>
            </a:r>
          </a:p>
          <a:p>
            <a:pPr marL="285750" indent="-285750">
              <a:buFont typeface="Arial"/>
              <a:buChar char="•"/>
            </a:pPr>
            <a:r>
              <a:rPr lang="en-GB">
                <a:ea typeface="+mn-lt"/>
                <a:cs typeface="+mn-lt"/>
              </a:rPr>
              <a:t>People feel supported and encouraged</a:t>
            </a:r>
            <a:endParaRPr lang="en-GB">
              <a:cs typeface="Calibri"/>
            </a:endParaRPr>
          </a:p>
          <a:p>
            <a:pPr marL="285750" indent="-285750">
              <a:buFont typeface="Arial"/>
              <a:buChar char="•"/>
            </a:pPr>
            <a:r>
              <a:rPr lang="en-GB">
                <a:cs typeface="Calibri"/>
              </a:rPr>
              <a:t>Diverse groups have different opinions, ideas and solutions</a:t>
            </a:r>
          </a:p>
          <a:p>
            <a:pPr marL="285750" indent="-285750">
              <a:buFont typeface="Arial"/>
              <a:buChar char="•"/>
            </a:pPr>
            <a:r>
              <a:rPr lang="en-GB">
                <a:ea typeface="+mn-lt"/>
                <a:cs typeface="+mn-lt"/>
              </a:rPr>
              <a:t>Representative of global population rather than a specific group</a:t>
            </a:r>
            <a:endParaRPr lang="en-GB">
              <a:cs typeface="Calibri"/>
            </a:endParaRPr>
          </a:p>
          <a:p>
            <a:pPr marL="285750" indent="-285750">
              <a:buFont typeface="Arial"/>
              <a:buChar char="•"/>
            </a:pPr>
            <a:endParaRPr lang="en-GB">
              <a:cs typeface="Calibri"/>
            </a:endParaRPr>
          </a:p>
          <a:p>
            <a:pPr marL="285750" indent="-285750">
              <a:buFont typeface="Arial"/>
              <a:buChar char="•"/>
            </a:pPr>
            <a:endParaRPr lang="en-GB">
              <a:cs typeface="Calibri"/>
            </a:endParaRPr>
          </a:p>
          <a:p>
            <a:pPr marL="285750" indent="-285750">
              <a:buFont typeface="Arial"/>
              <a:buChar char="•"/>
            </a:pPr>
            <a:endParaRPr lang="en-GB">
              <a:cs typeface="Calibri"/>
            </a:endParaRPr>
          </a:p>
          <a:p>
            <a:pPr marL="285750" indent="-285750">
              <a:buFont typeface="Arial"/>
              <a:buChar char="•"/>
            </a:pPr>
            <a:endParaRPr lang="en-GB">
              <a:cs typeface="Calibri"/>
            </a:endParaRPr>
          </a:p>
        </p:txBody>
      </p:sp>
      <p:sp>
        <p:nvSpPr>
          <p:cNvPr id="9" name="Rounded Rectangle 10">
            <a:extLst>
              <a:ext uri="{FF2B5EF4-FFF2-40B4-BE49-F238E27FC236}">
                <a16:creationId xmlns:a16="http://schemas.microsoft.com/office/drawing/2014/main" id="{527D0F20-2E37-C3F4-F1F4-F5BAADC78D98}"/>
              </a:ext>
            </a:extLst>
          </p:cNvPr>
          <p:cNvSpPr/>
          <p:nvPr/>
        </p:nvSpPr>
        <p:spPr>
          <a:xfrm>
            <a:off x="2167993" y="1632821"/>
            <a:ext cx="7524144"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377725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50A88-ACF4-0F18-5E61-3E819F441B66}"/>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B8793C1E-9865-4637-6D5E-5F6F18B78C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C52293E-D502-7FE5-FE5F-8902CA3FDF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F1DD4AAB-E1AF-BED9-3897-B001E95AC271}"/>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3" name="Content Placeholder 2"/>
          <p:cNvSpPr>
            <a:spLocks noGrp="1"/>
          </p:cNvSpPr>
          <p:nvPr>
            <p:ph idx="1"/>
          </p:nvPr>
        </p:nvSpPr>
        <p:spPr>
          <a:xfrm>
            <a:off x="477253" y="1413183"/>
            <a:ext cx="11237494" cy="1089444"/>
          </a:xfrm>
        </p:spPr>
        <p:txBody>
          <a:bodyPr vert="horz" lIns="91440" tIns="45720" rIns="91440" bIns="45720" rtlCol="0" anchor="t">
            <a:normAutofit/>
          </a:bodyPr>
          <a:lstStyle/>
          <a:p>
            <a:pPr algn="ctr">
              <a:buNone/>
            </a:pPr>
            <a:r>
              <a:rPr lang="en-US" sz="6000" b="1">
                <a:solidFill>
                  <a:srgbClr val="7030A0"/>
                </a:solidFill>
                <a:ea typeface="+mn-lt"/>
                <a:cs typeface="+mn-lt"/>
              </a:rPr>
              <a:t>Activity</a:t>
            </a:r>
            <a:r>
              <a:rPr lang="en-US" sz="6000">
                <a:solidFill>
                  <a:srgbClr val="7030A0"/>
                </a:solidFill>
                <a:ea typeface="+mn-lt"/>
                <a:cs typeface="+mn-lt"/>
              </a:rPr>
              <a:t> </a:t>
            </a:r>
            <a:r>
              <a:rPr lang="en-US" sz="6000">
                <a:ea typeface="+mn-lt"/>
                <a:cs typeface="+mn-lt"/>
              </a:rPr>
              <a:t> </a:t>
            </a:r>
            <a:endParaRPr lang="en-GB"/>
          </a:p>
          <a:p>
            <a:pPr marL="0" indent="0" algn="ctr">
              <a:buNone/>
            </a:pPr>
            <a:endParaRPr lang="en-GB" sz="6000">
              <a:solidFill>
                <a:srgbClr val="7030A0"/>
              </a:solidFill>
              <a:cs typeface="Calibri"/>
            </a:endParaRPr>
          </a:p>
        </p:txBody>
      </p:sp>
      <p:sp>
        <p:nvSpPr>
          <p:cNvPr id="8" name="Rounded Rectangle 10">
            <a:extLst>
              <a:ext uri="{FF2B5EF4-FFF2-40B4-BE49-F238E27FC236}">
                <a16:creationId xmlns:a16="http://schemas.microsoft.com/office/drawing/2014/main" id="{7A5B3584-9FD6-0B0A-8923-6699881C5213}"/>
              </a:ext>
            </a:extLst>
          </p:cNvPr>
          <p:cNvSpPr/>
          <p:nvPr/>
        </p:nvSpPr>
        <p:spPr>
          <a:xfrm>
            <a:off x="4456437" y="2255432"/>
            <a:ext cx="2847643" cy="9817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 name="TextBox 1">
            <a:extLst>
              <a:ext uri="{FF2B5EF4-FFF2-40B4-BE49-F238E27FC236}">
                <a16:creationId xmlns:a16="http://schemas.microsoft.com/office/drawing/2014/main" id="{14D0FA0C-2143-6567-07AA-8D6F6950345A}"/>
              </a:ext>
            </a:extLst>
          </p:cNvPr>
          <p:cNvSpPr txBox="1"/>
          <p:nvPr/>
        </p:nvSpPr>
        <p:spPr>
          <a:xfrm>
            <a:off x="2023980" y="2826085"/>
            <a:ext cx="811730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cs typeface="Segoe UI"/>
              </a:rPr>
              <a:t>Write 3 words to describe your research ​</a:t>
            </a:r>
          </a:p>
          <a:p>
            <a:pPr algn="ctr"/>
            <a:endParaRPr lang="en-US" sz="3600">
              <a:cs typeface="Segoe UI"/>
            </a:endParaRPr>
          </a:p>
          <a:p>
            <a:pPr algn="ctr"/>
            <a:r>
              <a:rPr lang="en-US" sz="3600">
                <a:cs typeface="Segoe UI"/>
              </a:rPr>
              <a:t>Write 3 words to describe how you're feeling about your research right now</a:t>
            </a:r>
          </a:p>
        </p:txBody>
      </p:sp>
    </p:spTree>
    <p:extLst>
      <p:ext uri="{BB962C8B-B14F-4D97-AF65-F5344CB8AC3E}">
        <p14:creationId xmlns:p14="http://schemas.microsoft.com/office/powerpoint/2010/main" val="319636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714" y="1189319"/>
            <a:ext cx="11171702" cy="1061563"/>
          </a:xfrm>
        </p:spPr>
        <p:txBody>
          <a:bodyPr>
            <a:normAutofit/>
          </a:bodyPr>
          <a:lstStyle/>
          <a:p>
            <a:r>
              <a:rPr lang="en-GB" altLang="en-US" sz="5400">
                <a:solidFill>
                  <a:srgbClr val="7030A0"/>
                </a:solidFill>
                <a:latin typeface="Calibri"/>
                <a:ea typeface="ＭＳ Ｐゴシック"/>
                <a:cs typeface="Calibri"/>
              </a:rPr>
              <a:t>Who might you want to engage with?</a:t>
            </a:r>
          </a:p>
        </p:txBody>
      </p:sp>
      <p:pic>
        <p:nvPicPr>
          <p:cNvPr id="3" name="Picture 2"/>
          <p:cNvPicPr>
            <a:picLocks noChangeAspect="1"/>
          </p:cNvPicPr>
          <p:nvPr/>
        </p:nvPicPr>
        <p:blipFill>
          <a:blip r:embed="rId3"/>
          <a:stretch>
            <a:fillRect/>
          </a:stretch>
        </p:blipFill>
        <p:spPr>
          <a:xfrm>
            <a:off x="-382" y="2544372"/>
            <a:ext cx="5119596" cy="2987729"/>
          </a:xfrm>
          <a:prstGeom prst="rect">
            <a:avLst/>
          </a:prstGeom>
        </p:spPr>
      </p:pic>
      <p:sp>
        <p:nvSpPr>
          <p:cNvPr id="4" name="TextBox 3"/>
          <p:cNvSpPr txBox="1"/>
          <p:nvPr/>
        </p:nvSpPr>
        <p:spPr>
          <a:xfrm>
            <a:off x="4991309" y="2995689"/>
            <a:ext cx="7066090" cy="2308324"/>
          </a:xfrm>
          <a:prstGeom prst="rect">
            <a:avLst/>
          </a:prstGeom>
          <a:noFill/>
        </p:spPr>
        <p:txBody>
          <a:bodyPr wrap="square" lIns="91440" tIns="45720" rIns="91440" bIns="45720" rtlCol="0" anchor="t">
            <a:spAutoFit/>
          </a:bodyPr>
          <a:lstStyle/>
          <a:p>
            <a:r>
              <a:rPr lang="en-GB" sz="2400"/>
              <a:t>Who? Get specific</a:t>
            </a:r>
          </a:p>
          <a:p>
            <a:r>
              <a:rPr lang="en-GB" sz="2400"/>
              <a:t>Why this particular group?</a:t>
            </a:r>
            <a:endParaRPr lang="en-GB" sz="2400">
              <a:cs typeface="Calibri"/>
            </a:endParaRPr>
          </a:p>
          <a:p>
            <a:r>
              <a:rPr lang="en-GB" sz="2400"/>
              <a:t>What might you need to find out about them? </a:t>
            </a:r>
            <a:endParaRPr lang="en-GB" sz="2400">
              <a:cs typeface="Calibri"/>
            </a:endParaRPr>
          </a:p>
          <a:p>
            <a:r>
              <a:rPr lang="en-GB" sz="2400"/>
              <a:t>Why might they want to engage with you/your subject?</a:t>
            </a:r>
            <a:endParaRPr lang="en-GB" sz="2400">
              <a:cs typeface="Calibri"/>
            </a:endParaRPr>
          </a:p>
          <a:p>
            <a:r>
              <a:rPr lang="en-GB" sz="2400"/>
              <a:t>What assumptions might you be making about them?</a:t>
            </a:r>
            <a:endParaRPr lang="en-GB" sz="2400">
              <a:cs typeface="Calibri"/>
            </a:endParaRPr>
          </a:p>
          <a:p>
            <a:r>
              <a:rPr lang="en-GB" sz="2400"/>
              <a:t>What potential challenges might you need to consider?</a:t>
            </a:r>
            <a:endParaRPr lang="en-GB" sz="2400">
              <a:cs typeface="Calibri"/>
            </a:endParaRPr>
          </a:p>
        </p:txBody>
      </p:sp>
      <p:pic>
        <p:nvPicPr>
          <p:cNvPr id="5" name="Picture 4">
            <a:extLst>
              <a:ext uri="{FF2B5EF4-FFF2-40B4-BE49-F238E27FC236}">
                <a16:creationId xmlns:a16="http://schemas.microsoft.com/office/drawing/2014/main" id="{702E2A49-4D5D-239C-BE00-78F15AF86EDE}"/>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6" name="Picture 1" descr="TAB_col_white_background.jpg">
            <a:extLst>
              <a:ext uri="{FF2B5EF4-FFF2-40B4-BE49-F238E27FC236}">
                <a16:creationId xmlns:a16="http://schemas.microsoft.com/office/drawing/2014/main" id="{4147677C-588A-643F-F346-02A061AF07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D8220D3-76D7-212B-580D-DF61C1412D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8781" y="584424"/>
            <a:ext cx="4331215" cy="273222"/>
          </a:xfrm>
          <a:prstGeom prst="rect">
            <a:avLst/>
          </a:prstGeom>
        </p:spPr>
      </p:pic>
      <p:sp>
        <p:nvSpPr>
          <p:cNvPr id="8" name="Rectangle 7">
            <a:extLst>
              <a:ext uri="{FF2B5EF4-FFF2-40B4-BE49-F238E27FC236}">
                <a16:creationId xmlns:a16="http://schemas.microsoft.com/office/drawing/2014/main" id="{BA2F6906-345F-9CC8-EE51-B953A40CBC9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3" name="Group 12">
            <a:extLst>
              <a:ext uri="{FF2B5EF4-FFF2-40B4-BE49-F238E27FC236}">
                <a16:creationId xmlns:a16="http://schemas.microsoft.com/office/drawing/2014/main" id="{D983EC28-6F45-B3DE-FB97-DFDA3BFFC452}"/>
              </a:ext>
            </a:extLst>
          </p:cNvPr>
          <p:cNvGrpSpPr/>
          <p:nvPr/>
        </p:nvGrpSpPr>
        <p:grpSpPr>
          <a:xfrm rot="5400000">
            <a:off x="10628126" y="-1732648"/>
            <a:ext cx="3125841" cy="3471104"/>
            <a:chOff x="4151211" y="337389"/>
            <a:chExt cx="4760710" cy="4760710"/>
          </a:xfrm>
        </p:grpSpPr>
        <p:sp>
          <p:nvSpPr>
            <p:cNvPr id="10" name="Pie 19">
              <a:extLst>
                <a:ext uri="{FF2B5EF4-FFF2-40B4-BE49-F238E27FC236}">
                  <a16:creationId xmlns:a16="http://schemas.microsoft.com/office/drawing/2014/main" id="{181CEA20-C3F3-DCA7-BC57-79D9246C9BE9}"/>
                </a:ext>
              </a:extLst>
            </p:cNvPr>
            <p:cNvSpPr/>
            <p:nvPr/>
          </p:nvSpPr>
          <p:spPr>
            <a:xfrm>
              <a:off x="4151211" y="337389"/>
              <a:ext cx="4760710" cy="4760710"/>
            </a:xfrm>
            <a:prstGeom prst="pie">
              <a:avLst>
                <a:gd name="adj1" fmla="val 0"/>
                <a:gd name="adj2" fmla="val 540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Pie 4">
              <a:extLst>
                <a:ext uri="{FF2B5EF4-FFF2-40B4-BE49-F238E27FC236}">
                  <a16:creationId xmlns:a16="http://schemas.microsoft.com/office/drawing/2014/main" id="{EEF4ADC3-B1DC-6E51-5D70-C62FABEF4D9E}"/>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kern="1200"/>
                <a:t>Communities</a:t>
              </a:r>
              <a:r>
                <a:rPr lang="en-US" sz="3200"/>
                <a:t> </a:t>
              </a:r>
              <a:endParaRPr lang="en-US" sz="3200" kern="1200"/>
            </a:p>
          </p:txBody>
        </p:sp>
      </p:grpSp>
      <p:sp>
        <p:nvSpPr>
          <p:cNvPr id="11" name="Rounded Rectangle 10">
            <a:extLst>
              <a:ext uri="{FF2B5EF4-FFF2-40B4-BE49-F238E27FC236}">
                <a16:creationId xmlns:a16="http://schemas.microsoft.com/office/drawing/2014/main" id="{88AD2408-0BD3-9097-2425-A8D0931DB51D}"/>
              </a:ext>
            </a:extLst>
          </p:cNvPr>
          <p:cNvSpPr/>
          <p:nvPr/>
        </p:nvSpPr>
        <p:spPr>
          <a:xfrm>
            <a:off x="941358" y="2162504"/>
            <a:ext cx="10525681"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3534126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3872" y="1122477"/>
            <a:ext cx="2869913" cy="1061563"/>
          </a:xfrm>
        </p:spPr>
        <p:txBody>
          <a:bodyPr>
            <a:normAutofit/>
          </a:bodyPr>
          <a:lstStyle/>
          <a:p>
            <a:r>
              <a:rPr lang="en-GB" altLang="en-US" sz="5400" b="1">
                <a:solidFill>
                  <a:srgbClr val="7030A0"/>
                </a:solidFill>
                <a:latin typeface="Calibri"/>
                <a:ea typeface="ＭＳ Ｐゴシック"/>
                <a:cs typeface="Calibri"/>
              </a:rPr>
              <a:t>Activity</a:t>
            </a:r>
            <a:endParaRPr lang="en-US" b="1"/>
          </a:p>
        </p:txBody>
      </p:sp>
      <p:pic>
        <p:nvPicPr>
          <p:cNvPr id="5" name="Picture 4">
            <a:extLst>
              <a:ext uri="{FF2B5EF4-FFF2-40B4-BE49-F238E27FC236}">
                <a16:creationId xmlns:a16="http://schemas.microsoft.com/office/drawing/2014/main" id="{702E2A49-4D5D-239C-BE00-78F15AF86EDE}"/>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6" name="Picture 1" descr="TAB_col_white_background.jpg">
            <a:extLst>
              <a:ext uri="{FF2B5EF4-FFF2-40B4-BE49-F238E27FC236}">
                <a16:creationId xmlns:a16="http://schemas.microsoft.com/office/drawing/2014/main" id="{4147677C-588A-643F-F346-02A061AF07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D8220D3-76D7-212B-580D-DF61C1412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781" y="584424"/>
            <a:ext cx="4331215" cy="273222"/>
          </a:xfrm>
          <a:prstGeom prst="rect">
            <a:avLst/>
          </a:prstGeom>
        </p:spPr>
      </p:pic>
      <p:sp>
        <p:nvSpPr>
          <p:cNvPr id="8" name="Rectangle 7">
            <a:extLst>
              <a:ext uri="{FF2B5EF4-FFF2-40B4-BE49-F238E27FC236}">
                <a16:creationId xmlns:a16="http://schemas.microsoft.com/office/drawing/2014/main" id="{BA2F6906-345F-9CC8-EE51-B953A40CBC9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3" name="Group 12">
            <a:extLst>
              <a:ext uri="{FF2B5EF4-FFF2-40B4-BE49-F238E27FC236}">
                <a16:creationId xmlns:a16="http://schemas.microsoft.com/office/drawing/2014/main" id="{D983EC28-6F45-B3DE-FB97-DFDA3BFFC452}"/>
              </a:ext>
            </a:extLst>
          </p:cNvPr>
          <p:cNvGrpSpPr/>
          <p:nvPr/>
        </p:nvGrpSpPr>
        <p:grpSpPr>
          <a:xfrm rot="5400000">
            <a:off x="10628126" y="-1732648"/>
            <a:ext cx="3125841" cy="3471104"/>
            <a:chOff x="4151211" y="337389"/>
            <a:chExt cx="4760710" cy="4760710"/>
          </a:xfrm>
        </p:grpSpPr>
        <p:sp>
          <p:nvSpPr>
            <p:cNvPr id="10" name="Pie 19">
              <a:extLst>
                <a:ext uri="{FF2B5EF4-FFF2-40B4-BE49-F238E27FC236}">
                  <a16:creationId xmlns:a16="http://schemas.microsoft.com/office/drawing/2014/main" id="{181CEA20-C3F3-DCA7-BC57-79D9246C9BE9}"/>
                </a:ext>
              </a:extLst>
            </p:cNvPr>
            <p:cNvSpPr/>
            <p:nvPr/>
          </p:nvSpPr>
          <p:spPr>
            <a:xfrm>
              <a:off x="4151211" y="337389"/>
              <a:ext cx="4760710" cy="4760710"/>
            </a:xfrm>
            <a:prstGeom prst="pie">
              <a:avLst>
                <a:gd name="adj1" fmla="val 0"/>
                <a:gd name="adj2" fmla="val 540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Pie 4">
              <a:extLst>
                <a:ext uri="{FF2B5EF4-FFF2-40B4-BE49-F238E27FC236}">
                  <a16:creationId xmlns:a16="http://schemas.microsoft.com/office/drawing/2014/main" id="{EEF4ADC3-B1DC-6E51-5D70-C62FABEF4D9E}"/>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kern="1200"/>
                <a:t>Communities</a:t>
              </a:r>
              <a:r>
                <a:rPr lang="en-US" sz="3200"/>
                <a:t> </a:t>
              </a:r>
              <a:endParaRPr lang="en-US" sz="3200" kern="1200"/>
            </a:p>
          </p:txBody>
        </p:sp>
      </p:grpSp>
      <p:sp>
        <p:nvSpPr>
          <p:cNvPr id="9" name="TextBox 8">
            <a:extLst>
              <a:ext uri="{FF2B5EF4-FFF2-40B4-BE49-F238E27FC236}">
                <a16:creationId xmlns:a16="http://schemas.microsoft.com/office/drawing/2014/main" id="{D6B0374A-0633-67BC-0FBA-92FA9774C5A1}"/>
              </a:ext>
            </a:extLst>
          </p:cNvPr>
          <p:cNvSpPr txBox="1"/>
          <p:nvPr/>
        </p:nvSpPr>
        <p:spPr>
          <a:xfrm>
            <a:off x="1823453" y="2277979"/>
            <a:ext cx="85317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ea typeface="+mn-lt"/>
                <a:cs typeface="Times New Roman"/>
              </a:rPr>
              <a:t>Choose</a:t>
            </a:r>
            <a:r>
              <a:rPr lang="en-US" sz="3200">
                <a:cs typeface="Times New Roman"/>
              </a:rPr>
              <a:t> a particular audience and discuss their: </a:t>
            </a:r>
            <a:endParaRPr lang="en-US">
              <a:cs typeface="Calibri" panose="020F0502020204030204"/>
            </a:endParaRPr>
          </a:p>
          <a:p>
            <a:pPr marL="457200" indent="-457200">
              <a:buFont typeface="Arial"/>
              <a:buChar char="•"/>
            </a:pPr>
            <a:r>
              <a:rPr lang="en-US" sz="3200">
                <a:ea typeface="+mn-lt"/>
                <a:cs typeface="+mn-lt"/>
              </a:rPr>
              <a:t>motivations</a:t>
            </a:r>
            <a:endParaRPr lang="en-US">
              <a:ea typeface="+mn-lt"/>
              <a:cs typeface="+mn-lt"/>
            </a:endParaRPr>
          </a:p>
          <a:p>
            <a:pPr marL="457200" indent="-457200">
              <a:buFont typeface="Arial"/>
              <a:buChar char="•"/>
            </a:pPr>
            <a:r>
              <a:rPr lang="en-US" sz="3200">
                <a:ea typeface="+mn-lt"/>
                <a:cs typeface="+mn-lt"/>
              </a:rPr>
              <a:t>understanding and perceptions of your topic </a:t>
            </a:r>
            <a:endParaRPr lang="en-US">
              <a:ea typeface="+mn-lt"/>
              <a:cs typeface="+mn-lt"/>
            </a:endParaRPr>
          </a:p>
          <a:p>
            <a:pPr marL="457200" indent="-457200">
              <a:buFont typeface="Arial"/>
              <a:buChar char="•"/>
            </a:pPr>
            <a:r>
              <a:rPr lang="en-US" sz="3200">
                <a:ea typeface="+mn-lt"/>
                <a:cs typeface="+mn-lt"/>
              </a:rPr>
              <a:t>interests</a:t>
            </a:r>
          </a:p>
          <a:p>
            <a:pPr marL="457200" indent="-457200">
              <a:buFont typeface="Arial"/>
              <a:buChar char="•"/>
            </a:pPr>
            <a:r>
              <a:rPr lang="en-US" sz="3200">
                <a:ea typeface="+mn-lt"/>
                <a:cs typeface="+mn-lt"/>
              </a:rPr>
              <a:t>capacity to engage  </a:t>
            </a:r>
            <a:r>
              <a:rPr lang="en-US" sz="3200">
                <a:cs typeface="Times New Roman"/>
              </a:rPr>
              <a:t>  </a:t>
            </a:r>
            <a:endParaRPr lang="en-US">
              <a:cs typeface="Calibri"/>
            </a:endParaRPr>
          </a:p>
          <a:p>
            <a:endParaRPr lang="en-US" sz="3200">
              <a:cs typeface="Times New Roman"/>
            </a:endParaRPr>
          </a:p>
          <a:p>
            <a:endParaRPr lang="en-US" sz="3200">
              <a:cs typeface="Times New Roman"/>
            </a:endParaRPr>
          </a:p>
        </p:txBody>
      </p:sp>
      <p:sp>
        <p:nvSpPr>
          <p:cNvPr id="4" name="Rounded Rectangle 10">
            <a:extLst>
              <a:ext uri="{FF2B5EF4-FFF2-40B4-BE49-F238E27FC236}">
                <a16:creationId xmlns:a16="http://schemas.microsoft.com/office/drawing/2014/main" id="{E345ACE3-28D9-0B38-72BC-08F8F344E405}"/>
              </a:ext>
            </a:extLst>
          </p:cNvPr>
          <p:cNvSpPr/>
          <p:nvPr/>
        </p:nvSpPr>
        <p:spPr>
          <a:xfrm>
            <a:off x="4429701" y="2041537"/>
            <a:ext cx="2794169"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1169855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2398" y="908583"/>
            <a:ext cx="7161176" cy="1074931"/>
          </a:xfrm>
        </p:spPr>
        <p:txBody>
          <a:bodyPr>
            <a:normAutofit/>
          </a:bodyPr>
          <a:lstStyle/>
          <a:p>
            <a:r>
              <a:rPr lang="en-GB" altLang="en-US" sz="5400">
                <a:solidFill>
                  <a:srgbClr val="7030A0"/>
                </a:solidFill>
                <a:latin typeface="Calibri"/>
                <a:ea typeface="ＭＳ Ｐゴシック"/>
                <a:cs typeface="Calibri"/>
              </a:rPr>
              <a:t>Potential challenges </a:t>
            </a:r>
            <a:endParaRPr lang="en-GB" altLang="en-US" sz="5400">
              <a:solidFill>
                <a:srgbClr val="7030A0"/>
              </a:solidFill>
              <a:latin typeface="Calibri" panose="020F0502020204030204" pitchFamily="34" charset="0"/>
              <a:ea typeface="ＭＳ Ｐゴシック" panose="020B0600070205080204" pitchFamily="34" charset="-128"/>
              <a:cs typeface="Calibri"/>
            </a:endParaRPr>
          </a:p>
        </p:txBody>
      </p:sp>
      <p:pic>
        <p:nvPicPr>
          <p:cNvPr id="5" name="Picture 4"/>
          <p:cNvPicPr>
            <a:picLocks noChangeAspect="1"/>
          </p:cNvPicPr>
          <p:nvPr/>
        </p:nvPicPr>
        <p:blipFill rotWithShape="1">
          <a:blip r:embed="rId3"/>
          <a:srcRect t="25864"/>
          <a:stretch/>
        </p:blipFill>
        <p:spPr>
          <a:xfrm>
            <a:off x="2334416" y="1830059"/>
            <a:ext cx="7525273" cy="4147505"/>
          </a:xfrm>
          <a:prstGeom prst="rect">
            <a:avLst/>
          </a:prstGeom>
        </p:spPr>
      </p:pic>
      <p:pic>
        <p:nvPicPr>
          <p:cNvPr id="3" name="Picture 2">
            <a:extLst>
              <a:ext uri="{FF2B5EF4-FFF2-40B4-BE49-F238E27FC236}">
                <a16:creationId xmlns:a16="http://schemas.microsoft.com/office/drawing/2014/main" id="{EBA24D96-6B13-BFE0-62EB-4C70017C9317}"/>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6DC25BB6-3CB1-45F6-3202-23037AC936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43FAF97-DE14-7D1C-2F3E-22AF588358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8570" y="450740"/>
            <a:ext cx="4331215" cy="273222"/>
          </a:xfrm>
          <a:prstGeom prst="rect">
            <a:avLst/>
          </a:prstGeom>
        </p:spPr>
      </p:pic>
      <p:sp>
        <p:nvSpPr>
          <p:cNvPr id="7" name="Rectangle 6">
            <a:extLst>
              <a:ext uri="{FF2B5EF4-FFF2-40B4-BE49-F238E27FC236}">
                <a16:creationId xmlns:a16="http://schemas.microsoft.com/office/drawing/2014/main" id="{1DB4F22B-D3B4-BE38-1665-418698F7B8FC}"/>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10" name="Pie 4">
            <a:extLst>
              <a:ext uri="{FF2B5EF4-FFF2-40B4-BE49-F238E27FC236}">
                <a16:creationId xmlns:a16="http://schemas.microsoft.com/office/drawing/2014/main" id="{8FF66FA3-B7C7-2973-B19A-1E65A32E58C8}"/>
              </a:ext>
            </a:extLst>
          </p:cNvPr>
          <p:cNvSpPr txBox="1"/>
          <p:nvPr/>
        </p:nvSpPr>
        <p:spPr>
          <a:xfrm>
            <a:off x="11035738" y="118981"/>
            <a:ext cx="1153584" cy="10330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1400" kern="1200"/>
              <a:t>Communities</a:t>
            </a:r>
            <a:r>
              <a:rPr lang="en-US" sz="2400" kern="1200"/>
              <a:t> </a:t>
            </a:r>
          </a:p>
        </p:txBody>
      </p:sp>
      <p:sp>
        <p:nvSpPr>
          <p:cNvPr id="16" name="Pie 4">
            <a:extLst>
              <a:ext uri="{FF2B5EF4-FFF2-40B4-BE49-F238E27FC236}">
                <a16:creationId xmlns:a16="http://schemas.microsoft.com/office/drawing/2014/main" id="{1FEB55DB-3368-3595-D6DE-343E9C007B5D}"/>
              </a:ext>
            </a:extLst>
          </p:cNvPr>
          <p:cNvSpPr txBox="1"/>
          <p:nvPr/>
        </p:nvSpPr>
        <p:spPr>
          <a:xfrm>
            <a:off x="10755002" y="118980"/>
            <a:ext cx="1434320" cy="10063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kern="1200"/>
              <a:t>Communities</a:t>
            </a:r>
            <a:r>
              <a:rPr lang="en-US" sz="3200"/>
              <a:t> </a:t>
            </a:r>
            <a:endParaRPr lang="en-US" sz="3200" kern="1200"/>
          </a:p>
        </p:txBody>
      </p:sp>
      <p:grpSp>
        <p:nvGrpSpPr>
          <p:cNvPr id="22" name="Group 21">
            <a:extLst>
              <a:ext uri="{FF2B5EF4-FFF2-40B4-BE49-F238E27FC236}">
                <a16:creationId xmlns:a16="http://schemas.microsoft.com/office/drawing/2014/main" id="{B4C0EE3C-AF68-58ED-1D8F-81A5A722C5F4}"/>
              </a:ext>
            </a:extLst>
          </p:cNvPr>
          <p:cNvGrpSpPr/>
          <p:nvPr/>
        </p:nvGrpSpPr>
        <p:grpSpPr>
          <a:xfrm rot="5400000">
            <a:off x="10628126" y="-1732648"/>
            <a:ext cx="3125841" cy="3471104"/>
            <a:chOff x="4151211" y="337389"/>
            <a:chExt cx="4760710" cy="4760710"/>
          </a:xfrm>
        </p:grpSpPr>
        <p:sp>
          <p:nvSpPr>
            <p:cNvPr id="18" name="Pie 19">
              <a:extLst>
                <a:ext uri="{FF2B5EF4-FFF2-40B4-BE49-F238E27FC236}">
                  <a16:creationId xmlns:a16="http://schemas.microsoft.com/office/drawing/2014/main" id="{C9C8B439-1A6A-AB91-3689-45468C0FBE64}"/>
                </a:ext>
              </a:extLst>
            </p:cNvPr>
            <p:cNvSpPr/>
            <p:nvPr/>
          </p:nvSpPr>
          <p:spPr>
            <a:xfrm>
              <a:off x="4151211" y="337389"/>
              <a:ext cx="4760710" cy="4760710"/>
            </a:xfrm>
            <a:prstGeom prst="pie">
              <a:avLst>
                <a:gd name="adj1" fmla="val 0"/>
                <a:gd name="adj2" fmla="val 540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ie 4">
              <a:extLst>
                <a:ext uri="{FF2B5EF4-FFF2-40B4-BE49-F238E27FC236}">
                  <a16:creationId xmlns:a16="http://schemas.microsoft.com/office/drawing/2014/main" id="{F59CBEDA-E5C4-758C-BF03-CF5B7779C7FD}"/>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kern="1200"/>
                <a:t>Communities</a:t>
              </a:r>
              <a:r>
                <a:rPr lang="en-US" sz="3200"/>
                <a:t> </a:t>
              </a:r>
              <a:endParaRPr lang="en-US" sz="3200" kern="1200"/>
            </a:p>
          </p:txBody>
        </p:sp>
      </p:grpSp>
      <p:sp>
        <p:nvSpPr>
          <p:cNvPr id="9" name="Rounded Rectangle 10">
            <a:extLst>
              <a:ext uri="{FF2B5EF4-FFF2-40B4-BE49-F238E27FC236}">
                <a16:creationId xmlns:a16="http://schemas.microsoft.com/office/drawing/2014/main" id="{3DAA974A-0190-0A35-E72C-3B4F6DBA2C9B}"/>
              </a:ext>
            </a:extLst>
          </p:cNvPr>
          <p:cNvSpPr/>
          <p:nvPr/>
        </p:nvSpPr>
        <p:spPr>
          <a:xfrm>
            <a:off x="2744139" y="1827968"/>
            <a:ext cx="6223169"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890352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3728" y="1042753"/>
            <a:ext cx="9415391" cy="907316"/>
          </a:xfrm>
        </p:spPr>
        <p:txBody>
          <a:bodyPr>
            <a:normAutofit fontScale="90000"/>
          </a:bodyPr>
          <a:lstStyle/>
          <a:p>
            <a:r>
              <a:rPr lang="en-GB" altLang="en-US">
                <a:solidFill>
                  <a:srgbClr val="7030A0"/>
                </a:solidFill>
                <a:latin typeface="Calibri"/>
                <a:ea typeface="ＭＳ Ｐゴシック"/>
                <a:cs typeface="Calibri"/>
              </a:rPr>
              <a:t>What does it look like?</a:t>
            </a:r>
          </a:p>
        </p:txBody>
      </p:sp>
      <p:pic>
        <p:nvPicPr>
          <p:cNvPr id="8" name="Picture 1" descr="TAB_col_white_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0722"/>
          <p:cNvGrpSpPr>
            <a:grpSpLocks/>
          </p:cNvGrpSpPr>
          <p:nvPr/>
        </p:nvGrpSpPr>
        <p:grpSpPr bwMode="auto">
          <a:xfrm>
            <a:off x="3092501" y="1946429"/>
            <a:ext cx="6229403" cy="3990023"/>
            <a:chOff x="0" y="0"/>
            <a:chExt cx="9144000" cy="5979567"/>
          </a:xfrm>
        </p:grpSpPr>
        <p:sp>
          <p:nvSpPr>
            <p:cNvPr id="1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nvGrpSpPr>
            <p:cNvPr id="14" name="Group 19"/>
            <p:cNvGrpSpPr>
              <a:grpSpLocks/>
            </p:cNvGrpSpPr>
            <p:nvPr/>
          </p:nvGrpSpPr>
          <p:grpSpPr bwMode="auto">
            <a:xfrm>
              <a:off x="899592" y="44624"/>
              <a:ext cx="7416824" cy="5934943"/>
              <a:chOff x="251520" y="241036"/>
              <a:chExt cx="8675962" cy="6356316"/>
            </a:xfrm>
          </p:grpSpPr>
          <p:sp>
            <p:nvSpPr>
              <p:cNvPr id="21" name="Rectangle 20"/>
              <p:cNvSpPr/>
              <p:nvPr/>
            </p:nvSpPr>
            <p:spPr>
              <a:xfrm>
                <a:off x="2461313" y="1668343"/>
                <a:ext cx="654760" cy="227862"/>
              </a:xfrm>
              <a:prstGeom prst="rect">
                <a:avLst/>
              </a:prstGeom>
              <a:solidFill>
                <a:srgbClr val="33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 name="Oval 12"/>
              <p:cNvSpPr>
                <a:spLocks noChangeArrowheads="1"/>
              </p:cNvSpPr>
              <p:nvPr/>
            </p:nvSpPr>
            <p:spPr bwMode="auto">
              <a:xfrm>
                <a:off x="251520" y="241036"/>
                <a:ext cx="8675962" cy="6356316"/>
              </a:xfrm>
              <a:prstGeom prst="ellipse">
                <a:avLst/>
              </a:prstGeom>
              <a:solidFill>
                <a:srgbClr val="C84732"/>
              </a:solidFill>
              <a:ln w="9525">
                <a:solidFill>
                  <a:srgbClr val="FFFFFF"/>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3" name="Oval 11"/>
              <p:cNvSpPr>
                <a:spLocks noChangeArrowheads="1"/>
              </p:cNvSpPr>
              <p:nvPr/>
            </p:nvSpPr>
            <p:spPr bwMode="auto">
              <a:xfrm>
                <a:off x="251520" y="696567"/>
                <a:ext cx="7144425" cy="5300449"/>
              </a:xfrm>
              <a:prstGeom prst="ellipse">
                <a:avLst/>
              </a:prstGeom>
              <a:solidFill>
                <a:srgbClr val="3399FF"/>
              </a:solidFill>
              <a:ln w="9525">
                <a:solidFill>
                  <a:srgbClr val="FFFFFF"/>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4" name="Oval 10"/>
              <p:cNvSpPr>
                <a:spLocks noChangeArrowheads="1"/>
              </p:cNvSpPr>
              <p:nvPr/>
            </p:nvSpPr>
            <p:spPr bwMode="auto">
              <a:xfrm>
                <a:off x="251520" y="1236567"/>
                <a:ext cx="5816955" cy="4164136"/>
              </a:xfrm>
              <a:prstGeom prst="ellipse">
                <a:avLst/>
              </a:prstGeom>
              <a:solidFill>
                <a:srgbClr val="FF9933"/>
              </a:solidFill>
              <a:ln w="9525">
                <a:solidFill>
                  <a:srgbClr val="FFFFFF"/>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5" name="Oval 9"/>
              <p:cNvSpPr>
                <a:spLocks noChangeArrowheads="1"/>
              </p:cNvSpPr>
              <p:nvPr/>
            </p:nvSpPr>
            <p:spPr bwMode="auto">
              <a:xfrm>
                <a:off x="265949" y="1683048"/>
                <a:ext cx="4224610" cy="3281231"/>
              </a:xfrm>
              <a:prstGeom prst="ellipse">
                <a:avLst/>
              </a:prstGeom>
              <a:solidFill>
                <a:srgbClr val="339966"/>
              </a:solidFill>
              <a:ln w="9525">
                <a:solidFill>
                  <a:srgbClr val="FFFFFF"/>
                </a:solidFill>
                <a:round/>
                <a:headEnd/>
                <a:tailEnd/>
              </a:ln>
            </p:spPr>
            <p:txBody>
              <a:bodyPr anchor="b"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b="1">
                  <a:solidFill>
                    <a:schemeClr val="bg1"/>
                  </a:solidFill>
                </a:endParaRPr>
              </a:p>
            </p:txBody>
          </p:sp>
          <p:sp>
            <p:nvSpPr>
              <p:cNvPr id="26" name="Oval 8"/>
              <p:cNvSpPr>
                <a:spLocks noChangeArrowheads="1"/>
              </p:cNvSpPr>
              <p:nvPr/>
            </p:nvSpPr>
            <p:spPr bwMode="auto">
              <a:xfrm>
                <a:off x="251520" y="2430199"/>
                <a:ext cx="2661123" cy="1768827"/>
              </a:xfrm>
              <a:prstGeom prst="ellipse">
                <a:avLst/>
              </a:prstGeom>
              <a:solidFill>
                <a:srgbClr val="3366FF"/>
              </a:solidFill>
              <a:ln w="9525">
                <a:solidFill>
                  <a:srgbClr val="FFFFFF"/>
                </a:solidFill>
                <a:round/>
                <a:headEnd/>
                <a:tailEnd/>
              </a:ln>
            </p:spPr>
            <p:txBody>
              <a:bodyPr anchor="b"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b="1">
                  <a:solidFill>
                    <a:schemeClr val="bg1"/>
                  </a:solidFill>
                  <a:cs typeface="Arial" panose="020B0604020202020204" pitchFamily="34" charset="0"/>
                </a:endParaRPr>
              </a:p>
            </p:txBody>
          </p:sp>
        </p:grpSp>
        <p:sp>
          <p:nvSpPr>
            <p:cNvPr id="15" name="Text Box 6"/>
            <p:cNvSpPr txBox="1">
              <a:spLocks noChangeArrowheads="1"/>
            </p:cNvSpPr>
            <p:nvPr/>
          </p:nvSpPr>
          <p:spPr bwMode="auto">
            <a:xfrm rot="20053319">
              <a:off x="1090843" y="3338830"/>
              <a:ext cx="4120808" cy="53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defRPr/>
              </a:pPr>
              <a:r>
                <a:rPr lang="en-US" altLang="en-US" sz="1600" b="1">
                  <a:solidFill>
                    <a:srgbClr val="FFFFFF"/>
                  </a:solidFill>
                  <a:latin typeface="+mn-lt"/>
                  <a:ea typeface="Calibri" pitchFamily="34" charset="0"/>
                  <a:cs typeface="Times New Roman" pitchFamily="18" charset="0"/>
                </a:rPr>
                <a:t>INFORMING DECISION </a:t>
              </a:r>
            </a:p>
            <a:p>
              <a:pPr algn="ctr" eaLnBrk="1" hangingPunct="1">
                <a:defRPr/>
              </a:pPr>
              <a:r>
                <a:rPr lang="en-US" altLang="en-US" sz="1600" b="1">
                  <a:solidFill>
                    <a:srgbClr val="FFFFFF"/>
                  </a:solidFill>
                  <a:latin typeface="+mn-lt"/>
                  <a:ea typeface="Calibri" pitchFamily="34" charset="0"/>
                  <a:cs typeface="Times New Roman" pitchFamily="18" charset="0"/>
                </a:rPr>
                <a:t>MAKING</a:t>
              </a:r>
              <a:endParaRPr lang="en-US" altLang="en-US" sz="1400" b="1">
                <a:latin typeface="+mn-lt"/>
                <a:ea typeface="ＭＳ Ｐゴシック" charset="0"/>
                <a:cs typeface="Arial" pitchFamily="34" charset="0"/>
              </a:endParaRPr>
            </a:p>
          </p:txBody>
        </p:sp>
        <p:sp>
          <p:nvSpPr>
            <p:cNvPr id="16" name="Text Box 5"/>
            <p:cNvSpPr txBox="1">
              <a:spLocks noChangeArrowheads="1"/>
            </p:cNvSpPr>
            <p:nvPr/>
          </p:nvSpPr>
          <p:spPr bwMode="auto">
            <a:xfrm rot="20009903">
              <a:off x="3160139" y="3805699"/>
              <a:ext cx="2520473" cy="64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defRPr/>
              </a:pPr>
              <a:r>
                <a:rPr lang="en-US" altLang="en-US" sz="1600" b="1">
                  <a:solidFill>
                    <a:srgbClr val="FFFFFF"/>
                  </a:solidFill>
                  <a:latin typeface="+mn-lt"/>
                  <a:ea typeface="Calibri" pitchFamily="34" charset="0"/>
                  <a:cs typeface="Times New Roman" pitchFamily="18" charset="0"/>
                </a:rPr>
                <a:t>UNDERSTANDING THINKING</a:t>
              </a:r>
              <a:endParaRPr lang="en-US" altLang="en-US" sz="1400" b="1">
                <a:latin typeface="+mn-lt"/>
                <a:ea typeface="ＭＳ Ｐゴシック" charset="0"/>
                <a:cs typeface="Arial" pitchFamily="34" charset="0"/>
              </a:endParaRPr>
            </a:p>
          </p:txBody>
        </p:sp>
        <p:sp>
          <p:nvSpPr>
            <p:cNvPr id="17" name="Text Box 4"/>
            <p:cNvSpPr txBox="1">
              <a:spLocks noChangeArrowheads="1"/>
            </p:cNvSpPr>
            <p:nvPr/>
          </p:nvSpPr>
          <p:spPr bwMode="auto">
            <a:xfrm rot="20760000">
              <a:off x="3806837" y="4485706"/>
              <a:ext cx="2204545" cy="38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defRPr/>
              </a:pPr>
              <a:r>
                <a:rPr lang="en-US" altLang="en-US" sz="1600" b="1">
                  <a:solidFill>
                    <a:srgbClr val="FFFFFF"/>
                  </a:solidFill>
                  <a:latin typeface="+mn-lt"/>
                  <a:ea typeface="Calibri" pitchFamily="34" charset="0"/>
                  <a:cs typeface="Times New Roman" pitchFamily="18" charset="0"/>
                </a:rPr>
                <a:t>STIMULATING THINKING</a:t>
              </a:r>
              <a:endParaRPr lang="en-US" altLang="en-US" sz="1400" b="1">
                <a:latin typeface="+mn-lt"/>
                <a:ea typeface="ＭＳ Ｐゴシック" charset="0"/>
                <a:cs typeface="Arial" pitchFamily="34" charset="0"/>
              </a:endParaRPr>
            </a:p>
          </p:txBody>
        </p:sp>
        <p:sp>
          <p:nvSpPr>
            <p:cNvPr id="19" name="Text Box 3"/>
            <p:cNvSpPr txBox="1">
              <a:spLocks noChangeArrowheads="1"/>
            </p:cNvSpPr>
            <p:nvPr/>
          </p:nvSpPr>
          <p:spPr bwMode="auto">
            <a:xfrm rot="20760000">
              <a:off x="4280647" y="5246386"/>
              <a:ext cx="2403860" cy="50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defRPr/>
              </a:pPr>
              <a:r>
                <a:rPr lang="en-US" altLang="en-US" sz="1600" b="1">
                  <a:solidFill>
                    <a:srgbClr val="FFFFFF"/>
                  </a:solidFill>
                  <a:latin typeface="+mn-lt"/>
                  <a:ea typeface="Calibri" pitchFamily="34" charset="0"/>
                  <a:cs typeface="Times New Roman" pitchFamily="18" charset="0"/>
                </a:rPr>
                <a:t>INFORMATION</a:t>
              </a:r>
              <a:endParaRPr lang="en-US" altLang="en-US" sz="1400" b="1">
                <a:latin typeface="+mn-lt"/>
                <a:ea typeface="ＭＳ Ｐゴシック" charset="0"/>
                <a:cs typeface="Arial" pitchFamily="34" charset="0"/>
              </a:endParaRPr>
            </a:p>
          </p:txBody>
        </p:sp>
        <p:sp>
          <p:nvSpPr>
            <p:cNvPr id="20" name="Text Box 6"/>
            <p:cNvSpPr txBox="1">
              <a:spLocks noChangeArrowheads="1"/>
            </p:cNvSpPr>
            <p:nvPr/>
          </p:nvSpPr>
          <p:spPr bwMode="auto">
            <a:xfrm rot="20760000">
              <a:off x="493722" y="2553327"/>
              <a:ext cx="2878636" cy="46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defRPr/>
              </a:pPr>
              <a:r>
                <a:rPr lang="en-US" altLang="en-US" sz="1600" b="1">
                  <a:solidFill>
                    <a:srgbClr val="FFFFFF"/>
                  </a:solidFill>
                  <a:latin typeface="+mn-lt"/>
                  <a:ea typeface="Calibri" pitchFamily="34" charset="0"/>
                  <a:cs typeface="Times New Roman" pitchFamily="18" charset="0"/>
                </a:rPr>
                <a:t>MAKING </a:t>
              </a:r>
            </a:p>
            <a:p>
              <a:pPr algn="ctr" eaLnBrk="1" hangingPunct="1">
                <a:defRPr/>
              </a:pPr>
              <a:r>
                <a:rPr lang="en-US" altLang="en-US" sz="1600" b="1">
                  <a:solidFill>
                    <a:srgbClr val="FFFFFF"/>
                  </a:solidFill>
                  <a:latin typeface="+mn-lt"/>
                  <a:ea typeface="Calibri" pitchFamily="34" charset="0"/>
                  <a:cs typeface="Times New Roman" pitchFamily="18" charset="0"/>
                </a:rPr>
                <a:t>DECISIONS</a:t>
              </a:r>
              <a:endParaRPr lang="en-US" altLang="en-US" sz="1400" b="1">
                <a:latin typeface="+mn-lt"/>
                <a:ea typeface="ＭＳ Ｐゴシック" charset="0"/>
                <a:cs typeface="Arial" pitchFamily="34" charset="0"/>
              </a:endParaRPr>
            </a:p>
          </p:txBody>
        </p:sp>
      </p:grpSp>
      <p:cxnSp>
        <p:nvCxnSpPr>
          <p:cNvPr id="27" name="Straight Arrow Connector 26"/>
          <p:cNvCxnSpPr/>
          <p:nvPr/>
        </p:nvCxnSpPr>
        <p:spPr>
          <a:xfrm flipH="1">
            <a:off x="3611306" y="6412916"/>
            <a:ext cx="5316289" cy="40104"/>
          </a:xfrm>
          <a:prstGeom prst="straightConnector1">
            <a:avLst/>
          </a:prstGeom>
          <a:ln w="571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30719"/>
          <p:cNvSpPr txBox="1">
            <a:spLocks noChangeArrowheads="1"/>
          </p:cNvSpPr>
          <p:nvPr/>
        </p:nvSpPr>
        <p:spPr bwMode="auto">
          <a:xfrm>
            <a:off x="4008182" y="6079290"/>
            <a:ext cx="53292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600"/>
              <a:t>Public impact on research/policy/clinical treatment </a:t>
            </a:r>
          </a:p>
        </p:txBody>
      </p:sp>
      <p:sp>
        <p:nvSpPr>
          <p:cNvPr id="29" name="TextBox 33"/>
          <p:cNvSpPr txBox="1">
            <a:spLocks noChangeArrowheads="1"/>
          </p:cNvSpPr>
          <p:nvPr/>
        </p:nvSpPr>
        <p:spPr bwMode="auto">
          <a:xfrm>
            <a:off x="3620498" y="6493127"/>
            <a:ext cx="53204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n-GB" altLang="en-US" sz="1600">
                <a:latin typeface="Arial"/>
                <a:ea typeface="ＭＳ Ｐゴシック"/>
                <a:cs typeface="Arial"/>
              </a:rPr>
              <a:t>Dialogue                                                          Information</a:t>
            </a:r>
          </a:p>
        </p:txBody>
      </p:sp>
      <p:cxnSp>
        <p:nvCxnSpPr>
          <p:cNvPr id="30" name="Straight Arrow Connector 29"/>
          <p:cNvCxnSpPr/>
          <p:nvPr/>
        </p:nvCxnSpPr>
        <p:spPr>
          <a:xfrm flipH="1">
            <a:off x="3616542" y="5999079"/>
            <a:ext cx="5224297" cy="40104"/>
          </a:xfrm>
          <a:prstGeom prst="straightConnector1">
            <a:avLst/>
          </a:prstGeom>
          <a:ln w="571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5D7CDDA-049D-0721-5DBC-2469659AE178}"/>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ED3BFE8F-1B47-0C38-1A3C-F4D44B5102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01F10C1-EBE6-6E2E-6BD5-6B163F4FB0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1860" y="444494"/>
            <a:ext cx="4331215" cy="273222"/>
          </a:xfrm>
          <a:prstGeom prst="rect">
            <a:avLst/>
          </a:prstGeom>
        </p:spPr>
      </p:pic>
      <p:sp>
        <p:nvSpPr>
          <p:cNvPr id="6" name="Rectangle 5">
            <a:extLst>
              <a:ext uri="{FF2B5EF4-FFF2-40B4-BE49-F238E27FC236}">
                <a16:creationId xmlns:a16="http://schemas.microsoft.com/office/drawing/2014/main" id="{97FC6675-4631-3A8F-5CFE-D5E3CF1C491D}"/>
              </a:ext>
            </a:extLst>
          </p:cNvPr>
          <p:cNvSpPr/>
          <p:nvPr/>
        </p:nvSpPr>
        <p:spPr>
          <a:xfrm>
            <a:off x="9414082" y="6435194"/>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7" name="Group 6">
            <a:extLst>
              <a:ext uri="{FF2B5EF4-FFF2-40B4-BE49-F238E27FC236}">
                <a16:creationId xmlns:a16="http://schemas.microsoft.com/office/drawing/2014/main" id="{3DB7A591-4C37-672F-9672-33409CEC98CD}"/>
              </a:ext>
            </a:extLst>
          </p:cNvPr>
          <p:cNvGrpSpPr/>
          <p:nvPr/>
        </p:nvGrpSpPr>
        <p:grpSpPr>
          <a:xfrm rot="10800000">
            <a:off x="10719119" y="-1476879"/>
            <a:ext cx="2945761" cy="2905630"/>
            <a:chOff x="4145369" y="251825"/>
            <a:chExt cx="4760710" cy="4760710"/>
          </a:xfrm>
        </p:grpSpPr>
        <p:sp>
          <p:nvSpPr>
            <p:cNvPr id="9" name="Pie 5">
              <a:extLst>
                <a:ext uri="{FF2B5EF4-FFF2-40B4-BE49-F238E27FC236}">
                  <a16:creationId xmlns:a16="http://schemas.microsoft.com/office/drawing/2014/main" id="{42BA4FC3-7D07-FDA5-61C0-E6D55565E4AD}"/>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Pie 4">
              <a:extLst>
                <a:ext uri="{FF2B5EF4-FFF2-40B4-BE49-F238E27FC236}">
                  <a16:creationId xmlns:a16="http://schemas.microsoft.com/office/drawing/2014/main" id="{8728509E-5BC6-0869-E535-7684993812FA}"/>
                </a:ext>
              </a:extLst>
            </p:cNvPr>
            <p:cNvSpPr txBox="1"/>
            <p:nvPr/>
          </p:nvSpPr>
          <p:spPr>
            <a:xfrm rot="10800000">
              <a:off x="6580132" y="1132557"/>
              <a:ext cx="1756929"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18" name="Rounded Rectangle 10">
            <a:extLst>
              <a:ext uri="{FF2B5EF4-FFF2-40B4-BE49-F238E27FC236}">
                <a16:creationId xmlns:a16="http://schemas.microsoft.com/office/drawing/2014/main" id="{9E406E77-DF05-8319-F299-746A79407217}"/>
              </a:ext>
            </a:extLst>
          </p:cNvPr>
          <p:cNvSpPr/>
          <p:nvPr/>
        </p:nvSpPr>
        <p:spPr>
          <a:xfrm>
            <a:off x="2697676" y="1790797"/>
            <a:ext cx="6613461"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527714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4253" y="1117121"/>
            <a:ext cx="9144000" cy="907316"/>
          </a:xfrm>
        </p:spPr>
        <p:txBody>
          <a:bodyPr>
            <a:normAutofit fontScale="90000"/>
          </a:bodyPr>
          <a:lstStyle/>
          <a:p>
            <a:r>
              <a:rPr lang="en-GB" altLang="en-US">
                <a:solidFill>
                  <a:srgbClr val="7030A0"/>
                </a:solidFill>
                <a:latin typeface="Calibri"/>
                <a:ea typeface="ＭＳ Ｐゴシック"/>
                <a:cs typeface="Calibri"/>
              </a:rPr>
              <a:t>Planning: Ethics</a:t>
            </a:r>
          </a:p>
        </p:txBody>
      </p:sp>
      <p:sp>
        <p:nvSpPr>
          <p:cNvPr id="16" name="Content Placeholder 2"/>
          <p:cNvSpPr txBox="1">
            <a:spLocks/>
          </p:cNvSpPr>
          <p:nvPr/>
        </p:nvSpPr>
        <p:spPr>
          <a:xfrm>
            <a:off x="253200" y="2087213"/>
            <a:ext cx="8057881" cy="45259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en-US" sz="2800">
                <a:ea typeface="ＭＳ Ｐゴシック" panose="020B0600070205080204" pitchFamily="34" charset="-128"/>
              </a:rPr>
              <a:t>Vulnerable or dependent groups</a:t>
            </a:r>
          </a:p>
          <a:p>
            <a:pPr marL="457200" indent="-457200" algn="l">
              <a:buFont typeface="Arial" panose="020B0604020202020204" pitchFamily="34" charset="0"/>
              <a:buChar char="•"/>
            </a:pPr>
            <a:r>
              <a:rPr lang="en-US" altLang="en-US" sz="2800">
                <a:ea typeface="ＭＳ Ｐゴシック" panose="020B0600070205080204" pitchFamily="34" charset="-128"/>
              </a:rPr>
              <a:t>Activities which pose a significant risk of having an adverse effect on the personal, social or economic well-being of participants</a:t>
            </a:r>
          </a:p>
          <a:p>
            <a:pPr marL="457200" indent="-457200" algn="l">
              <a:buFont typeface="Arial" panose="020B0604020202020204" pitchFamily="34" charset="0"/>
              <a:buChar char="•"/>
            </a:pPr>
            <a:r>
              <a:rPr lang="en-US" altLang="en-US" sz="2800">
                <a:ea typeface="ＭＳ Ｐゴシック" panose="020B0600070205080204" pitchFamily="34" charset="-128"/>
              </a:rPr>
              <a:t>Topics which may cause a significant level of embarrassment, distress, anxiety or fatigue</a:t>
            </a:r>
          </a:p>
          <a:p>
            <a:pPr marL="457200" indent="-457200" algn="l">
              <a:buFont typeface="Arial" panose="020B0604020202020204" pitchFamily="34" charset="0"/>
              <a:buChar char="•"/>
            </a:pPr>
            <a:r>
              <a:rPr lang="en-US" altLang="en-US" sz="2800">
                <a:ea typeface="ＭＳ Ｐゴシック" panose="020B0600070205080204" pitchFamily="34" charset="-128"/>
              </a:rPr>
              <a:t>Topics which are socially or personally sensitive</a:t>
            </a:r>
          </a:p>
          <a:p>
            <a:pPr marL="457200" indent="-457200" algn="l">
              <a:buFont typeface="Arial" panose="020B0604020202020204" pitchFamily="34" charset="0"/>
              <a:buChar char="•"/>
            </a:pPr>
            <a:r>
              <a:rPr lang="en-US" altLang="en-US" sz="2800">
                <a:ea typeface="ＭＳ Ｐゴシック" panose="020B0600070205080204" pitchFamily="34" charset="-128"/>
              </a:rPr>
              <a:t>Topics which are likely to uncover illegal or potentially harmful activities</a:t>
            </a:r>
          </a:p>
          <a:p>
            <a:endParaRPr lang="en-US" altLang="en-US" sz="2800">
              <a:latin typeface="Calibri" panose="020F0502020204030204" pitchFamily="34" charset="0"/>
              <a:ea typeface="ＭＳ Ｐゴシック" panose="020B0600070205080204" pitchFamily="34" charset="-128"/>
            </a:endParaRPr>
          </a:p>
          <a:p>
            <a:endParaRPr lang="en-US" altLang="en-US" sz="2800">
              <a:latin typeface="Calibri" panose="020F0502020204030204" pitchFamily="34" charset="0"/>
              <a:ea typeface="ＭＳ Ｐゴシック" panose="020B0600070205080204" pitchFamily="34" charset="-128"/>
            </a:endParaRPr>
          </a:p>
        </p:txBody>
      </p:sp>
      <p:pic>
        <p:nvPicPr>
          <p:cNvPr id="3" name="Picture 2"/>
          <p:cNvPicPr>
            <a:picLocks noChangeAspect="1"/>
          </p:cNvPicPr>
          <p:nvPr/>
        </p:nvPicPr>
        <p:blipFill rotWithShape="1">
          <a:blip r:embed="rId3"/>
          <a:srcRect l="9560" t="33131" r="66292" b="34498"/>
          <a:stretch/>
        </p:blipFill>
        <p:spPr>
          <a:xfrm>
            <a:off x="7952263" y="3520056"/>
            <a:ext cx="3987840" cy="1896312"/>
          </a:xfrm>
          <a:prstGeom prst="rect">
            <a:avLst/>
          </a:prstGeom>
        </p:spPr>
      </p:pic>
      <p:pic>
        <p:nvPicPr>
          <p:cNvPr id="4" name="Picture 3">
            <a:extLst>
              <a:ext uri="{FF2B5EF4-FFF2-40B4-BE49-F238E27FC236}">
                <a16:creationId xmlns:a16="http://schemas.microsoft.com/office/drawing/2014/main" id="{0995A65C-308C-0BC2-CF44-39886FD9969E}"/>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CA3599B0-4A31-2F61-C7F1-C149A67A41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2975019-413A-3224-1A33-E2D425835F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8781" y="490845"/>
            <a:ext cx="4331215" cy="273222"/>
          </a:xfrm>
          <a:prstGeom prst="rect">
            <a:avLst/>
          </a:prstGeom>
        </p:spPr>
      </p:pic>
      <p:sp>
        <p:nvSpPr>
          <p:cNvPr id="7" name="Rectangle 6">
            <a:extLst>
              <a:ext uri="{FF2B5EF4-FFF2-40B4-BE49-F238E27FC236}">
                <a16:creationId xmlns:a16="http://schemas.microsoft.com/office/drawing/2014/main" id="{E4521C29-E95B-0BBF-49F4-6FAB6F208D4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4" name="Group 13">
            <a:extLst>
              <a:ext uri="{FF2B5EF4-FFF2-40B4-BE49-F238E27FC236}">
                <a16:creationId xmlns:a16="http://schemas.microsoft.com/office/drawing/2014/main" id="{48749464-DF4A-F191-F9E7-5910FD7CDFDB}"/>
              </a:ext>
            </a:extLst>
          </p:cNvPr>
          <p:cNvGrpSpPr/>
          <p:nvPr/>
        </p:nvGrpSpPr>
        <p:grpSpPr>
          <a:xfrm rot="5400000">
            <a:off x="10628126" y="-1732648"/>
            <a:ext cx="3125841" cy="3471104"/>
            <a:chOff x="4151211" y="337389"/>
            <a:chExt cx="4760710" cy="4760710"/>
          </a:xfrm>
        </p:grpSpPr>
        <p:sp>
          <p:nvSpPr>
            <p:cNvPr id="12" name="Pie 19">
              <a:extLst>
                <a:ext uri="{FF2B5EF4-FFF2-40B4-BE49-F238E27FC236}">
                  <a16:creationId xmlns:a16="http://schemas.microsoft.com/office/drawing/2014/main" id="{A0979AB8-A86F-EFA2-978F-E52DA129769D}"/>
                </a:ext>
              </a:extLst>
            </p:cNvPr>
            <p:cNvSpPr/>
            <p:nvPr/>
          </p:nvSpPr>
          <p:spPr>
            <a:xfrm>
              <a:off x="4151211" y="337389"/>
              <a:ext cx="4760710" cy="4760710"/>
            </a:xfrm>
            <a:prstGeom prst="pie">
              <a:avLst>
                <a:gd name="adj1" fmla="val 0"/>
                <a:gd name="adj2" fmla="val 5400000"/>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ie 4">
              <a:extLst>
                <a:ext uri="{FF2B5EF4-FFF2-40B4-BE49-F238E27FC236}">
                  <a16:creationId xmlns:a16="http://schemas.microsoft.com/office/drawing/2014/main" id="{F83ABEF9-35A7-7A85-32F7-AE9225239087}"/>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Approach</a:t>
              </a:r>
              <a:endParaRPr lang="en-US" sz="2400" kern="1200">
                <a:cs typeface="Calibri" panose="020F0502020204030204"/>
              </a:endParaRPr>
            </a:p>
          </p:txBody>
        </p:sp>
      </p:grpSp>
      <p:sp>
        <p:nvSpPr>
          <p:cNvPr id="9" name="Rounded Rectangle 10">
            <a:extLst>
              <a:ext uri="{FF2B5EF4-FFF2-40B4-BE49-F238E27FC236}">
                <a16:creationId xmlns:a16="http://schemas.microsoft.com/office/drawing/2014/main" id="{EEE9057D-C5E1-DA7F-1A38-6AF8414A3FA5}"/>
              </a:ext>
            </a:extLst>
          </p:cNvPr>
          <p:cNvSpPr/>
          <p:nvPr/>
        </p:nvSpPr>
        <p:spPr>
          <a:xfrm>
            <a:off x="3301700" y="1855846"/>
            <a:ext cx="4717754"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578356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0832" y="1127125"/>
            <a:ext cx="5970337" cy="1325563"/>
          </a:xfrm>
        </p:spPr>
        <p:txBody>
          <a:bodyPr>
            <a:normAutofit/>
          </a:bodyPr>
          <a:lstStyle/>
          <a:p>
            <a:r>
              <a:rPr lang="en-US" b="1">
                <a:solidFill>
                  <a:srgbClr val="7030A0"/>
                </a:solidFill>
                <a:ea typeface="+mj-lt"/>
                <a:cs typeface="+mj-lt"/>
              </a:rPr>
              <a:t>Ethics and Good Practice </a:t>
            </a:r>
            <a:endParaRPr lang="en-US" b="1">
              <a:ea typeface="+mj-lt"/>
              <a:cs typeface="+mj-lt"/>
            </a:endParaRPr>
          </a:p>
          <a:p>
            <a:endParaRPr lang="en-GB">
              <a:cs typeface="Calibri Light"/>
            </a:endParaRPr>
          </a:p>
        </p:txBody>
      </p:sp>
      <p:pic>
        <p:nvPicPr>
          <p:cNvPr id="4" name="Picture 3">
            <a:extLst>
              <a:ext uri="{FF2B5EF4-FFF2-40B4-BE49-F238E27FC236}">
                <a16:creationId xmlns:a16="http://schemas.microsoft.com/office/drawing/2014/main" id="{9C1DE66C-5EE4-E040-CFD9-28BC0E120713}"/>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BAC16B18-28DE-8B65-5DD5-543BB2E71A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374AFE1-F5C1-DAC7-1C78-BED2138A78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E8B2CC74-6984-E094-0273-F0C2C74E25C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10" name="Content Placeholder 9">
            <a:extLst>
              <a:ext uri="{FF2B5EF4-FFF2-40B4-BE49-F238E27FC236}">
                <a16:creationId xmlns:a16="http://schemas.microsoft.com/office/drawing/2014/main" id="{3AC29A4B-BBD7-C2FA-2762-57EE1694E110}"/>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What do I need to consider for high quality Public Engagement?</a:t>
            </a:r>
            <a:endParaRPr lang="en-GB">
              <a:cs typeface="Calibri" panose="020F0502020204030204"/>
            </a:endParaRPr>
          </a:p>
          <a:p>
            <a:r>
              <a:rPr lang="en-US">
                <a:ea typeface="+mn-lt"/>
                <a:cs typeface="+mn-lt"/>
              </a:rPr>
              <a:t>GDPR and data protection act 2018</a:t>
            </a:r>
            <a:endParaRPr lang="en-GB">
              <a:ea typeface="+mn-lt"/>
              <a:cs typeface="+mn-lt"/>
            </a:endParaRPr>
          </a:p>
          <a:p>
            <a:r>
              <a:rPr lang="en-US">
                <a:ea typeface="+mn-lt"/>
                <a:cs typeface="+mn-lt"/>
              </a:rPr>
              <a:t>Informed consent</a:t>
            </a:r>
            <a:endParaRPr lang="en-GB">
              <a:ea typeface="+mn-lt"/>
              <a:cs typeface="+mn-lt"/>
            </a:endParaRPr>
          </a:p>
          <a:p>
            <a:r>
              <a:rPr lang="en-US">
                <a:ea typeface="+mn-lt"/>
                <a:cs typeface="+mn-lt"/>
              </a:rPr>
              <a:t>risk assessments</a:t>
            </a:r>
            <a:endParaRPr lang="en-GB">
              <a:ea typeface="+mn-lt"/>
              <a:cs typeface="+mn-lt"/>
            </a:endParaRPr>
          </a:p>
          <a:p>
            <a:r>
              <a:rPr lang="en-US">
                <a:ea typeface="+mn-lt"/>
                <a:cs typeface="+mn-lt"/>
              </a:rPr>
              <a:t>accessibility </a:t>
            </a:r>
          </a:p>
          <a:p>
            <a:r>
              <a:rPr lang="en-US">
                <a:ea typeface="+mn-lt"/>
                <a:cs typeface="+mn-lt"/>
              </a:rPr>
              <a:t>inclusion </a:t>
            </a:r>
            <a:endParaRPr lang="en-GB">
              <a:cs typeface="Calibri"/>
            </a:endParaRPr>
          </a:p>
          <a:p>
            <a:pPr marL="0" indent="0">
              <a:buNone/>
            </a:pPr>
            <a:endParaRPr lang="en-US">
              <a:ea typeface="+mn-lt"/>
              <a:cs typeface="+mn-lt"/>
            </a:endParaRPr>
          </a:p>
          <a:p>
            <a:pPr marL="0" indent="0">
              <a:buNone/>
            </a:pPr>
            <a:endParaRPr lang="en-US">
              <a:cs typeface="Calibri" panose="020F0502020204030204"/>
            </a:endParaRPr>
          </a:p>
        </p:txBody>
      </p:sp>
      <p:sp>
        <p:nvSpPr>
          <p:cNvPr id="3" name="TextBox 2">
            <a:extLst>
              <a:ext uri="{FF2B5EF4-FFF2-40B4-BE49-F238E27FC236}">
                <a16:creationId xmlns:a16="http://schemas.microsoft.com/office/drawing/2014/main" id="{D198ABB8-9D23-1BE5-085E-E886D7102C76}"/>
              </a:ext>
            </a:extLst>
          </p:cNvPr>
          <p:cNvSpPr txBox="1"/>
          <p:nvPr/>
        </p:nvSpPr>
        <p:spPr>
          <a:xfrm>
            <a:off x="2478505" y="6368716"/>
            <a:ext cx="6767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563C1"/>
                </a:solidFill>
                <a:cs typeface="Arial"/>
                <a:hlinkClick r:id="rId5"/>
              </a:rPr>
              <a:t>A policy framework for inclusive research design | News | Wellcome</a:t>
            </a:r>
            <a:endParaRPr lang="en-GB"/>
          </a:p>
        </p:txBody>
      </p:sp>
      <p:sp>
        <p:nvSpPr>
          <p:cNvPr id="9" name="Rounded Rectangle 10">
            <a:extLst>
              <a:ext uri="{FF2B5EF4-FFF2-40B4-BE49-F238E27FC236}">
                <a16:creationId xmlns:a16="http://schemas.microsoft.com/office/drawing/2014/main" id="{BAC30F79-473F-865C-382E-9E9E11F19A88}"/>
              </a:ext>
            </a:extLst>
          </p:cNvPr>
          <p:cNvSpPr/>
          <p:nvPr/>
        </p:nvSpPr>
        <p:spPr>
          <a:xfrm>
            <a:off x="2929993" y="1716455"/>
            <a:ext cx="6018729" cy="7551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3981560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042" y="1117121"/>
            <a:ext cx="9144000" cy="907316"/>
          </a:xfrm>
        </p:spPr>
        <p:txBody>
          <a:bodyPr>
            <a:normAutofit fontScale="90000"/>
          </a:bodyPr>
          <a:lstStyle/>
          <a:p>
            <a:r>
              <a:rPr lang="en-GB" altLang="en-US">
                <a:solidFill>
                  <a:srgbClr val="7030A0"/>
                </a:solidFill>
                <a:latin typeface="Calibri"/>
                <a:ea typeface="ＭＳ Ｐゴシック"/>
                <a:cs typeface="Calibri"/>
              </a:rPr>
              <a:t>Why develop a plan?</a:t>
            </a:r>
            <a:endParaRPr lang="en-US"/>
          </a:p>
        </p:txBody>
      </p:sp>
      <p:pic>
        <p:nvPicPr>
          <p:cNvPr id="4" name="Picture 3">
            <a:extLst>
              <a:ext uri="{FF2B5EF4-FFF2-40B4-BE49-F238E27FC236}">
                <a16:creationId xmlns:a16="http://schemas.microsoft.com/office/drawing/2014/main" id="{0995A65C-308C-0BC2-CF44-39886FD9969E}"/>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CA3599B0-4A31-2F61-C7F1-C149A67A41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2975019-413A-3224-1A33-E2D425835F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781" y="490845"/>
            <a:ext cx="4331215" cy="273222"/>
          </a:xfrm>
          <a:prstGeom prst="rect">
            <a:avLst/>
          </a:prstGeom>
        </p:spPr>
      </p:pic>
      <p:sp>
        <p:nvSpPr>
          <p:cNvPr id="7" name="Rectangle 6">
            <a:extLst>
              <a:ext uri="{FF2B5EF4-FFF2-40B4-BE49-F238E27FC236}">
                <a16:creationId xmlns:a16="http://schemas.microsoft.com/office/drawing/2014/main" id="{E4521C29-E95B-0BBF-49F4-6FAB6F208D4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4" name="Group 13">
            <a:extLst>
              <a:ext uri="{FF2B5EF4-FFF2-40B4-BE49-F238E27FC236}">
                <a16:creationId xmlns:a16="http://schemas.microsoft.com/office/drawing/2014/main" id="{48749464-DF4A-F191-F9E7-5910FD7CDFDB}"/>
              </a:ext>
            </a:extLst>
          </p:cNvPr>
          <p:cNvGrpSpPr/>
          <p:nvPr/>
        </p:nvGrpSpPr>
        <p:grpSpPr>
          <a:xfrm rot="5400000">
            <a:off x="10628126" y="-1732648"/>
            <a:ext cx="3125841" cy="3471104"/>
            <a:chOff x="4151211" y="337389"/>
            <a:chExt cx="4760710" cy="4760710"/>
          </a:xfrm>
        </p:grpSpPr>
        <p:sp>
          <p:nvSpPr>
            <p:cNvPr id="12" name="Pie 19">
              <a:extLst>
                <a:ext uri="{FF2B5EF4-FFF2-40B4-BE49-F238E27FC236}">
                  <a16:creationId xmlns:a16="http://schemas.microsoft.com/office/drawing/2014/main" id="{A0979AB8-A86F-EFA2-978F-E52DA129769D}"/>
                </a:ext>
              </a:extLst>
            </p:cNvPr>
            <p:cNvSpPr/>
            <p:nvPr/>
          </p:nvSpPr>
          <p:spPr>
            <a:xfrm>
              <a:off x="4151211" y="337389"/>
              <a:ext cx="4760710" cy="4760710"/>
            </a:xfrm>
            <a:prstGeom prst="pie">
              <a:avLst>
                <a:gd name="adj1" fmla="val 0"/>
                <a:gd name="adj2" fmla="val 5400000"/>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ie 4">
              <a:extLst>
                <a:ext uri="{FF2B5EF4-FFF2-40B4-BE49-F238E27FC236}">
                  <a16:creationId xmlns:a16="http://schemas.microsoft.com/office/drawing/2014/main" id="{F83ABEF9-35A7-7A85-32F7-AE9225239087}"/>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Approach</a:t>
              </a:r>
              <a:endParaRPr lang="en-US" sz="2400" kern="1200">
                <a:cs typeface="Calibri" panose="020F0502020204030204"/>
              </a:endParaRPr>
            </a:p>
          </p:txBody>
        </p:sp>
      </p:grpSp>
      <p:sp>
        <p:nvSpPr>
          <p:cNvPr id="8" name="TextBox 7">
            <a:extLst>
              <a:ext uri="{FF2B5EF4-FFF2-40B4-BE49-F238E27FC236}">
                <a16:creationId xmlns:a16="http://schemas.microsoft.com/office/drawing/2014/main" id="{80B2DA7A-29BB-2F3A-B0A6-EAD07C8021D5}"/>
              </a:ext>
            </a:extLst>
          </p:cNvPr>
          <p:cNvSpPr txBox="1"/>
          <p:nvPr/>
        </p:nvSpPr>
        <p:spPr>
          <a:xfrm>
            <a:off x="352927" y="2130926"/>
            <a:ext cx="11552987"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Times New Roman"/>
              </a:rPr>
              <a:t>It is important to develop a plan to... </a:t>
            </a:r>
          </a:p>
          <a:p>
            <a:pPr marL="571500" indent="-571500">
              <a:buFont typeface="Arial"/>
              <a:buChar char="•"/>
            </a:pPr>
            <a:r>
              <a:rPr lang="en-US" sz="3200">
                <a:cs typeface="Times New Roman"/>
              </a:rPr>
              <a:t>Have a clear idea of what you want to achieve</a:t>
            </a:r>
          </a:p>
          <a:p>
            <a:pPr marL="571500" indent="-571500">
              <a:buFont typeface="Arial"/>
              <a:buChar char="•"/>
            </a:pPr>
            <a:r>
              <a:rPr lang="en-US" sz="3200">
                <a:cs typeface="Times New Roman"/>
              </a:rPr>
              <a:t>Identify your audience and the best way to engage with them</a:t>
            </a:r>
          </a:p>
          <a:p>
            <a:pPr marL="571500" indent="-571500">
              <a:buFont typeface="Arial"/>
              <a:buChar char="•"/>
            </a:pPr>
            <a:r>
              <a:rPr lang="en-US" sz="3200">
                <a:cs typeface="Times New Roman"/>
              </a:rPr>
              <a:t>Have a clear process of how you will conduct your public engagement</a:t>
            </a:r>
          </a:p>
          <a:p>
            <a:pPr marL="571500" indent="-571500">
              <a:buFont typeface="Arial"/>
              <a:buChar char="•"/>
            </a:pPr>
            <a:r>
              <a:rPr lang="en-US" sz="3200">
                <a:cs typeface="Times New Roman"/>
              </a:rPr>
              <a:t>Identify and mitigate any risks </a:t>
            </a:r>
          </a:p>
          <a:p>
            <a:pPr marL="571500" indent="-571500">
              <a:buFont typeface="Arial"/>
              <a:buChar char="•"/>
            </a:pPr>
            <a:r>
              <a:rPr lang="en-US" sz="3200">
                <a:cs typeface="Times New Roman"/>
              </a:rPr>
              <a:t>Ensure that you stick within the timeframe</a:t>
            </a:r>
          </a:p>
          <a:p>
            <a:pPr marL="571500" indent="-571500">
              <a:buFont typeface="Arial"/>
              <a:buChar char="•"/>
            </a:pPr>
            <a:endParaRPr lang="en-US" sz="3600">
              <a:cs typeface="Times New Roman"/>
            </a:endParaRPr>
          </a:p>
          <a:p>
            <a:pPr marL="571500" indent="-571500">
              <a:buFont typeface="Arial"/>
              <a:buChar char="•"/>
            </a:pPr>
            <a:endParaRPr lang="en-US" sz="3600">
              <a:cs typeface="Times New Roman"/>
            </a:endParaRPr>
          </a:p>
          <a:p>
            <a:pPr marL="571500" indent="-571500">
              <a:buFont typeface="Arial"/>
              <a:buChar char="•"/>
            </a:pPr>
            <a:endParaRPr lang="en-US" sz="3600">
              <a:cs typeface="Times New Roman"/>
            </a:endParaRPr>
          </a:p>
        </p:txBody>
      </p:sp>
      <p:sp>
        <p:nvSpPr>
          <p:cNvPr id="9" name="Rounded Rectangle 10">
            <a:extLst>
              <a:ext uri="{FF2B5EF4-FFF2-40B4-BE49-F238E27FC236}">
                <a16:creationId xmlns:a16="http://schemas.microsoft.com/office/drawing/2014/main" id="{E9E1930D-2E28-6B14-A69C-967297B168F3}"/>
              </a:ext>
            </a:extLst>
          </p:cNvPr>
          <p:cNvSpPr/>
          <p:nvPr/>
        </p:nvSpPr>
        <p:spPr>
          <a:xfrm>
            <a:off x="2976456" y="1911601"/>
            <a:ext cx="6167412" cy="66221"/>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3949295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806727" y="1907892"/>
            <a:ext cx="6758274" cy="3952481"/>
          </a:xfrm>
          <a:prstGeom prst="rect">
            <a:avLst/>
          </a:prstGeom>
        </p:spPr>
      </p:pic>
      <p:sp>
        <p:nvSpPr>
          <p:cNvPr id="2" name="Title 1"/>
          <p:cNvSpPr>
            <a:spLocks noGrp="1"/>
          </p:cNvSpPr>
          <p:nvPr>
            <p:ph type="title"/>
          </p:nvPr>
        </p:nvSpPr>
        <p:spPr>
          <a:xfrm>
            <a:off x="2913440" y="918940"/>
            <a:ext cx="6491705" cy="1312195"/>
          </a:xfrm>
        </p:spPr>
        <p:txBody>
          <a:bodyPr>
            <a:normAutofit/>
          </a:bodyPr>
          <a:lstStyle/>
          <a:p>
            <a:r>
              <a:rPr lang="en-GB" sz="5400" b="1">
                <a:solidFill>
                  <a:srgbClr val="7030A0"/>
                </a:solidFill>
              </a:rPr>
              <a:t>Planning tool examples</a:t>
            </a:r>
          </a:p>
        </p:txBody>
      </p:sp>
      <p:pic>
        <p:nvPicPr>
          <p:cNvPr id="8" name="Picture 7"/>
          <p:cNvPicPr>
            <a:picLocks noChangeAspect="1"/>
          </p:cNvPicPr>
          <p:nvPr/>
        </p:nvPicPr>
        <p:blipFill rotWithShape="1">
          <a:blip r:embed="rId3"/>
          <a:srcRect t="8108" r="304" b="-300"/>
          <a:stretch/>
        </p:blipFill>
        <p:spPr>
          <a:xfrm>
            <a:off x="463884" y="1978659"/>
            <a:ext cx="3516363" cy="4338754"/>
          </a:xfrm>
          <a:prstGeom prst="rect">
            <a:avLst/>
          </a:prstGeom>
        </p:spPr>
      </p:pic>
      <p:pic>
        <p:nvPicPr>
          <p:cNvPr id="3" name="Picture 2">
            <a:extLst>
              <a:ext uri="{FF2B5EF4-FFF2-40B4-BE49-F238E27FC236}">
                <a16:creationId xmlns:a16="http://schemas.microsoft.com/office/drawing/2014/main" id="{06177CC0-603C-A305-55FB-DDA76AE39498}"/>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10" name="Picture 1" descr="TAB_col_white_background.jpg">
            <a:extLst>
              <a:ext uri="{FF2B5EF4-FFF2-40B4-BE49-F238E27FC236}">
                <a16:creationId xmlns:a16="http://schemas.microsoft.com/office/drawing/2014/main" id="{9BD7E239-3704-E530-33BB-DFB8D78A8A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728449E-3030-5C25-98E5-94F700A155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5624" y="517582"/>
            <a:ext cx="4331215" cy="273222"/>
          </a:xfrm>
          <a:prstGeom prst="rect">
            <a:avLst/>
          </a:prstGeom>
        </p:spPr>
      </p:pic>
      <p:sp>
        <p:nvSpPr>
          <p:cNvPr id="12" name="Rectangle 11">
            <a:extLst>
              <a:ext uri="{FF2B5EF4-FFF2-40B4-BE49-F238E27FC236}">
                <a16:creationId xmlns:a16="http://schemas.microsoft.com/office/drawing/2014/main" id="{6F826DBD-2327-E3E6-DC83-C90566E3A87C}"/>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6" name="Group 15">
            <a:extLst>
              <a:ext uri="{FF2B5EF4-FFF2-40B4-BE49-F238E27FC236}">
                <a16:creationId xmlns:a16="http://schemas.microsoft.com/office/drawing/2014/main" id="{A0F5EC85-A909-0D95-04EF-05DE35FE8EA7}"/>
              </a:ext>
            </a:extLst>
          </p:cNvPr>
          <p:cNvGrpSpPr/>
          <p:nvPr/>
        </p:nvGrpSpPr>
        <p:grpSpPr>
          <a:xfrm rot="5400000">
            <a:off x="10628126" y="-1732648"/>
            <a:ext cx="3125841" cy="3471104"/>
            <a:chOff x="4151211" y="337389"/>
            <a:chExt cx="4760710" cy="4760710"/>
          </a:xfrm>
        </p:grpSpPr>
        <p:sp>
          <p:nvSpPr>
            <p:cNvPr id="14" name="Pie 19">
              <a:extLst>
                <a:ext uri="{FF2B5EF4-FFF2-40B4-BE49-F238E27FC236}">
                  <a16:creationId xmlns:a16="http://schemas.microsoft.com/office/drawing/2014/main" id="{AEE06888-C3BD-C7ED-19EB-A9F857154072}"/>
                </a:ext>
              </a:extLst>
            </p:cNvPr>
            <p:cNvSpPr/>
            <p:nvPr/>
          </p:nvSpPr>
          <p:spPr>
            <a:xfrm>
              <a:off x="4151211" y="337389"/>
              <a:ext cx="4760710" cy="4760710"/>
            </a:xfrm>
            <a:prstGeom prst="pie">
              <a:avLst>
                <a:gd name="adj1" fmla="val 0"/>
                <a:gd name="adj2" fmla="val 5400000"/>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Pie 4">
              <a:extLst>
                <a:ext uri="{FF2B5EF4-FFF2-40B4-BE49-F238E27FC236}">
                  <a16:creationId xmlns:a16="http://schemas.microsoft.com/office/drawing/2014/main" id="{104B81A8-F42C-00F3-7333-6CF28F37A77C}"/>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Approach</a:t>
              </a:r>
              <a:endParaRPr lang="en-US" sz="2400" kern="1200">
                <a:cs typeface="Calibri" panose="020F0502020204030204"/>
              </a:endParaRPr>
            </a:p>
          </p:txBody>
        </p:sp>
      </p:grpSp>
      <p:pic>
        <p:nvPicPr>
          <p:cNvPr id="4" name="Picture 3">
            <a:extLst>
              <a:ext uri="{FF2B5EF4-FFF2-40B4-BE49-F238E27FC236}">
                <a16:creationId xmlns:a16="http://schemas.microsoft.com/office/drawing/2014/main" id="{A7527403-8008-50BD-C061-3CCAF052D15A}"/>
              </a:ext>
            </a:extLst>
          </p:cNvPr>
          <p:cNvPicPr>
            <a:picLocks noChangeAspect="1"/>
          </p:cNvPicPr>
          <p:nvPr/>
        </p:nvPicPr>
        <p:blipFill rotWithShape="1">
          <a:blip r:embed="rId3"/>
          <a:srcRect l="468" r="69470" b="93057"/>
          <a:stretch/>
        </p:blipFill>
        <p:spPr>
          <a:xfrm>
            <a:off x="457209" y="1573994"/>
            <a:ext cx="1289384" cy="404935"/>
          </a:xfrm>
          <a:prstGeom prst="rect">
            <a:avLst/>
          </a:prstGeom>
        </p:spPr>
      </p:pic>
      <p:sp>
        <p:nvSpPr>
          <p:cNvPr id="6" name="Rounded Rectangle 10">
            <a:extLst>
              <a:ext uri="{FF2B5EF4-FFF2-40B4-BE49-F238E27FC236}">
                <a16:creationId xmlns:a16="http://schemas.microsoft.com/office/drawing/2014/main" id="{DC312B61-F3ED-48AC-E2A7-9853DC7CE4C8}"/>
              </a:ext>
            </a:extLst>
          </p:cNvPr>
          <p:cNvSpPr/>
          <p:nvPr/>
        </p:nvSpPr>
        <p:spPr>
          <a:xfrm flipV="1">
            <a:off x="2790602" y="1810554"/>
            <a:ext cx="6706388" cy="5458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4030727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849087" y="3286340"/>
            <a:ext cx="10162902" cy="3331030"/>
          </a:xfrm>
          <a:prstGeom prst="rect">
            <a:avLst/>
          </a:prstGeom>
        </p:spPr>
      </p:pic>
      <p:sp>
        <p:nvSpPr>
          <p:cNvPr id="2" name="Title 1"/>
          <p:cNvSpPr>
            <a:spLocks noGrp="1"/>
          </p:cNvSpPr>
          <p:nvPr>
            <p:ph type="ctrTitle"/>
          </p:nvPr>
        </p:nvSpPr>
        <p:spPr>
          <a:xfrm>
            <a:off x="2925727" y="996805"/>
            <a:ext cx="6015790" cy="893948"/>
          </a:xfrm>
        </p:spPr>
        <p:txBody>
          <a:bodyPr>
            <a:normAutofit fontScale="90000"/>
          </a:bodyPr>
          <a:lstStyle/>
          <a:p>
            <a:r>
              <a:rPr lang="en-GB" altLang="en-US">
                <a:solidFill>
                  <a:srgbClr val="7030A0"/>
                </a:solidFill>
                <a:latin typeface="Calibri"/>
                <a:ea typeface="ＭＳ Ｐゴシック"/>
                <a:cs typeface="Calibri"/>
              </a:rPr>
              <a:t>Activity</a:t>
            </a:r>
            <a:r>
              <a:rPr lang="en-GB" altLang="en-US">
                <a:solidFill>
                  <a:srgbClr val="800080"/>
                </a:solidFill>
                <a:latin typeface="Calibri"/>
                <a:ea typeface="ＭＳ Ｐゴシック"/>
                <a:cs typeface="Calibri"/>
              </a:rPr>
              <a:t> </a:t>
            </a:r>
            <a:endParaRPr lang="en-GB" altLang="en-US">
              <a:solidFill>
                <a:srgbClr val="800080"/>
              </a:solidFill>
              <a:latin typeface="Calibri" panose="020F0502020204030204" pitchFamily="34" charset="0"/>
              <a:ea typeface="ＭＳ Ｐゴシック" panose="020B0600070205080204" pitchFamily="34" charset="-128"/>
            </a:endParaRPr>
          </a:p>
        </p:txBody>
      </p:sp>
      <p:sp>
        <p:nvSpPr>
          <p:cNvPr id="5" name="TextBox 4"/>
          <p:cNvSpPr txBox="1"/>
          <p:nvPr/>
        </p:nvSpPr>
        <p:spPr>
          <a:xfrm>
            <a:off x="4430448" y="4238443"/>
            <a:ext cx="2547257" cy="1754326"/>
          </a:xfrm>
          <a:prstGeom prst="rect">
            <a:avLst/>
          </a:prstGeom>
          <a:solidFill>
            <a:schemeClr val="accent2">
              <a:lumMod val="60000"/>
              <a:lumOff val="40000"/>
            </a:schemeClr>
          </a:solidFill>
          <a:ln>
            <a:solidFill>
              <a:srgbClr val="7030A0"/>
            </a:solidFill>
          </a:ln>
        </p:spPr>
        <p:txBody>
          <a:bodyPr wrap="square" rtlCol="0">
            <a:spAutoFit/>
          </a:bodyPr>
          <a:lstStyle/>
          <a:p>
            <a:r>
              <a:rPr lang="en-GB" b="1"/>
              <a:t>Collaborator </a:t>
            </a:r>
            <a:r>
              <a:rPr lang="en-GB"/>
              <a:t> </a:t>
            </a:r>
          </a:p>
          <a:p>
            <a:pPr marL="342900" indent="-342900">
              <a:buAutoNum type="arabicPeriod"/>
            </a:pPr>
            <a:r>
              <a:rPr lang="en-GB"/>
              <a:t>Dancer </a:t>
            </a:r>
          </a:p>
          <a:p>
            <a:pPr marL="342900" indent="-342900">
              <a:buAutoNum type="arabicPeriod"/>
            </a:pPr>
            <a:r>
              <a:rPr lang="en-GB"/>
              <a:t>Puppeteer </a:t>
            </a:r>
          </a:p>
          <a:p>
            <a:pPr marL="342900" indent="-342900">
              <a:buAutoNum type="arabicPeriod"/>
            </a:pPr>
            <a:r>
              <a:rPr lang="en-GB"/>
              <a:t>Artist </a:t>
            </a:r>
          </a:p>
          <a:p>
            <a:pPr marL="342900" indent="-342900">
              <a:buAutoNum type="arabicPeriod"/>
            </a:pPr>
            <a:r>
              <a:rPr lang="en-GB"/>
              <a:t>Poet </a:t>
            </a:r>
          </a:p>
          <a:p>
            <a:pPr marL="342900" indent="-342900">
              <a:buAutoNum type="arabicPeriod"/>
            </a:pPr>
            <a:r>
              <a:rPr lang="en-GB"/>
              <a:t>Architect  </a:t>
            </a:r>
          </a:p>
        </p:txBody>
      </p:sp>
      <p:sp>
        <p:nvSpPr>
          <p:cNvPr id="10" name="TextBox 9"/>
          <p:cNvSpPr txBox="1"/>
          <p:nvPr/>
        </p:nvSpPr>
        <p:spPr>
          <a:xfrm>
            <a:off x="948928" y="4225075"/>
            <a:ext cx="3139441" cy="1754326"/>
          </a:xfrm>
          <a:prstGeom prst="rect">
            <a:avLst/>
          </a:prstGeom>
          <a:solidFill>
            <a:schemeClr val="accent4">
              <a:lumMod val="40000"/>
              <a:lumOff val="60000"/>
            </a:schemeClr>
          </a:solidFill>
          <a:ln>
            <a:solidFill>
              <a:srgbClr val="7030A0"/>
            </a:solidFill>
          </a:ln>
        </p:spPr>
        <p:txBody>
          <a:bodyPr wrap="square" rtlCol="0">
            <a:spAutoFit/>
          </a:bodyPr>
          <a:lstStyle/>
          <a:p>
            <a:r>
              <a:rPr lang="en-GB" b="1" dirty="0"/>
              <a:t>Content </a:t>
            </a:r>
          </a:p>
          <a:p>
            <a:pPr marL="342900" indent="-342900">
              <a:buAutoNum type="arabicPeriod"/>
            </a:pPr>
            <a:r>
              <a:rPr lang="en-GB" dirty="0"/>
              <a:t>Diabetes</a:t>
            </a:r>
          </a:p>
          <a:p>
            <a:pPr marL="342900" indent="-342900">
              <a:buAutoNum type="arabicPeriod"/>
            </a:pPr>
            <a:r>
              <a:rPr lang="en-GB" dirty="0"/>
              <a:t>Artificial intelligence </a:t>
            </a:r>
          </a:p>
          <a:p>
            <a:pPr marL="342900" indent="-342900">
              <a:buAutoNum type="arabicPeriod"/>
            </a:pPr>
            <a:r>
              <a:rPr lang="en-GB" dirty="0"/>
              <a:t>Infectious diseases </a:t>
            </a:r>
          </a:p>
          <a:p>
            <a:pPr marL="342900" indent="-342900">
              <a:buAutoNum type="arabicPeriod"/>
            </a:pPr>
            <a:r>
              <a:rPr lang="en-GB" dirty="0"/>
              <a:t>Our brilliant brains </a:t>
            </a:r>
          </a:p>
          <a:p>
            <a:pPr marL="342900" indent="-342900">
              <a:buAutoNum type="arabicPeriod"/>
            </a:pPr>
            <a:r>
              <a:rPr lang="en-GB" dirty="0"/>
              <a:t>Genetics and mental health </a:t>
            </a:r>
          </a:p>
        </p:txBody>
      </p:sp>
      <p:sp>
        <p:nvSpPr>
          <p:cNvPr id="12" name="TextBox 11"/>
          <p:cNvSpPr txBox="1"/>
          <p:nvPr/>
        </p:nvSpPr>
        <p:spPr>
          <a:xfrm>
            <a:off x="7317175" y="4225075"/>
            <a:ext cx="3254134" cy="1754326"/>
          </a:xfrm>
          <a:prstGeom prst="rect">
            <a:avLst/>
          </a:prstGeom>
          <a:solidFill>
            <a:schemeClr val="accent3">
              <a:lumMod val="60000"/>
              <a:lumOff val="40000"/>
            </a:schemeClr>
          </a:solidFill>
          <a:ln>
            <a:solidFill>
              <a:srgbClr val="7030A0"/>
            </a:solidFill>
          </a:ln>
        </p:spPr>
        <p:txBody>
          <a:bodyPr wrap="square" rtlCol="0">
            <a:spAutoFit/>
          </a:bodyPr>
          <a:lstStyle/>
          <a:p>
            <a:r>
              <a:rPr lang="en-GB" b="1"/>
              <a:t>Context  </a:t>
            </a:r>
            <a:r>
              <a:rPr lang="en-GB"/>
              <a:t> </a:t>
            </a:r>
          </a:p>
          <a:p>
            <a:pPr marL="342900" indent="-342900">
              <a:buAutoNum type="arabicPeriod"/>
            </a:pPr>
            <a:r>
              <a:rPr lang="en-GB"/>
              <a:t>Music/arts festival </a:t>
            </a:r>
          </a:p>
          <a:p>
            <a:pPr marL="342900" indent="-342900">
              <a:buAutoNum type="arabicPeriod"/>
            </a:pPr>
            <a:r>
              <a:rPr lang="en-GB"/>
              <a:t>School science fair</a:t>
            </a:r>
          </a:p>
          <a:p>
            <a:pPr marL="342900" indent="-342900">
              <a:buAutoNum type="arabicPeriod"/>
            </a:pPr>
            <a:r>
              <a:rPr lang="en-GB"/>
              <a:t>Agricultural show</a:t>
            </a:r>
          </a:p>
          <a:p>
            <a:pPr marL="342900" indent="-342900">
              <a:buAutoNum type="arabicPeriod"/>
            </a:pPr>
            <a:r>
              <a:rPr lang="en-GB"/>
              <a:t>Playground</a:t>
            </a:r>
          </a:p>
          <a:p>
            <a:pPr marL="342900" indent="-342900">
              <a:buAutoNum type="arabicPeriod"/>
            </a:pPr>
            <a:r>
              <a:rPr lang="en-GB"/>
              <a:t>Shopping centre  </a:t>
            </a:r>
          </a:p>
        </p:txBody>
      </p:sp>
      <p:sp>
        <p:nvSpPr>
          <p:cNvPr id="6" name="TextBox 5"/>
          <p:cNvSpPr txBox="1"/>
          <p:nvPr/>
        </p:nvSpPr>
        <p:spPr>
          <a:xfrm>
            <a:off x="1005840" y="1768438"/>
            <a:ext cx="8778240" cy="2246769"/>
          </a:xfrm>
          <a:prstGeom prst="rect">
            <a:avLst/>
          </a:prstGeom>
          <a:noFill/>
        </p:spPr>
        <p:txBody>
          <a:bodyPr wrap="square" lIns="91440" tIns="45720" rIns="91440" bIns="45720" rtlCol="0" anchor="t">
            <a:spAutoFit/>
          </a:bodyPr>
          <a:lstStyle/>
          <a:p>
            <a:r>
              <a:rPr lang="en-GB" sz="2000" b="1"/>
              <a:t>In your group:</a:t>
            </a:r>
            <a:endParaRPr lang="en-US" b="1"/>
          </a:p>
          <a:p>
            <a:pPr marL="342900" indent="-342900">
              <a:buFont typeface="Arial"/>
              <a:buChar char="•"/>
            </a:pPr>
            <a:r>
              <a:rPr lang="en-GB" sz="2000"/>
              <a:t>Select an option under each of the 3 headings (content, collaborator and context)</a:t>
            </a:r>
            <a:endParaRPr lang="en-GB" sz="2000">
              <a:cs typeface="Calibri"/>
            </a:endParaRPr>
          </a:p>
          <a:p>
            <a:pPr marL="342900" indent="-342900">
              <a:buFont typeface="Arial"/>
              <a:buChar char="•"/>
            </a:pPr>
            <a:r>
              <a:rPr lang="en-GB" sz="2000"/>
              <a:t>Design an engaging activity (what, how and when)</a:t>
            </a:r>
            <a:endParaRPr lang="en-GB" sz="2000">
              <a:cs typeface="Calibri"/>
            </a:endParaRPr>
          </a:p>
          <a:p>
            <a:pPr marL="342900" indent="-342900">
              <a:buFont typeface="Arial"/>
              <a:buChar char="•"/>
            </a:pPr>
            <a:r>
              <a:rPr lang="en-GB" sz="2000"/>
              <a:t>Consider key aspects of engaging with your audience </a:t>
            </a:r>
            <a:endParaRPr lang="en-GB" sz="2000">
              <a:cs typeface="Calibri"/>
            </a:endParaRPr>
          </a:p>
          <a:p>
            <a:pPr marL="342900" indent="-342900">
              <a:buFont typeface="Arial"/>
              <a:buChar char="•"/>
            </a:pPr>
            <a:r>
              <a:rPr lang="en-GB" sz="2000"/>
              <a:t>What do you want people to take away?</a:t>
            </a:r>
            <a:endParaRPr lang="en-GB" sz="2000">
              <a:cs typeface="Calibri"/>
            </a:endParaRPr>
          </a:p>
          <a:p>
            <a:endParaRPr lang="en-GB" sz="2000"/>
          </a:p>
        </p:txBody>
      </p:sp>
      <p:pic>
        <p:nvPicPr>
          <p:cNvPr id="3" name="Picture 2">
            <a:extLst>
              <a:ext uri="{FF2B5EF4-FFF2-40B4-BE49-F238E27FC236}">
                <a16:creationId xmlns:a16="http://schemas.microsoft.com/office/drawing/2014/main" id="{6A18E5C7-6B2B-FE30-FCF6-36B9F63B0245}"/>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92745200-0A37-0B27-207F-988230508C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6FFE0E-171A-904E-D21B-8745C1B448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5307" y="437371"/>
            <a:ext cx="4331215" cy="273222"/>
          </a:xfrm>
          <a:prstGeom prst="rect">
            <a:avLst/>
          </a:prstGeom>
        </p:spPr>
      </p:pic>
      <p:sp>
        <p:nvSpPr>
          <p:cNvPr id="14" name="Rectangle 13">
            <a:extLst>
              <a:ext uri="{FF2B5EF4-FFF2-40B4-BE49-F238E27FC236}">
                <a16:creationId xmlns:a16="http://schemas.microsoft.com/office/drawing/2014/main" id="{CCCD3806-BD98-9F22-20CA-66D347B3A81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8" name="Group 17">
            <a:extLst>
              <a:ext uri="{FF2B5EF4-FFF2-40B4-BE49-F238E27FC236}">
                <a16:creationId xmlns:a16="http://schemas.microsoft.com/office/drawing/2014/main" id="{03933DB8-D669-590F-D050-2B5BC2C29484}"/>
              </a:ext>
            </a:extLst>
          </p:cNvPr>
          <p:cNvGrpSpPr/>
          <p:nvPr/>
        </p:nvGrpSpPr>
        <p:grpSpPr>
          <a:xfrm rot="5400000">
            <a:off x="10628126" y="-1732648"/>
            <a:ext cx="3125841" cy="3471104"/>
            <a:chOff x="4151211" y="337389"/>
            <a:chExt cx="4760710" cy="4760710"/>
          </a:xfrm>
        </p:grpSpPr>
        <p:sp>
          <p:nvSpPr>
            <p:cNvPr id="16" name="Pie 19">
              <a:extLst>
                <a:ext uri="{FF2B5EF4-FFF2-40B4-BE49-F238E27FC236}">
                  <a16:creationId xmlns:a16="http://schemas.microsoft.com/office/drawing/2014/main" id="{7891B10B-1027-8D7C-2353-0BBDD0E73D07}"/>
                </a:ext>
              </a:extLst>
            </p:cNvPr>
            <p:cNvSpPr/>
            <p:nvPr/>
          </p:nvSpPr>
          <p:spPr>
            <a:xfrm>
              <a:off x="4151211" y="337389"/>
              <a:ext cx="4760710" cy="4760710"/>
            </a:xfrm>
            <a:prstGeom prst="pie">
              <a:avLst>
                <a:gd name="adj1" fmla="val 0"/>
                <a:gd name="adj2" fmla="val 5400000"/>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Pie 4">
              <a:extLst>
                <a:ext uri="{FF2B5EF4-FFF2-40B4-BE49-F238E27FC236}">
                  <a16:creationId xmlns:a16="http://schemas.microsoft.com/office/drawing/2014/main" id="{755DC4FD-659F-6DD7-A53E-12D2DCF12A3E}"/>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Approach</a:t>
              </a:r>
              <a:endParaRPr lang="en-US" sz="2400" kern="1200">
                <a:cs typeface="Calibri" panose="020F0502020204030204"/>
              </a:endParaRPr>
            </a:p>
          </p:txBody>
        </p:sp>
      </p:grpSp>
      <p:sp>
        <p:nvSpPr>
          <p:cNvPr id="9" name="Rounded Rectangle 10">
            <a:extLst>
              <a:ext uri="{FF2B5EF4-FFF2-40B4-BE49-F238E27FC236}">
                <a16:creationId xmlns:a16="http://schemas.microsoft.com/office/drawing/2014/main" id="{0857439D-E35C-8C63-EC1E-945151AE65CF}"/>
              </a:ext>
            </a:extLst>
          </p:cNvPr>
          <p:cNvSpPr/>
          <p:nvPr/>
        </p:nvSpPr>
        <p:spPr>
          <a:xfrm>
            <a:off x="4463285" y="1725748"/>
            <a:ext cx="2794169"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285098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9095" y="2373752"/>
            <a:ext cx="6015790" cy="893948"/>
          </a:xfrm>
        </p:spPr>
        <p:txBody>
          <a:bodyPr>
            <a:normAutofit fontScale="90000"/>
          </a:bodyPr>
          <a:lstStyle/>
          <a:p>
            <a:r>
              <a:rPr lang="en-GB" altLang="en-US">
                <a:solidFill>
                  <a:srgbClr val="7030A0"/>
                </a:solidFill>
                <a:latin typeface="Calibri"/>
                <a:ea typeface="ＭＳ Ｐゴシック"/>
                <a:cs typeface="Calibri"/>
              </a:rPr>
              <a:t>Break</a:t>
            </a:r>
            <a:r>
              <a:rPr lang="en-GB" altLang="en-US">
                <a:solidFill>
                  <a:srgbClr val="800080"/>
                </a:solidFill>
                <a:latin typeface="Calibri"/>
                <a:ea typeface="ＭＳ Ｐゴシック"/>
                <a:cs typeface="Calibri"/>
              </a:rPr>
              <a:t> </a:t>
            </a:r>
            <a:endParaRPr lang="en-GB" altLang="en-US">
              <a:solidFill>
                <a:srgbClr val="800080"/>
              </a:solidFill>
              <a:latin typeface="Calibri" panose="020F0502020204030204" pitchFamily="34" charset="0"/>
              <a:ea typeface="ＭＳ Ｐゴシック" panose="020B0600070205080204" pitchFamily="34" charset="-128"/>
            </a:endParaRPr>
          </a:p>
        </p:txBody>
      </p:sp>
      <p:pic>
        <p:nvPicPr>
          <p:cNvPr id="3" name="Picture 2">
            <a:extLst>
              <a:ext uri="{FF2B5EF4-FFF2-40B4-BE49-F238E27FC236}">
                <a16:creationId xmlns:a16="http://schemas.microsoft.com/office/drawing/2014/main" id="{6A18E5C7-6B2B-FE30-FCF6-36B9F63B0245}"/>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92745200-0A37-0B27-207F-988230508C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6FFE0E-171A-904E-D21B-8745C1B44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9202" y="504213"/>
            <a:ext cx="4331215" cy="273222"/>
          </a:xfrm>
          <a:prstGeom prst="rect">
            <a:avLst/>
          </a:prstGeom>
        </p:spPr>
      </p:pic>
      <p:sp>
        <p:nvSpPr>
          <p:cNvPr id="14" name="Rectangle 13">
            <a:extLst>
              <a:ext uri="{FF2B5EF4-FFF2-40B4-BE49-F238E27FC236}">
                <a16:creationId xmlns:a16="http://schemas.microsoft.com/office/drawing/2014/main" id="{CCCD3806-BD98-9F22-20CA-66D347B3A81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Tree>
    <p:extLst>
      <p:ext uri="{BB962C8B-B14F-4D97-AF65-F5344CB8AC3E}">
        <p14:creationId xmlns:p14="http://schemas.microsoft.com/office/powerpoint/2010/main" val="89152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83711767"/>
              </p:ext>
            </p:extLst>
          </p:nvPr>
        </p:nvGraphicFramePr>
        <p:xfrm>
          <a:off x="4600022" y="1514100"/>
          <a:ext cx="8673556" cy="4724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7819273" y="5867840"/>
            <a:ext cx="3942102" cy="5617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a:t>Communication </a:t>
            </a:r>
          </a:p>
        </p:txBody>
      </p:sp>
      <p:sp>
        <p:nvSpPr>
          <p:cNvPr id="6" name="Rectangle 2"/>
          <p:cNvSpPr txBox="1">
            <a:spLocks noChangeArrowheads="1"/>
          </p:cNvSpPr>
          <p:nvPr/>
        </p:nvSpPr>
        <p:spPr>
          <a:xfrm>
            <a:off x="-94404" y="1516393"/>
            <a:ext cx="7577046" cy="472352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a:buFont typeface="Arial" panose="020B0604020202020204" pitchFamily="34" charset="0"/>
              <a:buChar char="•"/>
            </a:pPr>
            <a:endParaRPr lang="en-US" sz="2400"/>
          </a:p>
          <a:p>
            <a:pPr lvl="1" algn="l"/>
            <a:r>
              <a:rPr lang="en-US" sz="2400"/>
              <a:t>You will...</a:t>
            </a:r>
            <a:endParaRPr lang="en-US" sz="2400">
              <a:cs typeface="Calibri" panose="020F0502020204030204"/>
            </a:endParaRPr>
          </a:p>
          <a:p>
            <a:pPr marL="800100" lvl="1" indent="-342900" algn="l">
              <a:buFont typeface="Arial" panose="020B0604020202020204" pitchFamily="34" charset="0"/>
              <a:buChar char="•"/>
            </a:pPr>
            <a:r>
              <a:rPr lang="en-US" sz="2400"/>
              <a:t>Develop an understanding of Public Engagement and its benefits</a:t>
            </a:r>
            <a:endParaRPr lang="en-US" sz="2400">
              <a:cs typeface="Calibri"/>
            </a:endParaRPr>
          </a:p>
          <a:p>
            <a:pPr marL="800100" lvl="1" indent="-342900" algn="l">
              <a:buFont typeface="Arial" panose="020B0604020202020204" pitchFamily="34" charset="0"/>
              <a:buChar char="•"/>
            </a:pPr>
            <a:r>
              <a:rPr lang="en-US" sz="2400"/>
              <a:t>Explore different communities, their needs and how to effectively engage with them</a:t>
            </a:r>
            <a:endParaRPr lang="en-US" sz="2400">
              <a:cs typeface="Calibri"/>
            </a:endParaRPr>
          </a:p>
          <a:p>
            <a:pPr marL="800100" lvl="1" indent="-342900" algn="l">
              <a:buFont typeface="Arial" panose="020B0604020202020204" pitchFamily="34" charset="0"/>
              <a:buChar char="•"/>
            </a:pPr>
            <a:r>
              <a:rPr lang="en-US" sz="2400"/>
              <a:t>Discover the wide range of ways to engage the public with your research </a:t>
            </a:r>
            <a:endParaRPr lang="en-US" sz="2400">
              <a:cs typeface="Calibri" panose="020F0502020204030204"/>
            </a:endParaRPr>
          </a:p>
          <a:p>
            <a:pPr marL="800100" lvl="1" indent="-342900" algn="l">
              <a:buFont typeface="Arial" panose="020B0604020202020204" pitchFamily="34" charset="0"/>
              <a:buChar char="•"/>
            </a:pPr>
            <a:r>
              <a:rPr lang="en-US" sz="2400"/>
              <a:t>Develop your communication skills</a:t>
            </a:r>
            <a:endParaRPr lang="en-US" sz="2400">
              <a:cs typeface="Calibri"/>
            </a:endParaRPr>
          </a:p>
          <a:p>
            <a:pPr marL="800100" lvl="1" indent="-342900" algn="l">
              <a:buFont typeface="Arial" panose="020B0604020202020204" pitchFamily="34" charset="0"/>
              <a:buChar char="•"/>
            </a:pPr>
            <a:r>
              <a:rPr lang="en-US" sz="2400"/>
              <a:t>Plan a public engagement activity</a:t>
            </a:r>
            <a:endParaRPr lang="en-US" sz="2400">
              <a:cs typeface="Calibri"/>
            </a:endParaRPr>
          </a:p>
          <a:p>
            <a:pPr marL="800100" lvl="1" indent="-342900" algn="l">
              <a:buFont typeface="Arial" panose="020B0604020202020204" pitchFamily="34" charset="0"/>
              <a:buChar char="•"/>
            </a:pPr>
            <a:r>
              <a:rPr lang="en-US" sz="2400"/>
              <a:t>Consider lay language </a:t>
            </a:r>
            <a:endParaRPr lang="en-US" sz="2400">
              <a:cs typeface="Calibri"/>
            </a:endParaRPr>
          </a:p>
          <a:p>
            <a:pPr marL="800100" lvl="1" indent="-342900" algn="l">
              <a:buFont typeface="Arial" panose="020B0604020202020204" pitchFamily="34" charset="0"/>
              <a:buChar char="•"/>
            </a:pPr>
            <a:r>
              <a:rPr lang="en-US" sz="2400"/>
              <a:t>Learn how to take the next steps  </a:t>
            </a:r>
            <a:endParaRPr lang="en-US" sz="2400">
              <a:cs typeface="Calibri"/>
            </a:endParaRPr>
          </a:p>
          <a:p>
            <a:pPr lvl="0" algn="l"/>
            <a:endParaRPr lang="en-GB"/>
          </a:p>
          <a:p>
            <a:endParaRPr lang="en-GB"/>
          </a:p>
          <a:p>
            <a:pPr marL="609600" indent="-609600" algn="l">
              <a:buFontTx/>
              <a:buAutoNum type="arabicPeriod"/>
            </a:pPr>
            <a:endParaRPr lang="en-GB" altLang="en-US" sz="2800">
              <a:latin typeface="Calibri" panose="020F0502020204030204" pitchFamily="34" charset="0"/>
              <a:ea typeface="ＭＳ Ｐゴシック" panose="020B0600070205080204" pitchFamily="34" charset="-128"/>
            </a:endParaRPr>
          </a:p>
        </p:txBody>
      </p:sp>
      <p:pic>
        <p:nvPicPr>
          <p:cNvPr id="2" name="Picture 1">
            <a:extLst>
              <a:ext uri="{FF2B5EF4-FFF2-40B4-BE49-F238E27FC236}">
                <a16:creationId xmlns:a16="http://schemas.microsoft.com/office/drawing/2014/main" id="{39C4613D-538C-E781-0F6C-D22F37235F5D}"/>
              </a:ext>
            </a:extLst>
          </p:cNvPr>
          <p:cNvPicPr>
            <a:picLocks noChangeAspect="1"/>
          </p:cNvPicPr>
          <p:nvPr/>
        </p:nvPicPr>
        <p:blipFill>
          <a:blip r:embed="rId7"/>
          <a:stretch>
            <a:fillRect/>
          </a:stretch>
        </p:blipFill>
        <p:spPr>
          <a:xfrm>
            <a:off x="163256" y="6252213"/>
            <a:ext cx="2103302" cy="743776"/>
          </a:xfrm>
          <a:prstGeom prst="rect">
            <a:avLst/>
          </a:prstGeom>
        </p:spPr>
      </p:pic>
      <p:pic>
        <p:nvPicPr>
          <p:cNvPr id="3" name="Picture 1" descr="TAB_col_white_background.jpg">
            <a:extLst>
              <a:ext uri="{FF2B5EF4-FFF2-40B4-BE49-F238E27FC236}">
                <a16:creationId xmlns:a16="http://schemas.microsoft.com/office/drawing/2014/main" id="{26447222-62AF-9CCF-4E0C-09E89A1560D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D58C506-A67D-A1C0-1633-602C2E5D3D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8" name="Rectangle 7">
            <a:extLst>
              <a:ext uri="{FF2B5EF4-FFF2-40B4-BE49-F238E27FC236}">
                <a16:creationId xmlns:a16="http://schemas.microsoft.com/office/drawing/2014/main" id="{216336CD-9450-9929-D437-9D168C70B36D}"/>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15" name="Content Placeholder 2">
            <a:extLst>
              <a:ext uri="{FF2B5EF4-FFF2-40B4-BE49-F238E27FC236}">
                <a16:creationId xmlns:a16="http://schemas.microsoft.com/office/drawing/2014/main" id="{4BA57FBA-1C2E-66ED-D768-74F286D049B9}"/>
              </a:ext>
            </a:extLst>
          </p:cNvPr>
          <p:cNvSpPr txBox="1">
            <a:spLocks/>
          </p:cNvSpPr>
          <p:nvPr/>
        </p:nvSpPr>
        <p:spPr>
          <a:xfrm>
            <a:off x="3979779" y="1092341"/>
            <a:ext cx="4178967" cy="1263233"/>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6000">
                <a:solidFill>
                  <a:srgbClr val="7030A0"/>
                </a:solidFill>
              </a:rPr>
              <a:t>Today's session</a:t>
            </a:r>
            <a:endParaRPr lang="en-GB" sz="6000" err="1">
              <a:solidFill>
                <a:srgbClr val="7030A0"/>
              </a:solidFill>
              <a:cs typeface="Calibri"/>
            </a:endParaRPr>
          </a:p>
        </p:txBody>
      </p:sp>
      <p:sp>
        <p:nvSpPr>
          <p:cNvPr id="27" name="Rounded Rectangle 10">
            <a:extLst>
              <a:ext uri="{FF2B5EF4-FFF2-40B4-BE49-F238E27FC236}">
                <a16:creationId xmlns:a16="http://schemas.microsoft.com/office/drawing/2014/main" id="{5D83E577-E129-321B-840F-65A864CBFB86}"/>
              </a:ext>
            </a:extLst>
          </p:cNvPr>
          <p:cNvSpPr/>
          <p:nvPr/>
        </p:nvSpPr>
        <p:spPr>
          <a:xfrm>
            <a:off x="3921702" y="1720695"/>
            <a:ext cx="4264694" cy="44701"/>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310863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843275" y="997980"/>
            <a:ext cx="9379284" cy="817563"/>
          </a:xfrm>
        </p:spPr>
        <p:txBody>
          <a:bodyPr>
            <a:normAutofit/>
          </a:bodyPr>
          <a:lstStyle/>
          <a:p>
            <a:r>
              <a:rPr lang="en-US" b="1">
                <a:solidFill>
                  <a:srgbClr val="7030A0"/>
                </a:solidFill>
                <a:ea typeface="+mj-lt"/>
                <a:cs typeface="+mj-lt"/>
              </a:rPr>
              <a:t>Principles for effective communication</a:t>
            </a:r>
            <a:endParaRPr lang="en-GB" b="1">
              <a:solidFill>
                <a:srgbClr val="7030A0"/>
              </a:solidFill>
              <a:ea typeface="+mj-lt"/>
              <a:cs typeface="+mj-lt"/>
            </a:endParaRPr>
          </a:p>
        </p:txBody>
      </p:sp>
      <p:pic>
        <p:nvPicPr>
          <p:cNvPr id="2" name="Picture 1">
            <a:extLst>
              <a:ext uri="{FF2B5EF4-FFF2-40B4-BE49-F238E27FC236}">
                <a16:creationId xmlns:a16="http://schemas.microsoft.com/office/drawing/2014/main" id="{68D92473-6537-01D2-8FA2-A48137D49F39}"/>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3" name="Picture 1" descr="TAB_col_white_background.jpg">
            <a:extLst>
              <a:ext uri="{FF2B5EF4-FFF2-40B4-BE49-F238E27FC236}">
                <a16:creationId xmlns:a16="http://schemas.microsoft.com/office/drawing/2014/main" id="{F77BC286-FDD7-6932-A7BE-2849A03185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68DB733-82D3-11E1-784A-B3A488DD1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17" y="490845"/>
            <a:ext cx="4331215" cy="273222"/>
          </a:xfrm>
          <a:prstGeom prst="rect">
            <a:avLst/>
          </a:prstGeom>
        </p:spPr>
      </p:pic>
      <p:sp>
        <p:nvSpPr>
          <p:cNvPr id="5" name="Rectangle 4">
            <a:extLst>
              <a:ext uri="{FF2B5EF4-FFF2-40B4-BE49-F238E27FC236}">
                <a16:creationId xmlns:a16="http://schemas.microsoft.com/office/drawing/2014/main" id="{B345BFF6-4A68-2670-DACC-7D853C9D0B3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9" name="Group 8">
            <a:extLst>
              <a:ext uri="{FF2B5EF4-FFF2-40B4-BE49-F238E27FC236}">
                <a16:creationId xmlns:a16="http://schemas.microsoft.com/office/drawing/2014/main" id="{1679720D-E700-5E7D-8BD7-0B4B0795C8CF}"/>
              </a:ext>
            </a:extLst>
          </p:cNvPr>
          <p:cNvGrpSpPr/>
          <p:nvPr/>
        </p:nvGrpSpPr>
        <p:grpSpPr>
          <a:xfrm rot="5400000">
            <a:off x="10628126" y="-1732648"/>
            <a:ext cx="3125841" cy="3471104"/>
            <a:chOff x="4151211" y="337389"/>
            <a:chExt cx="4760710" cy="4760710"/>
          </a:xfrm>
        </p:grpSpPr>
        <p:sp>
          <p:nvSpPr>
            <p:cNvPr id="7" name="Pie 19">
              <a:extLst>
                <a:ext uri="{FF2B5EF4-FFF2-40B4-BE49-F238E27FC236}">
                  <a16:creationId xmlns:a16="http://schemas.microsoft.com/office/drawing/2014/main" id="{A5AD3BF0-39E9-D8E3-28D8-6FB22BAF96BD}"/>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ie 4">
              <a:extLst>
                <a:ext uri="{FF2B5EF4-FFF2-40B4-BE49-F238E27FC236}">
                  <a16:creationId xmlns:a16="http://schemas.microsoft.com/office/drawing/2014/main" id="{0934C2BC-01E3-2DB6-8D05-41E09C968C39}"/>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graphicFrame>
        <p:nvGraphicFramePr>
          <p:cNvPr id="19" name="TextBox 5">
            <a:extLst>
              <a:ext uri="{FF2B5EF4-FFF2-40B4-BE49-F238E27FC236}">
                <a16:creationId xmlns:a16="http://schemas.microsoft.com/office/drawing/2014/main" id="{00A8BE52-EDCB-6978-6E02-7ED2B9398F4A}"/>
              </a:ext>
            </a:extLst>
          </p:cNvPr>
          <p:cNvGraphicFramePr/>
          <p:nvPr>
            <p:extLst>
              <p:ext uri="{D42A27DB-BD31-4B8C-83A1-F6EECF244321}">
                <p14:modId xmlns:p14="http://schemas.microsoft.com/office/powerpoint/2010/main" val="1039218751"/>
              </p:ext>
            </p:extLst>
          </p:nvPr>
        </p:nvGraphicFramePr>
        <p:xfrm>
          <a:off x="523186" y="1721045"/>
          <a:ext cx="11189770" cy="45297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11">
            <a:extLst>
              <a:ext uri="{FF2B5EF4-FFF2-40B4-BE49-F238E27FC236}">
                <a16:creationId xmlns:a16="http://schemas.microsoft.com/office/drawing/2014/main" id="{997B045F-FCEC-FE77-3A36-CA184958B467}"/>
              </a:ext>
            </a:extLst>
          </p:cNvPr>
          <p:cNvPicPr>
            <a:picLocks noChangeAspect="1"/>
          </p:cNvPicPr>
          <p:nvPr/>
        </p:nvPicPr>
        <p:blipFill>
          <a:blip r:embed="rId10"/>
          <a:stretch>
            <a:fillRect/>
          </a:stretch>
        </p:blipFill>
        <p:spPr>
          <a:xfrm>
            <a:off x="9828361" y="1717188"/>
            <a:ext cx="2024334" cy="821321"/>
          </a:xfrm>
          <a:prstGeom prst="rect">
            <a:avLst/>
          </a:prstGeom>
        </p:spPr>
      </p:pic>
      <p:sp>
        <p:nvSpPr>
          <p:cNvPr id="32" name="Rounded Rectangle 10">
            <a:extLst>
              <a:ext uri="{FF2B5EF4-FFF2-40B4-BE49-F238E27FC236}">
                <a16:creationId xmlns:a16="http://schemas.microsoft.com/office/drawing/2014/main" id="{C9FF1481-82F6-591A-08B3-C857912D94CF}"/>
              </a:ext>
            </a:extLst>
          </p:cNvPr>
          <p:cNvSpPr/>
          <p:nvPr/>
        </p:nvSpPr>
        <p:spPr>
          <a:xfrm>
            <a:off x="1814871" y="1604943"/>
            <a:ext cx="8852998"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572561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754960" y="993440"/>
            <a:ext cx="4686969" cy="1325563"/>
          </a:xfrm>
        </p:spPr>
        <p:txBody>
          <a:bodyPr/>
          <a:lstStyle/>
          <a:p>
            <a:r>
              <a:rPr lang="en-GB" b="1">
                <a:solidFill>
                  <a:srgbClr val="7030A0"/>
                </a:solidFill>
              </a:rPr>
              <a:t>Mind your language</a:t>
            </a:r>
            <a:endParaRPr lang="en-US"/>
          </a:p>
        </p:txBody>
      </p:sp>
      <p:pic>
        <p:nvPicPr>
          <p:cNvPr id="2" name="Picture 1">
            <a:extLst>
              <a:ext uri="{FF2B5EF4-FFF2-40B4-BE49-F238E27FC236}">
                <a16:creationId xmlns:a16="http://schemas.microsoft.com/office/drawing/2014/main" id="{68D92473-6537-01D2-8FA2-A48137D49F39}"/>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3" name="Picture 1" descr="TAB_col_white_background.jpg">
            <a:extLst>
              <a:ext uri="{FF2B5EF4-FFF2-40B4-BE49-F238E27FC236}">
                <a16:creationId xmlns:a16="http://schemas.microsoft.com/office/drawing/2014/main" id="{F77BC286-FDD7-6932-A7BE-2849A03185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68DB733-82D3-11E1-784A-B3A488DD1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17" y="490845"/>
            <a:ext cx="4331215" cy="273222"/>
          </a:xfrm>
          <a:prstGeom prst="rect">
            <a:avLst/>
          </a:prstGeom>
        </p:spPr>
      </p:pic>
      <p:sp>
        <p:nvSpPr>
          <p:cNvPr id="5" name="Rectangle 4">
            <a:extLst>
              <a:ext uri="{FF2B5EF4-FFF2-40B4-BE49-F238E27FC236}">
                <a16:creationId xmlns:a16="http://schemas.microsoft.com/office/drawing/2014/main" id="{B345BFF6-4A68-2670-DACC-7D853C9D0B3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9" name="Group 8">
            <a:extLst>
              <a:ext uri="{FF2B5EF4-FFF2-40B4-BE49-F238E27FC236}">
                <a16:creationId xmlns:a16="http://schemas.microsoft.com/office/drawing/2014/main" id="{1679720D-E700-5E7D-8BD7-0B4B0795C8CF}"/>
              </a:ext>
            </a:extLst>
          </p:cNvPr>
          <p:cNvGrpSpPr/>
          <p:nvPr/>
        </p:nvGrpSpPr>
        <p:grpSpPr>
          <a:xfrm rot="5400000">
            <a:off x="10628126" y="-1732648"/>
            <a:ext cx="3125841" cy="3471104"/>
            <a:chOff x="4151211" y="337389"/>
            <a:chExt cx="4760710" cy="4760710"/>
          </a:xfrm>
        </p:grpSpPr>
        <p:sp>
          <p:nvSpPr>
            <p:cNvPr id="7" name="Pie 19">
              <a:extLst>
                <a:ext uri="{FF2B5EF4-FFF2-40B4-BE49-F238E27FC236}">
                  <a16:creationId xmlns:a16="http://schemas.microsoft.com/office/drawing/2014/main" id="{A5AD3BF0-39E9-D8E3-28D8-6FB22BAF96BD}"/>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ie 4">
              <a:extLst>
                <a:ext uri="{FF2B5EF4-FFF2-40B4-BE49-F238E27FC236}">
                  <a16:creationId xmlns:a16="http://schemas.microsoft.com/office/drawing/2014/main" id="{0934C2BC-01E3-2DB6-8D05-41E09C968C39}"/>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sp>
        <p:nvSpPr>
          <p:cNvPr id="6" name="TextBox 5">
            <a:extLst>
              <a:ext uri="{FF2B5EF4-FFF2-40B4-BE49-F238E27FC236}">
                <a16:creationId xmlns:a16="http://schemas.microsoft.com/office/drawing/2014/main" id="{52009942-543C-D564-ED17-9E04DA1E9ABA}"/>
              </a:ext>
            </a:extLst>
          </p:cNvPr>
          <p:cNvSpPr txBox="1"/>
          <p:nvPr/>
        </p:nvSpPr>
        <p:spPr>
          <a:xfrm>
            <a:off x="4751137" y="4871453"/>
            <a:ext cx="2743200"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Times New Roman"/>
              </a:rPr>
              <a:t>Show film: Beware double meanings when you talk science (running time: 2:11 min) </a:t>
            </a:r>
            <a:r>
              <a:rPr lang="en-US" sz="1100">
                <a:cs typeface="Times New Roman"/>
                <a:hlinkClick r:id="rId5"/>
              </a:rPr>
              <a:t>https://www.youtube.com/watch?v=Mscn8QBu2Ws</a:t>
            </a:r>
            <a:r>
              <a:rPr lang="en-US" sz="1100">
                <a:cs typeface="Times New Roman"/>
              </a:rPr>
              <a:t> </a:t>
            </a:r>
          </a:p>
          <a:p>
            <a:endParaRPr lang="en-US" sz="1100">
              <a:cs typeface="Times New Roman"/>
            </a:endParaRPr>
          </a:p>
        </p:txBody>
      </p:sp>
      <p:pic>
        <p:nvPicPr>
          <p:cNvPr id="10" name="Picture 12" descr="A picture containing text&#10;&#10;Description automatically generated">
            <a:extLst>
              <a:ext uri="{FF2B5EF4-FFF2-40B4-BE49-F238E27FC236}">
                <a16:creationId xmlns:a16="http://schemas.microsoft.com/office/drawing/2014/main" id="{B51012C4-AE2D-93E3-BCEF-EF6398EB04F3}"/>
              </a:ext>
            </a:extLst>
          </p:cNvPr>
          <p:cNvPicPr>
            <a:picLocks noChangeAspect="1"/>
          </p:cNvPicPr>
          <p:nvPr/>
        </p:nvPicPr>
        <p:blipFill>
          <a:blip r:embed="rId6"/>
          <a:stretch>
            <a:fillRect/>
          </a:stretch>
        </p:blipFill>
        <p:spPr>
          <a:xfrm>
            <a:off x="4724400" y="2236304"/>
            <a:ext cx="2743200" cy="2385391"/>
          </a:xfrm>
          <a:prstGeom prst="rect">
            <a:avLst/>
          </a:prstGeom>
        </p:spPr>
      </p:pic>
      <p:sp>
        <p:nvSpPr>
          <p:cNvPr id="13" name="Rounded Rectangle 10">
            <a:extLst>
              <a:ext uri="{FF2B5EF4-FFF2-40B4-BE49-F238E27FC236}">
                <a16:creationId xmlns:a16="http://schemas.microsoft.com/office/drawing/2014/main" id="{E5F31217-834C-2FBC-410E-F67536E9897A}"/>
              </a:ext>
            </a:extLst>
          </p:cNvPr>
          <p:cNvSpPr/>
          <p:nvPr/>
        </p:nvSpPr>
        <p:spPr>
          <a:xfrm>
            <a:off x="3636236" y="1865138"/>
            <a:ext cx="4922193" cy="66221"/>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1975487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70539" y="845631"/>
            <a:ext cx="8055811" cy="1325563"/>
          </a:xfrm>
        </p:spPr>
        <p:txBody>
          <a:bodyPr/>
          <a:lstStyle/>
          <a:p>
            <a:r>
              <a:rPr lang="en-GB" b="1">
                <a:solidFill>
                  <a:srgbClr val="7030A0"/>
                </a:solidFill>
              </a:rPr>
              <a:t>Made to stick: </a:t>
            </a:r>
            <a:r>
              <a:rPr lang="en-US">
                <a:solidFill>
                  <a:srgbClr val="7030A0"/>
                </a:solidFill>
                <a:latin typeface="Calibri"/>
                <a:cs typeface="Calibri"/>
              </a:rPr>
              <a:t>Chip and Dan Heath</a:t>
            </a:r>
            <a:endParaRPr lang="en-US">
              <a:solidFill>
                <a:srgbClr val="7030A0"/>
              </a:solidFill>
            </a:endParaRPr>
          </a:p>
        </p:txBody>
      </p:sp>
      <p:pic>
        <p:nvPicPr>
          <p:cNvPr id="2" name="Picture 1">
            <a:extLst>
              <a:ext uri="{FF2B5EF4-FFF2-40B4-BE49-F238E27FC236}">
                <a16:creationId xmlns:a16="http://schemas.microsoft.com/office/drawing/2014/main" id="{68D92473-6537-01D2-8FA2-A48137D49F39}"/>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3" name="Picture 1" descr="TAB_col_white_background.jpg">
            <a:extLst>
              <a:ext uri="{FF2B5EF4-FFF2-40B4-BE49-F238E27FC236}">
                <a16:creationId xmlns:a16="http://schemas.microsoft.com/office/drawing/2014/main" id="{F77BC286-FDD7-6932-A7BE-2849A03185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68DB733-82D3-11E1-784A-B3A488DD1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17" y="490845"/>
            <a:ext cx="4331215" cy="273222"/>
          </a:xfrm>
          <a:prstGeom prst="rect">
            <a:avLst/>
          </a:prstGeom>
        </p:spPr>
      </p:pic>
      <p:sp>
        <p:nvSpPr>
          <p:cNvPr id="5" name="Rectangle 4">
            <a:extLst>
              <a:ext uri="{FF2B5EF4-FFF2-40B4-BE49-F238E27FC236}">
                <a16:creationId xmlns:a16="http://schemas.microsoft.com/office/drawing/2014/main" id="{B345BFF6-4A68-2670-DACC-7D853C9D0B3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9" name="Group 8">
            <a:extLst>
              <a:ext uri="{FF2B5EF4-FFF2-40B4-BE49-F238E27FC236}">
                <a16:creationId xmlns:a16="http://schemas.microsoft.com/office/drawing/2014/main" id="{1679720D-E700-5E7D-8BD7-0B4B0795C8CF}"/>
              </a:ext>
            </a:extLst>
          </p:cNvPr>
          <p:cNvGrpSpPr/>
          <p:nvPr/>
        </p:nvGrpSpPr>
        <p:grpSpPr>
          <a:xfrm rot="5400000">
            <a:off x="10628126" y="-1732648"/>
            <a:ext cx="3125841" cy="3471104"/>
            <a:chOff x="4151211" y="337389"/>
            <a:chExt cx="4760710" cy="4760710"/>
          </a:xfrm>
        </p:grpSpPr>
        <p:sp>
          <p:nvSpPr>
            <p:cNvPr id="7" name="Pie 19">
              <a:extLst>
                <a:ext uri="{FF2B5EF4-FFF2-40B4-BE49-F238E27FC236}">
                  <a16:creationId xmlns:a16="http://schemas.microsoft.com/office/drawing/2014/main" id="{A5AD3BF0-39E9-D8E3-28D8-6FB22BAF96BD}"/>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ie 4">
              <a:extLst>
                <a:ext uri="{FF2B5EF4-FFF2-40B4-BE49-F238E27FC236}">
                  <a16:creationId xmlns:a16="http://schemas.microsoft.com/office/drawing/2014/main" id="{0934C2BC-01E3-2DB6-8D05-41E09C968C39}"/>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sp>
        <p:nvSpPr>
          <p:cNvPr id="10" name="TextBox 1">
            <a:extLst>
              <a:ext uri="{FF2B5EF4-FFF2-40B4-BE49-F238E27FC236}">
                <a16:creationId xmlns:a16="http://schemas.microsoft.com/office/drawing/2014/main" id="{4A0CA8BD-E5BC-5BA4-6141-6779FDB2B0A6}"/>
              </a:ext>
            </a:extLst>
          </p:cNvPr>
          <p:cNvSpPr txBox="1"/>
          <p:nvPr/>
        </p:nvSpPr>
        <p:spPr>
          <a:xfrm>
            <a:off x="163752" y="1820678"/>
            <a:ext cx="10070857" cy="45243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00" b="1">
                <a:ea typeface="+mn-lt"/>
                <a:cs typeface="+mn-lt"/>
              </a:rPr>
              <a:t>6 principles to make your ideas stick:</a:t>
            </a:r>
          </a:p>
          <a:p>
            <a:pPr marL="285750" indent="-285750">
              <a:buFont typeface="Arial"/>
              <a:buChar char="•"/>
            </a:pPr>
            <a:r>
              <a:rPr lang="en-US" sz="1900" b="1">
                <a:ea typeface="+mn-lt"/>
                <a:cs typeface="+mn-lt"/>
              </a:rPr>
              <a:t>Simple:</a:t>
            </a:r>
            <a:r>
              <a:rPr lang="en-US" sz="1900">
                <a:ea typeface="+mn-lt"/>
                <a:cs typeface="+mn-lt"/>
              </a:rPr>
              <a:t> focus on highlighting the single most important thing or essential elements.</a:t>
            </a:r>
            <a:endParaRPr lang="en-US" sz="1900">
              <a:cs typeface="Calibri"/>
            </a:endParaRPr>
          </a:p>
          <a:p>
            <a:pPr marL="285750" indent="-285750">
              <a:buFont typeface="Arial"/>
              <a:buChar char="•"/>
            </a:pPr>
            <a:r>
              <a:rPr lang="en-US" sz="1900" b="1">
                <a:ea typeface="+mn-lt"/>
                <a:cs typeface="+mn-lt"/>
              </a:rPr>
              <a:t>Unexpected:</a:t>
            </a:r>
            <a:r>
              <a:rPr lang="en-US" sz="1900">
                <a:ea typeface="+mn-lt"/>
                <a:cs typeface="+mn-lt"/>
              </a:rPr>
              <a:t> present ideas that represent a break from the everyday and ordinary. Once our attention is grabbed, sticky ideas refuse to let go, as we need to discover the outcome.</a:t>
            </a:r>
            <a:endParaRPr lang="en-US" sz="1900">
              <a:cs typeface="Calibri"/>
            </a:endParaRPr>
          </a:p>
          <a:p>
            <a:pPr marL="285750" indent="-285750">
              <a:buFont typeface="Arial"/>
              <a:buChar char="•"/>
            </a:pPr>
            <a:r>
              <a:rPr lang="en-US" sz="1900" b="1">
                <a:ea typeface="+mn-lt"/>
                <a:cs typeface="+mn-lt"/>
              </a:rPr>
              <a:t>Concrete:</a:t>
            </a:r>
            <a:r>
              <a:rPr lang="en-US" sz="1900">
                <a:ea typeface="+mn-lt"/>
                <a:cs typeface="+mn-lt"/>
              </a:rPr>
              <a:t> present ideas in terms of sensory information and speak concretely to ensure your idea </a:t>
            </a:r>
          </a:p>
          <a:p>
            <a:r>
              <a:rPr lang="en-US" sz="1900">
                <a:ea typeface="+mn-lt"/>
                <a:cs typeface="+mn-lt"/>
              </a:rPr>
              <a:t>means the same to everyone </a:t>
            </a:r>
          </a:p>
          <a:p>
            <a:pPr marL="285750" indent="-285750">
              <a:buFont typeface="Arial"/>
              <a:buChar char="•"/>
            </a:pPr>
            <a:r>
              <a:rPr lang="en-US" sz="1900" b="1">
                <a:ea typeface="+mn-lt"/>
                <a:cs typeface="+mn-lt"/>
              </a:rPr>
              <a:t>Credible:</a:t>
            </a:r>
            <a:r>
              <a:rPr lang="en-US" sz="1900">
                <a:ea typeface="+mn-lt"/>
                <a:cs typeface="+mn-lt"/>
              </a:rPr>
              <a:t> Sticky ideas give us a reason to believe they’re true (even when not). Statistics are useful, though they suffer from a lack of concreteness. Consider presenting your personal experience or ideas that can be put to question </a:t>
            </a:r>
            <a:endParaRPr lang="en-US" sz="1900">
              <a:cs typeface="Calibri"/>
            </a:endParaRPr>
          </a:p>
          <a:p>
            <a:pPr marL="285750" indent="-285750">
              <a:buFont typeface="Arial"/>
              <a:buChar char="•"/>
            </a:pPr>
            <a:r>
              <a:rPr lang="en-US" sz="1900" b="1">
                <a:ea typeface="+mn-lt"/>
                <a:cs typeface="+mn-lt"/>
              </a:rPr>
              <a:t>Emotions:</a:t>
            </a:r>
            <a:r>
              <a:rPr lang="en-US" sz="1900">
                <a:ea typeface="+mn-lt"/>
                <a:cs typeface="+mn-lt"/>
              </a:rPr>
              <a:t> Give your audience a reason to care about your idea. Appealing to our wishes, desires, </a:t>
            </a:r>
          </a:p>
          <a:p>
            <a:r>
              <a:rPr lang="en-US" sz="1900">
                <a:ea typeface="+mn-lt"/>
                <a:cs typeface="+mn-lt"/>
              </a:rPr>
              <a:t>and hopes. We are wired to feel things for people not abstractions.</a:t>
            </a:r>
            <a:endParaRPr lang="en-US" sz="1900">
              <a:cs typeface="Calibri"/>
            </a:endParaRPr>
          </a:p>
          <a:p>
            <a:pPr marL="285750" indent="-285750">
              <a:buFont typeface="Arial"/>
              <a:buChar char="•"/>
            </a:pPr>
            <a:r>
              <a:rPr lang="en-US" sz="1900" b="1">
                <a:ea typeface="+mn-lt"/>
                <a:cs typeface="+mn-lt"/>
              </a:rPr>
              <a:t>Stories:</a:t>
            </a:r>
            <a:r>
              <a:rPr lang="en-US" sz="1900">
                <a:ea typeface="+mn-lt"/>
                <a:cs typeface="+mn-lt"/>
              </a:rPr>
              <a:t> Stories foster our imagination to widen our horizon of dwelling into different thoughts and feelings. Offering surprises, concrete details, and emotional resonance — stories act as simulation chambers, allowing us to come to their morals on our own terms.</a:t>
            </a:r>
          </a:p>
          <a:p>
            <a:endParaRPr lang="en-US" sz="1100">
              <a:ea typeface="+mn-lt"/>
              <a:cs typeface="+mn-lt"/>
            </a:endParaRPr>
          </a:p>
          <a:p>
            <a:endParaRPr lang="en-US" sz="1100">
              <a:cs typeface="Times New Roman"/>
            </a:endParaRPr>
          </a:p>
        </p:txBody>
      </p:sp>
      <p:pic>
        <p:nvPicPr>
          <p:cNvPr id="6" name="Picture 12" descr="Diagram, text&#10;&#10;Description automatically generated">
            <a:extLst>
              <a:ext uri="{FF2B5EF4-FFF2-40B4-BE49-F238E27FC236}">
                <a16:creationId xmlns:a16="http://schemas.microsoft.com/office/drawing/2014/main" id="{151EF579-BA5F-7530-DB51-D24B0F2218B2}"/>
              </a:ext>
            </a:extLst>
          </p:cNvPr>
          <p:cNvPicPr>
            <a:picLocks noChangeAspect="1"/>
          </p:cNvPicPr>
          <p:nvPr/>
        </p:nvPicPr>
        <p:blipFill>
          <a:blip r:embed="rId5"/>
          <a:stretch>
            <a:fillRect/>
          </a:stretch>
        </p:blipFill>
        <p:spPr>
          <a:xfrm>
            <a:off x="10246923" y="2555306"/>
            <a:ext cx="1733550" cy="2581275"/>
          </a:xfrm>
          <a:prstGeom prst="rect">
            <a:avLst/>
          </a:prstGeom>
        </p:spPr>
      </p:pic>
      <p:sp>
        <p:nvSpPr>
          <p:cNvPr id="13" name="Rounded Rectangle 10">
            <a:extLst>
              <a:ext uri="{FF2B5EF4-FFF2-40B4-BE49-F238E27FC236}">
                <a16:creationId xmlns:a16="http://schemas.microsoft.com/office/drawing/2014/main" id="{4B6BBE6C-5A45-1F13-6415-2C1E1B6D6831}"/>
              </a:ext>
            </a:extLst>
          </p:cNvPr>
          <p:cNvSpPr/>
          <p:nvPr/>
        </p:nvSpPr>
        <p:spPr>
          <a:xfrm>
            <a:off x="1907797" y="1716456"/>
            <a:ext cx="8332608" cy="75513"/>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718838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60433" y="1889124"/>
            <a:ext cx="10956758" cy="4159667"/>
          </a:xfrm>
        </p:spPr>
        <p:txBody>
          <a:bodyPr vert="horz" lIns="91440" tIns="45720" rIns="91440" bIns="45720" rtlCol="0" anchor="ctr">
            <a:noAutofit/>
          </a:bodyPr>
          <a:lstStyle/>
          <a:p>
            <a:endParaRPr lang="en-US" sz="3600" b="1">
              <a:solidFill>
                <a:srgbClr val="7030A0"/>
              </a:solidFill>
              <a:ea typeface="+mj-lt"/>
              <a:cs typeface="+mj-lt"/>
            </a:endParaRPr>
          </a:p>
          <a:p>
            <a:br>
              <a:rPr lang="en-US" sz="1800" b="1">
                <a:ea typeface="+mj-lt"/>
                <a:cs typeface="+mj-lt"/>
              </a:rPr>
            </a:br>
            <a:r>
              <a:rPr lang="en-US" sz="2400" b="1">
                <a:ea typeface="+mj-lt"/>
                <a:cs typeface="+mj-lt"/>
              </a:rPr>
              <a:t>What might this mean for your own communication practice? </a:t>
            </a:r>
            <a:endParaRPr lang="en-US" sz="2400" b="1">
              <a:cs typeface="Calibri Light"/>
            </a:endParaRPr>
          </a:p>
          <a:p>
            <a:endParaRPr lang="en-US" sz="2400" b="1">
              <a:ea typeface="+mj-lt"/>
              <a:cs typeface="+mj-lt"/>
            </a:endParaRPr>
          </a:p>
          <a:p>
            <a:r>
              <a:rPr lang="en-US" sz="2400" b="1">
                <a:ea typeface="+mj-lt"/>
                <a:cs typeface="+mj-lt"/>
              </a:rPr>
              <a:t>Spend 2 minutes reflecting on your own </a:t>
            </a:r>
          </a:p>
          <a:p>
            <a:endParaRPr lang="en-US" sz="2400" b="1">
              <a:ea typeface="+mj-lt"/>
              <a:cs typeface="+mj-lt"/>
            </a:endParaRPr>
          </a:p>
          <a:p>
            <a:r>
              <a:rPr lang="en-US" sz="2400" b="1">
                <a:ea typeface="+mj-lt"/>
                <a:cs typeface="+mj-lt"/>
              </a:rPr>
              <a:t>Speakers: 60 sec max</a:t>
            </a:r>
            <a:br>
              <a:rPr lang="en-US" sz="2400" b="1">
                <a:ea typeface="+mj-lt"/>
                <a:cs typeface="+mj-lt"/>
              </a:rPr>
            </a:br>
            <a:endParaRPr lang="en-US" sz="2400" b="1">
              <a:ea typeface="+mj-lt"/>
              <a:cs typeface="+mj-lt"/>
            </a:endParaRPr>
          </a:p>
          <a:p>
            <a:r>
              <a:rPr lang="en-US" sz="2400" b="1">
                <a:ea typeface="+mj-lt"/>
                <a:cs typeface="+mj-lt"/>
              </a:rPr>
              <a:t>Listeners to feedback on: </a:t>
            </a:r>
          </a:p>
          <a:p>
            <a:pPr marL="342900" indent="-342900">
              <a:buFont typeface="Arial"/>
              <a:buChar char="•"/>
            </a:pPr>
            <a:r>
              <a:rPr lang="en-US" sz="2400" b="1">
                <a:ea typeface="+mj-lt"/>
                <a:cs typeface="+mj-lt"/>
              </a:rPr>
              <a:t>Was it easy to understand?</a:t>
            </a:r>
          </a:p>
          <a:p>
            <a:pPr marL="342900" indent="-342900">
              <a:buFont typeface="Arial"/>
              <a:buChar char="•"/>
            </a:pPr>
            <a:r>
              <a:rPr lang="en-US" sz="2400" b="1">
                <a:ea typeface="+mj-lt"/>
                <a:cs typeface="+mj-lt"/>
              </a:rPr>
              <a:t>What do you remember and why?</a:t>
            </a:r>
          </a:p>
          <a:p>
            <a:pPr marL="342900" indent="-342900">
              <a:buFont typeface="Arial"/>
              <a:buChar char="•"/>
            </a:pPr>
            <a:r>
              <a:rPr lang="en-US" sz="2400" b="1">
                <a:ea typeface="+mj-lt"/>
                <a:cs typeface="+mj-lt"/>
              </a:rPr>
              <a:t>Were you curious to know more?</a:t>
            </a:r>
          </a:p>
          <a:p>
            <a:pPr marL="342900" indent="-342900">
              <a:buFont typeface="Arial"/>
              <a:buChar char="•"/>
            </a:pPr>
            <a:r>
              <a:rPr lang="en-US" sz="2400" b="1">
                <a:ea typeface="+mj-lt"/>
                <a:cs typeface="+mj-lt"/>
              </a:rPr>
              <a:t>Your feedback for making this even better…</a:t>
            </a:r>
          </a:p>
          <a:p>
            <a:endParaRPr lang="en-US" sz="1800" b="1">
              <a:ea typeface="+mj-lt"/>
              <a:cs typeface="+mj-lt"/>
            </a:endParaRPr>
          </a:p>
          <a:p>
            <a:endParaRPr lang="en-US" sz="1800" b="1">
              <a:cs typeface="Calibri Light" panose="020F0302020204030204"/>
            </a:endParaRPr>
          </a:p>
        </p:txBody>
      </p:sp>
      <p:pic>
        <p:nvPicPr>
          <p:cNvPr id="2" name="Picture 1">
            <a:extLst>
              <a:ext uri="{FF2B5EF4-FFF2-40B4-BE49-F238E27FC236}">
                <a16:creationId xmlns:a16="http://schemas.microsoft.com/office/drawing/2014/main" id="{68D92473-6537-01D2-8FA2-A48137D49F39}"/>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3" name="Picture 1" descr="TAB_col_white_background.jpg">
            <a:extLst>
              <a:ext uri="{FF2B5EF4-FFF2-40B4-BE49-F238E27FC236}">
                <a16:creationId xmlns:a16="http://schemas.microsoft.com/office/drawing/2014/main" id="{F77BC286-FDD7-6932-A7BE-2849A03185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68DB733-82D3-11E1-784A-B3A488DD1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17" y="490845"/>
            <a:ext cx="4331215" cy="273222"/>
          </a:xfrm>
          <a:prstGeom prst="rect">
            <a:avLst/>
          </a:prstGeom>
        </p:spPr>
      </p:pic>
      <p:sp>
        <p:nvSpPr>
          <p:cNvPr id="5" name="Rectangle 4">
            <a:extLst>
              <a:ext uri="{FF2B5EF4-FFF2-40B4-BE49-F238E27FC236}">
                <a16:creationId xmlns:a16="http://schemas.microsoft.com/office/drawing/2014/main" id="{B345BFF6-4A68-2670-DACC-7D853C9D0B3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9" name="Group 8">
            <a:extLst>
              <a:ext uri="{FF2B5EF4-FFF2-40B4-BE49-F238E27FC236}">
                <a16:creationId xmlns:a16="http://schemas.microsoft.com/office/drawing/2014/main" id="{1679720D-E700-5E7D-8BD7-0B4B0795C8CF}"/>
              </a:ext>
            </a:extLst>
          </p:cNvPr>
          <p:cNvGrpSpPr/>
          <p:nvPr/>
        </p:nvGrpSpPr>
        <p:grpSpPr>
          <a:xfrm rot="5400000">
            <a:off x="10628126" y="-1732648"/>
            <a:ext cx="3125841" cy="3471104"/>
            <a:chOff x="4151211" y="337389"/>
            <a:chExt cx="4760710" cy="4760710"/>
          </a:xfrm>
        </p:grpSpPr>
        <p:sp>
          <p:nvSpPr>
            <p:cNvPr id="7" name="Pie 19">
              <a:extLst>
                <a:ext uri="{FF2B5EF4-FFF2-40B4-BE49-F238E27FC236}">
                  <a16:creationId xmlns:a16="http://schemas.microsoft.com/office/drawing/2014/main" id="{A5AD3BF0-39E9-D8E3-28D8-6FB22BAF96BD}"/>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Pie 4">
              <a:extLst>
                <a:ext uri="{FF2B5EF4-FFF2-40B4-BE49-F238E27FC236}">
                  <a16:creationId xmlns:a16="http://schemas.microsoft.com/office/drawing/2014/main" id="{0934C2BC-01E3-2DB6-8D05-41E09C968C39}"/>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sp>
        <p:nvSpPr>
          <p:cNvPr id="6" name="TextBox 5">
            <a:extLst>
              <a:ext uri="{FF2B5EF4-FFF2-40B4-BE49-F238E27FC236}">
                <a16:creationId xmlns:a16="http://schemas.microsoft.com/office/drawing/2014/main" id="{E4B9D601-21FF-A38E-9472-133E020F5A7C}"/>
              </a:ext>
            </a:extLst>
          </p:cNvPr>
          <p:cNvSpPr txBox="1"/>
          <p:nvPr/>
        </p:nvSpPr>
        <p:spPr>
          <a:xfrm>
            <a:off x="4684295" y="1235242"/>
            <a:ext cx="192772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7030A0"/>
                </a:solidFill>
                <a:latin typeface="Calibri Light"/>
                <a:cs typeface="Calibri Light"/>
              </a:rPr>
              <a:t>Activity</a:t>
            </a:r>
            <a:endParaRPr lang="en-US" sz="3200" b="1">
              <a:cs typeface="Calibri" panose="020F0502020204030204"/>
            </a:endParaRPr>
          </a:p>
        </p:txBody>
      </p:sp>
      <p:sp>
        <p:nvSpPr>
          <p:cNvPr id="12" name="Rounded Rectangle 10">
            <a:extLst>
              <a:ext uri="{FF2B5EF4-FFF2-40B4-BE49-F238E27FC236}">
                <a16:creationId xmlns:a16="http://schemas.microsoft.com/office/drawing/2014/main" id="{1EF79B5D-1862-59E5-FC4A-04367E84A358}"/>
              </a:ext>
            </a:extLst>
          </p:cNvPr>
          <p:cNvSpPr/>
          <p:nvPr/>
        </p:nvSpPr>
        <p:spPr>
          <a:xfrm>
            <a:off x="4435407" y="1893016"/>
            <a:ext cx="2180852"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37956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6093" y="712705"/>
            <a:ext cx="3564023" cy="1325563"/>
          </a:xfrm>
        </p:spPr>
        <p:txBody>
          <a:bodyPr/>
          <a:lstStyle/>
          <a:p>
            <a:r>
              <a:rPr lang="en-GB" b="1">
                <a:solidFill>
                  <a:srgbClr val="7030A0"/>
                </a:solidFill>
                <a:cs typeface="Calibri Light"/>
              </a:rPr>
              <a:t>Lay summaries</a:t>
            </a:r>
          </a:p>
        </p:txBody>
      </p:sp>
      <p:pic>
        <p:nvPicPr>
          <p:cNvPr id="4" name="Picture 3">
            <a:extLst>
              <a:ext uri="{FF2B5EF4-FFF2-40B4-BE49-F238E27FC236}">
                <a16:creationId xmlns:a16="http://schemas.microsoft.com/office/drawing/2014/main" id="{E7B3B6AE-869E-6E81-656C-506709CA319D}"/>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6CE362A1-E729-5F04-007C-D84FA35591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01A0DF9-BB22-9210-3817-2209AE13BD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17" y="450740"/>
            <a:ext cx="4331215" cy="273222"/>
          </a:xfrm>
          <a:prstGeom prst="rect">
            <a:avLst/>
          </a:prstGeom>
        </p:spPr>
      </p:pic>
      <p:sp>
        <p:nvSpPr>
          <p:cNvPr id="7" name="Rectangle 6">
            <a:extLst>
              <a:ext uri="{FF2B5EF4-FFF2-40B4-BE49-F238E27FC236}">
                <a16:creationId xmlns:a16="http://schemas.microsoft.com/office/drawing/2014/main" id="{1892CA3E-6F93-538A-D00A-DF78CB3942E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2" name="Group 11">
            <a:extLst>
              <a:ext uri="{FF2B5EF4-FFF2-40B4-BE49-F238E27FC236}">
                <a16:creationId xmlns:a16="http://schemas.microsoft.com/office/drawing/2014/main" id="{09F5FFFA-7D3B-677D-F1C6-97C67C5C44E3}"/>
              </a:ext>
            </a:extLst>
          </p:cNvPr>
          <p:cNvGrpSpPr/>
          <p:nvPr/>
        </p:nvGrpSpPr>
        <p:grpSpPr>
          <a:xfrm rot="5400000">
            <a:off x="10628126" y="-1732648"/>
            <a:ext cx="3125841" cy="3471104"/>
            <a:chOff x="4151211" y="337389"/>
            <a:chExt cx="4760710" cy="4760710"/>
          </a:xfrm>
        </p:grpSpPr>
        <p:sp>
          <p:nvSpPr>
            <p:cNvPr id="9" name="Pie 19">
              <a:extLst>
                <a:ext uri="{FF2B5EF4-FFF2-40B4-BE49-F238E27FC236}">
                  <a16:creationId xmlns:a16="http://schemas.microsoft.com/office/drawing/2014/main" id="{22ABE151-4F65-1C93-44B5-2F461E86DC3E}"/>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Pie 4">
              <a:extLst>
                <a:ext uri="{FF2B5EF4-FFF2-40B4-BE49-F238E27FC236}">
                  <a16:creationId xmlns:a16="http://schemas.microsoft.com/office/drawing/2014/main" id="{5CEE14FF-684B-B2C7-3D78-2BB8C191C21C}"/>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pic>
        <p:nvPicPr>
          <p:cNvPr id="3" name="Picture 9" descr="Text&#10;&#10;Description automatically generated">
            <a:extLst>
              <a:ext uri="{FF2B5EF4-FFF2-40B4-BE49-F238E27FC236}">
                <a16:creationId xmlns:a16="http://schemas.microsoft.com/office/drawing/2014/main" id="{99279EDF-6D8F-5CBD-0BD1-07AE0CD7E8EC}"/>
              </a:ext>
            </a:extLst>
          </p:cNvPr>
          <p:cNvPicPr>
            <a:picLocks noChangeAspect="1"/>
          </p:cNvPicPr>
          <p:nvPr/>
        </p:nvPicPr>
        <p:blipFill>
          <a:blip r:embed="rId5"/>
          <a:stretch>
            <a:fillRect/>
          </a:stretch>
        </p:blipFill>
        <p:spPr>
          <a:xfrm>
            <a:off x="423504" y="4913912"/>
            <a:ext cx="2085975" cy="1285875"/>
          </a:xfrm>
          <a:prstGeom prst="rect">
            <a:avLst/>
          </a:prstGeom>
        </p:spPr>
      </p:pic>
      <p:graphicFrame>
        <p:nvGraphicFramePr>
          <p:cNvPr id="18" name="TextBox 7">
            <a:extLst>
              <a:ext uri="{FF2B5EF4-FFF2-40B4-BE49-F238E27FC236}">
                <a16:creationId xmlns:a16="http://schemas.microsoft.com/office/drawing/2014/main" id="{7E48CFDD-272F-C0A8-C607-8BF8C6A2E18C}"/>
              </a:ext>
            </a:extLst>
          </p:cNvPr>
          <p:cNvGraphicFramePr/>
          <p:nvPr>
            <p:extLst>
              <p:ext uri="{D42A27DB-BD31-4B8C-83A1-F6EECF244321}">
                <p14:modId xmlns:p14="http://schemas.microsoft.com/office/powerpoint/2010/main" val="2264070456"/>
              </p:ext>
            </p:extLst>
          </p:nvPr>
        </p:nvGraphicFramePr>
        <p:xfrm>
          <a:off x="368314" y="1827741"/>
          <a:ext cx="11512882" cy="42473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8" name="Rounded Rectangle 10">
            <a:extLst>
              <a:ext uri="{FF2B5EF4-FFF2-40B4-BE49-F238E27FC236}">
                <a16:creationId xmlns:a16="http://schemas.microsoft.com/office/drawing/2014/main" id="{17B6ADA7-6E04-3807-5E59-FE6D657CE44C}"/>
              </a:ext>
            </a:extLst>
          </p:cNvPr>
          <p:cNvSpPr/>
          <p:nvPr/>
        </p:nvSpPr>
        <p:spPr>
          <a:xfrm>
            <a:off x="3747749" y="1595650"/>
            <a:ext cx="3658388"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510090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3357" y="980073"/>
            <a:ext cx="6652127" cy="1325563"/>
          </a:xfrm>
        </p:spPr>
        <p:txBody>
          <a:bodyPr/>
          <a:lstStyle/>
          <a:p>
            <a:r>
              <a:rPr lang="en-GB" b="1">
                <a:solidFill>
                  <a:srgbClr val="7030A0"/>
                </a:solidFill>
              </a:rPr>
              <a:t>The importance of language </a:t>
            </a:r>
            <a:endParaRPr lang="en-GB" b="1"/>
          </a:p>
        </p:txBody>
      </p:sp>
      <p:pic>
        <p:nvPicPr>
          <p:cNvPr id="4" name="Picture 3">
            <a:extLst>
              <a:ext uri="{FF2B5EF4-FFF2-40B4-BE49-F238E27FC236}">
                <a16:creationId xmlns:a16="http://schemas.microsoft.com/office/drawing/2014/main" id="{E7B3B6AE-869E-6E81-656C-506709CA319D}"/>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6CE362A1-E729-5F04-007C-D84FA35591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01A0DF9-BB22-9210-3817-2209AE13BD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17" y="450740"/>
            <a:ext cx="4331215" cy="273222"/>
          </a:xfrm>
          <a:prstGeom prst="rect">
            <a:avLst/>
          </a:prstGeom>
        </p:spPr>
      </p:pic>
      <p:sp>
        <p:nvSpPr>
          <p:cNvPr id="7" name="Rectangle 6">
            <a:extLst>
              <a:ext uri="{FF2B5EF4-FFF2-40B4-BE49-F238E27FC236}">
                <a16:creationId xmlns:a16="http://schemas.microsoft.com/office/drawing/2014/main" id="{1892CA3E-6F93-538A-D00A-DF78CB3942E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2" name="Group 11">
            <a:extLst>
              <a:ext uri="{FF2B5EF4-FFF2-40B4-BE49-F238E27FC236}">
                <a16:creationId xmlns:a16="http://schemas.microsoft.com/office/drawing/2014/main" id="{09F5FFFA-7D3B-677D-F1C6-97C67C5C44E3}"/>
              </a:ext>
            </a:extLst>
          </p:cNvPr>
          <p:cNvGrpSpPr/>
          <p:nvPr/>
        </p:nvGrpSpPr>
        <p:grpSpPr>
          <a:xfrm rot="5400000">
            <a:off x="10628126" y="-1732648"/>
            <a:ext cx="3125841" cy="3471104"/>
            <a:chOff x="4151211" y="337389"/>
            <a:chExt cx="4760710" cy="4760710"/>
          </a:xfrm>
        </p:grpSpPr>
        <p:sp>
          <p:nvSpPr>
            <p:cNvPr id="9" name="Pie 19">
              <a:extLst>
                <a:ext uri="{FF2B5EF4-FFF2-40B4-BE49-F238E27FC236}">
                  <a16:creationId xmlns:a16="http://schemas.microsoft.com/office/drawing/2014/main" id="{22ABE151-4F65-1C93-44B5-2F461E86DC3E}"/>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Pie 4">
              <a:extLst>
                <a:ext uri="{FF2B5EF4-FFF2-40B4-BE49-F238E27FC236}">
                  <a16:creationId xmlns:a16="http://schemas.microsoft.com/office/drawing/2014/main" id="{5CEE14FF-684B-B2C7-3D78-2BB8C191C21C}"/>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sp>
        <p:nvSpPr>
          <p:cNvPr id="8" name="TextBox 7">
            <a:extLst>
              <a:ext uri="{FF2B5EF4-FFF2-40B4-BE49-F238E27FC236}">
                <a16:creationId xmlns:a16="http://schemas.microsoft.com/office/drawing/2014/main" id="{FDE25616-1EFB-2D93-EECE-70EECF7B63BB}"/>
              </a:ext>
            </a:extLst>
          </p:cNvPr>
          <p:cNvSpPr txBox="1"/>
          <p:nvPr/>
        </p:nvSpPr>
        <p:spPr>
          <a:xfrm>
            <a:off x="4216400" y="384208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WordsforHealth Medical - YouTube</a:t>
            </a:r>
            <a:endParaRPr lang="en-US"/>
          </a:p>
        </p:txBody>
      </p:sp>
      <p:sp>
        <p:nvSpPr>
          <p:cNvPr id="3" name="TextBox 2">
            <a:extLst>
              <a:ext uri="{FF2B5EF4-FFF2-40B4-BE49-F238E27FC236}">
                <a16:creationId xmlns:a16="http://schemas.microsoft.com/office/drawing/2014/main" id="{82CA65A2-9277-8C71-8B9D-CCDA66DACEE6}"/>
              </a:ext>
            </a:extLst>
          </p:cNvPr>
          <p:cNvSpPr txBox="1"/>
          <p:nvPr/>
        </p:nvSpPr>
        <p:spPr>
          <a:xfrm>
            <a:off x="9387534" y="2682292"/>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hlinkClick r:id="rId6"/>
              </a:rPr>
              <a:t>Survey: https://tinyurl.com/BeforePlusTwo</a:t>
            </a:r>
          </a:p>
        </p:txBody>
      </p:sp>
      <p:sp>
        <p:nvSpPr>
          <p:cNvPr id="13" name="Rounded Rectangle 10">
            <a:extLst>
              <a:ext uri="{FF2B5EF4-FFF2-40B4-BE49-F238E27FC236}">
                <a16:creationId xmlns:a16="http://schemas.microsoft.com/office/drawing/2014/main" id="{27332D67-5645-0A5D-6E91-63F0EF91861D}"/>
              </a:ext>
            </a:extLst>
          </p:cNvPr>
          <p:cNvSpPr/>
          <p:nvPr/>
        </p:nvSpPr>
        <p:spPr>
          <a:xfrm flipV="1">
            <a:off x="2697676" y="1838432"/>
            <a:ext cx="6724973" cy="5458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669757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83" y="913231"/>
            <a:ext cx="8162758" cy="1325563"/>
          </a:xfrm>
        </p:spPr>
        <p:txBody>
          <a:bodyPr/>
          <a:lstStyle/>
          <a:p>
            <a:r>
              <a:rPr lang="en-GB" b="1">
                <a:solidFill>
                  <a:srgbClr val="7030A0"/>
                </a:solidFill>
              </a:rPr>
              <a:t>Top tips on writing a lay summary </a:t>
            </a:r>
            <a:endParaRPr lang="en-GB" b="1"/>
          </a:p>
        </p:txBody>
      </p:sp>
      <p:pic>
        <p:nvPicPr>
          <p:cNvPr id="4" name="Picture 3">
            <a:extLst>
              <a:ext uri="{FF2B5EF4-FFF2-40B4-BE49-F238E27FC236}">
                <a16:creationId xmlns:a16="http://schemas.microsoft.com/office/drawing/2014/main" id="{E7B3B6AE-869E-6E81-656C-506709CA319D}"/>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6CE362A1-E729-5F04-007C-D84FA35591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01A0DF9-BB22-9210-3817-2209AE13BD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17" y="450740"/>
            <a:ext cx="4331215" cy="273222"/>
          </a:xfrm>
          <a:prstGeom prst="rect">
            <a:avLst/>
          </a:prstGeom>
        </p:spPr>
      </p:pic>
      <p:sp>
        <p:nvSpPr>
          <p:cNvPr id="7" name="Rectangle 6">
            <a:extLst>
              <a:ext uri="{FF2B5EF4-FFF2-40B4-BE49-F238E27FC236}">
                <a16:creationId xmlns:a16="http://schemas.microsoft.com/office/drawing/2014/main" id="{1892CA3E-6F93-538A-D00A-DF78CB3942E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2" name="Group 11">
            <a:extLst>
              <a:ext uri="{FF2B5EF4-FFF2-40B4-BE49-F238E27FC236}">
                <a16:creationId xmlns:a16="http://schemas.microsoft.com/office/drawing/2014/main" id="{09F5FFFA-7D3B-677D-F1C6-97C67C5C44E3}"/>
              </a:ext>
            </a:extLst>
          </p:cNvPr>
          <p:cNvGrpSpPr/>
          <p:nvPr/>
        </p:nvGrpSpPr>
        <p:grpSpPr>
          <a:xfrm rot="5400000">
            <a:off x="10628126" y="-1732648"/>
            <a:ext cx="3125841" cy="3471104"/>
            <a:chOff x="4151211" y="337389"/>
            <a:chExt cx="4760710" cy="4760710"/>
          </a:xfrm>
        </p:grpSpPr>
        <p:sp>
          <p:nvSpPr>
            <p:cNvPr id="9" name="Pie 19">
              <a:extLst>
                <a:ext uri="{FF2B5EF4-FFF2-40B4-BE49-F238E27FC236}">
                  <a16:creationId xmlns:a16="http://schemas.microsoft.com/office/drawing/2014/main" id="{22ABE151-4F65-1C93-44B5-2F461E86DC3E}"/>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Pie 4">
              <a:extLst>
                <a:ext uri="{FF2B5EF4-FFF2-40B4-BE49-F238E27FC236}">
                  <a16:creationId xmlns:a16="http://schemas.microsoft.com/office/drawing/2014/main" id="{5CEE14FF-684B-B2C7-3D78-2BB8C191C21C}"/>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graphicFrame>
        <p:nvGraphicFramePr>
          <p:cNvPr id="14" name="TextBox 7">
            <a:extLst>
              <a:ext uri="{FF2B5EF4-FFF2-40B4-BE49-F238E27FC236}">
                <a16:creationId xmlns:a16="http://schemas.microsoft.com/office/drawing/2014/main" id="{195E0FBC-D01A-D07E-7228-5D6213B23A61}"/>
              </a:ext>
            </a:extLst>
          </p:cNvPr>
          <p:cNvGraphicFramePr/>
          <p:nvPr>
            <p:extLst>
              <p:ext uri="{D42A27DB-BD31-4B8C-83A1-F6EECF244321}">
                <p14:modId xmlns:p14="http://schemas.microsoft.com/office/powerpoint/2010/main" val="696332995"/>
              </p:ext>
            </p:extLst>
          </p:nvPr>
        </p:nvGraphicFramePr>
        <p:xfrm>
          <a:off x="325938" y="1901898"/>
          <a:ext cx="11531801" cy="41738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2" name="TextBox 111">
            <a:extLst>
              <a:ext uri="{FF2B5EF4-FFF2-40B4-BE49-F238E27FC236}">
                <a16:creationId xmlns:a16="http://schemas.microsoft.com/office/drawing/2014/main" id="{4D56C802-3BC5-C446-4736-F52782215A61}"/>
              </a:ext>
            </a:extLst>
          </p:cNvPr>
          <p:cNvSpPr txBox="1"/>
          <p:nvPr/>
        </p:nvSpPr>
        <p:spPr>
          <a:xfrm>
            <a:off x="2438400" y="6208295"/>
            <a:ext cx="70077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0"/>
              </a:rPr>
              <a:t>Writing a plain language (lay) summary of your research findings - Health Research Authority (hra.nhs.uk)</a:t>
            </a:r>
            <a:endParaRPr lang="en-US"/>
          </a:p>
        </p:txBody>
      </p:sp>
      <p:sp>
        <p:nvSpPr>
          <p:cNvPr id="37" name="Rounded Rectangle 10">
            <a:extLst>
              <a:ext uri="{FF2B5EF4-FFF2-40B4-BE49-F238E27FC236}">
                <a16:creationId xmlns:a16="http://schemas.microsoft.com/office/drawing/2014/main" id="{AA1E2AA0-71A7-FC0B-B356-95814F2F91FD}"/>
              </a:ext>
            </a:extLst>
          </p:cNvPr>
          <p:cNvSpPr/>
          <p:nvPr/>
        </p:nvSpPr>
        <p:spPr>
          <a:xfrm>
            <a:off x="1991432" y="1781504"/>
            <a:ext cx="7737876"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1579619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28410" y="913231"/>
            <a:ext cx="1973180" cy="1325563"/>
          </a:xfrm>
        </p:spPr>
        <p:txBody>
          <a:bodyPr/>
          <a:lstStyle/>
          <a:p>
            <a:r>
              <a:rPr lang="en-GB" b="1">
                <a:solidFill>
                  <a:srgbClr val="7030A0"/>
                </a:solidFill>
                <a:cs typeface="Calibri Light"/>
              </a:rPr>
              <a:t>Activity</a:t>
            </a:r>
          </a:p>
        </p:txBody>
      </p:sp>
      <p:pic>
        <p:nvPicPr>
          <p:cNvPr id="4" name="Picture 3">
            <a:extLst>
              <a:ext uri="{FF2B5EF4-FFF2-40B4-BE49-F238E27FC236}">
                <a16:creationId xmlns:a16="http://schemas.microsoft.com/office/drawing/2014/main" id="{E7B3B6AE-869E-6E81-656C-506709CA319D}"/>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6CE362A1-E729-5F04-007C-D84FA35591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01A0DF9-BB22-9210-3817-2209AE13BD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17" y="450740"/>
            <a:ext cx="4331215" cy="273222"/>
          </a:xfrm>
          <a:prstGeom prst="rect">
            <a:avLst/>
          </a:prstGeom>
        </p:spPr>
      </p:pic>
      <p:sp>
        <p:nvSpPr>
          <p:cNvPr id="7" name="Rectangle 6">
            <a:extLst>
              <a:ext uri="{FF2B5EF4-FFF2-40B4-BE49-F238E27FC236}">
                <a16:creationId xmlns:a16="http://schemas.microsoft.com/office/drawing/2014/main" id="{1892CA3E-6F93-538A-D00A-DF78CB3942E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2" name="Group 11">
            <a:extLst>
              <a:ext uri="{FF2B5EF4-FFF2-40B4-BE49-F238E27FC236}">
                <a16:creationId xmlns:a16="http://schemas.microsoft.com/office/drawing/2014/main" id="{09F5FFFA-7D3B-677D-F1C6-97C67C5C44E3}"/>
              </a:ext>
            </a:extLst>
          </p:cNvPr>
          <p:cNvGrpSpPr/>
          <p:nvPr/>
        </p:nvGrpSpPr>
        <p:grpSpPr>
          <a:xfrm rot="5400000">
            <a:off x="10628126" y="-1732648"/>
            <a:ext cx="3125841" cy="3471104"/>
            <a:chOff x="4151211" y="337389"/>
            <a:chExt cx="4760710" cy="4760710"/>
          </a:xfrm>
        </p:grpSpPr>
        <p:sp>
          <p:nvSpPr>
            <p:cNvPr id="9" name="Pie 19">
              <a:extLst>
                <a:ext uri="{FF2B5EF4-FFF2-40B4-BE49-F238E27FC236}">
                  <a16:creationId xmlns:a16="http://schemas.microsoft.com/office/drawing/2014/main" id="{22ABE151-4F65-1C93-44B5-2F461E86DC3E}"/>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Pie 4">
              <a:extLst>
                <a:ext uri="{FF2B5EF4-FFF2-40B4-BE49-F238E27FC236}">
                  <a16:creationId xmlns:a16="http://schemas.microsoft.com/office/drawing/2014/main" id="{5CEE14FF-684B-B2C7-3D78-2BB8C191C21C}"/>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sp>
        <p:nvSpPr>
          <p:cNvPr id="8" name="TextBox 7">
            <a:extLst>
              <a:ext uri="{FF2B5EF4-FFF2-40B4-BE49-F238E27FC236}">
                <a16:creationId xmlns:a16="http://schemas.microsoft.com/office/drawing/2014/main" id="{FDE25616-1EFB-2D93-EECE-70EECF7B63BB}"/>
              </a:ext>
            </a:extLst>
          </p:cNvPr>
          <p:cNvSpPr txBox="1"/>
          <p:nvPr/>
        </p:nvSpPr>
        <p:spPr>
          <a:xfrm>
            <a:off x="1235242" y="2157664"/>
            <a:ext cx="976162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ea typeface="+mn-lt"/>
                <a:cs typeface="+mn-lt"/>
              </a:rPr>
              <a:t>Writing lay summaries:</a:t>
            </a:r>
            <a:endParaRPr lang="en-US" sz="2800">
              <a:ea typeface="+mn-lt"/>
              <a:cs typeface="+mn-lt"/>
            </a:endParaRPr>
          </a:p>
          <a:p>
            <a:endParaRPr lang="en-GB" sz="2800">
              <a:cs typeface="Calibri"/>
            </a:endParaRPr>
          </a:p>
          <a:p>
            <a:r>
              <a:rPr lang="en-US" sz="2800"/>
              <a:t>Together</a:t>
            </a:r>
            <a:r>
              <a:rPr lang="en-US" sz="2800">
                <a:ea typeface="+mn-lt"/>
                <a:cs typeface="+mn-lt"/>
              </a:rPr>
              <a:t> discuss...</a:t>
            </a:r>
          </a:p>
          <a:p>
            <a:pPr marL="285750" indent="-285750">
              <a:buFont typeface="Arial"/>
              <a:buChar char="•"/>
            </a:pPr>
            <a:r>
              <a:rPr lang="en-US" sz="2800">
                <a:ea typeface="+mn-lt"/>
                <a:cs typeface="+mn-lt"/>
              </a:rPr>
              <a:t>what needs to be included in a lay summary</a:t>
            </a:r>
            <a:endParaRPr lang="en-US" sz="2800">
              <a:cs typeface="Calibri" panose="020F0502020204030204"/>
            </a:endParaRPr>
          </a:p>
          <a:p>
            <a:pPr marL="285750" indent="-285750">
              <a:buFont typeface="Arial"/>
              <a:buChar char="•"/>
            </a:pPr>
            <a:r>
              <a:rPr lang="en-US" sz="2800">
                <a:ea typeface="+mn-lt"/>
                <a:cs typeface="+mn-lt"/>
              </a:rPr>
              <a:t>what will make it work?</a:t>
            </a:r>
          </a:p>
          <a:p>
            <a:pPr marL="285750" indent="-285750">
              <a:buFont typeface="Arial"/>
              <a:buChar char="•"/>
            </a:pPr>
            <a:r>
              <a:rPr lang="en-US" sz="2800">
                <a:cs typeface="Calibri"/>
              </a:rPr>
              <a:t>What do you need to consider before writing a lay summary?</a:t>
            </a:r>
          </a:p>
        </p:txBody>
      </p:sp>
      <p:sp>
        <p:nvSpPr>
          <p:cNvPr id="10" name="Rounded Rectangle 10">
            <a:extLst>
              <a:ext uri="{FF2B5EF4-FFF2-40B4-BE49-F238E27FC236}">
                <a16:creationId xmlns:a16="http://schemas.microsoft.com/office/drawing/2014/main" id="{0246BE1A-E319-628F-F7B6-96B505762A9E}"/>
              </a:ext>
            </a:extLst>
          </p:cNvPr>
          <p:cNvSpPr/>
          <p:nvPr/>
        </p:nvSpPr>
        <p:spPr>
          <a:xfrm>
            <a:off x="4677016" y="1837260"/>
            <a:ext cx="1883487" cy="56929"/>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1034950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7885" y="659230"/>
            <a:ext cx="10716126" cy="1325563"/>
          </a:xfrm>
        </p:spPr>
        <p:txBody>
          <a:bodyPr>
            <a:normAutofit/>
          </a:bodyPr>
          <a:lstStyle/>
          <a:p>
            <a:r>
              <a:rPr lang="en-GB" b="1">
                <a:solidFill>
                  <a:srgbClr val="7030A0"/>
                </a:solidFill>
              </a:rPr>
              <a:t>Controversial Subjects </a:t>
            </a:r>
            <a:endParaRPr lang="en-GB" b="1">
              <a:solidFill>
                <a:srgbClr val="7030A0"/>
              </a:solidFill>
              <a:cs typeface="Calibri Light"/>
            </a:endParaRPr>
          </a:p>
        </p:txBody>
      </p:sp>
      <p:sp>
        <p:nvSpPr>
          <p:cNvPr id="3" name="Content Placeholder 2"/>
          <p:cNvSpPr>
            <a:spLocks noGrp="1"/>
          </p:cNvSpPr>
          <p:nvPr>
            <p:ph idx="1"/>
          </p:nvPr>
        </p:nvSpPr>
        <p:spPr>
          <a:xfrm>
            <a:off x="343568" y="1905836"/>
            <a:ext cx="11598442" cy="4351338"/>
          </a:xfrm>
        </p:spPr>
        <p:txBody>
          <a:bodyPr vert="horz" lIns="91440" tIns="45720" rIns="91440" bIns="45720" rtlCol="0" anchor="t">
            <a:normAutofit/>
          </a:bodyPr>
          <a:lstStyle/>
          <a:p>
            <a:endParaRPr lang="en-GB">
              <a:cs typeface="Calibri"/>
            </a:endParaRPr>
          </a:p>
          <a:p>
            <a:endParaRPr lang="en-GB">
              <a:cs typeface="Calibri"/>
            </a:endParaRPr>
          </a:p>
          <a:p>
            <a:endParaRPr lang="en-GB">
              <a:cs typeface="Calibri"/>
            </a:endParaRPr>
          </a:p>
        </p:txBody>
      </p:sp>
      <p:pic>
        <p:nvPicPr>
          <p:cNvPr id="4" name="Picture 3">
            <a:extLst>
              <a:ext uri="{FF2B5EF4-FFF2-40B4-BE49-F238E27FC236}">
                <a16:creationId xmlns:a16="http://schemas.microsoft.com/office/drawing/2014/main" id="{9C1DE66C-5EE4-E040-CFD9-28BC0E120713}"/>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BAC16B18-28DE-8B65-5DD5-543BB2E71A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374AFE1-F5C1-DAC7-1C78-BED2138A78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E8B2CC74-6984-E094-0273-F0C2C74E25C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8" name="TextBox 7">
            <a:extLst>
              <a:ext uri="{FF2B5EF4-FFF2-40B4-BE49-F238E27FC236}">
                <a16:creationId xmlns:a16="http://schemas.microsoft.com/office/drawing/2014/main" id="{5AFEA750-6D96-6B2F-69C4-5C468465B670}"/>
              </a:ext>
            </a:extLst>
          </p:cNvPr>
          <p:cNvSpPr txBox="1"/>
          <p:nvPr/>
        </p:nvSpPr>
        <p:spPr>
          <a:xfrm>
            <a:off x="794084" y="2144295"/>
            <a:ext cx="1100488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Times New Roman"/>
              </a:rPr>
              <a:t>What makes a subject controversial?</a:t>
            </a:r>
          </a:p>
          <a:p>
            <a:pPr marL="457200" indent="-457200">
              <a:buFont typeface="Arial"/>
              <a:buChar char="•"/>
            </a:pPr>
            <a:r>
              <a:rPr lang="en-US" sz="2800">
                <a:cs typeface="Times New Roman"/>
              </a:rPr>
              <a:t>Subjects that create strong differences of opinions</a:t>
            </a:r>
          </a:p>
          <a:p>
            <a:pPr marL="457200" indent="-457200">
              <a:buFont typeface="Arial"/>
              <a:buChar char="•"/>
            </a:pPr>
            <a:r>
              <a:rPr lang="en-US" sz="2800">
                <a:ea typeface="+mn-lt"/>
                <a:cs typeface="+mn-lt"/>
              </a:rPr>
              <a:t>Is the subject of intense public argument, disagreement, or disapproval</a:t>
            </a:r>
          </a:p>
          <a:p>
            <a:pPr marL="457200" indent="-457200">
              <a:buFont typeface="Arial"/>
              <a:buChar char="•"/>
            </a:pPr>
            <a:endParaRPr lang="en-US" sz="2800">
              <a:cs typeface="Calibri"/>
            </a:endParaRPr>
          </a:p>
          <a:p>
            <a:pPr marL="457200" indent="-457200">
              <a:buFont typeface="Arial"/>
              <a:buChar char="•"/>
            </a:pPr>
            <a:endParaRPr lang="en-US" sz="2800">
              <a:cs typeface="Calibri"/>
            </a:endParaRPr>
          </a:p>
        </p:txBody>
      </p:sp>
      <p:sp>
        <p:nvSpPr>
          <p:cNvPr id="10" name="Rounded Rectangle 10">
            <a:extLst>
              <a:ext uri="{FF2B5EF4-FFF2-40B4-BE49-F238E27FC236}">
                <a16:creationId xmlns:a16="http://schemas.microsoft.com/office/drawing/2014/main" id="{0E88F531-AA65-A0B2-7CE9-8938C6DDD268}"/>
              </a:ext>
            </a:extLst>
          </p:cNvPr>
          <p:cNvSpPr/>
          <p:nvPr/>
        </p:nvSpPr>
        <p:spPr>
          <a:xfrm>
            <a:off x="3180895" y="1549187"/>
            <a:ext cx="5331071"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1496998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411" y="1127125"/>
            <a:ext cx="8550442" cy="1325563"/>
          </a:xfrm>
        </p:spPr>
        <p:txBody>
          <a:bodyPr>
            <a:normAutofit/>
          </a:bodyPr>
          <a:lstStyle/>
          <a:p>
            <a:r>
              <a:rPr lang="en-GB" b="1">
                <a:solidFill>
                  <a:srgbClr val="7030A0"/>
                </a:solidFill>
              </a:rPr>
              <a:t>Case study: </a:t>
            </a:r>
            <a:r>
              <a:rPr lang="en-GB" b="1">
                <a:solidFill>
                  <a:srgbClr val="7030A0"/>
                </a:solidFill>
                <a:ea typeface="+mj-lt"/>
                <a:cs typeface="+mj-lt"/>
              </a:rPr>
              <a:t>Animal Research at UoM</a:t>
            </a:r>
          </a:p>
          <a:p>
            <a:endParaRPr lang="en-GB">
              <a:cs typeface="Calibri Light"/>
            </a:endParaRPr>
          </a:p>
        </p:txBody>
      </p:sp>
      <p:sp>
        <p:nvSpPr>
          <p:cNvPr id="3" name="Content Placeholder 2"/>
          <p:cNvSpPr>
            <a:spLocks noGrp="1"/>
          </p:cNvSpPr>
          <p:nvPr>
            <p:ph idx="1"/>
          </p:nvPr>
        </p:nvSpPr>
        <p:spPr>
          <a:xfrm>
            <a:off x="343568" y="1905836"/>
            <a:ext cx="11718757" cy="4351338"/>
          </a:xfrm>
        </p:spPr>
        <p:txBody>
          <a:bodyPr vert="horz" lIns="91440" tIns="45720" rIns="91440" bIns="45720" rtlCol="0" anchor="t">
            <a:normAutofit lnSpcReduction="10000"/>
          </a:bodyPr>
          <a:lstStyle/>
          <a:p>
            <a:pPr marL="0" indent="0">
              <a:buNone/>
            </a:pPr>
            <a:r>
              <a:rPr lang="en-GB">
                <a:ea typeface="+mn-lt"/>
                <a:cs typeface="+mn-lt"/>
              </a:rPr>
              <a:t>UoM's pledge to openness with 127 other organisations: </a:t>
            </a:r>
            <a:endParaRPr lang="en-US">
              <a:ea typeface="+mn-lt"/>
              <a:cs typeface="+mn-lt"/>
            </a:endParaRPr>
          </a:p>
          <a:p>
            <a:pPr marL="0" indent="0">
              <a:buNone/>
            </a:pPr>
            <a:r>
              <a:rPr lang="en-GB" u="sng">
                <a:ea typeface="+mn-lt"/>
                <a:cs typeface="+mn-lt"/>
                <a:hlinkClick r:id="rId2"/>
              </a:rPr>
              <a:t>Concordat on Openness in Animal Research</a:t>
            </a:r>
            <a:endParaRPr lang="en-US">
              <a:ea typeface="+mn-lt"/>
              <a:cs typeface="+mn-lt"/>
            </a:endParaRPr>
          </a:p>
          <a:p>
            <a:pPr marL="0" indent="0">
              <a:buNone/>
            </a:pPr>
            <a:r>
              <a:rPr lang="en-GB">
                <a:ea typeface="+mn-lt"/>
                <a:cs typeface="+mn-lt"/>
              </a:rPr>
              <a:t>We:</a:t>
            </a:r>
            <a:endParaRPr lang="en-US">
              <a:ea typeface="+mn-lt"/>
              <a:cs typeface="+mn-lt"/>
            </a:endParaRPr>
          </a:p>
          <a:p>
            <a:r>
              <a:rPr lang="en-GB">
                <a:ea typeface="+mn-lt"/>
                <a:cs typeface="+mn-lt"/>
              </a:rPr>
              <a:t>are committed to transparency and public engagement </a:t>
            </a:r>
          </a:p>
          <a:p>
            <a:r>
              <a:rPr lang="en-GB">
                <a:ea typeface="+mn-lt"/>
                <a:cs typeface="+mn-lt"/>
              </a:rPr>
              <a:t>will be clear about when, how and why we use animals in research</a:t>
            </a:r>
            <a:endParaRPr lang="en-GB">
              <a:cs typeface="Calibri"/>
            </a:endParaRPr>
          </a:p>
          <a:p>
            <a:r>
              <a:rPr lang="en-GB">
                <a:ea typeface="+mn-lt"/>
                <a:cs typeface="+mn-lt"/>
              </a:rPr>
              <a:t>will enhance our communications with the media and the public </a:t>
            </a:r>
            <a:endParaRPr lang="en-GB"/>
          </a:p>
          <a:p>
            <a:r>
              <a:rPr lang="en-GB">
                <a:ea typeface="+mn-lt"/>
                <a:cs typeface="+mn-lt"/>
              </a:rPr>
              <a:t>will be proactive in providing opportunities for the public to find out about research using animals;</a:t>
            </a:r>
            <a:endParaRPr lang="en-GB"/>
          </a:p>
          <a:p>
            <a:r>
              <a:rPr lang="en-GB">
                <a:ea typeface="+mn-lt"/>
                <a:cs typeface="+mn-lt"/>
              </a:rPr>
              <a:t>Will report on progress annually and share our experiences.</a:t>
            </a:r>
            <a:endParaRPr lang="en-GB"/>
          </a:p>
          <a:p>
            <a:endParaRPr lang="en-GB">
              <a:cs typeface="Calibri"/>
            </a:endParaRPr>
          </a:p>
          <a:p>
            <a:endParaRPr lang="en-GB">
              <a:cs typeface="Calibri"/>
            </a:endParaRPr>
          </a:p>
          <a:p>
            <a:endParaRPr lang="en-GB">
              <a:cs typeface="Calibri"/>
            </a:endParaRPr>
          </a:p>
        </p:txBody>
      </p:sp>
      <p:pic>
        <p:nvPicPr>
          <p:cNvPr id="4" name="Picture 3">
            <a:extLst>
              <a:ext uri="{FF2B5EF4-FFF2-40B4-BE49-F238E27FC236}">
                <a16:creationId xmlns:a16="http://schemas.microsoft.com/office/drawing/2014/main" id="{9C1DE66C-5EE4-E040-CFD9-28BC0E120713}"/>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BAC16B18-28DE-8B65-5DD5-543BB2E71A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374AFE1-F5C1-DAC7-1C78-BED2138A78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E8B2CC74-6984-E094-0273-F0C2C74E25C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pic>
        <p:nvPicPr>
          <p:cNvPr id="8" name="Picture 8" descr="Text&#10;&#10;Description automatically generated">
            <a:extLst>
              <a:ext uri="{FF2B5EF4-FFF2-40B4-BE49-F238E27FC236}">
                <a16:creationId xmlns:a16="http://schemas.microsoft.com/office/drawing/2014/main" id="{ED50BAAE-5DBB-0090-0B26-8E45410AE556}"/>
              </a:ext>
            </a:extLst>
          </p:cNvPr>
          <p:cNvPicPr>
            <a:picLocks noChangeAspect="1"/>
          </p:cNvPicPr>
          <p:nvPr/>
        </p:nvPicPr>
        <p:blipFill>
          <a:blip r:embed="rId6"/>
          <a:stretch>
            <a:fillRect/>
          </a:stretch>
        </p:blipFill>
        <p:spPr>
          <a:xfrm>
            <a:off x="8681452" y="2022315"/>
            <a:ext cx="3358147" cy="1650316"/>
          </a:xfrm>
          <a:prstGeom prst="rect">
            <a:avLst/>
          </a:prstGeom>
        </p:spPr>
      </p:pic>
      <p:sp>
        <p:nvSpPr>
          <p:cNvPr id="10" name="Rounded Rectangle 10">
            <a:extLst>
              <a:ext uri="{FF2B5EF4-FFF2-40B4-BE49-F238E27FC236}">
                <a16:creationId xmlns:a16="http://schemas.microsoft.com/office/drawing/2014/main" id="{ECB625FD-033B-9A47-A7F3-FEEF68E61E3A}"/>
              </a:ext>
            </a:extLst>
          </p:cNvPr>
          <p:cNvSpPr/>
          <p:nvPr/>
        </p:nvSpPr>
        <p:spPr>
          <a:xfrm>
            <a:off x="2167993" y="1716455"/>
            <a:ext cx="8518461" cy="4763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723657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50A88-ACF4-0F18-5E61-3E819F441B66}"/>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B8793C1E-9865-4637-6D5E-5F6F18B78C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C52293E-D502-7FE5-FE5F-8902CA3FDF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F1DD4AAB-E1AF-BED9-3897-B001E95AC271}"/>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3" name="Content Placeholder 2"/>
          <p:cNvSpPr>
            <a:spLocks noGrp="1"/>
          </p:cNvSpPr>
          <p:nvPr>
            <p:ph idx="1"/>
          </p:nvPr>
        </p:nvSpPr>
        <p:spPr>
          <a:xfrm>
            <a:off x="477253" y="1413183"/>
            <a:ext cx="11237494" cy="1089444"/>
          </a:xfrm>
        </p:spPr>
        <p:txBody>
          <a:bodyPr vert="horz" lIns="91440" tIns="45720" rIns="91440" bIns="45720" rtlCol="0" anchor="t">
            <a:normAutofit/>
          </a:bodyPr>
          <a:lstStyle/>
          <a:p>
            <a:pPr marL="0" indent="0" algn="ctr">
              <a:buNone/>
            </a:pPr>
            <a:r>
              <a:rPr lang="en-GB" sz="6000">
                <a:solidFill>
                  <a:srgbClr val="7030A0"/>
                </a:solidFill>
              </a:rPr>
              <a:t>Public Engagement Bingo </a:t>
            </a:r>
            <a:endParaRPr lang="en-GB" sz="6000">
              <a:solidFill>
                <a:srgbClr val="7030A0"/>
              </a:solidFill>
              <a:cs typeface="Calibri"/>
            </a:endParaRPr>
          </a:p>
        </p:txBody>
      </p:sp>
      <p:pic>
        <p:nvPicPr>
          <p:cNvPr id="11" name="Picture 10" descr="A picture containing indoor, wire, rack, basket&#10;&#10;Description automatically generated">
            <a:extLst>
              <a:ext uri="{FF2B5EF4-FFF2-40B4-BE49-F238E27FC236}">
                <a16:creationId xmlns:a16="http://schemas.microsoft.com/office/drawing/2014/main" id="{F319E047-13E1-8DF3-09AE-D75B893572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2102" y="2791090"/>
            <a:ext cx="4173479" cy="2783710"/>
          </a:xfrm>
          <a:prstGeom prst="rect">
            <a:avLst/>
          </a:prstGeom>
          <a:ln>
            <a:noFill/>
          </a:ln>
          <a:effectLst>
            <a:outerShdw blurRad="190500" algn="tl" rotWithShape="0">
              <a:srgbClr val="000000">
                <a:alpha val="70000"/>
              </a:srgbClr>
            </a:outerShdw>
          </a:effectLst>
        </p:spPr>
      </p:pic>
      <p:sp>
        <p:nvSpPr>
          <p:cNvPr id="8" name="Rounded Rectangle 10">
            <a:extLst>
              <a:ext uri="{FF2B5EF4-FFF2-40B4-BE49-F238E27FC236}">
                <a16:creationId xmlns:a16="http://schemas.microsoft.com/office/drawing/2014/main" id="{7A5B3584-9FD6-0B0A-8923-6699881C5213}"/>
              </a:ext>
            </a:extLst>
          </p:cNvPr>
          <p:cNvSpPr/>
          <p:nvPr/>
        </p:nvSpPr>
        <p:spPr>
          <a:xfrm>
            <a:off x="1956543" y="2255432"/>
            <a:ext cx="8195010"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4188906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623" y="1287545"/>
            <a:ext cx="7146758" cy="1325563"/>
          </a:xfrm>
        </p:spPr>
        <p:txBody>
          <a:bodyPr>
            <a:normAutofit/>
          </a:bodyPr>
          <a:lstStyle/>
          <a:p>
            <a:pPr algn="ctr"/>
            <a:r>
              <a:rPr lang="en-GB" b="1">
                <a:solidFill>
                  <a:srgbClr val="7030A0"/>
                </a:solidFill>
              </a:rPr>
              <a:t>Principles</a:t>
            </a:r>
            <a:r>
              <a:rPr lang="en-GB" b="1">
                <a:solidFill>
                  <a:srgbClr val="7030A0"/>
                </a:solidFill>
                <a:ea typeface="+mj-lt"/>
                <a:cs typeface="+mj-lt"/>
              </a:rPr>
              <a:t>: engaging the public </a:t>
            </a:r>
            <a:br>
              <a:rPr lang="en-GB" b="1">
                <a:solidFill>
                  <a:srgbClr val="7030A0"/>
                </a:solidFill>
                <a:ea typeface="+mj-lt"/>
                <a:cs typeface="+mj-lt"/>
              </a:rPr>
            </a:br>
            <a:r>
              <a:rPr lang="en-GB" b="1">
                <a:solidFill>
                  <a:srgbClr val="7030A0"/>
                </a:solidFill>
                <a:ea typeface="+mj-lt"/>
                <a:cs typeface="+mj-lt"/>
              </a:rPr>
              <a:t>with c</a:t>
            </a:r>
            <a:r>
              <a:rPr lang="en-GB" b="1">
                <a:solidFill>
                  <a:srgbClr val="7030A0"/>
                </a:solidFill>
              </a:rPr>
              <a:t>ontroversial subjects </a:t>
            </a:r>
            <a:endParaRPr lang="en-GB" b="1">
              <a:solidFill>
                <a:srgbClr val="7030A0"/>
              </a:solidFill>
              <a:cs typeface="Calibri Light"/>
            </a:endParaRPr>
          </a:p>
        </p:txBody>
      </p:sp>
      <p:sp>
        <p:nvSpPr>
          <p:cNvPr id="3" name="Content Placeholder 2"/>
          <p:cNvSpPr>
            <a:spLocks noGrp="1"/>
          </p:cNvSpPr>
          <p:nvPr>
            <p:ph idx="1"/>
          </p:nvPr>
        </p:nvSpPr>
        <p:spPr>
          <a:xfrm>
            <a:off x="343568" y="1905836"/>
            <a:ext cx="11598442" cy="4351338"/>
          </a:xfrm>
        </p:spPr>
        <p:txBody>
          <a:bodyPr vert="horz" lIns="91440" tIns="45720" rIns="91440" bIns="45720" rtlCol="0" anchor="t">
            <a:normAutofit/>
          </a:bodyPr>
          <a:lstStyle/>
          <a:p>
            <a:endParaRPr lang="en-GB">
              <a:cs typeface="Calibri"/>
            </a:endParaRPr>
          </a:p>
          <a:p>
            <a:endParaRPr lang="en-GB">
              <a:cs typeface="Calibri"/>
            </a:endParaRPr>
          </a:p>
          <a:p>
            <a:endParaRPr lang="en-GB">
              <a:cs typeface="Calibri"/>
            </a:endParaRPr>
          </a:p>
        </p:txBody>
      </p:sp>
      <p:pic>
        <p:nvPicPr>
          <p:cNvPr id="4" name="Picture 3">
            <a:extLst>
              <a:ext uri="{FF2B5EF4-FFF2-40B4-BE49-F238E27FC236}">
                <a16:creationId xmlns:a16="http://schemas.microsoft.com/office/drawing/2014/main" id="{9C1DE66C-5EE4-E040-CFD9-28BC0E120713}"/>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BAC16B18-28DE-8B65-5DD5-543BB2E71A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374AFE1-F5C1-DAC7-1C78-BED2138A78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E8B2CC74-6984-E094-0273-F0C2C74E25C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8" name="TextBox 7">
            <a:extLst>
              <a:ext uri="{FF2B5EF4-FFF2-40B4-BE49-F238E27FC236}">
                <a16:creationId xmlns:a16="http://schemas.microsoft.com/office/drawing/2014/main" id="{5AFEA750-6D96-6B2F-69C4-5C468465B670}"/>
              </a:ext>
            </a:extLst>
          </p:cNvPr>
          <p:cNvSpPr txBox="1"/>
          <p:nvPr/>
        </p:nvSpPr>
        <p:spPr>
          <a:xfrm>
            <a:off x="1221874" y="2705768"/>
            <a:ext cx="1076425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cs typeface="Times New Roman"/>
              </a:rPr>
              <a:t>Share your thoughts and be honest about your research e.g. boundaries, negative outcomes etc.</a:t>
            </a:r>
            <a:endParaRPr lang="en-US">
              <a:cs typeface="Calibri" panose="020F0502020204030204"/>
            </a:endParaRPr>
          </a:p>
          <a:p>
            <a:pPr marL="457200" indent="-457200">
              <a:buFont typeface="Arial"/>
              <a:buChar char="•"/>
            </a:pPr>
            <a:r>
              <a:rPr lang="en-US" sz="2800">
                <a:cs typeface="Times New Roman"/>
              </a:rPr>
              <a:t>Listen, ask questions and allow people to be heard</a:t>
            </a:r>
            <a:endParaRPr lang="en-US">
              <a:cs typeface="Calibri" panose="020F0502020204030204"/>
            </a:endParaRPr>
          </a:p>
          <a:p>
            <a:pPr marL="457200" indent="-457200">
              <a:buFont typeface="Arial"/>
              <a:buChar char="•"/>
            </a:pPr>
            <a:r>
              <a:rPr lang="en-US" sz="2800">
                <a:cs typeface="Times New Roman"/>
              </a:rPr>
              <a:t>Address concerns and highlight steps you plan to take</a:t>
            </a:r>
            <a:endParaRPr lang="en-US">
              <a:cs typeface="Calibri" panose="020F0502020204030204"/>
            </a:endParaRPr>
          </a:p>
          <a:p>
            <a:pPr marL="457200" indent="-457200">
              <a:buFont typeface="Arial"/>
              <a:buChar char="•"/>
            </a:pPr>
            <a:r>
              <a:rPr lang="en-US" sz="2800">
                <a:cs typeface="Times New Roman"/>
              </a:rPr>
              <a:t>Clarify your key ideas and be clear on what you are discussing</a:t>
            </a:r>
            <a:endParaRPr lang="en-US">
              <a:cs typeface="Calibri" panose="020F0502020204030204"/>
            </a:endParaRPr>
          </a:p>
          <a:p>
            <a:pPr marL="457200" indent="-457200">
              <a:buFont typeface="Arial"/>
              <a:buChar char="•"/>
            </a:pPr>
            <a:r>
              <a:rPr lang="en-US" sz="2800">
                <a:cs typeface="Times New Roman"/>
              </a:rPr>
              <a:t>Have an open mindset and be prepared to find out and consider other peoples ideas</a:t>
            </a:r>
            <a:endParaRPr lang="en-US">
              <a:cs typeface="Calibri"/>
            </a:endParaRPr>
          </a:p>
        </p:txBody>
      </p:sp>
      <p:sp>
        <p:nvSpPr>
          <p:cNvPr id="9" name="TextBox 8">
            <a:extLst>
              <a:ext uri="{FF2B5EF4-FFF2-40B4-BE49-F238E27FC236}">
                <a16:creationId xmlns:a16="http://schemas.microsoft.com/office/drawing/2014/main" id="{4DF9D0DD-C4B6-1A3E-0421-F615EAC60BD5}"/>
              </a:ext>
            </a:extLst>
          </p:cNvPr>
          <p:cNvSpPr txBox="1"/>
          <p:nvPr/>
        </p:nvSpPr>
        <p:spPr>
          <a:xfrm>
            <a:off x="2144294" y="6435558"/>
            <a:ext cx="73419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How-do-I-engage-the-public-with-a-controversial-issue.pdf (imperial.ac.uk)</a:t>
            </a:r>
            <a:endParaRPr lang="en-US"/>
          </a:p>
        </p:txBody>
      </p:sp>
      <p:sp>
        <p:nvSpPr>
          <p:cNvPr id="11" name="Rounded Rectangle 10">
            <a:extLst>
              <a:ext uri="{FF2B5EF4-FFF2-40B4-BE49-F238E27FC236}">
                <a16:creationId xmlns:a16="http://schemas.microsoft.com/office/drawing/2014/main" id="{025DDCF7-850C-B9EF-37AE-4EFDF938F561}"/>
              </a:ext>
            </a:extLst>
          </p:cNvPr>
          <p:cNvSpPr/>
          <p:nvPr/>
        </p:nvSpPr>
        <p:spPr>
          <a:xfrm>
            <a:off x="2864944" y="2524919"/>
            <a:ext cx="6343973"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968362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5516" y="981938"/>
            <a:ext cx="10221532" cy="907316"/>
          </a:xfrm>
        </p:spPr>
        <p:txBody>
          <a:bodyPr>
            <a:normAutofit fontScale="90000"/>
          </a:bodyPr>
          <a:lstStyle/>
          <a:p>
            <a:r>
              <a:rPr lang="en-GB" altLang="en-US">
                <a:solidFill>
                  <a:srgbClr val="7030A0"/>
                </a:solidFill>
                <a:latin typeface="Calibri"/>
                <a:ea typeface="ＭＳ Ｐゴシック"/>
                <a:cs typeface="Calibri"/>
              </a:rPr>
              <a:t>Evaluation: Examples</a:t>
            </a:r>
          </a:p>
        </p:txBody>
      </p:sp>
      <p:sp>
        <p:nvSpPr>
          <p:cNvPr id="10" name="Rectangle 9"/>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11" name="Rounded Rectangle 10"/>
          <p:cNvSpPr/>
          <p:nvPr/>
        </p:nvSpPr>
        <p:spPr>
          <a:xfrm>
            <a:off x="1974761" y="1815946"/>
            <a:ext cx="8569325" cy="7143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824" y="1989457"/>
            <a:ext cx="15843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images.wisegeek.com/woman-with-clipboard.jpg"/>
          <p:cNvPicPr>
            <a:picLocks noChangeAspect="1" noChangeArrowheads="1"/>
          </p:cNvPicPr>
          <p:nvPr/>
        </p:nvPicPr>
        <p:blipFill>
          <a:blip r:embed="rId4">
            <a:extLst>
              <a:ext uri="{28A0092B-C50C-407E-A947-70E740481C1C}">
                <a14:useLocalDpi xmlns:a14="http://schemas.microsoft.com/office/drawing/2010/main" val="0"/>
              </a:ext>
            </a:extLst>
          </a:blip>
          <a:srcRect b="6750"/>
          <a:stretch>
            <a:fillRect/>
          </a:stretch>
        </p:blipFill>
        <p:spPr bwMode="auto">
          <a:xfrm>
            <a:off x="8301062" y="3986713"/>
            <a:ext cx="1573212"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http://1.bp.blogspot.com/-oVfyT0d0l0g/UCWm4lsTvEI/AAAAAAAADE4/Ryi46EAkobg/s1600/observatio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862" y="2049499"/>
            <a:ext cx="123825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5333" y="1983978"/>
            <a:ext cx="1953474" cy="146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ttp://photos.gograph.com/thumbs/CSP/CSP635/k63558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650" y="1983978"/>
            <a:ext cx="1122362" cy="14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http://www.powercomars.com/images/2011/Reply-Mini-Keypad-Voting.jpg"/>
          <p:cNvPicPr>
            <a:picLocks noChangeAspect="1" noChangeArrowheads="1"/>
          </p:cNvPicPr>
          <p:nvPr/>
        </p:nvPicPr>
        <p:blipFill>
          <a:blip r:embed="rId8">
            <a:extLst>
              <a:ext uri="{28A0092B-C50C-407E-A947-70E740481C1C}">
                <a14:useLocalDpi xmlns:a14="http://schemas.microsoft.com/office/drawing/2010/main" val="0"/>
              </a:ext>
            </a:extLst>
          </a:blip>
          <a:srcRect r="29851"/>
          <a:stretch>
            <a:fillRect/>
          </a:stretch>
        </p:blipFill>
        <p:spPr bwMode="auto">
          <a:xfrm>
            <a:off x="4180099" y="3930500"/>
            <a:ext cx="179070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
          <p:cNvSpPr>
            <a:spLocks noChangeArrowheads="1"/>
          </p:cNvSpPr>
          <p:nvPr/>
        </p:nvSpPr>
        <p:spPr bwMode="auto">
          <a:xfrm>
            <a:off x="778946" y="4521250"/>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2000">
                <a:solidFill>
                  <a:srgbClr val="0070C0"/>
                </a:solidFill>
              </a:rPr>
              <a:t>#hashtag</a:t>
            </a:r>
          </a:p>
        </p:txBody>
      </p:sp>
      <p:pic>
        <p:nvPicPr>
          <p:cNvPr id="20" name="Picture 12" descr="http://images.dailykos.com/images/82517/story_image/show-of-hands-e1375683870929.jpg?1399475609"/>
          <p:cNvPicPr>
            <a:picLocks noChangeAspect="1" noChangeArrowheads="1"/>
          </p:cNvPicPr>
          <p:nvPr/>
        </p:nvPicPr>
        <p:blipFill rotWithShape="1">
          <a:blip r:embed="rId9">
            <a:extLst>
              <a:ext uri="{28A0092B-C50C-407E-A947-70E740481C1C}">
                <a14:useLocalDpi xmlns:a14="http://schemas.microsoft.com/office/drawing/2010/main" val="0"/>
              </a:ext>
            </a:extLst>
          </a:blip>
          <a:srcRect l="18342" r="18596"/>
          <a:stretch/>
        </p:blipFill>
        <p:spPr bwMode="auto">
          <a:xfrm>
            <a:off x="9854595" y="2240900"/>
            <a:ext cx="1874068"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466212" y="3402332"/>
            <a:ext cx="1155700" cy="307975"/>
          </a:xfrm>
          <a:prstGeom prst="rect">
            <a:avLst/>
          </a:prstGeom>
        </p:spPr>
        <p:txBody>
          <a:bodyPr wrap="none">
            <a:spAutoFit/>
          </a:bodyPr>
          <a:lstStyle/>
          <a:p>
            <a:pPr>
              <a:defRPr/>
            </a:pPr>
            <a:r>
              <a:rPr lang="en-GB" sz="1400">
                <a:latin typeface="+mn-lt"/>
                <a:ea typeface="ＭＳ Ｐゴシック" charset="0"/>
                <a:cs typeface="ＭＳ Ｐゴシック" charset="0"/>
              </a:rPr>
              <a:t>1. Dart Board</a:t>
            </a:r>
          </a:p>
        </p:txBody>
      </p:sp>
      <p:sp>
        <p:nvSpPr>
          <p:cNvPr id="22" name="Rectangle 21"/>
          <p:cNvSpPr/>
          <p:nvPr/>
        </p:nvSpPr>
        <p:spPr>
          <a:xfrm>
            <a:off x="2345333" y="3489842"/>
            <a:ext cx="2281418" cy="307777"/>
          </a:xfrm>
          <a:prstGeom prst="rect">
            <a:avLst/>
          </a:prstGeom>
        </p:spPr>
        <p:txBody>
          <a:bodyPr wrap="square">
            <a:spAutoFit/>
          </a:bodyPr>
          <a:lstStyle/>
          <a:p>
            <a:pPr>
              <a:defRPr/>
            </a:pPr>
            <a:r>
              <a:rPr lang="en-GB" sz="1400">
                <a:latin typeface="+mn-lt"/>
                <a:ea typeface="ＭＳ Ｐゴシック" charset="0"/>
                <a:cs typeface="ＭＳ Ｐゴシック" charset="0"/>
              </a:rPr>
              <a:t>2. Modelling/ sculpture</a:t>
            </a:r>
          </a:p>
        </p:txBody>
      </p:sp>
      <p:sp>
        <p:nvSpPr>
          <p:cNvPr id="23" name="Rectangle 22"/>
          <p:cNvSpPr/>
          <p:nvPr/>
        </p:nvSpPr>
        <p:spPr>
          <a:xfrm>
            <a:off x="6035712" y="3287749"/>
            <a:ext cx="1254125" cy="307975"/>
          </a:xfrm>
          <a:prstGeom prst="rect">
            <a:avLst/>
          </a:prstGeom>
        </p:spPr>
        <p:txBody>
          <a:bodyPr wrap="none">
            <a:spAutoFit/>
          </a:bodyPr>
          <a:lstStyle/>
          <a:p>
            <a:pPr>
              <a:defRPr/>
            </a:pPr>
            <a:r>
              <a:rPr lang="en-GB" sz="1400">
                <a:latin typeface="+mn-lt"/>
                <a:ea typeface="ＭＳ Ｐゴシック" charset="0"/>
                <a:cs typeface="ＭＳ Ｐゴシック" charset="0"/>
              </a:rPr>
              <a:t>4. Observation</a:t>
            </a:r>
          </a:p>
        </p:txBody>
      </p:sp>
      <p:sp>
        <p:nvSpPr>
          <p:cNvPr id="24" name="Rectangle 23"/>
          <p:cNvSpPr/>
          <p:nvPr/>
        </p:nvSpPr>
        <p:spPr>
          <a:xfrm>
            <a:off x="4541820" y="3463138"/>
            <a:ext cx="1239838" cy="307975"/>
          </a:xfrm>
          <a:prstGeom prst="rect">
            <a:avLst/>
          </a:prstGeom>
        </p:spPr>
        <p:txBody>
          <a:bodyPr wrap="none">
            <a:spAutoFit/>
          </a:bodyPr>
          <a:lstStyle/>
          <a:p>
            <a:pPr>
              <a:defRPr/>
            </a:pPr>
            <a:r>
              <a:rPr lang="en-GB" sz="1400">
                <a:latin typeface="+mn-lt"/>
                <a:ea typeface="ＭＳ Ｐゴシック" charset="0"/>
                <a:cs typeface="ＭＳ Ｐゴシック" charset="0"/>
              </a:rPr>
              <a:t>3. Traffic lights</a:t>
            </a:r>
          </a:p>
        </p:txBody>
      </p:sp>
      <p:sp>
        <p:nvSpPr>
          <p:cNvPr id="25" name="Rectangle 24"/>
          <p:cNvSpPr/>
          <p:nvPr/>
        </p:nvSpPr>
        <p:spPr>
          <a:xfrm>
            <a:off x="8019041" y="3525285"/>
            <a:ext cx="1398588" cy="307975"/>
          </a:xfrm>
          <a:prstGeom prst="rect">
            <a:avLst/>
          </a:prstGeom>
        </p:spPr>
        <p:txBody>
          <a:bodyPr wrap="none">
            <a:spAutoFit/>
          </a:bodyPr>
          <a:lstStyle/>
          <a:p>
            <a:pPr>
              <a:defRPr/>
            </a:pPr>
            <a:r>
              <a:rPr lang="en-GB" sz="1400">
                <a:latin typeface="+mn-lt"/>
                <a:ea typeface="ＭＳ Ｐゴシック" charset="0"/>
                <a:cs typeface="ＭＳ Ｐゴシック" charset="0"/>
              </a:rPr>
              <a:t>5. Questionnaire</a:t>
            </a:r>
          </a:p>
        </p:txBody>
      </p:sp>
      <p:sp>
        <p:nvSpPr>
          <p:cNvPr id="26" name="Rectangle 25"/>
          <p:cNvSpPr/>
          <p:nvPr/>
        </p:nvSpPr>
        <p:spPr>
          <a:xfrm>
            <a:off x="10129641" y="3323040"/>
            <a:ext cx="1323975" cy="307975"/>
          </a:xfrm>
          <a:prstGeom prst="rect">
            <a:avLst/>
          </a:prstGeom>
        </p:spPr>
        <p:txBody>
          <a:bodyPr wrap="none">
            <a:spAutoFit/>
          </a:bodyPr>
          <a:lstStyle/>
          <a:p>
            <a:pPr>
              <a:defRPr/>
            </a:pPr>
            <a:r>
              <a:rPr lang="en-GB" sz="1400">
                <a:latin typeface="+mn-lt"/>
                <a:ea typeface="ＭＳ Ｐゴシック" charset="0"/>
                <a:cs typeface="ＭＳ Ｐゴシック" charset="0"/>
              </a:rPr>
              <a:t>6. Raised hands</a:t>
            </a:r>
          </a:p>
        </p:txBody>
      </p:sp>
      <p:sp>
        <p:nvSpPr>
          <p:cNvPr id="27" name="Rectangle 26"/>
          <p:cNvSpPr/>
          <p:nvPr/>
        </p:nvSpPr>
        <p:spPr>
          <a:xfrm>
            <a:off x="283646" y="5058179"/>
            <a:ext cx="1495425" cy="307975"/>
          </a:xfrm>
          <a:prstGeom prst="rect">
            <a:avLst/>
          </a:prstGeom>
        </p:spPr>
        <p:txBody>
          <a:bodyPr wrap="none">
            <a:spAutoFit/>
          </a:bodyPr>
          <a:lstStyle/>
          <a:p>
            <a:pPr>
              <a:defRPr/>
            </a:pPr>
            <a:r>
              <a:rPr lang="en-GB" sz="1400">
                <a:latin typeface="+mn-lt"/>
                <a:ea typeface="ＭＳ Ｐゴシック" charset="0"/>
                <a:cs typeface="ＭＳ Ｐゴシック" charset="0"/>
              </a:rPr>
              <a:t>7. Twitter hashtag</a:t>
            </a:r>
          </a:p>
        </p:txBody>
      </p:sp>
      <p:pic>
        <p:nvPicPr>
          <p:cNvPr id="28" name="Picture 21" descr="https://lh3.ggpht.com/lSLM0xhCA1RZOwaQcjhlwmsvaIQYaP3c5qbDKCgLALhydrgExnaSKZdGa8S3YtRuVA=w3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908" y="4446135"/>
            <a:ext cx="554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2" descr="http://www.clipartbest.com/cliparts/9c4/o5y/9c4o5yeni.jpeg"/>
          <p:cNvPicPr>
            <a:picLocks noChangeAspect="1" noChangeArrowheads="1"/>
          </p:cNvPicPr>
          <p:nvPr/>
        </p:nvPicPr>
        <p:blipFill>
          <a:blip r:embed="rId11">
            <a:extLst>
              <a:ext uri="{28A0092B-C50C-407E-A947-70E740481C1C}">
                <a14:useLocalDpi xmlns:a14="http://schemas.microsoft.com/office/drawing/2010/main" val="0"/>
              </a:ext>
            </a:extLst>
          </a:blip>
          <a:srcRect r="24564"/>
          <a:stretch>
            <a:fillRect/>
          </a:stretch>
        </p:blipFill>
        <p:spPr bwMode="auto">
          <a:xfrm>
            <a:off x="6103028" y="4379267"/>
            <a:ext cx="20383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6253840" y="5107930"/>
            <a:ext cx="1863725" cy="307975"/>
          </a:xfrm>
          <a:prstGeom prst="rect">
            <a:avLst/>
          </a:prstGeom>
        </p:spPr>
        <p:txBody>
          <a:bodyPr wrap="none">
            <a:spAutoFit/>
          </a:bodyPr>
          <a:lstStyle/>
          <a:p>
            <a:pPr>
              <a:defRPr/>
            </a:pPr>
            <a:r>
              <a:rPr lang="en-GB" sz="1400">
                <a:latin typeface="+mn-lt"/>
                <a:ea typeface="ＭＳ Ｐゴシック" charset="0"/>
                <a:cs typeface="ＭＳ Ｐゴシック" charset="0"/>
              </a:rPr>
              <a:t>10. Physical movement</a:t>
            </a:r>
          </a:p>
        </p:txBody>
      </p:sp>
      <p:sp>
        <p:nvSpPr>
          <p:cNvPr id="31" name="Rectangle 30"/>
          <p:cNvSpPr/>
          <p:nvPr/>
        </p:nvSpPr>
        <p:spPr>
          <a:xfrm>
            <a:off x="8547691" y="5817793"/>
            <a:ext cx="1143000" cy="307975"/>
          </a:xfrm>
          <a:prstGeom prst="rect">
            <a:avLst/>
          </a:prstGeom>
        </p:spPr>
        <p:txBody>
          <a:bodyPr wrap="none">
            <a:spAutoFit/>
          </a:bodyPr>
          <a:lstStyle/>
          <a:p>
            <a:pPr>
              <a:defRPr/>
            </a:pPr>
            <a:r>
              <a:rPr lang="en-GB" sz="1400">
                <a:latin typeface="+mn-lt"/>
                <a:ea typeface="ＭＳ Ｐゴシック" charset="0"/>
                <a:cs typeface="ＭＳ Ｐゴシック" charset="0"/>
              </a:rPr>
              <a:t>11. Interview</a:t>
            </a:r>
          </a:p>
        </p:txBody>
      </p:sp>
      <p:pic>
        <p:nvPicPr>
          <p:cNvPr id="32" name="Picture 5" descr="images.jpg"/>
          <p:cNvPicPr>
            <a:picLocks noChangeAspect="1" noChangeArrowheads="1"/>
          </p:cNvPicPr>
          <p:nvPr/>
        </p:nvPicPr>
        <p:blipFill rotWithShape="1">
          <a:blip r:embed="rId12">
            <a:extLst>
              <a:ext uri="{28A0092B-C50C-407E-A947-70E740481C1C}">
                <a14:useLocalDpi xmlns:a14="http://schemas.microsoft.com/office/drawing/2010/main" val="0"/>
              </a:ext>
            </a:extLst>
          </a:blip>
          <a:srcRect l="11706" r="8146"/>
          <a:stretch/>
        </p:blipFill>
        <p:spPr bwMode="auto">
          <a:xfrm>
            <a:off x="7866100" y="2018840"/>
            <a:ext cx="1511929" cy="1376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3" descr="https://entrepreneurialambitions.files.wordpress.com/2014/11/journal.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35922" y="4414349"/>
            <a:ext cx="1123130" cy="86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2197610" y="5349022"/>
            <a:ext cx="1982489" cy="307777"/>
          </a:xfrm>
          <a:prstGeom prst="rect">
            <a:avLst/>
          </a:prstGeom>
        </p:spPr>
        <p:txBody>
          <a:bodyPr wrap="square">
            <a:spAutoFit/>
          </a:bodyPr>
          <a:lstStyle/>
          <a:p>
            <a:pPr>
              <a:defRPr/>
            </a:pPr>
            <a:r>
              <a:rPr lang="en-GB" sz="1400">
                <a:latin typeface="+mn-lt"/>
                <a:ea typeface="ＭＳ Ｐゴシック" charset="0"/>
                <a:cs typeface="ＭＳ Ｐゴシック" charset="0"/>
              </a:rPr>
              <a:t>8. Personal journal/diary</a:t>
            </a:r>
          </a:p>
        </p:txBody>
      </p:sp>
      <p:sp>
        <p:nvSpPr>
          <p:cNvPr id="37" name="Rectangle 36"/>
          <p:cNvSpPr/>
          <p:nvPr/>
        </p:nvSpPr>
        <p:spPr>
          <a:xfrm>
            <a:off x="4166349" y="6026147"/>
            <a:ext cx="1895475" cy="306387"/>
          </a:xfrm>
          <a:prstGeom prst="rect">
            <a:avLst/>
          </a:prstGeom>
        </p:spPr>
        <p:txBody>
          <a:bodyPr wrap="none">
            <a:spAutoFit/>
          </a:bodyPr>
          <a:lstStyle/>
          <a:p>
            <a:pPr>
              <a:defRPr/>
            </a:pPr>
            <a:r>
              <a:rPr lang="en-GB" sz="1400">
                <a:latin typeface="+mn-lt"/>
                <a:ea typeface="ＭＳ Ｐゴシック" charset="0"/>
                <a:cs typeface="ＭＳ Ｐゴシック" charset="0"/>
              </a:rPr>
              <a:t>9. Electronic voting pad</a:t>
            </a:r>
          </a:p>
        </p:txBody>
      </p:sp>
      <p:pic>
        <p:nvPicPr>
          <p:cNvPr id="38" name="Picture 26" descr="https://encrypted-tbn0.gstatic.com/images?q=tbn:ANd9GcRyCJ8sTiv1B5PmU-dpcPxsu8nXtkj2ZurCA8rhX_Y_c6bHPU8Yvw"/>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33958" y="4181920"/>
            <a:ext cx="193357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10532433" y="5455095"/>
            <a:ext cx="874712" cy="307975"/>
          </a:xfrm>
          <a:prstGeom prst="rect">
            <a:avLst/>
          </a:prstGeom>
        </p:spPr>
        <p:txBody>
          <a:bodyPr wrap="none">
            <a:spAutoFit/>
          </a:bodyPr>
          <a:lstStyle/>
          <a:p>
            <a:pPr>
              <a:defRPr/>
            </a:pPr>
            <a:r>
              <a:rPr lang="en-GB" sz="1400">
                <a:latin typeface="+mn-lt"/>
                <a:ea typeface="ＭＳ Ｐゴシック" charset="0"/>
                <a:cs typeface="ＭＳ Ｐゴシック" charset="0"/>
              </a:rPr>
              <a:t>12. Video</a:t>
            </a:r>
          </a:p>
        </p:txBody>
      </p:sp>
      <p:pic>
        <p:nvPicPr>
          <p:cNvPr id="3" name="Picture 2">
            <a:extLst>
              <a:ext uri="{FF2B5EF4-FFF2-40B4-BE49-F238E27FC236}">
                <a16:creationId xmlns:a16="http://schemas.microsoft.com/office/drawing/2014/main" id="{500FC297-6CC2-A399-2918-497BCD3EEBD5}"/>
              </a:ext>
            </a:extLst>
          </p:cNvPr>
          <p:cNvPicPr>
            <a:picLocks noChangeAspect="1"/>
          </p:cNvPicPr>
          <p:nvPr/>
        </p:nvPicPr>
        <p:blipFill>
          <a:blip r:embed="rId15"/>
          <a:stretch>
            <a:fillRect/>
          </a:stretch>
        </p:blipFill>
        <p:spPr>
          <a:xfrm>
            <a:off x="155235" y="6244192"/>
            <a:ext cx="2103302" cy="743776"/>
          </a:xfrm>
          <a:prstGeom prst="rect">
            <a:avLst/>
          </a:prstGeom>
        </p:spPr>
      </p:pic>
      <p:pic>
        <p:nvPicPr>
          <p:cNvPr id="4" name="Picture 1" descr="TAB_col_white_background.jpg">
            <a:extLst>
              <a:ext uri="{FF2B5EF4-FFF2-40B4-BE49-F238E27FC236}">
                <a16:creationId xmlns:a16="http://schemas.microsoft.com/office/drawing/2014/main" id="{8FCE1A20-BAFF-539A-294C-829A01AFF09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09083" y="4605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A5C524-10A3-CF0D-F3B3-BA22F1BDBB3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34549" y="549666"/>
            <a:ext cx="4331215" cy="273222"/>
          </a:xfrm>
          <a:prstGeom prst="rect">
            <a:avLst/>
          </a:prstGeom>
        </p:spPr>
      </p:pic>
    </p:spTree>
    <p:extLst>
      <p:ext uri="{BB962C8B-B14F-4D97-AF65-F5344CB8AC3E}">
        <p14:creationId xmlns:p14="http://schemas.microsoft.com/office/powerpoint/2010/main" val="3502211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0569" y="602273"/>
            <a:ext cx="10275006" cy="1495526"/>
          </a:xfrm>
        </p:spPr>
        <p:txBody>
          <a:bodyPr>
            <a:normAutofit fontScale="90000"/>
          </a:bodyPr>
          <a:lstStyle/>
          <a:p>
            <a:r>
              <a:rPr lang="en-GB" altLang="en-US">
                <a:solidFill>
                  <a:srgbClr val="7030A0"/>
                </a:solidFill>
                <a:latin typeface="Calibri"/>
                <a:ea typeface="ＭＳ Ｐゴシック"/>
                <a:cs typeface="Calibri"/>
              </a:rPr>
              <a:t>Evaluation: Measuring Your Success</a:t>
            </a:r>
          </a:p>
        </p:txBody>
      </p:sp>
      <p:sp>
        <p:nvSpPr>
          <p:cNvPr id="12" name="Content Placeholder 2"/>
          <p:cNvSpPr txBox="1">
            <a:spLocks/>
          </p:cNvSpPr>
          <p:nvPr/>
        </p:nvSpPr>
        <p:spPr>
          <a:xfrm>
            <a:off x="336884" y="2269939"/>
            <a:ext cx="11603743" cy="371685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defRPr/>
            </a:pPr>
            <a:r>
              <a:rPr lang="en-US" sz="2800" b="1">
                <a:latin typeface="Calibri"/>
                <a:cs typeface="Calibri"/>
              </a:rPr>
              <a:t>What should you think about?</a:t>
            </a:r>
          </a:p>
          <a:p>
            <a:pPr algn="l">
              <a:defRPr/>
            </a:pPr>
            <a:r>
              <a:rPr lang="en-US" sz="2000" b="1">
                <a:solidFill>
                  <a:srgbClr val="7030A0"/>
                </a:solidFill>
                <a:latin typeface="Calibri"/>
                <a:cs typeface="Calibri"/>
              </a:rPr>
              <a:t>Your aim</a:t>
            </a:r>
            <a:r>
              <a:rPr lang="en-US" sz="2000" b="1">
                <a:solidFill>
                  <a:srgbClr val="FF6600"/>
                </a:solidFill>
                <a:latin typeface="Calibri"/>
                <a:cs typeface="Calibri"/>
              </a:rPr>
              <a:t>  </a:t>
            </a:r>
            <a:r>
              <a:rPr lang="en-US" sz="1800">
                <a:latin typeface="Calibri"/>
                <a:cs typeface="Calibri"/>
              </a:rPr>
              <a:t>(what do you want to achieve? The </a:t>
            </a:r>
            <a:r>
              <a:rPr lang="en-US" sz="1800" b="1">
                <a:latin typeface="Calibri"/>
                <a:cs typeface="Calibri"/>
              </a:rPr>
              <a:t>purpose</a:t>
            </a:r>
            <a:r>
              <a:rPr lang="en-US" sz="1800">
                <a:latin typeface="Calibri"/>
                <a:cs typeface="Calibri"/>
              </a:rPr>
              <a:t> of your activity)</a:t>
            </a:r>
          </a:p>
          <a:p>
            <a:pPr algn="l">
              <a:defRPr/>
            </a:pPr>
            <a:r>
              <a:rPr lang="en-US" sz="2000" b="1">
                <a:solidFill>
                  <a:srgbClr val="7030A0"/>
                </a:solidFill>
                <a:latin typeface="Calibri"/>
                <a:cs typeface="Calibri"/>
              </a:rPr>
              <a:t>Your objectives</a:t>
            </a:r>
            <a:r>
              <a:rPr lang="en-US" sz="2000" b="1">
                <a:solidFill>
                  <a:srgbClr val="FF6600"/>
                </a:solidFill>
                <a:latin typeface="Calibri"/>
                <a:cs typeface="Calibri"/>
              </a:rPr>
              <a:t>  </a:t>
            </a:r>
            <a:r>
              <a:rPr lang="en-US" sz="1800">
                <a:latin typeface="Calibri"/>
                <a:cs typeface="Calibri"/>
              </a:rPr>
              <a:t>(what you </a:t>
            </a:r>
            <a:r>
              <a:rPr lang="en-US" sz="1800" b="1">
                <a:latin typeface="Calibri"/>
                <a:cs typeface="Calibri"/>
              </a:rPr>
              <a:t>need to do to </a:t>
            </a:r>
            <a:r>
              <a:rPr lang="en-US" sz="1800">
                <a:latin typeface="Calibri"/>
                <a:cs typeface="Calibri"/>
              </a:rPr>
              <a:t>achieve your aim?)</a:t>
            </a:r>
          </a:p>
          <a:p>
            <a:pPr algn="l">
              <a:defRPr/>
            </a:pPr>
            <a:r>
              <a:rPr lang="en-US" sz="2000" b="1">
                <a:solidFill>
                  <a:srgbClr val="7030A0"/>
                </a:solidFill>
                <a:latin typeface="Calibri"/>
                <a:cs typeface="Calibri"/>
              </a:rPr>
              <a:t>Stakeholders/audience</a:t>
            </a:r>
            <a:r>
              <a:rPr lang="en-US" sz="2000" b="1">
                <a:solidFill>
                  <a:srgbClr val="FF6600"/>
                </a:solidFill>
                <a:latin typeface="Calibri"/>
                <a:cs typeface="Calibri"/>
              </a:rPr>
              <a:t> </a:t>
            </a:r>
            <a:r>
              <a:rPr lang="en-US" sz="1800">
                <a:latin typeface="Calibri"/>
                <a:cs typeface="Calibri"/>
              </a:rPr>
              <a:t>(</a:t>
            </a:r>
            <a:r>
              <a:rPr lang="en-US" sz="1800" b="1">
                <a:latin typeface="Calibri"/>
                <a:cs typeface="Calibri"/>
              </a:rPr>
              <a:t>who</a:t>
            </a:r>
            <a:r>
              <a:rPr lang="en-US" sz="1800">
                <a:latin typeface="Calibri"/>
                <a:cs typeface="Calibri"/>
              </a:rPr>
              <a:t> do you want to include in the evaluation?)</a:t>
            </a:r>
          </a:p>
          <a:p>
            <a:pPr algn="l">
              <a:defRPr/>
            </a:pPr>
            <a:r>
              <a:rPr lang="en-US" sz="2000" b="1">
                <a:solidFill>
                  <a:srgbClr val="7030A0"/>
                </a:solidFill>
                <a:latin typeface="Calibri"/>
                <a:cs typeface="Calibri"/>
              </a:rPr>
              <a:t>Evaluation questions  </a:t>
            </a:r>
            <a:r>
              <a:rPr lang="en-US" sz="1800">
                <a:latin typeface="Calibri"/>
                <a:cs typeface="Calibri"/>
              </a:rPr>
              <a:t>(what do you </a:t>
            </a:r>
            <a:r>
              <a:rPr lang="en-US" sz="1800" b="1">
                <a:latin typeface="Calibri"/>
                <a:cs typeface="Calibri"/>
              </a:rPr>
              <a:t>want to know</a:t>
            </a:r>
            <a:r>
              <a:rPr lang="en-US" sz="1800">
                <a:latin typeface="Calibri"/>
                <a:cs typeface="Calibri"/>
              </a:rPr>
              <a:t>?)</a:t>
            </a:r>
          </a:p>
          <a:p>
            <a:pPr algn="l">
              <a:defRPr/>
            </a:pPr>
            <a:r>
              <a:rPr lang="en-US" sz="2000" b="1">
                <a:solidFill>
                  <a:srgbClr val="7030A0"/>
                </a:solidFill>
                <a:latin typeface="Calibri"/>
                <a:cs typeface="Calibri"/>
              </a:rPr>
              <a:t>Approach/considerations </a:t>
            </a:r>
            <a:r>
              <a:rPr lang="en-US" sz="2000" b="1">
                <a:solidFill>
                  <a:srgbClr val="FF6600"/>
                </a:solidFill>
                <a:latin typeface="Calibri"/>
                <a:cs typeface="Calibri"/>
              </a:rPr>
              <a:t> </a:t>
            </a:r>
            <a:r>
              <a:rPr lang="en-US" sz="1800">
                <a:latin typeface="Calibri"/>
                <a:cs typeface="Calibri"/>
              </a:rPr>
              <a:t>(</a:t>
            </a:r>
            <a:r>
              <a:rPr lang="en-US" sz="1800" b="1">
                <a:latin typeface="Calibri"/>
                <a:cs typeface="Calibri"/>
              </a:rPr>
              <a:t>how will you go about your evaluation </a:t>
            </a:r>
            <a:r>
              <a:rPr lang="en-US" sz="1800" err="1">
                <a:latin typeface="Calibri"/>
                <a:cs typeface="Calibri"/>
              </a:rPr>
              <a:t>eg.</a:t>
            </a:r>
            <a:r>
              <a:rPr lang="en-US" sz="1800">
                <a:latin typeface="Calibri"/>
                <a:cs typeface="Calibri"/>
              </a:rPr>
              <a:t> sampling, triangulation, creating a baseline?)</a:t>
            </a:r>
          </a:p>
          <a:p>
            <a:pPr algn="l">
              <a:defRPr/>
            </a:pPr>
            <a:r>
              <a:rPr lang="en-US" sz="2000" b="1">
                <a:solidFill>
                  <a:srgbClr val="7030A0"/>
                </a:solidFill>
                <a:latin typeface="Calibri"/>
                <a:cs typeface="Calibri"/>
              </a:rPr>
              <a:t>Data collection</a:t>
            </a:r>
            <a:r>
              <a:rPr lang="en-US" sz="2000" b="1">
                <a:solidFill>
                  <a:srgbClr val="FF6600"/>
                </a:solidFill>
                <a:latin typeface="Calibri"/>
                <a:cs typeface="Calibri"/>
              </a:rPr>
              <a:t> </a:t>
            </a:r>
            <a:r>
              <a:rPr lang="en-US" sz="1800">
                <a:latin typeface="Calibri"/>
                <a:cs typeface="Calibri"/>
              </a:rPr>
              <a:t>(how will you </a:t>
            </a:r>
            <a:r>
              <a:rPr lang="en-US" sz="1800" b="1">
                <a:latin typeface="Calibri"/>
                <a:cs typeface="Calibri"/>
              </a:rPr>
              <a:t>collect the evidence</a:t>
            </a:r>
            <a:r>
              <a:rPr lang="en-US" sz="1800">
                <a:latin typeface="Calibri"/>
                <a:cs typeface="Calibri"/>
              </a:rPr>
              <a:t>?)</a:t>
            </a:r>
          </a:p>
          <a:p>
            <a:pPr algn="l">
              <a:defRPr/>
            </a:pPr>
            <a:r>
              <a:rPr lang="en-US" sz="2000" b="1">
                <a:solidFill>
                  <a:srgbClr val="7030A0"/>
                </a:solidFill>
                <a:latin typeface="Calibri"/>
                <a:cs typeface="Calibri"/>
              </a:rPr>
              <a:t>Data analysis</a:t>
            </a:r>
            <a:r>
              <a:rPr lang="en-US" sz="2000" b="1">
                <a:solidFill>
                  <a:srgbClr val="FF6600"/>
                </a:solidFill>
                <a:latin typeface="Calibri"/>
                <a:cs typeface="Calibri"/>
              </a:rPr>
              <a:t> </a:t>
            </a:r>
            <a:r>
              <a:rPr lang="en-US" sz="1800">
                <a:latin typeface="Calibri"/>
                <a:cs typeface="Calibri"/>
              </a:rPr>
              <a:t>(how will you </a:t>
            </a:r>
            <a:r>
              <a:rPr lang="en-US" sz="1800" b="1" err="1">
                <a:latin typeface="Calibri"/>
                <a:cs typeface="Calibri"/>
              </a:rPr>
              <a:t>analyse</a:t>
            </a:r>
            <a:r>
              <a:rPr lang="en-US" sz="1800" b="1">
                <a:latin typeface="Calibri"/>
                <a:cs typeface="Calibri"/>
              </a:rPr>
              <a:t> and reflect </a:t>
            </a:r>
            <a:r>
              <a:rPr lang="en-US" sz="1800">
                <a:latin typeface="Calibri"/>
                <a:cs typeface="Calibri"/>
              </a:rPr>
              <a:t>on your findings; do you have enough time or resource?)</a:t>
            </a:r>
          </a:p>
          <a:p>
            <a:pPr algn="l">
              <a:defRPr/>
            </a:pPr>
            <a:r>
              <a:rPr lang="en-US" sz="2000" b="1">
                <a:solidFill>
                  <a:srgbClr val="7030A0"/>
                </a:solidFill>
                <a:latin typeface="Calibri"/>
                <a:cs typeface="Calibri"/>
              </a:rPr>
              <a:t>Reporting</a:t>
            </a:r>
            <a:r>
              <a:rPr lang="en-US" sz="2000" b="1">
                <a:solidFill>
                  <a:schemeClr val="accent3">
                    <a:lumMod val="75000"/>
                  </a:schemeClr>
                </a:solidFill>
                <a:latin typeface="Calibri"/>
                <a:cs typeface="Calibri"/>
              </a:rPr>
              <a:t> </a:t>
            </a:r>
            <a:r>
              <a:rPr lang="en-US" sz="1800">
                <a:latin typeface="Calibri"/>
                <a:cs typeface="Calibri"/>
              </a:rPr>
              <a:t>(how will you </a:t>
            </a:r>
            <a:r>
              <a:rPr lang="en-US" sz="1800" b="1">
                <a:latin typeface="Calibri"/>
                <a:cs typeface="Calibri"/>
              </a:rPr>
              <a:t>make use </a:t>
            </a:r>
            <a:r>
              <a:rPr lang="en-US" sz="1800">
                <a:latin typeface="Calibri"/>
                <a:cs typeface="Calibri"/>
              </a:rPr>
              <a:t>of your findings? Who will you </a:t>
            </a:r>
            <a:r>
              <a:rPr lang="en-US" sz="1800" b="1">
                <a:latin typeface="Calibri"/>
                <a:cs typeface="Calibri"/>
              </a:rPr>
              <a:t>report to and how</a:t>
            </a:r>
            <a:r>
              <a:rPr lang="en-US" sz="1800">
                <a:latin typeface="Calibri"/>
                <a:cs typeface="Calibri"/>
              </a:rPr>
              <a:t>?)</a:t>
            </a:r>
          </a:p>
        </p:txBody>
      </p:sp>
      <p:pic>
        <p:nvPicPr>
          <p:cNvPr id="3" name="Picture 2">
            <a:extLst>
              <a:ext uri="{FF2B5EF4-FFF2-40B4-BE49-F238E27FC236}">
                <a16:creationId xmlns:a16="http://schemas.microsoft.com/office/drawing/2014/main" id="{6BB88549-C1FB-3D29-CFEA-069EED84C555}"/>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D49187B1-1B8D-5EF4-C065-9E853CA35E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B9FBA2F-9237-84C7-43C2-72A3DCAA63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5202" y="597792"/>
            <a:ext cx="4331215" cy="273222"/>
          </a:xfrm>
          <a:prstGeom prst="rect">
            <a:avLst/>
          </a:prstGeom>
        </p:spPr>
      </p:pic>
      <p:sp>
        <p:nvSpPr>
          <p:cNvPr id="6" name="Rectangle 5">
            <a:extLst>
              <a:ext uri="{FF2B5EF4-FFF2-40B4-BE49-F238E27FC236}">
                <a16:creationId xmlns:a16="http://schemas.microsoft.com/office/drawing/2014/main" id="{B2B2DA7F-2487-D653-EC24-01C41DEDA6A9}"/>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0" name="Group 9">
            <a:extLst>
              <a:ext uri="{FF2B5EF4-FFF2-40B4-BE49-F238E27FC236}">
                <a16:creationId xmlns:a16="http://schemas.microsoft.com/office/drawing/2014/main" id="{3F22622C-12FC-178E-E761-24A875C3271E}"/>
              </a:ext>
            </a:extLst>
          </p:cNvPr>
          <p:cNvGrpSpPr/>
          <p:nvPr/>
        </p:nvGrpSpPr>
        <p:grpSpPr>
          <a:xfrm rot="5400000">
            <a:off x="10628126" y="-1732648"/>
            <a:ext cx="3125841" cy="3471104"/>
            <a:chOff x="4151211" y="337389"/>
            <a:chExt cx="4760710" cy="4760710"/>
          </a:xfrm>
        </p:grpSpPr>
        <p:sp>
          <p:nvSpPr>
            <p:cNvPr id="8" name="Pie 19">
              <a:extLst>
                <a:ext uri="{FF2B5EF4-FFF2-40B4-BE49-F238E27FC236}">
                  <a16:creationId xmlns:a16="http://schemas.microsoft.com/office/drawing/2014/main" id="{5A7798FE-C34A-86E6-6177-900A7CEDA4A7}"/>
                </a:ext>
              </a:extLst>
            </p:cNvPr>
            <p:cNvSpPr/>
            <p:nvPr/>
          </p:nvSpPr>
          <p:spPr>
            <a:xfrm>
              <a:off x="4151211" y="337389"/>
              <a:ext cx="4760710" cy="4760710"/>
            </a:xfrm>
            <a:prstGeom prst="pie">
              <a:avLst>
                <a:gd name="adj1" fmla="val 0"/>
                <a:gd name="adj2" fmla="val 540000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Pie 4">
              <a:extLst>
                <a:ext uri="{FF2B5EF4-FFF2-40B4-BE49-F238E27FC236}">
                  <a16:creationId xmlns:a16="http://schemas.microsoft.com/office/drawing/2014/main" id="{F8CA224E-FA82-7F20-6BBC-20DB70F58313}"/>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Evaluation</a:t>
              </a:r>
              <a:endParaRPr lang="en-US" sz="2000" kern="1200">
                <a:cs typeface="Calibri" panose="020F0502020204030204"/>
              </a:endParaRPr>
            </a:p>
          </p:txBody>
        </p:sp>
      </p:grpSp>
      <p:sp>
        <p:nvSpPr>
          <p:cNvPr id="11" name="Rounded Rectangle 10">
            <a:extLst>
              <a:ext uri="{FF2B5EF4-FFF2-40B4-BE49-F238E27FC236}">
                <a16:creationId xmlns:a16="http://schemas.microsoft.com/office/drawing/2014/main" id="{2B2D0077-F7D1-900B-0AD4-DDD0ED3B22DA}"/>
              </a:ext>
            </a:extLst>
          </p:cNvPr>
          <p:cNvSpPr/>
          <p:nvPr/>
        </p:nvSpPr>
        <p:spPr>
          <a:xfrm>
            <a:off x="959944" y="1985943"/>
            <a:ext cx="10265486"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3732365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0569" y="602273"/>
            <a:ext cx="10275006" cy="1495526"/>
          </a:xfrm>
        </p:spPr>
        <p:txBody>
          <a:bodyPr>
            <a:normAutofit/>
          </a:bodyPr>
          <a:lstStyle/>
          <a:p>
            <a:r>
              <a:rPr lang="en-GB" altLang="en-US">
                <a:solidFill>
                  <a:srgbClr val="7030A0"/>
                </a:solidFill>
                <a:latin typeface="Calibri"/>
                <a:ea typeface="ＭＳ Ｐゴシック"/>
                <a:cs typeface="Calibri"/>
              </a:rPr>
              <a:t>Top tips for evaluation</a:t>
            </a:r>
            <a:endParaRPr lang="en-US"/>
          </a:p>
        </p:txBody>
      </p:sp>
      <p:pic>
        <p:nvPicPr>
          <p:cNvPr id="3" name="Picture 2">
            <a:extLst>
              <a:ext uri="{FF2B5EF4-FFF2-40B4-BE49-F238E27FC236}">
                <a16:creationId xmlns:a16="http://schemas.microsoft.com/office/drawing/2014/main" id="{6BB88549-C1FB-3D29-CFEA-069EED84C555}"/>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D49187B1-1B8D-5EF4-C065-9E853CA35E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B9FBA2F-9237-84C7-43C2-72A3DCAA63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5202" y="597792"/>
            <a:ext cx="4331215" cy="273222"/>
          </a:xfrm>
          <a:prstGeom prst="rect">
            <a:avLst/>
          </a:prstGeom>
        </p:spPr>
      </p:pic>
      <p:sp>
        <p:nvSpPr>
          <p:cNvPr id="6" name="Rectangle 5">
            <a:extLst>
              <a:ext uri="{FF2B5EF4-FFF2-40B4-BE49-F238E27FC236}">
                <a16:creationId xmlns:a16="http://schemas.microsoft.com/office/drawing/2014/main" id="{B2B2DA7F-2487-D653-EC24-01C41DEDA6A9}"/>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0" name="Group 9">
            <a:extLst>
              <a:ext uri="{FF2B5EF4-FFF2-40B4-BE49-F238E27FC236}">
                <a16:creationId xmlns:a16="http://schemas.microsoft.com/office/drawing/2014/main" id="{3F22622C-12FC-178E-E761-24A875C3271E}"/>
              </a:ext>
            </a:extLst>
          </p:cNvPr>
          <p:cNvGrpSpPr/>
          <p:nvPr/>
        </p:nvGrpSpPr>
        <p:grpSpPr>
          <a:xfrm rot="5400000">
            <a:off x="10628126" y="-1732648"/>
            <a:ext cx="3125841" cy="3471104"/>
            <a:chOff x="4151211" y="337389"/>
            <a:chExt cx="4760710" cy="4760710"/>
          </a:xfrm>
        </p:grpSpPr>
        <p:sp>
          <p:nvSpPr>
            <p:cNvPr id="8" name="Pie 19">
              <a:extLst>
                <a:ext uri="{FF2B5EF4-FFF2-40B4-BE49-F238E27FC236}">
                  <a16:creationId xmlns:a16="http://schemas.microsoft.com/office/drawing/2014/main" id="{5A7798FE-C34A-86E6-6177-900A7CEDA4A7}"/>
                </a:ext>
              </a:extLst>
            </p:cNvPr>
            <p:cNvSpPr/>
            <p:nvPr/>
          </p:nvSpPr>
          <p:spPr>
            <a:xfrm>
              <a:off x="4151211" y="337389"/>
              <a:ext cx="4760710" cy="4760710"/>
            </a:xfrm>
            <a:prstGeom prst="pie">
              <a:avLst>
                <a:gd name="adj1" fmla="val 0"/>
                <a:gd name="adj2" fmla="val 540000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Pie 4">
              <a:extLst>
                <a:ext uri="{FF2B5EF4-FFF2-40B4-BE49-F238E27FC236}">
                  <a16:creationId xmlns:a16="http://schemas.microsoft.com/office/drawing/2014/main" id="{F8CA224E-FA82-7F20-6BBC-20DB70F58313}"/>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Evaluation</a:t>
              </a:r>
              <a:endParaRPr lang="en-US" sz="2000" kern="1200">
                <a:cs typeface="Calibri" panose="020F0502020204030204"/>
              </a:endParaRPr>
            </a:p>
          </p:txBody>
        </p:sp>
      </p:grpSp>
      <p:sp>
        <p:nvSpPr>
          <p:cNvPr id="7" name="TextBox 6">
            <a:extLst>
              <a:ext uri="{FF2B5EF4-FFF2-40B4-BE49-F238E27FC236}">
                <a16:creationId xmlns:a16="http://schemas.microsoft.com/office/drawing/2014/main" id="{FAD6E457-DE26-AC6F-2E39-74DA54D17213}"/>
              </a:ext>
            </a:extLst>
          </p:cNvPr>
          <p:cNvSpPr txBox="1"/>
          <p:nvPr/>
        </p:nvSpPr>
        <p:spPr>
          <a:xfrm>
            <a:off x="1844842" y="2232526"/>
            <a:ext cx="898357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cs typeface="Calibri"/>
              </a:rPr>
              <a:t>Plan from the start </a:t>
            </a:r>
            <a:endParaRPr lang="en-US">
              <a:cs typeface="Calibri"/>
            </a:endParaRPr>
          </a:p>
          <a:p>
            <a:pPr marL="342900" indent="-342900">
              <a:buFont typeface="Arial"/>
              <a:buChar char="•"/>
            </a:pPr>
            <a:r>
              <a:rPr lang="en-GB" sz="2400">
                <a:cs typeface="Calibri"/>
              </a:rPr>
              <a:t>Be specific and set clear objectives</a:t>
            </a:r>
          </a:p>
          <a:p>
            <a:pPr marL="342900" indent="-342900">
              <a:buFont typeface="Arial"/>
              <a:buChar char="•"/>
            </a:pPr>
            <a:r>
              <a:rPr lang="en-GB" sz="2400">
                <a:cs typeface="Calibri"/>
              </a:rPr>
              <a:t>Think creatively</a:t>
            </a:r>
            <a:endParaRPr lang="en-GB"/>
          </a:p>
          <a:p>
            <a:pPr marL="342900" indent="-342900">
              <a:buFont typeface="Arial"/>
              <a:buChar char="•"/>
            </a:pPr>
            <a:r>
              <a:rPr lang="en-GB" sz="2400">
                <a:cs typeface="Calibri"/>
              </a:rPr>
              <a:t>Consider your audience </a:t>
            </a:r>
          </a:p>
          <a:p>
            <a:pPr marL="342900" indent="-342900">
              <a:buFont typeface="Arial"/>
              <a:buChar char="•"/>
            </a:pPr>
            <a:r>
              <a:rPr lang="en-GB" sz="2400">
                <a:cs typeface="Calibri"/>
              </a:rPr>
              <a:t>Use appropriate methods</a:t>
            </a:r>
            <a:endParaRPr lang="en-GB"/>
          </a:p>
          <a:p>
            <a:pPr marL="342900" indent="-342900">
              <a:buFont typeface="Arial"/>
              <a:buChar char="•"/>
            </a:pPr>
            <a:endParaRPr lang="en-GB" sz="2400">
              <a:cs typeface="Calibri"/>
            </a:endParaRPr>
          </a:p>
          <a:p>
            <a:pPr marL="342900" indent="-342900">
              <a:buFont typeface="Arial"/>
              <a:buChar char="•"/>
            </a:pPr>
            <a:endParaRPr lang="en-GB" sz="2400">
              <a:cs typeface="Calibri"/>
            </a:endParaRPr>
          </a:p>
        </p:txBody>
      </p:sp>
      <p:sp>
        <p:nvSpPr>
          <p:cNvPr id="12" name="Rounded Rectangle 10">
            <a:extLst>
              <a:ext uri="{FF2B5EF4-FFF2-40B4-BE49-F238E27FC236}">
                <a16:creationId xmlns:a16="http://schemas.microsoft.com/office/drawing/2014/main" id="{2C1A3492-5468-4FFA-A8DA-4B4740EED404}"/>
              </a:ext>
            </a:extLst>
          </p:cNvPr>
          <p:cNvSpPr/>
          <p:nvPr/>
        </p:nvSpPr>
        <p:spPr>
          <a:xfrm flipV="1">
            <a:off x="2511822" y="1959237"/>
            <a:ext cx="7189608" cy="5458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859552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0569" y="3489852"/>
            <a:ext cx="10275006" cy="1495526"/>
          </a:xfrm>
        </p:spPr>
        <p:txBody>
          <a:bodyPr>
            <a:normAutofit fontScale="90000"/>
          </a:bodyPr>
          <a:lstStyle/>
          <a:p>
            <a:r>
              <a:rPr lang="en-GB" altLang="en-US">
                <a:solidFill>
                  <a:srgbClr val="7030A0"/>
                </a:solidFill>
                <a:latin typeface="Calibri"/>
                <a:ea typeface="ＭＳ Ｐゴシック"/>
                <a:cs typeface="Calibri"/>
              </a:rPr>
              <a:t>Activity</a:t>
            </a:r>
            <a:br>
              <a:rPr lang="en-GB" altLang="en-US">
                <a:solidFill>
                  <a:srgbClr val="7030A0"/>
                </a:solidFill>
                <a:latin typeface="Calibri"/>
                <a:ea typeface="ＭＳ Ｐゴシック"/>
                <a:cs typeface="Calibri"/>
              </a:rPr>
            </a:br>
            <a:r>
              <a:rPr lang="en-US">
                <a:ea typeface="+mj-lt"/>
                <a:cs typeface="+mj-lt"/>
              </a:rPr>
              <a:t>Going back to the activity you created, what types of evaluation would you use?</a:t>
            </a:r>
            <a:endParaRPr lang="en-US"/>
          </a:p>
        </p:txBody>
      </p:sp>
      <p:pic>
        <p:nvPicPr>
          <p:cNvPr id="3" name="Picture 2">
            <a:extLst>
              <a:ext uri="{FF2B5EF4-FFF2-40B4-BE49-F238E27FC236}">
                <a16:creationId xmlns:a16="http://schemas.microsoft.com/office/drawing/2014/main" id="{6BB88549-C1FB-3D29-CFEA-069EED84C555}"/>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D49187B1-1B8D-5EF4-C065-9E853CA35E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B9FBA2F-9237-84C7-43C2-72A3DCAA63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5202" y="597792"/>
            <a:ext cx="4331215" cy="273222"/>
          </a:xfrm>
          <a:prstGeom prst="rect">
            <a:avLst/>
          </a:prstGeom>
        </p:spPr>
      </p:pic>
      <p:sp>
        <p:nvSpPr>
          <p:cNvPr id="6" name="Rectangle 5">
            <a:extLst>
              <a:ext uri="{FF2B5EF4-FFF2-40B4-BE49-F238E27FC236}">
                <a16:creationId xmlns:a16="http://schemas.microsoft.com/office/drawing/2014/main" id="{B2B2DA7F-2487-D653-EC24-01C41DEDA6A9}"/>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0" name="Group 9">
            <a:extLst>
              <a:ext uri="{FF2B5EF4-FFF2-40B4-BE49-F238E27FC236}">
                <a16:creationId xmlns:a16="http://schemas.microsoft.com/office/drawing/2014/main" id="{3F22622C-12FC-178E-E761-24A875C3271E}"/>
              </a:ext>
            </a:extLst>
          </p:cNvPr>
          <p:cNvGrpSpPr/>
          <p:nvPr/>
        </p:nvGrpSpPr>
        <p:grpSpPr>
          <a:xfrm rot="5400000">
            <a:off x="10628126" y="-1732648"/>
            <a:ext cx="3125841" cy="3471104"/>
            <a:chOff x="4151211" y="337389"/>
            <a:chExt cx="4760710" cy="4760710"/>
          </a:xfrm>
        </p:grpSpPr>
        <p:sp>
          <p:nvSpPr>
            <p:cNvPr id="8" name="Pie 19">
              <a:extLst>
                <a:ext uri="{FF2B5EF4-FFF2-40B4-BE49-F238E27FC236}">
                  <a16:creationId xmlns:a16="http://schemas.microsoft.com/office/drawing/2014/main" id="{5A7798FE-C34A-86E6-6177-900A7CEDA4A7}"/>
                </a:ext>
              </a:extLst>
            </p:cNvPr>
            <p:cNvSpPr/>
            <p:nvPr/>
          </p:nvSpPr>
          <p:spPr>
            <a:xfrm>
              <a:off x="4151211" y="337389"/>
              <a:ext cx="4760710" cy="4760710"/>
            </a:xfrm>
            <a:prstGeom prst="pie">
              <a:avLst>
                <a:gd name="adj1" fmla="val 0"/>
                <a:gd name="adj2" fmla="val 540000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Pie 4">
              <a:extLst>
                <a:ext uri="{FF2B5EF4-FFF2-40B4-BE49-F238E27FC236}">
                  <a16:creationId xmlns:a16="http://schemas.microsoft.com/office/drawing/2014/main" id="{F8CA224E-FA82-7F20-6BBC-20DB70F58313}"/>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Evaluation</a:t>
              </a:r>
              <a:endParaRPr lang="en-US" sz="2000" kern="1200">
                <a:cs typeface="Calibri" panose="020F0502020204030204"/>
              </a:endParaRPr>
            </a:p>
          </p:txBody>
        </p:sp>
      </p:grpSp>
      <p:sp>
        <p:nvSpPr>
          <p:cNvPr id="11" name="Rounded Rectangle 10">
            <a:extLst>
              <a:ext uri="{FF2B5EF4-FFF2-40B4-BE49-F238E27FC236}">
                <a16:creationId xmlns:a16="http://schemas.microsoft.com/office/drawing/2014/main" id="{CB3BA3B8-C23A-1490-A705-0CB34CFF8EA7}"/>
              </a:ext>
            </a:extLst>
          </p:cNvPr>
          <p:cNvSpPr/>
          <p:nvPr/>
        </p:nvSpPr>
        <p:spPr>
          <a:xfrm>
            <a:off x="4918626" y="2608553"/>
            <a:ext cx="2301658" cy="66221"/>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3988259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832272" y="1114856"/>
            <a:ext cx="10820514" cy="907316"/>
          </a:xfrm>
        </p:spPr>
        <p:txBody>
          <a:bodyPr>
            <a:normAutofit/>
          </a:bodyPr>
          <a:lstStyle/>
          <a:p>
            <a:r>
              <a:rPr lang="en-GB" altLang="en-US" sz="4800">
                <a:solidFill>
                  <a:srgbClr val="7030A0"/>
                </a:solidFill>
                <a:latin typeface="Calibri"/>
                <a:ea typeface="ＭＳ Ｐゴシック"/>
                <a:cs typeface="Calibri"/>
              </a:rPr>
              <a:t>Who to contact/further information </a:t>
            </a:r>
            <a:endParaRPr lang="en-GB" altLang="en-US" sz="4800">
              <a:solidFill>
                <a:srgbClr val="7030A0"/>
              </a:solidFill>
              <a:latin typeface="Calibri" panose="020F0502020204030204" pitchFamily="34" charset="0"/>
              <a:ea typeface="ＭＳ Ｐゴシック" panose="020B0600070205080204" pitchFamily="34" charset="-128"/>
              <a:cs typeface="Calibri"/>
            </a:endParaRPr>
          </a:p>
        </p:txBody>
      </p:sp>
      <p:sp>
        <p:nvSpPr>
          <p:cNvPr id="3" name="TextBox 2"/>
          <p:cNvSpPr txBox="1"/>
          <p:nvPr/>
        </p:nvSpPr>
        <p:spPr>
          <a:xfrm>
            <a:off x="296788" y="2029167"/>
            <a:ext cx="11797155" cy="4431983"/>
          </a:xfrm>
          <a:prstGeom prst="rect">
            <a:avLst/>
          </a:prstGeom>
          <a:noFill/>
        </p:spPr>
        <p:txBody>
          <a:bodyPr wrap="square" lIns="91440" tIns="45720" rIns="91440" bIns="45720" rtlCol="0" anchor="t">
            <a:spAutoFit/>
          </a:bodyPr>
          <a:lstStyle/>
          <a:p>
            <a:r>
              <a:rPr lang="en-GB" sz="2400" b="1"/>
              <a:t>Faculty/University</a:t>
            </a:r>
          </a:p>
          <a:p>
            <a:pPr marL="285750" indent="-285750">
              <a:buFont typeface="Arial" panose="020B0604020202020204" pitchFamily="34" charset="0"/>
              <a:buChar char="•"/>
            </a:pPr>
            <a:r>
              <a:rPr lang="en-GB" sz="2400"/>
              <a:t>Social Responsibility and Public Engagement Team – </a:t>
            </a:r>
            <a:r>
              <a:rPr lang="en-GB" sz="2400">
                <a:hlinkClick r:id="rId3"/>
              </a:rPr>
              <a:t>srbmh@manchester.ac.uk</a:t>
            </a:r>
            <a:r>
              <a:rPr lang="en-GB" sz="2400"/>
              <a:t> </a:t>
            </a:r>
            <a:endParaRPr lang="en-GB" sz="2400">
              <a:cs typeface="Calibri"/>
            </a:endParaRPr>
          </a:p>
          <a:p>
            <a:pPr marL="285750" indent="-285750">
              <a:buFont typeface="Arial" panose="020B0604020202020204" pitchFamily="34" charset="0"/>
              <a:buChar char="•"/>
            </a:pPr>
            <a:r>
              <a:rPr lang="en-GB" sz="2400"/>
              <a:t>PPIE toolkit: </a:t>
            </a:r>
            <a:r>
              <a:rPr lang="en-GB" sz="2400">
                <a:hlinkClick r:id="rId4"/>
              </a:rPr>
              <a:t>https://www.staffnet.manchester.ac.uk/bmh/social-responsibility/ppie</a:t>
            </a:r>
            <a:endParaRPr lang="en-GB" sz="2400">
              <a:cs typeface="Calibri"/>
            </a:endParaRPr>
          </a:p>
          <a:p>
            <a:pPr marL="285750" indent="-285750">
              <a:buFont typeface="Arial" panose="020B0604020202020204" pitchFamily="34" charset="0"/>
              <a:buChar char="•"/>
            </a:pPr>
            <a:r>
              <a:rPr lang="en-GB" sz="2400"/>
              <a:t>Monthly email: </a:t>
            </a:r>
            <a:r>
              <a:rPr lang="en-GB" sz="2400">
                <a:hlinkClick r:id="rId5"/>
              </a:rPr>
              <a:t>https://www.bmh.manchester.ac.uk/connect/social-responsibility/contact/</a:t>
            </a:r>
            <a:r>
              <a:rPr lang="en-GB" sz="2400"/>
              <a:t>   </a:t>
            </a:r>
            <a:endParaRPr lang="en-GB" sz="2400">
              <a:cs typeface="Calibri"/>
            </a:endParaRPr>
          </a:p>
          <a:p>
            <a:pPr marL="285750" indent="-285750">
              <a:buFont typeface="Arial" panose="020B0604020202020204" pitchFamily="34" charset="0"/>
              <a:buChar char="•"/>
            </a:pPr>
            <a:r>
              <a:rPr lang="en-GB" sz="2400" err="1"/>
              <a:t>Engagement@manchester</a:t>
            </a:r>
            <a:r>
              <a:rPr lang="en-GB" sz="2400"/>
              <a:t> </a:t>
            </a:r>
            <a:r>
              <a:rPr lang="en-GB" sz="2400">
                <a:hlinkClick r:id="rId6"/>
              </a:rPr>
              <a:t>http://www.engagement.manchester.ac.uk/</a:t>
            </a:r>
            <a:r>
              <a:rPr lang="en-GB" sz="2400"/>
              <a:t> </a:t>
            </a:r>
            <a:endParaRPr lang="en-GB" sz="2400">
              <a:cs typeface="Calibri"/>
            </a:endParaRPr>
          </a:p>
          <a:p>
            <a:pPr marL="285750" indent="-285750">
              <a:buFont typeface="Arial" panose="020B0604020202020204" pitchFamily="34" charset="0"/>
              <a:buChar char="•"/>
            </a:pPr>
            <a:endParaRPr lang="en-GB" sz="2400"/>
          </a:p>
          <a:p>
            <a:r>
              <a:rPr lang="en-GB" sz="2400" b="1"/>
              <a:t>External:</a:t>
            </a:r>
            <a:endParaRPr lang="en-GB" sz="2400" b="1">
              <a:cs typeface="Calibri"/>
            </a:endParaRPr>
          </a:p>
          <a:p>
            <a:pPr marL="342900" indent="-342900">
              <a:buFont typeface="Arial" panose="020B0604020202020204" pitchFamily="34" charset="0"/>
              <a:buChar char="•"/>
            </a:pPr>
            <a:r>
              <a:rPr lang="en-GB" sz="2400"/>
              <a:t>European Patient Forum </a:t>
            </a:r>
            <a:r>
              <a:rPr lang="en-GB" sz="2400">
                <a:hlinkClick r:id="rId7"/>
              </a:rPr>
              <a:t>https://www.eu-patient.eu/</a:t>
            </a:r>
            <a:endParaRPr lang="en-GB" sz="2400">
              <a:cs typeface="Calibri" panose="020F0502020204030204"/>
            </a:endParaRPr>
          </a:p>
          <a:p>
            <a:pPr marL="285750" indent="-285750">
              <a:buFont typeface="Arial" panose="020B0604020202020204" pitchFamily="34" charset="0"/>
              <a:buChar char="•"/>
            </a:pPr>
            <a:r>
              <a:rPr lang="en-GB" sz="2400"/>
              <a:t> NCCPE </a:t>
            </a:r>
            <a:r>
              <a:rPr lang="en-GB" sz="2400">
                <a:hlinkClick r:id="rId8"/>
              </a:rPr>
              <a:t>https://www.publicengagement.ac.uk/</a:t>
            </a:r>
            <a:r>
              <a:rPr lang="en-GB" sz="2400"/>
              <a:t> </a:t>
            </a:r>
            <a:endParaRPr lang="en-GB" sz="2400">
              <a:cs typeface="Calibri"/>
            </a:endParaRPr>
          </a:p>
          <a:p>
            <a:pPr marL="285750" indent="-285750">
              <a:buFont typeface="Arial" panose="020B0604020202020204" pitchFamily="34" charset="0"/>
              <a:buChar char="•"/>
            </a:pPr>
            <a:r>
              <a:rPr lang="en-GB" sz="2400"/>
              <a:t> NIHR </a:t>
            </a:r>
            <a:r>
              <a:rPr lang="en-GB" sz="2400">
                <a:hlinkClick r:id="rId9"/>
              </a:rPr>
              <a:t>https://www.nihr.ac.uk/patients-carers-and-the-public/</a:t>
            </a:r>
            <a:r>
              <a:rPr lang="en-GB" sz="2400"/>
              <a:t> </a:t>
            </a:r>
            <a:endParaRPr lang="en-GB" sz="2400">
              <a:cs typeface="Calibri"/>
            </a:endParaRPr>
          </a:p>
          <a:p>
            <a:endParaRPr lang="en-GB"/>
          </a:p>
        </p:txBody>
      </p:sp>
      <p:pic>
        <p:nvPicPr>
          <p:cNvPr id="4" name="Picture 3">
            <a:extLst>
              <a:ext uri="{FF2B5EF4-FFF2-40B4-BE49-F238E27FC236}">
                <a16:creationId xmlns:a16="http://schemas.microsoft.com/office/drawing/2014/main" id="{157ADC25-D0C3-6E91-9D1A-A9B604DE1C1B}"/>
              </a:ext>
            </a:extLst>
          </p:cNvPr>
          <p:cNvPicPr>
            <a:picLocks noChangeAspect="1"/>
          </p:cNvPicPr>
          <p:nvPr/>
        </p:nvPicPr>
        <p:blipFill>
          <a:blip r:embed="rId10"/>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B67FD841-5E36-3098-225E-3A00855819A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2DE269B-659D-5CA8-93E5-01626FE852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0C13B0DE-6053-554D-E5CA-52C185DB5138}"/>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Tree>
    <p:extLst>
      <p:ext uri="{BB962C8B-B14F-4D97-AF65-F5344CB8AC3E}">
        <p14:creationId xmlns:p14="http://schemas.microsoft.com/office/powerpoint/2010/main" val="3221758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0117" y="869638"/>
            <a:ext cx="10221532" cy="907316"/>
          </a:xfrm>
        </p:spPr>
        <p:txBody>
          <a:bodyPr>
            <a:normAutofit fontScale="90000"/>
          </a:bodyPr>
          <a:lstStyle/>
          <a:p>
            <a:r>
              <a:rPr lang="en-GB" altLang="en-US">
                <a:solidFill>
                  <a:srgbClr val="7030A0"/>
                </a:solidFill>
                <a:latin typeface="Calibri"/>
                <a:ea typeface="ＭＳ Ｐゴシック"/>
                <a:cs typeface="Calibri"/>
              </a:rPr>
              <a:t>Top Tips</a:t>
            </a:r>
          </a:p>
        </p:txBody>
      </p:sp>
      <p:sp>
        <p:nvSpPr>
          <p:cNvPr id="13" name="Content Placeholder 2"/>
          <p:cNvSpPr txBox="1">
            <a:spLocks/>
          </p:cNvSpPr>
          <p:nvPr/>
        </p:nvSpPr>
        <p:spPr>
          <a:xfrm>
            <a:off x="1146525" y="2039025"/>
            <a:ext cx="10079772" cy="45259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Plan from the very start -  don’t wait until the end </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Put yourself in their shoes…. consider audience and surroundings</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Think creatively…..</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Not just about the impact on your audience -  what about collaborators, researchers and you</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It doesn’t have to be complicated….</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Ethics and GDPR: be respectful</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Get advice</a:t>
            </a:r>
          </a:p>
          <a:p>
            <a:endParaRPr lang="en-US" altLang="en-US" sz="2800">
              <a:latin typeface="Calibri" panose="020F0502020204030204" pitchFamily="34" charset="0"/>
              <a:ea typeface="ＭＳ Ｐゴシック" panose="020B0600070205080204" pitchFamily="34" charset="-128"/>
            </a:endParaRPr>
          </a:p>
        </p:txBody>
      </p:sp>
      <p:pic>
        <p:nvPicPr>
          <p:cNvPr id="3" name="Picture 2">
            <a:extLst>
              <a:ext uri="{FF2B5EF4-FFF2-40B4-BE49-F238E27FC236}">
                <a16:creationId xmlns:a16="http://schemas.microsoft.com/office/drawing/2014/main" id="{BFB4D867-ABD4-E697-D390-8254C1742F5D}"/>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1FDE3013-3B1F-A5ED-8097-37E8695BDD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6718829-0937-2267-BBED-243CB57149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6" name="Rectangle 5">
            <a:extLst>
              <a:ext uri="{FF2B5EF4-FFF2-40B4-BE49-F238E27FC236}">
                <a16:creationId xmlns:a16="http://schemas.microsoft.com/office/drawing/2014/main" id="{63A2D82E-700F-EEFC-0632-9DC421055CB1}"/>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8" name="Rounded Rectangle 10">
            <a:extLst>
              <a:ext uri="{FF2B5EF4-FFF2-40B4-BE49-F238E27FC236}">
                <a16:creationId xmlns:a16="http://schemas.microsoft.com/office/drawing/2014/main" id="{6B893EE8-16CD-245C-08EC-39AAC75E8F49}"/>
              </a:ext>
            </a:extLst>
          </p:cNvPr>
          <p:cNvSpPr/>
          <p:nvPr/>
        </p:nvSpPr>
        <p:spPr>
          <a:xfrm>
            <a:off x="4695602" y="1632821"/>
            <a:ext cx="2794169"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988805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06989" y="1128991"/>
            <a:ext cx="5395532" cy="907316"/>
          </a:xfrm>
        </p:spPr>
        <p:txBody>
          <a:bodyPr>
            <a:normAutofit fontScale="90000"/>
          </a:bodyPr>
          <a:lstStyle/>
          <a:p>
            <a:r>
              <a:rPr lang="en-GB" altLang="en-US">
                <a:solidFill>
                  <a:srgbClr val="7030A0"/>
                </a:solidFill>
                <a:latin typeface="Calibri"/>
                <a:ea typeface="ＭＳ Ｐゴシック"/>
                <a:cs typeface="Calibri"/>
              </a:rPr>
              <a:t>Your reflections... </a:t>
            </a:r>
            <a:endParaRPr lang="en-GB" altLang="en-US">
              <a:solidFill>
                <a:srgbClr val="7030A0"/>
              </a:solidFill>
              <a:latin typeface="Calibri" panose="020F0502020204030204" pitchFamily="34" charset="0"/>
              <a:ea typeface="ＭＳ Ｐゴシック" panose="020B0600070205080204" pitchFamily="34" charset="-128"/>
              <a:cs typeface="Calibri"/>
            </a:endParaRPr>
          </a:p>
        </p:txBody>
      </p:sp>
      <p:pic>
        <p:nvPicPr>
          <p:cNvPr id="7" name="Picture 6"/>
          <p:cNvPicPr>
            <a:picLocks noChangeAspect="1"/>
          </p:cNvPicPr>
          <p:nvPr/>
        </p:nvPicPr>
        <p:blipFill>
          <a:blip r:embed="rId3"/>
          <a:stretch>
            <a:fillRect/>
          </a:stretch>
        </p:blipFill>
        <p:spPr>
          <a:xfrm>
            <a:off x="163256" y="6252213"/>
            <a:ext cx="2103302" cy="743776"/>
          </a:xfrm>
          <a:prstGeom prst="rect">
            <a:avLst/>
          </a:prstGeom>
        </p:spPr>
      </p:pic>
      <p:pic>
        <p:nvPicPr>
          <p:cNvPr id="8" name="Picture 1" descr="TAB_col_white_backgrou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10" name="Rectangle 9"/>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13" name="Content Placeholder 2"/>
          <p:cNvSpPr txBox="1">
            <a:spLocks/>
          </p:cNvSpPr>
          <p:nvPr/>
        </p:nvSpPr>
        <p:spPr>
          <a:xfrm>
            <a:off x="1052946" y="2279657"/>
            <a:ext cx="10079772" cy="22800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Reflect on your approach to engagement and involvement</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What benefits can you see?</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What challenges?</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How might you address these?</a:t>
            </a:r>
          </a:p>
          <a:p>
            <a:pPr marL="457200" indent="-457200" algn="l">
              <a:buFont typeface="Arial" panose="020B0604020202020204" pitchFamily="34" charset="0"/>
              <a:buChar char="•"/>
            </a:pPr>
            <a:endParaRPr lang="en-US" altLang="en-US" sz="2800">
              <a:latin typeface="Calibri" panose="020F0502020204030204" pitchFamily="34" charset="0"/>
              <a:ea typeface="ＭＳ Ｐゴシック" panose="020B0600070205080204" pitchFamily="34" charset="-128"/>
            </a:endParaRPr>
          </a:p>
          <a:p>
            <a:endParaRPr lang="en-US" altLang="en-US" sz="2800">
              <a:latin typeface="Calibri" panose="020F0502020204030204" pitchFamily="34" charset="0"/>
              <a:ea typeface="ＭＳ Ｐゴシック" panose="020B0600070205080204" pitchFamily="34" charset="-128"/>
            </a:endParaRPr>
          </a:p>
        </p:txBody>
      </p:sp>
      <p:sp>
        <p:nvSpPr>
          <p:cNvPr id="4" name="Rounded Rectangle 10">
            <a:extLst>
              <a:ext uri="{FF2B5EF4-FFF2-40B4-BE49-F238E27FC236}">
                <a16:creationId xmlns:a16="http://schemas.microsoft.com/office/drawing/2014/main" id="{19B8541B-4411-782D-9089-0BCF44C1901A}"/>
              </a:ext>
            </a:extLst>
          </p:cNvPr>
          <p:cNvSpPr/>
          <p:nvPr/>
        </p:nvSpPr>
        <p:spPr>
          <a:xfrm>
            <a:off x="3468968" y="1911602"/>
            <a:ext cx="5182388"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3179492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74884" y="1128991"/>
            <a:ext cx="4446375" cy="907316"/>
          </a:xfrm>
        </p:spPr>
        <p:txBody>
          <a:bodyPr>
            <a:normAutofit fontScale="90000"/>
          </a:bodyPr>
          <a:lstStyle/>
          <a:p>
            <a:r>
              <a:rPr lang="en-GB" altLang="en-US">
                <a:solidFill>
                  <a:srgbClr val="7030A0"/>
                </a:solidFill>
                <a:latin typeface="Calibri"/>
                <a:ea typeface="ＭＳ Ｐゴシック"/>
                <a:cs typeface="Calibri"/>
              </a:rPr>
              <a:t>Next steps... </a:t>
            </a:r>
            <a:endParaRPr lang="en-GB" altLang="en-US">
              <a:solidFill>
                <a:srgbClr val="7030A0"/>
              </a:solidFill>
              <a:latin typeface="Calibri" panose="020F0502020204030204" pitchFamily="34" charset="0"/>
              <a:ea typeface="ＭＳ Ｐゴシック" panose="020B0600070205080204" pitchFamily="34" charset="-128"/>
              <a:cs typeface="Calibri"/>
            </a:endParaRPr>
          </a:p>
        </p:txBody>
      </p:sp>
      <p:pic>
        <p:nvPicPr>
          <p:cNvPr id="7" name="Picture 6"/>
          <p:cNvPicPr>
            <a:picLocks noChangeAspect="1"/>
          </p:cNvPicPr>
          <p:nvPr/>
        </p:nvPicPr>
        <p:blipFill>
          <a:blip r:embed="rId3"/>
          <a:stretch>
            <a:fillRect/>
          </a:stretch>
        </p:blipFill>
        <p:spPr>
          <a:xfrm>
            <a:off x="163256" y="6252213"/>
            <a:ext cx="2103302" cy="743776"/>
          </a:xfrm>
          <a:prstGeom prst="rect">
            <a:avLst/>
          </a:prstGeom>
        </p:spPr>
      </p:pic>
      <p:pic>
        <p:nvPicPr>
          <p:cNvPr id="8" name="Picture 1" descr="TAB_col_white_backgrou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10" name="Rectangle 9"/>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13" name="Content Placeholder 2"/>
          <p:cNvSpPr txBox="1">
            <a:spLocks/>
          </p:cNvSpPr>
          <p:nvPr/>
        </p:nvSpPr>
        <p:spPr>
          <a:xfrm>
            <a:off x="1052946" y="2279657"/>
            <a:ext cx="10079772" cy="22800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ea typeface="+mn-lt"/>
                <a:cs typeface="+mn-lt"/>
              </a:rPr>
              <a:t>What is your one take-away from the session?</a:t>
            </a:r>
            <a:endParaRPr lang="en-US">
              <a:ea typeface="+mn-lt"/>
              <a:cs typeface="+mn-lt"/>
            </a:endParaRPr>
          </a:p>
          <a:p>
            <a:pPr algn="l"/>
            <a:endParaRPr lang="en-US" sz="2800">
              <a:ea typeface="+mn-lt"/>
              <a:cs typeface="+mn-lt"/>
            </a:endParaRPr>
          </a:p>
          <a:p>
            <a:pPr algn="l"/>
            <a:r>
              <a:rPr lang="en-US" sz="2800">
                <a:ea typeface="+mn-lt"/>
                <a:cs typeface="+mn-lt"/>
              </a:rPr>
              <a:t>What one thing do you want to find out more about?</a:t>
            </a:r>
            <a:endParaRPr lang="en-US">
              <a:ea typeface="+mn-lt"/>
              <a:cs typeface="+mn-lt"/>
            </a:endParaRPr>
          </a:p>
          <a:p>
            <a:pPr marL="457200" indent="-457200" algn="l">
              <a:buFont typeface="Arial" panose="020B0604020202020204" pitchFamily="34" charset="0"/>
              <a:buChar char="•"/>
            </a:pPr>
            <a:endParaRPr lang="en-US" altLang="en-US" sz="2800">
              <a:latin typeface="Calibri" panose="020F0502020204030204" pitchFamily="34" charset="0"/>
              <a:ea typeface="ＭＳ Ｐゴシック" panose="020B0600070205080204" pitchFamily="34" charset="-128"/>
            </a:endParaRPr>
          </a:p>
          <a:p>
            <a:endParaRPr lang="en-US" altLang="en-US" sz="2800">
              <a:latin typeface="Calibri" panose="020F0502020204030204" pitchFamily="34" charset="0"/>
              <a:ea typeface="ＭＳ Ｐゴシック" panose="020B0600070205080204" pitchFamily="34" charset="-128"/>
            </a:endParaRPr>
          </a:p>
        </p:txBody>
      </p:sp>
      <p:sp>
        <p:nvSpPr>
          <p:cNvPr id="4" name="Rounded Rectangle 10">
            <a:extLst>
              <a:ext uri="{FF2B5EF4-FFF2-40B4-BE49-F238E27FC236}">
                <a16:creationId xmlns:a16="http://schemas.microsoft.com/office/drawing/2014/main" id="{76BFD9A9-5CE4-8B49-007B-CD28DEC92AFF}"/>
              </a:ext>
            </a:extLst>
          </p:cNvPr>
          <p:cNvSpPr/>
          <p:nvPr/>
        </p:nvSpPr>
        <p:spPr>
          <a:xfrm>
            <a:off x="4138041" y="1902309"/>
            <a:ext cx="3732729"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438496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1680" y="2918610"/>
            <a:ext cx="10221532" cy="907316"/>
          </a:xfrm>
        </p:spPr>
        <p:txBody>
          <a:bodyPr>
            <a:noAutofit/>
          </a:bodyPr>
          <a:lstStyle/>
          <a:p>
            <a:r>
              <a:rPr lang="en-GB" altLang="en-US" sz="7200">
                <a:solidFill>
                  <a:srgbClr val="7030A0"/>
                </a:solidFill>
                <a:latin typeface="Calibri"/>
                <a:ea typeface="ＭＳ Ｐゴシック"/>
                <a:cs typeface="Calibri"/>
              </a:rPr>
              <a:t>Thank you</a:t>
            </a:r>
          </a:p>
        </p:txBody>
      </p:sp>
      <p:pic>
        <p:nvPicPr>
          <p:cNvPr id="7" name="Picture 6"/>
          <p:cNvPicPr>
            <a:picLocks noChangeAspect="1"/>
          </p:cNvPicPr>
          <p:nvPr/>
        </p:nvPicPr>
        <p:blipFill>
          <a:blip r:embed="rId3"/>
          <a:stretch>
            <a:fillRect/>
          </a:stretch>
        </p:blipFill>
        <p:spPr>
          <a:xfrm>
            <a:off x="163256" y="6252213"/>
            <a:ext cx="2103302" cy="743776"/>
          </a:xfrm>
          <a:prstGeom prst="rect">
            <a:avLst/>
          </a:prstGeom>
        </p:spPr>
      </p:pic>
      <p:pic>
        <p:nvPicPr>
          <p:cNvPr id="8" name="Picture 1" descr="TAB_col_white_backgrou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10" name="Rectangle 9"/>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11" name="Rounded Rectangle 10"/>
          <p:cNvSpPr/>
          <p:nvPr/>
        </p:nvSpPr>
        <p:spPr>
          <a:xfrm>
            <a:off x="4028648" y="3659115"/>
            <a:ext cx="4024063"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92915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TAB_col_white_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473" y="161146"/>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9833" y="303687"/>
            <a:ext cx="4331215" cy="273222"/>
          </a:xfrm>
          <a:prstGeom prst="rect">
            <a:avLst/>
          </a:prstGeom>
        </p:spPr>
      </p:pic>
      <p:pic>
        <p:nvPicPr>
          <p:cNvPr id="6" name="Picture 5"/>
          <p:cNvPicPr>
            <a:picLocks noChangeAspect="1"/>
          </p:cNvPicPr>
          <p:nvPr/>
        </p:nvPicPr>
        <p:blipFill rotWithShape="1">
          <a:blip r:embed="rId5"/>
          <a:srcRect t="5534"/>
          <a:stretch/>
        </p:blipFill>
        <p:spPr>
          <a:xfrm>
            <a:off x="-1056043" y="2416075"/>
            <a:ext cx="2476846" cy="1223886"/>
          </a:xfrm>
          <a:prstGeom prst="rect">
            <a:avLst/>
          </a:prstGeom>
        </p:spPr>
      </p:pic>
      <p:grpSp>
        <p:nvGrpSpPr>
          <p:cNvPr id="12" name="Group 11">
            <a:extLst>
              <a:ext uri="{FF2B5EF4-FFF2-40B4-BE49-F238E27FC236}">
                <a16:creationId xmlns:a16="http://schemas.microsoft.com/office/drawing/2014/main" id="{B9719A77-5653-2223-D953-FF0C75795E2B}"/>
              </a:ext>
            </a:extLst>
          </p:cNvPr>
          <p:cNvGrpSpPr/>
          <p:nvPr/>
        </p:nvGrpSpPr>
        <p:grpSpPr>
          <a:xfrm>
            <a:off x="1410071" y="1643654"/>
            <a:ext cx="9371857" cy="5383320"/>
            <a:chOff x="1103843" y="1410600"/>
            <a:chExt cx="9371857" cy="5383320"/>
          </a:xfrm>
        </p:grpSpPr>
        <p:pic>
          <p:nvPicPr>
            <p:cNvPr id="4" name="Picture 3"/>
            <p:cNvPicPr>
              <a:picLocks noChangeAspect="1"/>
            </p:cNvPicPr>
            <p:nvPr/>
          </p:nvPicPr>
          <p:blipFill rotWithShape="1">
            <a:blip r:embed="rId6"/>
            <a:srcRect l="35906" t="4861"/>
            <a:stretch/>
          </p:blipFill>
          <p:spPr>
            <a:xfrm>
              <a:off x="1103843" y="1410600"/>
              <a:ext cx="6132330" cy="5383320"/>
            </a:xfrm>
            <a:prstGeom prst="rect">
              <a:avLst/>
            </a:prstGeom>
          </p:spPr>
        </p:pic>
        <p:pic>
          <p:nvPicPr>
            <p:cNvPr id="11" name="Picture 10"/>
            <p:cNvPicPr>
              <a:picLocks noChangeAspect="1"/>
            </p:cNvPicPr>
            <p:nvPr/>
          </p:nvPicPr>
          <p:blipFill rotWithShape="1">
            <a:blip r:embed="rId6"/>
            <a:srcRect t="4861" r="66141"/>
            <a:stretch/>
          </p:blipFill>
          <p:spPr>
            <a:xfrm>
              <a:off x="7236173" y="1410600"/>
              <a:ext cx="3239527" cy="5383320"/>
            </a:xfrm>
            <a:prstGeom prst="rect">
              <a:avLst/>
            </a:prstGeom>
          </p:spPr>
        </p:pic>
      </p:grpSp>
      <p:sp>
        <p:nvSpPr>
          <p:cNvPr id="10" name="Rectangle 9">
            <a:extLst>
              <a:ext uri="{FF2B5EF4-FFF2-40B4-BE49-F238E27FC236}">
                <a16:creationId xmlns:a16="http://schemas.microsoft.com/office/drawing/2014/main" id="{DE3558CD-FC8F-6F1E-A8FB-CC979E765486}"/>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pic>
        <p:nvPicPr>
          <p:cNvPr id="7" name="Picture 6"/>
          <p:cNvPicPr>
            <a:picLocks noChangeAspect="1"/>
          </p:cNvPicPr>
          <p:nvPr/>
        </p:nvPicPr>
        <p:blipFill>
          <a:blip r:embed="rId7"/>
          <a:stretch>
            <a:fillRect/>
          </a:stretch>
        </p:blipFill>
        <p:spPr>
          <a:xfrm>
            <a:off x="280823" y="6252213"/>
            <a:ext cx="2103302" cy="743776"/>
          </a:xfrm>
          <a:prstGeom prst="rect">
            <a:avLst/>
          </a:prstGeom>
        </p:spPr>
      </p:pic>
      <p:sp>
        <p:nvSpPr>
          <p:cNvPr id="2" name="TextBox 1">
            <a:extLst>
              <a:ext uri="{FF2B5EF4-FFF2-40B4-BE49-F238E27FC236}">
                <a16:creationId xmlns:a16="http://schemas.microsoft.com/office/drawing/2014/main" id="{4FC6D500-8400-9C4B-9EC5-67BED51E340C}"/>
              </a:ext>
            </a:extLst>
          </p:cNvPr>
          <p:cNvSpPr txBox="1"/>
          <p:nvPr/>
        </p:nvSpPr>
        <p:spPr>
          <a:xfrm>
            <a:off x="1783348" y="981241"/>
            <a:ext cx="91867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7030A0"/>
                </a:solidFill>
                <a:cs typeface="Times New Roman"/>
              </a:rPr>
              <a:t>What is public engagement and involvement?</a:t>
            </a:r>
          </a:p>
        </p:txBody>
      </p:sp>
      <p:sp>
        <p:nvSpPr>
          <p:cNvPr id="14" name="Rounded Rectangle 10">
            <a:extLst>
              <a:ext uri="{FF2B5EF4-FFF2-40B4-BE49-F238E27FC236}">
                <a16:creationId xmlns:a16="http://schemas.microsoft.com/office/drawing/2014/main" id="{ADF8B21B-1338-B97C-C095-ACB19FC66979}"/>
              </a:ext>
            </a:extLst>
          </p:cNvPr>
          <p:cNvSpPr/>
          <p:nvPr/>
        </p:nvSpPr>
        <p:spPr>
          <a:xfrm>
            <a:off x="1729278" y="1520168"/>
            <a:ext cx="8863433"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3472488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text, person, person, male&#10;&#10;Description automatically generated">
            <a:extLst>
              <a:ext uri="{FF2B5EF4-FFF2-40B4-BE49-F238E27FC236}">
                <a16:creationId xmlns:a16="http://schemas.microsoft.com/office/drawing/2014/main" id="{133B3186-B6A9-868E-93A0-825BDE3B5441}"/>
              </a:ext>
            </a:extLst>
          </p:cNvPr>
          <p:cNvPicPr>
            <a:picLocks noGrp="1" noChangeAspect="1"/>
          </p:cNvPicPr>
          <p:nvPr>
            <p:ph idx="1"/>
          </p:nvPr>
        </p:nvPicPr>
        <p:blipFill>
          <a:blip r:embed="rId2"/>
          <a:stretch>
            <a:fillRect/>
          </a:stretch>
        </p:blipFill>
        <p:spPr>
          <a:xfrm>
            <a:off x="875404" y="1642039"/>
            <a:ext cx="3802715" cy="2300007"/>
          </a:xfrm>
        </p:spPr>
      </p:pic>
      <p:sp>
        <p:nvSpPr>
          <p:cNvPr id="5" name="Title 1">
            <a:extLst>
              <a:ext uri="{FF2B5EF4-FFF2-40B4-BE49-F238E27FC236}">
                <a16:creationId xmlns:a16="http://schemas.microsoft.com/office/drawing/2014/main" id="{6FECF033-9A37-FEB8-7663-067A8115BD11}"/>
              </a:ext>
            </a:extLst>
          </p:cNvPr>
          <p:cNvSpPr txBox="1">
            <a:spLocks/>
          </p:cNvSpPr>
          <p:nvPr/>
        </p:nvSpPr>
        <p:spPr>
          <a:xfrm>
            <a:off x="2499807" y="317607"/>
            <a:ext cx="71923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7030A0"/>
                </a:solidFill>
                <a:cs typeface="Calibri Light"/>
              </a:rPr>
              <a:t>Academic Public Engagers </a:t>
            </a:r>
            <a:endParaRPr lang="en-GB" b="1">
              <a:solidFill>
                <a:srgbClr val="7030A0"/>
              </a:solidFill>
            </a:endParaRPr>
          </a:p>
        </p:txBody>
      </p:sp>
      <p:sp>
        <p:nvSpPr>
          <p:cNvPr id="7" name="Rounded Rectangle 10">
            <a:extLst>
              <a:ext uri="{FF2B5EF4-FFF2-40B4-BE49-F238E27FC236}">
                <a16:creationId xmlns:a16="http://schemas.microsoft.com/office/drawing/2014/main" id="{A4F01091-F732-83F3-ECE1-E9F8F1E4914F}"/>
              </a:ext>
            </a:extLst>
          </p:cNvPr>
          <p:cNvSpPr/>
          <p:nvPr/>
        </p:nvSpPr>
        <p:spPr>
          <a:xfrm>
            <a:off x="2670573" y="1269786"/>
            <a:ext cx="5724369" cy="93770"/>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9" name="Picture 9">
            <a:extLst>
              <a:ext uri="{FF2B5EF4-FFF2-40B4-BE49-F238E27FC236}">
                <a16:creationId xmlns:a16="http://schemas.microsoft.com/office/drawing/2014/main" id="{18C19010-8DF1-403A-53FC-1F50BE19F567}"/>
              </a:ext>
            </a:extLst>
          </p:cNvPr>
          <p:cNvPicPr>
            <a:picLocks noChangeAspect="1"/>
          </p:cNvPicPr>
          <p:nvPr/>
        </p:nvPicPr>
        <p:blipFill>
          <a:blip r:embed="rId3"/>
          <a:stretch>
            <a:fillRect/>
          </a:stretch>
        </p:blipFill>
        <p:spPr>
          <a:xfrm>
            <a:off x="7056597" y="1645844"/>
            <a:ext cx="3253627" cy="2290482"/>
          </a:xfrm>
          <a:prstGeom prst="rect">
            <a:avLst/>
          </a:prstGeom>
        </p:spPr>
      </p:pic>
      <p:pic>
        <p:nvPicPr>
          <p:cNvPr id="10" name="Picture 10" descr="A picture containing text, person, smiling&#10;&#10;Description automatically generated">
            <a:extLst>
              <a:ext uri="{FF2B5EF4-FFF2-40B4-BE49-F238E27FC236}">
                <a16:creationId xmlns:a16="http://schemas.microsoft.com/office/drawing/2014/main" id="{B68AB2FD-440F-4CA0-4A8E-142EEAEECFC4}"/>
              </a:ext>
            </a:extLst>
          </p:cNvPr>
          <p:cNvPicPr>
            <a:picLocks noChangeAspect="1"/>
          </p:cNvPicPr>
          <p:nvPr/>
        </p:nvPicPr>
        <p:blipFill>
          <a:blip r:embed="rId4"/>
          <a:stretch>
            <a:fillRect/>
          </a:stretch>
        </p:blipFill>
        <p:spPr>
          <a:xfrm>
            <a:off x="6293851" y="4179287"/>
            <a:ext cx="3250196" cy="2138437"/>
          </a:xfrm>
          <a:prstGeom prst="rect">
            <a:avLst/>
          </a:prstGeom>
        </p:spPr>
      </p:pic>
      <p:pic>
        <p:nvPicPr>
          <p:cNvPr id="11" name="Picture 11">
            <a:extLst>
              <a:ext uri="{FF2B5EF4-FFF2-40B4-BE49-F238E27FC236}">
                <a16:creationId xmlns:a16="http://schemas.microsoft.com/office/drawing/2014/main" id="{591B9C5A-2E31-17CB-FEDA-534161824D94}"/>
              </a:ext>
            </a:extLst>
          </p:cNvPr>
          <p:cNvPicPr>
            <a:picLocks noChangeAspect="1"/>
          </p:cNvPicPr>
          <p:nvPr/>
        </p:nvPicPr>
        <p:blipFill>
          <a:blip r:embed="rId5"/>
          <a:stretch>
            <a:fillRect/>
          </a:stretch>
        </p:blipFill>
        <p:spPr>
          <a:xfrm>
            <a:off x="2393043" y="4181564"/>
            <a:ext cx="3064808" cy="2185707"/>
          </a:xfrm>
          <a:prstGeom prst="rect">
            <a:avLst/>
          </a:prstGeom>
        </p:spPr>
      </p:pic>
      <p:pic>
        <p:nvPicPr>
          <p:cNvPr id="4" name="Picture 3" descr="TAB_col_white_background.jpg">
            <a:extLst>
              <a:ext uri="{FF2B5EF4-FFF2-40B4-BE49-F238E27FC236}">
                <a16:creationId xmlns:a16="http://schemas.microsoft.com/office/drawing/2014/main" id="{F6ED90E3-1878-AAFE-2441-B188BEC9F84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6473" y="161146"/>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34C0E05-8DD4-234E-4321-95BA8198E0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9833" y="303687"/>
            <a:ext cx="4331215" cy="273222"/>
          </a:xfrm>
          <a:prstGeom prst="rect">
            <a:avLst/>
          </a:prstGeom>
        </p:spPr>
      </p:pic>
      <p:sp>
        <p:nvSpPr>
          <p:cNvPr id="14" name="Rectangle 13">
            <a:extLst>
              <a:ext uri="{FF2B5EF4-FFF2-40B4-BE49-F238E27FC236}">
                <a16:creationId xmlns:a16="http://schemas.microsoft.com/office/drawing/2014/main" id="{D129A912-E091-DACD-2C57-873B4FCF7E86}"/>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pic>
        <p:nvPicPr>
          <p:cNvPr id="16" name="Picture 15" descr="Text&#10;&#10;Description automatically generated">
            <a:extLst>
              <a:ext uri="{FF2B5EF4-FFF2-40B4-BE49-F238E27FC236}">
                <a16:creationId xmlns:a16="http://schemas.microsoft.com/office/drawing/2014/main" id="{3BE559C0-0AE5-DC57-722B-A6D546065598}"/>
              </a:ext>
            </a:extLst>
          </p:cNvPr>
          <p:cNvPicPr>
            <a:picLocks noChangeAspect="1"/>
          </p:cNvPicPr>
          <p:nvPr/>
        </p:nvPicPr>
        <p:blipFill>
          <a:blip r:embed="rId8"/>
          <a:stretch>
            <a:fillRect/>
          </a:stretch>
        </p:blipFill>
        <p:spPr>
          <a:xfrm>
            <a:off x="280823" y="6252213"/>
            <a:ext cx="2103302" cy="743776"/>
          </a:xfrm>
          <a:prstGeom prst="rect">
            <a:avLst/>
          </a:prstGeom>
        </p:spPr>
      </p:pic>
    </p:spTree>
    <p:extLst>
      <p:ext uri="{BB962C8B-B14F-4D97-AF65-F5344CB8AC3E}">
        <p14:creationId xmlns:p14="http://schemas.microsoft.com/office/powerpoint/2010/main" val="3957342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9807" y="828595"/>
            <a:ext cx="7192379" cy="1325563"/>
          </a:xfrm>
        </p:spPr>
        <p:txBody>
          <a:bodyPr/>
          <a:lstStyle/>
          <a:p>
            <a:r>
              <a:rPr lang="en-GB" b="1">
                <a:solidFill>
                  <a:srgbClr val="7030A0"/>
                </a:solidFill>
              </a:rPr>
              <a:t>Working with our Communities </a:t>
            </a:r>
          </a:p>
        </p:txBody>
      </p:sp>
      <p:pic>
        <p:nvPicPr>
          <p:cNvPr id="6" name="Picture 5"/>
          <p:cNvPicPr>
            <a:picLocks noChangeAspect="1"/>
          </p:cNvPicPr>
          <p:nvPr/>
        </p:nvPicPr>
        <p:blipFill>
          <a:blip r:embed="rId2"/>
          <a:stretch>
            <a:fillRect/>
          </a:stretch>
        </p:blipFill>
        <p:spPr>
          <a:xfrm>
            <a:off x="2355431" y="1733743"/>
            <a:ext cx="7192379" cy="4191585"/>
          </a:xfrm>
          <a:prstGeom prst="rect">
            <a:avLst/>
          </a:prstGeom>
        </p:spPr>
      </p:pic>
      <p:pic>
        <p:nvPicPr>
          <p:cNvPr id="5" name="Picture 4">
            <a:extLst>
              <a:ext uri="{FF2B5EF4-FFF2-40B4-BE49-F238E27FC236}">
                <a16:creationId xmlns:a16="http://schemas.microsoft.com/office/drawing/2014/main" id="{9F162ACA-FB77-E0CF-6EC0-47971D51A54A}"/>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7" name="Picture 1" descr="TAB_col_white_background.jpg">
            <a:extLst>
              <a:ext uri="{FF2B5EF4-FFF2-40B4-BE49-F238E27FC236}">
                <a16:creationId xmlns:a16="http://schemas.microsoft.com/office/drawing/2014/main" id="{C6DF0140-6D13-469F-8A03-C6E35BD03D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A839305-BEC4-851F-852D-3CC5BDAA1D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9" name="Rectangle 8">
            <a:extLst>
              <a:ext uri="{FF2B5EF4-FFF2-40B4-BE49-F238E27FC236}">
                <a16:creationId xmlns:a16="http://schemas.microsoft.com/office/drawing/2014/main" id="{38F8BF61-8C3C-4D31-E8BC-824AE8B6B683}"/>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4" name="Rectangle 3"/>
          <p:cNvSpPr/>
          <p:nvPr/>
        </p:nvSpPr>
        <p:spPr>
          <a:xfrm>
            <a:off x="1414487" y="5664071"/>
            <a:ext cx="9363021" cy="522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Watch: FBMH Working with our Communities: https://www.youtube.com/watch?v=WQN2YzK_agY </a:t>
            </a:r>
          </a:p>
        </p:txBody>
      </p:sp>
      <p:sp>
        <p:nvSpPr>
          <p:cNvPr id="10" name="Rounded Rectangle 10">
            <a:extLst>
              <a:ext uri="{FF2B5EF4-FFF2-40B4-BE49-F238E27FC236}">
                <a16:creationId xmlns:a16="http://schemas.microsoft.com/office/drawing/2014/main" id="{1E53B215-3FDD-D2FE-6282-EE5C8CABEE29}"/>
              </a:ext>
            </a:extLst>
          </p:cNvPr>
          <p:cNvSpPr/>
          <p:nvPr/>
        </p:nvSpPr>
        <p:spPr>
          <a:xfrm>
            <a:off x="2504648" y="1720695"/>
            <a:ext cx="7232484"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649196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49D8DB4-B1C4-11F9-95FE-F76776702FE0}"/>
              </a:ext>
            </a:extLst>
          </p:cNvPr>
          <p:cNvGrpSpPr/>
          <p:nvPr/>
        </p:nvGrpSpPr>
        <p:grpSpPr>
          <a:xfrm>
            <a:off x="1290215" y="1718556"/>
            <a:ext cx="10052662" cy="5058509"/>
            <a:chOff x="842119" y="814962"/>
            <a:chExt cx="10052662" cy="5058509"/>
          </a:xfrm>
        </p:grpSpPr>
        <p:grpSp>
          <p:nvGrpSpPr>
            <p:cNvPr id="17" name="Group 16">
              <a:extLst>
                <a:ext uri="{FF2B5EF4-FFF2-40B4-BE49-F238E27FC236}">
                  <a16:creationId xmlns:a16="http://schemas.microsoft.com/office/drawing/2014/main" id="{A7C5CE80-7381-0320-06D4-22948EAACD83}"/>
                </a:ext>
              </a:extLst>
            </p:cNvPr>
            <p:cNvGrpSpPr/>
            <p:nvPr/>
          </p:nvGrpSpPr>
          <p:grpSpPr>
            <a:xfrm>
              <a:off x="842119" y="814962"/>
              <a:ext cx="10052662" cy="5001046"/>
              <a:chOff x="842119" y="814962"/>
              <a:chExt cx="10052662" cy="5001046"/>
            </a:xfrm>
          </p:grpSpPr>
          <p:pic>
            <p:nvPicPr>
              <p:cNvPr id="5" name="Picture 4">
                <a:extLst>
                  <a:ext uri="{FF2B5EF4-FFF2-40B4-BE49-F238E27FC236}">
                    <a16:creationId xmlns:a16="http://schemas.microsoft.com/office/drawing/2014/main" id="{D5FF0C81-3EE8-B917-13AC-CBAA6A295618}"/>
                  </a:ext>
                </a:extLst>
              </p:cNvPr>
              <p:cNvPicPr>
                <a:picLocks noChangeAspect="1"/>
              </p:cNvPicPr>
              <p:nvPr/>
            </p:nvPicPr>
            <p:blipFill rotWithShape="1">
              <a:blip r:embed="rId3"/>
              <a:srcRect t="35504" b="1240"/>
              <a:stretch/>
            </p:blipFill>
            <p:spPr>
              <a:xfrm>
                <a:off x="2641058" y="1180213"/>
                <a:ext cx="6160543" cy="4635795"/>
              </a:xfrm>
              <a:prstGeom prst="rect">
                <a:avLst/>
              </a:prstGeom>
            </p:spPr>
          </p:pic>
          <p:sp>
            <p:nvSpPr>
              <p:cNvPr id="6" name="Text Box 19">
                <a:extLst>
                  <a:ext uri="{FF2B5EF4-FFF2-40B4-BE49-F238E27FC236}">
                    <a16:creationId xmlns:a16="http://schemas.microsoft.com/office/drawing/2014/main" id="{F097DB40-C4BB-51B9-FA64-B498F2EEC3CB}"/>
                  </a:ext>
                </a:extLst>
              </p:cNvPr>
              <p:cNvSpPr txBox="1">
                <a:spLocks noChangeArrowheads="1"/>
              </p:cNvSpPr>
              <p:nvPr/>
            </p:nvSpPr>
            <p:spPr bwMode="auto">
              <a:xfrm>
                <a:off x="6708422" y="4371652"/>
                <a:ext cx="4186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‘Meet the Scientist’ events</a:t>
                </a:r>
              </a:p>
            </p:txBody>
          </p:sp>
          <p:sp>
            <p:nvSpPr>
              <p:cNvPr id="7" name="Text Box 17">
                <a:extLst>
                  <a:ext uri="{FF2B5EF4-FFF2-40B4-BE49-F238E27FC236}">
                    <a16:creationId xmlns:a16="http://schemas.microsoft.com/office/drawing/2014/main" id="{54398443-6F9F-6072-D663-D2CC9C22F466}"/>
                  </a:ext>
                </a:extLst>
              </p:cNvPr>
              <p:cNvSpPr txBox="1">
                <a:spLocks noChangeArrowheads="1"/>
              </p:cNvSpPr>
              <p:nvPr/>
            </p:nvSpPr>
            <p:spPr bwMode="auto">
              <a:xfrm>
                <a:off x="7567387" y="5291096"/>
                <a:ext cx="1651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Debate</a:t>
                </a:r>
              </a:p>
            </p:txBody>
          </p:sp>
          <p:sp>
            <p:nvSpPr>
              <p:cNvPr id="8" name="Text Box 8">
                <a:extLst>
                  <a:ext uri="{FF2B5EF4-FFF2-40B4-BE49-F238E27FC236}">
                    <a16:creationId xmlns:a16="http://schemas.microsoft.com/office/drawing/2014/main" id="{A220402C-5FEB-39AF-BC81-0120F11227B1}"/>
                  </a:ext>
                </a:extLst>
              </p:cNvPr>
              <p:cNvSpPr txBox="1">
                <a:spLocks noChangeArrowheads="1"/>
              </p:cNvSpPr>
              <p:nvPr/>
            </p:nvSpPr>
            <p:spPr bwMode="auto">
              <a:xfrm>
                <a:off x="3330019" y="814962"/>
                <a:ext cx="4114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TV programme</a:t>
                </a:r>
              </a:p>
            </p:txBody>
          </p:sp>
          <p:sp>
            <p:nvSpPr>
              <p:cNvPr id="9" name="Text Box 9">
                <a:extLst>
                  <a:ext uri="{FF2B5EF4-FFF2-40B4-BE49-F238E27FC236}">
                    <a16:creationId xmlns:a16="http://schemas.microsoft.com/office/drawing/2014/main" id="{989B7376-4CCE-4025-CF31-0FAE5F1C6B71}"/>
                  </a:ext>
                </a:extLst>
              </p:cNvPr>
              <p:cNvSpPr txBox="1">
                <a:spLocks noChangeArrowheads="1"/>
              </p:cNvSpPr>
              <p:nvPr/>
            </p:nvSpPr>
            <p:spPr bwMode="auto">
              <a:xfrm>
                <a:off x="5780731" y="4800705"/>
                <a:ext cx="4617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Lab tours </a:t>
                </a:r>
              </a:p>
            </p:txBody>
          </p:sp>
          <p:sp>
            <p:nvSpPr>
              <p:cNvPr id="10" name="Text Box 11">
                <a:extLst>
                  <a:ext uri="{FF2B5EF4-FFF2-40B4-BE49-F238E27FC236}">
                    <a16:creationId xmlns:a16="http://schemas.microsoft.com/office/drawing/2014/main" id="{C7563B5E-C667-D419-B81D-EE04F8BDA2BC}"/>
                  </a:ext>
                </a:extLst>
              </p:cNvPr>
              <p:cNvSpPr txBox="1">
                <a:spLocks noChangeArrowheads="1"/>
              </p:cNvSpPr>
              <p:nvPr/>
            </p:nvSpPr>
            <p:spPr bwMode="auto">
              <a:xfrm>
                <a:off x="3865618" y="1093611"/>
                <a:ext cx="1651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Lectures</a:t>
                </a:r>
              </a:p>
            </p:txBody>
          </p:sp>
          <p:sp>
            <p:nvSpPr>
              <p:cNvPr id="11" name="Text Box 12">
                <a:extLst>
                  <a:ext uri="{FF2B5EF4-FFF2-40B4-BE49-F238E27FC236}">
                    <a16:creationId xmlns:a16="http://schemas.microsoft.com/office/drawing/2014/main" id="{BF7301E7-7E21-4B79-AC80-5770FFB97701}"/>
                  </a:ext>
                </a:extLst>
              </p:cNvPr>
              <p:cNvSpPr txBox="1">
                <a:spLocks noChangeArrowheads="1"/>
              </p:cNvSpPr>
              <p:nvPr/>
            </p:nvSpPr>
            <p:spPr bwMode="auto">
              <a:xfrm>
                <a:off x="7105469" y="1821776"/>
                <a:ext cx="12418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Surveys</a:t>
                </a:r>
              </a:p>
            </p:txBody>
          </p:sp>
          <p:sp>
            <p:nvSpPr>
              <p:cNvPr id="12" name="Text Box 13">
                <a:extLst>
                  <a:ext uri="{FF2B5EF4-FFF2-40B4-BE49-F238E27FC236}">
                    <a16:creationId xmlns:a16="http://schemas.microsoft.com/office/drawing/2014/main" id="{48390BDB-1AAF-68DC-EE8D-20552E9B6554}"/>
                  </a:ext>
                </a:extLst>
              </p:cNvPr>
              <p:cNvSpPr txBox="1">
                <a:spLocks noChangeArrowheads="1"/>
              </p:cNvSpPr>
              <p:nvPr/>
            </p:nvSpPr>
            <p:spPr bwMode="auto">
              <a:xfrm>
                <a:off x="8067804" y="3244334"/>
                <a:ext cx="17091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Citizen’s Jury</a:t>
                </a:r>
              </a:p>
            </p:txBody>
          </p:sp>
          <p:sp>
            <p:nvSpPr>
              <p:cNvPr id="13" name="Text Box 16">
                <a:extLst>
                  <a:ext uri="{FF2B5EF4-FFF2-40B4-BE49-F238E27FC236}">
                    <a16:creationId xmlns:a16="http://schemas.microsoft.com/office/drawing/2014/main" id="{B1EF1A90-6000-7C17-30FF-F1E1DA224382}"/>
                  </a:ext>
                </a:extLst>
              </p:cNvPr>
              <p:cNvSpPr txBox="1">
                <a:spLocks noChangeArrowheads="1"/>
              </p:cNvSpPr>
              <p:nvPr/>
            </p:nvSpPr>
            <p:spPr bwMode="auto">
              <a:xfrm>
                <a:off x="7895676" y="2796750"/>
                <a:ext cx="1811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People’s Panel</a:t>
                </a:r>
              </a:p>
            </p:txBody>
          </p:sp>
          <p:sp>
            <p:nvSpPr>
              <p:cNvPr id="14" name="Text Box 20">
                <a:extLst>
                  <a:ext uri="{FF2B5EF4-FFF2-40B4-BE49-F238E27FC236}">
                    <a16:creationId xmlns:a16="http://schemas.microsoft.com/office/drawing/2014/main" id="{7CAE7C95-0B9A-9F67-98FE-ED5B82DD3B35}"/>
                  </a:ext>
                </a:extLst>
              </p:cNvPr>
              <p:cNvSpPr txBox="1">
                <a:spLocks noChangeArrowheads="1"/>
              </p:cNvSpPr>
              <p:nvPr/>
            </p:nvSpPr>
            <p:spPr bwMode="auto">
              <a:xfrm>
                <a:off x="7533748" y="2298399"/>
                <a:ext cx="1534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Focus groups</a:t>
                </a:r>
              </a:p>
            </p:txBody>
          </p:sp>
          <p:sp>
            <p:nvSpPr>
              <p:cNvPr id="20" name="Text Box 9">
                <a:extLst>
                  <a:ext uri="{FF2B5EF4-FFF2-40B4-BE49-F238E27FC236}">
                    <a16:creationId xmlns:a16="http://schemas.microsoft.com/office/drawing/2014/main" id="{DFBDF46D-9F4F-2B9F-3C0C-76A09B21E990}"/>
                  </a:ext>
                </a:extLst>
              </p:cNvPr>
              <p:cNvSpPr txBox="1">
                <a:spLocks noChangeArrowheads="1"/>
              </p:cNvSpPr>
              <p:nvPr/>
            </p:nvSpPr>
            <p:spPr bwMode="auto">
              <a:xfrm>
                <a:off x="2492738" y="1383775"/>
                <a:ext cx="19647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Newspapers, blogs, </a:t>
                </a:r>
                <a:r>
                  <a:rPr lang="en-GB" altLang="en-US" sz="1800" err="1">
                    <a:latin typeface="Calibri" panose="020F0502020204030204" pitchFamily="34" charset="0"/>
                    <a:cs typeface="Calibri" panose="020F0502020204030204" pitchFamily="34" charset="0"/>
                  </a:rPr>
                  <a:t>etc</a:t>
                </a:r>
                <a:endParaRPr lang="en-GB" altLang="en-US" sz="1800">
                  <a:latin typeface="Calibri" panose="020F0502020204030204" pitchFamily="34" charset="0"/>
                  <a:cs typeface="Calibri" panose="020F0502020204030204" pitchFamily="34" charset="0"/>
                </a:endParaRPr>
              </a:p>
            </p:txBody>
          </p:sp>
          <p:sp>
            <p:nvSpPr>
              <p:cNvPr id="21" name="Text Box 10">
                <a:extLst>
                  <a:ext uri="{FF2B5EF4-FFF2-40B4-BE49-F238E27FC236}">
                    <a16:creationId xmlns:a16="http://schemas.microsoft.com/office/drawing/2014/main" id="{F3238523-309F-B8AC-FB95-E0C60EDD248A}"/>
                  </a:ext>
                </a:extLst>
              </p:cNvPr>
              <p:cNvSpPr txBox="1">
                <a:spLocks noChangeArrowheads="1"/>
              </p:cNvSpPr>
              <p:nvPr/>
            </p:nvSpPr>
            <p:spPr bwMode="auto">
              <a:xfrm>
                <a:off x="1315084" y="2875002"/>
                <a:ext cx="17091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Policy input </a:t>
                </a:r>
              </a:p>
            </p:txBody>
          </p:sp>
          <p:sp>
            <p:nvSpPr>
              <p:cNvPr id="22" name="Text Box 15">
                <a:extLst>
                  <a:ext uri="{FF2B5EF4-FFF2-40B4-BE49-F238E27FC236}">
                    <a16:creationId xmlns:a16="http://schemas.microsoft.com/office/drawing/2014/main" id="{E7F1E3A1-3E6E-CCDB-7444-7E7D24B1F975}"/>
                  </a:ext>
                </a:extLst>
              </p:cNvPr>
              <p:cNvSpPr txBox="1">
                <a:spLocks noChangeArrowheads="1"/>
              </p:cNvSpPr>
              <p:nvPr/>
            </p:nvSpPr>
            <p:spPr bwMode="auto">
              <a:xfrm>
                <a:off x="1436229" y="3498110"/>
                <a:ext cx="16204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Committee Representation</a:t>
                </a:r>
              </a:p>
            </p:txBody>
          </p:sp>
          <p:sp>
            <p:nvSpPr>
              <p:cNvPr id="23" name="Text Box 10">
                <a:extLst>
                  <a:ext uri="{FF2B5EF4-FFF2-40B4-BE49-F238E27FC236}">
                    <a16:creationId xmlns:a16="http://schemas.microsoft.com/office/drawing/2014/main" id="{98D2D1DC-F57C-5293-7AC5-CE234793FDDF}"/>
                  </a:ext>
                </a:extLst>
              </p:cNvPr>
              <p:cNvSpPr txBox="1">
                <a:spLocks noChangeArrowheads="1"/>
              </p:cNvSpPr>
              <p:nvPr/>
            </p:nvSpPr>
            <p:spPr bwMode="auto">
              <a:xfrm>
                <a:off x="1851841" y="1942555"/>
                <a:ext cx="1133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Websites</a:t>
                </a:r>
              </a:p>
            </p:txBody>
          </p:sp>
          <p:sp>
            <p:nvSpPr>
              <p:cNvPr id="24" name="Text Box 14">
                <a:extLst>
                  <a:ext uri="{FF2B5EF4-FFF2-40B4-BE49-F238E27FC236}">
                    <a16:creationId xmlns:a16="http://schemas.microsoft.com/office/drawing/2014/main" id="{B939E3D0-FA51-44E1-FF60-7F246512A131}"/>
                  </a:ext>
                </a:extLst>
              </p:cNvPr>
              <p:cNvSpPr txBox="1">
                <a:spLocks noChangeArrowheads="1"/>
              </p:cNvSpPr>
              <p:nvPr/>
            </p:nvSpPr>
            <p:spPr bwMode="auto">
              <a:xfrm>
                <a:off x="842119" y="4503153"/>
                <a:ext cx="26943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Patient or public advisory group for a project or research study </a:t>
                </a:r>
              </a:p>
            </p:txBody>
          </p:sp>
          <p:sp>
            <p:nvSpPr>
              <p:cNvPr id="26" name="Text Box 8">
                <a:extLst>
                  <a:ext uri="{FF2B5EF4-FFF2-40B4-BE49-F238E27FC236}">
                    <a16:creationId xmlns:a16="http://schemas.microsoft.com/office/drawing/2014/main" id="{16FA158C-8EB9-8285-0C48-06499EA0AE61}"/>
                  </a:ext>
                </a:extLst>
              </p:cNvPr>
              <p:cNvSpPr txBox="1">
                <a:spLocks noChangeArrowheads="1"/>
              </p:cNvSpPr>
              <p:nvPr/>
            </p:nvSpPr>
            <p:spPr bwMode="auto">
              <a:xfrm>
                <a:off x="4620417" y="1041793"/>
                <a:ext cx="4114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Podcasts </a:t>
                </a:r>
              </a:p>
            </p:txBody>
          </p:sp>
          <p:sp>
            <p:nvSpPr>
              <p:cNvPr id="27" name="Text Box 8">
                <a:extLst>
                  <a:ext uri="{FF2B5EF4-FFF2-40B4-BE49-F238E27FC236}">
                    <a16:creationId xmlns:a16="http://schemas.microsoft.com/office/drawing/2014/main" id="{95A39408-501C-7DB6-3E09-66D04A4F65F7}"/>
                  </a:ext>
                </a:extLst>
              </p:cNvPr>
              <p:cNvSpPr txBox="1">
                <a:spLocks noChangeArrowheads="1"/>
              </p:cNvSpPr>
              <p:nvPr/>
            </p:nvSpPr>
            <p:spPr bwMode="auto">
              <a:xfrm>
                <a:off x="5983203" y="1357409"/>
                <a:ext cx="4114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Health information broadcasts</a:t>
                </a:r>
              </a:p>
            </p:txBody>
          </p:sp>
          <p:sp>
            <p:nvSpPr>
              <p:cNvPr id="28" name="TextBox 27">
                <a:extLst>
                  <a:ext uri="{FF2B5EF4-FFF2-40B4-BE49-F238E27FC236}">
                    <a16:creationId xmlns:a16="http://schemas.microsoft.com/office/drawing/2014/main" id="{EE3381FA-EC9E-4425-B579-368BFFA11B73}"/>
                  </a:ext>
                </a:extLst>
              </p:cNvPr>
              <p:cNvSpPr txBox="1"/>
              <p:nvPr/>
            </p:nvSpPr>
            <p:spPr>
              <a:xfrm>
                <a:off x="7476364" y="3992417"/>
                <a:ext cx="1483138" cy="369332"/>
              </a:xfrm>
              <a:prstGeom prst="rect">
                <a:avLst/>
              </a:prstGeom>
              <a:noFill/>
            </p:spPr>
            <p:txBody>
              <a:bodyPr wrap="square" rtlCol="0">
                <a:spAutoFit/>
              </a:bodyPr>
              <a:lstStyle/>
              <a:p>
                <a:r>
                  <a:rPr lang="en-GB"/>
                  <a:t>Social Media </a:t>
                </a:r>
              </a:p>
            </p:txBody>
          </p:sp>
        </p:grpSp>
        <p:sp>
          <p:nvSpPr>
            <p:cNvPr id="25" name="Text Box 14">
              <a:extLst>
                <a:ext uri="{FF2B5EF4-FFF2-40B4-BE49-F238E27FC236}">
                  <a16:creationId xmlns:a16="http://schemas.microsoft.com/office/drawing/2014/main" id="{A8F5CA80-361C-4F9D-38E1-7878DED85005}"/>
                </a:ext>
              </a:extLst>
            </p:cNvPr>
            <p:cNvSpPr txBox="1">
              <a:spLocks noChangeArrowheads="1"/>
            </p:cNvSpPr>
            <p:nvPr/>
          </p:nvSpPr>
          <p:spPr bwMode="auto">
            <a:xfrm>
              <a:off x="1513000" y="5504139"/>
              <a:ext cx="2694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User-led research </a:t>
              </a:r>
            </a:p>
          </p:txBody>
        </p:sp>
      </p:grpSp>
      <p:pic>
        <p:nvPicPr>
          <p:cNvPr id="2" name="Picture 1">
            <a:extLst>
              <a:ext uri="{FF2B5EF4-FFF2-40B4-BE49-F238E27FC236}">
                <a16:creationId xmlns:a16="http://schemas.microsoft.com/office/drawing/2014/main" id="{8B86B92F-F77E-AD05-6C9A-9286A07B42C5}"/>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3" name="Picture 1" descr="TAB_col_white_background.jpg">
            <a:extLst>
              <a:ext uri="{FF2B5EF4-FFF2-40B4-BE49-F238E27FC236}">
                <a16:creationId xmlns:a16="http://schemas.microsoft.com/office/drawing/2014/main" id="{28482F4C-7239-4329-ADE1-F9970EED13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D20A42C-B1F7-8B2F-A4EC-DDC3913B4D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16" name="Rectangle 15">
            <a:extLst>
              <a:ext uri="{FF2B5EF4-FFF2-40B4-BE49-F238E27FC236}">
                <a16:creationId xmlns:a16="http://schemas.microsoft.com/office/drawing/2014/main" id="{D4DE40C2-B751-4A8F-281D-0CA00816599A}"/>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15" name="Text Box 19">
            <a:extLst>
              <a:ext uri="{FF2B5EF4-FFF2-40B4-BE49-F238E27FC236}">
                <a16:creationId xmlns:a16="http://schemas.microsoft.com/office/drawing/2014/main" id="{A041A52F-48E5-E03B-4BBA-D09E2EF4D53A}"/>
              </a:ext>
            </a:extLst>
          </p:cNvPr>
          <p:cNvSpPr txBox="1">
            <a:spLocks noChangeArrowheads="1"/>
          </p:cNvSpPr>
          <p:nvPr/>
        </p:nvSpPr>
        <p:spPr bwMode="auto">
          <a:xfrm>
            <a:off x="-73299" y="3317548"/>
            <a:ext cx="4186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Participatory action research </a:t>
            </a:r>
          </a:p>
        </p:txBody>
      </p:sp>
      <p:sp>
        <p:nvSpPr>
          <p:cNvPr id="29" name="Title 1">
            <a:extLst>
              <a:ext uri="{FF2B5EF4-FFF2-40B4-BE49-F238E27FC236}">
                <a16:creationId xmlns:a16="http://schemas.microsoft.com/office/drawing/2014/main" id="{AB62B3DD-9018-D4EA-068A-CCC1A1B45AB7}"/>
              </a:ext>
            </a:extLst>
          </p:cNvPr>
          <p:cNvSpPr txBox="1">
            <a:spLocks/>
          </p:cNvSpPr>
          <p:nvPr/>
        </p:nvSpPr>
        <p:spPr>
          <a:xfrm>
            <a:off x="2259175" y="173542"/>
            <a:ext cx="719237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b="1">
                <a:solidFill>
                  <a:srgbClr val="7030A0"/>
                </a:solidFill>
              </a:rPr>
              <a:t>What is your purpose?</a:t>
            </a:r>
            <a:endParaRPr lang="en-GB" sz="4400" b="1">
              <a:solidFill>
                <a:srgbClr val="7030A0"/>
              </a:solidFill>
              <a:cs typeface="Calibri Light"/>
            </a:endParaRPr>
          </a:p>
        </p:txBody>
      </p:sp>
      <p:sp>
        <p:nvSpPr>
          <p:cNvPr id="31" name="Rounded Rectangle 10">
            <a:extLst>
              <a:ext uri="{FF2B5EF4-FFF2-40B4-BE49-F238E27FC236}">
                <a16:creationId xmlns:a16="http://schemas.microsoft.com/office/drawing/2014/main" id="{163DAE2C-9CAF-BD23-DCF8-D77CAAAD39FC}"/>
              </a:ext>
            </a:extLst>
          </p:cNvPr>
          <p:cNvSpPr/>
          <p:nvPr/>
        </p:nvSpPr>
        <p:spPr>
          <a:xfrm>
            <a:off x="3253279" y="1413221"/>
            <a:ext cx="5294064"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1968996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5042" y="2453941"/>
            <a:ext cx="5649495" cy="2332707"/>
          </a:xfrm>
          <a:ln>
            <a:noFill/>
          </a:ln>
        </p:spPr>
        <p:txBody>
          <a:bodyPr vert="horz" lIns="91440" tIns="45720" rIns="91440" bIns="45720" rtlCol="0" anchor="t">
            <a:normAutofit fontScale="55000" lnSpcReduction="20000"/>
          </a:bodyPr>
          <a:lstStyle/>
          <a:p>
            <a:pPr marL="0" indent="0" algn="ctr">
              <a:buNone/>
            </a:pPr>
            <a:r>
              <a:rPr lang="en-GB" sz="6600" b="1">
                <a:solidFill>
                  <a:srgbClr val="7030A0"/>
                </a:solidFill>
                <a:cs typeface="Calibri"/>
              </a:rPr>
              <a:t>Activity</a:t>
            </a:r>
          </a:p>
          <a:p>
            <a:pPr marL="0" indent="0" algn="ctr">
              <a:buNone/>
            </a:pPr>
            <a:r>
              <a:rPr lang="en-GB" sz="6600"/>
              <a:t>What public engagement activities have you been involved with or what sparked your interest?</a:t>
            </a:r>
            <a:endParaRPr lang="en-GB"/>
          </a:p>
        </p:txBody>
      </p:sp>
      <p:pic>
        <p:nvPicPr>
          <p:cNvPr id="4" name="Picture 3">
            <a:extLst>
              <a:ext uri="{FF2B5EF4-FFF2-40B4-BE49-F238E27FC236}">
                <a16:creationId xmlns:a16="http://schemas.microsoft.com/office/drawing/2014/main" id="{B4ADCE78-2E59-2C06-0C25-2719A6774C80}"/>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99DEA69C-F493-DA01-5253-0BCF0DCBD4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F34EAA0-AC65-3E45-2DD3-3906E4AA0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FDB9C552-AB34-9F57-A528-BA5C50B20AD7}"/>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pic>
        <p:nvPicPr>
          <p:cNvPr id="2" name="Picture 7">
            <a:extLst>
              <a:ext uri="{FF2B5EF4-FFF2-40B4-BE49-F238E27FC236}">
                <a16:creationId xmlns:a16="http://schemas.microsoft.com/office/drawing/2014/main" id="{566F0C6A-F1E5-E354-2FA7-85B449FE9F5D}"/>
              </a:ext>
            </a:extLst>
          </p:cNvPr>
          <p:cNvPicPr>
            <a:picLocks noChangeAspect="1"/>
          </p:cNvPicPr>
          <p:nvPr/>
        </p:nvPicPr>
        <p:blipFill>
          <a:blip r:embed="rId5"/>
          <a:stretch>
            <a:fillRect/>
          </a:stretch>
        </p:blipFill>
        <p:spPr>
          <a:xfrm>
            <a:off x="553453" y="1540492"/>
            <a:ext cx="2743200" cy="1825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8">
            <a:extLst>
              <a:ext uri="{FF2B5EF4-FFF2-40B4-BE49-F238E27FC236}">
                <a16:creationId xmlns:a16="http://schemas.microsoft.com/office/drawing/2014/main" id="{3298E218-E852-909B-593C-101DA4291F82}"/>
              </a:ext>
            </a:extLst>
          </p:cNvPr>
          <p:cNvPicPr>
            <a:picLocks noChangeAspect="1"/>
          </p:cNvPicPr>
          <p:nvPr/>
        </p:nvPicPr>
        <p:blipFill>
          <a:blip r:embed="rId6"/>
          <a:stretch>
            <a:fillRect/>
          </a:stretch>
        </p:blipFill>
        <p:spPr>
          <a:xfrm>
            <a:off x="9309768" y="1552073"/>
            <a:ext cx="2743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9">
            <a:extLst>
              <a:ext uri="{FF2B5EF4-FFF2-40B4-BE49-F238E27FC236}">
                <a16:creationId xmlns:a16="http://schemas.microsoft.com/office/drawing/2014/main" id="{B4E26496-589F-9596-99B5-CEDEF2248C34}"/>
              </a:ext>
            </a:extLst>
          </p:cNvPr>
          <p:cNvPicPr>
            <a:picLocks noChangeAspect="1"/>
          </p:cNvPicPr>
          <p:nvPr/>
        </p:nvPicPr>
        <p:blipFill>
          <a:blip r:embed="rId7"/>
          <a:stretch>
            <a:fillRect/>
          </a:stretch>
        </p:blipFill>
        <p:spPr>
          <a:xfrm>
            <a:off x="5031874" y="669758"/>
            <a:ext cx="2302043" cy="1548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10">
            <a:extLst>
              <a:ext uri="{FF2B5EF4-FFF2-40B4-BE49-F238E27FC236}">
                <a16:creationId xmlns:a16="http://schemas.microsoft.com/office/drawing/2014/main" id="{6D4CF34A-7F2B-7F27-9E1E-24FD22B0FF7B}"/>
              </a:ext>
            </a:extLst>
          </p:cNvPr>
          <p:cNvPicPr>
            <a:picLocks noChangeAspect="1"/>
          </p:cNvPicPr>
          <p:nvPr/>
        </p:nvPicPr>
        <p:blipFill>
          <a:blip r:embed="rId8"/>
          <a:stretch>
            <a:fillRect/>
          </a:stretch>
        </p:blipFill>
        <p:spPr>
          <a:xfrm>
            <a:off x="4884821" y="4789018"/>
            <a:ext cx="2743200" cy="1825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3">
            <a:extLst>
              <a:ext uri="{FF2B5EF4-FFF2-40B4-BE49-F238E27FC236}">
                <a16:creationId xmlns:a16="http://schemas.microsoft.com/office/drawing/2014/main" id="{4F979490-3BA7-FBE2-A51E-D29D7443E762}"/>
              </a:ext>
            </a:extLst>
          </p:cNvPr>
          <p:cNvPicPr>
            <a:picLocks noChangeAspect="1"/>
          </p:cNvPicPr>
          <p:nvPr/>
        </p:nvPicPr>
        <p:blipFill rotWithShape="1">
          <a:blip r:embed="rId9"/>
          <a:srcRect l="-488" t="38881" b="365"/>
          <a:stretch/>
        </p:blipFill>
        <p:spPr>
          <a:xfrm>
            <a:off x="9443454" y="3933439"/>
            <a:ext cx="2462477" cy="2048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4" descr="A group of people posing for a photo&#10;&#10;Description automatically generated">
            <a:extLst>
              <a:ext uri="{FF2B5EF4-FFF2-40B4-BE49-F238E27FC236}">
                <a16:creationId xmlns:a16="http://schemas.microsoft.com/office/drawing/2014/main" id="{9D0A2DD4-28CA-F7A2-2F25-051587B48D36}"/>
              </a:ext>
            </a:extLst>
          </p:cNvPr>
          <p:cNvPicPr>
            <a:picLocks noChangeAspect="1"/>
          </p:cNvPicPr>
          <p:nvPr/>
        </p:nvPicPr>
        <p:blipFill>
          <a:blip r:embed="rId10"/>
          <a:stretch>
            <a:fillRect/>
          </a:stretch>
        </p:blipFill>
        <p:spPr>
          <a:xfrm>
            <a:off x="553453" y="3937668"/>
            <a:ext cx="27432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ounded Rectangle 10">
            <a:extLst>
              <a:ext uri="{FF2B5EF4-FFF2-40B4-BE49-F238E27FC236}">
                <a16:creationId xmlns:a16="http://schemas.microsoft.com/office/drawing/2014/main" id="{4E207CC6-D297-B030-8320-51AC849AC47C}"/>
              </a:ext>
            </a:extLst>
          </p:cNvPr>
          <p:cNvSpPr/>
          <p:nvPr/>
        </p:nvSpPr>
        <p:spPr>
          <a:xfrm>
            <a:off x="5258542" y="2830274"/>
            <a:ext cx="2018801"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1362904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7D03FBAF43D3243821C8B014A56C88E" ma:contentTypeVersion="13" ma:contentTypeDescription="Create a new document." ma:contentTypeScope="" ma:versionID="90da8a577376891a822fd207b21a324e">
  <xsd:schema xmlns:xsd="http://www.w3.org/2001/XMLSchema" xmlns:xs="http://www.w3.org/2001/XMLSchema" xmlns:p="http://schemas.microsoft.com/office/2006/metadata/properties" xmlns:ns3="585615ac-d35c-474e-9469-5b5b1fc23335" xmlns:ns4="3ecc3de6-2511-4caa-9557-44e29cf96564" targetNamespace="http://schemas.microsoft.com/office/2006/metadata/properties" ma:root="true" ma:fieldsID="abd0bc63b888580b4e9dd9c60d7a2085" ns3:_="" ns4:_="">
    <xsd:import namespace="585615ac-d35c-474e-9469-5b5b1fc23335"/>
    <xsd:import namespace="3ecc3de6-2511-4caa-9557-44e29cf9656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615ac-d35c-474e-9469-5b5b1fc233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cc3de6-2511-4caa-9557-44e29cf965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794613-8214-4AE7-B19B-7BE68152CE57}">
  <ds:schemaRefs>
    <ds:schemaRef ds:uri="http://schemas.microsoft.com/sharepoint/v3/contenttype/forms"/>
  </ds:schemaRefs>
</ds:datastoreItem>
</file>

<file path=customXml/itemProps2.xml><?xml version="1.0" encoding="utf-8"?>
<ds:datastoreItem xmlns:ds="http://schemas.openxmlformats.org/officeDocument/2006/customXml" ds:itemID="{D4813922-7263-4539-8E5D-9B1C1DA7C20C}">
  <ds:schemaRefs>
    <ds:schemaRef ds:uri="3ecc3de6-2511-4caa-9557-44e29cf96564"/>
    <ds:schemaRef ds:uri="585615ac-d35c-474e-9469-5b5b1fc2333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C3A5210-10AB-47BD-BAFF-0148E10C50B9}">
  <ds:schemaRefs>
    <ds:schemaRef ds:uri="3ecc3de6-2511-4caa-9557-44e29cf96564"/>
    <ds:schemaRef ds:uri="585615ac-d35c-474e-9469-5b5b1fc233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3234</Words>
  <Application>Microsoft Office PowerPoint</Application>
  <PresentationFormat>Widescreen</PresentationFormat>
  <Paragraphs>491</Paragraphs>
  <Slides>49</Slides>
  <Notes>26</Notes>
  <HiddenSlides>3</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49</vt:i4>
      </vt:variant>
    </vt:vector>
  </HeadingPairs>
  <TitlesOfParts>
    <vt:vector size="55" baseType="lpstr">
      <vt:lpstr>Arial</vt:lpstr>
      <vt:lpstr>Calibri</vt:lpstr>
      <vt:lpstr>Calibri Light</vt:lpstr>
      <vt:lpstr>Roboto</vt:lpstr>
      <vt:lpstr>Office Theme</vt:lpstr>
      <vt:lpstr>1_Default Design</vt:lpstr>
      <vt:lpstr>Introduction to Public Engagement</vt:lpstr>
      <vt:lpstr>PowerPoint Presentation</vt:lpstr>
      <vt:lpstr>PowerPoint Presentation</vt:lpstr>
      <vt:lpstr>PowerPoint Presentation</vt:lpstr>
      <vt:lpstr>PowerPoint Presentation</vt:lpstr>
      <vt:lpstr>PowerPoint Presentation</vt:lpstr>
      <vt:lpstr>Working with our Communities </vt:lpstr>
      <vt:lpstr>PowerPoint Presentation</vt:lpstr>
      <vt:lpstr>PowerPoint Presentation</vt:lpstr>
      <vt:lpstr>Why engage the Public? </vt:lpstr>
      <vt:lpstr>PowerPoint Presentation</vt:lpstr>
      <vt:lpstr>Drivers....</vt:lpstr>
      <vt:lpstr>Your University....</vt:lpstr>
      <vt:lpstr>PowerPoint Presentation</vt:lpstr>
      <vt:lpstr>PowerPoint Presentation</vt:lpstr>
      <vt:lpstr>Public Involvement in Research</vt:lpstr>
      <vt:lpstr>Activity   Give an example  of a public involvement activity that could be included at a stage of the research process</vt:lpstr>
      <vt:lpstr>Who are the public?</vt:lpstr>
      <vt:lpstr>EDI in Public Engagement</vt:lpstr>
      <vt:lpstr>Who might you want to engage with?</vt:lpstr>
      <vt:lpstr>Activity</vt:lpstr>
      <vt:lpstr>Potential challenges </vt:lpstr>
      <vt:lpstr>What does it look like?</vt:lpstr>
      <vt:lpstr>Planning: Ethics</vt:lpstr>
      <vt:lpstr>Ethics and Good Practice  </vt:lpstr>
      <vt:lpstr>Why develop a plan?</vt:lpstr>
      <vt:lpstr>Planning tool examples</vt:lpstr>
      <vt:lpstr>Activity </vt:lpstr>
      <vt:lpstr>Break </vt:lpstr>
      <vt:lpstr>Principles for effective communication</vt:lpstr>
      <vt:lpstr>Mind your language</vt:lpstr>
      <vt:lpstr>Made to stick: Chip and Dan Heath</vt:lpstr>
      <vt:lpstr>  What might this mean for your own communication practice?   Spend 2 minutes reflecting on your own   Speakers: 60 sec max  Listeners to feedback on:  Was it easy to understand? What do you remember and why? Were you curious to know more? Your feedback for making this even better…  </vt:lpstr>
      <vt:lpstr>Lay summaries</vt:lpstr>
      <vt:lpstr>The importance of language </vt:lpstr>
      <vt:lpstr>Top tips on writing a lay summary </vt:lpstr>
      <vt:lpstr>Activity</vt:lpstr>
      <vt:lpstr>Controversial Subjects </vt:lpstr>
      <vt:lpstr>Case study: Animal Research at UoM </vt:lpstr>
      <vt:lpstr>Principles: engaging the public  with controversial subjects </vt:lpstr>
      <vt:lpstr>Evaluation: Examples</vt:lpstr>
      <vt:lpstr>Evaluation: Measuring Your Success</vt:lpstr>
      <vt:lpstr>Top tips for evaluation</vt:lpstr>
      <vt:lpstr>Activity Going back to the activity you created, what types of evaluation would you use?</vt:lpstr>
      <vt:lpstr>Who to contact/further information </vt:lpstr>
      <vt:lpstr>Top Tips</vt:lpstr>
      <vt:lpstr>Your reflections... </vt:lpstr>
      <vt:lpstr>Next steps... </vt:lpstr>
      <vt:lpstr>Thank you</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and Public Involvement and Engagement</dc:title>
  <dc:creator>Samantha Franklin</dc:creator>
  <cp:lastModifiedBy>Samantha Franklin</cp:lastModifiedBy>
  <cp:revision>65</cp:revision>
  <cp:lastPrinted>2023-02-06T09:31:46Z</cp:lastPrinted>
  <dcterms:created xsi:type="dcterms:W3CDTF">2021-10-28T14:23:33Z</dcterms:created>
  <dcterms:modified xsi:type="dcterms:W3CDTF">2023-05-04T10:27:29Z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0x01010027D03FBAF43D3243821C8B014A56C88E</vt:lpwstr>
  </property>
</Properties>
</file>