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96" r:id="rId5"/>
    <p:sldId id="312" r:id="rId6"/>
    <p:sldId id="468" r:id="rId7"/>
    <p:sldId id="472" r:id="rId8"/>
    <p:sldId id="314" r:id="rId9"/>
    <p:sldId id="315" r:id="rId10"/>
    <p:sldId id="316" r:id="rId11"/>
    <p:sldId id="512" r:id="rId12"/>
    <p:sldId id="319" r:id="rId13"/>
    <p:sldId id="318" r:id="rId14"/>
    <p:sldId id="518" r:id="rId15"/>
    <p:sldId id="517" r:id="rId16"/>
    <p:sldId id="513" r:id="rId17"/>
    <p:sldId id="322" r:id="rId18"/>
    <p:sldId id="321" r:id="rId19"/>
    <p:sldId id="323" r:id="rId20"/>
    <p:sldId id="519" r:id="rId21"/>
    <p:sldId id="516" r:id="rId22"/>
    <p:sldId id="324" r:id="rId23"/>
    <p:sldId id="325" r:id="rId24"/>
    <p:sldId id="515" r:id="rId25"/>
    <p:sldId id="326" r:id="rId26"/>
    <p:sldId id="327" r:id="rId27"/>
    <p:sldId id="328" r:id="rId28"/>
    <p:sldId id="329" r:id="rId29"/>
    <p:sldId id="444" r:id="rId30"/>
    <p:sldId id="358" r:id="rId31"/>
    <p:sldId id="514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669"/>
    <a:srgbClr val="6C2383"/>
    <a:srgbClr val="37A1B3"/>
    <a:srgbClr val="E67812"/>
    <a:srgbClr val="B3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EC4B66-A82A-4BD4-9FA8-92BBFA55548B}" v="1" dt="2025-05-07T12:57:02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3" autoAdjust="0"/>
    <p:restoredTop sz="93758" autoAdjust="0"/>
  </p:normalViewPr>
  <p:slideViewPr>
    <p:cSldViewPr snapToGrid="0" snapToObjects="1">
      <p:cViewPr varScale="1">
        <p:scale>
          <a:sx n="60" d="100"/>
          <a:sy n="60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Brunt" userId="00c2f9b8-9ce9-464d-ac84-51dd95a7844e" providerId="ADAL" clId="{6EAD6710-277B-408A-9999-4B1A3C9971CD}"/>
    <pc:docChg chg="custSel addSld modSld">
      <pc:chgData name="Rachel Brunt" userId="00c2f9b8-9ce9-464d-ac84-51dd95a7844e" providerId="ADAL" clId="{6EAD6710-277B-408A-9999-4B1A3C9971CD}" dt="2024-08-07T11:46:39.623" v="594" actId="20577"/>
      <pc:docMkLst>
        <pc:docMk/>
      </pc:docMkLst>
      <pc:sldChg chg="modSp new mod">
        <pc:chgData name="Rachel Brunt" userId="00c2f9b8-9ce9-464d-ac84-51dd95a7844e" providerId="ADAL" clId="{6EAD6710-277B-408A-9999-4B1A3C9971CD}" dt="2024-08-07T11:46:39.623" v="594" actId="20577"/>
        <pc:sldMkLst>
          <pc:docMk/>
          <pc:sldMk cId="4178126786" sldId="519"/>
        </pc:sldMkLst>
      </pc:sldChg>
    </pc:docChg>
  </pc:docChgLst>
  <pc:docChgLst>
    <pc:chgData name="Rachel Brunt" userId="00c2f9b8-9ce9-464d-ac84-51dd95a7844e" providerId="ADAL" clId="{C3D41386-A0A0-4F2E-AF4F-574040513A85}"/>
    <pc:docChg chg="undo custSel addSld delSld modSld sldOrd">
      <pc:chgData name="Rachel Brunt" userId="00c2f9b8-9ce9-464d-ac84-51dd95a7844e" providerId="ADAL" clId="{C3D41386-A0A0-4F2E-AF4F-574040513A85}" dt="2025-04-16T15:32:08.515" v="2896" actId="20577"/>
      <pc:docMkLst>
        <pc:docMk/>
      </pc:docMkLst>
      <pc:sldChg chg="add del">
        <pc:chgData name="Rachel Brunt" userId="00c2f9b8-9ce9-464d-ac84-51dd95a7844e" providerId="ADAL" clId="{C3D41386-A0A0-4F2E-AF4F-574040513A85}" dt="2025-04-16T15:26:46.874" v="2725" actId="47"/>
        <pc:sldMkLst>
          <pc:docMk/>
          <pc:sldMk cId="1439584369" sldId="264"/>
        </pc:sldMkLst>
      </pc:sldChg>
      <pc:sldChg chg="modSp mod">
        <pc:chgData name="Rachel Brunt" userId="00c2f9b8-9ce9-464d-ac84-51dd95a7844e" providerId="ADAL" clId="{C3D41386-A0A0-4F2E-AF4F-574040513A85}" dt="2025-04-16T14:39:23.293" v="16" actId="1036"/>
        <pc:sldMkLst>
          <pc:docMk/>
          <pc:sldMk cId="2677817593" sldId="296"/>
        </pc:sldMkLst>
        <pc:spChg chg="mod">
          <ac:chgData name="Rachel Brunt" userId="00c2f9b8-9ce9-464d-ac84-51dd95a7844e" providerId="ADAL" clId="{C3D41386-A0A0-4F2E-AF4F-574040513A85}" dt="2025-04-16T14:39:23.293" v="16" actId="1036"/>
          <ac:spMkLst>
            <pc:docMk/>
            <pc:sldMk cId="2677817593" sldId="296"/>
            <ac:spMk id="5" creationId="{BA04C220-8068-6C48-8294-EA6C3C15F5FE}"/>
          </ac:spMkLst>
        </pc:spChg>
        <pc:spChg chg="mod">
          <ac:chgData name="Rachel Brunt" userId="00c2f9b8-9ce9-464d-ac84-51dd95a7844e" providerId="ADAL" clId="{C3D41386-A0A0-4F2E-AF4F-574040513A85}" dt="2025-04-16T14:39:23.293" v="16" actId="1036"/>
          <ac:spMkLst>
            <pc:docMk/>
            <pc:sldMk cId="2677817593" sldId="296"/>
            <ac:spMk id="6" creationId="{2EBA07BD-C412-BB45-BA48-F99C4C7CB697}"/>
          </ac:spMkLst>
        </pc:spChg>
      </pc:sldChg>
      <pc:sldChg chg="addSp modSp mod modAnim">
        <pc:chgData name="Rachel Brunt" userId="00c2f9b8-9ce9-464d-ac84-51dd95a7844e" providerId="ADAL" clId="{C3D41386-A0A0-4F2E-AF4F-574040513A85}" dt="2025-04-16T15:27:40.314" v="2732"/>
        <pc:sldMkLst>
          <pc:docMk/>
          <pc:sldMk cId="2733663578" sldId="314"/>
        </pc:sldMkLst>
        <pc:spChg chg="add mod">
          <ac:chgData name="Rachel Brunt" userId="00c2f9b8-9ce9-464d-ac84-51dd95a7844e" providerId="ADAL" clId="{C3D41386-A0A0-4F2E-AF4F-574040513A85}" dt="2025-04-16T14:40:36.536" v="28" actId="1582"/>
          <ac:spMkLst>
            <pc:docMk/>
            <pc:sldMk cId="2733663578" sldId="314"/>
            <ac:spMk id="3" creationId="{D36812FF-88A6-5DAA-E747-BB755100E952}"/>
          </ac:spMkLst>
        </pc:spChg>
      </pc:sldChg>
      <pc:sldChg chg="modSp mod">
        <pc:chgData name="Rachel Brunt" userId="00c2f9b8-9ce9-464d-ac84-51dd95a7844e" providerId="ADAL" clId="{C3D41386-A0A0-4F2E-AF4F-574040513A85}" dt="2025-04-16T14:40:58.355" v="40" actId="1038"/>
        <pc:sldMkLst>
          <pc:docMk/>
          <pc:sldMk cId="3775889852" sldId="315"/>
        </pc:sldMkLst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2" creationId="{884D2931-E19C-1186-D599-61F42961ADDF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3" creationId="{72613EC0-D3C2-5C87-B95E-080683695B43}"/>
          </ac:spMkLst>
        </pc:spChg>
        <pc:spChg chg="mod">
          <ac:chgData name="Rachel Brunt" userId="00c2f9b8-9ce9-464d-ac84-51dd95a7844e" providerId="ADAL" clId="{C3D41386-A0A0-4F2E-AF4F-574040513A85}" dt="2025-04-16T14:40:58.355" v="40" actId="1038"/>
          <ac:spMkLst>
            <pc:docMk/>
            <pc:sldMk cId="3775889852" sldId="315"/>
            <ac:spMk id="4" creationId="{00000000-0000-0000-0000-000000000000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5" creationId="{2BC74EB5-FE3F-B3EB-9CBB-B43080B6D3D4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6" creationId="{00000000-0000-0000-0000-000000000000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8" creationId="{00000000-0000-0000-0000-000000000000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9" creationId="{00000000-0000-0000-0000-000000000000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12" creationId="{7555FBB9-A6AC-8150-B267-D2449B1A860D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13" creationId="{00000000-0000-0000-0000-000000000000}"/>
          </ac:spMkLst>
        </pc:spChg>
        <pc:spChg chg="mod">
          <ac:chgData name="Rachel Brunt" userId="00c2f9b8-9ce9-464d-ac84-51dd95a7844e" providerId="ADAL" clId="{C3D41386-A0A0-4F2E-AF4F-574040513A85}" dt="2025-04-16T14:40:54.168" v="38" actId="1037"/>
          <ac:spMkLst>
            <pc:docMk/>
            <pc:sldMk cId="3775889852" sldId="315"/>
            <ac:spMk id="16" creationId="{AAE472DB-6882-32E5-E453-4270D6B99AAE}"/>
          </ac:spMkLst>
        </pc:spChg>
      </pc:sldChg>
      <pc:sldChg chg="modSp mod modAnim">
        <pc:chgData name="Rachel Brunt" userId="00c2f9b8-9ce9-464d-ac84-51dd95a7844e" providerId="ADAL" clId="{C3D41386-A0A0-4F2E-AF4F-574040513A85}" dt="2025-04-16T15:28:49.204" v="2744"/>
        <pc:sldMkLst>
          <pc:docMk/>
          <pc:sldMk cId="2509169157" sldId="318"/>
        </pc:sldMkLst>
        <pc:spChg chg="mod">
          <ac:chgData name="Rachel Brunt" userId="00c2f9b8-9ce9-464d-ac84-51dd95a7844e" providerId="ADAL" clId="{C3D41386-A0A0-4F2E-AF4F-574040513A85}" dt="2025-04-16T14:42:37.105" v="192" actId="20577"/>
          <ac:spMkLst>
            <pc:docMk/>
            <pc:sldMk cId="2509169157" sldId="318"/>
            <ac:spMk id="3" creationId="{00000000-0000-0000-0000-000000000000}"/>
          </ac:spMkLst>
        </pc:spChg>
      </pc:sldChg>
      <pc:sldChg chg="modSp mod modAnim">
        <pc:chgData name="Rachel Brunt" userId="00c2f9b8-9ce9-464d-ac84-51dd95a7844e" providerId="ADAL" clId="{C3D41386-A0A0-4F2E-AF4F-574040513A85}" dt="2025-04-16T15:28:34.946" v="2738"/>
        <pc:sldMkLst>
          <pc:docMk/>
          <pc:sldMk cId="1794492683" sldId="319"/>
        </pc:sldMkLst>
        <pc:spChg chg="mod">
          <ac:chgData name="Rachel Brunt" userId="00c2f9b8-9ce9-464d-ac84-51dd95a7844e" providerId="ADAL" clId="{C3D41386-A0A0-4F2E-AF4F-574040513A85}" dt="2025-04-16T14:41:22.162" v="74" actId="20577"/>
          <ac:spMkLst>
            <pc:docMk/>
            <pc:sldMk cId="1794492683" sldId="319"/>
            <ac:spMk id="3" creationId="{00000000-0000-0000-0000-000000000000}"/>
          </ac:spMkLst>
        </pc:spChg>
        <pc:spChg chg="mod">
          <ac:chgData name="Rachel Brunt" userId="00c2f9b8-9ce9-464d-ac84-51dd95a7844e" providerId="ADAL" clId="{C3D41386-A0A0-4F2E-AF4F-574040513A85}" dt="2025-04-16T14:42:14.257" v="188" actId="1076"/>
          <ac:spMkLst>
            <pc:docMk/>
            <pc:sldMk cId="1794492683" sldId="319"/>
            <ac:spMk id="6" creationId="{9ED86109-99CA-5E42-9458-8F7A494D65E2}"/>
          </ac:spMkLst>
        </pc:spChg>
        <pc:spChg chg="mod">
          <ac:chgData name="Rachel Brunt" userId="00c2f9b8-9ce9-464d-ac84-51dd95a7844e" providerId="ADAL" clId="{C3D41386-A0A0-4F2E-AF4F-574040513A85}" dt="2025-04-16T14:42:19.150" v="189" actId="1076"/>
          <ac:spMkLst>
            <pc:docMk/>
            <pc:sldMk cId="1794492683" sldId="319"/>
            <ac:spMk id="7" creationId="{B7F13379-58B9-5917-2F0D-E9776DD7C274}"/>
          </ac:spMkLst>
        </pc:spChg>
        <pc:spChg chg="mod">
          <ac:chgData name="Rachel Brunt" userId="00c2f9b8-9ce9-464d-ac84-51dd95a7844e" providerId="ADAL" clId="{C3D41386-A0A0-4F2E-AF4F-574040513A85}" dt="2025-04-16T14:42:07.663" v="187" actId="14100"/>
          <ac:spMkLst>
            <pc:docMk/>
            <pc:sldMk cId="1794492683" sldId="319"/>
            <ac:spMk id="9" creationId="{DB922A2A-09ED-0FF2-4C24-2DC7FC7738BA}"/>
          </ac:spMkLst>
        </pc:spChg>
      </pc:sldChg>
      <pc:sldChg chg="modSp mod ord">
        <pc:chgData name="Rachel Brunt" userId="00c2f9b8-9ce9-464d-ac84-51dd95a7844e" providerId="ADAL" clId="{C3D41386-A0A0-4F2E-AF4F-574040513A85}" dt="2025-04-16T15:22:12.162" v="2670" actId="20577"/>
        <pc:sldMkLst>
          <pc:docMk/>
          <pc:sldMk cId="1139790432" sldId="321"/>
        </pc:sldMkLst>
        <pc:spChg chg="mod">
          <ac:chgData name="Rachel Brunt" userId="00c2f9b8-9ce9-464d-ac84-51dd95a7844e" providerId="ADAL" clId="{C3D41386-A0A0-4F2E-AF4F-574040513A85}" dt="2025-04-16T15:22:12.162" v="2670" actId="20577"/>
          <ac:spMkLst>
            <pc:docMk/>
            <pc:sldMk cId="1139790432" sldId="321"/>
            <ac:spMk id="3" creationId="{00000000-0000-0000-0000-000000000000}"/>
          </ac:spMkLst>
        </pc:spChg>
      </pc:sldChg>
      <pc:sldChg chg="modSp mod modNotesTx">
        <pc:chgData name="Rachel Brunt" userId="00c2f9b8-9ce9-464d-ac84-51dd95a7844e" providerId="ADAL" clId="{C3D41386-A0A0-4F2E-AF4F-574040513A85}" dt="2025-04-16T14:57:12.533" v="822" actId="20577"/>
        <pc:sldMkLst>
          <pc:docMk/>
          <pc:sldMk cId="2171565411" sldId="322"/>
        </pc:sldMkLst>
        <pc:spChg chg="mod">
          <ac:chgData name="Rachel Brunt" userId="00c2f9b8-9ce9-464d-ac84-51dd95a7844e" providerId="ADAL" clId="{C3D41386-A0A0-4F2E-AF4F-574040513A85}" dt="2025-04-16T14:57:03.262" v="796" actId="20577"/>
          <ac:spMkLst>
            <pc:docMk/>
            <pc:sldMk cId="2171565411" sldId="322"/>
            <ac:spMk id="3" creationId="{00000000-0000-0000-0000-000000000000}"/>
          </ac:spMkLst>
        </pc:spChg>
      </pc:sldChg>
      <pc:sldChg chg="modSp mod modNotesTx">
        <pc:chgData name="Rachel Brunt" userId="00c2f9b8-9ce9-464d-ac84-51dd95a7844e" providerId="ADAL" clId="{C3D41386-A0A0-4F2E-AF4F-574040513A85}" dt="2025-04-16T15:31:38.602" v="2891" actId="20577"/>
        <pc:sldMkLst>
          <pc:docMk/>
          <pc:sldMk cId="2144737988" sldId="323"/>
        </pc:sldMkLst>
        <pc:spChg chg="mod">
          <ac:chgData name="Rachel Brunt" userId="00c2f9b8-9ce9-464d-ac84-51dd95a7844e" providerId="ADAL" clId="{C3D41386-A0A0-4F2E-AF4F-574040513A85}" dt="2025-04-16T15:31:38.602" v="2891" actId="20577"/>
          <ac:spMkLst>
            <pc:docMk/>
            <pc:sldMk cId="2144737988" sldId="323"/>
            <ac:spMk id="5" creationId="{044F06D6-D1E1-649B-298B-88375D1D9D29}"/>
          </ac:spMkLst>
        </pc:spChg>
        <pc:spChg chg="mod">
          <ac:chgData name="Rachel Brunt" userId="00c2f9b8-9ce9-464d-ac84-51dd95a7844e" providerId="ADAL" clId="{C3D41386-A0A0-4F2E-AF4F-574040513A85}" dt="2025-04-16T15:07:10.169" v="1283" actId="404"/>
          <ac:spMkLst>
            <pc:docMk/>
            <pc:sldMk cId="2144737988" sldId="323"/>
            <ac:spMk id="9" creationId="{1B50AA70-36A0-4BB0-6DE4-E9F03AF6ABBC}"/>
          </ac:spMkLst>
        </pc:spChg>
      </pc:sldChg>
      <pc:sldChg chg="modSp mod">
        <pc:chgData name="Rachel Brunt" userId="00c2f9b8-9ce9-464d-ac84-51dd95a7844e" providerId="ADAL" clId="{C3D41386-A0A0-4F2E-AF4F-574040513A85}" dt="2025-04-16T15:24:31.416" v="2698" actId="14100"/>
        <pc:sldMkLst>
          <pc:docMk/>
          <pc:sldMk cId="774144978" sldId="324"/>
        </pc:sldMkLst>
        <pc:spChg chg="mod">
          <ac:chgData name="Rachel Brunt" userId="00c2f9b8-9ce9-464d-ac84-51dd95a7844e" providerId="ADAL" clId="{C3D41386-A0A0-4F2E-AF4F-574040513A85}" dt="2025-04-16T15:24:31.416" v="2698" actId="14100"/>
          <ac:spMkLst>
            <pc:docMk/>
            <pc:sldMk cId="774144978" sldId="324"/>
            <ac:spMk id="3" creationId="{00000000-0000-0000-0000-000000000000}"/>
          </ac:spMkLst>
        </pc:spChg>
        <pc:picChg chg="mod">
          <ac:chgData name="Rachel Brunt" userId="00c2f9b8-9ce9-464d-ac84-51dd95a7844e" providerId="ADAL" clId="{C3D41386-A0A0-4F2E-AF4F-574040513A85}" dt="2025-04-16T15:24:17.776" v="2695" actId="14100"/>
          <ac:picMkLst>
            <pc:docMk/>
            <pc:sldMk cId="774144978" sldId="324"/>
            <ac:picMk id="8" creationId="{31ECBE94-F041-0005-9461-4040CA0369EB}"/>
          </ac:picMkLst>
        </pc:picChg>
      </pc:sldChg>
      <pc:sldChg chg="modSp mod">
        <pc:chgData name="Rachel Brunt" userId="00c2f9b8-9ce9-464d-ac84-51dd95a7844e" providerId="ADAL" clId="{C3D41386-A0A0-4F2E-AF4F-574040513A85}" dt="2025-04-16T15:24:06.175" v="2694" actId="20577"/>
        <pc:sldMkLst>
          <pc:docMk/>
          <pc:sldMk cId="850427328" sldId="325"/>
        </pc:sldMkLst>
        <pc:spChg chg="mod">
          <ac:chgData name="Rachel Brunt" userId="00c2f9b8-9ce9-464d-ac84-51dd95a7844e" providerId="ADAL" clId="{C3D41386-A0A0-4F2E-AF4F-574040513A85}" dt="2025-04-16T15:24:06.175" v="2694" actId="20577"/>
          <ac:spMkLst>
            <pc:docMk/>
            <pc:sldMk cId="850427328" sldId="325"/>
            <ac:spMk id="3" creationId="{00000000-0000-0000-0000-000000000000}"/>
          </ac:spMkLst>
        </pc:spChg>
      </pc:sldChg>
      <pc:sldChg chg="delSp modSp mod">
        <pc:chgData name="Rachel Brunt" userId="00c2f9b8-9ce9-464d-ac84-51dd95a7844e" providerId="ADAL" clId="{C3D41386-A0A0-4F2E-AF4F-574040513A85}" dt="2025-04-16T15:26:03.417" v="2713" actId="20577"/>
        <pc:sldMkLst>
          <pc:docMk/>
          <pc:sldMk cId="355954164" sldId="326"/>
        </pc:sldMkLst>
        <pc:spChg chg="mod">
          <ac:chgData name="Rachel Brunt" userId="00c2f9b8-9ce9-464d-ac84-51dd95a7844e" providerId="ADAL" clId="{C3D41386-A0A0-4F2E-AF4F-574040513A85}" dt="2025-04-16T15:25:07.526" v="2701" actId="207"/>
          <ac:spMkLst>
            <pc:docMk/>
            <pc:sldMk cId="355954164" sldId="326"/>
            <ac:spMk id="10" creationId="{0CB1159C-A6B5-82A8-A4B6-37C05A2123A9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12" creationId="{4AE6CFF9-C6E7-236F-E653-79B4060C2532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13" creationId="{0F6E3CBD-3358-3C3B-51A2-32E8D8BB89F9}"/>
          </ac:spMkLst>
        </pc:spChg>
        <pc:spChg chg="mod">
          <ac:chgData name="Rachel Brunt" userId="00c2f9b8-9ce9-464d-ac84-51dd95a7844e" providerId="ADAL" clId="{C3D41386-A0A0-4F2E-AF4F-574040513A85}" dt="2025-04-16T15:25:35.231" v="2707" actId="1076"/>
          <ac:spMkLst>
            <pc:docMk/>
            <pc:sldMk cId="355954164" sldId="326"/>
            <ac:spMk id="14" creationId="{75813D28-1487-B661-0231-E20CC8245153}"/>
          </ac:spMkLst>
        </pc:spChg>
        <pc:spChg chg="mod">
          <ac:chgData name="Rachel Brunt" userId="00c2f9b8-9ce9-464d-ac84-51dd95a7844e" providerId="ADAL" clId="{C3D41386-A0A0-4F2E-AF4F-574040513A85}" dt="2025-04-16T15:25:31.895" v="2706" actId="207"/>
          <ac:spMkLst>
            <pc:docMk/>
            <pc:sldMk cId="355954164" sldId="326"/>
            <ac:spMk id="15" creationId="{4F9B7C37-91B0-84D6-06F6-A973B8EFD19A}"/>
          </ac:spMkLst>
        </pc:spChg>
        <pc:spChg chg="mod">
          <ac:chgData name="Rachel Brunt" userId="00c2f9b8-9ce9-464d-ac84-51dd95a7844e" providerId="ADAL" clId="{C3D41386-A0A0-4F2E-AF4F-574040513A85}" dt="2025-04-16T15:25:53.579" v="2712" actId="122"/>
          <ac:spMkLst>
            <pc:docMk/>
            <pc:sldMk cId="355954164" sldId="326"/>
            <ac:spMk id="17" creationId="{99C79190-9559-A944-ABB8-1E557848EBBA}"/>
          </ac:spMkLst>
        </pc:spChg>
        <pc:spChg chg="mod">
          <ac:chgData name="Rachel Brunt" userId="00c2f9b8-9ce9-464d-ac84-51dd95a7844e" providerId="ADAL" clId="{C3D41386-A0A0-4F2E-AF4F-574040513A85}" dt="2025-04-16T15:26:03.417" v="2713" actId="20577"/>
          <ac:spMkLst>
            <pc:docMk/>
            <pc:sldMk cId="355954164" sldId="326"/>
            <ac:spMk id="18" creationId="{ACDA1168-85B0-F32E-2DCB-140A5EBD6AB8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22" creationId="{0979EDC3-8F40-492C-E81C-919F9A1A097D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23" creationId="{06C4FE66-07E0-319B-08B2-0AB692FAE970}"/>
          </ac:spMkLst>
        </pc:spChg>
        <pc:spChg chg="mod">
          <ac:chgData name="Rachel Brunt" userId="00c2f9b8-9ce9-464d-ac84-51dd95a7844e" providerId="ADAL" clId="{C3D41386-A0A0-4F2E-AF4F-574040513A85}" dt="2025-04-16T15:25:23.088" v="2704" actId="207"/>
          <ac:spMkLst>
            <pc:docMk/>
            <pc:sldMk cId="355954164" sldId="326"/>
            <ac:spMk id="25" creationId="{C7E928F0-042B-A0B8-D9B3-4120E38BD06B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27" creationId="{123E5144-642E-C1A7-1A67-BF6A6CE1393F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28" creationId="{2F106C10-0C24-C531-628B-FCBD7598C915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32" creationId="{432E20A8-F97D-220C-4FF7-7C6B04D5589C}"/>
          </ac:spMkLst>
        </pc:spChg>
        <pc:spChg chg="mod">
          <ac:chgData name="Rachel Brunt" userId="00c2f9b8-9ce9-464d-ac84-51dd95a7844e" providerId="ADAL" clId="{C3D41386-A0A0-4F2E-AF4F-574040513A85}" dt="2025-04-16T15:25:47.428" v="2710" actId="403"/>
          <ac:spMkLst>
            <pc:docMk/>
            <pc:sldMk cId="355954164" sldId="326"/>
            <ac:spMk id="33" creationId="{AA66C740-5147-D685-01C3-0E7B93AD0174}"/>
          </ac:spMkLst>
        </pc:spChg>
        <pc:grpChg chg="mod">
          <ac:chgData name="Rachel Brunt" userId="00c2f9b8-9ce9-464d-ac84-51dd95a7844e" providerId="ADAL" clId="{C3D41386-A0A0-4F2E-AF4F-574040513A85}" dt="2025-04-16T15:25:51.447" v="2711" actId="14100"/>
          <ac:grpSpMkLst>
            <pc:docMk/>
            <pc:sldMk cId="355954164" sldId="326"/>
            <ac:grpSpMk id="16" creationId="{004BA865-7974-1552-BCAD-82829EA584D3}"/>
          </ac:grpSpMkLst>
        </pc:grpChg>
        <pc:picChg chg="mod">
          <ac:chgData name="Rachel Brunt" userId="00c2f9b8-9ce9-464d-ac84-51dd95a7844e" providerId="ADAL" clId="{C3D41386-A0A0-4F2E-AF4F-574040513A85}" dt="2025-04-16T15:25:10.178" v="2702" actId="207"/>
          <ac:picMkLst>
            <pc:docMk/>
            <pc:sldMk cId="355954164" sldId="326"/>
            <ac:picMk id="44" creationId="{311F89CB-AE7F-8166-4A75-93AD13501FF9}"/>
          </ac:picMkLst>
        </pc:picChg>
        <pc:picChg chg="mod">
          <ac:chgData name="Rachel Brunt" userId="00c2f9b8-9ce9-464d-ac84-51dd95a7844e" providerId="ADAL" clId="{C3D41386-A0A0-4F2E-AF4F-574040513A85}" dt="2025-04-16T15:25:14.257" v="2703" actId="207"/>
          <ac:picMkLst>
            <pc:docMk/>
            <pc:sldMk cId="355954164" sldId="326"/>
            <ac:picMk id="46" creationId="{F18D6D08-F22A-E5CD-ECB4-23CCD89B6E78}"/>
          </ac:picMkLst>
        </pc:picChg>
      </pc:sldChg>
      <pc:sldChg chg="modSp mod">
        <pc:chgData name="Rachel Brunt" userId="00c2f9b8-9ce9-464d-ac84-51dd95a7844e" providerId="ADAL" clId="{C3D41386-A0A0-4F2E-AF4F-574040513A85}" dt="2025-04-16T15:26:11.953" v="2717" actId="20577"/>
        <pc:sldMkLst>
          <pc:docMk/>
          <pc:sldMk cId="2775797009" sldId="327"/>
        </pc:sldMkLst>
        <pc:spChg chg="mod">
          <ac:chgData name="Rachel Brunt" userId="00c2f9b8-9ce9-464d-ac84-51dd95a7844e" providerId="ADAL" clId="{C3D41386-A0A0-4F2E-AF4F-574040513A85}" dt="2025-04-16T15:26:11.953" v="2717" actId="20577"/>
          <ac:spMkLst>
            <pc:docMk/>
            <pc:sldMk cId="2775797009" sldId="327"/>
            <ac:spMk id="2" creationId="{00000000-0000-0000-0000-000000000000}"/>
          </ac:spMkLst>
        </pc:spChg>
      </pc:sldChg>
      <pc:sldChg chg="modSp mod">
        <pc:chgData name="Rachel Brunt" userId="00c2f9b8-9ce9-464d-ac84-51dd95a7844e" providerId="ADAL" clId="{C3D41386-A0A0-4F2E-AF4F-574040513A85}" dt="2025-04-16T15:32:08.515" v="2896" actId="20577"/>
        <pc:sldMkLst>
          <pc:docMk/>
          <pc:sldMk cId="2996160057" sldId="328"/>
        </pc:sldMkLst>
        <pc:spChg chg="mod">
          <ac:chgData name="Rachel Brunt" userId="00c2f9b8-9ce9-464d-ac84-51dd95a7844e" providerId="ADAL" clId="{C3D41386-A0A0-4F2E-AF4F-574040513A85}" dt="2025-04-16T15:32:08.515" v="2896" actId="20577"/>
          <ac:spMkLst>
            <pc:docMk/>
            <pc:sldMk cId="2996160057" sldId="328"/>
            <ac:spMk id="8" creationId="{00000000-0000-0000-0000-000000000000}"/>
          </ac:spMkLst>
        </pc:spChg>
      </pc:sldChg>
      <pc:sldChg chg="del">
        <pc:chgData name="Rachel Brunt" userId="00c2f9b8-9ce9-464d-ac84-51dd95a7844e" providerId="ADAL" clId="{C3D41386-A0A0-4F2E-AF4F-574040513A85}" dt="2025-04-16T14:39:32.454" v="18" actId="47"/>
        <pc:sldMkLst>
          <pc:docMk/>
          <pc:sldMk cId="1352610555" sldId="416"/>
        </pc:sldMkLst>
      </pc:sldChg>
      <pc:sldChg chg="add ord">
        <pc:chgData name="Rachel Brunt" userId="00c2f9b8-9ce9-464d-ac84-51dd95a7844e" providerId="ADAL" clId="{C3D41386-A0A0-4F2E-AF4F-574040513A85}" dt="2025-04-16T15:26:45.567" v="2724"/>
        <pc:sldMkLst>
          <pc:docMk/>
          <pc:sldMk cId="1091661081" sldId="468"/>
        </pc:sldMkLst>
      </pc:sldChg>
      <pc:sldChg chg="del">
        <pc:chgData name="Rachel Brunt" userId="00c2f9b8-9ce9-464d-ac84-51dd95a7844e" providerId="ADAL" clId="{C3D41386-A0A0-4F2E-AF4F-574040513A85}" dt="2025-04-16T14:39:43.371" v="20" actId="47"/>
        <pc:sldMkLst>
          <pc:docMk/>
          <pc:sldMk cId="1792441030" sldId="483"/>
        </pc:sldMkLst>
      </pc:sldChg>
      <pc:sldChg chg="del ord">
        <pc:chgData name="Rachel Brunt" userId="00c2f9b8-9ce9-464d-ac84-51dd95a7844e" providerId="ADAL" clId="{C3D41386-A0A0-4F2E-AF4F-574040513A85}" dt="2025-04-16T14:40:07.682" v="24" actId="47"/>
        <pc:sldMkLst>
          <pc:docMk/>
          <pc:sldMk cId="3513056477" sldId="511"/>
        </pc:sldMkLst>
      </pc:sldChg>
      <pc:sldChg chg="modSp mod">
        <pc:chgData name="Rachel Brunt" userId="00c2f9b8-9ce9-464d-ac84-51dd95a7844e" providerId="ADAL" clId="{C3D41386-A0A0-4F2E-AF4F-574040513A85}" dt="2025-04-16T15:26:31.977" v="2722" actId="20577"/>
        <pc:sldMkLst>
          <pc:docMk/>
          <pc:sldMk cId="3964681124" sldId="514"/>
        </pc:sldMkLst>
        <pc:spChg chg="mod">
          <ac:chgData name="Rachel Brunt" userId="00c2f9b8-9ce9-464d-ac84-51dd95a7844e" providerId="ADAL" clId="{C3D41386-A0A0-4F2E-AF4F-574040513A85}" dt="2025-04-16T15:26:31.977" v="2722" actId="20577"/>
          <ac:spMkLst>
            <pc:docMk/>
            <pc:sldMk cId="3964681124" sldId="514"/>
            <ac:spMk id="3" creationId="{77CB0755-66A2-F440-A9AD-8C8BE35B8AE6}"/>
          </ac:spMkLst>
        </pc:spChg>
      </pc:sldChg>
      <pc:sldChg chg="ord">
        <pc:chgData name="Rachel Brunt" userId="00c2f9b8-9ce9-464d-ac84-51dd95a7844e" providerId="ADAL" clId="{C3D41386-A0A0-4F2E-AF4F-574040513A85}" dt="2025-04-16T15:22:40.417" v="2676"/>
        <pc:sldMkLst>
          <pc:docMk/>
          <pc:sldMk cId="3875286971" sldId="517"/>
        </pc:sldMkLst>
      </pc:sldChg>
      <pc:sldChg chg="addSp delSp modSp mod ord modAnim">
        <pc:chgData name="Rachel Brunt" userId="00c2f9b8-9ce9-464d-ac84-51dd95a7844e" providerId="ADAL" clId="{C3D41386-A0A0-4F2E-AF4F-574040513A85}" dt="2025-04-16T15:30:29.861" v="2757"/>
        <pc:sldMkLst>
          <pc:docMk/>
          <pc:sldMk cId="2969069532" sldId="518"/>
        </pc:sldMkLst>
        <pc:spChg chg="add mod">
          <ac:chgData name="Rachel Brunt" userId="00c2f9b8-9ce9-464d-ac84-51dd95a7844e" providerId="ADAL" clId="{C3D41386-A0A0-4F2E-AF4F-574040513A85}" dt="2025-04-16T14:49:39.466" v="209" actId="1076"/>
          <ac:spMkLst>
            <pc:docMk/>
            <pc:sldMk cId="2969069532" sldId="518"/>
            <ac:spMk id="8" creationId="{924CDC13-8BFD-D99D-FFE5-BF4F815225E9}"/>
          </ac:spMkLst>
        </pc:spChg>
        <pc:spChg chg="add mod">
          <ac:chgData name="Rachel Brunt" userId="00c2f9b8-9ce9-464d-ac84-51dd95a7844e" providerId="ADAL" clId="{C3D41386-A0A0-4F2E-AF4F-574040513A85}" dt="2025-04-16T14:55:39.929" v="762" actId="113"/>
          <ac:spMkLst>
            <pc:docMk/>
            <pc:sldMk cId="2969069532" sldId="518"/>
            <ac:spMk id="45" creationId="{E17AFCEC-2F31-8043-B086-3CE714BE32B0}"/>
          </ac:spMkLst>
        </pc:spChg>
        <pc:picChg chg="add mod">
          <ac:chgData name="Rachel Brunt" userId="00c2f9b8-9ce9-464d-ac84-51dd95a7844e" providerId="ADAL" clId="{C3D41386-A0A0-4F2E-AF4F-574040513A85}" dt="2025-04-16T14:49:08.730" v="199" actId="14100"/>
          <ac:picMkLst>
            <pc:docMk/>
            <pc:sldMk cId="2969069532" sldId="518"/>
            <ac:picMk id="3" creationId="{FB0AD7F8-6B4D-C405-F897-1BC5C1DBD0D2}"/>
          </ac:picMkLst>
        </pc:picChg>
        <pc:inkChg chg="add">
          <ac:chgData name="Rachel Brunt" userId="00c2f9b8-9ce9-464d-ac84-51dd95a7844e" providerId="ADAL" clId="{C3D41386-A0A0-4F2E-AF4F-574040513A85}" dt="2025-04-16T14:50:20.153" v="215"/>
          <ac:inkMkLst>
            <pc:docMk/>
            <pc:sldMk cId="2969069532" sldId="518"/>
            <ac:inkMk id="13" creationId="{A938A04F-9FAE-72D5-D182-972DE948F005}"/>
          </ac:inkMkLst>
        </pc:inkChg>
        <pc:inkChg chg="add">
          <ac:chgData name="Rachel Brunt" userId="00c2f9b8-9ce9-464d-ac84-51dd95a7844e" providerId="ADAL" clId="{C3D41386-A0A0-4F2E-AF4F-574040513A85}" dt="2025-04-16T14:50:31.120" v="219"/>
          <ac:inkMkLst>
            <pc:docMk/>
            <pc:sldMk cId="2969069532" sldId="518"/>
            <ac:inkMk id="16" creationId="{EA1F5412-D77E-3A59-1E7B-4611309C4A98}"/>
          </ac:inkMkLst>
        </pc:inkChg>
        <pc:inkChg chg="add">
          <ac:chgData name="Rachel Brunt" userId="00c2f9b8-9ce9-464d-ac84-51dd95a7844e" providerId="ADAL" clId="{C3D41386-A0A0-4F2E-AF4F-574040513A85}" dt="2025-04-16T14:50:35.902" v="220" actId="9405"/>
          <ac:inkMkLst>
            <pc:docMk/>
            <pc:sldMk cId="2969069532" sldId="518"/>
            <ac:inkMk id="17" creationId="{B68742B8-9F61-A4DB-C8DB-07EFA4D291B9}"/>
          </ac:inkMkLst>
        </pc:inkChg>
        <pc:inkChg chg="add">
          <ac:chgData name="Rachel Brunt" userId="00c2f9b8-9ce9-464d-ac84-51dd95a7844e" providerId="ADAL" clId="{C3D41386-A0A0-4F2E-AF4F-574040513A85}" dt="2025-04-16T14:50:38.201" v="221" actId="9405"/>
          <ac:inkMkLst>
            <pc:docMk/>
            <pc:sldMk cId="2969069532" sldId="518"/>
            <ac:inkMk id="18" creationId="{ED99EA3E-4566-CCED-40E6-5FF5549AC2B0}"/>
          </ac:inkMkLst>
        </pc:inkChg>
        <pc:inkChg chg="add">
          <ac:chgData name="Rachel Brunt" userId="00c2f9b8-9ce9-464d-ac84-51dd95a7844e" providerId="ADAL" clId="{C3D41386-A0A0-4F2E-AF4F-574040513A85}" dt="2025-04-16T14:50:43.239" v="222" actId="9405"/>
          <ac:inkMkLst>
            <pc:docMk/>
            <pc:sldMk cId="2969069532" sldId="518"/>
            <ac:inkMk id="19" creationId="{D07056A5-4685-69B1-AC0A-0B2444135A65}"/>
          </ac:inkMkLst>
        </pc:inkChg>
        <pc:inkChg chg="add">
          <ac:chgData name="Rachel Brunt" userId="00c2f9b8-9ce9-464d-ac84-51dd95a7844e" providerId="ADAL" clId="{C3D41386-A0A0-4F2E-AF4F-574040513A85}" dt="2025-04-16T14:50:47.847" v="224"/>
          <ac:inkMkLst>
            <pc:docMk/>
            <pc:sldMk cId="2969069532" sldId="518"/>
            <ac:inkMk id="21" creationId="{1DE7B188-275B-B471-7E20-2804A0CB66F5}"/>
          </ac:inkMkLst>
        </pc:inkChg>
        <pc:inkChg chg="add">
          <ac:chgData name="Rachel Brunt" userId="00c2f9b8-9ce9-464d-ac84-51dd95a7844e" providerId="ADAL" clId="{C3D41386-A0A0-4F2E-AF4F-574040513A85}" dt="2025-04-16T14:50:50.124" v="225" actId="9405"/>
          <ac:inkMkLst>
            <pc:docMk/>
            <pc:sldMk cId="2969069532" sldId="518"/>
            <ac:inkMk id="22" creationId="{EBF42909-1804-26E7-8611-27BE08B08114}"/>
          </ac:inkMkLst>
        </pc:inkChg>
        <pc:inkChg chg="add">
          <ac:chgData name="Rachel Brunt" userId="00c2f9b8-9ce9-464d-ac84-51dd95a7844e" providerId="ADAL" clId="{C3D41386-A0A0-4F2E-AF4F-574040513A85}" dt="2025-04-16T14:51:01.354" v="231"/>
          <ac:inkMkLst>
            <pc:docMk/>
            <pc:sldMk cId="2969069532" sldId="518"/>
            <ac:inkMk id="26" creationId="{C3F14387-24E7-FA49-782B-B90A3FE9FB5B}"/>
          </ac:inkMkLst>
        </pc:inkChg>
        <pc:inkChg chg="add">
          <ac:chgData name="Rachel Brunt" userId="00c2f9b8-9ce9-464d-ac84-51dd95a7844e" providerId="ADAL" clId="{C3D41386-A0A0-4F2E-AF4F-574040513A85}" dt="2025-04-16T14:51:13.440" v="236" actId="9405"/>
          <ac:inkMkLst>
            <pc:docMk/>
            <pc:sldMk cId="2969069532" sldId="518"/>
            <ac:inkMk id="29" creationId="{FBCE1339-A624-BEE7-6E74-09C234AFAE1E}"/>
          </ac:inkMkLst>
        </pc:inkChg>
        <pc:inkChg chg="add">
          <ac:chgData name="Rachel Brunt" userId="00c2f9b8-9ce9-464d-ac84-51dd95a7844e" providerId="ADAL" clId="{C3D41386-A0A0-4F2E-AF4F-574040513A85}" dt="2025-04-16T14:51:24.615" v="242"/>
          <ac:inkMkLst>
            <pc:docMk/>
            <pc:sldMk cId="2969069532" sldId="518"/>
            <ac:inkMk id="33" creationId="{51500D28-D727-7A31-45AE-DEA994732435}"/>
          </ac:inkMkLst>
        </pc:inkChg>
        <pc:inkChg chg="add">
          <ac:chgData name="Rachel Brunt" userId="00c2f9b8-9ce9-464d-ac84-51dd95a7844e" providerId="ADAL" clId="{C3D41386-A0A0-4F2E-AF4F-574040513A85}" dt="2025-04-16T14:51:27.089" v="243" actId="9405"/>
          <ac:inkMkLst>
            <pc:docMk/>
            <pc:sldMk cId="2969069532" sldId="518"/>
            <ac:inkMk id="34" creationId="{F50D30F9-4201-CC89-BA76-B139C123D02D}"/>
          </ac:inkMkLst>
        </pc:inkChg>
        <pc:inkChg chg="add mod">
          <ac:chgData name="Rachel Brunt" userId="00c2f9b8-9ce9-464d-ac84-51dd95a7844e" providerId="ADAL" clId="{C3D41386-A0A0-4F2E-AF4F-574040513A85}" dt="2025-04-16T14:51:31.058" v="246"/>
          <ac:inkMkLst>
            <pc:docMk/>
            <pc:sldMk cId="2969069532" sldId="518"/>
            <ac:inkMk id="36" creationId="{60065D2B-EFE6-A35D-6D59-2BE433064FA4}"/>
          </ac:inkMkLst>
        </pc:inkChg>
        <pc:inkChg chg="add">
          <ac:chgData name="Rachel Brunt" userId="00c2f9b8-9ce9-464d-ac84-51dd95a7844e" providerId="ADAL" clId="{C3D41386-A0A0-4F2E-AF4F-574040513A85}" dt="2025-04-16T14:51:34.325" v="247" actId="9405"/>
          <ac:inkMkLst>
            <pc:docMk/>
            <pc:sldMk cId="2969069532" sldId="518"/>
            <ac:inkMk id="37" creationId="{A14D251F-F13C-D45C-9D9E-036F0F265950}"/>
          </ac:inkMkLst>
        </pc:inkChg>
        <pc:inkChg chg="add">
          <ac:chgData name="Rachel Brunt" userId="00c2f9b8-9ce9-464d-ac84-51dd95a7844e" providerId="ADAL" clId="{C3D41386-A0A0-4F2E-AF4F-574040513A85}" dt="2025-04-16T14:51:39.683" v="248" actId="9405"/>
          <ac:inkMkLst>
            <pc:docMk/>
            <pc:sldMk cId="2969069532" sldId="518"/>
            <ac:inkMk id="38" creationId="{9CABAF09-1A2F-DF22-1EFD-9BD4A35CBFAE}"/>
          </ac:inkMkLst>
        </pc:inkChg>
        <pc:inkChg chg="add">
          <ac:chgData name="Rachel Brunt" userId="00c2f9b8-9ce9-464d-ac84-51dd95a7844e" providerId="ADAL" clId="{C3D41386-A0A0-4F2E-AF4F-574040513A85}" dt="2025-04-16T14:51:41.487" v="249" actId="9405"/>
          <ac:inkMkLst>
            <pc:docMk/>
            <pc:sldMk cId="2969069532" sldId="518"/>
            <ac:inkMk id="39" creationId="{2D823D4F-62C8-ED98-99F7-3ED8C183D634}"/>
          </ac:inkMkLst>
        </pc:inkChg>
        <pc:inkChg chg="add">
          <ac:chgData name="Rachel Brunt" userId="00c2f9b8-9ce9-464d-ac84-51dd95a7844e" providerId="ADAL" clId="{C3D41386-A0A0-4F2E-AF4F-574040513A85}" dt="2025-04-16T14:51:47.161" v="250" actId="9405"/>
          <ac:inkMkLst>
            <pc:docMk/>
            <pc:sldMk cId="2969069532" sldId="518"/>
            <ac:inkMk id="40" creationId="{EA29C5A3-513B-32F7-595B-E2752AD90105}"/>
          </ac:inkMkLst>
        </pc:inkChg>
        <pc:inkChg chg="add">
          <ac:chgData name="Rachel Brunt" userId="00c2f9b8-9ce9-464d-ac84-51dd95a7844e" providerId="ADAL" clId="{C3D41386-A0A0-4F2E-AF4F-574040513A85}" dt="2025-04-16T14:51:50.152" v="251" actId="9405"/>
          <ac:inkMkLst>
            <pc:docMk/>
            <pc:sldMk cId="2969069532" sldId="518"/>
            <ac:inkMk id="41" creationId="{4DA7FD4F-9A75-63FB-DAAD-E70D5F814875}"/>
          </ac:inkMkLst>
        </pc:inkChg>
        <pc:inkChg chg="add mod">
          <ac:chgData name="Rachel Brunt" userId="00c2f9b8-9ce9-464d-ac84-51dd95a7844e" providerId="ADAL" clId="{C3D41386-A0A0-4F2E-AF4F-574040513A85}" dt="2025-04-16T14:52:07.294" v="254"/>
          <ac:inkMkLst>
            <pc:docMk/>
            <pc:sldMk cId="2969069532" sldId="518"/>
            <ac:inkMk id="43" creationId="{2525DD65-E55F-E446-FB8B-748E483C6D6A}"/>
          </ac:inkMkLst>
        </pc:inkChg>
        <pc:inkChg chg="add">
          <ac:chgData name="Rachel Brunt" userId="00c2f9b8-9ce9-464d-ac84-51dd95a7844e" providerId="ADAL" clId="{C3D41386-A0A0-4F2E-AF4F-574040513A85}" dt="2025-04-16T14:52:11.948" v="255" actId="9405"/>
          <ac:inkMkLst>
            <pc:docMk/>
            <pc:sldMk cId="2969069532" sldId="518"/>
            <ac:inkMk id="44" creationId="{B7548ED9-7183-F3AA-CA62-85EEB9761E55}"/>
          </ac:inkMkLst>
        </pc:inkChg>
        <pc:cxnChg chg="add mod">
          <ac:chgData name="Rachel Brunt" userId="00c2f9b8-9ce9-464d-ac84-51dd95a7844e" providerId="ADAL" clId="{C3D41386-A0A0-4F2E-AF4F-574040513A85}" dt="2025-04-16T15:30:20.499" v="2756" actId="14100"/>
          <ac:cxnSpMkLst>
            <pc:docMk/>
            <pc:sldMk cId="2969069532" sldId="518"/>
            <ac:cxnSpMk id="47" creationId="{2B1932DF-C9E2-E0BE-7B1F-A181E4FFBA08}"/>
          </ac:cxnSpMkLst>
        </pc:cxnChg>
        <pc:cxnChg chg="add mod">
          <ac:chgData name="Rachel Brunt" userId="00c2f9b8-9ce9-464d-ac84-51dd95a7844e" providerId="ADAL" clId="{C3D41386-A0A0-4F2E-AF4F-574040513A85}" dt="2025-04-16T15:29:55.035" v="2752" actId="14100"/>
          <ac:cxnSpMkLst>
            <pc:docMk/>
            <pc:sldMk cId="2969069532" sldId="518"/>
            <ac:cxnSpMk id="49" creationId="{31F06228-4FCA-C640-1C02-FBEF70141899}"/>
          </ac:cxnSpMkLst>
        </pc:cxnChg>
        <pc:cxnChg chg="add mod">
          <ac:chgData name="Rachel Brunt" userId="00c2f9b8-9ce9-464d-ac84-51dd95a7844e" providerId="ADAL" clId="{C3D41386-A0A0-4F2E-AF4F-574040513A85}" dt="2025-04-16T15:30:08.764" v="2755" actId="14100"/>
          <ac:cxnSpMkLst>
            <pc:docMk/>
            <pc:sldMk cId="2969069532" sldId="518"/>
            <ac:cxnSpMk id="51" creationId="{8D546CD0-3839-73F6-F060-2E82746F09E5}"/>
          </ac:cxnSpMkLst>
        </pc:cxnChg>
      </pc:sldChg>
      <pc:sldChg chg="addSp modSp add mod">
        <pc:chgData name="Rachel Brunt" userId="00c2f9b8-9ce9-464d-ac84-51dd95a7844e" providerId="ADAL" clId="{C3D41386-A0A0-4F2E-AF4F-574040513A85}" dt="2025-04-16T15:31:50.760" v="2895" actId="20577"/>
        <pc:sldMkLst>
          <pc:docMk/>
          <pc:sldMk cId="2339043442" sldId="519"/>
        </pc:sldMkLst>
        <pc:spChg chg="mod">
          <ac:chgData name="Rachel Brunt" userId="00c2f9b8-9ce9-464d-ac84-51dd95a7844e" providerId="ADAL" clId="{C3D41386-A0A0-4F2E-AF4F-574040513A85}" dt="2025-04-16T15:07:32.726" v="1293" actId="1076"/>
          <ac:spMkLst>
            <pc:docMk/>
            <pc:sldMk cId="2339043442" sldId="519"/>
            <ac:spMk id="2" creationId="{DE1167E2-BF54-ECFA-D954-6083EDF53126}"/>
          </ac:spMkLst>
        </pc:spChg>
        <pc:spChg chg="mod">
          <ac:chgData name="Rachel Brunt" userId="00c2f9b8-9ce9-464d-ac84-51dd95a7844e" providerId="ADAL" clId="{C3D41386-A0A0-4F2E-AF4F-574040513A85}" dt="2025-04-16T15:31:50.760" v="2895" actId="20577"/>
          <ac:spMkLst>
            <pc:docMk/>
            <pc:sldMk cId="2339043442" sldId="519"/>
            <ac:spMk id="3" creationId="{AF20BBF5-5166-0F4B-59F6-3D9C0209B991}"/>
          </ac:spMkLst>
        </pc:spChg>
        <pc:spChg chg="add mod">
          <ac:chgData name="Rachel Brunt" userId="00c2f9b8-9ce9-464d-ac84-51dd95a7844e" providerId="ADAL" clId="{C3D41386-A0A0-4F2E-AF4F-574040513A85}" dt="2025-04-16T15:21:42.145" v="2662" actId="1076"/>
          <ac:spMkLst>
            <pc:docMk/>
            <pc:sldMk cId="2339043442" sldId="519"/>
            <ac:spMk id="5" creationId="{5762FFC3-0975-BB77-34AD-1EEEE56AD94A}"/>
          </ac:spMkLst>
        </pc:spChg>
        <pc:spChg chg="mod">
          <ac:chgData name="Rachel Brunt" userId="00c2f9b8-9ce9-464d-ac84-51dd95a7844e" providerId="ADAL" clId="{C3D41386-A0A0-4F2E-AF4F-574040513A85}" dt="2025-04-16T15:22:01.121" v="2665" actId="1076"/>
          <ac:spMkLst>
            <pc:docMk/>
            <pc:sldMk cId="2339043442" sldId="519"/>
            <ac:spMk id="8" creationId="{0C2FBF4F-60A0-08F7-E4A2-8A71007D0F59}"/>
          </ac:spMkLst>
        </pc:spChg>
        <pc:spChg chg="mod">
          <ac:chgData name="Rachel Brunt" userId="00c2f9b8-9ce9-464d-ac84-51dd95a7844e" providerId="ADAL" clId="{C3D41386-A0A0-4F2E-AF4F-574040513A85}" dt="2025-04-16T15:21:52.618" v="2664" actId="1076"/>
          <ac:spMkLst>
            <pc:docMk/>
            <pc:sldMk cId="2339043442" sldId="519"/>
            <ac:spMk id="11" creationId="{44AFB318-3A94-908A-8DC0-D7F356CE5B9F}"/>
          </ac:spMkLst>
        </pc:spChg>
        <pc:spChg chg="mod">
          <ac:chgData name="Rachel Brunt" userId="00c2f9b8-9ce9-464d-ac84-51dd95a7844e" providerId="ADAL" clId="{C3D41386-A0A0-4F2E-AF4F-574040513A85}" dt="2025-04-16T15:21:46.865" v="2663" actId="1076"/>
          <ac:spMkLst>
            <pc:docMk/>
            <pc:sldMk cId="2339043442" sldId="519"/>
            <ac:spMk id="12" creationId="{F906881F-EEF9-E90E-677E-DFEF252D255D}"/>
          </ac:spMkLst>
        </pc:spChg>
      </pc:sldChg>
      <pc:sldChg chg="del">
        <pc:chgData name="Rachel Brunt" userId="00c2f9b8-9ce9-464d-ac84-51dd95a7844e" providerId="ADAL" clId="{C3D41386-A0A0-4F2E-AF4F-574040513A85}" dt="2025-04-16T14:39:47.865" v="21" actId="47"/>
        <pc:sldMkLst>
          <pc:docMk/>
          <pc:sldMk cId="4178126786" sldId="519"/>
        </pc:sldMkLst>
      </pc:sldChg>
    </pc:docChg>
  </pc:docChgLst>
  <pc:docChgLst>
    <pc:chgData name="Rachel Brunt" userId="00c2f9b8-9ce9-464d-ac84-51dd95a7844e" providerId="ADAL" clId="{65EC4B66-A82A-4BD4-9FA8-92BBFA55548B}"/>
    <pc:docChg chg="modSld">
      <pc:chgData name="Rachel Brunt" userId="00c2f9b8-9ce9-464d-ac84-51dd95a7844e" providerId="ADAL" clId="{65EC4B66-A82A-4BD4-9FA8-92BBFA55548B}" dt="2025-05-07T13:58:06.293" v="72" actId="20577"/>
      <pc:docMkLst>
        <pc:docMk/>
      </pc:docMkLst>
      <pc:sldChg chg="modSp mod">
        <pc:chgData name="Rachel Brunt" userId="00c2f9b8-9ce9-464d-ac84-51dd95a7844e" providerId="ADAL" clId="{65EC4B66-A82A-4BD4-9FA8-92BBFA55548B}" dt="2025-05-07T13:58:06.293" v="72" actId="20577"/>
        <pc:sldMkLst>
          <pc:docMk/>
          <pc:sldMk cId="1743522684" sldId="298"/>
        </pc:sldMkLst>
        <pc:spChg chg="mod">
          <ac:chgData name="Rachel Brunt" userId="00c2f9b8-9ce9-464d-ac84-51dd95a7844e" providerId="ADAL" clId="{65EC4B66-A82A-4BD4-9FA8-92BBFA55548B}" dt="2025-05-07T13:58:06.293" v="72" actId="20577"/>
          <ac:spMkLst>
            <pc:docMk/>
            <pc:sldMk cId="1743522684" sldId="298"/>
            <ac:spMk id="4" creationId="{9C0BEFFD-FF1F-BD43-B1E9-1445C0268084}"/>
          </ac:spMkLst>
        </pc:spChg>
      </pc:sldChg>
      <pc:sldChg chg="modSp mod">
        <pc:chgData name="Rachel Brunt" userId="00c2f9b8-9ce9-464d-ac84-51dd95a7844e" providerId="ADAL" clId="{65EC4B66-A82A-4BD4-9FA8-92BBFA55548B}" dt="2025-05-02T13:28:28.207" v="2" actId="20577"/>
        <pc:sldMkLst>
          <pc:docMk/>
          <pc:sldMk cId="376249200" sldId="316"/>
        </pc:sldMkLst>
        <pc:spChg chg="mod">
          <ac:chgData name="Rachel Brunt" userId="00c2f9b8-9ce9-464d-ac84-51dd95a7844e" providerId="ADAL" clId="{65EC4B66-A82A-4BD4-9FA8-92BBFA55548B}" dt="2025-05-02T13:28:28.207" v="2" actId="20577"/>
          <ac:spMkLst>
            <pc:docMk/>
            <pc:sldMk cId="376249200" sldId="316"/>
            <ac:spMk id="8" creationId="{895B6FB7-B63D-4AC6-F62B-95AB3BA53AA5}"/>
          </ac:spMkLst>
        </pc:spChg>
      </pc:sldChg>
      <pc:sldChg chg="modSp mod">
        <pc:chgData name="Rachel Brunt" userId="00c2f9b8-9ce9-464d-ac84-51dd95a7844e" providerId="ADAL" clId="{65EC4B66-A82A-4BD4-9FA8-92BBFA55548B}" dt="2025-05-02T13:30:22.813" v="4" actId="20577"/>
        <pc:sldMkLst>
          <pc:docMk/>
          <pc:sldMk cId="1139790432" sldId="321"/>
        </pc:sldMkLst>
        <pc:spChg chg="mod">
          <ac:chgData name="Rachel Brunt" userId="00c2f9b8-9ce9-464d-ac84-51dd95a7844e" providerId="ADAL" clId="{65EC4B66-A82A-4BD4-9FA8-92BBFA55548B}" dt="2025-05-02T13:30:22.813" v="4" actId="20577"/>
          <ac:spMkLst>
            <pc:docMk/>
            <pc:sldMk cId="1139790432" sldId="321"/>
            <ac:spMk id="3" creationId="{00000000-0000-0000-0000-000000000000}"/>
          </ac:spMkLst>
        </pc:spChg>
      </pc:sldChg>
      <pc:sldChg chg="modSp mod">
        <pc:chgData name="Rachel Brunt" userId="00c2f9b8-9ce9-464d-ac84-51dd95a7844e" providerId="ADAL" clId="{65EC4B66-A82A-4BD4-9FA8-92BBFA55548B}" dt="2025-05-02T13:30:47.064" v="27" actId="20577"/>
        <pc:sldMkLst>
          <pc:docMk/>
          <pc:sldMk cId="2144737988" sldId="323"/>
        </pc:sldMkLst>
        <pc:spChg chg="mod">
          <ac:chgData name="Rachel Brunt" userId="00c2f9b8-9ce9-464d-ac84-51dd95a7844e" providerId="ADAL" clId="{65EC4B66-A82A-4BD4-9FA8-92BBFA55548B}" dt="2025-05-02T13:30:47.064" v="27" actId="20577"/>
          <ac:spMkLst>
            <pc:docMk/>
            <pc:sldMk cId="2144737988" sldId="323"/>
            <ac:spMk id="9" creationId="{1B50AA70-36A0-4BB0-6DE4-E9F03AF6ABBC}"/>
          </ac:spMkLst>
        </pc:spChg>
      </pc:sldChg>
      <pc:sldChg chg="addSp modSp mod">
        <pc:chgData name="Rachel Brunt" userId="00c2f9b8-9ce9-464d-ac84-51dd95a7844e" providerId="ADAL" clId="{65EC4B66-A82A-4BD4-9FA8-92BBFA55548B}" dt="2025-05-07T12:57:11.728" v="40" actId="1076"/>
        <pc:sldMkLst>
          <pc:docMk/>
          <pc:sldMk cId="2996160057" sldId="328"/>
        </pc:sldMkLst>
        <pc:spChg chg="add mod">
          <ac:chgData name="Rachel Brunt" userId="00c2f9b8-9ce9-464d-ac84-51dd95a7844e" providerId="ADAL" clId="{65EC4B66-A82A-4BD4-9FA8-92BBFA55548B}" dt="2025-05-07T12:57:00.236" v="36" actId="1582"/>
          <ac:spMkLst>
            <pc:docMk/>
            <pc:sldMk cId="2996160057" sldId="328"/>
            <ac:spMk id="4" creationId="{2E8FCF70-DF75-79B6-3F76-5EF3F987A3BE}"/>
          </ac:spMkLst>
        </pc:spChg>
        <pc:spChg chg="add mod">
          <ac:chgData name="Rachel Brunt" userId="00c2f9b8-9ce9-464d-ac84-51dd95a7844e" providerId="ADAL" clId="{65EC4B66-A82A-4BD4-9FA8-92BBFA55548B}" dt="2025-05-07T12:57:11.728" v="40" actId="1076"/>
          <ac:spMkLst>
            <pc:docMk/>
            <pc:sldMk cId="2996160057" sldId="328"/>
            <ac:spMk id="5" creationId="{5DCEE3A7-E7BD-13D6-34E3-BBA2ECF52D86}"/>
          </ac:spMkLst>
        </pc:spChg>
        <pc:spChg chg="mod">
          <ac:chgData name="Rachel Brunt" userId="00c2f9b8-9ce9-464d-ac84-51dd95a7844e" providerId="ADAL" clId="{65EC4B66-A82A-4BD4-9FA8-92BBFA55548B}" dt="2025-05-07T12:56:39.310" v="32" actId="20577"/>
          <ac:spMkLst>
            <pc:docMk/>
            <pc:sldMk cId="2996160057" sldId="328"/>
            <ac:spMk id="8" creationId="{00000000-0000-0000-0000-000000000000}"/>
          </ac:spMkLst>
        </pc:spChg>
      </pc:sldChg>
      <pc:sldChg chg="modSp mod">
        <pc:chgData name="Rachel Brunt" userId="00c2f9b8-9ce9-464d-ac84-51dd95a7844e" providerId="ADAL" clId="{65EC4B66-A82A-4BD4-9FA8-92BBFA55548B}" dt="2025-05-02T13:33:01.894" v="31" actId="403"/>
        <pc:sldMkLst>
          <pc:docMk/>
          <pc:sldMk cId="3964681124" sldId="514"/>
        </pc:sldMkLst>
        <pc:spChg chg="mod">
          <ac:chgData name="Rachel Brunt" userId="00c2f9b8-9ce9-464d-ac84-51dd95a7844e" providerId="ADAL" clId="{65EC4B66-A82A-4BD4-9FA8-92BBFA55548B}" dt="2025-05-02T13:33:01.894" v="31" actId="403"/>
          <ac:spMkLst>
            <pc:docMk/>
            <pc:sldMk cId="3964681124" sldId="514"/>
            <ac:spMk id="3" creationId="{77CB0755-66A2-F440-A9AD-8C8BE35B8AE6}"/>
          </ac:spMkLst>
        </pc:spChg>
      </pc:sldChg>
      <pc:sldChg chg="modSp mod">
        <pc:chgData name="Rachel Brunt" userId="00c2f9b8-9ce9-464d-ac84-51dd95a7844e" providerId="ADAL" clId="{65EC4B66-A82A-4BD4-9FA8-92BBFA55548B}" dt="2025-05-02T13:30:58.460" v="28"/>
        <pc:sldMkLst>
          <pc:docMk/>
          <pc:sldMk cId="2339043442" sldId="519"/>
        </pc:sldMkLst>
        <pc:spChg chg="mod">
          <ac:chgData name="Rachel Brunt" userId="00c2f9b8-9ce9-464d-ac84-51dd95a7844e" providerId="ADAL" clId="{65EC4B66-A82A-4BD4-9FA8-92BBFA55548B}" dt="2025-05-02T13:30:58.460" v="28"/>
          <ac:spMkLst>
            <pc:docMk/>
            <pc:sldMk cId="2339043442" sldId="519"/>
            <ac:spMk id="2" creationId="{DE1167E2-BF54-ECFA-D954-6083EDF53126}"/>
          </ac:spMkLst>
        </pc:spChg>
      </pc:sldChg>
    </pc:docChg>
  </pc:docChgLst>
  <pc:docChgLst>
    <pc:chgData name="Rachel Brunt" userId="00c2f9b8-9ce9-464d-ac84-51dd95a7844e" providerId="ADAL" clId="{AE1EFBD4-52BC-48CF-93C5-590F1B784DCD}"/>
    <pc:docChg chg="undo custSel addSld delSld modSld sldOrd">
      <pc:chgData name="Rachel Brunt" userId="00c2f9b8-9ce9-464d-ac84-51dd95a7844e" providerId="ADAL" clId="{AE1EFBD4-52BC-48CF-93C5-590F1B784DCD}" dt="2024-05-08T13:44:01.880" v="982" actId="20577"/>
      <pc:docMkLst>
        <pc:docMk/>
      </pc:docMkLst>
      <pc:sldChg chg="modAnim">
        <pc:chgData name="Rachel Brunt" userId="00c2f9b8-9ce9-464d-ac84-51dd95a7844e" providerId="ADAL" clId="{AE1EFBD4-52BC-48CF-93C5-590F1B784DCD}" dt="2024-05-08T12:39:32.420" v="914"/>
        <pc:sldMkLst>
          <pc:docMk/>
          <pc:sldMk cId="3775889852" sldId="315"/>
        </pc:sldMkLst>
      </pc:sldChg>
      <pc:sldChg chg="modAnim">
        <pc:chgData name="Rachel Brunt" userId="00c2f9b8-9ce9-464d-ac84-51dd95a7844e" providerId="ADAL" clId="{AE1EFBD4-52BC-48CF-93C5-590F1B784DCD}" dt="2024-05-08T12:39:47.579" v="918"/>
        <pc:sldMkLst>
          <pc:docMk/>
          <pc:sldMk cId="376249200" sldId="316"/>
        </pc:sldMkLst>
      </pc:sldChg>
      <pc:sldChg chg="del mod modShow">
        <pc:chgData name="Rachel Brunt" userId="00c2f9b8-9ce9-464d-ac84-51dd95a7844e" providerId="ADAL" clId="{AE1EFBD4-52BC-48CF-93C5-590F1B784DCD}" dt="2024-05-08T08:44:45.993" v="715" actId="47"/>
        <pc:sldMkLst>
          <pc:docMk/>
          <pc:sldMk cId="2472668523" sldId="317"/>
        </pc:sldMkLst>
      </pc:sldChg>
      <pc:sldChg chg="modSp mod modAnim">
        <pc:chgData name="Rachel Brunt" userId="00c2f9b8-9ce9-464d-ac84-51dd95a7844e" providerId="ADAL" clId="{AE1EFBD4-52BC-48CF-93C5-590F1B784DCD}" dt="2024-05-08T12:40:37.757" v="922"/>
        <pc:sldMkLst>
          <pc:docMk/>
          <pc:sldMk cId="2509169157" sldId="318"/>
        </pc:sldMkLst>
      </pc:sldChg>
      <pc:sldChg chg="modSp mod">
        <pc:chgData name="Rachel Brunt" userId="00c2f9b8-9ce9-464d-ac84-51dd95a7844e" providerId="ADAL" clId="{AE1EFBD4-52BC-48CF-93C5-590F1B784DCD}" dt="2024-05-03T11:18:44.358" v="31" actId="20577"/>
        <pc:sldMkLst>
          <pc:docMk/>
          <pc:sldMk cId="1794492683" sldId="319"/>
        </pc:sldMkLst>
      </pc:sldChg>
      <pc:sldChg chg="modSp mod">
        <pc:chgData name="Rachel Brunt" userId="00c2f9b8-9ce9-464d-ac84-51dd95a7844e" providerId="ADAL" clId="{AE1EFBD4-52BC-48CF-93C5-590F1B784DCD}" dt="2024-05-08T08:49:38.683" v="884" actId="20577"/>
        <pc:sldMkLst>
          <pc:docMk/>
          <pc:sldMk cId="1139790432" sldId="321"/>
        </pc:sldMkLst>
      </pc:sldChg>
      <pc:sldChg chg="modSp mod">
        <pc:chgData name="Rachel Brunt" userId="00c2f9b8-9ce9-464d-ac84-51dd95a7844e" providerId="ADAL" clId="{AE1EFBD4-52BC-48CF-93C5-590F1B784DCD}" dt="2024-05-03T11:21:17.045" v="71" actId="1076"/>
        <pc:sldMkLst>
          <pc:docMk/>
          <pc:sldMk cId="2171565411" sldId="322"/>
        </pc:sldMkLst>
      </pc:sldChg>
      <pc:sldChg chg="modSp mod">
        <pc:chgData name="Rachel Brunt" userId="00c2f9b8-9ce9-464d-ac84-51dd95a7844e" providerId="ADAL" clId="{AE1EFBD4-52BC-48CF-93C5-590F1B784DCD}" dt="2024-05-08T13:44:01.880" v="982" actId="20577"/>
        <pc:sldMkLst>
          <pc:docMk/>
          <pc:sldMk cId="2144737988" sldId="323"/>
        </pc:sldMkLst>
      </pc:sldChg>
      <pc:sldChg chg="modSp mod">
        <pc:chgData name="Rachel Brunt" userId="00c2f9b8-9ce9-464d-ac84-51dd95a7844e" providerId="ADAL" clId="{AE1EFBD4-52BC-48CF-93C5-590F1B784DCD}" dt="2024-05-03T11:22:02.299" v="111" actId="14100"/>
        <pc:sldMkLst>
          <pc:docMk/>
          <pc:sldMk cId="774144978" sldId="324"/>
        </pc:sldMkLst>
      </pc:sldChg>
      <pc:sldChg chg="modAnim">
        <pc:chgData name="Rachel Brunt" userId="00c2f9b8-9ce9-464d-ac84-51dd95a7844e" providerId="ADAL" clId="{AE1EFBD4-52BC-48CF-93C5-590F1B784DCD}" dt="2024-05-08T12:41:47.318" v="923"/>
        <pc:sldMkLst>
          <pc:docMk/>
          <pc:sldMk cId="850427328" sldId="325"/>
        </pc:sldMkLst>
      </pc:sldChg>
      <pc:sldChg chg="modSp mod">
        <pc:chgData name="Rachel Brunt" userId="00c2f9b8-9ce9-464d-ac84-51dd95a7844e" providerId="ADAL" clId="{AE1EFBD4-52BC-48CF-93C5-590F1B784DCD}" dt="2024-05-03T11:23:32.327" v="135" actId="207"/>
        <pc:sldMkLst>
          <pc:docMk/>
          <pc:sldMk cId="355954164" sldId="326"/>
        </pc:sldMkLst>
      </pc:sldChg>
      <pc:sldChg chg="addSp delSp modSp mod">
        <pc:chgData name="Rachel Brunt" userId="00c2f9b8-9ce9-464d-ac84-51dd95a7844e" providerId="ADAL" clId="{AE1EFBD4-52BC-48CF-93C5-590F1B784DCD}" dt="2024-05-03T11:25:01.348" v="237" actId="20577"/>
        <pc:sldMkLst>
          <pc:docMk/>
          <pc:sldMk cId="2996160057" sldId="328"/>
        </pc:sldMkLst>
      </pc:sldChg>
      <pc:sldChg chg="modSp mod">
        <pc:chgData name="Rachel Brunt" userId="00c2f9b8-9ce9-464d-ac84-51dd95a7844e" providerId="ADAL" clId="{AE1EFBD4-52BC-48CF-93C5-590F1B784DCD}" dt="2024-05-03T11:22:43.747" v="121" actId="1076"/>
        <pc:sldMkLst>
          <pc:docMk/>
          <pc:sldMk cId="1877605770" sldId="515"/>
        </pc:sldMkLst>
      </pc:sldChg>
      <pc:sldChg chg="modSp add mod">
        <pc:chgData name="Rachel Brunt" userId="00c2f9b8-9ce9-464d-ac84-51dd95a7844e" providerId="ADAL" clId="{AE1EFBD4-52BC-48CF-93C5-590F1B784DCD}" dt="2024-05-03T11:21:44.210" v="109" actId="20577"/>
        <pc:sldMkLst>
          <pc:docMk/>
          <pc:sldMk cId="3067656608" sldId="516"/>
        </pc:sldMkLst>
      </pc:sldChg>
      <pc:sldChg chg="modSp add mod ord">
        <pc:chgData name="Rachel Brunt" userId="00c2f9b8-9ce9-464d-ac84-51dd95a7844e" providerId="ADAL" clId="{AE1EFBD4-52BC-48CF-93C5-590F1B784DCD}" dt="2024-05-03T11:28:49.711" v="292"/>
        <pc:sldMkLst>
          <pc:docMk/>
          <pc:sldMk cId="3875286971" sldId="517"/>
        </pc:sldMkLst>
      </pc:sldChg>
      <pc:sldChg chg="addSp delSp modSp new mod">
        <pc:chgData name="Rachel Brunt" userId="00c2f9b8-9ce9-464d-ac84-51dd95a7844e" providerId="ADAL" clId="{AE1EFBD4-52BC-48CF-93C5-590F1B784DCD}" dt="2024-05-08T08:51:47.491" v="904" actId="20577"/>
        <pc:sldMkLst>
          <pc:docMk/>
          <pc:sldMk cId="2969069532" sldId="51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14:50:20.15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0,'2366'0'0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14:51:24.6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0,'1316'0'0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1:27.0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0,'2235'0,"-2182"0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14:51:30.6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0,'1314'0'0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1:34.3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0,'2480'0,"-2433"0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1:39.6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49,'24'-2,"-1"0,1-2,27-7,33-5,79 4,209 11,-162 4,2009-3,-2169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1:41.4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1,'7'0,"26"0,21 0,24 0,7 0,10 0,13 0,-6 0,-12 0,-7 0,-10 0,-10 0,-8 0,1 0,-1 0,-3 0,-9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1:47.1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1 177,'1956'0,"-1698"-22,-49 2,-153 15,0-3,102-28,-16 2,-50 15,-1 5,128-5,1004 22,-1180-3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1:50.1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1,'3817'0,"-3778"0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14:52:06.8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0,'6394'0'0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2:11.9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1 150,'6'-4,"0"0,1 0,0 1,0-1,0 2,0-1,1 1,-1 0,1 0,-1 1,1 0,-1 1,9-1,5-1,148-10,215 11,-167 4,-165-4,-1-4,80-16,-52 11,0 3,157 6,19 0,-96-18,19-2,509 18,-354 6,2798-3,-3110 0,0-1,38-6,-23-3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14:50:31.12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87 0,'2014'-87'0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0:35.9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0 116,'0'-8,"15"-2,12 0,10 2,-3-4,2-1,8 2,5 3,1 3,8 2,1 1,-3 2,5-7,-1-3,-10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0:38.20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0 136,'1055'0,"-1011"-3,0-1,50-12,60-5,-62 20,-68 3,0-2,-1 0,1-2,0-1,-1 0,1-2,29-10,-17 2,0 1,1 1,0 2,1 2,0 1,0 2,43 1,-35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0:43.2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1,'992'0,"-945"0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14:50:47.84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 0,'3545'-45'0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0:50.12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0,'2108'0,"-2058"0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6T14:51:01.35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0,'3809'0'0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6T14:51:13.4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90,'0'-1,"1"0,-1-1,1 1,0 0,0-1,-1 1,1 0,0 0,0 0,0 0,0 0,0 0,1 0,-1 0,0 0,0 0,1 1,-1-1,0 1,1-1,-1 1,1-1,-1 1,3-1,43-8,-43 8,110-9,216 8,-163 5,397-3,-524-2,0-2,53-12,-47 7,59-4,523 9,-323 7,145-3,-404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C4711-3E78-1745-B06A-E62F97A947D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2E07B-5FC7-6041-A942-DB49873E8F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38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Q&amp;A at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431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1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pairs, 2 mins each (4 in total)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10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2B2B4-3A15-9AA2-E1C6-6B07AB4F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E4C42-7AF3-B020-247A-7BC6A23A9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B6049-0B5B-F990-69EC-7870F6C36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662C1-992A-CFC1-6947-1CF849B333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245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005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17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to others – friends, UoM alumni (LinkedIn), careers fairs</a:t>
            </a:r>
          </a:p>
          <a:p>
            <a:r>
              <a:rPr lang="en-GB" dirty="0"/>
              <a:t>Do your research – company website, LinkedIn (people as well as commercial awareness), </a:t>
            </a:r>
            <a:r>
              <a:rPr lang="en-GB" dirty="0" err="1"/>
              <a:t>glassdoor</a:t>
            </a:r>
            <a:endParaRPr lang="en-GB" dirty="0"/>
          </a:p>
          <a:p>
            <a:r>
              <a:rPr lang="en-GB" dirty="0"/>
              <a:t>Careers Service website – lots of tips, videos, info/support for anyone needing additional help, e.g. neurodiverse</a:t>
            </a:r>
          </a:p>
          <a:p>
            <a:r>
              <a:rPr lang="en-GB" dirty="0"/>
              <a:t>Interview pathway on CC – including </a:t>
            </a:r>
            <a:r>
              <a:rPr lang="en-GB" dirty="0" err="1"/>
              <a:t>Shortlist.Me</a:t>
            </a:r>
            <a:endParaRPr lang="en-GB" dirty="0"/>
          </a:p>
          <a:p>
            <a:r>
              <a:rPr lang="en-GB" dirty="0"/>
              <a:t>Interview Simulation – book in with a Careers Consultant for a 1:1 practice when you’re invited to interview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85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aseline="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A2E07B-5FC7-6041-A942-DB49873E8F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388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051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529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33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Everyone has a unique starting point when thinking about careers.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kern="10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200" kern="10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Scan the QR code or click on the link to access targeted advice including signposting to specialist organisations for support, learn about proactive employers and access internship information. </a:t>
            </a:r>
            <a:br>
              <a:rPr lang="en-GB" kern="100"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200" kern="100">
              <a:effectLst/>
              <a:latin typeface="Apto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offer Careers appointments which can be booked via CareerConnect and for students who are disabled, neurodiverse and/or have a long-term health condition there are 60 minute Careers appointments available too.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875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558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05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202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85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387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68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533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Verbal and non-verbal cues – ask: ‘What do we mean by….?’ ‘What might an example be? ‘How might you do that?’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Motivation – what drives you, passion, excitement, keenness, curiosity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Evidence – facts, data, feedback, examples. ‘I’m a great </a:t>
            </a:r>
            <a:r>
              <a:rPr lang="en-GB" dirty="0" err="1"/>
              <a:t>teamplayer</a:t>
            </a:r>
            <a:r>
              <a:rPr lang="en-GB" dirty="0"/>
              <a:t>’ vs ‘I’ve been part of many teams – group project, netball team, volunteer at a homeless shelter, part-time job at Tesco’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Personality – genuine, whole self, someone they want to work with, natural smile/gestures, tone of voice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Professionalism – out of student mode!  Think about impression, e.g. Punctual, polite, focussed, confident, dress appropriate to the job (plus a bit extra smart </a:t>
            </a:r>
            <a:r>
              <a:rPr lang="en-GB" dirty="0">
                <a:sym typeface="Wingdings" panose="05000000000000000000" pitchFamily="2" charset="2"/>
              </a:rPr>
              <a:t>)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I like ice cream….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(mot) …because it makes me happy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INSTEAD: (</a:t>
            </a:r>
            <a:r>
              <a:rPr lang="en-GB" dirty="0" err="1">
                <a:sym typeface="Wingdings" panose="05000000000000000000" pitchFamily="2" charset="2"/>
              </a:rPr>
              <a:t>ev</a:t>
            </a:r>
            <a:r>
              <a:rPr lang="en-GB" dirty="0">
                <a:sym typeface="Wingdings" panose="05000000000000000000" pitchFamily="2" charset="2"/>
              </a:rPr>
              <a:t>) …and whenever I have it, I think of holidays and it makes me happy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(</a:t>
            </a:r>
            <a:r>
              <a:rPr lang="en-GB" dirty="0" err="1">
                <a:sym typeface="Wingdings" panose="05000000000000000000" pitchFamily="2" charset="2"/>
              </a:rPr>
              <a:t>pers</a:t>
            </a:r>
            <a:r>
              <a:rPr lang="en-GB" dirty="0">
                <a:sym typeface="Wingdings" panose="05000000000000000000" pitchFamily="2" charset="2"/>
              </a:rPr>
              <a:t>) …[say over-enthusiastically]</a:t>
            </a:r>
          </a:p>
          <a:p>
            <a:pPr marL="2000250" lvl="4" indent="-1714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(prof) …[say smiling, toned back]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>
                <a:sym typeface="Wingdings" panose="05000000000000000000" pitchFamily="2" charset="2"/>
              </a:rPr>
              <a:t>IN PAIRS, have a go with this sentence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666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pairs, 2 mins each (4 in total)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2E07B-5FC7-6041-A942-DB49873E8FB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651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A717C99F-B8B6-D14A-A53D-D0EC258FAF0D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564882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7996F-8CCE-0D4F-892C-2E104BCAC7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0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ine Title 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83CE7E43-BBA8-9347-B3C5-CEBBC3AAA734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489795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42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C527E-6657-B042-B5E4-D5D56D5299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-Line Title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3302B266-AE48-A649-BA0D-3D4660629E2A}"/>
              </a:ext>
            </a:extLst>
          </p:cNvPr>
          <p:cNvSpPr/>
          <p:nvPr userDrawn="1"/>
        </p:nvSpPr>
        <p:spPr>
          <a:xfrm>
            <a:off x="0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489795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42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C527E-6657-B042-B5E4-D5D56D5299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0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-Line Title 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C950C1E4-5FC3-7A45-8633-B67E1B43F56E}"/>
              </a:ext>
            </a:extLst>
          </p:cNvPr>
          <p:cNvSpPr/>
          <p:nvPr userDrawn="1"/>
        </p:nvSpPr>
        <p:spPr>
          <a:xfrm>
            <a:off x="-12673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489795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42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4C527E-6657-B042-B5E4-D5D56D5299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880A-4515-654F-BFF2-A00FE4C8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51105-E6BD-564E-889B-701C0FFAC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25297-ED55-114B-9190-8445B991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1ACBD-A7B6-B64B-A17F-C29697F1B6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278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880A-4515-654F-BFF2-A00FE4C8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51105-E6BD-564E-889B-701C0FFAC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2005012"/>
            <a:ext cx="5508000" cy="37208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25297-ED55-114B-9190-8445B991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573101-E0D6-8C4A-96BC-A9DCF92240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2000" y="2005012"/>
            <a:ext cx="5508000" cy="37208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9071C-6326-E049-83B3-AD8F4C3DD4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652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2A4953-9A6D-5240-ABDA-810DC05301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998" y="2005012"/>
            <a:ext cx="11328002" cy="3721101"/>
          </a:xfrm>
        </p:spPr>
        <p:txBody>
          <a:bodyPr lIns="720000" tIns="360000" rIns="720000"/>
          <a:lstStyle>
            <a:lvl1pPr algn="ctr">
              <a:defRPr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E880A-4515-654F-BFF2-A00FE4C8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25297-ED55-114B-9190-8445B991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5D7C6D-C7C8-2941-B0C0-E05AA0F734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70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A782DB-989A-AF4F-9D34-CD9B9F8AED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lIns="1080000" tIns="720000" rIns="1080000"/>
          <a:lstStyle>
            <a:lvl1pPr algn="ctr">
              <a:defRPr sz="2800" b="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3EDE4-FF94-7B4A-A358-696F6637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DF1025-B96E-FA4B-8087-967C5EA3088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716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AB9B-97C9-2048-A710-970852A4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3EDE4-FF94-7B4A-A358-696F6637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432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F3554A3-D86F-714C-9F37-B4C673873814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297841"/>
            <a:ext cx="8460000" cy="671286"/>
          </a:xfrm>
        </p:spPr>
        <p:txBody>
          <a:bodyPr anchor="t"/>
          <a:lstStyle>
            <a:lvl1pPr algn="l">
              <a:lnSpc>
                <a:spcPts val="62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998" y="1084494"/>
            <a:ext cx="8460000" cy="2725505"/>
          </a:xfrm>
        </p:spPr>
        <p:txBody>
          <a:bodyPr/>
          <a:lstStyle>
            <a:lvl1pPr marL="0" indent="0" algn="l">
              <a:lnSpc>
                <a:spcPts val="6200"/>
              </a:lnSpc>
              <a:buNone/>
              <a:defRPr sz="5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2A0-291C-3342-AF0E-BD98F489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10FB-EB06-FA44-9BED-D390F2473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705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Breaker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9B0CC1E6-49B8-1E4E-82B9-222EF9E7D6A5}"/>
              </a:ext>
            </a:extLst>
          </p:cNvPr>
          <p:cNvSpPr/>
          <p:nvPr userDrawn="1"/>
        </p:nvSpPr>
        <p:spPr>
          <a:xfrm>
            <a:off x="-12673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297841"/>
            <a:ext cx="8460000" cy="671286"/>
          </a:xfrm>
        </p:spPr>
        <p:txBody>
          <a:bodyPr anchor="t"/>
          <a:lstStyle>
            <a:lvl1pPr algn="l">
              <a:lnSpc>
                <a:spcPts val="62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998" y="1084494"/>
            <a:ext cx="8460000" cy="2725505"/>
          </a:xfrm>
        </p:spPr>
        <p:txBody>
          <a:bodyPr/>
          <a:lstStyle>
            <a:lvl1pPr marL="0" indent="0" algn="l">
              <a:lnSpc>
                <a:spcPts val="6200"/>
              </a:lnSpc>
              <a:buNone/>
              <a:defRPr sz="5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2A0-291C-3342-AF0E-BD98F489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10FB-EB06-FA44-9BED-D390F2473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2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39320CD2-B71A-E645-A255-BDE77DB919EA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564882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CB59A-6B13-CC42-AFC4-A93F6CB120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98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reaker 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25DFFBFA-678C-454B-9EAE-5E5376D57176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297841"/>
            <a:ext cx="8460000" cy="671286"/>
          </a:xfrm>
        </p:spPr>
        <p:txBody>
          <a:bodyPr anchor="t"/>
          <a:lstStyle>
            <a:lvl1pPr algn="l">
              <a:lnSpc>
                <a:spcPts val="62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998" y="1084494"/>
            <a:ext cx="8460000" cy="2725505"/>
          </a:xfrm>
        </p:spPr>
        <p:txBody>
          <a:bodyPr/>
          <a:lstStyle>
            <a:lvl1pPr marL="0" indent="0" algn="l">
              <a:lnSpc>
                <a:spcPts val="6200"/>
              </a:lnSpc>
              <a:buNone/>
              <a:defRPr sz="5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2A0-291C-3342-AF0E-BD98F489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10FB-EB06-FA44-9BED-D390F2473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677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Breaker 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4C95B63B-531A-6548-B1F0-2375085B1164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297841"/>
            <a:ext cx="8460000" cy="671286"/>
          </a:xfrm>
        </p:spPr>
        <p:txBody>
          <a:bodyPr anchor="t"/>
          <a:lstStyle>
            <a:lvl1pPr algn="l">
              <a:lnSpc>
                <a:spcPts val="62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998" y="1084494"/>
            <a:ext cx="8460000" cy="2725505"/>
          </a:xfrm>
        </p:spPr>
        <p:txBody>
          <a:bodyPr/>
          <a:lstStyle>
            <a:lvl1pPr marL="0" indent="0" algn="l">
              <a:lnSpc>
                <a:spcPts val="6200"/>
              </a:lnSpc>
              <a:buNone/>
              <a:defRPr sz="5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2A0-291C-3342-AF0E-BD98F489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10FB-EB06-FA44-9BED-D390F2473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112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Breaker 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90D5F35-7946-934F-AC12-95230C803E67}"/>
              </a:ext>
            </a:extLst>
          </p:cNvPr>
          <p:cNvSpPr/>
          <p:nvPr userDrawn="1"/>
        </p:nvSpPr>
        <p:spPr>
          <a:xfrm>
            <a:off x="0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297841"/>
            <a:ext cx="8460000" cy="671286"/>
          </a:xfrm>
        </p:spPr>
        <p:txBody>
          <a:bodyPr anchor="t"/>
          <a:lstStyle>
            <a:lvl1pPr algn="l">
              <a:lnSpc>
                <a:spcPts val="62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998" y="1084494"/>
            <a:ext cx="8460000" cy="2725505"/>
          </a:xfrm>
        </p:spPr>
        <p:txBody>
          <a:bodyPr/>
          <a:lstStyle>
            <a:lvl1pPr marL="0" indent="0" algn="l">
              <a:lnSpc>
                <a:spcPts val="6200"/>
              </a:lnSpc>
              <a:buNone/>
              <a:defRPr sz="5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2A0-291C-3342-AF0E-BD98F489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10FB-EB06-FA44-9BED-D390F2473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654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Breaker 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2AAA2002-365B-5B46-B6B6-FF6BA6268531}"/>
              </a:ext>
            </a:extLst>
          </p:cNvPr>
          <p:cNvSpPr/>
          <p:nvPr userDrawn="1"/>
        </p:nvSpPr>
        <p:spPr>
          <a:xfrm>
            <a:off x="-12673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297841"/>
            <a:ext cx="8460000" cy="671286"/>
          </a:xfrm>
        </p:spPr>
        <p:txBody>
          <a:bodyPr anchor="t"/>
          <a:lstStyle>
            <a:lvl1pPr algn="l">
              <a:lnSpc>
                <a:spcPts val="62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998" y="1084494"/>
            <a:ext cx="8460000" cy="2725505"/>
          </a:xfrm>
        </p:spPr>
        <p:txBody>
          <a:bodyPr/>
          <a:lstStyle>
            <a:lvl1pPr marL="0" indent="0" algn="l">
              <a:lnSpc>
                <a:spcPts val="6200"/>
              </a:lnSpc>
              <a:buNone/>
              <a:defRPr sz="5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2A0-291C-3342-AF0E-BD98F489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10FB-EB06-FA44-9BED-D390F24739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543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998" y="297841"/>
            <a:ext cx="8460000" cy="671286"/>
          </a:xfrm>
        </p:spPr>
        <p:txBody>
          <a:bodyPr anchor="t"/>
          <a:lstStyle>
            <a:lvl1pPr algn="l">
              <a:lnSpc>
                <a:spcPts val="62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998" y="1084494"/>
            <a:ext cx="8460000" cy="2725505"/>
          </a:xfrm>
        </p:spPr>
        <p:txBody>
          <a:bodyPr/>
          <a:lstStyle>
            <a:lvl1pPr marL="0" indent="0" algn="l">
              <a:lnSpc>
                <a:spcPts val="6200"/>
              </a:lnSpc>
              <a:buNone/>
              <a:defRPr sz="5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2A0-291C-3342-AF0E-BD98F489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3CBEA-BEE6-834A-9264-CAFAFEBE253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914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1032F1E3-C2CA-A247-970D-6E30385CB90B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905828"/>
            <a:ext cx="9144000" cy="2387600"/>
          </a:xfrm>
        </p:spPr>
        <p:txBody>
          <a:bodyPr anchor="b"/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3241993"/>
            <a:ext cx="9144000" cy="823912"/>
          </a:xfrm>
        </p:spPr>
        <p:txBody>
          <a:bodyPr anchor="t"/>
          <a:lstStyle>
            <a:lvl1pPr marL="0" indent="0" algn="l">
              <a:lnSpc>
                <a:spcPts val="5200"/>
              </a:lnSpc>
              <a:buNone/>
              <a:defRPr sz="6500" b="1" i="0" cap="all" spc="-10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05E329-82C7-A441-91C9-DEFC34CED06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6720" y="4644072"/>
            <a:ext cx="5157787" cy="823912"/>
          </a:xfrm>
        </p:spPr>
        <p:txBody>
          <a:bodyPr anchor="t"/>
          <a:lstStyle>
            <a:lvl1pPr marL="0" indent="0">
              <a:buNone/>
              <a:defRPr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09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27D6D840-16AE-9242-8973-0147A21DDB9F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905828"/>
            <a:ext cx="9144000" cy="2387600"/>
          </a:xfrm>
        </p:spPr>
        <p:txBody>
          <a:bodyPr anchor="b"/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3241993"/>
            <a:ext cx="9144000" cy="823912"/>
          </a:xfrm>
        </p:spPr>
        <p:txBody>
          <a:bodyPr anchor="t"/>
          <a:lstStyle>
            <a:lvl1pPr marL="0" indent="0" algn="l">
              <a:lnSpc>
                <a:spcPts val="5200"/>
              </a:lnSpc>
              <a:buNone/>
              <a:defRPr sz="6500" b="1" i="0" cap="all" spc="-10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57CEF0-005A-6141-9849-0B9A3C2F8BC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" y="4644072"/>
            <a:ext cx="5157787" cy="823912"/>
          </a:xfrm>
        </p:spPr>
        <p:txBody>
          <a:bodyPr anchor="t"/>
          <a:lstStyle>
            <a:lvl1pPr marL="0" indent="0">
              <a:buNone/>
              <a:defRPr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611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69F90C51-A6B7-5E48-B19F-3DBE4F588DF7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905828"/>
            <a:ext cx="9144000" cy="2387600"/>
          </a:xfrm>
        </p:spPr>
        <p:txBody>
          <a:bodyPr anchor="b"/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3241993"/>
            <a:ext cx="9144000" cy="823912"/>
          </a:xfrm>
        </p:spPr>
        <p:txBody>
          <a:bodyPr anchor="t"/>
          <a:lstStyle>
            <a:lvl1pPr marL="0" indent="0" algn="l">
              <a:lnSpc>
                <a:spcPts val="5200"/>
              </a:lnSpc>
              <a:buNone/>
              <a:defRPr sz="6500" b="1" i="0" cap="all" spc="-10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4778F6-32E9-BC47-A747-9813951A1CC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" y="4644072"/>
            <a:ext cx="5157787" cy="823912"/>
          </a:xfrm>
        </p:spPr>
        <p:txBody>
          <a:bodyPr anchor="t"/>
          <a:lstStyle>
            <a:lvl1pPr marL="0" indent="0">
              <a:buNone/>
              <a:defRPr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894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E1E774D-3FBD-5345-88C1-DA545EC879B6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905828"/>
            <a:ext cx="9144000" cy="2387600"/>
          </a:xfrm>
        </p:spPr>
        <p:txBody>
          <a:bodyPr anchor="b"/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3241992"/>
            <a:ext cx="9144000" cy="1319847"/>
          </a:xfrm>
        </p:spPr>
        <p:txBody>
          <a:bodyPr anchor="t"/>
          <a:lstStyle>
            <a:lvl1pPr marL="0" indent="0" algn="l">
              <a:lnSpc>
                <a:spcPts val="5200"/>
              </a:lnSpc>
              <a:buNone/>
              <a:defRPr sz="6500" b="1" i="0" cap="all" spc="-10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E7EAEF-FDD7-0F43-9675-FC01F485DFE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6720" y="4644072"/>
            <a:ext cx="5157787" cy="823912"/>
          </a:xfrm>
        </p:spPr>
        <p:txBody>
          <a:bodyPr anchor="t"/>
          <a:lstStyle>
            <a:lvl1pPr marL="0" indent="0">
              <a:buNone/>
              <a:defRPr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215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8328CC34-BD4C-C84B-B291-7D5FF54D2251}"/>
              </a:ext>
            </a:extLst>
          </p:cNvPr>
          <p:cNvSpPr/>
          <p:nvPr userDrawn="1"/>
        </p:nvSpPr>
        <p:spPr>
          <a:xfrm>
            <a:off x="0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905828"/>
            <a:ext cx="9144000" cy="2387600"/>
          </a:xfrm>
        </p:spPr>
        <p:txBody>
          <a:bodyPr anchor="b"/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3241992"/>
            <a:ext cx="9144000" cy="1319847"/>
          </a:xfrm>
        </p:spPr>
        <p:txBody>
          <a:bodyPr anchor="t"/>
          <a:lstStyle>
            <a:lvl1pPr marL="0" indent="0" algn="l">
              <a:lnSpc>
                <a:spcPts val="5200"/>
              </a:lnSpc>
              <a:buNone/>
              <a:defRPr sz="6500" b="1" i="0" cap="all" spc="-10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E7EAEF-FDD7-0F43-9675-FC01F485DFE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6720" y="4644072"/>
            <a:ext cx="5157787" cy="823912"/>
          </a:xfrm>
        </p:spPr>
        <p:txBody>
          <a:bodyPr anchor="t"/>
          <a:lstStyle>
            <a:lvl1pPr marL="0" indent="0">
              <a:buNone/>
              <a:defRPr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095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A4EC40CC-9109-7A49-B29E-D26BCA5494D1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564882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DD3790-27E3-BF48-80A7-A20E675AAA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49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3119447-CCB7-6846-95B1-486A50D99D3E}"/>
              </a:ext>
            </a:extLst>
          </p:cNvPr>
          <p:cNvSpPr/>
          <p:nvPr userDrawn="1"/>
        </p:nvSpPr>
        <p:spPr>
          <a:xfrm>
            <a:off x="-12673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905828"/>
            <a:ext cx="9144000" cy="2387600"/>
          </a:xfrm>
        </p:spPr>
        <p:txBody>
          <a:bodyPr anchor="b"/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3241992"/>
            <a:ext cx="9144000" cy="1319847"/>
          </a:xfrm>
        </p:spPr>
        <p:txBody>
          <a:bodyPr anchor="t"/>
          <a:lstStyle>
            <a:lvl1pPr marL="0" indent="0" algn="l">
              <a:lnSpc>
                <a:spcPts val="5200"/>
              </a:lnSpc>
              <a:buNone/>
              <a:defRPr sz="6500" b="1" i="0" cap="all" spc="-10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E7EAEF-FDD7-0F43-9675-FC01F485DFE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6720" y="4644072"/>
            <a:ext cx="5157787" cy="823912"/>
          </a:xfrm>
        </p:spPr>
        <p:txBody>
          <a:bodyPr anchor="t"/>
          <a:lstStyle>
            <a:lvl1pPr marL="0" indent="0">
              <a:buNone/>
              <a:defRPr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62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83732880-4B43-EC41-B234-3F99A2196246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564882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03E92-7DDF-D341-986B-DDCAB8E5BE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Line Title 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F739FF9F-F885-4E49-BCA2-95C6725F16CA}"/>
              </a:ext>
            </a:extLst>
          </p:cNvPr>
          <p:cNvSpPr/>
          <p:nvPr userDrawn="1"/>
        </p:nvSpPr>
        <p:spPr>
          <a:xfrm>
            <a:off x="0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564882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03E92-7DDF-D341-986B-DDCAB8E5BE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4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Line Title 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739B9D13-7907-0149-93FD-CAFCFC109EA0}"/>
              </a:ext>
            </a:extLst>
          </p:cNvPr>
          <p:cNvSpPr/>
          <p:nvPr userDrawn="1"/>
        </p:nvSpPr>
        <p:spPr>
          <a:xfrm>
            <a:off x="-12673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564882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5200"/>
              </a:lnSpc>
              <a:defRPr sz="65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03E92-7DDF-D341-986B-DDCAB8E5BE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0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ine Title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8E32635D-4BC9-B24D-8F09-28F6554AE141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489795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42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9981D1-51C2-B24E-B38D-C39145C5D7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ine Title 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1377559E-63D3-8A46-85E1-A867E95828C3}"/>
              </a:ext>
            </a:extLst>
          </p:cNvPr>
          <p:cNvSpPr/>
          <p:nvPr userDrawn="1"/>
        </p:nvSpPr>
        <p:spPr>
          <a:xfrm>
            <a:off x="-12673" y="1402080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489795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42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0102A-C25B-2847-BA5D-70EE4E5BDA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Line Title C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F8611D42-7D19-E041-B68B-F6E9CEBB67C5}"/>
              </a:ext>
            </a:extLst>
          </p:cNvPr>
          <p:cNvSpPr/>
          <p:nvPr userDrawn="1"/>
        </p:nvSpPr>
        <p:spPr>
          <a:xfrm>
            <a:off x="-12673" y="1402081"/>
            <a:ext cx="12204673" cy="5455920"/>
          </a:xfrm>
          <a:custGeom>
            <a:avLst/>
            <a:gdLst/>
            <a:ahLst/>
            <a:cxnLst/>
            <a:rect l="l" t="t" r="r" b="b"/>
            <a:pathLst>
              <a:path w="18300673" h="11144641">
                <a:moveTo>
                  <a:pt x="0" y="0"/>
                </a:moveTo>
                <a:lnTo>
                  <a:pt x="18300673" y="0"/>
                </a:lnTo>
                <a:lnTo>
                  <a:pt x="18300673" y="11144641"/>
                </a:lnTo>
                <a:lnTo>
                  <a:pt x="0" y="11144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B3C12-8703-E940-B0EA-23922AF43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489795"/>
            <a:ext cx="6552000" cy="2387600"/>
          </a:xfr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4200" b="1" i="0" cap="all" spc="-100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F96CA-C590-FD48-B876-99EDF622F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177580"/>
            <a:ext cx="6552000" cy="257441"/>
          </a:xfrm>
        </p:spPr>
        <p:txBody>
          <a:bodyPr/>
          <a:lstStyle>
            <a:lvl1pPr marL="0" indent="0" algn="l">
              <a:buNone/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567F5E3-2168-0140-BD7C-907F4E0451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2000" y="0"/>
            <a:ext cx="4860000" cy="6858000"/>
          </a:xfrm>
        </p:spPr>
        <p:txBody>
          <a:bodyPr lIns="360000" tIns="720000" rIns="3600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8508BEB-73D8-9D41-A37E-2E48992FB9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70" y="4422322"/>
            <a:ext cx="1440000" cy="25744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8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A4009-000A-664D-8B52-4A2F7E311C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470" y="5632250"/>
            <a:ext cx="1536700" cy="78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191D27-6067-8F4A-986E-D1AAA32AD7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2242" y="432000"/>
            <a:ext cx="151515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2DE52-7DA4-E743-99F1-8A8E8CD4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4026"/>
            <a:ext cx="8460000" cy="114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BCD01-96C9-9749-B3AE-37B298794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005012"/>
            <a:ext cx="8460000" cy="37208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04807-1D8B-954A-8055-116DC670A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8" y="6120000"/>
            <a:ext cx="8460000" cy="36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2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The University of Manchester Careers Service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6D886-C521-D546-9934-EE9FA8A83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0700" y="6120000"/>
            <a:ext cx="1079300" cy="360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D6DAD64-6F0D-774E-9969-63632FAF738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2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78" r:id="rId5"/>
    <p:sldLayoutId id="2147483679" r:id="rId6"/>
    <p:sldLayoutId id="2147483664" r:id="rId7"/>
    <p:sldLayoutId id="2147483665" r:id="rId8"/>
    <p:sldLayoutId id="2147483666" r:id="rId9"/>
    <p:sldLayoutId id="2147483667" r:id="rId10"/>
    <p:sldLayoutId id="2147483680" r:id="rId11"/>
    <p:sldLayoutId id="2147483681" r:id="rId12"/>
    <p:sldLayoutId id="2147483650" r:id="rId13"/>
    <p:sldLayoutId id="2147483669" r:id="rId14"/>
    <p:sldLayoutId id="2147483670" r:id="rId15"/>
    <p:sldLayoutId id="2147483654" r:id="rId16"/>
    <p:sldLayoutId id="2147483671" r:id="rId17"/>
    <p:sldLayoutId id="2147483660" r:id="rId18"/>
    <p:sldLayoutId id="2147483685" r:id="rId19"/>
    <p:sldLayoutId id="2147483684" r:id="rId20"/>
    <p:sldLayoutId id="2147483686" r:id="rId21"/>
    <p:sldLayoutId id="2147483687" r:id="rId22"/>
    <p:sldLayoutId id="2147483688" r:id="rId23"/>
    <p:sldLayoutId id="2147483673" r:id="rId24"/>
    <p:sldLayoutId id="2147483672" r:id="rId25"/>
    <p:sldLayoutId id="2147483675" r:id="rId26"/>
    <p:sldLayoutId id="2147483676" r:id="rId27"/>
    <p:sldLayoutId id="2147483677" r:id="rId28"/>
    <p:sldLayoutId id="2147483682" r:id="rId29"/>
    <p:sldLayoutId id="2147483683" r:id="rId30"/>
  </p:sldLayoutIdLst>
  <p:hf hdr="0" dt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30000" indent="-180000" algn="l" defTabSz="914400" rtl="0" eaLnBrk="1" latinLnBrk="0" hangingPunct="1">
        <a:lnSpc>
          <a:spcPct val="100000"/>
        </a:lnSpc>
        <a:spcBef>
          <a:spcPts val="0"/>
        </a:spcBef>
        <a:buFont typeface="System Font Regular"/>
        <a:buChar char="–"/>
        <a:tabLst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10000" indent="-180000" algn="l" defTabSz="914400" rtl="0" eaLnBrk="1" latinLnBrk="0" hangingPunct="1">
        <a:lnSpc>
          <a:spcPct val="100000"/>
        </a:lnSpc>
        <a:spcBef>
          <a:spcPts val="0"/>
        </a:spcBef>
        <a:buFont typeface="System Font Regular"/>
        <a:buChar char="–"/>
        <a:tabLst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10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3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36.png"/><Relationship Id="rId3" Type="http://schemas.openxmlformats.org/officeDocument/2006/relationships/hyperlink" Target="https://www.humanities.manchester.ac.uk/q-step/data-fellowships/data-fellowships-2025/" TargetMode="External"/><Relationship Id="rId21" Type="http://schemas.openxmlformats.org/officeDocument/2006/relationships/image" Target="../media/image27.png"/><Relationship Id="rId34" Type="http://schemas.openxmlformats.org/officeDocument/2006/relationships/customXml" Target="../ink/ink16.xml"/><Relationship Id="rId7" Type="http://schemas.openxmlformats.org/officeDocument/2006/relationships/image" Target="../media/image20.png"/><Relationship Id="rId12" Type="http://schemas.openxmlformats.org/officeDocument/2006/relationships/customXml" Target="../ink/ink5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customXml" Target="../ink/ink18.xml"/><Relationship Id="rId2" Type="http://schemas.openxmlformats.org/officeDocument/2006/relationships/image" Target="../media/image18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31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5.png"/><Relationship Id="rId40" Type="http://schemas.openxmlformats.org/officeDocument/2006/relationships/customXml" Target="../ink/ink19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4.xml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" Type="http://schemas.openxmlformats.org/officeDocument/2006/relationships/customXml" Target="../ink/ink1.xml"/><Relationship Id="rId9" Type="http://schemas.openxmlformats.org/officeDocument/2006/relationships/image" Target="../media/image2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0.png"/><Relationship Id="rId30" Type="http://schemas.openxmlformats.org/officeDocument/2006/relationships/customXml" Target="../ink/ink14.xml"/><Relationship Id="rId35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reesvg.org/deep-thought-man-silhouette-vector-drawin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s.manchester.ac.uk/services/equality/disabilityandmentalhealth/requestingadjustments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s.manchester.ac.uk/services/interviews/practiceinterviews/shortlistm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areers.manchester.ac.uk/services/interviews/practiceinterviews/shortlistm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linktr.ee/uomcareers" TargetMode="Externa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uomcarhu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rachel.brunt@manchester.ac.uk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careersequalit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A9AE-D949-C54D-A996-96B5C3713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70" y="1489795"/>
            <a:ext cx="7387164" cy="2387600"/>
          </a:xfrm>
        </p:spPr>
        <p:txBody>
          <a:bodyPr/>
          <a:lstStyle/>
          <a:p>
            <a:r>
              <a:rPr lang="en-GB" sz="4400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Q-step internships</a:t>
            </a:r>
            <a:br>
              <a:rPr lang="en-GB" sz="4400" dirty="0"/>
            </a:br>
            <a:r>
              <a:rPr lang="en-GB" sz="4400" dirty="0"/>
              <a:t>interviewing </a:t>
            </a:r>
            <a:br>
              <a:rPr lang="en-GB" sz="4400" dirty="0"/>
            </a:br>
            <a:r>
              <a:rPr lang="en-GB" sz="4400" dirty="0">
                <a:latin typeface="Open Sans Extrabold"/>
                <a:ea typeface="Open Sans Extrabold"/>
                <a:cs typeface="Open Sans Extrabold"/>
              </a:rPr>
              <a:t>for </a:t>
            </a:r>
            <a:r>
              <a:rPr lang="en-GB" sz="4400" dirty="0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q-step</a:t>
            </a:r>
            <a:r>
              <a:rPr lang="en-GB" sz="4400" dirty="0">
                <a:latin typeface="Open Sans Extrabold"/>
                <a:ea typeface="Open Sans Extrabold"/>
                <a:cs typeface="Open Sans Extrabold"/>
              </a:rPr>
              <a:t> data fellowships</a:t>
            </a:r>
            <a:endParaRPr lang="en-US" sz="4400" dirty="0">
              <a:solidFill>
                <a:schemeClr val="bg1"/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pic>
        <p:nvPicPr>
          <p:cNvPr id="3" name="Picture 6" descr="A person in a yellow sweater&#10;&#10;Description automatically generated">
            <a:extLst>
              <a:ext uri="{FF2B5EF4-FFF2-40B4-BE49-F238E27FC236}">
                <a16:creationId xmlns:a16="http://schemas.microsoft.com/office/drawing/2014/main" id="{06F26225-2C88-168A-8BC8-6E79F9A99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957" b="2957"/>
          <a:stretch/>
        </p:blipFill>
        <p:spPr/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A04C220-8068-6C48-8294-EA6C3C15F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470" y="4215652"/>
            <a:ext cx="6552000" cy="257441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Rachel Brunt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2EBA07BD-C412-BB45-BA48-F99C4C7CB69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1469" y="4608300"/>
            <a:ext cx="5085927" cy="447629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rachel.brunt@manchester.ac.uk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81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Question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34" y="1379259"/>
            <a:ext cx="7018029" cy="1488462"/>
          </a:xfrm>
        </p:spPr>
        <p:txBody>
          <a:bodyPr/>
          <a:lstStyle/>
          <a:p>
            <a:r>
              <a:rPr lang="en-GB" sz="2800" dirty="0">
                <a:solidFill>
                  <a:schemeClr val="accent6"/>
                </a:solidFill>
              </a:rPr>
              <a:t>COMPETENCY INTERVIEW QUESTIONS</a:t>
            </a:r>
            <a:endParaRPr lang="en-GB" sz="2800" b="0" dirty="0">
              <a:solidFill>
                <a:schemeClr val="accent6"/>
              </a:solidFill>
            </a:endParaRP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Tell me about a time when….</a:t>
            </a: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b="0" dirty="0"/>
              <a:t>Give me an example of…</a:t>
            </a:r>
            <a:r>
              <a:rPr lang="en-GB" sz="2800" dirty="0"/>
              <a:t>.</a:t>
            </a:r>
          </a:p>
          <a:p>
            <a:pPr lvl="2" indent="0">
              <a:buNone/>
            </a:pPr>
            <a:endParaRPr lang="en-GB" sz="2800" dirty="0"/>
          </a:p>
          <a:p>
            <a:pPr lvl="2" indent="0" algn="ctr">
              <a:buNone/>
            </a:pPr>
            <a:r>
              <a:rPr lang="en-GB" sz="2800" b="1" dirty="0"/>
              <a:t>Usually focuses in on a particular skill(s)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D86109-99CA-5E42-9458-8F7A494D65E2}"/>
              </a:ext>
            </a:extLst>
          </p:cNvPr>
          <p:cNvSpPr/>
          <p:nvPr/>
        </p:nvSpPr>
        <p:spPr>
          <a:xfrm>
            <a:off x="7450029" y="874115"/>
            <a:ext cx="4151706" cy="255488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respond: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ituation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esult</a:t>
            </a:r>
            <a:endParaRPr lang="en-GB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F13379-58B9-5917-2F0D-E9776DD7C274}"/>
              </a:ext>
            </a:extLst>
          </p:cNvPr>
          <p:cNvSpPr/>
          <p:nvPr/>
        </p:nvSpPr>
        <p:spPr>
          <a:xfrm>
            <a:off x="7450029" y="3699002"/>
            <a:ext cx="4151706" cy="255488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respond: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etail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nergy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7F13B2-9D52-2FE2-076B-398C31DDD9AB}"/>
              </a:ext>
            </a:extLst>
          </p:cNvPr>
          <p:cNvSpPr txBox="1">
            <a:spLocks/>
          </p:cNvSpPr>
          <p:nvPr/>
        </p:nvSpPr>
        <p:spPr>
          <a:xfrm>
            <a:off x="426133" y="4208665"/>
            <a:ext cx="7018029" cy="18925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1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accent6"/>
                </a:solidFill>
              </a:rPr>
              <a:t>‘STRENGTHS’ INTERVIEW QUESTIONS</a:t>
            </a:r>
            <a:endParaRPr lang="en-GB" sz="2800" b="0" dirty="0">
              <a:solidFill>
                <a:schemeClr val="accent6"/>
              </a:solidFill>
            </a:endParaRP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How do you feel/react when….?</a:t>
            </a: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How easy do you find it to….?</a:t>
            </a:r>
          </a:p>
        </p:txBody>
      </p:sp>
    </p:spTree>
    <p:extLst>
      <p:ext uri="{BB962C8B-B14F-4D97-AF65-F5344CB8AC3E}">
        <p14:creationId xmlns:p14="http://schemas.microsoft.com/office/powerpoint/2010/main" val="250916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6350-B0D6-F365-F4CC-7840854C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8" y="378000"/>
            <a:ext cx="10851979" cy="652294"/>
          </a:xfrm>
        </p:spPr>
        <p:txBody>
          <a:bodyPr/>
          <a:lstStyle/>
          <a:p>
            <a:r>
              <a:rPr lang="en-GB" dirty="0"/>
              <a:t>Anticipate the Questions: </a:t>
            </a:r>
            <a:r>
              <a:rPr lang="en-GB" dirty="0">
                <a:solidFill>
                  <a:schemeClr val="accent6"/>
                </a:solidFill>
              </a:rPr>
              <a:t>Project description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8A0DE-5CF1-9218-27D2-5BC9999A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11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AD7F8-6B4D-C405-F897-1BC5C1DBD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5" y="1030294"/>
            <a:ext cx="5525139" cy="5742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4CDC13-8BFD-D99D-FFE5-BF4F815225E9}"/>
              </a:ext>
            </a:extLst>
          </p:cNvPr>
          <p:cNvSpPr txBox="1"/>
          <p:nvPr/>
        </p:nvSpPr>
        <p:spPr>
          <a:xfrm>
            <a:off x="6408505" y="5385135"/>
            <a:ext cx="6251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https://www.humanities.manchester.ac.uk/q-step/data-fellowships/data-fellowships-2025/</a:t>
            </a:r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938A04F-9FAE-72D5-D182-972DE948F005}"/>
                  </a:ext>
                </a:extLst>
              </p14:cNvPr>
              <p14:cNvContentPartPr/>
              <p14:nvPr/>
            </p14:nvContentPartPr>
            <p14:xfrm>
              <a:off x="1749041" y="2900123"/>
              <a:ext cx="8521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938A04F-9FAE-72D5-D182-972DE948F0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3041" y="2828123"/>
                <a:ext cx="923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A1F5412-D77E-3A59-1E7B-4611309C4A98}"/>
                  </a:ext>
                </a:extLst>
              </p14:cNvPr>
              <p14:cNvContentPartPr/>
              <p14:nvPr/>
            </p14:nvContentPartPr>
            <p14:xfrm>
              <a:off x="1197521" y="3042323"/>
              <a:ext cx="725400" cy="31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A1F5412-D77E-3A59-1E7B-4611309C4A9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61521" y="2970323"/>
                <a:ext cx="7970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68742B8-9F61-A4DB-C8DB-07EFA4D291B9}"/>
                  </a:ext>
                </a:extLst>
              </p14:cNvPr>
              <p14:cNvContentPartPr/>
              <p14:nvPr/>
            </p14:nvContentPartPr>
            <p14:xfrm>
              <a:off x="1418561" y="3221603"/>
              <a:ext cx="229320" cy="417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8742B8-9F61-A4DB-C8DB-07EFA4D291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2561" y="3149603"/>
                <a:ext cx="3009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99EA3E-4566-CCED-40E6-5FF5549AC2B0}"/>
                  </a:ext>
                </a:extLst>
              </p14:cNvPr>
              <p14:cNvContentPartPr/>
              <p14:nvPr/>
            </p14:nvContentPartPr>
            <p14:xfrm>
              <a:off x="1970081" y="3214403"/>
              <a:ext cx="752400" cy="48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99EA3E-4566-CCED-40E6-5FF5549AC2B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34081" y="3142403"/>
                <a:ext cx="8240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07056A5-4685-69B1-AC0A-0B2444135A65}"/>
                  </a:ext>
                </a:extLst>
              </p14:cNvPr>
              <p14:cNvContentPartPr/>
              <p14:nvPr/>
            </p14:nvContentPartPr>
            <p14:xfrm>
              <a:off x="1228841" y="3515003"/>
              <a:ext cx="3744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07056A5-4685-69B1-AC0A-0B2444135A6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3201" y="3443363"/>
                <a:ext cx="4460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DE7B188-275B-B471-7E20-2804A0CB66F5}"/>
                  </a:ext>
                </a:extLst>
              </p14:cNvPr>
              <p14:cNvContentPartPr/>
              <p14:nvPr/>
            </p14:nvContentPartPr>
            <p14:xfrm>
              <a:off x="1781441" y="3672323"/>
              <a:ext cx="1276560" cy="16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DE7B188-275B-B471-7E20-2804A0CB66F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45441" y="3600323"/>
                <a:ext cx="134820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BF42909-1804-26E7-8611-27BE08B08114}"/>
                  </a:ext>
                </a:extLst>
              </p14:cNvPr>
              <p14:cNvContentPartPr/>
              <p14:nvPr/>
            </p14:nvContentPartPr>
            <p14:xfrm>
              <a:off x="1213721" y="3845843"/>
              <a:ext cx="77724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BF42909-1804-26E7-8611-27BE08B0811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78081" y="3773843"/>
                <a:ext cx="848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F14387-24E7-FA49-782B-B90A3FE9FB5B}"/>
                  </a:ext>
                </a:extLst>
              </p14:cNvPr>
              <p14:cNvContentPartPr/>
              <p14:nvPr/>
            </p14:nvContentPartPr>
            <p14:xfrm>
              <a:off x="1733921" y="4003883"/>
              <a:ext cx="137160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F14387-24E7-FA49-782B-B90A3FE9FB5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97921" y="3931883"/>
                <a:ext cx="1443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BCE1339-A624-BEE7-6E74-09C234AFAE1E}"/>
                  </a:ext>
                </a:extLst>
              </p14:cNvPr>
              <p14:cNvContentPartPr/>
              <p14:nvPr/>
            </p14:nvContentPartPr>
            <p14:xfrm>
              <a:off x="1213721" y="4176323"/>
              <a:ext cx="1083600" cy="32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BCE1339-A624-BEE7-6E74-09C234AFAE1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78081" y="4104323"/>
                <a:ext cx="115524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1500D28-D727-7A31-45AE-DEA994732435}"/>
                  </a:ext>
                </a:extLst>
              </p14:cNvPr>
              <p14:cNvContentPartPr/>
              <p14:nvPr/>
            </p14:nvContentPartPr>
            <p14:xfrm>
              <a:off x="1228841" y="4476923"/>
              <a:ext cx="47412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1500D28-D727-7A31-45AE-DEA99473243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92841" y="4404923"/>
                <a:ext cx="545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50D30F9-4201-CC89-BA76-B139C123D02D}"/>
                  </a:ext>
                </a:extLst>
              </p14:cNvPr>
              <p14:cNvContentPartPr/>
              <p14:nvPr/>
            </p14:nvContentPartPr>
            <p14:xfrm>
              <a:off x="1843721" y="4476923"/>
              <a:ext cx="82404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50D30F9-4201-CC89-BA76-B139C123D0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08081" y="4404923"/>
                <a:ext cx="8956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0065D2B-EFE6-A35D-6D59-2BE433064FA4}"/>
                  </a:ext>
                </a:extLst>
              </p14:cNvPr>
              <p14:cNvContentPartPr/>
              <p14:nvPr/>
            </p14:nvContentPartPr>
            <p14:xfrm>
              <a:off x="1591721" y="4618763"/>
              <a:ext cx="473400" cy="7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0065D2B-EFE6-A35D-6D59-2BE433064FA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55721" y="4474763"/>
                <a:ext cx="5450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14D251F-F13C-D45C-9D9E-036F0F265950}"/>
                  </a:ext>
                </a:extLst>
              </p14:cNvPr>
              <p14:cNvContentPartPr/>
              <p14:nvPr/>
            </p14:nvContentPartPr>
            <p14:xfrm>
              <a:off x="2443481" y="4980923"/>
              <a:ext cx="91008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14D251F-F13C-D45C-9D9E-036F0F26595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07841" y="4908923"/>
                <a:ext cx="981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CABAF09-1A2F-DF22-1EFD-9BD4A35CBFAE}"/>
                  </a:ext>
                </a:extLst>
              </p14:cNvPr>
              <p14:cNvContentPartPr/>
              <p14:nvPr/>
            </p14:nvContentPartPr>
            <p14:xfrm>
              <a:off x="2096081" y="5263883"/>
              <a:ext cx="115956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CABAF09-1A2F-DF22-1EFD-9BD4A35CBFA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60081" y="5192243"/>
                <a:ext cx="12312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D823D4F-62C8-ED98-99F7-3ED8C183D634}"/>
                  </a:ext>
                </a:extLst>
              </p14:cNvPr>
              <p14:cNvContentPartPr/>
              <p14:nvPr/>
            </p14:nvContentPartPr>
            <p14:xfrm>
              <a:off x="1228841" y="5422283"/>
              <a:ext cx="40788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D823D4F-62C8-ED98-99F7-3ED8C183D63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93201" y="5350643"/>
                <a:ext cx="479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A29C5A3-513B-32F7-595B-E2752AD90105}"/>
                  </a:ext>
                </a:extLst>
              </p14:cNvPr>
              <p14:cNvContentPartPr/>
              <p14:nvPr/>
            </p14:nvContentPartPr>
            <p14:xfrm>
              <a:off x="1213721" y="5753123"/>
              <a:ext cx="1621800" cy="637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A29C5A3-513B-32F7-595B-E2752AD9010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78081" y="5681123"/>
                <a:ext cx="169344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DA7FD4F-9A75-63FB-DAAD-E70D5F814875}"/>
                  </a:ext>
                </a:extLst>
              </p14:cNvPr>
              <p14:cNvContentPartPr/>
              <p14:nvPr/>
            </p14:nvContentPartPr>
            <p14:xfrm>
              <a:off x="1150361" y="6447563"/>
              <a:ext cx="138852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DA7FD4F-9A75-63FB-DAAD-E70D5F81487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14361" y="6375923"/>
                <a:ext cx="1460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525DD65-E55F-E446-FB8B-748E483C6D6A}"/>
                  </a:ext>
                </a:extLst>
              </p14:cNvPr>
              <p14:cNvContentPartPr/>
              <p14:nvPr/>
            </p14:nvContentPartPr>
            <p14:xfrm>
              <a:off x="3752081" y="6258203"/>
              <a:ext cx="2302200" cy="7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525DD65-E55F-E446-FB8B-748E483C6D6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16081" y="6114203"/>
                <a:ext cx="23738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548ED9-7183-F3AA-CA62-85EEB9761E55}"/>
                  </a:ext>
                </a:extLst>
              </p14:cNvPr>
              <p14:cNvContentPartPr/>
              <p14:nvPr/>
            </p14:nvContentPartPr>
            <p14:xfrm>
              <a:off x="3752081" y="1727243"/>
              <a:ext cx="2306880" cy="540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548ED9-7183-F3AA-CA62-85EEB9761E5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716441" y="1655603"/>
                <a:ext cx="2378520" cy="19764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E17AFCEC-2F31-8043-B086-3CE714BE32B0}"/>
              </a:ext>
            </a:extLst>
          </p:cNvPr>
          <p:cNvSpPr txBox="1"/>
          <p:nvPr/>
        </p:nvSpPr>
        <p:spPr>
          <a:xfrm>
            <a:off x="6638544" y="1399032"/>
            <a:ext cx="4727448" cy="28100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at the essential and desirable criteria – pick out the skills!</a:t>
            </a:r>
          </a:p>
          <a:p>
            <a:pPr algn="l"/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few examples: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me about a time that you’ve prioritised tasks with strict deadlines?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me about a time that you’ve effectively communicated data findings to a person or team?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me about a time that you’ve used creativity to solve a problem?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B1932DF-C9E2-E0BE-7B1F-A181E4FFBA08}"/>
              </a:ext>
            </a:extLst>
          </p:cNvPr>
          <p:cNvCxnSpPr>
            <a:cxnSpLocks/>
          </p:cNvCxnSpPr>
          <p:nvPr/>
        </p:nvCxnSpPr>
        <p:spPr>
          <a:xfrm flipH="1" flipV="1">
            <a:off x="3058001" y="2915963"/>
            <a:ext cx="3678506" cy="41332"/>
          </a:xfrm>
          <a:prstGeom prst="straightConnector1">
            <a:avLst/>
          </a:prstGeom>
          <a:ln w="19050">
            <a:solidFill>
              <a:srgbClr val="4DA6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1F06228-4FCA-C640-1C02-FBEF70141899}"/>
              </a:ext>
            </a:extLst>
          </p:cNvPr>
          <p:cNvCxnSpPr>
            <a:cxnSpLocks/>
          </p:cNvCxnSpPr>
          <p:nvPr/>
        </p:nvCxnSpPr>
        <p:spPr>
          <a:xfrm flipH="1">
            <a:off x="3255641" y="3740516"/>
            <a:ext cx="3587489" cy="263367"/>
          </a:xfrm>
          <a:prstGeom prst="straightConnector1">
            <a:avLst/>
          </a:prstGeom>
          <a:ln w="19050">
            <a:solidFill>
              <a:srgbClr val="4DA6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D546CD0-3839-73F6-F060-2E82746F09E5}"/>
              </a:ext>
            </a:extLst>
          </p:cNvPr>
          <p:cNvCxnSpPr>
            <a:cxnSpLocks/>
          </p:cNvCxnSpPr>
          <p:nvPr/>
        </p:nvCxnSpPr>
        <p:spPr>
          <a:xfrm flipH="1" flipV="1">
            <a:off x="3105521" y="4557417"/>
            <a:ext cx="3639689" cy="116612"/>
          </a:xfrm>
          <a:prstGeom prst="straightConnector1">
            <a:avLst/>
          </a:prstGeom>
          <a:ln w="19050">
            <a:solidFill>
              <a:srgbClr val="4DA6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0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34026"/>
            <a:ext cx="9855000" cy="1144800"/>
          </a:xfrm>
        </p:spPr>
        <p:txBody>
          <a:bodyPr/>
          <a:lstStyle/>
          <a:p>
            <a:r>
              <a:rPr lang="en-GB" dirty="0"/>
              <a:t>Anticipate The Questions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24AADC-065F-AD2F-4CC3-1BA4D91FC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933" y="1478825"/>
            <a:ext cx="8137133" cy="4449363"/>
          </a:xfrm>
          <a:ln>
            <a:noFill/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What are the skills and attributes listed?</a:t>
            </a:r>
          </a:p>
          <a:p>
            <a:endParaRPr lang="en-GB" sz="2800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What questions might you be asked? Prepare 2 good examples for each using STAR</a:t>
            </a:r>
          </a:p>
          <a:p>
            <a:pPr>
              <a:lnSpc>
                <a:spcPct val="110000"/>
              </a:lnSpc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Be prepared to listen and flex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Check Glassdoor and Careers Service Feedback for clues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endParaRPr lang="en-GB" sz="2800" b="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F4F326-9F45-7A0B-F7E6-AFFC666B8FA2}"/>
              </a:ext>
            </a:extLst>
          </p:cNvPr>
          <p:cNvSpPr/>
          <p:nvPr/>
        </p:nvSpPr>
        <p:spPr>
          <a:xfrm>
            <a:off x="6286502" y="2871140"/>
            <a:ext cx="4000497" cy="9004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500" b="1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71D59E-370F-69EC-DD09-896D6853DF02}"/>
              </a:ext>
            </a:extLst>
          </p:cNvPr>
          <p:cNvSpPr/>
          <p:nvPr/>
        </p:nvSpPr>
        <p:spPr>
          <a:xfrm>
            <a:off x="832668" y="1098150"/>
            <a:ext cx="10526664" cy="5021849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12</a:t>
            </a:fld>
            <a:endParaRPr lang="en-GB" dirty="0"/>
          </a:p>
        </p:txBody>
      </p:sp>
      <p:pic>
        <p:nvPicPr>
          <p:cNvPr id="3" name="Picture 2" descr="A group of people in a question mark shape">
            <a:extLst>
              <a:ext uri="{FF2B5EF4-FFF2-40B4-BE49-F238E27FC236}">
                <a16:creationId xmlns:a16="http://schemas.microsoft.com/office/drawing/2014/main" id="{16E7E050-5EB8-7532-ACED-CB9371D91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65570" y="1478826"/>
            <a:ext cx="3393762" cy="33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6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0B62-EEB1-AD41-B970-2B89DFDC1C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>
                <a:latin typeface="Open Sans"/>
                <a:ea typeface="Open Sans"/>
                <a:cs typeface="Open Sans"/>
              </a:rPr>
              <a:t>Interview Practice</a:t>
            </a:r>
            <a:br>
              <a:rPr lang="en-GB" sz="5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en-GB" sz="48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Your turn…</a:t>
            </a:r>
            <a:br>
              <a:rPr lang="en-GB" sz="5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br>
              <a:rPr lang="en-GB" sz="5400" dirty="0"/>
            </a:b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EF3-4480-E344-A5A5-04F7907A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DAD64-6F0D-774E-9969-63632FAF73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A1DEE-A3A8-4E4E-8286-D5D3716686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Careers Service</a:t>
            </a:r>
          </a:p>
        </p:txBody>
      </p:sp>
    </p:spTree>
    <p:extLst>
      <p:ext uri="{BB962C8B-B14F-4D97-AF65-F5344CB8AC3E}">
        <p14:creationId xmlns:p14="http://schemas.microsoft.com/office/powerpoint/2010/main" val="3122699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581" y="1334226"/>
            <a:ext cx="8107481" cy="1584104"/>
          </a:xfrm>
        </p:spPr>
        <p:txBody>
          <a:bodyPr/>
          <a:lstStyle/>
          <a:p>
            <a:pPr lvl="2" indent="0" algn="ctr">
              <a:buNone/>
            </a:pPr>
            <a:r>
              <a:rPr lang="en-GB" sz="4400" b="1" dirty="0"/>
              <a:t>Q: Tell me about yourself.</a:t>
            </a:r>
          </a:p>
          <a:p>
            <a:pPr lvl="2" indent="0" algn="ctr">
              <a:buNone/>
            </a:pPr>
            <a:endParaRPr lang="en-GB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80700" y="6120000"/>
            <a:ext cx="1079300" cy="360000"/>
          </a:xfrm>
        </p:spPr>
        <p:txBody>
          <a:bodyPr/>
          <a:lstStyle/>
          <a:p>
            <a:fld id="{ED6DAD64-6F0D-774E-9969-63632FAF738D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D86109-99CA-5E42-9458-8F7A494D65E2}"/>
              </a:ext>
            </a:extLst>
          </p:cNvPr>
          <p:cNvSpPr/>
          <p:nvPr/>
        </p:nvSpPr>
        <p:spPr>
          <a:xfrm>
            <a:off x="3344778" y="2918330"/>
            <a:ext cx="5502442" cy="247449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respond:</a:t>
            </a:r>
            <a:endParaRPr lang="en-GB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17156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Tell me about yourself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060704"/>
            <a:ext cx="9368821" cy="5059296"/>
          </a:xfrm>
        </p:spPr>
        <p:txBody>
          <a:bodyPr/>
          <a:lstStyle/>
          <a:p>
            <a:endParaRPr lang="en-GB" b="0" dirty="0"/>
          </a:p>
          <a:p>
            <a:r>
              <a:rPr lang="en-GB" b="0" dirty="0"/>
              <a:t>I’m a Second Year _____ student at The University of Manchester, focusing particularly on ____ (pathway/module of interest). I find my degree in _____ valuable and interesting because… (example that links the real world and skills linked to the project description). </a:t>
            </a:r>
          </a:p>
          <a:p>
            <a:endParaRPr lang="en-GB" b="0" dirty="0"/>
          </a:p>
          <a:p>
            <a:r>
              <a:rPr lang="en-GB" b="0" dirty="0"/>
              <a:t>I have gained client facing experience through my part time job at Tesco, where I’ve worked since 2023. I really enjoy working with customers and I have won an award for being a great team player. </a:t>
            </a:r>
          </a:p>
          <a:p>
            <a:r>
              <a:rPr lang="en-GB" b="0" dirty="0"/>
              <a:t>I am also a PEER Mentor for my course. In this role I facilitate a group of 1st Year students in breaking down academic content to embed foundation of knowledge. I organise and host weekly sessions, and liaise with other PEER mentors and sometimes  guest speakers to create engaging sessions.</a:t>
            </a:r>
            <a:br>
              <a:rPr lang="en-GB" b="0" dirty="0"/>
            </a:br>
            <a:endParaRPr lang="en-GB" b="0" dirty="0"/>
          </a:p>
          <a:p>
            <a:r>
              <a:rPr lang="en-GB" b="0" dirty="0"/>
              <a:t>I recently spoke to another student who did an internship with you last year. I was impressed with their experience with you, and it’s made me really interested in your project. I hope to use the skills and knowledge I gain during this internship to pursue a career in data science/research etc…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15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56C2A-361B-5AAB-06F3-1EB45563E368}"/>
              </a:ext>
            </a:extLst>
          </p:cNvPr>
          <p:cNvSpPr txBox="1"/>
          <p:nvPr/>
        </p:nvSpPr>
        <p:spPr>
          <a:xfrm>
            <a:off x="10020575" y="1377007"/>
            <a:ext cx="239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F56C2A-361B-5AAB-06F3-1EB45563E368}"/>
              </a:ext>
            </a:extLst>
          </p:cNvPr>
          <p:cNvSpPr txBox="1"/>
          <p:nvPr/>
        </p:nvSpPr>
        <p:spPr>
          <a:xfrm>
            <a:off x="10020575" y="2857189"/>
            <a:ext cx="23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56C2A-361B-5AAB-06F3-1EB45563E368}"/>
              </a:ext>
            </a:extLst>
          </p:cNvPr>
          <p:cNvSpPr txBox="1"/>
          <p:nvPr/>
        </p:nvSpPr>
        <p:spPr>
          <a:xfrm>
            <a:off x="10020575" y="4623436"/>
            <a:ext cx="266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1139790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80700" y="6120000"/>
            <a:ext cx="1079300" cy="360000"/>
          </a:xfrm>
        </p:spPr>
        <p:txBody>
          <a:bodyPr/>
          <a:lstStyle/>
          <a:p>
            <a:fld id="{ED6DAD64-6F0D-774E-9969-63632FAF738D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4F06D6-D1E1-649B-298B-88375D1D9D29}"/>
              </a:ext>
            </a:extLst>
          </p:cNvPr>
          <p:cNvSpPr/>
          <p:nvPr/>
        </p:nvSpPr>
        <p:spPr>
          <a:xfrm>
            <a:off x="990044" y="2800871"/>
            <a:ext cx="10211909" cy="306439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respond: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ituation	When / Who with / Why?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		What was the task/did you hope to achieve?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ction		What did </a:t>
            </a:r>
            <a:r>
              <a:rPr lang="en-GB" sz="24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esult		What was the result?</a:t>
            </a:r>
            <a:endParaRPr lang="en-GB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0AA70-36A0-4BB0-6DE4-E9F03AF6ABBC}"/>
              </a:ext>
            </a:extLst>
          </p:cNvPr>
          <p:cNvSpPr txBox="1"/>
          <p:nvPr/>
        </p:nvSpPr>
        <p:spPr>
          <a:xfrm>
            <a:off x="990043" y="734514"/>
            <a:ext cx="10211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Q: Tell me about a time when you’ve analysed data as part of a project.</a:t>
            </a:r>
            <a:endParaRPr lang="en-GB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3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E1001-3B1E-D674-72CA-47DFBACC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167E2-BF54-ECFA-D954-6083EDF5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32207"/>
            <a:ext cx="11328000" cy="1144800"/>
          </a:xfrm>
        </p:spPr>
        <p:txBody>
          <a:bodyPr/>
          <a:lstStyle/>
          <a:p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me about a time when you’ve analysed data as part of a project.</a:t>
            </a:r>
            <a:br>
              <a:rPr lang="en-GB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GB" sz="3200" dirty="0"/>
            </a:b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0BBF5-5166-0F4B-59F6-3D9C0209B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377007"/>
            <a:ext cx="9368821" cy="5059296"/>
          </a:xfrm>
        </p:spPr>
        <p:txBody>
          <a:bodyPr/>
          <a:lstStyle/>
          <a:p>
            <a:endParaRPr lang="en-GB" sz="2000" b="0" dirty="0"/>
          </a:p>
          <a:p>
            <a:r>
              <a:rPr lang="en-GB" sz="2000" b="0" dirty="0"/>
              <a:t>In my second year of University, I completed an assignment for my ___ module, which required us to present a set of data findings.</a:t>
            </a:r>
          </a:p>
          <a:p>
            <a:endParaRPr lang="en-GB" sz="2000" b="0" dirty="0"/>
          </a:p>
          <a:p>
            <a:r>
              <a:rPr lang="en-GB" sz="2000" b="0" dirty="0"/>
              <a:t>I was tasked with sourcing the dataset from a database, then identifying and pulling out the trends to present as part of the written assignment.</a:t>
            </a:r>
            <a:br>
              <a:rPr lang="en-GB" sz="2000" b="0" dirty="0"/>
            </a:br>
            <a:endParaRPr lang="en-GB" sz="2000" b="0" dirty="0"/>
          </a:p>
          <a:p>
            <a:r>
              <a:rPr lang="en-GB" sz="2000" b="0" dirty="0"/>
              <a:t>I researched various databases to source the data set, and downloaded the report into Microsoft Excel. I used great attention to detail to ensure I picked out the key information, and I created charts to illustrate my findings alongside the written components of the assignment.</a:t>
            </a:r>
          </a:p>
          <a:p>
            <a:endParaRPr lang="en-GB" sz="2000" b="0" dirty="0"/>
          </a:p>
          <a:p>
            <a:r>
              <a:rPr lang="en-GB" sz="2000" b="0" dirty="0"/>
              <a:t>This resulted in me completing the assignment on time, gaining a 65% mark and positive feedback from my lecturer about my data analysis skills.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045C7-38A9-C1E9-704C-E5CEB85D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17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FBF4F-60A0-08F7-E4A2-8A71007D0F59}"/>
              </a:ext>
            </a:extLst>
          </p:cNvPr>
          <p:cNvSpPr txBox="1"/>
          <p:nvPr/>
        </p:nvSpPr>
        <p:spPr>
          <a:xfrm>
            <a:off x="10020575" y="1477662"/>
            <a:ext cx="239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Situation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FB318-3A94-908A-8DC0-D7F356CE5B9F}"/>
              </a:ext>
            </a:extLst>
          </p:cNvPr>
          <p:cNvSpPr txBox="1"/>
          <p:nvPr/>
        </p:nvSpPr>
        <p:spPr>
          <a:xfrm>
            <a:off x="10048515" y="2564953"/>
            <a:ext cx="23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06881F-EEF9-E90E-677E-DFEF252D255D}"/>
              </a:ext>
            </a:extLst>
          </p:cNvPr>
          <p:cNvSpPr txBox="1"/>
          <p:nvPr/>
        </p:nvSpPr>
        <p:spPr>
          <a:xfrm>
            <a:off x="10048515" y="3653178"/>
            <a:ext cx="266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2FFC3-0975-BB77-34AD-1EEEE56AD94A}"/>
              </a:ext>
            </a:extLst>
          </p:cNvPr>
          <p:cNvSpPr txBox="1"/>
          <p:nvPr/>
        </p:nvSpPr>
        <p:spPr>
          <a:xfrm>
            <a:off x="10048515" y="4984005"/>
            <a:ext cx="23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2339043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0B62-EEB1-AD41-B970-2B89DFDC1C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>
                <a:latin typeface="Open Sans"/>
                <a:ea typeface="Open Sans"/>
                <a:cs typeface="Open Sans"/>
              </a:rPr>
              <a:t>Practical Steps</a:t>
            </a:r>
            <a:br>
              <a:rPr lang="en-GB" sz="5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en-GB" sz="48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How to prepare</a:t>
            </a:r>
            <a:br>
              <a:rPr lang="en-GB" sz="5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br>
              <a:rPr lang="en-GB" sz="5400" dirty="0"/>
            </a:b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EF3-4480-E344-A5A5-04F7907A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DAD64-6F0D-774E-9969-63632FAF73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A1DEE-A3A8-4E4E-8286-D5D3716686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Careers Service</a:t>
            </a:r>
          </a:p>
        </p:txBody>
      </p:sp>
    </p:spTree>
    <p:extLst>
      <p:ext uri="{BB962C8B-B14F-4D97-AF65-F5344CB8AC3E}">
        <p14:creationId xmlns:p14="http://schemas.microsoft.com/office/powerpoint/2010/main" val="3067656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334026"/>
            <a:ext cx="11144957" cy="1144800"/>
          </a:xfrm>
        </p:spPr>
        <p:txBody>
          <a:bodyPr/>
          <a:lstStyle/>
          <a:p>
            <a:r>
              <a:rPr lang="en-GB" dirty="0"/>
              <a:t>On the day arrangements – In-person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010" y="1243861"/>
            <a:ext cx="9775974" cy="39956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Plan ahead - know where you’re going, and be a bit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Play it safe with dress – professional attire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Take things to keep you comfortable - water, a copy of your CV, a notebook and 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Remember, first impressions count - be courteous to all staff members!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pic>
        <p:nvPicPr>
          <p:cNvPr id="8" name="Picture 7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31ECBE94-F041-0005-9461-4040CA036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424" y="4605883"/>
            <a:ext cx="3101214" cy="22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4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we cover?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8" y="1269566"/>
            <a:ext cx="10248702" cy="460980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q"/>
            </a:pPr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/>
              <a:t> </a:t>
            </a:r>
            <a:r>
              <a:rPr lang="en-GB" sz="3200" dirty="0">
                <a:solidFill>
                  <a:schemeClr val="accent6"/>
                </a:solidFill>
              </a:rPr>
              <a:t>PREPARING</a:t>
            </a:r>
            <a:r>
              <a:rPr lang="en-GB" sz="3200" dirty="0"/>
              <a:t> for Q-Step interviews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/>
              <a:t>Interview </a:t>
            </a:r>
            <a:r>
              <a:rPr lang="en-GB" sz="3200" dirty="0">
                <a:solidFill>
                  <a:schemeClr val="accent6"/>
                </a:solidFill>
              </a:rPr>
              <a:t>QUESTIONS </a:t>
            </a:r>
            <a:r>
              <a:rPr lang="en-GB" sz="3200" dirty="0"/>
              <a:t>and</a:t>
            </a:r>
            <a:r>
              <a:rPr lang="en-GB" sz="3200" dirty="0">
                <a:solidFill>
                  <a:schemeClr val="accent6"/>
                </a:solidFill>
              </a:rPr>
              <a:t> PROCESSES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/>
              <a:t>A little </a:t>
            </a:r>
            <a:r>
              <a:rPr lang="en-GB" sz="3200" dirty="0">
                <a:solidFill>
                  <a:schemeClr val="accent6"/>
                </a:solidFill>
              </a:rPr>
              <a:t>PRACTICE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3200" dirty="0"/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GB" sz="3200" dirty="0">
                <a:latin typeface="Open Sans"/>
                <a:ea typeface="Open Sans"/>
                <a:cs typeface="Open Sans"/>
              </a:rPr>
              <a:t>Accessing </a:t>
            </a:r>
            <a:r>
              <a:rPr lang="en-GB" sz="3200" dirty="0">
                <a:solidFill>
                  <a:srgbClr val="4DA669"/>
                </a:solidFill>
                <a:latin typeface="Open Sans"/>
                <a:ea typeface="Open Sans"/>
                <a:cs typeface="Open Sans"/>
              </a:rPr>
              <a:t>RESOURCES </a:t>
            </a:r>
            <a:r>
              <a:rPr lang="en-GB" sz="3200" dirty="0">
                <a:latin typeface="Open Sans"/>
                <a:ea typeface="Open Sans"/>
                <a:cs typeface="Open Sans"/>
              </a:rPr>
              <a:t>&amp; </a:t>
            </a:r>
            <a:r>
              <a:rPr lang="en-GB" sz="3200" dirty="0">
                <a:solidFill>
                  <a:srgbClr val="4DA669"/>
                </a:solidFill>
                <a:latin typeface="Open Sans"/>
                <a:ea typeface="Open Sans"/>
                <a:cs typeface="Open Sans"/>
              </a:rPr>
              <a:t>SUPPORT</a:t>
            </a:r>
          </a:p>
          <a:p>
            <a:endParaRPr lang="en-GB" sz="2800" dirty="0"/>
          </a:p>
          <a:p>
            <a:endParaRPr lang="en-GB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</p:spTree>
    <p:extLst>
      <p:ext uri="{BB962C8B-B14F-4D97-AF65-F5344CB8AC3E}">
        <p14:creationId xmlns:p14="http://schemas.microsoft.com/office/powerpoint/2010/main" val="103809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334026"/>
            <a:ext cx="11144957" cy="1144800"/>
          </a:xfrm>
        </p:spPr>
        <p:txBody>
          <a:bodyPr/>
          <a:lstStyle/>
          <a:p>
            <a:r>
              <a:rPr lang="en-GB" dirty="0"/>
              <a:t>On the day arrangements – Virtual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7" y="1045025"/>
            <a:ext cx="9318177" cy="49443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Remove potential for noise/interruption e.g. flatmates, children, pets, emails, notifications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Dress for an interview</a:t>
            </a: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b="0" dirty="0"/>
              <a:t>All the way down – in case you have to stand up!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Review what’s in shot behind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Plug in or charge your laptop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 dirty="0"/>
              <a:t>Light your face - ACTION!</a:t>
            </a:r>
          </a:p>
          <a:p>
            <a:endParaRPr lang="en-GB" sz="2800" b="0" dirty="0"/>
          </a:p>
          <a:p>
            <a:endParaRPr lang="en-GB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2D92B0C-D71B-E6A2-DB31-92D0E1779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7" b="6500"/>
          <a:stretch/>
        </p:blipFill>
        <p:spPr bwMode="auto">
          <a:xfrm>
            <a:off x="7070256" y="3395219"/>
            <a:ext cx="4150094" cy="308478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427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D1D5-0BB8-D1F7-187B-87433DD6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4026"/>
            <a:ext cx="10951766" cy="587034"/>
          </a:xfrm>
        </p:spPr>
        <p:txBody>
          <a:bodyPr/>
          <a:lstStyle/>
          <a:p>
            <a:r>
              <a:rPr lang="en-GB" dirty="0"/>
              <a:t>Reasonable Adjustments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B8BC42-1FCE-391A-64A0-B7918A9C8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712" y="1351211"/>
            <a:ext cx="4338638" cy="43386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89FD9-30A3-5ABA-2D6E-03ABC9F7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C77C3-FC3C-5907-D82A-94478D337E4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The University of Manchester Careers Service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BFBA2-F685-302E-CB1F-6B29E4A19275}"/>
              </a:ext>
            </a:extLst>
          </p:cNvPr>
          <p:cNvSpPr txBox="1"/>
          <p:nvPr/>
        </p:nvSpPr>
        <p:spPr>
          <a:xfrm>
            <a:off x="545249" y="4620643"/>
            <a:ext cx="6097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https://www.careers.manchester.ac.uk/services/equality/disabilityandmentalhealth/requestingadjustments/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45A22-914B-81C7-B269-D9523B330541}"/>
              </a:ext>
            </a:extLst>
          </p:cNvPr>
          <p:cNvSpPr txBox="1"/>
          <p:nvPr/>
        </p:nvSpPr>
        <p:spPr>
          <a:xfrm>
            <a:off x="545249" y="1089109"/>
            <a:ext cx="5188450" cy="38400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you’re wondering about how to access Reasonable Adjustments during an interview process, visit our Support pages to find resources and external organisations.</a:t>
            </a:r>
          </a:p>
        </p:txBody>
      </p:sp>
    </p:spTree>
    <p:extLst>
      <p:ext uri="{BB962C8B-B14F-4D97-AF65-F5344CB8AC3E}">
        <p14:creationId xmlns:p14="http://schemas.microsoft.com/office/powerpoint/2010/main" val="1877605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34026"/>
            <a:ext cx="8460000" cy="720000"/>
          </a:xfrm>
        </p:spPr>
        <p:txBody>
          <a:bodyPr anchor="t">
            <a:normAutofit/>
          </a:bodyPr>
          <a:lstStyle/>
          <a:p>
            <a:r>
              <a:rPr lang="en-GB" dirty="0"/>
              <a:t>How to prepare in advance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45752" y="6120000"/>
            <a:ext cx="1079300" cy="36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ED6DAD64-6F0D-774E-9969-63632FAF738D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31998" y="6120000"/>
            <a:ext cx="8460000" cy="36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The University of Manchester Careers Service</a:t>
            </a:r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614ADB-3618-C2DD-57DF-A59E3D94268F}"/>
              </a:ext>
            </a:extLst>
          </p:cNvPr>
          <p:cNvSpPr/>
          <p:nvPr/>
        </p:nvSpPr>
        <p:spPr>
          <a:xfrm>
            <a:off x="1171254" y="1932426"/>
            <a:ext cx="1341547" cy="13514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 descr="Chat">
            <a:extLst>
              <a:ext uri="{FF2B5EF4-FFF2-40B4-BE49-F238E27FC236}">
                <a16:creationId xmlns:a16="http://schemas.microsoft.com/office/drawing/2014/main" id="{0CB1159C-A6B5-82A8-A4B6-37C05A2123A9}"/>
              </a:ext>
            </a:extLst>
          </p:cNvPr>
          <p:cNvSpPr/>
          <p:nvPr/>
        </p:nvSpPr>
        <p:spPr>
          <a:xfrm>
            <a:off x="1447417" y="2238346"/>
            <a:ext cx="769740" cy="77540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63B19A-0B48-68CA-03D9-9628A689DF7F}"/>
              </a:ext>
            </a:extLst>
          </p:cNvPr>
          <p:cNvGrpSpPr/>
          <p:nvPr/>
        </p:nvGrpSpPr>
        <p:grpSpPr>
          <a:xfrm>
            <a:off x="664544" y="3639552"/>
            <a:ext cx="2199257" cy="886176"/>
            <a:chOff x="534000" y="2220437"/>
            <a:chExt cx="1800000" cy="72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E6CFF9-C6E7-236F-E653-79B4060C2532}"/>
                </a:ext>
              </a:extLst>
            </p:cNvPr>
            <p:cNvSpPr/>
            <p:nvPr/>
          </p:nvSpPr>
          <p:spPr>
            <a:xfrm>
              <a:off x="534000" y="2220437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6E3CBD-3358-3C3B-51A2-32E8D8BB89F9}"/>
                </a:ext>
              </a:extLst>
            </p:cNvPr>
            <p:cNvSpPr txBox="1"/>
            <p:nvPr/>
          </p:nvSpPr>
          <p:spPr>
            <a:xfrm>
              <a:off x="723205" y="2220437"/>
              <a:ext cx="161079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GB" sz="20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Talk to others</a:t>
              </a:r>
              <a:endParaRPr lang="en-US" sz="20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75813D28-1487-B661-0231-E20CC8245153}"/>
              </a:ext>
            </a:extLst>
          </p:cNvPr>
          <p:cNvSpPr/>
          <p:nvPr/>
        </p:nvSpPr>
        <p:spPr>
          <a:xfrm>
            <a:off x="7378805" y="1907727"/>
            <a:ext cx="1351820" cy="13514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5" name="Rectangle 14" descr="Check List">
            <a:extLst>
              <a:ext uri="{FF2B5EF4-FFF2-40B4-BE49-F238E27FC236}">
                <a16:creationId xmlns:a16="http://schemas.microsoft.com/office/drawing/2014/main" id="{4F9B7C37-91B0-84D6-06F6-A973B8EFD19A}"/>
              </a:ext>
            </a:extLst>
          </p:cNvPr>
          <p:cNvSpPr/>
          <p:nvPr/>
        </p:nvSpPr>
        <p:spPr>
          <a:xfrm>
            <a:off x="7669845" y="2257808"/>
            <a:ext cx="769740" cy="775404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4BA865-7974-1552-BCAD-82829EA584D3}"/>
              </a:ext>
            </a:extLst>
          </p:cNvPr>
          <p:cNvGrpSpPr/>
          <p:nvPr/>
        </p:nvGrpSpPr>
        <p:grpSpPr>
          <a:xfrm>
            <a:off x="6896991" y="3639552"/>
            <a:ext cx="2149406" cy="886176"/>
            <a:chOff x="2649000" y="2220437"/>
            <a:chExt cx="1800000" cy="720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C79190-9559-A944-ABB8-1E557848EBBA}"/>
                </a:ext>
              </a:extLst>
            </p:cNvPr>
            <p:cNvSpPr/>
            <p:nvPr/>
          </p:nvSpPr>
          <p:spPr>
            <a:xfrm>
              <a:off x="2649000" y="2220437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en-GB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DA1168-85B0-F32E-2DCB-140A5EBD6AB8}"/>
                </a:ext>
              </a:extLst>
            </p:cNvPr>
            <p:cNvSpPr txBox="1"/>
            <p:nvPr/>
          </p:nvSpPr>
          <p:spPr>
            <a:xfrm>
              <a:off x="2912407" y="2220437"/>
              <a:ext cx="1536593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GB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complete the interview pathway on Career Connect</a:t>
              </a:r>
              <a:endPara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BE3FFB91-9462-1652-C91A-E63B59EA1AD2}"/>
              </a:ext>
            </a:extLst>
          </p:cNvPr>
          <p:cNvSpPr/>
          <p:nvPr/>
        </p:nvSpPr>
        <p:spPr>
          <a:xfrm>
            <a:off x="5326218" y="1932426"/>
            <a:ext cx="1341547" cy="13514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A6FB8F-1A4B-BD90-4CDB-8909999DC38A}"/>
              </a:ext>
            </a:extLst>
          </p:cNvPr>
          <p:cNvGrpSpPr/>
          <p:nvPr/>
        </p:nvGrpSpPr>
        <p:grpSpPr>
          <a:xfrm>
            <a:off x="4910168" y="3639552"/>
            <a:ext cx="2199258" cy="886176"/>
            <a:chOff x="4764000" y="2220437"/>
            <a:chExt cx="1800000" cy="720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79EDC3-8F40-492C-E81C-919F9A1A097D}"/>
                </a:ext>
              </a:extLst>
            </p:cNvPr>
            <p:cNvSpPr/>
            <p:nvPr/>
          </p:nvSpPr>
          <p:spPr>
            <a:xfrm>
              <a:off x="4764000" y="2220437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0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C4FE66-07E0-319B-08B2-0AB692FAE970}"/>
                </a:ext>
              </a:extLst>
            </p:cNvPr>
            <p:cNvSpPr txBox="1"/>
            <p:nvPr/>
          </p:nvSpPr>
          <p:spPr>
            <a:xfrm>
              <a:off x="4879005" y="2220437"/>
              <a:ext cx="168499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GB" sz="20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Visit the Careers service website</a:t>
              </a:r>
              <a:endParaRPr lang="en-US" sz="20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4888DF6-1A5A-D9D6-A357-F9A273F17562}"/>
              </a:ext>
            </a:extLst>
          </p:cNvPr>
          <p:cNvSpPr/>
          <p:nvPr/>
        </p:nvSpPr>
        <p:spPr>
          <a:xfrm>
            <a:off x="9481183" y="1932426"/>
            <a:ext cx="1341547" cy="13514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5" name="Rectangle 24" descr="Teacher with solid fill">
            <a:extLst>
              <a:ext uri="{FF2B5EF4-FFF2-40B4-BE49-F238E27FC236}">
                <a16:creationId xmlns:a16="http://schemas.microsoft.com/office/drawing/2014/main" id="{C7E928F0-042B-A0B8-D9B3-4120E38BD06B}"/>
              </a:ext>
            </a:extLst>
          </p:cNvPr>
          <p:cNvSpPr/>
          <p:nvPr/>
        </p:nvSpPr>
        <p:spPr>
          <a:xfrm>
            <a:off x="9741017" y="2238345"/>
            <a:ext cx="769740" cy="775404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19E3F4-0D5E-37A3-BEC0-189BAD0F2462}"/>
              </a:ext>
            </a:extLst>
          </p:cNvPr>
          <p:cNvGrpSpPr/>
          <p:nvPr/>
        </p:nvGrpSpPr>
        <p:grpSpPr>
          <a:xfrm>
            <a:off x="8974473" y="3639552"/>
            <a:ext cx="2199257" cy="886176"/>
            <a:chOff x="6879000" y="2220437"/>
            <a:chExt cx="1800000" cy="720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3E5144-642E-C1A7-1A67-BF6A6CE1393F}"/>
                </a:ext>
              </a:extLst>
            </p:cNvPr>
            <p:cNvSpPr/>
            <p:nvPr/>
          </p:nvSpPr>
          <p:spPr>
            <a:xfrm>
              <a:off x="6879000" y="2220437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106C10-0C24-C531-628B-FCBD7598C915}"/>
                </a:ext>
              </a:extLst>
            </p:cNvPr>
            <p:cNvSpPr txBox="1"/>
            <p:nvPr/>
          </p:nvSpPr>
          <p:spPr>
            <a:xfrm>
              <a:off x="7068205" y="2220437"/>
              <a:ext cx="1610795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GB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Book an interview simulation appointment</a:t>
              </a:r>
              <a:endParaRPr lang="en-US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7C81707-7312-46E2-D827-7287FDDD8B89}"/>
              </a:ext>
            </a:extLst>
          </p:cNvPr>
          <p:cNvSpPr/>
          <p:nvPr/>
        </p:nvSpPr>
        <p:spPr>
          <a:xfrm>
            <a:off x="3238462" y="1932426"/>
            <a:ext cx="1341547" cy="135141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91F375-6F44-5EEA-63AA-E1D20F2A2606}"/>
              </a:ext>
            </a:extLst>
          </p:cNvPr>
          <p:cNvGrpSpPr/>
          <p:nvPr/>
        </p:nvGrpSpPr>
        <p:grpSpPr>
          <a:xfrm>
            <a:off x="2742026" y="3639552"/>
            <a:ext cx="2199257" cy="886176"/>
            <a:chOff x="8994000" y="2220437"/>
            <a:chExt cx="1800000" cy="720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32E20A8-F97D-220C-4FF7-7C6B04D5589C}"/>
                </a:ext>
              </a:extLst>
            </p:cNvPr>
            <p:cNvSpPr/>
            <p:nvPr/>
          </p:nvSpPr>
          <p:spPr>
            <a:xfrm>
              <a:off x="8994000" y="2220437"/>
              <a:ext cx="180000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2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66C740-5147-D685-01C3-0E7B93AD0174}"/>
                </a:ext>
              </a:extLst>
            </p:cNvPr>
            <p:cNvSpPr txBox="1"/>
            <p:nvPr/>
          </p:nvSpPr>
          <p:spPr>
            <a:xfrm>
              <a:off x="9183205" y="2220437"/>
              <a:ext cx="1610795" cy="4633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GB" sz="2000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Do your research</a:t>
              </a:r>
            </a:p>
          </p:txBody>
        </p:sp>
      </p:grpSp>
      <p:pic>
        <p:nvPicPr>
          <p:cNvPr id="44" name="Graphic 43" descr="Programmer male with solid fill">
            <a:extLst>
              <a:ext uri="{FF2B5EF4-FFF2-40B4-BE49-F238E27FC236}">
                <a16:creationId xmlns:a16="http://schemas.microsoft.com/office/drawing/2014/main" id="{311F89CB-AE7F-8166-4A75-93AD1350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35817" y="2075562"/>
            <a:ext cx="957650" cy="957650"/>
          </a:xfrm>
          <a:prstGeom prst="rect">
            <a:avLst/>
          </a:prstGeom>
        </p:spPr>
      </p:pic>
      <p:pic>
        <p:nvPicPr>
          <p:cNvPr id="46" name="Graphic 45" descr="Internet with solid fill">
            <a:extLst>
              <a:ext uri="{FF2B5EF4-FFF2-40B4-BE49-F238E27FC236}">
                <a16:creationId xmlns:a16="http://schemas.microsoft.com/office/drawing/2014/main" id="{F18D6D08-F22A-E5CD-ECB4-23CCD89B6E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49939" y="2144127"/>
            <a:ext cx="886176" cy="8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Open Sans"/>
              </a:rPr>
              <a:t>Learn with Pathways</a:t>
            </a:r>
            <a:br>
              <a:rPr lang="en-GB" dirty="0">
                <a:latin typeface="Open Sans"/>
              </a:rPr>
            </a:b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Get Interview Ready</a:t>
            </a:r>
            <a:b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31998" y="6205758"/>
            <a:ext cx="8460000" cy="36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Careers Service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559134"/>
            <a:ext cx="5494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 at your own speed,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whenever and wherever you want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24" y="2390131"/>
            <a:ext cx="3636401" cy="3636401"/>
          </a:xfrm>
          <a:prstGeom prst="rect">
            <a:avLst/>
          </a:prstGeom>
        </p:spPr>
      </p:pic>
      <p:pic>
        <p:nvPicPr>
          <p:cNvPr id="4" name="Content Placeholder 6" descr="A person smiling with her eyes closed&#10;&#10;Description automatically generated">
            <a:extLst>
              <a:ext uri="{FF2B5EF4-FFF2-40B4-BE49-F238E27FC236}">
                <a16:creationId xmlns:a16="http://schemas.microsoft.com/office/drawing/2014/main" id="{6ABFBE5D-9D46-0329-6ABC-B8ACBBE19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576" y="1546729"/>
            <a:ext cx="4591125" cy="45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7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32000" y="1460252"/>
            <a:ext cx="10904131" cy="2126580"/>
          </a:xfrm>
        </p:spPr>
        <p:txBody>
          <a:bodyPr/>
          <a:lstStyle/>
          <a:p>
            <a:r>
              <a:rPr lang="en-GB" sz="2800" dirty="0"/>
              <a:t>Interview Simulation appointments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Can book one every</a:t>
            </a:r>
            <a:r>
              <a:rPr lang="en-GB" sz="2800" b="0" dirty="0"/>
              <a:t> 30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0" dirty="0"/>
              <a:t>Best to wait until you have an interview scheduled!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0" dirty="0"/>
              <a:t>Book online: careerconnect.manchester.ac.uk/</a:t>
            </a: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Video interview practice - Shortlist.Me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dirty="0"/>
              <a:t>Available 24/7 from any 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dirty="0"/>
          </a:p>
          <a:p>
            <a:r>
              <a:rPr lang="en-GB" sz="2000" b="0" dirty="0">
                <a:hlinkClick r:id="rId3"/>
              </a:rPr>
              <a:t>https://www.careers.manchester.ac.uk/services/interviews/practiceinterviews/shortlistme/</a:t>
            </a:r>
            <a:endParaRPr lang="en-GB" sz="2000" b="0" dirty="0"/>
          </a:p>
          <a:p>
            <a:endParaRPr lang="en-GB" sz="2000" b="0" dirty="0"/>
          </a:p>
          <a:p>
            <a:endParaRPr lang="en-GB" sz="28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24</a:t>
            </a:fld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643597" y="6119638"/>
            <a:ext cx="8459788" cy="360362"/>
          </a:xfrm>
        </p:spPr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004119-386B-38B0-2DC3-4D83B2D8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34026"/>
            <a:ext cx="8460000" cy="720000"/>
          </a:xfrm>
        </p:spPr>
        <p:txBody>
          <a:bodyPr anchor="t">
            <a:normAutofit/>
          </a:bodyPr>
          <a:lstStyle/>
          <a:p>
            <a:r>
              <a:rPr lang="en-GB" dirty="0"/>
              <a:t>Interview Practice Tools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FCF70-DF75-79B6-3F76-5EF3F987A3BE}"/>
              </a:ext>
            </a:extLst>
          </p:cNvPr>
          <p:cNvSpPr/>
          <p:nvPr/>
        </p:nvSpPr>
        <p:spPr>
          <a:xfrm>
            <a:off x="276447" y="1201479"/>
            <a:ext cx="9260958" cy="222752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EE3A7-E7BD-13D6-34E3-BBA2ECF52D86}"/>
              </a:ext>
            </a:extLst>
          </p:cNvPr>
          <p:cNvSpPr/>
          <p:nvPr/>
        </p:nvSpPr>
        <p:spPr>
          <a:xfrm>
            <a:off x="276447" y="3923155"/>
            <a:ext cx="9260958" cy="1146544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160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Shortlist.Me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Video interview practice platform</a:t>
            </a:r>
            <a:br>
              <a:rPr lang="en-GB" b="0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98" y="1797979"/>
            <a:ext cx="5508000" cy="42368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/>
              <a:t>Practice on a real video interview platform</a:t>
            </a:r>
          </a:p>
          <a:p>
            <a:endParaRPr lang="en-GB" sz="2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/>
              <a:t>Range of different careers and recruiter video interviews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/>
              <a:t>Guidance and interview tips on how to answer interview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dirty="0"/>
              <a:t>No one else will see your answers!</a:t>
            </a:r>
          </a:p>
          <a:p>
            <a:endParaRPr lang="en-GB" sz="24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218" y="1718305"/>
            <a:ext cx="4819918" cy="37211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02645-1AEF-E0AD-6005-5F6A63FF443D}"/>
              </a:ext>
            </a:extLst>
          </p:cNvPr>
          <p:cNvSpPr txBox="1"/>
          <p:nvPr/>
        </p:nvSpPr>
        <p:spPr>
          <a:xfrm>
            <a:off x="5662288" y="5678884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https://www.careers.manchester.ac.uk/services/interviews/practiceinterviews/shortlistme/</a:t>
            </a:r>
            <a:endParaRPr lang="en-GB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25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90C1-2FE5-A140-BE53-29BFF32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334026"/>
            <a:ext cx="10777868" cy="1144800"/>
          </a:xfrm>
        </p:spPr>
        <p:txBody>
          <a:bodyPr/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Visit our website for more</a:t>
            </a:r>
            <a:br>
              <a:rPr lang="en-GB" dirty="0">
                <a:latin typeface="Open Sans"/>
                <a:ea typeface="Open Sans"/>
                <a:cs typeface="Open Sans"/>
              </a:rPr>
            </a:br>
            <a:r>
              <a:rPr lang="en-GB" dirty="0">
                <a:solidFill>
                  <a:srgbClr val="4DA669"/>
                </a:solidFill>
                <a:latin typeface="Open Sans"/>
                <a:ea typeface="Open Sans"/>
                <a:cs typeface="Open Sans"/>
              </a:rPr>
              <a:t>Explore the resources and support on offer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718DD-43C6-2A42-86FA-6EB3F7840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26</a:t>
            </a:fld>
            <a:endParaRPr lang="en-GB" dirty="0"/>
          </a:p>
        </p:txBody>
      </p:sp>
      <p:pic>
        <p:nvPicPr>
          <p:cNvPr id="13" name="Picture Placeholder 12" descr="A screenshot of a web page&#10;&#10;Description automatically generated">
            <a:extLst>
              <a:ext uri="{FF2B5EF4-FFF2-40B4-BE49-F238E27FC236}">
                <a16:creationId xmlns:a16="http://schemas.microsoft.com/office/drawing/2014/main" id="{4195D562-E545-9B4A-9616-2E24E43E3C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24" r="924"/>
          <a:stretch>
            <a:fillRect/>
          </a:stretch>
        </p:blipFill>
        <p:spPr>
          <a:xfrm>
            <a:off x="431998" y="1721379"/>
            <a:ext cx="7188002" cy="393700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34A8D-7397-4F49-A707-5BE5904C93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1561A-B948-6EA8-DAEF-A26DDAB13F15}"/>
              </a:ext>
            </a:extLst>
          </p:cNvPr>
          <p:cNvSpPr txBox="1"/>
          <p:nvPr/>
        </p:nvSpPr>
        <p:spPr>
          <a:xfrm>
            <a:off x="431998" y="5710433"/>
            <a:ext cx="9228667" cy="525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endParaRPr lang="en-US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6" name="Picture Placeholder 12" descr="A qr code with black squares&#10;&#10;Description automatically generated">
            <a:extLst>
              <a:ext uri="{FF2B5EF4-FFF2-40B4-BE49-F238E27FC236}">
                <a16:creationId xmlns:a16="http://schemas.microsoft.com/office/drawing/2014/main" id="{2AF25B73-E6C1-DA67-E05B-3CEA9F9854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10" r="2210"/>
          <a:stretch>
            <a:fillRect/>
          </a:stretch>
        </p:blipFill>
        <p:spPr>
          <a:xfrm>
            <a:off x="8563833" y="2337328"/>
            <a:ext cx="2700867" cy="28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08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4FE4-898F-4069-A7BB-1CF74CE6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contact us!</a:t>
            </a:r>
            <a:br>
              <a:rPr lang="en-GB" dirty="0"/>
            </a:br>
            <a:r>
              <a:rPr lang="en-GB" sz="3600" b="1" dirty="0">
                <a:solidFill>
                  <a:srgbClr val="4DA669"/>
                </a:solidFill>
              </a:rPr>
              <a:t>@UoMCareers</a:t>
            </a:r>
            <a:br>
              <a:rPr lang="en-GB" sz="3600" b="1" dirty="0">
                <a:solidFill>
                  <a:srgbClr val="C846AF"/>
                </a:solidFill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F7AF0-35CE-47B8-A477-710A17B39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28338"/>
            <a:ext cx="5508000" cy="3720874"/>
          </a:xfrm>
        </p:spPr>
        <p:txBody>
          <a:bodyPr vert="horz" lIns="0" tIns="0" rIns="0" bIns="0" rtlCol="0" anchor="t">
            <a:noAutofit/>
          </a:bodyPr>
          <a:lstStyle/>
          <a:p>
            <a:endParaRPr lang="en-GB" sz="2400" dirty="0"/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GB" sz="3200" b="0" dirty="0">
                <a:latin typeface="Open Sans"/>
                <a:ea typeface="Open Sans"/>
                <a:cs typeface="Open Sans"/>
              </a:rPr>
              <a:t>CareerConnect</a:t>
            </a:r>
            <a:endParaRPr lang="en-GB" sz="3200" b="0" dirty="0"/>
          </a:p>
          <a:p>
            <a:pPr marL="457200" indent="-457200">
              <a:buFont typeface="Wingdings" panose="020B0604020202020204" pitchFamily="34" charset="0"/>
              <a:buChar char="q"/>
            </a:pPr>
            <a:endParaRPr lang="en-GB" sz="3200" b="0" dirty="0"/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GB" sz="3200" b="0" dirty="0">
                <a:latin typeface="Open Sans"/>
                <a:ea typeface="Open Sans"/>
                <a:cs typeface="Open Sans"/>
              </a:rPr>
              <a:t>1:1 Careers appointments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endParaRPr lang="en-GB" sz="3200" b="0" dirty="0"/>
          </a:p>
          <a:p>
            <a:pPr marL="457200" indent="-457200">
              <a:buFont typeface="Wingdings" panose="020B0604020202020204" pitchFamily="34" charset="0"/>
              <a:buChar char="q"/>
            </a:pPr>
            <a:r>
              <a:rPr lang="en-GB" sz="3200" b="0" dirty="0">
                <a:latin typeface="Open Sans"/>
                <a:ea typeface="Open Sans"/>
                <a:cs typeface="Open Sans"/>
              </a:rPr>
              <a:t>Follow us on Instagram, YouTube</a:t>
            </a:r>
          </a:p>
          <a:p>
            <a:pPr marL="457200" indent="-457200">
              <a:buFont typeface="Wingdings" panose="020B0604020202020204" pitchFamily="34" charset="0"/>
              <a:buChar char="q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E24D8-F419-4369-BF4F-CEF1DACEF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27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278C5E-7B28-4A80-A7F9-BCA8C7A449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20B87-A47D-487F-AFFB-4CD5B535A5F0}"/>
              </a:ext>
            </a:extLst>
          </p:cNvPr>
          <p:cNvSpPr txBox="1"/>
          <p:nvPr/>
        </p:nvSpPr>
        <p:spPr>
          <a:xfrm>
            <a:off x="6328713" y="1921362"/>
            <a:ext cx="5337600" cy="10547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GB" sz="6000" b="1" dirty="0">
              <a:solidFill>
                <a:srgbClr val="C846AF"/>
              </a:solidFill>
            </a:endParaRP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64DED322-EE24-4F4B-BBAF-340E6BC08C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000" y="2613957"/>
            <a:ext cx="2868000" cy="286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9C05E4-B86C-4740-B1D0-C24C745F23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580" y="1540378"/>
            <a:ext cx="2099389" cy="4328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E9B35-D2D6-4740-8160-AD57F16F709D}"/>
              </a:ext>
            </a:extLst>
          </p:cNvPr>
          <p:cNvSpPr txBox="1"/>
          <p:nvPr/>
        </p:nvSpPr>
        <p:spPr>
          <a:xfrm>
            <a:off x="8839274" y="1969697"/>
            <a:ext cx="3008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hlinkClick r:id="rId5"/>
              </a:rPr>
              <a:t>linktr.ee/uomcareers</a:t>
            </a:r>
            <a:r>
              <a:rPr lang="en-GB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862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144D-EE23-7A4D-AC0D-4092DDF6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Humanities Careers Session</a:t>
            </a:r>
            <a:br>
              <a:rPr lang="en-GB" dirty="0"/>
            </a:br>
            <a:r>
              <a:rPr lang="en-GB" dirty="0">
                <a:solidFill>
                  <a:srgbClr val="4DA669"/>
                </a:solidFill>
                <a:latin typeface="Open Sans"/>
                <a:ea typeface="Open Sans"/>
                <a:cs typeface="Open Sans"/>
              </a:rPr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B0755-66A2-F440-A9AD-8C8BE35B8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Session Name:</a:t>
            </a:r>
          </a:p>
          <a:p>
            <a:r>
              <a:rPr lang="en-GB" sz="3200" b="0" dirty="0"/>
              <a:t>Q-Step Interviews</a:t>
            </a:r>
          </a:p>
          <a:p>
            <a:endParaRPr lang="en-GB" sz="3200" dirty="0"/>
          </a:p>
          <a:p>
            <a:r>
              <a:rPr lang="en-GB" sz="3200" dirty="0"/>
              <a:t>Presenter’s Name:</a:t>
            </a:r>
          </a:p>
          <a:p>
            <a:r>
              <a:rPr lang="en-GB" sz="3200" b="0" dirty="0"/>
              <a:t>Rachel Brunt</a:t>
            </a:r>
            <a:endParaRPr lang="en-GB" sz="3200" dirty="0"/>
          </a:p>
          <a:p>
            <a:r>
              <a:rPr lang="en-GB" sz="3200" dirty="0">
                <a:hlinkClick r:id="rId3"/>
              </a:rPr>
              <a:t>http://bit.ly/uomcarhum</a:t>
            </a:r>
            <a:r>
              <a:rPr lang="en-GB" sz="3200" dirty="0"/>
              <a:t> </a:t>
            </a:r>
          </a:p>
          <a:p>
            <a:endParaRPr lang="en-GB" dirty="0"/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A2F4C-E353-CB4F-91B3-9EFE7540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58B49-5CD2-AE49-9564-8C83FBA8237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65CFF-9739-C367-F88D-0B52351E5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530" y="831080"/>
            <a:ext cx="5855470" cy="585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81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C5BE-90F7-614F-A6A8-4ABE053ABD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5A1C8-C87A-1944-A76A-C987565F77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pc="-100" dirty="0"/>
              <a:t>For Listening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BEFFD-FF1F-BD43-B1E9-1445C026808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6720" y="4149883"/>
            <a:ext cx="5337081" cy="82391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rachel.brunt@manchester.ac.uk</a:t>
            </a:r>
            <a:endParaRPr lang="en-GB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GB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GB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2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ED4AD-C87C-D47B-7D17-BBDD2B39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Open Sans"/>
                <a:ea typeface="Open Sans"/>
                <a:cs typeface="Open Sans"/>
              </a:rPr>
              <a:t>How can we help?</a:t>
            </a:r>
            <a:br>
              <a:rPr lang="en-GB" dirty="0">
                <a:solidFill>
                  <a:srgbClr val="6C2383"/>
                </a:solidFill>
                <a:latin typeface="Open Sans"/>
                <a:ea typeface="Open Sans"/>
                <a:cs typeface="Open Sans"/>
              </a:rPr>
            </a:br>
            <a:r>
              <a:rPr lang="en-GB" dirty="0">
                <a:solidFill>
                  <a:srgbClr val="4DA669"/>
                </a:solidFill>
                <a:latin typeface="Open Sans"/>
                <a:ea typeface="Open Sans"/>
                <a:cs typeface="Open Sans"/>
              </a:rPr>
              <a:t>Supporting you as an individual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07B4-9EDF-936C-D6EC-396CB2088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714444"/>
            <a:ext cx="7093328" cy="415732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b="0">
                <a:latin typeface="Open Sans"/>
                <a:ea typeface="Open Sans"/>
                <a:cs typeface="Open Sans"/>
              </a:rPr>
              <a:t>Everyone has a unique starting point when thinking about careers. </a:t>
            </a:r>
            <a:endParaRPr lang="en-US"/>
          </a:p>
          <a:p>
            <a:endParaRPr lang="en-GB" b="0">
              <a:latin typeface="Open Sans"/>
              <a:ea typeface="Open Sans"/>
              <a:cs typeface="Open Sans"/>
            </a:endParaRPr>
          </a:p>
          <a:p>
            <a:r>
              <a:rPr lang="en-GB" b="0">
                <a:latin typeface="Open Sans"/>
                <a:ea typeface="Open Sans"/>
                <a:cs typeface="Open Sans"/>
              </a:rPr>
              <a:t>Click the link or scan the QR code for advice relating to: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Disability, neurodiversity and mental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Criminal convictions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Gender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Race and ethnicity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Religion and belief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LGBTQ+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Open Sans"/>
                <a:ea typeface="Open Sans"/>
                <a:cs typeface="Open Sans"/>
              </a:rPr>
              <a:t>Social mobility</a:t>
            </a:r>
          </a:p>
          <a:p>
            <a:endParaRPr lang="en-GB" sz="2000" b="0"/>
          </a:p>
          <a:p>
            <a:r>
              <a:rPr lang="en-GB" b="0">
                <a:latin typeface="Open Sans"/>
                <a:ea typeface="Open Sans"/>
                <a:cs typeface="Open Sans"/>
              </a:rPr>
              <a:t>60-minute careers meetings are available for students with a disability or health condition.</a:t>
            </a:r>
          </a:p>
          <a:p>
            <a:endParaRPr lang="en-GB" b="0">
              <a:latin typeface="Open Sans"/>
              <a:ea typeface="Open Sans"/>
              <a:cs typeface="Open Sans"/>
            </a:endParaRPr>
          </a:p>
          <a:p>
            <a:r>
              <a:rPr lang="en-GB" u="sng">
                <a:latin typeface="Open Sans"/>
                <a:ea typeface="Open Sans"/>
                <a:cs typeface="Open Sans"/>
                <a:hlinkClick r:id="rId3"/>
              </a:rPr>
              <a:t>bit.ly/careersequality</a:t>
            </a:r>
            <a:endParaRPr lang="en-GB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8DA4-DFE9-FBE5-C876-AB6944A5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833EC-85EE-C776-8A16-5A35A686B7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1998" y="6300000"/>
            <a:ext cx="8460000" cy="360000"/>
          </a:xfrm>
        </p:spPr>
        <p:txBody>
          <a:bodyPr/>
          <a:lstStyle/>
          <a:p>
            <a:r>
              <a:rPr lang="en-GB"/>
              <a:t>The University of Manchester Careers Service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49C54EDF-EA69-02D2-F125-EF8B3CEE7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948" y="1715503"/>
            <a:ext cx="3889664" cy="388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0B62-EEB1-AD41-B970-2B89DFDC1C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Preparing for Interviews</a:t>
            </a:r>
            <a:br>
              <a:rPr lang="en-GB" sz="5400" dirty="0"/>
            </a:b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EF3-4480-E344-A5A5-04F7907A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DAD64-6F0D-774E-9969-63632FAF73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A1DEE-A3A8-4E4E-8286-D5D3716686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Careers Service</a:t>
            </a:r>
          </a:p>
        </p:txBody>
      </p:sp>
    </p:spTree>
    <p:extLst>
      <p:ext uri="{BB962C8B-B14F-4D97-AF65-F5344CB8AC3E}">
        <p14:creationId xmlns:p14="http://schemas.microsoft.com/office/powerpoint/2010/main" val="380989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34026"/>
            <a:ext cx="9986164" cy="1144800"/>
          </a:xfrm>
        </p:spPr>
        <p:txBody>
          <a:bodyPr/>
          <a:lstStyle/>
          <a:p>
            <a:r>
              <a:rPr lang="en-GB" dirty="0"/>
              <a:t>Where does an interview sit in a recruitment process?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54344D-B728-55F5-1D68-5709034A7CF5}"/>
              </a:ext>
            </a:extLst>
          </p:cNvPr>
          <p:cNvSpPr/>
          <p:nvPr/>
        </p:nvSpPr>
        <p:spPr>
          <a:xfrm>
            <a:off x="329791" y="2536310"/>
            <a:ext cx="2683233" cy="346101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CV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 Letter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Form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0471BE-EA3D-C27B-3A46-68F55708C5EB}"/>
              </a:ext>
            </a:extLst>
          </p:cNvPr>
          <p:cNvSpPr/>
          <p:nvPr/>
        </p:nvSpPr>
        <p:spPr>
          <a:xfrm>
            <a:off x="3839991" y="2520063"/>
            <a:ext cx="4734387" cy="346101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Interview(s)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Psychometric Test(s)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(numerical/verbal/spatial/diagrammatic / games-based / personality</a:t>
            </a:r>
            <a:r>
              <a:rPr lang="en-GB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 Centre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(may include 1+ interview)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72EDCD9-60F7-AE28-19C9-65DD888C63C1}"/>
              </a:ext>
            </a:extLst>
          </p:cNvPr>
          <p:cNvSpPr/>
          <p:nvPr/>
        </p:nvSpPr>
        <p:spPr>
          <a:xfrm>
            <a:off x="3102976" y="3657600"/>
            <a:ext cx="659542" cy="64457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9A9DBB-E5E3-8FEC-E9C4-427893149EFE}"/>
              </a:ext>
            </a:extLst>
          </p:cNvPr>
          <p:cNvSpPr/>
          <p:nvPr/>
        </p:nvSpPr>
        <p:spPr>
          <a:xfrm>
            <a:off x="9433833" y="2536310"/>
            <a:ext cx="2443376" cy="3461011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Letter/Contract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 Chat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2F3F1-16C8-D21B-7972-A6E49CDBF505}"/>
              </a:ext>
            </a:extLst>
          </p:cNvPr>
          <p:cNvSpPr/>
          <p:nvPr/>
        </p:nvSpPr>
        <p:spPr>
          <a:xfrm>
            <a:off x="329791" y="1718557"/>
            <a:ext cx="2683233" cy="1144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Stage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C18191-0F21-261E-86D1-5D705D21A844}"/>
              </a:ext>
            </a:extLst>
          </p:cNvPr>
          <p:cNvSpPr/>
          <p:nvPr/>
        </p:nvSpPr>
        <p:spPr>
          <a:xfrm>
            <a:off x="3839992" y="1718557"/>
            <a:ext cx="4734387" cy="1144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Further Selection Stage(s)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5273B07-B786-C807-F2F9-16D947CE4606}"/>
              </a:ext>
            </a:extLst>
          </p:cNvPr>
          <p:cNvSpPr/>
          <p:nvPr/>
        </p:nvSpPr>
        <p:spPr>
          <a:xfrm>
            <a:off x="9433833" y="1718557"/>
            <a:ext cx="2443376" cy="1144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 Stage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7508F02-6659-2D65-D35B-491D71C451DC}"/>
              </a:ext>
            </a:extLst>
          </p:cNvPr>
          <p:cNvSpPr/>
          <p:nvPr/>
        </p:nvSpPr>
        <p:spPr>
          <a:xfrm>
            <a:off x="8664341" y="3657600"/>
            <a:ext cx="659542" cy="64457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765E4-E3EF-65CD-9EDA-4249371A0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36" y="4861367"/>
            <a:ext cx="934542" cy="934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6812FF-88A6-5DAA-E747-BB755100E952}"/>
              </a:ext>
            </a:extLst>
          </p:cNvPr>
          <p:cNvSpPr/>
          <p:nvPr/>
        </p:nvSpPr>
        <p:spPr>
          <a:xfrm>
            <a:off x="5294376" y="3017520"/>
            <a:ext cx="1810512" cy="411480"/>
          </a:xfrm>
          <a:prstGeom prst="rect">
            <a:avLst/>
          </a:prstGeom>
          <a:noFill/>
          <a:ln w="38100">
            <a:solidFill>
              <a:srgbClr val="4DA6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6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1" grpId="0" animBg="1"/>
      <p:bldP spid="12" grpId="0" animBg="1"/>
      <p:bldP spid="16" grpId="0" animBg="1"/>
      <p:bldP spid="1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38807" y="6120000"/>
            <a:ext cx="1079300" cy="360000"/>
          </a:xfrm>
        </p:spPr>
        <p:txBody>
          <a:bodyPr/>
          <a:lstStyle/>
          <a:p>
            <a:fld id="{ED6DAD64-6F0D-774E-9969-63632FAF738D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6445" y="447229"/>
            <a:ext cx="2497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 your fit for the role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1289" y="3998160"/>
            <a:ext cx="3707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 where </a:t>
            </a:r>
            <a:r>
              <a:rPr lang="en-GB" sz="3200" b="1" u="sng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you’ll </a:t>
            </a:r>
            <a:r>
              <a:rPr lang="en-GB" sz="3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working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8384" y="5195980"/>
            <a:ext cx="4424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fit with company culture and values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130" y="4123827"/>
            <a:ext cx="3577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they </a:t>
            </a:r>
          </a:p>
          <a:p>
            <a:pPr algn="ctr"/>
            <a:r>
              <a:rPr lang="en-GB" sz="3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with you?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14951" y="329755"/>
            <a:ext cx="3302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 your fit for the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4D2931-E19C-1186-D599-61F42961ADDF}"/>
              </a:ext>
            </a:extLst>
          </p:cNvPr>
          <p:cNvSpPr txBox="1"/>
          <p:nvPr/>
        </p:nvSpPr>
        <p:spPr>
          <a:xfrm>
            <a:off x="1386498" y="5486771"/>
            <a:ext cx="4035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en-GB" sz="3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opportunity to ask 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13EC0-D3C2-5C87-B95E-080683695B43}"/>
              </a:ext>
            </a:extLst>
          </p:cNvPr>
          <p:cNvSpPr txBox="1"/>
          <p:nvPr/>
        </p:nvSpPr>
        <p:spPr>
          <a:xfrm>
            <a:off x="3980929" y="447229"/>
            <a:ext cx="3245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</a:t>
            </a:r>
            <a:r>
              <a:rPr lang="en-GB" sz="3200" b="1" u="sng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en-GB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motivation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E472DB-6882-32E5-E453-4270D6B99AAE}"/>
              </a:ext>
            </a:extLst>
          </p:cNvPr>
          <p:cNvSpPr txBox="1"/>
          <p:nvPr/>
        </p:nvSpPr>
        <p:spPr>
          <a:xfrm>
            <a:off x="8335501" y="2052451"/>
            <a:ext cx="357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out more about you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BE164-6512-9184-D2E1-F4449BA53281}"/>
              </a:ext>
            </a:extLst>
          </p:cNvPr>
          <p:cNvSpPr txBox="1"/>
          <p:nvPr/>
        </p:nvSpPr>
        <p:spPr>
          <a:xfrm>
            <a:off x="169890" y="2682235"/>
            <a:ext cx="3407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en-GB" sz="32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chance to assess them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55FBB9-A6AC-8150-B267-D2449B1A860D}"/>
              </a:ext>
            </a:extLst>
          </p:cNvPr>
          <p:cNvSpPr/>
          <p:nvPr/>
        </p:nvSpPr>
        <p:spPr>
          <a:xfrm>
            <a:off x="3846722" y="2626804"/>
            <a:ext cx="4151706" cy="164013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What’s the point of  interviews?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74EB5-FE3F-B3EB-9CBB-B43080B6D3D4}"/>
              </a:ext>
            </a:extLst>
          </p:cNvPr>
          <p:cNvSpPr txBox="1"/>
          <p:nvPr/>
        </p:nvSpPr>
        <p:spPr>
          <a:xfrm>
            <a:off x="8263521" y="3000029"/>
            <a:ext cx="357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VICE VERSA!</a:t>
            </a:r>
          </a:p>
        </p:txBody>
      </p:sp>
    </p:spTree>
    <p:extLst>
      <p:ext uri="{BB962C8B-B14F-4D97-AF65-F5344CB8AC3E}">
        <p14:creationId xmlns:p14="http://schemas.microsoft.com/office/powerpoint/2010/main" val="377588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3" grpId="0"/>
      <p:bldP spid="2" grpId="0"/>
      <p:bldP spid="3" grpId="0"/>
      <p:bldP spid="16" grpId="0"/>
      <p:bldP spid="1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334026"/>
            <a:ext cx="8460000" cy="764646"/>
          </a:xfrm>
        </p:spPr>
        <p:txBody>
          <a:bodyPr/>
          <a:lstStyle/>
          <a:p>
            <a:r>
              <a:rPr lang="en-GB" dirty="0"/>
              <a:t>Different types of interview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AD64-6F0D-774E-9969-63632FAF738D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The University of Manchester Careers Service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EFCADA-DB65-0B42-4970-5F3CDB1CDE8C}"/>
              </a:ext>
            </a:extLst>
          </p:cNvPr>
          <p:cNvSpPr/>
          <p:nvPr/>
        </p:nvSpPr>
        <p:spPr>
          <a:xfrm>
            <a:off x="1357315" y="1255841"/>
            <a:ext cx="4000497" cy="90041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C94894-CDE1-3A7B-82D4-CF951DDE27B4}"/>
              </a:ext>
            </a:extLst>
          </p:cNvPr>
          <p:cNvSpPr/>
          <p:nvPr/>
        </p:nvSpPr>
        <p:spPr>
          <a:xfrm>
            <a:off x="7006247" y="1255840"/>
            <a:ext cx="4000497" cy="90041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5B6FB7-B63D-4AC6-F62B-95AB3BA53AA5}"/>
              </a:ext>
            </a:extLst>
          </p:cNvPr>
          <p:cNvSpPr/>
          <p:nvPr/>
        </p:nvSpPr>
        <p:spPr>
          <a:xfrm>
            <a:off x="1357315" y="2486935"/>
            <a:ext cx="4000497" cy="328813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Telephone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(live)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(recorded)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Panel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49CF488-CB53-4AD5-181E-F7AC2C306870}"/>
              </a:ext>
            </a:extLst>
          </p:cNvPr>
          <p:cNvSpPr/>
          <p:nvPr/>
        </p:nvSpPr>
        <p:spPr>
          <a:xfrm>
            <a:off x="7006247" y="2483078"/>
            <a:ext cx="4000497" cy="3288135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Competency </a:t>
            </a:r>
            <a:endParaRPr lang="en-GB" sz="3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Situational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</a:t>
            </a:r>
          </a:p>
        </p:txBody>
      </p:sp>
    </p:spTree>
    <p:extLst>
      <p:ext uri="{BB962C8B-B14F-4D97-AF65-F5344CB8AC3E}">
        <p14:creationId xmlns:p14="http://schemas.microsoft.com/office/powerpoint/2010/main" val="376249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00B62-EEB1-AD41-B970-2B89DFDC1C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Common question types</a:t>
            </a:r>
            <a:br>
              <a:rPr lang="en-GB" sz="5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en-GB" sz="44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(and how to answer them)</a:t>
            </a:r>
            <a:br>
              <a:rPr lang="en-GB" sz="5400" dirty="0"/>
            </a:br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1DEF3-4480-E344-A5A5-04F7907A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DAD64-6F0D-774E-9969-63632FAF738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A1DEE-A3A8-4E4E-8286-D5D3716686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Careers Service</a:t>
            </a:r>
          </a:p>
        </p:txBody>
      </p:sp>
    </p:spTree>
    <p:extLst>
      <p:ext uri="{BB962C8B-B14F-4D97-AF65-F5344CB8AC3E}">
        <p14:creationId xmlns:p14="http://schemas.microsoft.com/office/powerpoint/2010/main" val="152357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950" y="1362162"/>
            <a:ext cx="6943079" cy="1584104"/>
          </a:xfrm>
        </p:spPr>
        <p:txBody>
          <a:bodyPr/>
          <a:lstStyle/>
          <a:p>
            <a:r>
              <a:rPr lang="en-GB" sz="2800" dirty="0">
                <a:solidFill>
                  <a:schemeClr val="accent6"/>
                </a:solidFill>
              </a:rPr>
              <a:t>INTRODUCTORY QUESTIONS</a:t>
            </a:r>
            <a:endParaRPr lang="en-GB" sz="2800" b="0" dirty="0">
              <a:solidFill>
                <a:schemeClr val="accent6"/>
              </a:solidFill>
            </a:endParaRP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Tell me about yourself</a:t>
            </a: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Talk me through your CV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80700" y="6120000"/>
            <a:ext cx="1079300" cy="360000"/>
          </a:xfrm>
        </p:spPr>
        <p:txBody>
          <a:bodyPr/>
          <a:lstStyle/>
          <a:p>
            <a:fld id="{ED6DAD64-6F0D-774E-9969-63632FAF738D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D86109-99CA-5E42-9458-8F7A494D65E2}"/>
              </a:ext>
            </a:extLst>
          </p:cNvPr>
          <p:cNvSpPr/>
          <p:nvPr/>
        </p:nvSpPr>
        <p:spPr>
          <a:xfrm>
            <a:off x="7450029" y="1266094"/>
            <a:ext cx="4151706" cy="189290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respond: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Future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F13379-58B9-5917-2F0D-E9776DD7C274}"/>
              </a:ext>
            </a:extLst>
          </p:cNvPr>
          <p:cNvSpPr/>
          <p:nvPr/>
        </p:nvSpPr>
        <p:spPr>
          <a:xfrm>
            <a:off x="7450029" y="3974402"/>
            <a:ext cx="4151706" cy="189290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to respond: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the company?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the role?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me?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922A2A-09ED-0FF2-4C24-2DC7FC7738BA}"/>
              </a:ext>
            </a:extLst>
          </p:cNvPr>
          <p:cNvSpPr txBox="1">
            <a:spLocks/>
          </p:cNvSpPr>
          <p:nvPr/>
        </p:nvSpPr>
        <p:spPr>
          <a:xfrm>
            <a:off x="506951" y="3429000"/>
            <a:ext cx="6524470" cy="1628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3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1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–"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accent6"/>
                </a:solidFill>
              </a:rPr>
              <a:t>MOTIVATION QUESTIONS</a:t>
            </a:r>
            <a:endParaRPr lang="en-GB" sz="2800" b="0" dirty="0">
              <a:solidFill>
                <a:schemeClr val="accent6"/>
              </a:solidFill>
            </a:endParaRP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Why did you apply to [company]?</a:t>
            </a: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What made you choose this role/project?</a:t>
            </a:r>
          </a:p>
          <a:p>
            <a:pPr marL="9729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Why are you interested in this type of role?</a:t>
            </a:r>
          </a:p>
        </p:txBody>
      </p:sp>
    </p:spTree>
    <p:extLst>
      <p:ext uri="{BB962C8B-B14F-4D97-AF65-F5344CB8AC3E}">
        <p14:creationId xmlns:p14="http://schemas.microsoft.com/office/powerpoint/2010/main" val="17944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9E9E9"/>
      </a:lt2>
      <a:accent1>
        <a:srgbClr val="E57812"/>
      </a:accent1>
      <a:accent2>
        <a:srgbClr val="E6247E"/>
      </a:accent2>
      <a:accent3>
        <a:srgbClr val="E84248"/>
      </a:accent3>
      <a:accent4>
        <a:srgbClr val="36A1B3"/>
      </a:accent4>
      <a:accent5>
        <a:srgbClr val="B94E96"/>
      </a:accent5>
      <a:accent6>
        <a:srgbClr val="4DA66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areers Slides_Purple" id="{48CE4D82-5FA1-4231-994E-7BE31977F6B7}" vid="{906C9338-F247-4005-934F-F49484CFA2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3C72BE08DE2B4C8354AB70DC258CB5" ma:contentTypeVersion="18" ma:contentTypeDescription="Create a new document." ma:contentTypeScope="" ma:versionID="9382af4d2b7f4568de3e0256bf49cc3a">
  <xsd:schema xmlns:xsd="http://www.w3.org/2001/XMLSchema" xmlns:xs="http://www.w3.org/2001/XMLSchema" xmlns:p="http://schemas.microsoft.com/office/2006/metadata/properties" xmlns:ns2="f8a278c1-df17-47c8-9b3f-a1ea66865ad4" xmlns:ns3="8e649660-9947-45a2-a096-01664de798f6" targetNamespace="http://schemas.microsoft.com/office/2006/metadata/properties" ma:root="true" ma:fieldsID="0947e344c39aa9ae73d552f89d93ee97" ns2:_="" ns3:_="">
    <xsd:import namespace="f8a278c1-df17-47c8-9b3f-a1ea66865ad4"/>
    <xsd:import namespace="8e649660-9947-45a2-a096-01664de798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a278c1-df17-47c8-9b3f-a1ea66865a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649660-9947-45a2-a096-01664de798f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6d86f8b-2c86-4bfd-bead-b2bca30882e8}" ma:internalName="TaxCatchAll" ma:showField="CatchAllData" ma:web="8e649660-9947-45a2-a096-01664de798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a278c1-df17-47c8-9b3f-a1ea66865ad4">
      <Terms xmlns="http://schemas.microsoft.com/office/infopath/2007/PartnerControls"/>
    </lcf76f155ced4ddcb4097134ff3c332f>
    <TaxCatchAll xmlns="8e649660-9947-45a2-a096-01664de798f6" xsi:nil="true"/>
  </documentManagement>
</p:properties>
</file>

<file path=customXml/itemProps1.xml><?xml version="1.0" encoding="utf-8"?>
<ds:datastoreItem xmlns:ds="http://schemas.openxmlformats.org/officeDocument/2006/customXml" ds:itemID="{60EB4FE5-2BC0-4625-A5DF-DA1DE7F970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a278c1-df17-47c8-9b3f-a1ea66865ad4"/>
    <ds:schemaRef ds:uri="8e649660-9947-45a2-a096-01664de798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739A62-3D53-4CF1-8064-EBCC880D9E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4F341-0FA9-42D9-8FE3-FD876967E407}">
  <ds:schemaRefs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infopath/2007/PartnerControls"/>
    <ds:schemaRef ds:uri="f8a278c1-df17-47c8-9b3f-a1ea66865ad4"/>
    <ds:schemaRef ds:uri="http://schemas.microsoft.com/office/2006/metadata/properties"/>
    <ds:schemaRef ds:uri="http://schemas.microsoft.com/office/2006/documentManagement/types"/>
    <ds:schemaRef ds:uri="8e649660-9947-45a2-a096-01664de798f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Careers Slides_Purple</Template>
  <TotalTime>474</TotalTime>
  <Words>1941</Words>
  <Application>Microsoft Office PowerPoint</Application>
  <PresentationFormat>Widescreen</PresentationFormat>
  <Paragraphs>320</Paragraphs>
  <Slides>29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Arial</vt:lpstr>
      <vt:lpstr>Calibri</vt:lpstr>
      <vt:lpstr>Open Sans</vt:lpstr>
      <vt:lpstr>Open Sans Extrabold</vt:lpstr>
      <vt:lpstr>System Font Regular</vt:lpstr>
      <vt:lpstr>Wingdings</vt:lpstr>
      <vt:lpstr>Office Theme</vt:lpstr>
      <vt:lpstr>Q-step internships interviewing  for q-step data fellowships</vt:lpstr>
      <vt:lpstr>What will we cover?</vt:lpstr>
      <vt:lpstr>How can we help? Supporting you as an individual</vt:lpstr>
      <vt:lpstr>Preparing for Interviews  </vt:lpstr>
      <vt:lpstr>Where does an interview sit in a recruitment process?</vt:lpstr>
      <vt:lpstr>PowerPoint Presentation</vt:lpstr>
      <vt:lpstr>Different types of interview</vt:lpstr>
      <vt:lpstr>Common question types (and how to answer them)  </vt:lpstr>
      <vt:lpstr>Common Questions</vt:lpstr>
      <vt:lpstr>Other Question Types</vt:lpstr>
      <vt:lpstr>Anticipate the Questions: Project description</vt:lpstr>
      <vt:lpstr>Anticipate The Questions</vt:lpstr>
      <vt:lpstr>Interview Practice Your turn…   </vt:lpstr>
      <vt:lpstr>PowerPoint Presentation</vt:lpstr>
      <vt:lpstr>Tell me about yourself </vt:lpstr>
      <vt:lpstr>PowerPoint Presentation</vt:lpstr>
      <vt:lpstr>Tell me about a time when you’ve analysed data as part of a project.  </vt:lpstr>
      <vt:lpstr>Practical Steps How to prepare   </vt:lpstr>
      <vt:lpstr>On the day arrangements – In-person interview</vt:lpstr>
      <vt:lpstr>On the day arrangements – Virtual interview</vt:lpstr>
      <vt:lpstr>Reasonable Adjustments</vt:lpstr>
      <vt:lpstr>How to prepare in advance</vt:lpstr>
      <vt:lpstr>Learn with Pathways Get Interview Ready </vt:lpstr>
      <vt:lpstr>Interview Practice Tools</vt:lpstr>
      <vt:lpstr>Shortlist.Me  Video interview practice platform </vt:lpstr>
      <vt:lpstr>Visit our website for more Explore the resources and support on offer</vt:lpstr>
      <vt:lpstr>How to contact us! @UoMCareers </vt:lpstr>
      <vt:lpstr>Humanities Careers Session Feedback</vt:lpstr>
      <vt:lpstr>Thank you</vt:lpstr>
    </vt:vector>
  </TitlesOfParts>
  <Manager/>
  <Company>University of Manchester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Interviews Society workshop</dc:title>
  <dc:subject/>
  <dc:creator>Helen Rossiter</dc:creator>
  <cp:keywords/>
  <dc:description/>
  <cp:lastModifiedBy>Rachel Brunt</cp:lastModifiedBy>
  <cp:revision>4</cp:revision>
  <dcterms:created xsi:type="dcterms:W3CDTF">2023-09-21T18:04:26Z</dcterms:created>
  <dcterms:modified xsi:type="dcterms:W3CDTF">2025-05-07T13:58:13Z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0x010100363C72BE08DE2B4C8354AB70DC258CB5</vt:lpwstr>
  </property>
  <property fmtid="{D5CDD505-2E9C-101B-9397-08002B2CF9AE}" pid="3" name="MediaServiceImageTags">
    <vt:lpwstr/>
  </property>
</Properties>
</file>