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75" r:id="rId13"/>
    <p:sldId id="276" r:id="rId14"/>
    <p:sldId id="269" r:id="rId15"/>
    <p:sldId id="277" r:id="rId16"/>
  </p:sldIdLst>
  <p:sldSz cx="18288000" cy="10287000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Roboto Bold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eestyle Script" panose="030804020302050B0404" pitchFamily="66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62AC6-0703-447F-A55D-C4F8ED877F2B}" v="34" dt="2021-09-27T15:14:00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0" autoAdjust="0"/>
  </p:normalViewPr>
  <p:slideViewPr>
    <p:cSldViewPr>
      <p:cViewPr>
        <p:scale>
          <a:sx n="53" d="100"/>
          <a:sy n="53" d="100"/>
        </p:scale>
        <p:origin x="-11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obhan" userId="f4981280-47b4-4dca-bc24-f548b8235a62" providerId="ADAL" clId="{05262AC6-0703-447F-A55D-C4F8ED877F2B}"/>
    <pc:docChg chg="undo custSel addSld modSld">
      <pc:chgData name="Siobhan" userId="f4981280-47b4-4dca-bc24-f548b8235a62" providerId="ADAL" clId="{05262AC6-0703-447F-A55D-C4F8ED877F2B}" dt="2021-09-28T12:51:30.841" v="700" actId="20577"/>
      <pc:docMkLst>
        <pc:docMk/>
      </pc:docMkLst>
      <pc:sldChg chg="modSp mod">
        <pc:chgData name="Siobhan" userId="f4981280-47b4-4dca-bc24-f548b8235a62" providerId="ADAL" clId="{05262AC6-0703-447F-A55D-C4F8ED877F2B}" dt="2021-09-26T17:19:21.867" v="381" actId="14100"/>
        <pc:sldMkLst>
          <pc:docMk/>
          <pc:sldMk cId="0" sldId="260"/>
        </pc:sldMkLst>
        <pc:picChg chg="mod">
          <ac:chgData name="Siobhan" userId="f4981280-47b4-4dca-bc24-f548b8235a62" providerId="ADAL" clId="{05262AC6-0703-447F-A55D-C4F8ED877F2B}" dt="2021-09-26T17:19:21.867" v="381" actId="14100"/>
          <ac:picMkLst>
            <pc:docMk/>
            <pc:sldMk cId="0" sldId="260"/>
            <ac:picMk id="8" creationId="{00000000-0000-0000-0000-000000000000}"/>
          </ac:picMkLst>
        </pc:picChg>
      </pc:sldChg>
      <pc:sldChg chg="addSp modSp mod">
        <pc:chgData name="Siobhan" userId="f4981280-47b4-4dca-bc24-f548b8235a62" providerId="ADAL" clId="{05262AC6-0703-447F-A55D-C4F8ED877F2B}" dt="2021-09-27T14:39:06.050" v="607" actId="1076"/>
        <pc:sldMkLst>
          <pc:docMk/>
          <pc:sldMk cId="593947671" sldId="265"/>
        </pc:sldMkLst>
        <pc:picChg chg="add mod">
          <ac:chgData name="Siobhan" userId="f4981280-47b4-4dca-bc24-f548b8235a62" providerId="ADAL" clId="{05262AC6-0703-447F-A55D-C4F8ED877F2B}" dt="2021-09-27T14:39:06.050" v="607" actId="1076"/>
          <ac:picMkLst>
            <pc:docMk/>
            <pc:sldMk cId="593947671" sldId="265"/>
            <ac:picMk id="9" creationId="{F5530F70-072A-4D52-BAF1-D0537DE687C1}"/>
          </ac:picMkLst>
        </pc:picChg>
      </pc:sldChg>
      <pc:sldChg chg="addSp delSp modSp mod">
        <pc:chgData name="Siobhan" userId="f4981280-47b4-4dca-bc24-f548b8235a62" providerId="ADAL" clId="{05262AC6-0703-447F-A55D-C4F8ED877F2B}" dt="2021-09-27T15:14:00.791" v="696" actId="1076"/>
        <pc:sldMkLst>
          <pc:docMk/>
          <pc:sldMk cId="3336377676" sldId="269"/>
        </pc:sldMkLst>
        <pc:spChg chg="mod">
          <ac:chgData name="Siobhan" userId="f4981280-47b4-4dca-bc24-f548b8235a62" providerId="ADAL" clId="{05262AC6-0703-447F-A55D-C4F8ED877F2B}" dt="2021-09-27T15:12:06.904" v="663" actId="1076"/>
          <ac:spMkLst>
            <pc:docMk/>
            <pc:sldMk cId="3336377676" sldId="269"/>
            <ac:spMk id="2" creationId="{00000000-0000-0000-0000-000000000000}"/>
          </ac:spMkLst>
        </pc:spChg>
        <pc:spChg chg="add mod">
          <ac:chgData name="Siobhan" userId="f4981280-47b4-4dca-bc24-f548b8235a62" providerId="ADAL" clId="{05262AC6-0703-447F-A55D-C4F8ED877F2B}" dt="2021-09-27T15:13:57.111" v="695" actId="1076"/>
          <ac:spMkLst>
            <pc:docMk/>
            <pc:sldMk cId="3336377676" sldId="269"/>
            <ac:spMk id="3" creationId="{80BFF83B-1EB5-49D1-96ED-4748376F1331}"/>
          </ac:spMkLst>
        </pc:spChg>
        <pc:spChg chg="mod">
          <ac:chgData name="Siobhan" userId="f4981280-47b4-4dca-bc24-f548b8235a62" providerId="ADAL" clId="{05262AC6-0703-447F-A55D-C4F8ED877F2B}" dt="2021-09-27T15:12:15.381" v="667" actId="1076"/>
          <ac:spMkLst>
            <pc:docMk/>
            <pc:sldMk cId="3336377676" sldId="269"/>
            <ac:spMk id="13" creationId="{F391107C-71F5-418B-89B6-F50C06ADEC46}"/>
          </ac:spMkLst>
        </pc:spChg>
        <pc:picChg chg="mod">
          <ac:chgData name="Siobhan" userId="f4981280-47b4-4dca-bc24-f548b8235a62" providerId="ADAL" clId="{05262AC6-0703-447F-A55D-C4F8ED877F2B}" dt="2021-09-26T17:04:51.340" v="92" actId="1076"/>
          <ac:picMkLst>
            <pc:docMk/>
            <pc:sldMk cId="3336377676" sldId="269"/>
            <ac:picMk id="15" creationId="{0A3B3793-2289-4083-90A7-D10605F8BF83}"/>
          </ac:picMkLst>
        </pc:picChg>
        <pc:picChg chg="mod">
          <ac:chgData name="Siobhan" userId="f4981280-47b4-4dca-bc24-f548b8235a62" providerId="ADAL" clId="{05262AC6-0703-447F-A55D-C4F8ED877F2B}" dt="2021-09-26T17:04:43.738" v="90" actId="1076"/>
          <ac:picMkLst>
            <pc:docMk/>
            <pc:sldMk cId="3336377676" sldId="269"/>
            <ac:picMk id="17" creationId="{40B2E864-900A-492B-991D-AE78D8C1BD9E}"/>
          </ac:picMkLst>
        </pc:picChg>
        <pc:picChg chg="mod">
          <ac:chgData name="Siobhan" userId="f4981280-47b4-4dca-bc24-f548b8235a62" providerId="ADAL" clId="{05262AC6-0703-447F-A55D-C4F8ED877F2B}" dt="2021-09-26T17:04:48.404" v="91" actId="1076"/>
          <ac:picMkLst>
            <pc:docMk/>
            <pc:sldMk cId="3336377676" sldId="269"/>
            <ac:picMk id="19" creationId="{04223B03-8B34-4A58-9B4A-790C1EF01255}"/>
          </ac:picMkLst>
        </pc:picChg>
        <pc:picChg chg="mod">
          <ac:chgData name="Siobhan" userId="f4981280-47b4-4dca-bc24-f548b8235a62" providerId="ADAL" clId="{05262AC6-0703-447F-A55D-C4F8ED877F2B}" dt="2021-09-27T15:11:17.478" v="659" actId="1076"/>
          <ac:picMkLst>
            <pc:docMk/>
            <pc:sldMk cId="3336377676" sldId="269"/>
            <ac:picMk id="20" creationId="{76EC328A-7F69-43AC-91E9-061533D75DFA}"/>
          </ac:picMkLst>
        </pc:picChg>
        <pc:picChg chg="add del mod">
          <ac:chgData name="Siobhan" userId="f4981280-47b4-4dca-bc24-f548b8235a62" providerId="ADAL" clId="{05262AC6-0703-447F-A55D-C4F8ED877F2B}" dt="2021-09-27T15:12:07.604" v="664"/>
          <ac:picMkLst>
            <pc:docMk/>
            <pc:sldMk cId="3336377676" sldId="269"/>
            <ac:picMk id="1026" creationId="{6DB6B159-0375-4FC0-BCA0-4D45C4B28680}"/>
          </ac:picMkLst>
        </pc:picChg>
        <pc:picChg chg="add del mod">
          <ac:chgData name="Siobhan" userId="f4981280-47b4-4dca-bc24-f548b8235a62" providerId="ADAL" clId="{05262AC6-0703-447F-A55D-C4F8ED877F2B}" dt="2021-09-27T15:12:15.782" v="668"/>
          <ac:picMkLst>
            <pc:docMk/>
            <pc:sldMk cId="3336377676" sldId="269"/>
            <ac:picMk id="1028" creationId="{E55F9870-A215-4D8A-BA5F-45B16C172887}"/>
          </ac:picMkLst>
        </pc:picChg>
        <pc:picChg chg="add del mod">
          <ac:chgData name="Siobhan" userId="f4981280-47b4-4dca-bc24-f548b8235a62" providerId="ADAL" clId="{05262AC6-0703-447F-A55D-C4F8ED877F2B}" dt="2021-09-27T15:13:09.695" v="685" actId="478"/>
          <ac:picMkLst>
            <pc:docMk/>
            <pc:sldMk cId="3336377676" sldId="269"/>
            <ac:picMk id="1030" creationId="{0D8DADF1-AC99-41D2-9742-50AA7817363B}"/>
          </ac:picMkLst>
        </pc:picChg>
        <pc:picChg chg="add mod">
          <ac:chgData name="Siobhan" userId="f4981280-47b4-4dca-bc24-f548b8235a62" providerId="ADAL" clId="{05262AC6-0703-447F-A55D-C4F8ED877F2B}" dt="2021-09-27T15:14:00.791" v="696" actId="1076"/>
          <ac:picMkLst>
            <pc:docMk/>
            <pc:sldMk cId="3336377676" sldId="269"/>
            <ac:picMk id="1032" creationId="{88F2638E-B5BA-4EA0-A5F2-FEDA73BBBAF8}"/>
          </ac:picMkLst>
        </pc:picChg>
      </pc:sldChg>
      <pc:sldChg chg="addSp delSp modSp mod">
        <pc:chgData name="Siobhan" userId="f4981280-47b4-4dca-bc24-f548b8235a62" providerId="ADAL" clId="{05262AC6-0703-447F-A55D-C4F8ED877F2B}" dt="2021-09-27T14:38:53.707" v="605" actId="1076"/>
        <pc:sldMkLst>
          <pc:docMk/>
          <pc:sldMk cId="3686178349" sldId="270"/>
        </pc:sldMkLst>
        <pc:picChg chg="add mod modCrop">
          <ac:chgData name="Siobhan" userId="f4981280-47b4-4dca-bc24-f548b8235a62" providerId="ADAL" clId="{05262AC6-0703-447F-A55D-C4F8ED877F2B}" dt="2021-09-27T14:36:46.991" v="575" actId="14100"/>
          <ac:picMkLst>
            <pc:docMk/>
            <pc:sldMk cId="3686178349" sldId="270"/>
            <ac:picMk id="6" creationId="{9AE6D044-D362-4329-89B2-B93D10C06994}"/>
          </ac:picMkLst>
        </pc:picChg>
        <pc:picChg chg="add mod modCrop">
          <ac:chgData name="Siobhan" userId="f4981280-47b4-4dca-bc24-f548b8235a62" providerId="ADAL" clId="{05262AC6-0703-447F-A55D-C4F8ED877F2B}" dt="2021-09-27T14:38:12.516" v="597" actId="1076"/>
          <ac:picMkLst>
            <pc:docMk/>
            <pc:sldMk cId="3686178349" sldId="270"/>
            <ac:picMk id="8" creationId="{F990BF53-A86C-4862-91BA-A3D83A4584AD}"/>
          </ac:picMkLst>
        </pc:picChg>
        <pc:picChg chg="add del mod modCrop">
          <ac:chgData name="Siobhan" userId="f4981280-47b4-4dca-bc24-f548b8235a62" providerId="ADAL" clId="{05262AC6-0703-447F-A55D-C4F8ED877F2B}" dt="2021-09-27T14:37:34.882" v="586" actId="478"/>
          <ac:picMkLst>
            <pc:docMk/>
            <pc:sldMk cId="3686178349" sldId="270"/>
            <ac:picMk id="20" creationId="{B68C4BEF-8BF0-407A-920D-719E5BD44BB7}"/>
          </ac:picMkLst>
        </pc:picChg>
        <pc:picChg chg="add del mod modCrop">
          <ac:chgData name="Siobhan" userId="f4981280-47b4-4dca-bc24-f548b8235a62" providerId="ADAL" clId="{05262AC6-0703-447F-A55D-C4F8ED877F2B}" dt="2021-09-27T14:38:21.794" v="598" actId="478"/>
          <ac:picMkLst>
            <pc:docMk/>
            <pc:sldMk cId="3686178349" sldId="270"/>
            <ac:picMk id="22" creationId="{05A0EC4F-C891-4D23-832D-562159D759ED}"/>
          </ac:picMkLst>
        </pc:picChg>
        <pc:picChg chg="add mod modCrop">
          <ac:chgData name="Siobhan" userId="f4981280-47b4-4dca-bc24-f548b8235a62" providerId="ADAL" clId="{05262AC6-0703-447F-A55D-C4F8ED877F2B}" dt="2021-09-27T14:38:53.707" v="605" actId="1076"/>
          <ac:picMkLst>
            <pc:docMk/>
            <pc:sldMk cId="3686178349" sldId="270"/>
            <ac:picMk id="26" creationId="{0E90689A-8930-44F5-A56E-EDB86E7469CF}"/>
          </ac:picMkLst>
        </pc:picChg>
      </pc:sldChg>
      <pc:sldChg chg="addSp delSp modSp mod">
        <pc:chgData name="Siobhan" userId="f4981280-47b4-4dca-bc24-f548b8235a62" providerId="ADAL" clId="{05262AC6-0703-447F-A55D-C4F8ED877F2B}" dt="2021-09-27T14:39:16.981" v="609" actId="1076"/>
        <pc:sldMkLst>
          <pc:docMk/>
          <pc:sldMk cId="2611399502" sldId="275"/>
        </pc:sldMkLst>
        <pc:spChg chg="mod">
          <ac:chgData name="Siobhan" userId="f4981280-47b4-4dca-bc24-f548b8235a62" providerId="ADAL" clId="{05262AC6-0703-447F-A55D-C4F8ED877F2B}" dt="2021-09-27T14:31:45.532" v="538" actId="20577"/>
          <ac:spMkLst>
            <pc:docMk/>
            <pc:sldMk cId="2611399502" sldId="275"/>
            <ac:spMk id="5" creationId="{B82BA9EC-266D-4DBC-979A-BBFB23F3C709}"/>
          </ac:spMkLst>
        </pc:spChg>
        <pc:picChg chg="del">
          <ac:chgData name="Siobhan" userId="f4981280-47b4-4dca-bc24-f548b8235a62" providerId="ADAL" clId="{05262AC6-0703-447F-A55D-C4F8ED877F2B}" dt="2021-09-27T14:31:47.206" v="539" actId="478"/>
          <ac:picMkLst>
            <pc:docMk/>
            <pc:sldMk cId="2611399502" sldId="275"/>
            <ac:picMk id="8" creationId="{2C91E641-63C9-45D4-B8C3-472AF669E474}"/>
          </ac:picMkLst>
        </pc:picChg>
        <pc:picChg chg="add mod">
          <ac:chgData name="Siobhan" userId="f4981280-47b4-4dca-bc24-f548b8235a62" providerId="ADAL" clId="{05262AC6-0703-447F-A55D-C4F8ED877F2B}" dt="2021-09-27T14:32:03.611" v="543" actId="1076"/>
          <ac:picMkLst>
            <pc:docMk/>
            <pc:sldMk cId="2611399502" sldId="275"/>
            <ac:picMk id="9" creationId="{A255FD63-A4B8-4874-B996-D8C2B1AF66BE}"/>
          </ac:picMkLst>
        </pc:picChg>
        <pc:picChg chg="add mod">
          <ac:chgData name="Siobhan" userId="f4981280-47b4-4dca-bc24-f548b8235a62" providerId="ADAL" clId="{05262AC6-0703-447F-A55D-C4F8ED877F2B}" dt="2021-09-27T14:39:16.981" v="609" actId="1076"/>
          <ac:picMkLst>
            <pc:docMk/>
            <pc:sldMk cId="2611399502" sldId="275"/>
            <ac:picMk id="10" creationId="{F3038CB8-49BE-41F7-8F72-DFC912B0A8D3}"/>
          </ac:picMkLst>
        </pc:picChg>
      </pc:sldChg>
      <pc:sldChg chg="addSp delSp modSp mod">
        <pc:chgData name="Siobhan" userId="f4981280-47b4-4dca-bc24-f548b8235a62" providerId="ADAL" clId="{05262AC6-0703-447F-A55D-C4F8ED877F2B}" dt="2021-09-27T14:39:28.717" v="611" actId="1076"/>
        <pc:sldMkLst>
          <pc:docMk/>
          <pc:sldMk cId="1943185062" sldId="276"/>
        </pc:sldMkLst>
        <pc:spChg chg="mod">
          <ac:chgData name="Siobhan" userId="f4981280-47b4-4dca-bc24-f548b8235a62" providerId="ADAL" clId="{05262AC6-0703-447F-A55D-C4F8ED877F2B}" dt="2021-09-27T14:33:13.739" v="560" actId="20577"/>
          <ac:spMkLst>
            <pc:docMk/>
            <pc:sldMk cId="1943185062" sldId="276"/>
            <ac:spMk id="5" creationId="{B82BA9EC-266D-4DBC-979A-BBFB23F3C709}"/>
          </ac:spMkLst>
        </pc:spChg>
        <pc:picChg chg="del">
          <ac:chgData name="Siobhan" userId="f4981280-47b4-4dca-bc24-f548b8235a62" providerId="ADAL" clId="{05262AC6-0703-447F-A55D-C4F8ED877F2B}" dt="2021-09-27T14:32:50.292" v="550" actId="478"/>
          <ac:picMkLst>
            <pc:docMk/>
            <pc:sldMk cId="1943185062" sldId="276"/>
            <ac:picMk id="8" creationId="{2C91E641-63C9-45D4-B8C3-472AF669E474}"/>
          </ac:picMkLst>
        </pc:picChg>
        <pc:picChg chg="add mod">
          <ac:chgData name="Siobhan" userId="f4981280-47b4-4dca-bc24-f548b8235a62" providerId="ADAL" clId="{05262AC6-0703-447F-A55D-C4F8ED877F2B}" dt="2021-09-27T14:33:06.836" v="555" actId="1076"/>
          <ac:picMkLst>
            <pc:docMk/>
            <pc:sldMk cId="1943185062" sldId="276"/>
            <ac:picMk id="9" creationId="{0FC01BE2-80A8-4497-8520-C04EFC2BA97E}"/>
          </ac:picMkLst>
        </pc:picChg>
        <pc:picChg chg="add mod">
          <ac:chgData name="Siobhan" userId="f4981280-47b4-4dca-bc24-f548b8235a62" providerId="ADAL" clId="{05262AC6-0703-447F-A55D-C4F8ED877F2B}" dt="2021-09-27T14:39:28.717" v="611" actId="1076"/>
          <ac:picMkLst>
            <pc:docMk/>
            <pc:sldMk cId="1943185062" sldId="276"/>
            <ac:picMk id="10" creationId="{D10F4EB1-1618-40A3-A5B8-525FB87D2622}"/>
          </ac:picMkLst>
        </pc:picChg>
      </pc:sldChg>
      <pc:sldChg chg="addSp delSp modSp add mod">
        <pc:chgData name="Siobhan" userId="f4981280-47b4-4dca-bc24-f548b8235a62" providerId="ADAL" clId="{05262AC6-0703-447F-A55D-C4F8ED877F2B}" dt="2021-09-28T12:51:30.841" v="700" actId="20577"/>
        <pc:sldMkLst>
          <pc:docMk/>
          <pc:sldMk cId="3095796785" sldId="277"/>
        </pc:sldMkLst>
        <pc:spChg chg="mod">
          <ac:chgData name="Siobhan" userId="f4981280-47b4-4dca-bc24-f548b8235a62" providerId="ADAL" clId="{05262AC6-0703-447F-A55D-C4F8ED877F2B}" dt="2021-09-26T17:18:28.271" v="377" actId="14100"/>
          <ac:spMkLst>
            <pc:docMk/>
            <pc:sldMk cId="3095796785" sldId="277"/>
            <ac:spMk id="2" creationId="{00000000-0000-0000-0000-000000000000}"/>
          </ac:spMkLst>
        </pc:spChg>
        <pc:spChg chg="add del mod">
          <ac:chgData name="Siobhan" userId="f4981280-47b4-4dca-bc24-f548b8235a62" providerId="ADAL" clId="{05262AC6-0703-447F-A55D-C4F8ED877F2B}" dt="2021-09-28T12:51:30.841" v="700" actId="20577"/>
          <ac:spMkLst>
            <pc:docMk/>
            <pc:sldMk cId="3095796785" sldId="277"/>
            <ac:spMk id="10" creationId="{00000000-0000-0000-0000-000000000000}"/>
          </ac:spMkLst>
        </pc:spChg>
        <pc:spChg chg="del mod">
          <ac:chgData name="Siobhan" userId="f4981280-47b4-4dca-bc24-f548b8235a62" providerId="ADAL" clId="{05262AC6-0703-447F-A55D-C4F8ED877F2B}" dt="2021-09-26T17:08:30.963" v="167"/>
          <ac:spMkLst>
            <pc:docMk/>
            <pc:sldMk cId="3095796785" sldId="277"/>
            <ac:spMk id="13" creationId="{F391107C-71F5-418B-89B6-F50C06ADEC46}"/>
          </ac:spMkLst>
        </pc:spChg>
        <pc:picChg chg="add mod">
          <ac:chgData name="Siobhan" userId="f4981280-47b4-4dca-bc24-f548b8235a62" providerId="ADAL" clId="{05262AC6-0703-447F-A55D-C4F8ED877F2B}" dt="2021-09-26T17:13:36.731" v="322" actId="1076"/>
          <ac:picMkLst>
            <pc:docMk/>
            <pc:sldMk cId="3095796785" sldId="277"/>
            <ac:picMk id="4" creationId="{BF00299E-C091-430A-8BA2-30D20173982A}"/>
          </ac:picMkLst>
        </pc:picChg>
        <pc:picChg chg="del">
          <ac:chgData name="Siobhan" userId="f4981280-47b4-4dca-bc24-f548b8235a62" providerId="ADAL" clId="{05262AC6-0703-447F-A55D-C4F8ED877F2B}" dt="2021-09-26T17:08:30.947" v="165" actId="478"/>
          <ac:picMkLst>
            <pc:docMk/>
            <pc:sldMk cId="3095796785" sldId="277"/>
            <ac:picMk id="15" creationId="{0A3B3793-2289-4083-90A7-D10605F8BF83}"/>
          </ac:picMkLst>
        </pc:picChg>
        <pc:picChg chg="del">
          <ac:chgData name="Siobhan" userId="f4981280-47b4-4dca-bc24-f548b8235a62" providerId="ADAL" clId="{05262AC6-0703-447F-A55D-C4F8ED877F2B}" dt="2021-09-26T17:08:33.742" v="169" actId="478"/>
          <ac:picMkLst>
            <pc:docMk/>
            <pc:sldMk cId="3095796785" sldId="277"/>
            <ac:picMk id="17" creationId="{40B2E864-900A-492B-991D-AE78D8C1BD9E}"/>
          </ac:picMkLst>
        </pc:picChg>
        <pc:picChg chg="del">
          <ac:chgData name="Siobhan" userId="f4981280-47b4-4dca-bc24-f548b8235a62" providerId="ADAL" clId="{05262AC6-0703-447F-A55D-C4F8ED877F2B}" dt="2021-09-26T17:08:32.140" v="168" actId="478"/>
          <ac:picMkLst>
            <pc:docMk/>
            <pc:sldMk cId="3095796785" sldId="277"/>
            <ac:picMk id="19" creationId="{04223B03-8B34-4A58-9B4A-790C1EF01255}"/>
          </ac:picMkLst>
        </pc:picChg>
        <pc:picChg chg="del">
          <ac:chgData name="Siobhan" userId="f4981280-47b4-4dca-bc24-f548b8235a62" providerId="ADAL" clId="{05262AC6-0703-447F-A55D-C4F8ED877F2B}" dt="2021-09-26T17:08:37.612" v="170" actId="478"/>
          <ac:picMkLst>
            <pc:docMk/>
            <pc:sldMk cId="3095796785" sldId="277"/>
            <ac:picMk id="20" creationId="{76EC328A-7F69-43AC-91E9-061533D75D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0.sv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34588" cy="10287000"/>
          </a:xfrm>
          <a:prstGeom prst="rect">
            <a:avLst/>
          </a:prstGeom>
          <a:solidFill>
            <a:srgbClr val="F5A700"/>
          </a:solidFill>
        </p:spPr>
      </p:sp>
      <p:grpSp>
        <p:nvGrpSpPr>
          <p:cNvPr id="3" name="Group 3"/>
          <p:cNvGrpSpPr/>
          <p:nvPr/>
        </p:nvGrpSpPr>
        <p:grpSpPr>
          <a:xfrm>
            <a:off x="15920945" y="8455649"/>
            <a:ext cx="1338355" cy="802651"/>
            <a:chOff x="0" y="0"/>
            <a:chExt cx="1784474" cy="107020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10259604" y="8369930"/>
            <a:ext cx="4352775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>
                <a:solidFill>
                  <a:srgbClr val="14110F"/>
                </a:solidFill>
                <a:latin typeface="Roboto"/>
              </a:rPr>
              <a:t>See how we have been working towards our goals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59604" y="720142"/>
            <a:ext cx="7157784" cy="715778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59774" y="967792"/>
            <a:ext cx="8427116" cy="1376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8"/>
              </a:lnSpc>
            </a:pPr>
            <a:r>
              <a:rPr lang="en-US" sz="10727">
                <a:solidFill>
                  <a:srgbClr val="EEBE2F"/>
                </a:solidFill>
                <a:latin typeface="League Gothic"/>
              </a:rPr>
              <a:t>MICRA PHD NETWORK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59774" y="2436166"/>
            <a:ext cx="7857408" cy="20515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59774" y="3355521"/>
            <a:ext cx="7857408" cy="210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>
                <a:solidFill>
                  <a:srgbClr val="14110F"/>
                </a:solidFill>
                <a:latin typeface="Roboto"/>
              </a:rPr>
              <a:t>Welcome to our 'hand over' celebration</a:t>
            </a:r>
          </a:p>
          <a:p>
            <a:pPr>
              <a:lnSpc>
                <a:spcPts val="4160"/>
              </a:lnSpc>
            </a:pPr>
            <a:endParaRPr lang="en-US" sz="3200">
              <a:solidFill>
                <a:srgbClr val="14110F"/>
              </a:solidFill>
              <a:latin typeface="Roboto"/>
            </a:endParaRPr>
          </a:p>
          <a:p>
            <a:pPr>
              <a:lnSpc>
                <a:spcPts val="4160"/>
              </a:lnSpc>
            </a:pPr>
            <a:endParaRPr lang="en-US" sz="3200">
              <a:solidFill>
                <a:srgbClr val="14110F"/>
              </a:solidFill>
              <a:latin typeface="Roboto"/>
            </a:endParaRPr>
          </a:p>
          <a:p>
            <a:pPr>
              <a:lnSpc>
                <a:spcPts val="4160"/>
              </a:lnSpc>
            </a:pPr>
            <a:r>
              <a:rPr lang="en-US" sz="3200">
                <a:solidFill>
                  <a:srgbClr val="14110F"/>
                </a:solidFill>
                <a:latin typeface="Roboto"/>
              </a:rPr>
              <a:t>We will begin shortly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258300"/>
            <a:ext cx="18278588" cy="1028700"/>
          </a:xfrm>
          <a:prstGeom prst="rect">
            <a:avLst/>
          </a:prstGeom>
          <a:solidFill>
            <a:srgbClr val="14110F"/>
          </a:solidFill>
        </p:spPr>
      </p:sp>
      <p:grpSp>
        <p:nvGrpSpPr>
          <p:cNvPr id="3" name="Group 3"/>
          <p:cNvGrpSpPr/>
          <p:nvPr/>
        </p:nvGrpSpPr>
        <p:grpSpPr>
          <a:xfrm>
            <a:off x="121921" y="3190328"/>
            <a:ext cx="5943600" cy="5310447"/>
            <a:chOff x="0" y="0"/>
            <a:chExt cx="1563189" cy="12192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107132" y="1210945"/>
            <a:ext cx="14073737" cy="1864676"/>
            <a:chOff x="0" y="0"/>
            <a:chExt cx="18764982" cy="248623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85725"/>
              <a:ext cx="18764982" cy="1707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400"/>
                </a:lnSpc>
                <a:spcBef>
                  <a:spcPct val="0"/>
                </a:spcBef>
              </a:pPr>
              <a:r>
                <a:rPr lang="en-US" sz="8000" spc="-80" dirty="0">
                  <a:solidFill>
                    <a:srgbClr val="FFFFFF"/>
                  </a:solidFill>
                  <a:latin typeface="Roboto Bold"/>
                </a:rPr>
                <a:t>Your Co-Chairs (2021 - 2022)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41405"/>
              <a:ext cx="18764982" cy="544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52401" y="3488214"/>
            <a:ext cx="5754775" cy="107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9"/>
              </a:lnSpc>
            </a:pPr>
            <a:r>
              <a:rPr lang="en-US" sz="3300" spc="66" dirty="0">
                <a:solidFill>
                  <a:srgbClr val="14110F"/>
                </a:solidFill>
                <a:latin typeface="Roboto Bold"/>
              </a:rPr>
              <a:t>Siobhan Kelly</a:t>
            </a:r>
          </a:p>
          <a:p>
            <a:pPr marL="0" lvl="0" indent="0" algn="ctr">
              <a:lnSpc>
                <a:spcPts val="4290"/>
              </a:lnSpc>
            </a:pPr>
            <a:r>
              <a:rPr lang="en-US" sz="3299" spc="65" dirty="0">
                <a:solidFill>
                  <a:srgbClr val="14110F"/>
                </a:solidFill>
                <a:latin typeface="Roboto"/>
              </a:rPr>
              <a:t>The University of Salford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838200" y="8626461"/>
            <a:ext cx="6808559" cy="47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3000" spc="60" dirty="0">
                <a:solidFill>
                  <a:srgbClr val="000000"/>
                </a:solidFill>
                <a:latin typeface="Roboto"/>
              </a:rPr>
              <a:t>@ssiobhan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67600" y="8626460"/>
            <a:ext cx="2978944" cy="47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3000" spc="60" dirty="0">
                <a:solidFill>
                  <a:srgbClr val="000000"/>
                </a:solidFill>
                <a:latin typeface="Roboto"/>
              </a:rPr>
              <a:t>@_HannahCross</a:t>
            </a:r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xmlns="" id="{7319906E-00A8-4AB9-8C11-89E002BBC014}"/>
              </a:ext>
            </a:extLst>
          </p:cNvPr>
          <p:cNvGrpSpPr/>
          <p:nvPr/>
        </p:nvGrpSpPr>
        <p:grpSpPr>
          <a:xfrm>
            <a:off x="6172200" y="3155457"/>
            <a:ext cx="5943600" cy="5310447"/>
            <a:chOff x="0" y="0"/>
            <a:chExt cx="1563189" cy="1219235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xmlns="" id="{83CA20B1-5C80-4511-8922-4400E5373664}"/>
                </a:ext>
              </a:extLst>
            </p:cNvPr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18" name="Group 3">
            <a:extLst>
              <a:ext uri="{FF2B5EF4-FFF2-40B4-BE49-F238E27FC236}">
                <a16:creationId xmlns:a16="http://schemas.microsoft.com/office/drawing/2014/main" xmlns="" id="{B3E76E82-490A-42CD-958D-9ADD95177856}"/>
              </a:ext>
            </a:extLst>
          </p:cNvPr>
          <p:cNvGrpSpPr/>
          <p:nvPr/>
        </p:nvGrpSpPr>
        <p:grpSpPr>
          <a:xfrm>
            <a:off x="12222479" y="3155457"/>
            <a:ext cx="5943600" cy="5310447"/>
            <a:chOff x="0" y="0"/>
            <a:chExt cx="1563189" cy="1219235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xmlns="" id="{716DF6C1-5765-4496-98F5-06763DB2C040}"/>
                </a:ext>
              </a:extLst>
            </p:cNvPr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24" name="TextBox 12">
            <a:extLst>
              <a:ext uri="{FF2B5EF4-FFF2-40B4-BE49-F238E27FC236}">
                <a16:creationId xmlns:a16="http://schemas.microsoft.com/office/drawing/2014/main" xmlns="" id="{62EF5E61-4D53-4F32-A313-593D86697E8E}"/>
              </a:ext>
            </a:extLst>
          </p:cNvPr>
          <p:cNvSpPr txBox="1"/>
          <p:nvPr/>
        </p:nvSpPr>
        <p:spPr>
          <a:xfrm>
            <a:off x="12316891" y="3353116"/>
            <a:ext cx="5754775" cy="107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9"/>
              </a:lnSpc>
            </a:pPr>
            <a:r>
              <a:rPr lang="en-US" sz="3300" spc="66" dirty="0">
                <a:solidFill>
                  <a:srgbClr val="14110F"/>
                </a:solidFill>
                <a:latin typeface="Roboto Bold"/>
              </a:rPr>
              <a:t>Shunqi Zhang</a:t>
            </a:r>
          </a:p>
          <a:p>
            <a:pPr marL="0" lvl="0" indent="0" algn="ctr">
              <a:lnSpc>
                <a:spcPts val="4290"/>
              </a:lnSpc>
            </a:pPr>
            <a:r>
              <a:rPr lang="en-US" sz="3299" spc="65" dirty="0">
                <a:solidFill>
                  <a:srgbClr val="14110F"/>
                </a:solidFill>
                <a:latin typeface="Roboto"/>
              </a:rPr>
              <a:t>The University of Manchester 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xmlns="" id="{2206FC59-C39D-4250-8FFB-DF48840E509B}"/>
              </a:ext>
            </a:extLst>
          </p:cNvPr>
          <p:cNvSpPr txBox="1"/>
          <p:nvPr/>
        </p:nvSpPr>
        <p:spPr>
          <a:xfrm>
            <a:off x="6242456" y="3488214"/>
            <a:ext cx="5754775" cy="107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9"/>
              </a:lnSpc>
            </a:pPr>
            <a:r>
              <a:rPr lang="en-US" sz="3300" spc="66" dirty="0">
                <a:solidFill>
                  <a:srgbClr val="14110F"/>
                </a:solidFill>
                <a:latin typeface="Roboto Bold"/>
              </a:rPr>
              <a:t>Hannah Cross</a:t>
            </a:r>
          </a:p>
          <a:p>
            <a:pPr marL="0" lvl="0" indent="0" algn="ctr">
              <a:lnSpc>
                <a:spcPts val="4290"/>
              </a:lnSpc>
            </a:pPr>
            <a:r>
              <a:rPr lang="en-US" sz="3299" spc="65" dirty="0">
                <a:solidFill>
                  <a:srgbClr val="14110F"/>
                </a:solidFill>
                <a:latin typeface="Roboto"/>
              </a:rPr>
              <a:t>The University of Manchester 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xmlns="" id="{2EA772B0-785D-4985-B4E6-8A275EDF1BEF}"/>
              </a:ext>
            </a:extLst>
          </p:cNvPr>
          <p:cNvSpPr txBox="1"/>
          <p:nvPr/>
        </p:nvSpPr>
        <p:spPr>
          <a:xfrm>
            <a:off x="13704806" y="8635524"/>
            <a:ext cx="2978944" cy="47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3000" spc="60" dirty="0">
                <a:solidFill>
                  <a:srgbClr val="000000"/>
                </a:solidFill>
                <a:latin typeface="Roboto"/>
              </a:rPr>
              <a:t>@ShunqiZhang</a:t>
            </a:r>
          </a:p>
        </p:txBody>
      </p:sp>
      <p:pic>
        <p:nvPicPr>
          <p:cNvPr id="6" name="Picture 5" descr="A person with blonde hair&#10;&#10;Description automatically generated with medium confidence">
            <a:extLst>
              <a:ext uri="{FF2B5EF4-FFF2-40B4-BE49-F238E27FC236}">
                <a16:creationId xmlns:a16="http://schemas.microsoft.com/office/drawing/2014/main" xmlns="" id="{9AE6D044-D362-4329-89B2-B93D10C06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2"/>
          <a:stretch/>
        </p:blipFill>
        <p:spPr>
          <a:xfrm>
            <a:off x="1540372" y="4679836"/>
            <a:ext cx="3295804" cy="3434147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xmlns="" id="{F990BF53-A86C-4862-91BA-A3D83A4584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4"/>
          <a:stretch/>
        </p:blipFill>
        <p:spPr>
          <a:xfrm>
            <a:off x="13704806" y="4530156"/>
            <a:ext cx="3324225" cy="3720738"/>
          </a:xfrm>
          <a:prstGeom prst="rect">
            <a:avLst/>
          </a:prstGeom>
        </p:spPr>
      </p:pic>
      <p:pic>
        <p:nvPicPr>
          <p:cNvPr id="26" name="Picture 2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xmlns="" id="{0E90689A-8930-44F5-A56E-EDB86E7469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b="14444"/>
          <a:stretch/>
        </p:blipFill>
        <p:spPr>
          <a:xfrm>
            <a:off x="7848600" y="4622786"/>
            <a:ext cx="2739373" cy="35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7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78548" y="7620"/>
            <a:ext cx="12930904" cy="9086194"/>
            <a:chOff x="0" y="-1580755"/>
            <a:chExt cx="17241205" cy="12114925"/>
          </a:xfrm>
        </p:grpSpPr>
        <p:sp>
          <p:nvSpPr>
            <p:cNvPr id="3" name="TextBox 3"/>
            <p:cNvSpPr txBox="1"/>
            <p:nvPr/>
          </p:nvSpPr>
          <p:spPr>
            <a:xfrm>
              <a:off x="0" y="-1580755"/>
              <a:ext cx="17241205" cy="2774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20"/>
                </a:lnSpc>
              </a:pPr>
              <a:r>
                <a:rPr lang="en-US" sz="8800" u="sng" dirty="0">
                  <a:solidFill>
                    <a:srgbClr val="FFFFFF"/>
                  </a:solidFill>
                  <a:latin typeface="Roboto Bold"/>
                </a:rPr>
                <a:t>Siobhan Kelly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31118" y="9769630"/>
              <a:ext cx="12178969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82BA9EC-266D-4DBC-979A-BBFB23F3C709}"/>
              </a:ext>
            </a:extLst>
          </p:cNvPr>
          <p:cNvSpPr/>
          <p:nvPr/>
        </p:nvSpPr>
        <p:spPr>
          <a:xfrm>
            <a:off x="6248400" y="2400300"/>
            <a:ext cx="10820400" cy="64068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 research focus</a:t>
            </a:r>
            <a:r>
              <a:rPr lang="en-GB" sz="4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</a:p>
          <a:p>
            <a:pPr algn="ctr"/>
            <a:endParaRPr lang="en-GB" sz="4800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48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lived experiences of older charity shop volunteers in the North West of England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GB" sz="4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little more about me…</a:t>
            </a:r>
            <a:r>
              <a:rPr lang="en-GB" sz="5400" dirty="0">
                <a:solidFill>
                  <a:schemeClr val="tx1"/>
                </a:solidFill>
                <a:latin typeface="Freestyle Script" panose="030804020302050B0404" pitchFamily="66" charset="0"/>
              </a:rPr>
              <a:t/>
            </a:r>
            <a:br>
              <a:rPr lang="en-GB" sz="5400" dirty="0">
                <a:solidFill>
                  <a:schemeClr val="tx1"/>
                </a:solidFill>
                <a:latin typeface="Freestyle Script" panose="030804020302050B0404" pitchFamily="66" charset="0"/>
              </a:rPr>
            </a:br>
            <a:endParaRPr lang="en-GB" sz="5400" dirty="0">
              <a:solidFill>
                <a:schemeClr val="tx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36CC3CC-CDD8-4187-8A64-756155D33429}"/>
              </a:ext>
            </a:extLst>
          </p:cNvPr>
          <p:cNvSpPr/>
          <p:nvPr/>
        </p:nvSpPr>
        <p:spPr>
          <a:xfrm>
            <a:off x="1219200" y="2400300"/>
            <a:ext cx="4800600" cy="64068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Store outline">
            <a:extLst>
              <a:ext uri="{FF2B5EF4-FFF2-40B4-BE49-F238E27FC236}">
                <a16:creationId xmlns:a16="http://schemas.microsoft.com/office/drawing/2014/main" xmlns="" id="{2C91E641-63C9-45D4-B8C3-472AF669E4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987214" y="5448300"/>
            <a:ext cx="1447800" cy="1447800"/>
          </a:xfrm>
          <a:prstGeom prst="rect">
            <a:avLst/>
          </a:prstGeom>
        </p:spPr>
      </p:pic>
      <p:pic>
        <p:nvPicPr>
          <p:cNvPr id="9" name="Picture 8" descr="A person with blonde hair&#10;&#10;Description automatically generated with medium confidence">
            <a:extLst>
              <a:ext uri="{FF2B5EF4-FFF2-40B4-BE49-F238E27FC236}">
                <a16:creationId xmlns:a16="http://schemas.microsoft.com/office/drawing/2014/main" xmlns="" id="{F5530F70-072A-4D52-BAF1-D0537DE687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2"/>
          <a:stretch/>
        </p:blipFill>
        <p:spPr>
          <a:xfrm>
            <a:off x="1966712" y="3886631"/>
            <a:ext cx="3295804" cy="34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7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78548" y="7620"/>
            <a:ext cx="12930904" cy="9086194"/>
            <a:chOff x="0" y="-1580755"/>
            <a:chExt cx="17241205" cy="12114925"/>
          </a:xfrm>
        </p:grpSpPr>
        <p:sp>
          <p:nvSpPr>
            <p:cNvPr id="3" name="TextBox 3"/>
            <p:cNvSpPr txBox="1"/>
            <p:nvPr/>
          </p:nvSpPr>
          <p:spPr>
            <a:xfrm>
              <a:off x="0" y="-1580755"/>
              <a:ext cx="17241205" cy="2774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20"/>
                </a:lnSpc>
              </a:pPr>
              <a:r>
                <a:rPr lang="en-US" sz="8800" u="sng" dirty="0">
                  <a:solidFill>
                    <a:srgbClr val="FFFFFF"/>
                  </a:solidFill>
                  <a:latin typeface="Roboto Bold"/>
                </a:rPr>
                <a:t>Hannah Cross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31118" y="9769630"/>
              <a:ext cx="12178969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82BA9EC-266D-4DBC-979A-BBFB23F3C709}"/>
              </a:ext>
            </a:extLst>
          </p:cNvPr>
          <p:cNvSpPr/>
          <p:nvPr/>
        </p:nvSpPr>
        <p:spPr>
          <a:xfrm>
            <a:off x="6248400" y="2400300"/>
            <a:ext cx="10820400" cy="64068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 research focus</a:t>
            </a:r>
            <a:r>
              <a:rPr lang="en-GB" sz="4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</a:p>
          <a:p>
            <a:pPr algn="ctr"/>
            <a:endParaRPr lang="en-GB" sz="4800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48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Improving communication and quality of life for care home residents with dementia and hearing loss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GB" sz="4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little more about me…</a:t>
            </a:r>
            <a:r>
              <a:rPr lang="en-GB" sz="5400" dirty="0">
                <a:solidFill>
                  <a:schemeClr val="tx1"/>
                </a:solidFill>
                <a:latin typeface="Freestyle Script" panose="030804020302050B0404" pitchFamily="66" charset="0"/>
              </a:rPr>
              <a:t/>
            </a:r>
            <a:br>
              <a:rPr lang="en-GB" sz="5400" dirty="0">
                <a:solidFill>
                  <a:schemeClr val="tx1"/>
                </a:solidFill>
                <a:latin typeface="Freestyle Script" panose="030804020302050B0404" pitchFamily="66" charset="0"/>
              </a:rPr>
            </a:br>
            <a:endParaRPr lang="en-GB" sz="5400" dirty="0">
              <a:solidFill>
                <a:schemeClr val="tx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36CC3CC-CDD8-4187-8A64-756155D33429}"/>
              </a:ext>
            </a:extLst>
          </p:cNvPr>
          <p:cNvSpPr/>
          <p:nvPr/>
        </p:nvSpPr>
        <p:spPr>
          <a:xfrm>
            <a:off x="1219200" y="2400300"/>
            <a:ext cx="4800600" cy="64068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Ear outline">
            <a:extLst>
              <a:ext uri="{FF2B5EF4-FFF2-40B4-BE49-F238E27FC236}">
                <a16:creationId xmlns:a16="http://schemas.microsoft.com/office/drawing/2014/main" xmlns="" id="{A255FD63-A4B8-4874-B996-D8C2B1AF6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163800" y="5524500"/>
            <a:ext cx="1383148" cy="1383148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xmlns="" id="{F3038CB8-49BE-41F7-8F72-DFC912B0A8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b="14444"/>
          <a:stretch/>
        </p:blipFill>
        <p:spPr>
          <a:xfrm>
            <a:off x="2249813" y="3755988"/>
            <a:ext cx="2739373" cy="35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9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78548" y="7620"/>
            <a:ext cx="12930904" cy="9086194"/>
            <a:chOff x="0" y="-1580755"/>
            <a:chExt cx="17241205" cy="12114925"/>
          </a:xfrm>
        </p:grpSpPr>
        <p:sp>
          <p:nvSpPr>
            <p:cNvPr id="3" name="TextBox 3"/>
            <p:cNvSpPr txBox="1"/>
            <p:nvPr/>
          </p:nvSpPr>
          <p:spPr>
            <a:xfrm>
              <a:off x="0" y="-1580755"/>
              <a:ext cx="17241205" cy="2774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20"/>
                </a:lnSpc>
              </a:pPr>
              <a:r>
                <a:rPr lang="en-US" sz="8800" u="sng" dirty="0">
                  <a:solidFill>
                    <a:srgbClr val="FFFFFF"/>
                  </a:solidFill>
                  <a:latin typeface="Roboto Bold"/>
                </a:rPr>
                <a:t>Shunqi Zhang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31118" y="9769630"/>
              <a:ext cx="12178969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82BA9EC-266D-4DBC-979A-BBFB23F3C709}"/>
              </a:ext>
            </a:extLst>
          </p:cNvPr>
          <p:cNvSpPr/>
          <p:nvPr/>
        </p:nvSpPr>
        <p:spPr>
          <a:xfrm>
            <a:off x="6248400" y="2400300"/>
            <a:ext cx="10820400" cy="64068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 research focus</a:t>
            </a:r>
            <a:r>
              <a:rPr lang="en-GB" sz="4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  <a:endParaRPr lang="en-GB" sz="4800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48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GB" sz="48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48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association between social participation and health among older adults in China</a:t>
            </a:r>
            <a:br>
              <a:rPr lang="en-GB" sz="48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4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GB" sz="4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little more about me…</a:t>
            </a:r>
            <a:r>
              <a:rPr lang="en-GB" sz="5400" dirty="0">
                <a:solidFill>
                  <a:schemeClr val="tx1"/>
                </a:solidFill>
                <a:latin typeface="Freestyle Script" panose="030804020302050B0404" pitchFamily="66" charset="0"/>
              </a:rPr>
              <a:t/>
            </a:r>
            <a:br>
              <a:rPr lang="en-GB" sz="5400" dirty="0">
                <a:solidFill>
                  <a:schemeClr val="tx1"/>
                </a:solidFill>
                <a:latin typeface="Freestyle Script" panose="030804020302050B0404" pitchFamily="66" charset="0"/>
              </a:rPr>
            </a:br>
            <a:endParaRPr lang="en-GB" sz="5400" dirty="0">
              <a:solidFill>
                <a:schemeClr val="tx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36CC3CC-CDD8-4187-8A64-756155D33429}"/>
              </a:ext>
            </a:extLst>
          </p:cNvPr>
          <p:cNvSpPr/>
          <p:nvPr/>
        </p:nvSpPr>
        <p:spPr>
          <a:xfrm>
            <a:off x="1219200" y="2400300"/>
            <a:ext cx="4800600" cy="64068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Cheers outline">
            <a:extLst>
              <a:ext uri="{FF2B5EF4-FFF2-40B4-BE49-F238E27FC236}">
                <a16:creationId xmlns:a16="http://schemas.microsoft.com/office/drawing/2014/main" xmlns="" id="{0FC01BE2-80A8-4497-8520-C04EFC2BA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944600" y="5600700"/>
            <a:ext cx="1447800" cy="1447800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xmlns="" id="{D10F4EB1-1618-40A3-A5B8-525FB87D26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4"/>
          <a:stretch/>
        </p:blipFill>
        <p:spPr>
          <a:xfrm>
            <a:off x="1957387" y="3740331"/>
            <a:ext cx="3324225" cy="37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8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3164" y="0"/>
            <a:ext cx="5530629" cy="10287000"/>
          </a:xfrm>
          <a:prstGeom prst="rect">
            <a:avLst/>
          </a:prstGeom>
          <a:solidFill>
            <a:srgbClr val="F5A70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0" name="TextBox 10"/>
          <p:cNvSpPr txBox="1"/>
          <p:nvPr/>
        </p:nvSpPr>
        <p:spPr>
          <a:xfrm>
            <a:off x="335445" y="512543"/>
            <a:ext cx="16230600" cy="113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r>
              <a:rPr lang="en-US" sz="7200" spc="-72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Plans for the next year…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F391107C-71F5-418B-89B6-F50C06ADEC46}"/>
              </a:ext>
            </a:extLst>
          </p:cNvPr>
          <p:cNvSpPr txBox="1"/>
          <p:nvPr/>
        </p:nvSpPr>
        <p:spPr>
          <a:xfrm>
            <a:off x="1476019" y="2980993"/>
            <a:ext cx="8582381" cy="6306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0" indent="-514350">
              <a:lnSpc>
                <a:spcPts val="4480"/>
              </a:lnSpc>
              <a:spcBef>
                <a:spcPct val="0"/>
              </a:spcBef>
              <a:buAutoNum type="arabicParenR"/>
            </a:pPr>
            <a:r>
              <a:rPr lang="en-US" sz="3600" spc="64" dirty="0">
                <a:solidFill>
                  <a:srgbClr val="14110F"/>
                </a:solidFill>
                <a:latin typeface="Roboto"/>
              </a:rPr>
              <a:t>Virtual writing space </a:t>
            </a:r>
          </a:p>
          <a:p>
            <a:pPr lvl="1">
              <a:lnSpc>
                <a:spcPts val="4480"/>
              </a:lnSpc>
              <a:spcBef>
                <a:spcPct val="0"/>
              </a:spcBef>
            </a:pPr>
            <a:r>
              <a:rPr lang="en-US" sz="3200" spc="64" dirty="0">
                <a:solidFill>
                  <a:srgbClr val="14110F"/>
                </a:solidFill>
                <a:latin typeface="Roboto"/>
              </a:rPr>
              <a:t>	</a:t>
            </a:r>
            <a:r>
              <a:rPr lang="en-US" sz="3200" i="1" spc="64" dirty="0">
                <a:solidFill>
                  <a:srgbClr val="14110F"/>
                </a:solidFill>
                <a:latin typeface="Roboto"/>
              </a:rPr>
              <a:t>Starting next week!</a:t>
            </a:r>
          </a:p>
          <a:p>
            <a:pPr marL="514350" lvl="0" indent="-514350">
              <a:lnSpc>
                <a:spcPts val="4480"/>
              </a:lnSpc>
              <a:spcBef>
                <a:spcPct val="0"/>
              </a:spcBef>
              <a:buAutoNum type="arabicParenR"/>
            </a:pPr>
            <a:endParaRPr lang="en-US" sz="3200" spc="64" dirty="0">
              <a:solidFill>
                <a:srgbClr val="14110F"/>
              </a:solidFill>
              <a:latin typeface="Roboto"/>
            </a:endParaRPr>
          </a:p>
          <a:p>
            <a:pPr marL="514350" lvl="0" indent="-514350">
              <a:lnSpc>
                <a:spcPts val="4480"/>
              </a:lnSpc>
              <a:spcBef>
                <a:spcPct val="0"/>
              </a:spcBef>
              <a:buAutoNum type="arabicParenR"/>
            </a:pPr>
            <a:r>
              <a:rPr lang="en-US" sz="3600" spc="64" dirty="0">
                <a:solidFill>
                  <a:srgbClr val="14110F"/>
                </a:solidFill>
                <a:latin typeface="Roboto"/>
              </a:rPr>
              <a:t>Conference 2022</a:t>
            </a:r>
          </a:p>
          <a:p>
            <a:pPr marL="514350" lvl="0" indent="-514350">
              <a:lnSpc>
                <a:spcPts val="4480"/>
              </a:lnSpc>
              <a:spcBef>
                <a:spcPct val="0"/>
              </a:spcBef>
              <a:buAutoNum type="arabicParenR"/>
            </a:pPr>
            <a:endParaRPr lang="en-US" sz="3600" spc="64" dirty="0">
              <a:solidFill>
                <a:srgbClr val="14110F"/>
              </a:solidFill>
              <a:latin typeface="Roboto"/>
            </a:endParaRPr>
          </a:p>
          <a:p>
            <a:pPr marL="514350" lvl="0" indent="-514350">
              <a:lnSpc>
                <a:spcPts val="4480"/>
              </a:lnSpc>
              <a:spcBef>
                <a:spcPct val="0"/>
              </a:spcBef>
              <a:buAutoNum type="arabicParenR"/>
            </a:pPr>
            <a:r>
              <a:rPr lang="en-US" sz="3600" spc="64" dirty="0">
                <a:solidFill>
                  <a:srgbClr val="14110F"/>
                </a:solidFill>
                <a:latin typeface="Roboto"/>
              </a:rPr>
              <a:t>Newsletter &amp; Blog</a:t>
            </a:r>
          </a:p>
          <a:p>
            <a:pPr marL="514350" lvl="0" indent="-514350">
              <a:lnSpc>
                <a:spcPts val="4480"/>
              </a:lnSpc>
              <a:spcBef>
                <a:spcPct val="0"/>
              </a:spcBef>
              <a:buAutoNum type="arabicParenR"/>
            </a:pPr>
            <a:endParaRPr lang="en-US" sz="3600" spc="64" dirty="0">
              <a:solidFill>
                <a:srgbClr val="14110F"/>
              </a:solidFill>
              <a:latin typeface="Roboto"/>
            </a:endParaRPr>
          </a:p>
          <a:p>
            <a:pPr marL="514350" lvl="0" indent="-514350">
              <a:lnSpc>
                <a:spcPts val="4480"/>
              </a:lnSpc>
              <a:spcBef>
                <a:spcPct val="0"/>
              </a:spcBef>
              <a:buAutoNum type="arabicParenR"/>
            </a:pPr>
            <a:r>
              <a:rPr lang="en-US" sz="3600" spc="64" dirty="0">
                <a:solidFill>
                  <a:srgbClr val="14110F"/>
                </a:solidFill>
                <a:latin typeface="Roboto"/>
              </a:rPr>
              <a:t>Podcast</a:t>
            </a:r>
            <a:br>
              <a:rPr lang="en-US" sz="3600" spc="64" dirty="0">
                <a:solidFill>
                  <a:srgbClr val="14110F"/>
                </a:solidFill>
                <a:latin typeface="Roboto"/>
              </a:rPr>
            </a:br>
            <a:endParaRPr lang="en-US" sz="3600" spc="64" dirty="0">
              <a:solidFill>
                <a:srgbClr val="14110F"/>
              </a:solidFill>
              <a:latin typeface="Roboto"/>
            </a:endParaRPr>
          </a:p>
          <a:p>
            <a:pPr lvl="0">
              <a:lnSpc>
                <a:spcPts val="4480"/>
              </a:lnSpc>
              <a:spcBef>
                <a:spcPct val="0"/>
              </a:spcBef>
            </a:pPr>
            <a:r>
              <a:rPr lang="en-US" sz="4400" spc="64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Anything else you’d like to see…?</a:t>
            </a:r>
          </a:p>
          <a:p>
            <a:pPr marL="0" lvl="0" indent="0">
              <a:lnSpc>
                <a:spcPts val="4480"/>
              </a:lnSpc>
              <a:spcBef>
                <a:spcPct val="0"/>
              </a:spcBef>
            </a:pPr>
            <a:endParaRPr lang="en-US" sz="3200" spc="64" dirty="0">
              <a:solidFill>
                <a:srgbClr val="14110F"/>
              </a:solidFill>
              <a:latin typeface="Roboto"/>
            </a:endParaRPr>
          </a:p>
        </p:txBody>
      </p:sp>
      <p:pic>
        <p:nvPicPr>
          <p:cNvPr id="15" name="Graphic 14" descr="Signature outline">
            <a:extLst>
              <a:ext uri="{FF2B5EF4-FFF2-40B4-BE49-F238E27FC236}">
                <a16:creationId xmlns:a16="http://schemas.microsoft.com/office/drawing/2014/main" xmlns="" id="{0A3B3793-2289-4083-90A7-D10605F8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10399" y="2325937"/>
            <a:ext cx="2133600" cy="2133600"/>
          </a:xfrm>
          <a:prstGeom prst="rect">
            <a:avLst/>
          </a:prstGeom>
        </p:spPr>
      </p:pic>
      <p:pic>
        <p:nvPicPr>
          <p:cNvPr id="17" name="Graphic 16" descr="Podcast outline">
            <a:extLst>
              <a:ext uri="{FF2B5EF4-FFF2-40B4-BE49-F238E27FC236}">
                <a16:creationId xmlns:a16="http://schemas.microsoft.com/office/drawing/2014/main" xmlns="" id="{40B2E864-900A-492B-991D-AE78D8C1B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83763" y="6134100"/>
            <a:ext cx="1607655" cy="1607655"/>
          </a:xfrm>
          <a:prstGeom prst="rect">
            <a:avLst/>
          </a:prstGeom>
        </p:spPr>
      </p:pic>
      <p:pic>
        <p:nvPicPr>
          <p:cNvPr id="19" name="Graphic 18" descr="Users outline">
            <a:extLst>
              <a:ext uri="{FF2B5EF4-FFF2-40B4-BE49-F238E27FC236}">
                <a16:creationId xmlns:a16="http://schemas.microsoft.com/office/drawing/2014/main" xmlns="" id="{04223B03-8B34-4A58-9B4A-790C1EF012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387766" y="4588335"/>
            <a:ext cx="1378867" cy="13788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6EC328A-7F69-43AC-91E9-061533D75D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98810" y="1242083"/>
            <a:ext cx="4719336" cy="4719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BFF83B-1EB5-49D1-96ED-4748376F1331}"/>
              </a:ext>
            </a:extLst>
          </p:cNvPr>
          <p:cNvSpPr txBox="1"/>
          <p:nvPr/>
        </p:nvSpPr>
        <p:spPr>
          <a:xfrm>
            <a:off x="12929023" y="7076044"/>
            <a:ext cx="4719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GB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Follow us on twitter</a:t>
            </a:r>
            <a:endParaRPr lang="en-GB" sz="3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GB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@MicraPHDNetwork</a:t>
            </a:r>
          </a:p>
        </p:txBody>
      </p:sp>
      <p:pic>
        <p:nvPicPr>
          <p:cNvPr id="1032" name="Picture 8" descr="logo-rond-twitter - Danone Institute">
            <a:extLst>
              <a:ext uri="{FF2B5EF4-FFF2-40B4-BE49-F238E27FC236}">
                <a16:creationId xmlns:a16="http://schemas.microsoft.com/office/drawing/2014/main" xmlns="" id="{88F2638E-B5BA-4EA0-A5F2-FEDA73BB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476" y="6987374"/>
            <a:ext cx="1205010" cy="12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7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773400" y="0"/>
            <a:ext cx="2650393" cy="10287000"/>
          </a:xfrm>
          <a:prstGeom prst="rect">
            <a:avLst/>
          </a:prstGeom>
          <a:solidFill>
            <a:srgbClr val="F5A700"/>
          </a:solidFill>
        </p:spPr>
      </p:sp>
      <p:sp>
        <p:nvSpPr>
          <p:cNvPr id="10" name="TextBox 10"/>
          <p:cNvSpPr txBox="1"/>
          <p:nvPr/>
        </p:nvSpPr>
        <p:spPr>
          <a:xfrm>
            <a:off x="776391" y="1527125"/>
            <a:ext cx="14539809" cy="7059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endParaRPr lang="en-US" sz="8000" spc="-72" dirty="0">
              <a:solidFill>
                <a:schemeClr val="accent6">
                  <a:lumMod val="75000"/>
                </a:schemeClr>
              </a:solidFill>
              <a:latin typeface="Roboto"/>
            </a:endParaRPr>
          </a:p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r>
              <a:rPr lang="en-US" sz="8000" spc="-72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THANKS EVERYONE</a:t>
            </a:r>
          </a:p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endParaRPr lang="en-US" sz="8000" spc="-72" dirty="0">
              <a:solidFill>
                <a:schemeClr val="accent6">
                  <a:lumMod val="75000"/>
                </a:schemeClr>
              </a:solidFill>
              <a:latin typeface="Roboto"/>
            </a:endParaRPr>
          </a:p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endParaRPr lang="en-US" sz="8000" spc="-72" dirty="0">
              <a:solidFill>
                <a:schemeClr val="accent6">
                  <a:lumMod val="75000"/>
                </a:schemeClr>
              </a:solidFill>
              <a:latin typeface="Roboto"/>
            </a:endParaRPr>
          </a:p>
          <a:p>
            <a:pPr marL="0" lvl="0" indent="0" algn="ctr">
              <a:lnSpc>
                <a:spcPts val="9360"/>
              </a:lnSpc>
              <a:spcBef>
                <a:spcPct val="0"/>
              </a:spcBef>
            </a:pPr>
            <a:r>
              <a:rPr lang="en-US" sz="4000" i="1" spc="-72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Please feel free to stay behind to have a chat – we will be here </a:t>
            </a:r>
            <a:r>
              <a:rPr lang="en-US" sz="4000" i="1" spc="-72">
                <a:solidFill>
                  <a:schemeClr val="accent6">
                    <a:lumMod val="75000"/>
                  </a:schemeClr>
                </a:solidFill>
                <a:latin typeface="Roboto"/>
              </a:rPr>
              <a:t>until 5:00pm </a:t>
            </a:r>
            <a:r>
              <a:rPr lang="en-US" sz="4000" i="1" spc="-72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talking all things ageing research!</a:t>
            </a:r>
          </a:p>
        </p:txBody>
      </p:sp>
      <p:pic>
        <p:nvPicPr>
          <p:cNvPr id="4" name="Graphic 3" descr="Wave Gesture outline">
            <a:extLst>
              <a:ext uri="{FF2B5EF4-FFF2-40B4-BE49-F238E27FC236}">
                <a16:creationId xmlns:a16="http://schemas.microsoft.com/office/drawing/2014/main" xmlns="" id="{BF00299E-C091-430A-8BA2-30D201739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53600" y="1504265"/>
            <a:ext cx="3436456" cy="34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9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258300"/>
            <a:ext cx="18278588" cy="1028700"/>
          </a:xfrm>
          <a:prstGeom prst="rect">
            <a:avLst/>
          </a:prstGeom>
          <a:solidFill>
            <a:srgbClr val="14110F"/>
          </a:solidFill>
        </p:spPr>
      </p:sp>
      <p:grpSp>
        <p:nvGrpSpPr>
          <p:cNvPr id="3" name="Group 3"/>
          <p:cNvGrpSpPr/>
          <p:nvPr/>
        </p:nvGrpSpPr>
        <p:grpSpPr>
          <a:xfrm>
            <a:off x="1319133" y="3189001"/>
            <a:ext cx="6808559" cy="5310447"/>
            <a:chOff x="0" y="0"/>
            <a:chExt cx="1563189" cy="12192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908772" y="3075621"/>
            <a:ext cx="6808559" cy="5310447"/>
            <a:chOff x="0" y="0"/>
            <a:chExt cx="1563189" cy="12192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13292" y="4765827"/>
            <a:ext cx="3620241" cy="36202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b="4044"/>
          <a:stretch>
            <a:fillRect/>
          </a:stretch>
        </p:blipFill>
        <p:spPr>
          <a:xfrm>
            <a:off x="11774250" y="4917796"/>
            <a:ext cx="3468272" cy="3327993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07132" y="1210945"/>
            <a:ext cx="14073737" cy="1864676"/>
            <a:chOff x="0" y="0"/>
            <a:chExt cx="18764982" cy="248623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85725"/>
              <a:ext cx="18764982" cy="1707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400"/>
                </a:lnSpc>
                <a:spcBef>
                  <a:spcPct val="0"/>
                </a:spcBef>
              </a:pPr>
              <a:r>
                <a:rPr lang="en-US" sz="8000" spc="-80">
                  <a:solidFill>
                    <a:srgbClr val="FFFFFF"/>
                  </a:solidFill>
                  <a:latin typeface="Roboto Bold"/>
                </a:rPr>
                <a:t>Your Co-Chairs (2019 - 2021)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41405"/>
              <a:ext cx="18764982" cy="544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46025" y="3488214"/>
            <a:ext cx="5754775" cy="107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89"/>
              </a:lnSpc>
            </a:pPr>
            <a:r>
              <a:rPr lang="en-US" sz="3300" spc="66">
                <a:solidFill>
                  <a:srgbClr val="14110F"/>
                </a:solidFill>
                <a:latin typeface="Roboto Bold"/>
              </a:rPr>
              <a:t>Francisca Ortiz </a:t>
            </a:r>
          </a:p>
          <a:p>
            <a:pPr marL="0" lvl="0" indent="0" algn="l">
              <a:lnSpc>
                <a:spcPts val="4290"/>
              </a:lnSpc>
            </a:pPr>
            <a:r>
              <a:rPr lang="en-US" sz="3299" spc="65">
                <a:solidFill>
                  <a:srgbClr val="14110F"/>
                </a:solidFill>
                <a:latin typeface="Roboto"/>
              </a:rPr>
              <a:t>The University of Manchester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39840" y="3488214"/>
            <a:ext cx="5255258" cy="107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89"/>
              </a:lnSpc>
            </a:pPr>
            <a:r>
              <a:rPr lang="en-US" sz="3300" spc="66">
                <a:solidFill>
                  <a:srgbClr val="14110F"/>
                </a:solidFill>
                <a:latin typeface="Roboto Bold"/>
              </a:rPr>
              <a:t>Louise Mitchell </a:t>
            </a:r>
          </a:p>
          <a:p>
            <a:pPr marL="0" lvl="0" indent="0" algn="l">
              <a:lnSpc>
                <a:spcPts val="4290"/>
              </a:lnSpc>
              <a:spcBef>
                <a:spcPct val="0"/>
              </a:spcBef>
            </a:pPr>
            <a:r>
              <a:rPr lang="en-US" sz="3299" spc="65">
                <a:solidFill>
                  <a:srgbClr val="14110F"/>
                </a:solidFill>
                <a:latin typeface="Roboto"/>
              </a:rPr>
              <a:t>The University of Salford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9133" y="8615482"/>
            <a:ext cx="6808559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3000" spc="60">
                <a:solidFill>
                  <a:srgbClr val="000000"/>
                </a:solidFill>
                <a:latin typeface="Roboto"/>
              </a:rPr>
              <a:t>@FranciscaOrtizR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18914" y="8615482"/>
            <a:ext cx="2978944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3000" spc="60">
                <a:solidFill>
                  <a:srgbClr val="000000"/>
                </a:solidFill>
                <a:latin typeface="Roboto"/>
              </a:rPr>
              <a:t>@Louise_GI_PhD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54644" y="0"/>
            <a:ext cx="6569149" cy="10287000"/>
          </a:xfrm>
          <a:prstGeom prst="rect">
            <a:avLst/>
          </a:prstGeom>
          <a:solidFill>
            <a:srgbClr val="F5A700"/>
          </a:solidFill>
        </p:spPr>
      </p:sp>
      <p:grpSp>
        <p:nvGrpSpPr>
          <p:cNvPr id="3" name="Group 3"/>
          <p:cNvGrpSpPr/>
          <p:nvPr/>
        </p:nvGrpSpPr>
        <p:grpSpPr>
          <a:xfrm>
            <a:off x="1323598" y="8756417"/>
            <a:ext cx="748559" cy="236378"/>
            <a:chOff x="0" y="0"/>
            <a:chExt cx="1359375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359375" cy="434340"/>
            </a:xfrm>
            <a:custGeom>
              <a:avLst/>
              <a:gdLst/>
              <a:ahLst/>
              <a:cxnLst/>
              <a:rect l="l" t="t" r="r" b="b"/>
              <a:pathLst>
                <a:path w="1359375" h="434340">
                  <a:moveTo>
                    <a:pt x="1341595" y="187960"/>
                  </a:moveTo>
                  <a:lnTo>
                    <a:pt x="1079975" y="11430"/>
                  </a:lnTo>
                  <a:cubicBezTo>
                    <a:pt x="1062195" y="0"/>
                    <a:pt x="1039335" y="3810"/>
                    <a:pt x="1026635" y="21590"/>
                  </a:cubicBezTo>
                  <a:cubicBezTo>
                    <a:pt x="1015205" y="39370"/>
                    <a:pt x="1019015" y="62230"/>
                    <a:pt x="1036795" y="74930"/>
                  </a:cubicBezTo>
                  <a:lnTo>
                    <a:pt x="119554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95545" y="257810"/>
                  </a:lnTo>
                  <a:lnTo>
                    <a:pt x="1036795" y="364490"/>
                  </a:lnTo>
                  <a:cubicBezTo>
                    <a:pt x="1019015" y="375920"/>
                    <a:pt x="1015205" y="400050"/>
                    <a:pt x="1026635" y="417830"/>
                  </a:cubicBezTo>
                  <a:cubicBezTo>
                    <a:pt x="1034255" y="429260"/>
                    <a:pt x="1045685" y="434340"/>
                    <a:pt x="1058385" y="434340"/>
                  </a:cubicBezTo>
                  <a:cubicBezTo>
                    <a:pt x="1066005" y="434340"/>
                    <a:pt x="1073625" y="431800"/>
                    <a:pt x="1079975" y="427990"/>
                  </a:cubicBezTo>
                  <a:lnTo>
                    <a:pt x="1342865" y="251460"/>
                  </a:lnTo>
                  <a:cubicBezTo>
                    <a:pt x="1353025" y="243840"/>
                    <a:pt x="1359375" y="232410"/>
                    <a:pt x="1359375" y="219710"/>
                  </a:cubicBezTo>
                  <a:cubicBezTo>
                    <a:pt x="1359375" y="207010"/>
                    <a:pt x="1353025" y="195580"/>
                    <a:pt x="1341595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7878" y="3277775"/>
            <a:ext cx="8115300" cy="68968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13111" y="3277775"/>
            <a:ext cx="6935239" cy="564496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50685" y="601548"/>
            <a:ext cx="16230600" cy="2422206"/>
            <a:chOff x="0" y="0"/>
            <a:chExt cx="21640800" cy="3229608"/>
          </a:xfrm>
        </p:grpSpPr>
        <p:sp>
          <p:nvSpPr>
            <p:cNvPr id="8" name="TextBox 8"/>
            <p:cNvSpPr txBox="1"/>
            <p:nvPr/>
          </p:nvSpPr>
          <p:spPr>
            <a:xfrm>
              <a:off x="0" y="-76200"/>
              <a:ext cx="21640800" cy="1539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360"/>
                </a:lnSpc>
                <a:spcBef>
                  <a:spcPct val="0"/>
                </a:spcBef>
              </a:pPr>
              <a:r>
                <a:rPr lang="en-US" sz="7200" spc="-72">
                  <a:solidFill>
                    <a:srgbClr val="14110F"/>
                  </a:solidFill>
                  <a:latin typeface="Roboto"/>
                </a:rPr>
                <a:t>What we have been up to?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63181"/>
              <a:ext cx="21640800" cy="1466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64">
                  <a:solidFill>
                    <a:srgbClr val="14110F"/>
                  </a:solidFill>
                  <a:latin typeface="Roboto"/>
                </a:rPr>
                <a:t>Annual Conference 2020 </a:t>
              </a:r>
            </a:p>
            <a:p>
              <a:pPr marL="0" lvl="0" indent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64">
                  <a:solidFill>
                    <a:srgbClr val="14110F"/>
                  </a:solidFill>
                  <a:latin typeface="Roboto"/>
                </a:rPr>
                <a:t>Ageing population &amp; Life course Trajectories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54644" y="0"/>
            <a:ext cx="6569149" cy="10287000"/>
          </a:xfrm>
          <a:prstGeom prst="rect">
            <a:avLst/>
          </a:prstGeom>
          <a:solidFill>
            <a:srgbClr val="F5A7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3020" y="3628139"/>
            <a:ext cx="7922965" cy="58276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3628139"/>
            <a:ext cx="8832700" cy="58276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50685" y="601548"/>
            <a:ext cx="16230600" cy="2422206"/>
            <a:chOff x="0" y="0"/>
            <a:chExt cx="21640800" cy="3229608"/>
          </a:xfrm>
        </p:grpSpPr>
        <p:sp>
          <p:nvSpPr>
            <p:cNvPr id="6" name="TextBox 6"/>
            <p:cNvSpPr txBox="1"/>
            <p:nvPr/>
          </p:nvSpPr>
          <p:spPr>
            <a:xfrm>
              <a:off x="0" y="-76200"/>
              <a:ext cx="21640800" cy="1539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360"/>
                </a:lnSpc>
                <a:spcBef>
                  <a:spcPct val="0"/>
                </a:spcBef>
              </a:pPr>
              <a:r>
                <a:rPr lang="en-US" sz="7200" spc="-72">
                  <a:solidFill>
                    <a:srgbClr val="14110F"/>
                  </a:solidFill>
                  <a:latin typeface="Roboto"/>
                </a:rPr>
                <a:t>What we have been up to?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63181"/>
              <a:ext cx="21640800" cy="1466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64">
                  <a:solidFill>
                    <a:srgbClr val="14110F"/>
                  </a:solidFill>
                  <a:latin typeface="Roboto"/>
                </a:rPr>
                <a:t>Annual Conference 2020 </a:t>
              </a:r>
            </a:p>
            <a:p>
              <a:pPr marL="0" lvl="0" indent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64">
                  <a:solidFill>
                    <a:srgbClr val="14110F"/>
                  </a:solidFill>
                  <a:latin typeface="Roboto"/>
                </a:rPr>
                <a:t>Ageing population &amp; Life course Trajectories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54644" y="0"/>
            <a:ext cx="6569149" cy="10287000"/>
          </a:xfrm>
          <a:prstGeom prst="rect">
            <a:avLst/>
          </a:prstGeom>
          <a:solidFill>
            <a:srgbClr val="F5A700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8455649"/>
            <a:ext cx="1338355" cy="802651"/>
            <a:chOff x="0" y="0"/>
            <a:chExt cx="1784474" cy="107020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618529"/>
            <a:ext cx="11854644" cy="766847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50685" y="601548"/>
            <a:ext cx="16230600" cy="1860231"/>
            <a:chOff x="0" y="0"/>
            <a:chExt cx="21640800" cy="248030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76200"/>
              <a:ext cx="21640800" cy="1539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360"/>
                </a:lnSpc>
                <a:spcBef>
                  <a:spcPct val="0"/>
                </a:spcBef>
              </a:pPr>
              <a:r>
                <a:rPr lang="en-US" sz="7200" spc="-72">
                  <a:solidFill>
                    <a:srgbClr val="14110F"/>
                  </a:solidFill>
                  <a:latin typeface="Roboto"/>
                </a:rPr>
                <a:t>What we have been up to?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763181"/>
              <a:ext cx="21640800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64">
                  <a:solidFill>
                    <a:srgbClr val="14110F"/>
                  </a:solidFill>
                  <a:latin typeface="Roboto"/>
                </a:rPr>
                <a:t>Social networking/coffee morning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455649"/>
            <a:ext cx="1338355" cy="802651"/>
            <a:chOff x="0" y="0"/>
            <a:chExt cx="1784474" cy="107020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815025" y="1028700"/>
            <a:ext cx="5444275" cy="796370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11917" y="499494"/>
            <a:ext cx="16230600" cy="1737676"/>
            <a:chOff x="0" y="0"/>
            <a:chExt cx="21640800" cy="2316901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21640800" cy="1539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360"/>
                </a:lnSpc>
                <a:spcBef>
                  <a:spcPct val="0"/>
                </a:spcBef>
              </a:pPr>
              <a:r>
                <a:rPr lang="en-US" sz="7200" spc="-72">
                  <a:solidFill>
                    <a:srgbClr val="14110F"/>
                  </a:solidFill>
                  <a:latin typeface="Roboto"/>
                </a:rPr>
                <a:t>What we have been up to?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782231"/>
              <a:ext cx="21640800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82152" y="2330087"/>
            <a:ext cx="8779222" cy="336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 spc="64">
                <a:solidFill>
                  <a:srgbClr val="14110F"/>
                </a:solidFill>
                <a:latin typeface="Roboto"/>
              </a:rPr>
              <a:t>Newsletters</a:t>
            </a:r>
          </a:p>
          <a:p>
            <a:pPr marL="1381761" lvl="2" indent="-460587">
              <a:lnSpc>
                <a:spcPts val="4480"/>
              </a:lnSpc>
              <a:buFont typeface="Arial"/>
              <a:buChar char="⚬"/>
            </a:pPr>
            <a:r>
              <a:rPr lang="en-US" sz="3200" spc="64">
                <a:solidFill>
                  <a:srgbClr val="14110F"/>
                </a:solidFill>
                <a:latin typeface="Roboto"/>
              </a:rPr>
              <a:t>Seminars </a:t>
            </a:r>
          </a:p>
          <a:p>
            <a:pPr marL="1381761" lvl="2" indent="-460587">
              <a:lnSpc>
                <a:spcPts val="4480"/>
              </a:lnSpc>
              <a:buFont typeface="Arial"/>
              <a:buChar char="⚬"/>
            </a:pPr>
            <a:r>
              <a:rPr lang="en-US" sz="3200" spc="64">
                <a:solidFill>
                  <a:srgbClr val="14110F"/>
                </a:solidFill>
                <a:latin typeface="Roboto"/>
              </a:rPr>
              <a:t>Lectures </a:t>
            </a:r>
          </a:p>
          <a:p>
            <a:pPr marL="1381761" lvl="2" indent="-460587">
              <a:lnSpc>
                <a:spcPts val="4480"/>
              </a:lnSpc>
              <a:buFont typeface="Arial"/>
              <a:buChar char="⚬"/>
            </a:pPr>
            <a:r>
              <a:rPr lang="en-US" sz="3200" spc="64">
                <a:solidFill>
                  <a:srgbClr val="14110F"/>
                </a:solidFill>
                <a:latin typeface="Roboto"/>
              </a:rPr>
              <a:t>Workshops </a:t>
            </a:r>
          </a:p>
          <a:p>
            <a:pPr marL="1381761" lvl="2" indent="-460587">
              <a:lnSpc>
                <a:spcPts val="4480"/>
              </a:lnSpc>
              <a:buFont typeface="Arial"/>
              <a:buChar char="⚬"/>
            </a:pPr>
            <a:r>
              <a:rPr lang="en-US" sz="3200" spc="64">
                <a:solidFill>
                  <a:srgbClr val="14110F"/>
                </a:solidFill>
                <a:latin typeface="Roboto"/>
              </a:rPr>
              <a:t>Training events </a:t>
            </a:r>
          </a:p>
          <a:p>
            <a:pPr marL="1381761" lvl="2" indent="-460587">
              <a:lnSpc>
                <a:spcPts val="4480"/>
              </a:lnSpc>
              <a:buFont typeface="Arial"/>
              <a:buChar char="⚬"/>
            </a:pPr>
            <a:r>
              <a:rPr lang="en-US" sz="3200" spc="64">
                <a:solidFill>
                  <a:srgbClr val="14110F"/>
                </a:solidFill>
                <a:latin typeface="Roboto"/>
              </a:rPr>
              <a:t>Spot light on some of the PhD network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455649"/>
            <a:ext cx="1338355" cy="802651"/>
            <a:chOff x="0" y="0"/>
            <a:chExt cx="1784474" cy="107020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6604" y="2549337"/>
            <a:ext cx="5634791" cy="56347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06082" y="2403883"/>
            <a:ext cx="5759792" cy="5759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r="6164"/>
          <a:stretch>
            <a:fillRect/>
          </a:stretch>
        </p:blipFill>
        <p:spPr>
          <a:xfrm>
            <a:off x="350685" y="2549337"/>
            <a:ext cx="5694440" cy="559388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50685" y="601548"/>
            <a:ext cx="16230600" cy="1860231"/>
            <a:chOff x="0" y="0"/>
            <a:chExt cx="21640800" cy="248030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21640800" cy="1539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360"/>
                </a:lnSpc>
                <a:spcBef>
                  <a:spcPct val="0"/>
                </a:spcBef>
              </a:pPr>
              <a:r>
                <a:rPr lang="en-US" sz="7200" spc="-72" dirty="0">
                  <a:solidFill>
                    <a:srgbClr val="14110F"/>
                  </a:solidFill>
                  <a:latin typeface="Roboto"/>
                </a:rPr>
                <a:t>What we have been up to?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763181"/>
              <a:ext cx="21640800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64">
                  <a:solidFill>
                    <a:srgbClr val="14110F"/>
                  </a:solidFill>
                  <a:latin typeface="Roboto"/>
                </a:rPr>
                <a:t>A conversation on Covid-19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78548" y="3069611"/>
            <a:ext cx="12930904" cy="4147779"/>
            <a:chOff x="0" y="0"/>
            <a:chExt cx="17241205" cy="5530372"/>
          </a:xfrm>
        </p:grpSpPr>
        <p:sp>
          <p:nvSpPr>
            <p:cNvPr id="3" name="TextBox 3"/>
            <p:cNvSpPr txBox="1"/>
            <p:nvPr/>
          </p:nvSpPr>
          <p:spPr>
            <a:xfrm>
              <a:off x="0" y="-142875"/>
              <a:ext cx="17241205" cy="3068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20"/>
                </a:lnSpc>
              </a:pPr>
              <a:r>
                <a:rPr lang="en-US" sz="14400">
                  <a:solidFill>
                    <a:srgbClr val="FFFFFF"/>
                  </a:solidFill>
                  <a:latin typeface="Roboto Bold"/>
                </a:rPr>
                <a:t>Our thank you!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31118" y="3410740"/>
              <a:ext cx="12178969" cy="2119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99"/>
                </a:lnSpc>
              </a:pPr>
              <a:r>
                <a:rPr lang="en-US" sz="4399" spc="-131">
                  <a:solidFill>
                    <a:srgbClr val="FFFFFF"/>
                  </a:solidFill>
                  <a:latin typeface="Roboto"/>
                </a:rPr>
                <a:t>Suzzane and Kerry, </a:t>
              </a:r>
            </a:p>
            <a:p>
              <a:pPr marL="0" lvl="0" indent="0" algn="ctr">
                <a:lnSpc>
                  <a:spcPts val="6599"/>
                </a:lnSpc>
              </a:pPr>
              <a:r>
                <a:rPr lang="en-US" sz="4399" spc="-131">
                  <a:solidFill>
                    <a:srgbClr val="FFFFFF"/>
                  </a:solidFill>
                  <a:latin typeface="Roboto"/>
                </a:rPr>
                <a:t>Everyone in our network.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78548" y="1193186"/>
            <a:ext cx="12930904" cy="7900628"/>
            <a:chOff x="0" y="0"/>
            <a:chExt cx="17241205" cy="10534170"/>
          </a:xfrm>
        </p:grpSpPr>
        <p:sp>
          <p:nvSpPr>
            <p:cNvPr id="3" name="TextBox 3"/>
            <p:cNvSpPr txBox="1"/>
            <p:nvPr/>
          </p:nvSpPr>
          <p:spPr>
            <a:xfrm>
              <a:off x="0" y="-142875"/>
              <a:ext cx="17241205" cy="9408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20"/>
                </a:lnSpc>
              </a:pPr>
              <a:r>
                <a:rPr lang="en-US" sz="14400">
                  <a:solidFill>
                    <a:srgbClr val="FFFFFF"/>
                  </a:solidFill>
                  <a:latin typeface="Roboto Bold"/>
                </a:rPr>
                <a:t>Formal hand over to our new Co-chairs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31118" y="9769630"/>
              <a:ext cx="12178969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252</Words>
  <Application>Microsoft Office PowerPoint</Application>
  <PresentationFormat>Custom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Roboto</vt:lpstr>
      <vt:lpstr>Roboto Bold</vt:lpstr>
      <vt:lpstr>Calibri</vt:lpstr>
      <vt:lpstr>Freestyle Script</vt:lpstr>
      <vt:lpstr>League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Micra handover presentation</dc:title>
  <dc:creator>Siobhan Kelly</dc:creator>
  <cp:lastModifiedBy>Suzanne Booth</cp:lastModifiedBy>
  <cp:revision>7</cp:revision>
  <dcterms:created xsi:type="dcterms:W3CDTF">2006-08-16T00:00:00Z</dcterms:created>
  <dcterms:modified xsi:type="dcterms:W3CDTF">2021-09-30T10:36:38Z</dcterms:modified>
  <dc:identifier>DAEmpXemwmc</dc:identifier>
</cp:coreProperties>
</file>