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emf" ContentType="image/x-emf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80" r:id="rId1"/>
    <p:sldMasterId id="2147493468" r:id="rId2"/>
  </p:sldMasterIdLst>
  <p:notesMasterIdLst>
    <p:notesMasterId r:id="rId20"/>
  </p:notesMasterIdLst>
  <p:sldIdLst>
    <p:sldId id="652" r:id="rId3"/>
    <p:sldId id="639" r:id="rId4"/>
    <p:sldId id="641" r:id="rId5"/>
    <p:sldId id="657" r:id="rId6"/>
    <p:sldId id="659" r:id="rId7"/>
    <p:sldId id="654" r:id="rId8"/>
    <p:sldId id="651" r:id="rId9"/>
    <p:sldId id="650" r:id="rId10"/>
    <p:sldId id="623" r:id="rId11"/>
    <p:sldId id="607" r:id="rId12"/>
    <p:sldId id="608" r:id="rId13"/>
    <p:sldId id="635" r:id="rId14"/>
    <p:sldId id="655" r:id="rId15"/>
    <p:sldId id="609" r:id="rId16"/>
    <p:sldId id="637" r:id="rId17"/>
    <p:sldId id="610" r:id="rId18"/>
    <p:sldId id="649" r:id="rId19"/>
  </p:sldIdLst>
  <p:sldSz cx="9144000" cy="6858000" type="screen4x3"/>
  <p:notesSz cx="7099300" cy="102235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95959"/>
    <a:srgbClr val="010000"/>
    <a:srgbClr val="145D8B"/>
    <a:srgbClr val="F7941E"/>
    <a:srgbClr val="92D050"/>
    <a:srgbClr val="241F21"/>
  </p:clrMru>
  <p:extLst>
    <p:ext uri="{E76CE94A-603C-4142-B9EB-6D1370010A27}">
      <p14:discardImageEditData xmlns:p14="http://schemas.microsoft.com/office/powerpoint/2010/main" xmlns="" xmlns:mv="urn:schemas-microsoft-com:mac:vml" xmlns:mc="http://schemas.openxmlformats.org/markup-compatibility/2006" val="0"/>
    </p:ext>
    <p:ext uri="{D31A062A-798A-4329-ABDD-BBA856620510}">
      <p14:defaultImageDpi xmlns:p14="http://schemas.microsoft.com/office/powerpoint/2010/main" xmlns="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94" autoAdjust="0"/>
    <p:restoredTop sz="94700" autoAdjust="0"/>
  </p:normalViewPr>
  <p:slideViewPr>
    <p:cSldViewPr snapToGrid="0" snapToObjects="1">
      <p:cViewPr>
        <p:scale>
          <a:sx n="86" d="100"/>
          <a:sy n="86" d="100"/>
        </p:scale>
        <p:origin x="-2742" y="-60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2" d="100"/>
        <a:sy n="72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67D9DE-947F-4CA0-8BCD-F8BC28FF391E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D575C74C-7498-40C2-8C5C-04F5D0A97D15}">
      <dgm:prSet phldrT="[Text]" custT="1"/>
      <dgm:spPr>
        <a:solidFill>
          <a:schemeClr val="accent1"/>
        </a:solidFill>
        <a:ln>
          <a:noFill/>
        </a:ln>
      </dgm:spPr>
      <dgm:t>
        <a:bodyPr/>
        <a:lstStyle/>
        <a:p>
          <a:r>
            <a:rPr lang="en-GB" sz="3100" dirty="0" smtClean="0"/>
            <a:t>Content-led</a:t>
          </a:r>
          <a:endParaRPr lang="en-GB" sz="3100" dirty="0"/>
        </a:p>
      </dgm:t>
    </dgm:pt>
    <dgm:pt modelId="{27A1D2F4-BF1A-44CA-81B8-C38BCB3B95F7}" type="parTrans" cxnId="{E6DEBDB4-C956-4179-8DD5-532E966E61BF}">
      <dgm:prSet/>
      <dgm:spPr/>
      <dgm:t>
        <a:bodyPr/>
        <a:lstStyle/>
        <a:p>
          <a:endParaRPr lang="en-GB"/>
        </a:p>
      </dgm:t>
    </dgm:pt>
    <dgm:pt modelId="{32F36747-9495-47DD-A17E-0B877D7E7323}" type="sibTrans" cxnId="{E6DEBDB4-C956-4179-8DD5-532E966E61BF}">
      <dgm:prSet/>
      <dgm:spPr/>
      <dgm:t>
        <a:bodyPr/>
        <a:lstStyle/>
        <a:p>
          <a:endParaRPr lang="en-GB"/>
        </a:p>
      </dgm:t>
    </dgm:pt>
    <dgm:pt modelId="{F2B3F948-6715-4089-97DC-765C2F20ED42}">
      <dgm:prSet phldrT="[Text]"/>
      <dgm:spPr>
        <a:solidFill>
          <a:schemeClr val="accent2"/>
        </a:solidFill>
        <a:ln>
          <a:noFill/>
        </a:ln>
      </dgm:spPr>
      <dgm:t>
        <a:bodyPr/>
        <a:lstStyle/>
        <a:p>
          <a:r>
            <a:rPr lang="en-GB" b="1" dirty="0" smtClean="0"/>
            <a:t>Mobile First</a:t>
          </a:r>
          <a:endParaRPr lang="en-GB" b="1" dirty="0"/>
        </a:p>
      </dgm:t>
    </dgm:pt>
    <dgm:pt modelId="{4EDCED92-F22B-41CE-B82B-09D1D32CE907}" type="parTrans" cxnId="{8181B03E-D07E-4405-957A-45B82606F91F}">
      <dgm:prSet/>
      <dgm:spPr/>
      <dgm:t>
        <a:bodyPr/>
        <a:lstStyle/>
        <a:p>
          <a:endParaRPr lang="en-GB"/>
        </a:p>
      </dgm:t>
    </dgm:pt>
    <dgm:pt modelId="{8F5092BB-54CA-446F-8E68-86629BE747BF}" type="sibTrans" cxnId="{8181B03E-D07E-4405-957A-45B82606F91F}">
      <dgm:prSet/>
      <dgm:spPr/>
      <dgm:t>
        <a:bodyPr/>
        <a:lstStyle/>
        <a:p>
          <a:endParaRPr lang="en-GB"/>
        </a:p>
      </dgm:t>
    </dgm:pt>
    <dgm:pt modelId="{02F15D40-C5B7-4BF9-9CC2-E27734405211}">
      <dgm:prSet phldrT="[Text]"/>
      <dgm:spPr>
        <a:solidFill>
          <a:schemeClr val="accent3"/>
        </a:solidFill>
        <a:ln>
          <a:noFill/>
        </a:ln>
      </dgm:spPr>
      <dgm:t>
        <a:bodyPr/>
        <a:lstStyle/>
        <a:p>
          <a:r>
            <a:rPr lang="en-GB" dirty="0" smtClean="0"/>
            <a:t>Optimal User Engagement</a:t>
          </a:r>
          <a:endParaRPr lang="en-GB" dirty="0"/>
        </a:p>
      </dgm:t>
    </dgm:pt>
    <dgm:pt modelId="{CC99651C-7F26-4995-90DF-6D93F1D212A0}" type="parTrans" cxnId="{D52B0F2A-A586-46C7-862F-94C7D1A8D0A4}">
      <dgm:prSet/>
      <dgm:spPr/>
      <dgm:t>
        <a:bodyPr/>
        <a:lstStyle/>
        <a:p>
          <a:endParaRPr lang="en-GB"/>
        </a:p>
      </dgm:t>
    </dgm:pt>
    <dgm:pt modelId="{6092593A-D99A-4B9C-BF39-927A154A778E}" type="sibTrans" cxnId="{D52B0F2A-A586-46C7-862F-94C7D1A8D0A4}">
      <dgm:prSet/>
      <dgm:spPr/>
      <dgm:t>
        <a:bodyPr/>
        <a:lstStyle/>
        <a:p>
          <a:endParaRPr lang="en-GB"/>
        </a:p>
      </dgm:t>
    </dgm:pt>
    <dgm:pt modelId="{55E77EFB-2D97-4E96-B528-50C1D57D7F57}" type="pres">
      <dgm:prSet presAssocID="{8767D9DE-947F-4CA0-8BCD-F8BC28FF391E}" presName="CompostProcess" presStyleCnt="0">
        <dgm:presLayoutVars>
          <dgm:dir/>
          <dgm:resizeHandles val="exact"/>
        </dgm:presLayoutVars>
      </dgm:prSet>
      <dgm:spPr/>
    </dgm:pt>
    <dgm:pt modelId="{FF805C8A-8E8C-4193-A630-50BBCB8C9B63}" type="pres">
      <dgm:prSet presAssocID="{8767D9DE-947F-4CA0-8BCD-F8BC28FF391E}" presName="arrow" presStyleLbl="bgShp" presStyleIdx="0" presStyleCnt="1"/>
      <dgm:spPr>
        <a:solidFill>
          <a:schemeClr val="accent2">
            <a:lumMod val="20000"/>
            <a:lumOff val="80000"/>
          </a:schemeClr>
        </a:solidFill>
      </dgm:spPr>
    </dgm:pt>
    <dgm:pt modelId="{E53535F4-64C2-414B-8D35-7BF1B24C3CBB}" type="pres">
      <dgm:prSet presAssocID="{8767D9DE-947F-4CA0-8BCD-F8BC28FF391E}" presName="linearProcess" presStyleCnt="0"/>
      <dgm:spPr/>
    </dgm:pt>
    <dgm:pt modelId="{CD7FF539-D779-4C11-BAF8-B34A7983695E}" type="pres">
      <dgm:prSet presAssocID="{D575C74C-7498-40C2-8C5C-04F5D0A97D15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49EAEDF-851A-4672-B86B-468F8B646DFB}" type="pres">
      <dgm:prSet presAssocID="{32F36747-9495-47DD-A17E-0B877D7E7323}" presName="sibTrans" presStyleCnt="0"/>
      <dgm:spPr/>
    </dgm:pt>
    <dgm:pt modelId="{F3A49CE6-3DC6-4CEC-AD54-1DEF4767DED5}" type="pres">
      <dgm:prSet presAssocID="{F2B3F948-6715-4089-97DC-765C2F20ED42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ADB17B7-4585-4894-9A1F-06EED02D2B04}" type="pres">
      <dgm:prSet presAssocID="{8F5092BB-54CA-446F-8E68-86629BE747BF}" presName="sibTrans" presStyleCnt="0"/>
      <dgm:spPr/>
    </dgm:pt>
    <dgm:pt modelId="{08A9BC8D-5ED1-48C5-8416-84375AA98639}" type="pres">
      <dgm:prSet presAssocID="{02F15D40-C5B7-4BF9-9CC2-E27734405211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BB19CB06-6500-4370-94E7-093EAA6BD979}" type="presOf" srcId="{02F15D40-C5B7-4BF9-9CC2-E27734405211}" destId="{08A9BC8D-5ED1-48C5-8416-84375AA98639}" srcOrd="0" destOrd="0" presId="urn:microsoft.com/office/officeart/2005/8/layout/hProcess9"/>
    <dgm:cxn modelId="{E6DEBDB4-C956-4179-8DD5-532E966E61BF}" srcId="{8767D9DE-947F-4CA0-8BCD-F8BC28FF391E}" destId="{D575C74C-7498-40C2-8C5C-04F5D0A97D15}" srcOrd="0" destOrd="0" parTransId="{27A1D2F4-BF1A-44CA-81B8-C38BCB3B95F7}" sibTransId="{32F36747-9495-47DD-A17E-0B877D7E7323}"/>
    <dgm:cxn modelId="{BA53B70F-FECD-4B01-BBE5-C39270B15B88}" type="presOf" srcId="{8767D9DE-947F-4CA0-8BCD-F8BC28FF391E}" destId="{55E77EFB-2D97-4E96-B528-50C1D57D7F57}" srcOrd="0" destOrd="0" presId="urn:microsoft.com/office/officeart/2005/8/layout/hProcess9"/>
    <dgm:cxn modelId="{8181B03E-D07E-4405-957A-45B82606F91F}" srcId="{8767D9DE-947F-4CA0-8BCD-F8BC28FF391E}" destId="{F2B3F948-6715-4089-97DC-765C2F20ED42}" srcOrd="1" destOrd="0" parTransId="{4EDCED92-F22B-41CE-B82B-09D1D32CE907}" sibTransId="{8F5092BB-54CA-446F-8E68-86629BE747BF}"/>
    <dgm:cxn modelId="{A6117EF5-113A-45DD-B4A7-968283FB95B9}" type="presOf" srcId="{F2B3F948-6715-4089-97DC-765C2F20ED42}" destId="{F3A49CE6-3DC6-4CEC-AD54-1DEF4767DED5}" srcOrd="0" destOrd="0" presId="urn:microsoft.com/office/officeart/2005/8/layout/hProcess9"/>
    <dgm:cxn modelId="{D52B0F2A-A586-46C7-862F-94C7D1A8D0A4}" srcId="{8767D9DE-947F-4CA0-8BCD-F8BC28FF391E}" destId="{02F15D40-C5B7-4BF9-9CC2-E27734405211}" srcOrd="2" destOrd="0" parTransId="{CC99651C-7F26-4995-90DF-6D93F1D212A0}" sibTransId="{6092593A-D99A-4B9C-BF39-927A154A778E}"/>
    <dgm:cxn modelId="{98D0383E-4C9F-466D-9714-8E3751CAA672}" type="presOf" srcId="{D575C74C-7498-40C2-8C5C-04F5D0A97D15}" destId="{CD7FF539-D779-4C11-BAF8-B34A7983695E}" srcOrd="0" destOrd="0" presId="urn:microsoft.com/office/officeart/2005/8/layout/hProcess9"/>
    <dgm:cxn modelId="{A8C88FC3-D717-4FFD-B554-21E17CCAAAFA}" type="presParOf" srcId="{55E77EFB-2D97-4E96-B528-50C1D57D7F57}" destId="{FF805C8A-8E8C-4193-A630-50BBCB8C9B63}" srcOrd="0" destOrd="0" presId="urn:microsoft.com/office/officeart/2005/8/layout/hProcess9"/>
    <dgm:cxn modelId="{D07F01DA-376B-415A-BA21-04F8967139C5}" type="presParOf" srcId="{55E77EFB-2D97-4E96-B528-50C1D57D7F57}" destId="{E53535F4-64C2-414B-8D35-7BF1B24C3CBB}" srcOrd="1" destOrd="0" presId="urn:microsoft.com/office/officeart/2005/8/layout/hProcess9"/>
    <dgm:cxn modelId="{B4CC7C78-B624-4BF7-87C3-5F42B111CF08}" type="presParOf" srcId="{E53535F4-64C2-414B-8D35-7BF1B24C3CBB}" destId="{CD7FF539-D779-4C11-BAF8-B34A7983695E}" srcOrd="0" destOrd="0" presId="urn:microsoft.com/office/officeart/2005/8/layout/hProcess9"/>
    <dgm:cxn modelId="{D38A076D-5A86-4EE6-A918-6C34F07AC8AB}" type="presParOf" srcId="{E53535F4-64C2-414B-8D35-7BF1B24C3CBB}" destId="{049EAEDF-851A-4672-B86B-468F8B646DFB}" srcOrd="1" destOrd="0" presId="urn:microsoft.com/office/officeart/2005/8/layout/hProcess9"/>
    <dgm:cxn modelId="{A8BA73E7-F383-4282-AE5C-76047FC5DF1E}" type="presParOf" srcId="{E53535F4-64C2-414B-8D35-7BF1B24C3CBB}" destId="{F3A49CE6-3DC6-4CEC-AD54-1DEF4767DED5}" srcOrd="2" destOrd="0" presId="urn:microsoft.com/office/officeart/2005/8/layout/hProcess9"/>
    <dgm:cxn modelId="{F8AD3B29-81A4-4C58-B9D2-ACCB9AB42D8A}" type="presParOf" srcId="{E53535F4-64C2-414B-8D35-7BF1B24C3CBB}" destId="{5ADB17B7-4585-4894-9A1F-06EED02D2B04}" srcOrd="3" destOrd="0" presId="urn:microsoft.com/office/officeart/2005/8/layout/hProcess9"/>
    <dgm:cxn modelId="{0584F032-7B34-419B-9234-145BACCAF218}" type="presParOf" srcId="{E53535F4-64C2-414B-8D35-7BF1B24C3CBB}" destId="{08A9BC8D-5ED1-48C5-8416-84375AA98639}" srcOrd="4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805C8A-8E8C-4193-A630-50BBCB8C9B63}">
      <dsp:nvSpPr>
        <dsp:cNvPr id="0" name=""/>
        <dsp:cNvSpPr/>
      </dsp:nvSpPr>
      <dsp:spPr>
        <a:xfrm>
          <a:off x="617219" y="0"/>
          <a:ext cx="6995160" cy="4525963"/>
        </a:xfrm>
        <a:prstGeom prst="rightArrow">
          <a:avLst/>
        </a:prstGeom>
        <a:solidFill>
          <a:schemeClr val="accent2">
            <a:lumMod val="20000"/>
            <a:lumOff val="8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D7FF539-D779-4C11-BAF8-B34A7983695E}">
      <dsp:nvSpPr>
        <dsp:cNvPr id="0" name=""/>
        <dsp:cNvSpPr/>
      </dsp:nvSpPr>
      <dsp:spPr>
        <a:xfrm>
          <a:off x="8840" y="1357788"/>
          <a:ext cx="2648902" cy="1810385"/>
        </a:xfrm>
        <a:prstGeom prst="roundRect">
          <a:avLst/>
        </a:prstGeom>
        <a:solidFill>
          <a:schemeClr val="accent1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Content-led</a:t>
          </a:r>
          <a:endParaRPr lang="en-GB" sz="3100" kern="1200" dirty="0"/>
        </a:p>
      </dsp:txBody>
      <dsp:txXfrm>
        <a:off x="8840" y="1357788"/>
        <a:ext cx="2648902" cy="1810385"/>
      </dsp:txXfrm>
    </dsp:sp>
    <dsp:sp modelId="{F3A49CE6-3DC6-4CEC-AD54-1DEF4767DED5}">
      <dsp:nvSpPr>
        <dsp:cNvPr id="0" name=""/>
        <dsp:cNvSpPr/>
      </dsp:nvSpPr>
      <dsp:spPr>
        <a:xfrm>
          <a:off x="2790348" y="1357788"/>
          <a:ext cx="2648902" cy="1810385"/>
        </a:xfrm>
        <a:prstGeom prst="roundRect">
          <a:avLst/>
        </a:prstGeom>
        <a:solidFill>
          <a:schemeClr val="accent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b="1" kern="1200" dirty="0" smtClean="0"/>
            <a:t>Mobile First</a:t>
          </a:r>
          <a:endParaRPr lang="en-GB" sz="3100" b="1" kern="1200" dirty="0"/>
        </a:p>
      </dsp:txBody>
      <dsp:txXfrm>
        <a:off x="2790348" y="1357788"/>
        <a:ext cx="2648902" cy="1810385"/>
      </dsp:txXfrm>
    </dsp:sp>
    <dsp:sp modelId="{08A9BC8D-5ED1-48C5-8416-84375AA98639}">
      <dsp:nvSpPr>
        <dsp:cNvPr id="0" name=""/>
        <dsp:cNvSpPr/>
      </dsp:nvSpPr>
      <dsp:spPr>
        <a:xfrm>
          <a:off x="5571857" y="1357788"/>
          <a:ext cx="2648902" cy="1810385"/>
        </a:xfrm>
        <a:prstGeom prst="roundRect">
          <a:avLst/>
        </a:prstGeom>
        <a:solidFill>
          <a:schemeClr val="accent3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118110" rIns="118110" bIns="118110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3100" kern="1200" dirty="0" smtClean="0"/>
            <a:t>Optimal User Engagement</a:t>
          </a:r>
          <a:endParaRPr lang="en-GB" sz="3100" kern="1200" dirty="0"/>
        </a:p>
      </dsp:txBody>
      <dsp:txXfrm>
        <a:off x="5571857" y="1357788"/>
        <a:ext cx="2648902" cy="181038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44637EE9-CF55-4CBA-BFCE-C2621B766325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6763"/>
            <a:ext cx="5111750" cy="38338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984" tIns="49492" rIns="98984" bIns="49492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56163"/>
            <a:ext cx="5679440" cy="4600575"/>
          </a:xfrm>
          <a:prstGeom prst="rect">
            <a:avLst/>
          </a:prstGeom>
        </p:spPr>
        <p:txBody>
          <a:bodyPr vert="horz" lIns="98984" tIns="49492" rIns="98984" bIns="49492" rtlCol="0"/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300"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10551"/>
            <a:ext cx="3076363" cy="511175"/>
          </a:xfrm>
          <a:prstGeom prst="rect">
            <a:avLst/>
          </a:prstGeom>
        </p:spPr>
        <p:txBody>
          <a:bodyPr vert="horz" lIns="98984" tIns="49492" rIns="98984" bIns="49492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300" smtClean="0">
                <a:latin typeface="+mn-lt"/>
              </a:defRPr>
            </a:lvl1pPr>
          </a:lstStyle>
          <a:p>
            <a:pPr>
              <a:defRPr/>
            </a:pPr>
            <a:fld id="{75820B19-6714-41DE-8122-164FE3CDF9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320561366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8"/>
          <p:cNvSpPr/>
          <p:nvPr userDrawn="1"/>
        </p:nvSpPr>
        <p:spPr>
          <a:xfrm>
            <a:off x="0" y="1152525"/>
            <a:ext cx="7086600" cy="3938588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" name="Picture 5" descr="RR_logo+strap_1c_pos.eps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6360509" y="5989638"/>
            <a:ext cx="2532062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693" y="1479637"/>
            <a:ext cx="5801497" cy="2532190"/>
          </a:xfrm>
        </p:spPr>
        <p:txBody>
          <a:bodyPr/>
          <a:lstStyle>
            <a:lvl1pPr algn="l">
              <a:defRPr b="1" i="0" spc="-15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693" y="4028820"/>
            <a:ext cx="5801497" cy="691462"/>
          </a:xfrm>
        </p:spPr>
        <p:txBody>
          <a:bodyPr/>
          <a:lstStyle>
            <a:lvl1pPr marL="0" indent="0" algn="l">
              <a:buNone/>
              <a:defRPr b="0" i="0" spc="-150">
                <a:solidFill>
                  <a:srgbClr val="FFFFFF"/>
                </a:solidFill>
                <a:latin typeface="Helvetica Neue Medium"/>
                <a:cs typeface="Helvetica Neue Medium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8B3C6-998F-4FCF-A53D-31567FE65CD3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CE6A0-AC72-4643-89CC-3910B3602B0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361EE9-8372-4A86-95CF-1AB97D39948F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DFE4-FFBE-420F-BAE0-7323E724E18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F7B190-152D-43EB-B042-B8DCF07AA7B6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356B2A-576E-44A6-84E5-73104AF8A0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RR_logo+strap_1c_pos.eps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89300" y="3124200"/>
            <a:ext cx="2532063" cy="608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9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flipV="1">
            <a:off x="457200" y="1423988"/>
            <a:ext cx="8229600" cy="1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Placeholder 8"/>
          <p:cNvSpPr>
            <a:spLocks noGrp="1"/>
          </p:cNvSpPr>
          <p:nvPr>
            <p:ph type="body" sz="quarter" idx="10"/>
          </p:nvPr>
        </p:nvSpPr>
        <p:spPr>
          <a:xfrm>
            <a:off x="445471" y="293678"/>
            <a:ext cx="5772150" cy="293678"/>
          </a:xfrm>
        </p:spPr>
        <p:txBody>
          <a:bodyPr>
            <a:normAutofit/>
          </a:bodyPr>
          <a:lstStyle>
            <a:lvl1pPr>
              <a:buNone/>
              <a:defRPr sz="1100">
                <a:solidFill>
                  <a:srgbClr val="77933C"/>
                </a:solidFill>
                <a:latin typeface="Times New Roman"/>
                <a:cs typeface="Times New Roman"/>
              </a:defRPr>
            </a:lvl1pPr>
          </a:lstStyle>
          <a:p>
            <a:pPr lvl="0"/>
            <a:r>
              <a:rPr lang="en-US" dirty="0" err="1" smtClean="0"/>
              <a:t>Click to edit Master text styles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1014774" y="928687"/>
            <a:ext cx="2624817" cy="398133"/>
          </a:xfrm>
        </p:spPr>
        <p:txBody>
          <a:bodyPr>
            <a:normAutofit/>
          </a:bodyPr>
          <a:lstStyle>
            <a:lvl1pPr>
              <a:buNone/>
              <a:defRPr sz="2400" baseline="0">
                <a:solidFill>
                  <a:srgbClr val="77933C"/>
                </a:solidFill>
                <a:latin typeface="Arial Black"/>
                <a:cs typeface="Arial Black"/>
              </a:defRPr>
            </a:lvl1pPr>
            <a:lvl2pPr>
              <a:defRPr>
                <a:latin typeface="Arial Black"/>
                <a:cs typeface="Arial Black"/>
              </a:defRPr>
            </a:lvl2pPr>
            <a:lvl3pPr>
              <a:defRPr>
                <a:latin typeface="Arial Black"/>
                <a:cs typeface="Arial Black"/>
              </a:defRPr>
            </a:lvl3pPr>
            <a:lvl4pPr>
              <a:defRPr>
                <a:latin typeface="Arial Black"/>
                <a:cs typeface="Arial Black"/>
              </a:defRPr>
            </a:lvl4pPr>
            <a:lvl5pPr>
              <a:defRPr>
                <a:latin typeface="Arial Black"/>
                <a:cs typeface="Arial Black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2"/>
          </p:nvPr>
        </p:nvSpPr>
        <p:spPr>
          <a:xfrm>
            <a:off x="445471" y="928687"/>
            <a:ext cx="1026331" cy="684496"/>
          </a:xfrm>
        </p:spPr>
        <p:txBody>
          <a:bodyPr>
            <a:normAutofit/>
          </a:bodyPr>
          <a:lstStyle>
            <a:lvl1pPr>
              <a:buNone/>
              <a:defRPr sz="2400">
                <a:latin typeface="Times New Roman"/>
                <a:cs typeface="Times New Roman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3"/>
          </p:nvPr>
        </p:nvSpPr>
        <p:spPr>
          <a:xfrm>
            <a:off x="851949" y="1326820"/>
            <a:ext cx="1377556" cy="2420937"/>
          </a:xfrm>
        </p:spPr>
        <p:txBody>
          <a:bodyPr>
            <a:normAutofit/>
          </a:bodyPr>
          <a:lstStyle>
            <a:lvl1pPr>
              <a:buNone/>
              <a:defRPr sz="14000">
                <a:solidFill>
                  <a:schemeClr val="accent3">
                    <a:lumMod val="75000"/>
                  </a:schemeClr>
                </a:solidFill>
                <a:latin typeface="DIN-Bold"/>
                <a:cs typeface="DIN-Bold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4"/>
          </p:nvPr>
        </p:nvSpPr>
        <p:spPr>
          <a:xfrm>
            <a:off x="1950493" y="1737239"/>
            <a:ext cx="7527737" cy="574996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2">
                    <a:lumMod val="50000"/>
                  </a:schemeClr>
                </a:solidFill>
                <a:latin typeface="DIN-Light"/>
                <a:cs typeface="DIN-Light"/>
              </a:defRPr>
            </a:lvl1pPr>
            <a:lvl2pPr>
              <a:defRPr>
                <a:latin typeface="DIN-Light"/>
                <a:cs typeface="DIN-Light"/>
              </a:defRPr>
            </a:lvl2pPr>
            <a:lvl3pPr>
              <a:defRPr>
                <a:latin typeface="DIN-Light"/>
                <a:cs typeface="DIN-Light"/>
              </a:defRPr>
            </a:lvl3pPr>
            <a:lvl4pPr>
              <a:defRPr>
                <a:latin typeface="DIN-Light"/>
                <a:cs typeface="DIN-Light"/>
              </a:defRPr>
            </a:lvl4pPr>
            <a:lvl5pPr>
              <a:defRPr>
                <a:latin typeface="DIN-Light"/>
                <a:cs typeface="DIN-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7" name="Text Placeholder 26"/>
          <p:cNvSpPr>
            <a:spLocks noGrp="1"/>
          </p:cNvSpPr>
          <p:nvPr>
            <p:ph type="body" sz="quarter" idx="15"/>
          </p:nvPr>
        </p:nvSpPr>
        <p:spPr>
          <a:xfrm>
            <a:off x="1983058" y="2409940"/>
            <a:ext cx="5981700" cy="521062"/>
          </a:xfrm>
        </p:spPr>
        <p:txBody>
          <a:bodyPr>
            <a:normAutofit/>
          </a:bodyPr>
          <a:lstStyle>
            <a:lvl1pPr marL="0" indent="0" algn="l">
              <a:buNone/>
              <a:defRPr sz="1000" baseline="0">
                <a:solidFill>
                  <a:srgbClr val="948A54"/>
                </a:solidFill>
                <a:latin typeface="Calibri (Body)"/>
                <a:cs typeface="Calibri (Body)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8" name="Text Placeholder 16"/>
          <p:cNvSpPr>
            <a:spLocks noGrp="1"/>
          </p:cNvSpPr>
          <p:nvPr>
            <p:ph type="body" sz="quarter" idx="16"/>
          </p:nvPr>
        </p:nvSpPr>
        <p:spPr>
          <a:xfrm>
            <a:off x="851948" y="2762342"/>
            <a:ext cx="2590629" cy="2420937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buNone/>
              <a:defRPr sz="14000" kern="300" spc="-1000">
                <a:solidFill>
                  <a:schemeClr val="bg2">
                    <a:lumMod val="50000"/>
                  </a:schemeClr>
                </a:solidFill>
                <a:latin typeface="DIN-Bold"/>
                <a:cs typeface="DIN-Bold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9" name="Text Placeholder 20"/>
          <p:cNvSpPr>
            <a:spLocks noGrp="1"/>
          </p:cNvSpPr>
          <p:nvPr>
            <p:ph type="body" sz="quarter" idx="17"/>
          </p:nvPr>
        </p:nvSpPr>
        <p:spPr>
          <a:xfrm>
            <a:off x="2872347" y="3172760"/>
            <a:ext cx="5650540" cy="1038121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2">
                    <a:lumMod val="50000"/>
                  </a:schemeClr>
                </a:solidFill>
                <a:latin typeface="DIN-Light"/>
                <a:cs typeface="DIN-Light"/>
              </a:defRPr>
            </a:lvl1pPr>
            <a:lvl2pPr>
              <a:defRPr>
                <a:latin typeface="DIN-Light"/>
                <a:cs typeface="DIN-Light"/>
              </a:defRPr>
            </a:lvl2pPr>
            <a:lvl3pPr>
              <a:defRPr>
                <a:latin typeface="DIN-Light"/>
                <a:cs typeface="DIN-Light"/>
              </a:defRPr>
            </a:lvl3pPr>
            <a:lvl4pPr>
              <a:defRPr>
                <a:latin typeface="DIN-Light"/>
                <a:cs typeface="DIN-Light"/>
              </a:defRPr>
            </a:lvl4pPr>
            <a:lvl5pPr>
              <a:defRPr>
                <a:latin typeface="DIN-Light"/>
                <a:cs typeface="DIN-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0" name="Text Placeholder 26"/>
          <p:cNvSpPr>
            <a:spLocks noGrp="1"/>
          </p:cNvSpPr>
          <p:nvPr>
            <p:ph type="body" sz="quarter" idx="18"/>
          </p:nvPr>
        </p:nvSpPr>
        <p:spPr>
          <a:xfrm>
            <a:off x="2904911" y="4251130"/>
            <a:ext cx="5981700" cy="521062"/>
          </a:xfrm>
        </p:spPr>
        <p:txBody>
          <a:bodyPr>
            <a:normAutofit/>
          </a:bodyPr>
          <a:lstStyle>
            <a:lvl1pPr marL="0" indent="0" algn="l">
              <a:buNone/>
              <a:defRPr sz="1000" baseline="0">
                <a:solidFill>
                  <a:srgbClr val="948A54"/>
                </a:solidFill>
                <a:latin typeface="Calibri (Body)"/>
                <a:cs typeface="Calibri (Body)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1" name="Text Placeholder 16"/>
          <p:cNvSpPr>
            <a:spLocks noGrp="1"/>
          </p:cNvSpPr>
          <p:nvPr>
            <p:ph type="body" sz="quarter" idx="19"/>
          </p:nvPr>
        </p:nvSpPr>
        <p:spPr>
          <a:xfrm>
            <a:off x="848374" y="4203190"/>
            <a:ext cx="3140115" cy="2420937"/>
          </a:xfrm>
        </p:spPr>
        <p:txBody>
          <a:bodyPr>
            <a:normAutofit/>
          </a:bodyPr>
          <a:lstStyle>
            <a:lvl1pPr>
              <a:spcBef>
                <a:spcPts val="0"/>
              </a:spcBef>
              <a:buNone/>
              <a:defRPr sz="14000" kern="300" spc="-1000">
                <a:solidFill>
                  <a:schemeClr val="bg2">
                    <a:lumMod val="50000"/>
                  </a:schemeClr>
                </a:solidFill>
                <a:latin typeface="DIN-Bold"/>
                <a:cs typeface="DIN-Bold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2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3637453" y="4613608"/>
            <a:ext cx="5650540" cy="1038121"/>
          </a:xfrm>
        </p:spPr>
        <p:txBody>
          <a:bodyPr>
            <a:normAutofit/>
          </a:bodyPr>
          <a:lstStyle>
            <a:lvl1pPr marL="0" indent="0">
              <a:buNone/>
              <a:defRPr sz="3000" baseline="0">
                <a:solidFill>
                  <a:schemeClr val="bg2">
                    <a:lumMod val="50000"/>
                  </a:schemeClr>
                </a:solidFill>
                <a:latin typeface="DIN-Light"/>
                <a:cs typeface="DIN-Light"/>
              </a:defRPr>
            </a:lvl1pPr>
            <a:lvl2pPr>
              <a:defRPr>
                <a:latin typeface="DIN-Light"/>
                <a:cs typeface="DIN-Light"/>
              </a:defRPr>
            </a:lvl2pPr>
            <a:lvl3pPr>
              <a:defRPr>
                <a:latin typeface="DIN-Light"/>
                <a:cs typeface="DIN-Light"/>
              </a:defRPr>
            </a:lvl3pPr>
            <a:lvl4pPr>
              <a:defRPr>
                <a:latin typeface="DIN-Light"/>
                <a:cs typeface="DIN-Light"/>
              </a:defRPr>
            </a:lvl4pPr>
            <a:lvl5pPr>
              <a:defRPr>
                <a:latin typeface="DIN-Light"/>
                <a:cs typeface="DIN-Ligh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33" name="Text Placeholder 26"/>
          <p:cNvSpPr>
            <a:spLocks noGrp="1"/>
          </p:cNvSpPr>
          <p:nvPr>
            <p:ph type="body" sz="quarter" idx="21"/>
          </p:nvPr>
        </p:nvSpPr>
        <p:spPr>
          <a:xfrm>
            <a:off x="3670017" y="5691978"/>
            <a:ext cx="5981700" cy="521062"/>
          </a:xfrm>
        </p:spPr>
        <p:txBody>
          <a:bodyPr>
            <a:normAutofit/>
          </a:bodyPr>
          <a:lstStyle>
            <a:lvl1pPr marL="0" indent="0" algn="l">
              <a:buNone/>
              <a:defRPr sz="1000" baseline="0">
                <a:solidFill>
                  <a:srgbClr val="948A54"/>
                </a:solidFill>
                <a:latin typeface="Calibri (Body)"/>
                <a:cs typeface="Calibri (Body)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1152525"/>
            <a:ext cx="7086600" cy="393858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" name="Picture 10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flipV="1">
            <a:off x="457200" y="6108700"/>
            <a:ext cx="8229600" cy="1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RR_logo+strap_1c_reversed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018338" y="6313488"/>
            <a:ext cx="16684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35693" y="1867246"/>
            <a:ext cx="5801497" cy="2198281"/>
          </a:xfrm>
        </p:spPr>
        <p:txBody>
          <a:bodyPr anchor="b"/>
          <a:lstStyle>
            <a:lvl1pPr algn="l">
              <a:defRPr b="1" i="0" spc="-15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0"/>
          </p:nvPr>
        </p:nvSpPr>
        <p:spPr>
          <a:xfrm>
            <a:off x="334963" y="4065527"/>
            <a:ext cx="5802312" cy="690563"/>
          </a:xfrm>
        </p:spPr>
        <p:txBody>
          <a:bodyPr/>
          <a:lstStyle>
            <a:lvl1pPr marL="0" indent="0">
              <a:buNone/>
              <a:defRPr b="1" i="0" spc="-15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pPr lvl="0"/>
            <a:r>
              <a:rPr lang="en-AU" dirty="0" smtClean="0"/>
              <a:t>Click to edit Master text styles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flipV="1">
            <a:off x="457200" y="1423988"/>
            <a:ext cx="8229600" cy="1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RR_logo+strap_1c_reversed.eps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018338" y="6313488"/>
            <a:ext cx="16684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2438400" cy="3129455"/>
          </a:xfrm>
          <a:solidFill>
            <a:schemeClr val="bg2">
              <a:alpha val="26000"/>
            </a:schemeClr>
          </a:solidFill>
        </p:spPr>
        <p:txBody>
          <a:bodyPr lIns="252000" tIns="280800" rIns="252000" bIns="93600">
            <a:noAutofit/>
          </a:bodyPr>
          <a:lstStyle>
            <a:lvl1pPr marL="0" indent="0">
              <a:buNone/>
              <a:defRPr sz="1200" b="0" i="0">
                <a:latin typeface="Helvetica Neue"/>
                <a:cs typeface="Helvetica Neue"/>
              </a:defRPr>
            </a:lvl1pPr>
            <a:lvl2pPr marL="457200" indent="0">
              <a:buNone/>
              <a:defRPr sz="1200" b="0" i="0">
                <a:latin typeface="Helvetica Neue"/>
                <a:cs typeface="Helvetica Neue"/>
              </a:defRPr>
            </a:lvl2pPr>
            <a:lvl3pPr marL="914400" indent="0">
              <a:buNone/>
              <a:defRPr sz="1200" b="0" i="0">
                <a:latin typeface="Helvetica Neue"/>
                <a:cs typeface="Helvetica Neue"/>
              </a:defRPr>
            </a:lvl3pPr>
            <a:lvl4pPr marL="1371600" indent="0">
              <a:buNone/>
              <a:defRPr sz="1200" b="0" i="0">
                <a:latin typeface="Helvetica Neue"/>
                <a:cs typeface="Helvetica Neue"/>
              </a:defRPr>
            </a:lvl4pPr>
            <a:lvl5pPr marL="1828800" indent="0">
              <a:buNone/>
              <a:defRPr sz="1200" b="0" i="0"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 algn="l">
              <a:defRPr b="0" i="0" spc="-150">
                <a:solidFill>
                  <a:schemeClr val="accent1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flipV="1">
            <a:off x="457200" y="1423988"/>
            <a:ext cx="8229600" cy="1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 algn="l">
              <a:defRPr b="0" i="0" spc="-150">
                <a:solidFill>
                  <a:schemeClr val="accent1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HE 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RR_logo+strap_1c_reversed.eps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3298825" y="3417888"/>
            <a:ext cx="2530475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58294"/>
          </a:xfrm>
        </p:spPr>
        <p:txBody>
          <a:bodyPr>
            <a:normAutofit/>
          </a:bodyPr>
          <a:lstStyle>
            <a:lvl1pPr algn="l">
              <a:defRPr sz="2400" b="0" i="0" spc="-150">
                <a:solidFill>
                  <a:schemeClr val="accent3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>
            <a:lvl1pPr marL="0" indent="0">
              <a:buClr>
                <a:schemeClr val="accent3">
                  <a:lumMod val="75000"/>
                </a:schemeClr>
              </a:buClr>
              <a:buFont typeface="Courier New"/>
              <a:buNone/>
              <a:defRPr sz="900"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 marL="0" indent="0">
              <a:buClr>
                <a:schemeClr val="accent3">
                  <a:lumMod val="75000"/>
                </a:schemeClr>
              </a:buClr>
              <a:buFont typeface="Courier New"/>
              <a:buChar char="o"/>
              <a:defRPr sz="1000" b="0" i="0">
                <a:solidFill>
                  <a:schemeClr val="tx2"/>
                </a:solidFill>
                <a:latin typeface="Helvetica Neue"/>
                <a:cs typeface="Helvetica Neue"/>
              </a:defRPr>
            </a:lvl2pPr>
            <a:lvl3pPr marL="0" indent="0">
              <a:buClr>
                <a:schemeClr val="accent3">
                  <a:lumMod val="75000"/>
                </a:schemeClr>
              </a:buClr>
              <a:buFont typeface="Courier New"/>
              <a:buChar char="o"/>
              <a:defRPr sz="1000" b="0" i="0">
                <a:solidFill>
                  <a:schemeClr val="tx2"/>
                </a:solidFill>
                <a:latin typeface="Helvetica Neue"/>
                <a:cs typeface="Helvetica Neue"/>
              </a:defRPr>
            </a:lvl3pPr>
            <a:lvl4pPr marL="0" indent="0">
              <a:buClr>
                <a:schemeClr val="accent3">
                  <a:lumMod val="75000"/>
                </a:schemeClr>
              </a:buClr>
              <a:buFont typeface="Courier New"/>
              <a:buChar char="o"/>
              <a:defRPr sz="1000" b="0" i="0">
                <a:solidFill>
                  <a:schemeClr val="tx2"/>
                </a:solidFill>
                <a:latin typeface="Helvetica Neue"/>
                <a:cs typeface="Helvetica Neue"/>
              </a:defRPr>
            </a:lvl4pPr>
            <a:lvl5pPr marL="0" indent="0">
              <a:buClr>
                <a:schemeClr val="accent3">
                  <a:lumMod val="75000"/>
                </a:schemeClr>
              </a:buClr>
              <a:buFont typeface="Courier New"/>
              <a:buChar char="o"/>
              <a:defRPr sz="1000" b="0" i="0">
                <a:solidFill>
                  <a:schemeClr val="tx2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11" name="Picture 10"/>
          <p:cNvPicPr>
            <a:picLocks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-13730" y="0"/>
            <a:ext cx="9192054" cy="115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xmlns:mv="urn:schemas-microsoft-com:mac:vml" xmlns:mc="http://schemas.openxmlformats.org/markup-compatibility/2006" val="3220382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flipV="1">
            <a:off x="457200" y="1423988"/>
            <a:ext cx="8229600" cy="1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RR_logo+strap_1c_pos.eps"/>
          <p:cNvPicPr>
            <a:picLocks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313658" y="6323013"/>
            <a:ext cx="16684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 b="0" i="0" spc="-150">
                <a:solidFill>
                  <a:schemeClr val="accent1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2pPr>
            <a:lvl3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3pPr>
            <a:lvl4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4pPr>
            <a:lvl5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4"/>
          <p:cNvGrpSpPr>
            <a:grpSpLocks/>
          </p:cNvGrpSpPr>
          <p:nvPr userDrawn="1"/>
        </p:nvGrpSpPr>
        <p:grpSpPr bwMode="auto">
          <a:xfrm>
            <a:off x="433388" y="457200"/>
            <a:ext cx="128587" cy="381000"/>
            <a:chOff x="-1981200" y="-1905000"/>
            <a:chExt cx="1066800" cy="3149600"/>
          </a:xfrm>
        </p:grpSpPr>
        <p:sp>
          <p:nvSpPr>
            <p:cNvPr id="6" name="Rectangle 5"/>
            <p:cNvSpPr/>
            <p:nvPr/>
          </p:nvSpPr>
          <p:spPr>
            <a:xfrm>
              <a:off x="-1981200" y="640927"/>
              <a:ext cx="1066800" cy="603673"/>
            </a:xfrm>
            <a:prstGeom prst="rect">
              <a:avLst/>
            </a:prstGeom>
            <a:solidFill>
              <a:srgbClr val="1E422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-1981200" y="-2113"/>
              <a:ext cx="1066800" cy="616793"/>
            </a:xfrm>
            <a:prstGeom prst="rect">
              <a:avLst/>
            </a:prstGeom>
            <a:solidFill>
              <a:srgbClr val="18672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-1981200" y="-632033"/>
              <a:ext cx="1066800" cy="603673"/>
            </a:xfrm>
            <a:prstGeom prst="rect">
              <a:avLst/>
            </a:prstGeom>
            <a:solidFill>
              <a:srgbClr val="3FA33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981200" y="-1275080"/>
              <a:ext cx="1066800" cy="616801"/>
            </a:xfrm>
            <a:prstGeom prst="rect">
              <a:avLst/>
            </a:prstGeom>
            <a:solidFill>
              <a:srgbClr val="81CA7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-1981200" y="-1905000"/>
              <a:ext cx="1066800" cy="603673"/>
            </a:xfrm>
            <a:prstGeom prst="rect">
              <a:avLst/>
            </a:prstGeom>
            <a:solidFill>
              <a:srgbClr val="9ED07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8166102" cy="685800"/>
          </a:xfrm>
          <a:noFill/>
        </p:spPr>
        <p:txBody>
          <a:bodyPr>
            <a:normAutofit/>
          </a:bodyPr>
          <a:lstStyle>
            <a:lvl1pPr algn="l">
              <a:defRPr sz="2000" b="0">
                <a:solidFill>
                  <a:srgbClr val="227C71"/>
                </a:solidFill>
                <a:latin typeface="Arial"/>
                <a:cs typeface="Arial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4191000" cy="4648200"/>
          </a:xfrm>
        </p:spPr>
        <p:txBody>
          <a:bodyPr>
            <a:normAutofit/>
          </a:bodyPr>
          <a:lstStyle>
            <a:lvl1pPr marL="252000" indent="0" algn="just">
              <a:buClr>
                <a:srgbClr val="5BADFE"/>
              </a:buClr>
              <a:buFont typeface="Wingdings" charset="2"/>
              <a:buNone/>
              <a:defRPr sz="1000">
                <a:latin typeface="Arial"/>
                <a:cs typeface="Arial"/>
              </a:defRPr>
            </a:lvl1pPr>
            <a:lvl2pPr marL="252000" indent="0">
              <a:buNone/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1"/>
          </p:nvPr>
        </p:nvSpPr>
        <p:spPr>
          <a:xfrm>
            <a:off x="4572000" y="1219200"/>
            <a:ext cx="4191000" cy="4648200"/>
          </a:xfrm>
        </p:spPr>
        <p:txBody>
          <a:bodyPr>
            <a:normAutofit/>
          </a:bodyPr>
          <a:lstStyle>
            <a:lvl1pPr marL="252000" indent="0" algn="just">
              <a:buClr>
                <a:srgbClr val="5BADFE"/>
              </a:buClr>
              <a:buFont typeface="Wingdings" charset="2"/>
              <a:buNone/>
              <a:defRPr sz="1000">
                <a:latin typeface="Arial"/>
                <a:cs typeface="Arial"/>
              </a:defRPr>
            </a:lvl1pPr>
            <a:lvl2pPr marL="252000" indent="0">
              <a:buNone/>
              <a:defRPr sz="10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1000" y="6248400"/>
            <a:ext cx="381000" cy="365125"/>
          </a:xfrm>
        </p:spPr>
        <p:txBody>
          <a:bodyPr/>
          <a:lstStyle>
            <a:lvl1pPr algn="l">
              <a:defRPr sz="800"/>
            </a:lvl1pPr>
          </a:lstStyle>
          <a:p>
            <a:pPr>
              <a:defRPr/>
            </a:pPr>
            <a:fld id="{413C8B02-FBCD-454E-A828-6AE5A34E34B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4288" y="0"/>
            <a:ext cx="9193213" cy="11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 userDrawn="1"/>
        </p:nvGrpSpPr>
        <p:grpSpPr bwMode="auto">
          <a:xfrm>
            <a:off x="433388" y="457200"/>
            <a:ext cx="128587" cy="381000"/>
            <a:chOff x="-1981200" y="-1905000"/>
            <a:chExt cx="1066800" cy="3149600"/>
          </a:xfrm>
        </p:grpSpPr>
        <p:sp>
          <p:nvSpPr>
            <p:cNvPr id="6" name="Rectangle 5"/>
            <p:cNvSpPr/>
            <p:nvPr/>
          </p:nvSpPr>
          <p:spPr>
            <a:xfrm>
              <a:off x="-1981200" y="640927"/>
              <a:ext cx="1066800" cy="603673"/>
            </a:xfrm>
            <a:prstGeom prst="rect">
              <a:avLst/>
            </a:prstGeom>
            <a:solidFill>
              <a:srgbClr val="1E422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-1981200" y="-2113"/>
              <a:ext cx="1066800" cy="616793"/>
            </a:xfrm>
            <a:prstGeom prst="rect">
              <a:avLst/>
            </a:prstGeom>
            <a:solidFill>
              <a:srgbClr val="18672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-1981200" y="-632033"/>
              <a:ext cx="1066800" cy="603673"/>
            </a:xfrm>
            <a:prstGeom prst="rect">
              <a:avLst/>
            </a:prstGeom>
            <a:solidFill>
              <a:srgbClr val="3FA33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-1981200" y="-1275080"/>
              <a:ext cx="1066800" cy="616801"/>
            </a:xfrm>
            <a:prstGeom prst="rect">
              <a:avLst/>
            </a:prstGeom>
            <a:solidFill>
              <a:srgbClr val="81CA7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981200" y="-1905000"/>
              <a:ext cx="1066800" cy="603673"/>
            </a:xfrm>
            <a:prstGeom prst="rect">
              <a:avLst/>
            </a:prstGeom>
            <a:solidFill>
              <a:srgbClr val="9ED07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609600" y="304800"/>
            <a:ext cx="8166100" cy="6858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000" b="0" kern="1200" spc="-150">
                <a:solidFill>
                  <a:srgbClr val="227C71"/>
                </a:solidFill>
                <a:latin typeface="Arial"/>
                <a:ea typeface="Helvetica Neue Medium"/>
                <a:cs typeface="Arial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9pPr>
          </a:lstStyle>
          <a:p>
            <a:pPr>
              <a:defRPr/>
            </a:pPr>
            <a:endParaRPr lang="en-GB" dirty="0"/>
          </a:p>
        </p:txBody>
      </p:sp>
      <p:pic>
        <p:nvPicPr>
          <p:cNvPr id="12" name="Picture 7" descr="rr-logo-trans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6248400"/>
            <a:ext cx="11017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2pPr>
            <a:lvl3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3pPr>
            <a:lvl4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4pPr>
            <a:lvl5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4288" y="0"/>
            <a:ext cx="9193213" cy="11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 userDrawn="1"/>
        </p:nvGrpSpPr>
        <p:grpSpPr bwMode="auto">
          <a:xfrm>
            <a:off x="433388" y="457200"/>
            <a:ext cx="128587" cy="381000"/>
            <a:chOff x="-1981200" y="-1905000"/>
            <a:chExt cx="1066800" cy="3149600"/>
          </a:xfrm>
        </p:grpSpPr>
        <p:sp>
          <p:nvSpPr>
            <p:cNvPr id="6" name="Rectangle 5"/>
            <p:cNvSpPr/>
            <p:nvPr/>
          </p:nvSpPr>
          <p:spPr>
            <a:xfrm>
              <a:off x="-1981200" y="640927"/>
              <a:ext cx="1066800" cy="603673"/>
            </a:xfrm>
            <a:prstGeom prst="rect">
              <a:avLst/>
            </a:prstGeom>
            <a:solidFill>
              <a:srgbClr val="1E422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-1981200" y="-2113"/>
              <a:ext cx="1066800" cy="616793"/>
            </a:xfrm>
            <a:prstGeom prst="rect">
              <a:avLst/>
            </a:prstGeom>
            <a:solidFill>
              <a:srgbClr val="18672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-1981200" y="-632033"/>
              <a:ext cx="1066800" cy="603673"/>
            </a:xfrm>
            <a:prstGeom prst="rect">
              <a:avLst/>
            </a:prstGeom>
            <a:solidFill>
              <a:srgbClr val="3FA33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-1981200" y="-1275080"/>
              <a:ext cx="1066800" cy="616801"/>
            </a:xfrm>
            <a:prstGeom prst="rect">
              <a:avLst/>
            </a:prstGeom>
            <a:solidFill>
              <a:srgbClr val="81CA7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981200" y="-1905000"/>
              <a:ext cx="1066800" cy="603673"/>
            </a:xfrm>
            <a:prstGeom prst="rect">
              <a:avLst/>
            </a:prstGeom>
            <a:solidFill>
              <a:srgbClr val="9ED07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609600" y="304800"/>
            <a:ext cx="8166100" cy="6858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000" b="0" kern="1200" spc="-150">
                <a:solidFill>
                  <a:srgbClr val="227C71"/>
                </a:solidFill>
                <a:latin typeface="Arial"/>
                <a:ea typeface="Helvetica Neue Medium"/>
                <a:cs typeface="Arial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9pPr>
          </a:lstStyle>
          <a:p>
            <a:pPr>
              <a:defRPr/>
            </a:pPr>
            <a:endParaRPr lang="en-GB" dirty="0"/>
          </a:p>
        </p:txBody>
      </p:sp>
      <p:pic>
        <p:nvPicPr>
          <p:cNvPr id="12" name="Picture 7" descr="rr-logo-trans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6248400"/>
            <a:ext cx="11017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2pPr>
            <a:lvl3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3pPr>
            <a:lvl4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4pPr>
            <a:lvl5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4288" y="0"/>
            <a:ext cx="9193213" cy="11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7"/>
          <p:cNvGrpSpPr>
            <a:grpSpLocks/>
          </p:cNvGrpSpPr>
          <p:nvPr userDrawn="1"/>
        </p:nvGrpSpPr>
        <p:grpSpPr bwMode="auto">
          <a:xfrm>
            <a:off x="433388" y="457200"/>
            <a:ext cx="128587" cy="381000"/>
            <a:chOff x="-1981200" y="-1905000"/>
            <a:chExt cx="1066800" cy="3149600"/>
          </a:xfrm>
        </p:grpSpPr>
        <p:sp>
          <p:nvSpPr>
            <p:cNvPr id="6" name="Rectangle 5"/>
            <p:cNvSpPr/>
            <p:nvPr/>
          </p:nvSpPr>
          <p:spPr>
            <a:xfrm>
              <a:off x="-1981200" y="640927"/>
              <a:ext cx="1066800" cy="603673"/>
            </a:xfrm>
            <a:prstGeom prst="rect">
              <a:avLst/>
            </a:prstGeom>
            <a:solidFill>
              <a:srgbClr val="1E422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-1981200" y="-2113"/>
              <a:ext cx="1066800" cy="616793"/>
            </a:xfrm>
            <a:prstGeom prst="rect">
              <a:avLst/>
            </a:prstGeom>
            <a:solidFill>
              <a:srgbClr val="18672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-1981200" y="-632033"/>
              <a:ext cx="1066800" cy="603673"/>
            </a:xfrm>
            <a:prstGeom prst="rect">
              <a:avLst/>
            </a:prstGeom>
            <a:solidFill>
              <a:srgbClr val="3FA33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-1981200" y="-1275080"/>
              <a:ext cx="1066800" cy="616801"/>
            </a:xfrm>
            <a:prstGeom prst="rect">
              <a:avLst/>
            </a:prstGeom>
            <a:solidFill>
              <a:srgbClr val="81CA73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-1981200" y="-1905000"/>
              <a:ext cx="1066800" cy="603673"/>
            </a:xfrm>
            <a:prstGeom prst="rect">
              <a:avLst/>
            </a:prstGeom>
            <a:solidFill>
              <a:srgbClr val="9ED075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</p:grpSp>
      <p:sp>
        <p:nvSpPr>
          <p:cNvPr id="11" name="Title 1"/>
          <p:cNvSpPr txBox="1">
            <a:spLocks/>
          </p:cNvSpPr>
          <p:nvPr userDrawn="1"/>
        </p:nvSpPr>
        <p:spPr>
          <a:xfrm>
            <a:off x="609600" y="304800"/>
            <a:ext cx="8166100" cy="685800"/>
          </a:xfrm>
          <a:prstGeom prst="rect">
            <a:avLst/>
          </a:prstGeom>
          <a:noFill/>
        </p:spPr>
        <p:txBody>
          <a:bodyPr anchor="ctr">
            <a:normAutofit/>
          </a:bodyPr>
          <a:lstStyle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000" b="0" kern="1200" spc="-150">
                <a:solidFill>
                  <a:srgbClr val="227C71"/>
                </a:solidFill>
                <a:latin typeface="Arial"/>
                <a:ea typeface="Helvetica Neue Medium"/>
                <a:cs typeface="Arial"/>
              </a:defRPr>
            </a:lvl1pPr>
            <a:lvl2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2pPr>
            <a:lvl3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3pPr>
            <a:lvl4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4pPr>
            <a:lvl5pPr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5pPr>
            <a:lvl6pPr marL="4572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6pPr>
            <a:lvl7pPr marL="9144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7pPr>
            <a:lvl8pPr marL="13716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8pPr>
            <a:lvl9pPr marL="1828800" algn="l" defTabSz="457200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rgbClr val="970074"/>
                </a:solidFill>
                <a:latin typeface="Helvetica Neue Medium"/>
                <a:ea typeface="Helvetica Neue Medium"/>
                <a:cs typeface="Helvetica Neue Medium"/>
              </a:defRPr>
            </a:lvl9pPr>
          </a:lstStyle>
          <a:p>
            <a:pPr>
              <a:defRPr/>
            </a:pPr>
            <a:endParaRPr lang="en-GB" dirty="0"/>
          </a:p>
        </p:txBody>
      </p:sp>
      <p:pic>
        <p:nvPicPr>
          <p:cNvPr id="12" name="Picture 7" descr="rr-logo-trans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696200" y="6248400"/>
            <a:ext cx="1101725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1pPr>
            <a:lvl2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2pPr>
            <a:lvl3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3pPr>
            <a:lvl4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4pPr>
            <a:lvl5pPr>
              <a:defRPr b="0" i="0">
                <a:solidFill>
                  <a:schemeClr val="tx2"/>
                </a:solidFill>
                <a:latin typeface="Helvetica Neue"/>
                <a:cs typeface="Helvetica Neue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00900" y="6248400"/>
            <a:ext cx="1752600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9E3C8B-1782-4965-BF82-DDB10B4462EF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BBD7C-AA55-4E03-A017-030810CB23F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9B627-D25A-4588-992F-1ECC21C7F3A1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4CF084-7CD5-4232-BD6F-6BA1130A19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55AB7-524E-4CE4-9798-004836DA7C7E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5CDD92-3C91-433F-B9A5-AEE7A73186D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B87C9B-92C2-4751-A91D-702B3F3A4682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56A1B6-8147-4D9E-BEEC-F0BFA18467B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512B43-55E0-4F96-9D3A-9343D8C9AFB3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E2B404-291F-4132-AB4D-22EF0E8DFA5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 userDrawn="1"/>
        </p:nvSpPr>
        <p:spPr>
          <a:xfrm>
            <a:off x="0" y="1152525"/>
            <a:ext cx="7086600" cy="3938588"/>
          </a:xfrm>
          <a:prstGeom prst="rect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pic>
        <p:nvPicPr>
          <p:cNvPr id="5" name="Picture 9" descr="RR_logo+strap_1c_pos.eps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7313658" y="6323013"/>
            <a:ext cx="16684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335693" y="1867246"/>
            <a:ext cx="5801497" cy="2198281"/>
          </a:xfrm>
        </p:spPr>
        <p:txBody>
          <a:bodyPr anchor="b"/>
          <a:lstStyle>
            <a:lvl1pPr algn="l">
              <a:defRPr b="1" i="0" spc="-15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0"/>
          </p:nvPr>
        </p:nvSpPr>
        <p:spPr>
          <a:xfrm>
            <a:off x="334963" y="4065527"/>
            <a:ext cx="5802312" cy="690563"/>
          </a:xfrm>
        </p:spPr>
        <p:txBody>
          <a:bodyPr/>
          <a:lstStyle>
            <a:lvl1pPr marL="0" indent="0">
              <a:buNone/>
              <a:defRPr b="1" i="0" spc="-150">
                <a:solidFill>
                  <a:schemeClr val="bg1"/>
                </a:solidFill>
                <a:latin typeface="Helvetica Neue"/>
                <a:cs typeface="Helvetica Neue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537BB9-447C-4CA1-BCB8-76CF5BD0B779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DC93D9-3E2F-41FF-90D4-D3631B4089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B27AE9-E00A-4C30-9365-208F99D53FA6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95B98A-87AD-4A30-9B01-77645E2716D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40A864-1620-444B-8CFA-339307F52FE6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5737C-5C9D-4B62-BDFF-ED0327AB6A8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0CB93A-2E98-4190-A315-0CC0052711AC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707836-3B65-4886-965C-383347FBD40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3F48A8-86CB-4418-8D09-C88BD5BE7B9F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1F6EB6-8710-41EC-B267-FD267D15598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0F137E-CAF6-4202-B52F-6CC6D1EC914C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A43D27-45F6-4735-B00B-2E5460B3007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flipV="1">
            <a:off x="457200" y="1423988"/>
            <a:ext cx="8229600" cy="1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10" descr="RR_logo+strap_1c_pos.eps"/>
          <p:cNvPicPr>
            <a:picLocks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7018338" y="6323013"/>
            <a:ext cx="1668462" cy="40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199"/>
            <a:ext cx="2438400" cy="3129455"/>
          </a:xfrm>
          <a:solidFill>
            <a:schemeClr val="bg2">
              <a:alpha val="26000"/>
            </a:schemeClr>
          </a:solidFill>
        </p:spPr>
        <p:txBody>
          <a:bodyPr lIns="252000" tIns="280800" rIns="252000" bIns="93600">
            <a:noAutofit/>
          </a:bodyPr>
          <a:lstStyle>
            <a:lvl1pPr marL="0" indent="0">
              <a:buNone/>
              <a:defRPr sz="1200" b="0" i="0">
                <a:latin typeface="Helvetica Neue"/>
                <a:cs typeface="Helvetica Neue"/>
              </a:defRPr>
            </a:lvl1pPr>
            <a:lvl2pPr marL="457200" indent="0">
              <a:buNone/>
              <a:defRPr sz="1200" b="0" i="0">
                <a:latin typeface="Helvetica Neue"/>
                <a:cs typeface="Helvetica Neue"/>
              </a:defRPr>
            </a:lvl2pPr>
            <a:lvl3pPr marL="914400" indent="0">
              <a:buNone/>
              <a:defRPr sz="1200" b="0" i="0">
                <a:latin typeface="Helvetica Neue"/>
                <a:cs typeface="Helvetica Neue"/>
              </a:defRPr>
            </a:lvl3pPr>
            <a:lvl4pPr marL="1371600" indent="0">
              <a:buNone/>
              <a:defRPr sz="1200" b="0" i="0">
                <a:latin typeface="Helvetica Neue"/>
                <a:cs typeface="Helvetica Neue"/>
              </a:defRPr>
            </a:lvl4pPr>
            <a:lvl5pPr marL="1828800" indent="0">
              <a:buNone/>
              <a:defRPr sz="1200" b="0" i="0">
                <a:latin typeface="Helvetica Neue"/>
                <a:cs typeface="Helvetica Neue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 algn="l">
              <a:defRPr b="0" i="0" spc="-150">
                <a:solidFill>
                  <a:schemeClr val="accent1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40BC0-508B-48D2-A3F4-1CB8F6DB5274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21BC0A-7295-424C-AC97-737B7116D9F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.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/>
          <p:cNvPicPr>
            <a:picLocks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 flipV="1">
            <a:off x="457200" y="1423988"/>
            <a:ext cx="8229600" cy="1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</p:spPr>
        <p:txBody>
          <a:bodyPr/>
          <a:lstStyle>
            <a:lvl1pPr algn="l">
              <a:defRPr b="0" i="0" spc="-150">
                <a:solidFill>
                  <a:schemeClr val="accent1"/>
                </a:solidFill>
                <a:latin typeface="Helvetica Neue Medium"/>
                <a:cs typeface="Helvetica Neue Medium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1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5CB2ED-94A9-4151-A863-301C991E0813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27D87D-E03F-466B-A5CC-0F26D1AD6DE1}" type="slidenum">
              <a:rPr lang="en-US"/>
              <a:pPr>
                <a:defRPr/>
              </a:pPr>
              <a:t>‹#›</a:t>
            </a:fld>
            <a:endParaRPr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7D56B34-2999-4F6C-9FB5-6148E5DDE37D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C899997-D70C-4DB2-B8ED-71AC875FFF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527" r:id="rId1"/>
    <p:sldLayoutId id="2147493528" r:id="rId2"/>
    <p:sldLayoutId id="2147493529" r:id="rId3"/>
    <p:sldLayoutId id="2147493530" r:id="rId4"/>
    <p:sldLayoutId id="2147493506" r:id="rId5"/>
    <p:sldLayoutId id="2147493531" r:id="rId6"/>
    <p:sldLayoutId id="2147493532" r:id="rId7"/>
    <p:sldLayoutId id="2147493533" r:id="rId8"/>
    <p:sldLayoutId id="2147493534" r:id="rId9"/>
    <p:sldLayoutId id="2147493505" r:id="rId10"/>
    <p:sldLayoutId id="2147493504" r:id="rId11"/>
    <p:sldLayoutId id="2147493503" r:id="rId12"/>
    <p:sldLayoutId id="2147493535" r:id="rId13"/>
    <p:sldLayoutId id="2147493540" r:id="rId14"/>
    <p:sldLayoutId id="2147493520" r:id="rId15"/>
    <p:sldLayoutId id="2147493521" r:id="rId16"/>
    <p:sldLayoutId id="2147493522" r:id="rId17"/>
    <p:sldLayoutId id="2147493525" r:id="rId18"/>
    <p:sldLayoutId id="2147493538" r:id="rId19"/>
    <p:sldLayoutId id="2147493542" r:id="rId20"/>
    <p:sldLayoutId id="2147493543" r:id="rId21"/>
    <p:sldLayoutId id="2147493544" r:id="rId22"/>
    <p:sldLayoutId id="2147493545" r:id="rId23"/>
    <p:sldLayoutId id="2147493547" r:id="rId24"/>
  </p:sldLayoutIdLst>
  <p:timing>
    <p:tnLst>
      <p:par>
        <p:cTn id="1" dur="indefinite" restart="never" nodeType="tmRoot"/>
      </p:par>
    </p:tnLst>
  </p:timing>
  <p:txStyles>
    <p:titleStyle>
      <a:lvl1pPr algn="l" defTabSz="457200" rtl="0" fontAlgn="base">
        <a:spcBef>
          <a:spcPct val="0"/>
        </a:spcBef>
        <a:spcAft>
          <a:spcPct val="0"/>
        </a:spcAft>
        <a:defRPr sz="4400" kern="1200" spc="-150">
          <a:solidFill>
            <a:srgbClr val="970074"/>
          </a:solidFill>
          <a:latin typeface="Helvetica Neue Medium"/>
          <a:ea typeface="Helvetica Neue Medium"/>
          <a:cs typeface="Helvetica Neue Medium"/>
        </a:defRPr>
      </a:lvl1pPr>
      <a:lvl2pPr algn="l" defTabSz="457200" rtl="0" fontAlgn="base">
        <a:spcBef>
          <a:spcPct val="0"/>
        </a:spcBef>
        <a:spcAft>
          <a:spcPct val="0"/>
        </a:spcAft>
        <a:defRPr sz="4400">
          <a:solidFill>
            <a:srgbClr val="970074"/>
          </a:solidFill>
          <a:latin typeface="Helvetica Neue Medium"/>
          <a:ea typeface="Helvetica Neue Medium"/>
          <a:cs typeface="Helvetica Neue Medium"/>
        </a:defRPr>
      </a:lvl2pPr>
      <a:lvl3pPr algn="l" defTabSz="457200" rtl="0" fontAlgn="base">
        <a:spcBef>
          <a:spcPct val="0"/>
        </a:spcBef>
        <a:spcAft>
          <a:spcPct val="0"/>
        </a:spcAft>
        <a:defRPr sz="4400">
          <a:solidFill>
            <a:srgbClr val="970074"/>
          </a:solidFill>
          <a:latin typeface="Helvetica Neue Medium"/>
          <a:ea typeface="Helvetica Neue Medium"/>
          <a:cs typeface="Helvetica Neue Medium"/>
        </a:defRPr>
      </a:lvl3pPr>
      <a:lvl4pPr algn="l" defTabSz="457200" rtl="0" fontAlgn="base">
        <a:spcBef>
          <a:spcPct val="0"/>
        </a:spcBef>
        <a:spcAft>
          <a:spcPct val="0"/>
        </a:spcAft>
        <a:defRPr sz="4400">
          <a:solidFill>
            <a:srgbClr val="970074"/>
          </a:solidFill>
          <a:latin typeface="Helvetica Neue Medium"/>
          <a:ea typeface="Helvetica Neue Medium"/>
          <a:cs typeface="Helvetica Neue Medium"/>
        </a:defRPr>
      </a:lvl4pPr>
      <a:lvl5pPr algn="l" defTabSz="457200" rtl="0" fontAlgn="base">
        <a:spcBef>
          <a:spcPct val="0"/>
        </a:spcBef>
        <a:spcAft>
          <a:spcPct val="0"/>
        </a:spcAft>
        <a:defRPr sz="4400">
          <a:solidFill>
            <a:srgbClr val="970074"/>
          </a:solidFill>
          <a:latin typeface="Helvetica Neue Medium"/>
          <a:ea typeface="Helvetica Neue Medium"/>
          <a:cs typeface="Helvetica Neue Medium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4400">
          <a:solidFill>
            <a:srgbClr val="970074"/>
          </a:solidFill>
          <a:latin typeface="Helvetica Neue Medium"/>
          <a:ea typeface="Helvetica Neue Medium"/>
          <a:cs typeface="Helvetica Neue Medium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4400">
          <a:solidFill>
            <a:srgbClr val="970074"/>
          </a:solidFill>
          <a:latin typeface="Helvetica Neue Medium"/>
          <a:ea typeface="Helvetica Neue Medium"/>
          <a:cs typeface="Helvetica Neue Medium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4400">
          <a:solidFill>
            <a:srgbClr val="970074"/>
          </a:solidFill>
          <a:latin typeface="Helvetica Neue Medium"/>
          <a:ea typeface="Helvetica Neue Medium"/>
          <a:cs typeface="Helvetica Neue Medium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4400">
          <a:solidFill>
            <a:srgbClr val="970074"/>
          </a:solidFill>
          <a:latin typeface="Helvetica Neue Medium"/>
          <a:ea typeface="Helvetica Neue Medium"/>
          <a:cs typeface="Helvetica Neue Medium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Helvetica Neue"/>
          <a:ea typeface="Helvetica Neue"/>
          <a:cs typeface="Helvetica Neue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Helvetica Neue"/>
          <a:ea typeface="Helvetica Neue"/>
          <a:cs typeface="Helvetica Neue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Helvetica Neue"/>
          <a:ea typeface="Helvetica Neue"/>
          <a:cs typeface="Helvetica Neue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Helvetica Neue"/>
          <a:ea typeface="Helvetica Neue"/>
          <a:cs typeface="Helvetica Neue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Helvetica Neue"/>
          <a:ea typeface="Helvetica Neue"/>
          <a:cs typeface="Helvetica Neu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  <a:endParaRPr lang="en-US" smtClean="0"/>
          </a:p>
        </p:txBody>
      </p:sp>
      <p:sp>
        <p:nvSpPr>
          <p:cNvPr id="296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BC33EFA-A3B4-44B3-B512-96111C6B128E}" type="datetimeFigureOut">
              <a:rPr lang="en-US"/>
              <a:pPr>
                <a:defRPr/>
              </a:pPr>
              <a:t>11/5/2013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F8A91B0-9054-42A7-A5A6-3CA3421D33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3517" r:id="rId1"/>
    <p:sldLayoutId id="2147493516" r:id="rId2"/>
    <p:sldLayoutId id="2147493515" r:id="rId3"/>
    <p:sldLayoutId id="2147493514" r:id="rId4"/>
    <p:sldLayoutId id="2147493513" r:id="rId5"/>
    <p:sldLayoutId id="2147493512" r:id="rId6"/>
    <p:sldLayoutId id="2147493511" r:id="rId7"/>
    <p:sldLayoutId id="2147493510" r:id="rId8"/>
    <p:sldLayoutId id="2147493509" r:id="rId9"/>
    <p:sldLayoutId id="2147493508" r:id="rId10"/>
    <p:sldLayoutId id="2147493507" r:id="rId11"/>
  </p:sldLayoutIdLst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3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0" Type="http://schemas.openxmlformats.org/officeDocument/2006/relationships/image" Target="../media/image15.png"/><Relationship Id="rId4" Type="http://schemas.openxmlformats.org/officeDocument/2006/relationships/image" Target="../media/image9.png"/><Relationship Id="rId9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depts.washington.edu/goabroad/wp-content/uploads/2011/11/Tiffany-Sung-University-of-Manchester-e132250774076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168" y="2093199"/>
            <a:ext cx="6379333" cy="4231624"/>
          </a:xfrm>
          <a:prstGeom prst="rect">
            <a:avLst/>
          </a:prstGeom>
          <a:noFill/>
        </p:spPr>
      </p:pic>
      <p:sp>
        <p:nvSpPr>
          <p:cNvPr id="7" name="Rectangle 6"/>
          <p:cNvSpPr/>
          <p:nvPr/>
        </p:nvSpPr>
        <p:spPr>
          <a:xfrm>
            <a:off x="3833870" y="571499"/>
            <a:ext cx="5310130" cy="1951363"/>
          </a:xfrm>
          <a:prstGeom prst="rect">
            <a:avLst/>
          </a:prstGeom>
          <a:solidFill>
            <a:srgbClr val="007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chemeClr val="bg1"/>
                </a:solidFill>
                <a:latin typeface="Georgia" pitchFamily="18" charset="0"/>
              </a:rPr>
              <a:t>Reading Room &amp;</a:t>
            </a:r>
          </a:p>
          <a:p>
            <a:pPr algn="ctr">
              <a:defRPr/>
            </a:pPr>
            <a:r>
              <a:rPr lang="en-GB" sz="2800" dirty="0" smtClean="0">
                <a:solidFill>
                  <a:schemeClr val="bg1"/>
                </a:solidFill>
                <a:latin typeface="Georgia" pitchFamily="18" charset="0"/>
              </a:rPr>
              <a:t>University of Manchester</a:t>
            </a:r>
          </a:p>
          <a:p>
            <a:pPr algn="ctr">
              <a:defRPr/>
            </a:pPr>
            <a:r>
              <a:rPr lang="en-GB" sz="2800" dirty="0" smtClean="0">
                <a:solidFill>
                  <a:schemeClr val="bg1"/>
                </a:solidFill>
                <a:latin typeface="Georgia" pitchFamily="18" charset="0"/>
              </a:rPr>
              <a:t>Web Project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Layout</a:t>
            </a:r>
            <a:endParaRPr lang="en-GB" dirty="0"/>
          </a:p>
        </p:txBody>
      </p:sp>
      <p:pic>
        <p:nvPicPr>
          <p:cNvPr id="4403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68649" y="1905916"/>
            <a:ext cx="788618" cy="1079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403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26797" y="3583205"/>
            <a:ext cx="2058164" cy="1000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0" y="7414352"/>
            <a:ext cx="806985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endParaRPr lang="en-GB" i="1" dirty="0" smtClean="0"/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pPr marL="457200" indent="-457200">
              <a:buFont typeface="+mj-lt"/>
              <a:buAutoNum type="arabicPeriod"/>
            </a:pPr>
            <a:endParaRPr lang="en-GB" dirty="0" smtClean="0"/>
          </a:p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57200" y="1905916"/>
            <a:ext cx="8229600" cy="1079654"/>
          </a:xfrm>
          <a:prstGeom prst="rect">
            <a:avLst/>
          </a:prstGeom>
          <a:solidFill>
            <a:schemeClr val="accent6">
              <a:lumMod val="40000"/>
              <a:lumOff val="60000"/>
              <a:alpha val="25000"/>
            </a:schemeClr>
          </a:solidFill>
          <a:ln>
            <a:noFill/>
          </a:ln>
        </p:spPr>
        <p:txBody>
          <a:bodyPr wrap="square" lIns="360000" tIns="46800" bIns="46800" rtlCol="0" anchor="ctr" anchorCtr="0">
            <a:noAutofit/>
          </a:bodyPr>
          <a:lstStyle/>
          <a:p>
            <a:pPr marL="457200" indent="-457200"/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Mobile: Portrait only</a:t>
            </a:r>
          </a:p>
          <a:p>
            <a:pPr marL="457200" indent="-457200"/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Landscape is not used/optimal for browsing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3546510"/>
            <a:ext cx="8229600" cy="1037428"/>
          </a:xfrm>
          <a:prstGeom prst="rect">
            <a:avLst/>
          </a:prstGeom>
          <a:solidFill>
            <a:schemeClr val="accent6">
              <a:lumMod val="40000"/>
              <a:lumOff val="60000"/>
              <a:alpha val="25000"/>
            </a:schemeClr>
          </a:solidFill>
          <a:ln>
            <a:noFill/>
          </a:ln>
        </p:spPr>
        <p:txBody>
          <a:bodyPr wrap="square" lIns="360000" tIns="46800" bIns="46800" rtlCol="0" anchor="ctr" anchorCtr="0">
            <a:noAutofit/>
          </a:bodyPr>
          <a:lstStyle/>
          <a:p>
            <a:pPr marL="457200" indent="-457200"/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Tablet: Orientation neutral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57200" y="5183446"/>
            <a:ext cx="8229600" cy="664678"/>
          </a:xfrm>
          <a:prstGeom prst="rect">
            <a:avLst/>
          </a:prstGeom>
          <a:solidFill>
            <a:schemeClr val="accent6">
              <a:lumMod val="40000"/>
              <a:lumOff val="60000"/>
              <a:alpha val="25000"/>
            </a:schemeClr>
          </a:solidFill>
          <a:ln>
            <a:noFill/>
          </a:ln>
        </p:spPr>
        <p:txBody>
          <a:bodyPr wrap="square" lIns="360000" tIns="46800" bIns="46800" rtlCol="0" anchor="ctr" anchorCtr="0">
            <a:noAutofit/>
          </a:bodyPr>
          <a:lstStyle/>
          <a:p>
            <a:pPr marL="457200" indent="-457200"/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Desktop: fixed width to avoid media queries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User </a:t>
            </a:r>
            <a:r>
              <a:rPr lang="en-GB" dirty="0" smtClean="0"/>
              <a:t>Interface/Navigation</a:t>
            </a:r>
            <a:endParaRPr lang="en-GB" dirty="0"/>
          </a:p>
        </p:txBody>
      </p:sp>
      <p:pic>
        <p:nvPicPr>
          <p:cNvPr id="43020" name="Picture 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48252" y="4692465"/>
            <a:ext cx="1309015" cy="11265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22" name="Picture 1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48252" y="1748821"/>
            <a:ext cx="1326911" cy="1169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453703" y="4661553"/>
            <a:ext cx="8229600" cy="1174532"/>
          </a:xfrm>
          <a:prstGeom prst="rect">
            <a:avLst/>
          </a:prstGeom>
          <a:solidFill>
            <a:srgbClr val="DCFF6F">
              <a:alpha val="25000"/>
            </a:srgbClr>
          </a:solidFill>
          <a:ln>
            <a:noFill/>
          </a:ln>
        </p:spPr>
        <p:txBody>
          <a:bodyPr wrap="square" lIns="360000" tIns="46800" bIns="46800" rtlCol="0" anchor="ctr" anchorCtr="0">
            <a:noAutofit/>
          </a:bodyPr>
          <a:lstStyle/>
          <a:p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Pixel overloading of images: </a:t>
            </a:r>
          </a:p>
          <a:p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Retina quality in a mobile environment</a:t>
            </a:r>
          </a:p>
        </p:txBody>
      </p:sp>
      <p:pic>
        <p:nvPicPr>
          <p:cNvPr id="43016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31410" y="3198130"/>
            <a:ext cx="661160" cy="11745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3017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975228" y="3210830"/>
            <a:ext cx="1704074" cy="1151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455541" y="3154062"/>
            <a:ext cx="8229600" cy="1263704"/>
          </a:xfrm>
          <a:prstGeom prst="rect">
            <a:avLst/>
          </a:prstGeom>
          <a:solidFill>
            <a:srgbClr val="DCFF6F">
              <a:alpha val="25000"/>
            </a:srgbClr>
          </a:solidFill>
          <a:ln>
            <a:noFill/>
          </a:ln>
        </p:spPr>
        <p:txBody>
          <a:bodyPr wrap="square" lIns="360000" tIns="46800" bIns="46800" rtlCol="0" anchor="ctr" anchorCtr="0">
            <a:noAutofit/>
          </a:bodyPr>
          <a:lstStyle/>
          <a:p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Placement of navigation items:</a:t>
            </a:r>
          </a:p>
          <a:p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Child vs. adult hand size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45035" y="1743420"/>
            <a:ext cx="8229600" cy="1174532"/>
          </a:xfrm>
          <a:prstGeom prst="rect">
            <a:avLst/>
          </a:prstGeom>
          <a:solidFill>
            <a:srgbClr val="DCFF6F">
              <a:alpha val="25000"/>
            </a:srgbClr>
          </a:solidFill>
          <a:ln>
            <a:noFill/>
          </a:ln>
        </p:spPr>
        <p:txBody>
          <a:bodyPr wrap="square" lIns="360000" tIns="46800" bIns="46800" rtlCol="0" anchor="ctr" anchorCtr="0">
            <a:noAutofit/>
          </a:bodyPr>
          <a:lstStyle/>
          <a:p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Touch target size:</a:t>
            </a:r>
          </a:p>
          <a:p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Finger friendly to optimise interaction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User </a:t>
            </a:r>
            <a:r>
              <a:rPr lang="en-GB" dirty="0" smtClean="0"/>
              <a:t>Interface/Navigation</a:t>
            </a:r>
            <a:endParaRPr lang="en-GB" dirty="0"/>
          </a:p>
        </p:txBody>
      </p:sp>
      <p:pic>
        <p:nvPicPr>
          <p:cNvPr id="6" name="Picture 5" descr="mobile-menu-breadcrumb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586" y="1908675"/>
            <a:ext cx="1856342" cy="1501085"/>
          </a:xfrm>
          <a:prstGeom prst="rect">
            <a:avLst/>
          </a:prstGeom>
        </p:spPr>
      </p:pic>
      <p:pic>
        <p:nvPicPr>
          <p:cNvPr id="7" name="Picture 6" descr="mobile-menu-deep-nav-expanded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3415" y="1743420"/>
            <a:ext cx="1116305" cy="1805345"/>
          </a:xfrm>
          <a:prstGeom prst="rect">
            <a:avLst/>
          </a:prstGeom>
        </p:spPr>
      </p:pic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32154" y="4121227"/>
            <a:ext cx="2097566" cy="1772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Box 8"/>
          <p:cNvSpPr txBox="1"/>
          <p:nvPr/>
        </p:nvSpPr>
        <p:spPr>
          <a:xfrm>
            <a:off x="500120" y="1743420"/>
            <a:ext cx="8229600" cy="1787678"/>
          </a:xfrm>
          <a:prstGeom prst="rect">
            <a:avLst/>
          </a:prstGeom>
          <a:solidFill>
            <a:schemeClr val="accent6">
              <a:lumMod val="40000"/>
              <a:lumOff val="60000"/>
              <a:alpha val="25000"/>
            </a:schemeClr>
          </a:solidFill>
          <a:ln>
            <a:noFill/>
          </a:ln>
        </p:spPr>
        <p:txBody>
          <a:bodyPr wrap="square" lIns="360000" tIns="46800" bIns="46800" rtlCol="0" anchor="ctr" anchorCtr="0">
            <a:noAutofit/>
          </a:bodyPr>
          <a:lstStyle/>
          <a:p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Deep Menu IA: </a:t>
            </a:r>
          </a:p>
          <a:p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Future proofed solution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0120" y="4121227"/>
            <a:ext cx="8229600" cy="1787678"/>
          </a:xfrm>
          <a:prstGeom prst="rect">
            <a:avLst/>
          </a:prstGeom>
          <a:solidFill>
            <a:schemeClr val="accent6">
              <a:lumMod val="40000"/>
              <a:lumOff val="60000"/>
              <a:alpha val="25000"/>
            </a:schemeClr>
          </a:solidFill>
          <a:ln>
            <a:noFill/>
          </a:ln>
        </p:spPr>
        <p:txBody>
          <a:bodyPr wrap="square" lIns="360000" tIns="46800" bIns="46800" rtlCol="0" anchor="ctr" anchorCtr="0">
            <a:noAutofit/>
          </a:bodyPr>
          <a:lstStyle/>
          <a:p>
            <a:r>
              <a:rPr lang="en-GB" sz="2400" dirty="0" smtClean="0">
                <a:solidFill>
                  <a:srgbClr val="595959"/>
                </a:solidFill>
              </a:rPr>
              <a:t>Font/sprite assets</a:t>
            </a:r>
            <a:r>
              <a:rPr lang="en-GB" sz="2400" dirty="0" smtClean="0">
                <a:solidFill>
                  <a:srgbClr val="595959"/>
                </a:solidFill>
              </a:rPr>
              <a:t>:</a:t>
            </a:r>
            <a:endParaRPr lang="en-GB" sz="2400" dirty="0" smtClean="0">
              <a:solidFill>
                <a:srgbClr val="59595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4911" y="1723492"/>
            <a:ext cx="6103345" cy="4580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833870" y="571499"/>
            <a:ext cx="5310130" cy="1951363"/>
          </a:xfrm>
          <a:prstGeom prst="rect">
            <a:avLst/>
          </a:prstGeom>
          <a:solidFill>
            <a:srgbClr val="007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chemeClr val="bg1"/>
                </a:solidFill>
                <a:latin typeface="Georgia" pitchFamily="18" charset="0"/>
              </a:rPr>
              <a:t>Our Approach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Innovation &amp; </a:t>
            </a:r>
            <a:r>
              <a:rPr lang="en-GB" dirty="0" smtClean="0"/>
              <a:t>Functionality</a:t>
            </a:r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33171" y="3139810"/>
          <a:ext cx="8229600" cy="185420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2198285"/>
                <a:gridCol w="2954736"/>
                <a:gridCol w="3076579"/>
              </a:tblGrid>
              <a:tr h="370840">
                <a:tc>
                  <a:txBody>
                    <a:bodyPr/>
                    <a:lstStyle/>
                    <a:p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Before optimisation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After optimisation</a:t>
                      </a:r>
                      <a:endParaRPr lang="en-GB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HTTP</a:t>
                      </a:r>
                      <a:r>
                        <a:rPr lang="en-GB" baseline="0" dirty="0" smtClean="0">
                          <a:solidFill>
                            <a:srgbClr val="595959"/>
                          </a:solidFill>
                        </a:rPr>
                        <a:t> requests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86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28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Time to render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10.92s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1.78s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Download size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878KB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138KB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Usable</a:t>
                      </a:r>
                      <a:r>
                        <a:rPr lang="en-GB" baseline="0" dirty="0" smtClean="0">
                          <a:solidFill>
                            <a:srgbClr val="595959"/>
                          </a:solidFill>
                        </a:rPr>
                        <a:t> assets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All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>
                          <a:solidFill>
                            <a:srgbClr val="595959"/>
                          </a:solidFill>
                        </a:rPr>
                        <a:t>Only visible</a:t>
                      </a:r>
                      <a:endParaRPr lang="en-GB" dirty="0">
                        <a:solidFill>
                          <a:srgbClr val="595959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 bwMode="auto">
          <a:xfrm>
            <a:off x="533171" y="5567198"/>
            <a:ext cx="7751928" cy="501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4572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</a:rPr>
              <a:t>Based on 14</a:t>
            </a:r>
            <a:r>
              <a:rPr kumimoji="0" lang="en-GB" sz="1400" b="0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Helvetica Neue"/>
                <a:ea typeface="Helvetica Neue"/>
                <a:cs typeface="Helvetica Neue"/>
              </a:rPr>
              <a:t> YouTube videos</a:t>
            </a: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  <a:latin typeface="Helvetica Neue"/>
              <a:ea typeface="Helvetica Neue"/>
              <a:cs typeface="Helvetica Neue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3171" y="1743420"/>
            <a:ext cx="8229600" cy="889611"/>
          </a:xfrm>
          <a:prstGeom prst="rect">
            <a:avLst/>
          </a:prstGeom>
          <a:solidFill>
            <a:srgbClr val="DCFF6F">
              <a:alpha val="25000"/>
            </a:srgbClr>
          </a:solidFill>
          <a:ln>
            <a:noFill/>
          </a:ln>
        </p:spPr>
        <p:txBody>
          <a:bodyPr wrap="square" lIns="360000" tIns="46800" bIns="46800" rtlCol="0" anchor="ctr" anchorCtr="0">
            <a:noAutofit/>
          </a:bodyPr>
          <a:lstStyle/>
          <a:p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Just in time &amp; lazy loading for </a:t>
            </a:r>
            <a:r>
              <a:rPr lang="en-GB" sz="2400" dirty="0" smtClean="0">
                <a:solidFill>
                  <a:srgbClr val="595959"/>
                </a:solidFill>
                <a:latin typeface="Helvetica Neue"/>
              </a:rPr>
              <a:t>images &amp; videos</a:t>
            </a:r>
            <a:endParaRPr lang="en-GB" sz="2400" dirty="0" smtClean="0">
              <a:solidFill>
                <a:srgbClr val="595959"/>
              </a:solidFill>
              <a:latin typeface="Helvetica Neue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Innovation &amp; </a:t>
            </a:r>
            <a:r>
              <a:rPr lang="en-GB" dirty="0" smtClean="0"/>
              <a:t>Functionality</a:t>
            </a:r>
            <a:endParaRPr lang="en-GB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49172" y="2335577"/>
            <a:ext cx="3662443" cy="3051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3064" y="2335577"/>
            <a:ext cx="3063718" cy="3845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57200" y="1767840"/>
          <a:ext cx="8229600" cy="37084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Before optimisation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After optimisation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Website Performance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en-GB" sz="2400" dirty="0" smtClean="0">
                <a:solidFill>
                  <a:srgbClr val="595959"/>
                </a:solidFill>
              </a:rPr>
              <a:t>Reduce http requests</a:t>
            </a:r>
          </a:p>
          <a:p>
            <a:pPr>
              <a:buFont typeface="Wingdings" pitchFamily="2" charset="2"/>
              <a:buChar char="§"/>
            </a:pPr>
            <a:endParaRPr lang="en-GB" sz="2400" dirty="0" smtClean="0">
              <a:solidFill>
                <a:srgbClr val="595959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sz="2400" dirty="0" smtClean="0">
                <a:solidFill>
                  <a:srgbClr val="595959"/>
                </a:solidFill>
              </a:rPr>
              <a:t>“Lazy load” all assets below the fold, including video</a:t>
            </a:r>
          </a:p>
          <a:p>
            <a:pPr>
              <a:buFont typeface="Wingdings" pitchFamily="2" charset="2"/>
              <a:buChar char="§"/>
            </a:pPr>
            <a:endParaRPr lang="en-GB" sz="2400" dirty="0" smtClean="0">
              <a:solidFill>
                <a:srgbClr val="595959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sz="2400" dirty="0" smtClean="0">
                <a:solidFill>
                  <a:srgbClr val="595959"/>
                </a:solidFill>
              </a:rPr>
              <a:t>Sub 2 second load time as an optimal objective</a:t>
            </a:r>
          </a:p>
          <a:p>
            <a:pPr>
              <a:buFont typeface="Wingdings" pitchFamily="2" charset="2"/>
              <a:buChar char="§"/>
            </a:pPr>
            <a:endParaRPr lang="en-GB" sz="2400" dirty="0" smtClean="0">
              <a:solidFill>
                <a:srgbClr val="595959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sz="2400" dirty="0" smtClean="0">
                <a:solidFill>
                  <a:srgbClr val="595959"/>
                </a:solidFill>
              </a:rPr>
              <a:t>Script loaders for parallel downloads</a:t>
            </a:r>
          </a:p>
          <a:p>
            <a:pPr>
              <a:buFont typeface="Wingdings" pitchFamily="2" charset="2"/>
              <a:buChar char="§"/>
            </a:pPr>
            <a:endParaRPr lang="en-GB" sz="2400" dirty="0" smtClean="0">
              <a:solidFill>
                <a:srgbClr val="595959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GB" sz="2400" dirty="0" smtClean="0">
                <a:solidFill>
                  <a:srgbClr val="595959"/>
                </a:solidFill>
              </a:rPr>
              <a:t>Optimised libraries for mobile: full libraries for desktop – jQuery 2.0 </a:t>
            </a:r>
            <a:r>
              <a:rPr lang="en-GB" sz="2400" dirty="0" err="1" smtClean="0">
                <a:solidFill>
                  <a:srgbClr val="595959"/>
                </a:solidFill>
              </a:rPr>
              <a:t>vs</a:t>
            </a:r>
            <a:r>
              <a:rPr lang="en-GB" sz="2400" dirty="0" smtClean="0">
                <a:solidFill>
                  <a:srgbClr val="595959"/>
                </a:solidFill>
              </a:rPr>
              <a:t> 1.9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hobotect.files.wordpress.com/2012/09/helsinki-open-device-la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4742" y="1889393"/>
            <a:ext cx="6301648" cy="4726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953000" y="571500"/>
            <a:ext cx="4191000" cy="1524000"/>
          </a:xfrm>
          <a:prstGeom prst="rect">
            <a:avLst/>
          </a:prstGeom>
          <a:solidFill>
            <a:srgbClr val="007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chemeClr val="bg1"/>
                </a:solidFill>
                <a:latin typeface="Georgia" pitchFamily="18" charset="0"/>
              </a:rPr>
              <a:t>Test, test, test... </a:t>
            </a:r>
          </a:p>
          <a:p>
            <a:pPr algn="ctr">
              <a:defRPr/>
            </a:pPr>
            <a:r>
              <a:rPr lang="en-GB" sz="2800" dirty="0" smtClean="0">
                <a:solidFill>
                  <a:schemeClr val="bg1"/>
                </a:solidFill>
                <a:latin typeface="Georgia" pitchFamily="18" charset="0"/>
              </a:rPr>
              <a:t>...and test some more</a:t>
            </a:r>
            <a:endParaRPr lang="en-GB" sz="2800" dirty="0">
              <a:solidFill>
                <a:schemeClr val="bg1"/>
              </a:solidFill>
              <a:latin typeface="Georgi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little about us</a:t>
            </a:r>
          </a:p>
        </p:txBody>
      </p:sp>
      <p:sp>
        <p:nvSpPr>
          <p:cNvPr id="111619" name="TextBox 4"/>
          <p:cNvSpPr txBox="1">
            <a:spLocks noChangeArrowheads="1"/>
          </p:cNvSpPr>
          <p:nvPr/>
        </p:nvSpPr>
        <p:spPr bwMode="auto">
          <a:xfrm>
            <a:off x="457200" y="1422400"/>
            <a:ext cx="30480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0" b="1" dirty="0">
                <a:solidFill>
                  <a:schemeClr val="accent2"/>
                </a:solidFill>
                <a:ea typeface="ＭＳ Ｐゴシック"/>
                <a:cs typeface="Arial" charset="0"/>
              </a:rPr>
              <a:t>1</a:t>
            </a:r>
          </a:p>
        </p:txBody>
      </p:sp>
      <p:sp>
        <p:nvSpPr>
          <p:cNvPr id="111620" name="TextBox 5"/>
          <p:cNvSpPr txBox="1">
            <a:spLocks noChangeArrowheads="1"/>
          </p:cNvSpPr>
          <p:nvPr/>
        </p:nvSpPr>
        <p:spPr bwMode="auto">
          <a:xfrm>
            <a:off x="457200" y="2870200"/>
            <a:ext cx="30480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0" b="1" dirty="0">
                <a:solidFill>
                  <a:schemeClr val="accent2"/>
                </a:solidFill>
                <a:ea typeface="ＭＳ Ｐゴシック"/>
                <a:cs typeface="Arial" charset="0"/>
              </a:rPr>
              <a:t>6</a:t>
            </a:r>
          </a:p>
        </p:txBody>
      </p:sp>
      <p:sp>
        <p:nvSpPr>
          <p:cNvPr id="111621" name="TextBox 7"/>
          <p:cNvSpPr txBox="1">
            <a:spLocks noChangeArrowheads="1"/>
          </p:cNvSpPr>
          <p:nvPr/>
        </p:nvSpPr>
        <p:spPr bwMode="auto">
          <a:xfrm>
            <a:off x="457200" y="4318000"/>
            <a:ext cx="3048000" cy="207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3000" b="1" dirty="0" smtClean="0">
                <a:solidFill>
                  <a:schemeClr val="accent2"/>
                </a:solidFill>
                <a:ea typeface="ＭＳ Ｐゴシック"/>
                <a:cs typeface="Arial" charset="0"/>
              </a:rPr>
              <a:t>220</a:t>
            </a:r>
            <a:endParaRPr lang="en-US" sz="13000" b="1" dirty="0">
              <a:solidFill>
                <a:schemeClr val="accent2"/>
              </a:solidFill>
              <a:ea typeface="ＭＳ Ｐゴシック"/>
              <a:cs typeface="Arial" charset="0"/>
            </a:endParaRPr>
          </a:p>
        </p:txBody>
      </p:sp>
      <p:sp>
        <p:nvSpPr>
          <p:cNvPr id="111622" name="TextBox 8"/>
          <p:cNvSpPr txBox="1">
            <a:spLocks noChangeArrowheads="1"/>
          </p:cNvSpPr>
          <p:nvPr/>
        </p:nvSpPr>
        <p:spPr bwMode="auto">
          <a:xfrm>
            <a:off x="1371600" y="1744663"/>
            <a:ext cx="7467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 dirty="0">
                <a:solidFill>
                  <a:srgbClr val="595959"/>
                </a:solidFill>
                <a:ea typeface="ＭＳ Ｐゴシック"/>
                <a:cs typeface="Arial" charset="0"/>
              </a:rPr>
              <a:t>Digital agency</a:t>
            </a:r>
          </a:p>
        </p:txBody>
      </p:sp>
      <p:sp>
        <p:nvSpPr>
          <p:cNvPr id="111623" name="TextBox 9"/>
          <p:cNvSpPr txBox="1">
            <a:spLocks noChangeArrowheads="1"/>
          </p:cNvSpPr>
          <p:nvPr/>
        </p:nvSpPr>
        <p:spPr bwMode="auto">
          <a:xfrm>
            <a:off x="1371600" y="2184400"/>
            <a:ext cx="480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595959"/>
                </a:solidFill>
                <a:ea typeface="ＭＳ Ｐゴシック"/>
                <a:cs typeface="Arial" charset="0"/>
              </a:rPr>
              <a:t>Independently owned and managed since 1996 </a:t>
            </a:r>
          </a:p>
        </p:txBody>
      </p:sp>
      <p:sp>
        <p:nvSpPr>
          <p:cNvPr id="111624" name="TextBox 10"/>
          <p:cNvSpPr txBox="1">
            <a:spLocks noChangeArrowheads="1"/>
          </p:cNvSpPr>
          <p:nvPr/>
        </p:nvSpPr>
        <p:spPr bwMode="auto">
          <a:xfrm>
            <a:off x="1447800" y="3224213"/>
            <a:ext cx="7467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 dirty="0" smtClean="0">
                <a:solidFill>
                  <a:srgbClr val="595959"/>
                </a:solidFill>
                <a:ea typeface="ＭＳ Ｐゴシック"/>
                <a:cs typeface="Arial" charset="0"/>
              </a:rPr>
              <a:t>Office </a:t>
            </a:r>
            <a:r>
              <a:rPr lang="en-US" sz="3000" b="1" dirty="0">
                <a:solidFill>
                  <a:srgbClr val="595959"/>
                </a:solidFill>
                <a:ea typeface="ＭＳ Ｐゴシック"/>
                <a:cs typeface="Arial" charset="0"/>
              </a:rPr>
              <a:t>families</a:t>
            </a:r>
          </a:p>
        </p:txBody>
      </p:sp>
      <p:sp>
        <p:nvSpPr>
          <p:cNvPr id="111625" name="TextBox 11"/>
          <p:cNvSpPr txBox="1">
            <a:spLocks noChangeArrowheads="1"/>
          </p:cNvSpPr>
          <p:nvPr/>
        </p:nvSpPr>
        <p:spPr bwMode="auto">
          <a:xfrm>
            <a:off x="1447800" y="3663950"/>
            <a:ext cx="48006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dirty="0">
                <a:solidFill>
                  <a:srgbClr val="595959"/>
                </a:solidFill>
                <a:ea typeface="ＭＳ Ｐゴシック"/>
                <a:cs typeface="Arial" charset="0"/>
              </a:rPr>
              <a:t>Each office feels like a small agency family</a:t>
            </a:r>
          </a:p>
        </p:txBody>
      </p:sp>
      <p:sp>
        <p:nvSpPr>
          <p:cNvPr id="111626" name="TextBox 12"/>
          <p:cNvSpPr txBox="1">
            <a:spLocks noChangeArrowheads="1"/>
          </p:cNvSpPr>
          <p:nvPr/>
        </p:nvSpPr>
        <p:spPr bwMode="auto">
          <a:xfrm>
            <a:off x="3352800" y="4627563"/>
            <a:ext cx="74676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000" b="1" dirty="0">
                <a:solidFill>
                  <a:srgbClr val="595959"/>
                </a:solidFill>
                <a:ea typeface="ＭＳ Ｐゴシック"/>
                <a:cs typeface="Arial" charset="0"/>
              </a:rPr>
              <a:t>Passionate individuals</a:t>
            </a:r>
          </a:p>
        </p:txBody>
      </p:sp>
      <p:sp>
        <p:nvSpPr>
          <p:cNvPr id="111627" name="TextBox 13"/>
          <p:cNvSpPr txBox="1">
            <a:spLocks noChangeArrowheads="1"/>
          </p:cNvSpPr>
          <p:nvPr/>
        </p:nvSpPr>
        <p:spPr bwMode="auto">
          <a:xfrm>
            <a:off x="3352800" y="5068888"/>
            <a:ext cx="480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 b="1" dirty="0">
                <a:solidFill>
                  <a:srgbClr val="595959"/>
                </a:solidFill>
                <a:ea typeface="ＭＳ Ｐゴシック"/>
                <a:cs typeface="Arial" charset="0"/>
              </a:rPr>
              <a:t>Large independent agency, small passionate culture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5"/>
          <p:cNvGrpSpPr>
            <a:grpSpLocks/>
          </p:cNvGrpSpPr>
          <p:nvPr/>
        </p:nvGrpSpPr>
        <p:grpSpPr bwMode="auto">
          <a:xfrm>
            <a:off x="3810000" y="2508250"/>
            <a:ext cx="2085975" cy="2087563"/>
            <a:chOff x="3309926" y="1928802"/>
            <a:chExt cx="3276624" cy="3276624"/>
          </a:xfrm>
        </p:grpSpPr>
        <p:sp>
          <p:nvSpPr>
            <p:cNvPr id="30" name="Oval 29"/>
            <p:cNvSpPr/>
            <p:nvPr/>
          </p:nvSpPr>
          <p:spPr>
            <a:xfrm>
              <a:off x="3554301" y="2172991"/>
              <a:ext cx="2787873" cy="2788245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31" name="Oval 30"/>
            <p:cNvSpPr/>
            <p:nvPr/>
          </p:nvSpPr>
          <p:spPr>
            <a:xfrm>
              <a:off x="3768753" y="2387280"/>
              <a:ext cx="2358970" cy="2359668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  <p:sp>
          <p:nvSpPr>
            <p:cNvPr id="32" name="Oval 31"/>
            <p:cNvSpPr/>
            <p:nvPr/>
          </p:nvSpPr>
          <p:spPr>
            <a:xfrm>
              <a:off x="3309926" y="1928802"/>
              <a:ext cx="3276624" cy="3276624"/>
            </a:xfrm>
            <a:prstGeom prst="ellipse">
              <a:avLst/>
            </a:prstGeom>
            <a:noFill/>
            <a:ln w="76200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dirty="0"/>
            </a:p>
          </p:txBody>
        </p:sp>
      </p:grpSp>
      <p:pic>
        <p:nvPicPr>
          <p:cNvPr id="142342" name="Picture 32" descr="social.png"/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102100" y="5418138"/>
            <a:ext cx="509588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43" name="Text Placeholder 1"/>
          <p:cNvSpPr txBox="1">
            <a:spLocks/>
          </p:cNvSpPr>
          <p:nvPr/>
        </p:nvSpPr>
        <p:spPr bwMode="auto">
          <a:xfrm>
            <a:off x="3668713" y="5883276"/>
            <a:ext cx="1368425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>
                <a:solidFill>
                  <a:srgbClr val="595959"/>
                </a:solidFill>
                <a:latin typeface="Arial"/>
                <a:cs typeface="Arial"/>
              </a:rPr>
              <a:t>social</a:t>
            </a:r>
          </a:p>
        </p:txBody>
      </p:sp>
      <p:sp>
        <p:nvSpPr>
          <p:cNvPr id="142344" name="Text Placeholder 1"/>
          <p:cNvSpPr txBox="1">
            <a:spLocks/>
          </p:cNvSpPr>
          <p:nvPr/>
        </p:nvSpPr>
        <p:spPr bwMode="auto">
          <a:xfrm>
            <a:off x="2055531" y="3673475"/>
            <a:ext cx="1781968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 smtClean="0">
                <a:solidFill>
                  <a:srgbClr val="595959"/>
                </a:solidFill>
                <a:latin typeface="Arial"/>
                <a:cs typeface="Arial"/>
              </a:rPr>
              <a:t>Digital Strategy</a:t>
            </a:r>
            <a:endParaRPr lang="en-GB" sz="1600" dirty="0">
              <a:solidFill>
                <a:srgbClr val="595959"/>
              </a:solidFill>
              <a:latin typeface="Arial"/>
              <a:cs typeface="Arial"/>
            </a:endParaRPr>
          </a:p>
        </p:txBody>
      </p:sp>
      <p:pic>
        <p:nvPicPr>
          <p:cNvPr id="142345" name="Picture 37" descr="strat.png"/>
          <p:cNvPicPr>
            <a:picLocks noChangeAspect="1"/>
          </p:cNvPicPr>
          <p:nvPr/>
        </p:nvPicPr>
        <p:blipFill>
          <a:blip r:embed="rId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562225" y="3132138"/>
            <a:ext cx="45402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46" name="Picture 38" descr="MOBILE.png"/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368425" y="5113338"/>
            <a:ext cx="328613" cy="61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47" name="Text Placeholder 1"/>
          <p:cNvSpPr txBox="1">
            <a:spLocks/>
          </p:cNvSpPr>
          <p:nvPr/>
        </p:nvSpPr>
        <p:spPr bwMode="auto">
          <a:xfrm>
            <a:off x="866775" y="5808663"/>
            <a:ext cx="1368425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>
                <a:solidFill>
                  <a:srgbClr val="595959"/>
                </a:solidFill>
                <a:latin typeface="Arial"/>
                <a:cs typeface="Arial"/>
              </a:rPr>
              <a:t>mobile</a:t>
            </a:r>
          </a:p>
        </p:txBody>
      </p:sp>
      <p:pic>
        <p:nvPicPr>
          <p:cNvPr id="142348" name="Picture 2" descr="E:\BACKUP\WORK\WFF\New Folder\video.png"/>
          <p:cNvPicPr>
            <a:picLocks noChangeAspect="1" noChangeArrowheads="1"/>
          </p:cNvPicPr>
          <p:nvPr/>
        </p:nvPicPr>
        <p:blipFill>
          <a:blip r:embed="rId5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196137" y="4440238"/>
            <a:ext cx="608013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49" name="Text Placeholder 1"/>
          <p:cNvSpPr txBox="1">
            <a:spLocks/>
          </p:cNvSpPr>
          <p:nvPr/>
        </p:nvSpPr>
        <p:spPr bwMode="auto">
          <a:xfrm>
            <a:off x="6613524" y="4749801"/>
            <a:ext cx="208597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>
                <a:solidFill>
                  <a:srgbClr val="595959"/>
                </a:solidFill>
                <a:latin typeface="Arial"/>
                <a:cs typeface="Arial"/>
              </a:rPr>
              <a:t>video production</a:t>
            </a:r>
          </a:p>
        </p:txBody>
      </p:sp>
      <p:pic>
        <p:nvPicPr>
          <p:cNvPr id="142350" name="Picture 3" descr="E:\BACKUP\WORK\WFF\New Folder\ecommerce.png"/>
          <p:cNvPicPr>
            <a:picLocks noChangeAspect="1" noChangeArrowheads="1"/>
          </p:cNvPicPr>
          <p:nvPr/>
        </p:nvPicPr>
        <p:blipFill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735263" y="1857375"/>
            <a:ext cx="606425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51" name="Text Placeholder 1"/>
          <p:cNvSpPr txBox="1">
            <a:spLocks/>
          </p:cNvSpPr>
          <p:nvPr/>
        </p:nvSpPr>
        <p:spPr bwMode="auto">
          <a:xfrm>
            <a:off x="2098675" y="2312988"/>
            <a:ext cx="1546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r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>
                <a:solidFill>
                  <a:srgbClr val="595959"/>
                </a:solidFill>
                <a:latin typeface="Arial"/>
                <a:cs typeface="Arial"/>
              </a:rPr>
              <a:t>ecommerce</a:t>
            </a:r>
          </a:p>
        </p:txBody>
      </p:sp>
      <p:pic>
        <p:nvPicPr>
          <p:cNvPr id="142352" name="Picture 4" descr="E:\BACKUP\WORK\WFF\New Folder\research.png"/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686425" y="1612900"/>
            <a:ext cx="587375" cy="58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53" name="Text Placeholder 1"/>
          <p:cNvSpPr txBox="1">
            <a:spLocks/>
          </p:cNvSpPr>
          <p:nvPr/>
        </p:nvSpPr>
        <p:spPr bwMode="auto">
          <a:xfrm>
            <a:off x="5888037" y="2181225"/>
            <a:ext cx="1150938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>
                <a:solidFill>
                  <a:srgbClr val="595959"/>
                </a:solidFill>
                <a:latin typeface="Arial"/>
                <a:cs typeface="Arial"/>
              </a:rPr>
              <a:t>research</a:t>
            </a:r>
          </a:p>
        </p:txBody>
      </p:sp>
      <p:pic>
        <p:nvPicPr>
          <p:cNvPr id="142354" name="Picture 5" descr="E:\BACKUP\WORK\WFF\New Folder\branding.png"/>
          <p:cNvPicPr>
            <a:picLocks noChangeAspect="1" noChangeArrowheads="1"/>
          </p:cNvPicPr>
          <p:nvPr/>
        </p:nvPicPr>
        <p:blipFill>
          <a:blip r:embed="rId8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935288" y="4643438"/>
            <a:ext cx="346075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55" name="Text Placeholder 1"/>
          <p:cNvSpPr txBox="1">
            <a:spLocks/>
          </p:cNvSpPr>
          <p:nvPr/>
        </p:nvSpPr>
        <p:spPr bwMode="auto">
          <a:xfrm>
            <a:off x="2662238" y="5165725"/>
            <a:ext cx="1147762" cy="327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>
                <a:solidFill>
                  <a:srgbClr val="595959"/>
                </a:solidFill>
                <a:latin typeface="Arial"/>
                <a:cs typeface="Arial"/>
              </a:rPr>
              <a:t>branding</a:t>
            </a:r>
          </a:p>
        </p:txBody>
      </p:sp>
      <p:pic>
        <p:nvPicPr>
          <p:cNvPr id="142356" name="Picture 6" descr="E:\BACKUP\WORK\WFF\New Folder\tablet.png"/>
          <p:cNvPicPr>
            <a:picLocks noChangeAspect="1" noChangeArrowheads="1"/>
          </p:cNvPicPr>
          <p:nvPr/>
        </p:nvPicPr>
        <p:blipFill>
          <a:blip r:embed="rId9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08025" y="3724275"/>
            <a:ext cx="47307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57" name="Picture 7" descr="E:\BACKUP\WORK\WFF\New Folder\analytics.png"/>
          <p:cNvPicPr>
            <a:picLocks noChangeAspect="1" noChangeArrowheads="1"/>
          </p:cNvPicPr>
          <p:nvPr/>
        </p:nvPicPr>
        <p:blipFill>
          <a:blip r:embed="rId10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347788" y="2363788"/>
            <a:ext cx="606425" cy="43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58" name="Picture 8" descr="E:\BACKUP\WORK\WFF\New Folder\blogs.png"/>
          <p:cNvPicPr>
            <a:picLocks noChangeAspect="1" noChangeArrowheads="1"/>
          </p:cNvPicPr>
          <p:nvPr/>
        </p:nvPicPr>
        <p:blipFill>
          <a:blip r:embed="rId11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262813" y="1924050"/>
            <a:ext cx="60642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59" name="Picture 9" descr="E:\BACKUP\WORK\WFF\New Folder\ecrm.png"/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7578725" y="2943225"/>
            <a:ext cx="225425" cy="60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2360" name="Picture 10" descr="E:\BACKUP\WORK\WFF\New Folder\campaign.png"/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559425" y="4806950"/>
            <a:ext cx="2921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2361" name="Text Placeholder 1"/>
          <p:cNvSpPr txBox="1">
            <a:spLocks/>
          </p:cNvSpPr>
          <p:nvPr/>
        </p:nvSpPr>
        <p:spPr bwMode="auto">
          <a:xfrm>
            <a:off x="7407275" y="2325688"/>
            <a:ext cx="188118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>
                <a:solidFill>
                  <a:srgbClr val="595959"/>
                </a:solidFill>
                <a:latin typeface="Arial"/>
                <a:cs typeface="Arial"/>
              </a:rPr>
              <a:t>social curation</a:t>
            </a:r>
          </a:p>
        </p:txBody>
      </p:sp>
      <p:sp>
        <p:nvSpPr>
          <p:cNvPr id="142362" name="Text Placeholder 1"/>
          <p:cNvSpPr txBox="1">
            <a:spLocks/>
          </p:cNvSpPr>
          <p:nvPr/>
        </p:nvSpPr>
        <p:spPr bwMode="auto">
          <a:xfrm>
            <a:off x="6837362" y="3509963"/>
            <a:ext cx="2000250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>
                <a:solidFill>
                  <a:srgbClr val="595959"/>
                </a:solidFill>
                <a:latin typeface="Arial"/>
                <a:cs typeface="Arial"/>
              </a:rPr>
              <a:t>e-CRM</a:t>
            </a:r>
          </a:p>
        </p:txBody>
      </p:sp>
      <p:sp>
        <p:nvSpPr>
          <p:cNvPr id="142363" name="Text Placeholder 1"/>
          <p:cNvSpPr txBox="1">
            <a:spLocks/>
          </p:cNvSpPr>
          <p:nvPr/>
        </p:nvSpPr>
        <p:spPr bwMode="auto">
          <a:xfrm>
            <a:off x="4716463" y="5099050"/>
            <a:ext cx="200025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>
                <a:solidFill>
                  <a:srgbClr val="595959"/>
                </a:solidFill>
                <a:latin typeface="Arial"/>
                <a:cs typeface="Arial"/>
              </a:rPr>
              <a:t>campaigns</a:t>
            </a:r>
          </a:p>
        </p:txBody>
      </p:sp>
      <p:sp>
        <p:nvSpPr>
          <p:cNvPr id="142364" name="Text Placeholder 1"/>
          <p:cNvSpPr txBox="1">
            <a:spLocks/>
          </p:cNvSpPr>
          <p:nvPr/>
        </p:nvSpPr>
        <p:spPr bwMode="auto">
          <a:xfrm>
            <a:off x="-49213" y="4424363"/>
            <a:ext cx="2000251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>
                <a:solidFill>
                  <a:srgbClr val="595959"/>
                </a:solidFill>
                <a:latin typeface="Arial"/>
                <a:cs typeface="Arial"/>
              </a:rPr>
              <a:t>Tablet design</a:t>
            </a:r>
          </a:p>
        </p:txBody>
      </p:sp>
      <p:sp>
        <p:nvSpPr>
          <p:cNvPr id="142365" name="Text Placeholder 1"/>
          <p:cNvSpPr txBox="1">
            <a:spLocks/>
          </p:cNvSpPr>
          <p:nvPr/>
        </p:nvSpPr>
        <p:spPr bwMode="auto">
          <a:xfrm>
            <a:off x="1181100" y="2813050"/>
            <a:ext cx="12731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defTabSz="914400">
              <a:spcBef>
                <a:spcPct val="20000"/>
              </a:spcBef>
              <a:buFont typeface="Arial" charset="0"/>
              <a:buNone/>
            </a:pPr>
            <a:r>
              <a:rPr lang="en-GB" sz="1600" dirty="0">
                <a:solidFill>
                  <a:srgbClr val="595959"/>
                </a:solidFill>
                <a:latin typeface="Arial"/>
                <a:cs typeface="Arial"/>
              </a:rPr>
              <a:t>analytics</a:t>
            </a:r>
          </a:p>
        </p:txBody>
      </p:sp>
      <p:sp>
        <p:nvSpPr>
          <p:cNvPr id="142366" name="TextBox 58"/>
          <p:cNvSpPr txBox="1">
            <a:spLocks noChangeArrowheads="1"/>
          </p:cNvSpPr>
          <p:nvPr/>
        </p:nvSpPr>
        <p:spPr bwMode="auto">
          <a:xfrm>
            <a:off x="4124325" y="3263900"/>
            <a:ext cx="14795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b="1" dirty="0">
                <a:solidFill>
                  <a:srgbClr val="595959"/>
                </a:solidFill>
                <a:latin typeface="Arial"/>
                <a:cs typeface="Arial"/>
              </a:rPr>
              <a:t>Full service Agency</a:t>
            </a:r>
          </a:p>
        </p:txBody>
      </p:sp>
      <p:sp>
        <p:nvSpPr>
          <p:cNvPr id="41" name="Title 4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do we do?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833870" y="571499"/>
            <a:ext cx="5310130" cy="1378487"/>
          </a:xfrm>
          <a:prstGeom prst="rect">
            <a:avLst/>
          </a:prstGeom>
          <a:solidFill>
            <a:srgbClr val="007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chemeClr val="bg1"/>
                </a:solidFill>
                <a:latin typeface="Georgia" pitchFamily="18" charset="0"/>
              </a:rPr>
              <a:t>University Clients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41526" y="5519445"/>
            <a:ext cx="22143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MMU International</a:t>
            </a:r>
            <a:endParaRPr lang="en-US" dirty="0"/>
          </a:p>
        </p:txBody>
      </p:sp>
      <p:pic>
        <p:nvPicPr>
          <p:cNvPr id="8" name="Picture 7" descr="JRUL.png"/>
          <p:cNvPicPr>
            <a:picLocks noChangeAspect="1"/>
          </p:cNvPicPr>
          <p:nvPr/>
        </p:nvPicPr>
        <p:blipFill>
          <a:blip r:embed="rId2"/>
          <a:srcRect l="9272" r="10417"/>
          <a:stretch>
            <a:fillRect/>
          </a:stretch>
        </p:blipFill>
        <p:spPr>
          <a:xfrm rot="5400000">
            <a:off x="2939739" y="2703994"/>
            <a:ext cx="2820355" cy="24863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150833" y="5519445"/>
            <a:ext cx="23998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John </a:t>
            </a:r>
            <a:r>
              <a:rPr lang="en-GB" dirty="0" err="1" smtClean="0"/>
              <a:t>Rylands</a:t>
            </a:r>
            <a:r>
              <a:rPr lang="en-GB" dirty="0" smtClean="0"/>
              <a:t> Library</a:t>
            </a:r>
            <a:endParaRPr lang="en-US" dirty="0"/>
          </a:p>
        </p:txBody>
      </p:sp>
      <p:pic>
        <p:nvPicPr>
          <p:cNvPr id="10" name="Picture 11" descr="ucl_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71009" y="2536968"/>
            <a:ext cx="3210475" cy="282035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1" name="TextBox 10"/>
          <p:cNvSpPr txBox="1"/>
          <p:nvPr/>
        </p:nvSpPr>
        <p:spPr>
          <a:xfrm>
            <a:off x="5771008" y="5519445"/>
            <a:ext cx="32104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University College London</a:t>
            </a:r>
            <a:endParaRPr lang="en-US" dirty="0"/>
          </a:p>
        </p:txBody>
      </p:sp>
      <p:pic>
        <p:nvPicPr>
          <p:cNvPr id="12" name="Picture 11" descr="MMU International Home.png"/>
          <p:cNvPicPr>
            <a:picLocks noChangeAspect="1"/>
          </p:cNvPicPr>
          <p:nvPr/>
        </p:nvPicPr>
        <p:blipFill>
          <a:blip r:embed="rId4"/>
          <a:srcRect l="22087" r="21978" b="6528"/>
          <a:stretch>
            <a:fillRect/>
          </a:stretch>
        </p:blipFill>
        <p:spPr>
          <a:xfrm>
            <a:off x="253390" y="2559002"/>
            <a:ext cx="2466712" cy="280298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More University Clients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34288" y="5539641"/>
            <a:ext cx="3321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London Southbank University</a:t>
            </a:r>
            <a:endParaRPr 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4289" y="2606142"/>
            <a:ext cx="3321853" cy="2751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80477" y="2606143"/>
            <a:ext cx="3354260" cy="275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4912884" y="5539641"/>
            <a:ext cx="33218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Middlesex University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responsive-screen-sizes-TF-(1)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436" y="1417638"/>
            <a:ext cx="5801465" cy="5264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3833870" y="571499"/>
            <a:ext cx="5310130" cy="1951363"/>
          </a:xfrm>
          <a:prstGeom prst="rect">
            <a:avLst/>
          </a:prstGeom>
          <a:solidFill>
            <a:srgbClr val="0077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2800" dirty="0" smtClean="0">
                <a:solidFill>
                  <a:schemeClr val="bg1"/>
                </a:solidFill>
                <a:latin typeface="Georgia" pitchFamily="18" charset="0"/>
              </a:rPr>
              <a:t>Responsive Web Design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It has to work on everything</a:t>
            </a:r>
            <a:endParaRPr lang="en-GB" dirty="0"/>
          </a:p>
        </p:txBody>
      </p:sp>
      <p:pic>
        <p:nvPicPr>
          <p:cNvPr id="24" name="Picture 2" descr="http://bradfrostweb.com/wp-content/uploads/2011/06/real_we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6944" y="1569182"/>
            <a:ext cx="7678757" cy="464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Two core principles</a:t>
            </a:r>
            <a:endParaRPr lang="en-GB" dirty="0"/>
          </a:p>
        </p:txBody>
      </p:sp>
      <p:sp>
        <p:nvSpPr>
          <p:cNvPr id="14" name="Oval 13"/>
          <p:cNvSpPr/>
          <p:nvPr/>
        </p:nvSpPr>
        <p:spPr>
          <a:xfrm>
            <a:off x="1706136" y="2877015"/>
            <a:ext cx="2018371" cy="205182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6" name="Oval 15"/>
          <p:cNvSpPr/>
          <p:nvPr/>
        </p:nvSpPr>
        <p:spPr>
          <a:xfrm>
            <a:off x="4891668" y="2910469"/>
            <a:ext cx="2018371" cy="205182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7" name="Plus 16"/>
          <p:cNvSpPr/>
          <p:nvPr/>
        </p:nvSpPr>
        <p:spPr>
          <a:xfrm>
            <a:off x="3869473" y="3412273"/>
            <a:ext cx="925551" cy="959004"/>
          </a:xfrm>
          <a:prstGeom prst="mathPlus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8" name="Oval 17"/>
          <p:cNvSpPr/>
          <p:nvPr/>
        </p:nvSpPr>
        <p:spPr>
          <a:xfrm>
            <a:off x="697027" y="1650380"/>
            <a:ext cx="1304693" cy="1338147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9" name="Oval 18"/>
          <p:cNvSpPr/>
          <p:nvPr/>
        </p:nvSpPr>
        <p:spPr>
          <a:xfrm>
            <a:off x="697027" y="4769006"/>
            <a:ext cx="1206115" cy="1252653"/>
          </a:xfrm>
          <a:prstGeom prst="ellipse">
            <a:avLst/>
          </a:prstGeom>
          <a:solidFill>
            <a:srgbClr val="9C9A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0" name="Oval 19"/>
          <p:cNvSpPr/>
          <p:nvPr/>
        </p:nvSpPr>
        <p:spPr>
          <a:xfrm>
            <a:off x="6965794" y="2304586"/>
            <a:ext cx="880947" cy="92555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1" name="Oval 20"/>
          <p:cNvSpPr/>
          <p:nvPr/>
        </p:nvSpPr>
        <p:spPr>
          <a:xfrm>
            <a:off x="7378390" y="3542371"/>
            <a:ext cx="880947" cy="92555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Oval 21"/>
          <p:cNvSpPr/>
          <p:nvPr/>
        </p:nvSpPr>
        <p:spPr>
          <a:xfrm>
            <a:off x="6965795" y="4769006"/>
            <a:ext cx="880947" cy="92555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838275" y="1950643"/>
            <a:ext cx="10648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Mobile </a:t>
            </a:r>
          </a:p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First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52785" y="5047712"/>
            <a:ext cx="1009109" cy="707886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Best</a:t>
            </a:r>
          </a:p>
          <a:p>
            <a:pPr algn="ctr"/>
            <a:r>
              <a:rPr lang="en-GB" sz="2000" b="1" dirty="0" smtClean="0">
                <a:solidFill>
                  <a:schemeClr val="bg1"/>
                </a:solidFill>
              </a:rPr>
              <a:t>UI</a:t>
            </a:r>
            <a:endParaRPr lang="en-GB" sz="20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81024" y="2442117"/>
            <a:ext cx="6690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chemeClr val="bg1"/>
                </a:solidFill>
              </a:rPr>
              <a:t>Fast UI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344936" y="3801991"/>
            <a:ext cx="9813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Enhanced</a:t>
            </a:r>
          </a:p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UX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6965795" y="4969526"/>
            <a:ext cx="9032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Instant</a:t>
            </a:r>
          </a:p>
          <a:p>
            <a:pPr algn="ctr"/>
            <a:r>
              <a:rPr lang="en-GB" sz="1200" b="1" dirty="0" smtClean="0">
                <a:solidFill>
                  <a:schemeClr val="bg1"/>
                </a:solidFill>
              </a:rPr>
              <a:t>Feedback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761894" y="3653883"/>
            <a:ext cx="2007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SIMPLICITY</a:t>
            </a:r>
            <a:endParaRPr lang="en-GB" sz="24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902821" y="3653883"/>
            <a:ext cx="20072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chemeClr val="bg1"/>
                </a:solidFill>
              </a:rPr>
              <a:t>EFFICIENCY</a:t>
            </a:r>
            <a:endParaRPr lang="en-GB" sz="2400" b="1" dirty="0">
              <a:solidFill>
                <a:schemeClr val="bg1"/>
              </a:solidFill>
            </a:endParaRPr>
          </a:p>
        </p:txBody>
      </p:sp>
      <p:cxnSp>
        <p:nvCxnSpPr>
          <p:cNvPr id="35" name="Straight Arrow Connector 34"/>
          <p:cNvCxnSpPr>
            <a:stCxn id="18" idx="5"/>
            <a:endCxn id="14" idx="1"/>
          </p:cNvCxnSpPr>
          <p:nvPr/>
        </p:nvCxnSpPr>
        <p:spPr>
          <a:xfrm>
            <a:off x="1810652" y="2792560"/>
            <a:ext cx="191068" cy="384937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19" idx="7"/>
            <a:endCxn id="14" idx="3"/>
          </p:cNvCxnSpPr>
          <p:nvPr/>
        </p:nvCxnSpPr>
        <p:spPr>
          <a:xfrm flipV="1">
            <a:off x="1726510" y="4628357"/>
            <a:ext cx="275210" cy="324096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>
            <a:stCxn id="20" idx="3"/>
          </p:cNvCxnSpPr>
          <p:nvPr/>
        </p:nvCxnSpPr>
        <p:spPr>
          <a:xfrm flipH="1">
            <a:off x="6735336" y="3094593"/>
            <a:ext cx="359470" cy="261924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6924907" y="4003288"/>
            <a:ext cx="446049" cy="0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2" idx="1"/>
          </p:cNvCxnSpPr>
          <p:nvPr/>
        </p:nvCxnSpPr>
        <p:spPr>
          <a:xfrm flipH="1" flipV="1">
            <a:off x="6713034" y="4549698"/>
            <a:ext cx="381773" cy="354852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Mobile First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ading Room White">
  <a:themeElements>
    <a:clrScheme name="Reading Room">
      <a:dk1>
        <a:srgbClr val="241F21"/>
      </a:dk1>
      <a:lt1>
        <a:sysClr val="window" lastClr="FFFFFF"/>
      </a:lt1>
      <a:dk2>
        <a:srgbClr val="241F21"/>
      </a:dk2>
      <a:lt2>
        <a:srgbClr val="EAE7E4"/>
      </a:lt2>
      <a:accent1>
        <a:srgbClr val="E57200"/>
      </a:accent1>
      <a:accent2>
        <a:srgbClr val="CF0360"/>
      </a:accent2>
      <a:accent3>
        <a:srgbClr val="970074"/>
      </a:accent3>
      <a:accent4>
        <a:srgbClr val="9C9A00"/>
      </a:accent4>
      <a:accent5>
        <a:srgbClr val="00796B"/>
      </a:accent5>
      <a:accent6>
        <a:srgbClr val="719500"/>
      </a:accent6>
      <a:hlink>
        <a:srgbClr val="0078CA"/>
      </a:hlink>
      <a:folHlink>
        <a:srgbClr val="005D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9007</TotalTime>
  <Words>289</Words>
  <Application>Microsoft Office PowerPoint</Application>
  <PresentationFormat>On-screen Show (4:3)</PresentationFormat>
  <Paragraphs>104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Reading Room White</vt:lpstr>
      <vt:lpstr>Blank</vt:lpstr>
      <vt:lpstr>Slide 1</vt:lpstr>
      <vt:lpstr>A little about us</vt:lpstr>
      <vt:lpstr>What do we do?</vt:lpstr>
      <vt:lpstr>Slide 4</vt:lpstr>
      <vt:lpstr>More University Clients</vt:lpstr>
      <vt:lpstr>Slide 6</vt:lpstr>
      <vt:lpstr>It has to work on everything</vt:lpstr>
      <vt:lpstr>Two core principles</vt:lpstr>
      <vt:lpstr>Mobile First</vt:lpstr>
      <vt:lpstr>Layout</vt:lpstr>
      <vt:lpstr>User Interface/Navigation</vt:lpstr>
      <vt:lpstr>User Interface/Navigation</vt:lpstr>
      <vt:lpstr>Slide 13</vt:lpstr>
      <vt:lpstr>Innovation &amp; Functionality</vt:lpstr>
      <vt:lpstr>Innovation &amp; Functionality</vt:lpstr>
      <vt:lpstr>Website Performance</vt:lpstr>
      <vt:lpstr>Slide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darren.cousins</cp:lastModifiedBy>
  <cp:revision>640</cp:revision>
  <cp:lastPrinted>2013-01-22T10:18:21Z</cp:lastPrinted>
  <dcterms:created xsi:type="dcterms:W3CDTF">2013-07-01T13:26:49Z</dcterms:created>
  <dcterms:modified xsi:type="dcterms:W3CDTF">2013-11-05T15:52:40Z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  <property fmtid="{D5CDD505-2E9C-101B-9397-08002B2CF9AE}" pid="3" name="_Version">
    <vt:lpwstr/>
  </property>
  <property fmtid="{D5CDD505-2E9C-101B-9397-08002B2CF9AE}" pid="4" name="_Status">
    <vt:lpwstr>Not Started</vt:lpwstr>
  </property>
</Properties>
</file>