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15"/>
  </p:notesMasterIdLst>
  <p:sldIdLst>
    <p:sldId id="266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6980" autoAdjust="0"/>
  </p:normalViewPr>
  <p:slideViewPr>
    <p:cSldViewPr snapToGrid="0">
      <p:cViewPr varScale="1">
        <p:scale>
          <a:sx n="77" d="100"/>
          <a:sy n="77" d="100"/>
        </p:scale>
        <p:origin x="19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3.png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3.png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0FC4FFE-8987-4A26-B7F4-8A516F18ADA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En</a:t>
          </a:r>
          <a:r>
            <a:rPr lang="en-US" dirty="0"/>
            <a:t> </a:t>
          </a:r>
          <a:r>
            <a:rPr lang="en-US" dirty="0" err="1"/>
            <a:t>equipes</a:t>
          </a:r>
          <a:r>
            <a:rPr lang="en-US" dirty="0"/>
            <a:t> de cinq </a:t>
          </a:r>
          <a:r>
            <a:rPr lang="en-US" dirty="0" err="1"/>
            <a:t>ou</a:t>
          </a:r>
          <a:r>
            <a:rPr lang="en-US" dirty="0"/>
            <a:t> six </a:t>
          </a:r>
          <a:r>
            <a:rPr lang="en-US" dirty="0" err="1"/>
            <a:t>personnes</a:t>
          </a:r>
          <a:r>
            <a:rPr lang="en-US" dirty="0"/>
            <a:t>. </a:t>
          </a:r>
        </a:p>
      </dgm:t>
    </dgm:pt>
    <dgm:pt modelId="{CAD7EF86-FB23-41F6-BF42-040B36DEFDB1}" type="parTrans" cxnId="{C7AD8469-3C68-4AF9-AB82-79B0043AA120}">
      <dgm:prSet/>
      <dgm:spPr/>
      <dgm:t>
        <a:bodyPr/>
        <a:lstStyle/>
        <a:p>
          <a:endParaRPr lang="en-US"/>
        </a:p>
      </dgm:t>
    </dgm:pt>
    <dgm:pt modelId="{5B62599A-5C9B-48E7-896E-EA782AC60C8B}" type="sibTrans" cxnId="{C7AD8469-3C68-4AF9-AB82-79B0043AA120}">
      <dgm:prSet/>
      <dgm:spPr/>
      <dgm:t>
        <a:bodyPr/>
        <a:lstStyle/>
        <a:p>
          <a:endParaRPr lang="en-US"/>
        </a:p>
      </dgm:t>
    </dgm:pt>
    <dgm:pt modelId="{49225C73-1633-42F1-AB3B-7CB183E5F8B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decouvrir</a:t>
          </a:r>
          <a:r>
            <a:rPr lang="en-US" dirty="0"/>
            <a:t> le code pour </a:t>
          </a:r>
          <a:r>
            <a:rPr lang="en-US" dirty="0" err="1"/>
            <a:t>ouvrir</a:t>
          </a:r>
          <a:r>
            <a:rPr lang="en-US" dirty="0"/>
            <a:t> le </a:t>
          </a:r>
          <a:r>
            <a:rPr lang="en-US" dirty="0" err="1"/>
            <a:t>cadenas</a:t>
          </a:r>
          <a:r>
            <a:rPr lang="en-US" dirty="0"/>
            <a:t>.</a:t>
          </a:r>
        </a:p>
      </dgm:t>
    </dgm:pt>
    <dgm:pt modelId="{1A0E2090-1D4F-438A-8766-B6030CE01ADD}" type="parTrans" cxnId="{A9154303-8225-4248-91DC-1B0156A35F07}">
      <dgm:prSet/>
      <dgm:spPr/>
      <dgm:t>
        <a:bodyPr/>
        <a:lstStyle/>
        <a:p>
          <a:endParaRPr lang="en-US"/>
        </a:p>
      </dgm:t>
    </dgm:pt>
    <dgm:pt modelId="{9646853A-8964-4519-A5B1-0B7D18B2983D}" type="sibTrans" cxnId="{A9154303-8225-4248-91DC-1B0156A35F07}">
      <dgm:prSet/>
      <dgm:spPr/>
      <dgm:t>
        <a:bodyPr/>
        <a:lstStyle/>
        <a:p>
          <a:endParaRPr lang="en-US"/>
        </a:p>
      </dgm:t>
    </dgm:pt>
    <dgm:pt modelId="{1C383F32-22E8-4F62-A3E0-BDC3D5F4899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40 minutes.</a:t>
          </a:r>
        </a:p>
      </dgm:t>
    </dgm:pt>
    <dgm:pt modelId="{A7920A2F-3244-4159-AF04-6A1D38B7B317}" type="parTrans" cxnId="{C4CCE57E-E871-46D6-BAD5-880252C95D22}">
      <dgm:prSet/>
      <dgm:spPr/>
      <dgm:t>
        <a:bodyPr/>
        <a:lstStyle/>
        <a:p>
          <a:endParaRPr lang="en-US"/>
        </a:p>
      </dgm:t>
    </dgm:pt>
    <dgm:pt modelId="{8500F72A-2C6D-4FDF-9C1D-CA691380EB0B}" type="sibTrans" cxnId="{C4CCE57E-E871-46D6-BAD5-880252C95D22}">
      <dgm:prSet/>
      <dgm:spPr/>
      <dgm:t>
        <a:bodyPr/>
        <a:lstStyle/>
        <a:p>
          <a:endParaRPr lang="en-US"/>
        </a:p>
      </dgm:t>
    </dgm:pt>
    <dgm:pt modelId="{B6056BFB-47D7-4C5F-BA11-2CB63C56A52D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11B26C8-22B1-4363-B621-DD56FB7418C8}" type="pres">
      <dgm:prSet presAssocID="{40FC4FFE-8987-4A26-B7F4-8A516F18ADAE}" presName="compNode" presStyleCnt="0"/>
      <dgm:spPr/>
    </dgm:pt>
    <dgm:pt modelId="{A201D7A7-914C-4D24-8B82-EE40155AB0BE}" type="pres">
      <dgm:prSet presAssocID="{40FC4FFE-8987-4A26-B7F4-8A516F18ADAE}" presName="iconBgRect" presStyleLbl="bgShp" presStyleIdx="0" presStyleCnt="3"/>
      <dgm:spPr>
        <a:prstGeom prst="ellipse">
          <a:avLst/>
        </a:prstGeom>
      </dgm:spPr>
    </dgm:pt>
    <dgm:pt modelId="{8FA2F131-CD01-4CBD-B7A5-1B9B5E7F0402}" type="pres">
      <dgm:prSet presAssocID="{40FC4FFE-8987-4A26-B7F4-8A516F18ADA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e chart"/>
        </a:ext>
      </dgm:extLst>
    </dgm:pt>
    <dgm:pt modelId="{F755F00C-B2DB-4097-B4BC-8F1BACC938B7}" type="pres">
      <dgm:prSet presAssocID="{40FC4FFE-8987-4A26-B7F4-8A516F18ADAE}" presName="spaceRect" presStyleCnt="0"/>
      <dgm:spPr/>
    </dgm:pt>
    <dgm:pt modelId="{08F4E96D-0DB6-4476-8C51-7CC7EC2F227B}" type="pres">
      <dgm:prSet presAssocID="{40FC4FFE-8987-4A26-B7F4-8A516F18ADAE}" presName="textRect" presStyleLbl="revTx" presStyleIdx="0" presStyleCnt="3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5AB3C10D-885E-4522-AB39-7ED4318D191A}" type="pres">
      <dgm:prSet presAssocID="{5B62599A-5C9B-48E7-896E-EA782AC60C8B}" presName="sibTrans" presStyleCnt="0"/>
      <dgm:spPr/>
    </dgm:pt>
    <dgm:pt modelId="{2F278BF9-E1B2-4A1C-B065-C19A7B904219}" type="pres">
      <dgm:prSet presAssocID="{49225C73-1633-42F1-AB3B-7CB183E5F8B8}" presName="compNode" presStyleCnt="0"/>
      <dgm:spPr/>
    </dgm:pt>
    <dgm:pt modelId="{543C18BC-1989-44B2-9862-C670C61D3452}" type="pres">
      <dgm:prSet presAssocID="{49225C73-1633-42F1-AB3B-7CB183E5F8B8}" presName="iconBgRect" presStyleLbl="bgShp" presStyleIdx="1" presStyleCnt="3"/>
      <dgm:spPr>
        <a:prstGeom prst="ellipse">
          <a:avLst/>
        </a:prstGeom>
      </dgm:spPr>
    </dgm:pt>
    <dgm:pt modelId="{E94F35BC-9C76-400A-BBCA-0032259E2E5A}" type="pres">
      <dgm:prSet presAssocID="{49225C73-1633-42F1-AB3B-7CB183E5F8B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503A6D04-9ADD-43CC-9847-497CD48F2D11}" type="pres">
      <dgm:prSet presAssocID="{49225C73-1633-42F1-AB3B-7CB183E5F8B8}" presName="spaceRect" presStyleCnt="0"/>
      <dgm:spPr/>
    </dgm:pt>
    <dgm:pt modelId="{20363298-B2A6-463D-A7BE-F9F67404E389}" type="pres">
      <dgm:prSet presAssocID="{49225C73-1633-42F1-AB3B-7CB183E5F8B8}" presName="textRect" presStyleLbl="revTx" presStyleIdx="1" presStyleCnt="3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A47947BB-708D-4F7E-B072-3C2E42B34B24}" type="pres">
      <dgm:prSet presAssocID="{9646853A-8964-4519-A5B1-0B7D18B2983D}" presName="sibTrans" presStyleCnt="0"/>
      <dgm:spPr/>
    </dgm:pt>
    <dgm:pt modelId="{BDCD0AC9-D564-4025-AD8A-36664A6CBE31}" type="pres">
      <dgm:prSet presAssocID="{1C383F32-22E8-4F62-A3E0-BDC3D5F48992}" presName="compNode" presStyleCnt="0"/>
      <dgm:spPr/>
    </dgm:pt>
    <dgm:pt modelId="{5BDDFF18-9AEC-4E5E-B9AA-33D86F01A63E}" type="pres">
      <dgm:prSet presAssocID="{1C383F32-22E8-4F62-A3E0-BDC3D5F48992}" presName="iconBgRect" presStyleLbl="bgShp" presStyleIdx="2" presStyleCnt="3"/>
      <dgm:spPr>
        <a:prstGeom prst="ellipse">
          <a:avLst/>
        </a:prstGeom>
      </dgm:spPr>
    </dgm:pt>
    <dgm:pt modelId="{F09AEBFF-D2D3-4FFF-AD65-C3CEAEEB10F2}" type="pres">
      <dgm:prSet presAssocID="{1C383F32-22E8-4F62-A3E0-BDC3D5F4899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F2EBFBCF-0520-415A-A886-3C4F90D208EF}" type="pres">
      <dgm:prSet presAssocID="{1C383F32-22E8-4F62-A3E0-BDC3D5F48992}" presName="spaceRect" presStyleCnt="0"/>
      <dgm:spPr/>
    </dgm:pt>
    <dgm:pt modelId="{AB9CAFAA-6939-48A6-A89B-19D1A94B9EA1}" type="pres">
      <dgm:prSet presAssocID="{1C383F32-22E8-4F62-A3E0-BDC3D5F48992}" presName="textRect" presStyleLbl="revTx" presStyleIdx="2" presStyleCnt="3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85983B4-FADF-419C-BC71-B5F0871C3055}" type="presOf" srcId="{40FC4FFE-8987-4A26-B7F4-8A516F18ADAE}" destId="{08F4E96D-0DB6-4476-8C51-7CC7EC2F227B}" srcOrd="0" destOrd="0" presId="urn:microsoft.com/office/officeart/2018/5/layout/IconLeaf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BA953D32-2DFF-47FE-AF26-C6B9E63D38DF}" type="presOf" srcId="{49225C73-1633-42F1-AB3B-7CB183E5F8B8}" destId="{20363298-B2A6-463D-A7BE-F9F67404E389}" srcOrd="0" destOrd="0" presId="urn:microsoft.com/office/officeart/2018/5/layout/IconLeafLabelList"/>
    <dgm:cxn modelId="{D55FAE9C-CF3C-44F3-9D1E-DE6DF574E6D9}" type="presOf" srcId="{1C383F32-22E8-4F62-A3E0-BDC3D5F48992}" destId="{AB9CAFAA-6939-48A6-A89B-19D1A94B9EA1}" srcOrd="0" destOrd="0" presId="urn:microsoft.com/office/officeart/2018/5/layout/IconLeafLabelList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EC450542-0ED9-4BD6-9E85-5709B80794C5}" type="presOf" srcId="{01A66772-F185-4D58-B8BB-E9370D7A7A2B}" destId="{B6056BFB-47D7-4C5F-BA11-2CB63C56A52D}" srcOrd="0" destOrd="0" presId="urn:microsoft.com/office/officeart/2018/5/layout/IconLeafLabelList"/>
    <dgm:cxn modelId="{A3E74EE8-8900-4EBD-8983-3BF0AFD6DCC7}" type="presParOf" srcId="{B6056BFB-47D7-4C5F-BA11-2CB63C56A52D}" destId="{311B26C8-22B1-4363-B621-DD56FB7418C8}" srcOrd="0" destOrd="0" presId="urn:microsoft.com/office/officeart/2018/5/layout/IconLeafLabelList"/>
    <dgm:cxn modelId="{044EA9E0-B51B-492A-BE32-015CEAD0BAC9}" type="presParOf" srcId="{311B26C8-22B1-4363-B621-DD56FB7418C8}" destId="{A201D7A7-914C-4D24-8B82-EE40155AB0BE}" srcOrd="0" destOrd="0" presId="urn:microsoft.com/office/officeart/2018/5/layout/IconLeafLabelList"/>
    <dgm:cxn modelId="{08373EC6-14CB-429D-9495-F32683B931D7}" type="presParOf" srcId="{311B26C8-22B1-4363-B621-DD56FB7418C8}" destId="{8FA2F131-CD01-4CBD-B7A5-1B9B5E7F0402}" srcOrd="1" destOrd="0" presId="urn:microsoft.com/office/officeart/2018/5/layout/IconLeafLabelList"/>
    <dgm:cxn modelId="{9AB500F0-62A2-4E73-B4F4-5056804C8D6A}" type="presParOf" srcId="{311B26C8-22B1-4363-B621-DD56FB7418C8}" destId="{F755F00C-B2DB-4097-B4BC-8F1BACC938B7}" srcOrd="2" destOrd="0" presId="urn:microsoft.com/office/officeart/2018/5/layout/IconLeafLabelList"/>
    <dgm:cxn modelId="{676606A7-6564-4CEB-ACE0-4FF9A3A04E67}" type="presParOf" srcId="{311B26C8-22B1-4363-B621-DD56FB7418C8}" destId="{08F4E96D-0DB6-4476-8C51-7CC7EC2F227B}" srcOrd="3" destOrd="0" presId="urn:microsoft.com/office/officeart/2018/5/layout/IconLeafLabelList"/>
    <dgm:cxn modelId="{EAE0F94A-A454-4049-84F7-9EC90E847A03}" type="presParOf" srcId="{B6056BFB-47D7-4C5F-BA11-2CB63C56A52D}" destId="{5AB3C10D-885E-4522-AB39-7ED4318D191A}" srcOrd="1" destOrd="0" presId="urn:microsoft.com/office/officeart/2018/5/layout/IconLeafLabelList"/>
    <dgm:cxn modelId="{B0B5B21A-5ADD-4500-9A67-9B26AF543EBA}" type="presParOf" srcId="{B6056BFB-47D7-4C5F-BA11-2CB63C56A52D}" destId="{2F278BF9-E1B2-4A1C-B065-C19A7B904219}" srcOrd="2" destOrd="0" presId="urn:microsoft.com/office/officeart/2018/5/layout/IconLeafLabelList"/>
    <dgm:cxn modelId="{11FEAF2C-54F7-4E9C-A1D6-5FA0BF7F3665}" type="presParOf" srcId="{2F278BF9-E1B2-4A1C-B065-C19A7B904219}" destId="{543C18BC-1989-44B2-9862-C670C61D3452}" srcOrd="0" destOrd="0" presId="urn:microsoft.com/office/officeart/2018/5/layout/IconLeafLabelList"/>
    <dgm:cxn modelId="{92C17ECB-A80D-4A0E-95CF-40A53D32275F}" type="presParOf" srcId="{2F278BF9-E1B2-4A1C-B065-C19A7B904219}" destId="{E94F35BC-9C76-400A-BBCA-0032259E2E5A}" srcOrd="1" destOrd="0" presId="urn:microsoft.com/office/officeart/2018/5/layout/IconLeafLabelList"/>
    <dgm:cxn modelId="{54E5AE33-4BE6-44E7-871B-1103A0BA7A56}" type="presParOf" srcId="{2F278BF9-E1B2-4A1C-B065-C19A7B904219}" destId="{503A6D04-9ADD-43CC-9847-497CD48F2D11}" srcOrd="2" destOrd="0" presId="urn:microsoft.com/office/officeart/2018/5/layout/IconLeafLabelList"/>
    <dgm:cxn modelId="{3575FCA0-4FCE-460A-8D84-2C767D311A20}" type="presParOf" srcId="{2F278BF9-E1B2-4A1C-B065-C19A7B904219}" destId="{20363298-B2A6-463D-A7BE-F9F67404E389}" srcOrd="3" destOrd="0" presId="urn:microsoft.com/office/officeart/2018/5/layout/IconLeafLabelList"/>
    <dgm:cxn modelId="{4FD22448-C17B-4C43-BAB3-A0B7AA9BCE0D}" type="presParOf" srcId="{B6056BFB-47D7-4C5F-BA11-2CB63C56A52D}" destId="{A47947BB-708D-4F7E-B072-3C2E42B34B24}" srcOrd="3" destOrd="0" presId="urn:microsoft.com/office/officeart/2018/5/layout/IconLeafLabelList"/>
    <dgm:cxn modelId="{75E30F4F-0E76-457B-9D4F-CDE27C2F7F77}" type="presParOf" srcId="{B6056BFB-47D7-4C5F-BA11-2CB63C56A52D}" destId="{BDCD0AC9-D564-4025-AD8A-36664A6CBE31}" srcOrd="4" destOrd="0" presId="urn:microsoft.com/office/officeart/2018/5/layout/IconLeafLabelList"/>
    <dgm:cxn modelId="{C6A367E7-6A7C-42CB-94E4-8EA78AEF87BF}" type="presParOf" srcId="{BDCD0AC9-D564-4025-AD8A-36664A6CBE31}" destId="{5BDDFF18-9AEC-4E5E-B9AA-33D86F01A63E}" srcOrd="0" destOrd="0" presId="urn:microsoft.com/office/officeart/2018/5/layout/IconLeafLabelList"/>
    <dgm:cxn modelId="{B180CBEB-FA9F-4E52-8CA3-A65CB80BB91B}" type="presParOf" srcId="{BDCD0AC9-D564-4025-AD8A-36664A6CBE31}" destId="{F09AEBFF-D2D3-4FFF-AD65-C3CEAEEB10F2}" srcOrd="1" destOrd="0" presId="urn:microsoft.com/office/officeart/2018/5/layout/IconLeafLabelList"/>
    <dgm:cxn modelId="{170B020E-1E19-4EB4-A72C-4FCF01A7DD7E}" type="presParOf" srcId="{BDCD0AC9-D564-4025-AD8A-36664A6CBE31}" destId="{F2EBFBCF-0520-415A-A886-3C4F90D208EF}" srcOrd="2" destOrd="0" presId="urn:microsoft.com/office/officeart/2018/5/layout/IconLeafLabelList"/>
    <dgm:cxn modelId="{CADD8F7D-722C-42A0-AF21-39A3559F8D7B}" type="presParOf" srcId="{BDCD0AC9-D564-4025-AD8A-36664A6CBE31}" destId="{AB9CAFAA-6939-48A6-A89B-19D1A94B9EA1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1D7A7-914C-4D24-8B82-EE40155AB0BE}">
      <dsp:nvSpPr>
        <dsp:cNvPr id="0" name=""/>
        <dsp:cNvSpPr/>
      </dsp:nvSpPr>
      <dsp:spPr>
        <a:xfrm>
          <a:off x="616949" y="340539"/>
          <a:ext cx="1818562" cy="18185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A2F131-CD01-4CBD-B7A5-1B9B5E7F0402}">
      <dsp:nvSpPr>
        <dsp:cNvPr id="0" name=""/>
        <dsp:cNvSpPr/>
      </dsp:nvSpPr>
      <dsp:spPr>
        <a:xfrm>
          <a:off x="1004512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F4E96D-0DB6-4476-8C51-7CC7EC2F227B}">
      <dsp:nvSpPr>
        <dsp:cNvPr id="0" name=""/>
        <dsp:cNvSpPr/>
      </dsp:nvSpPr>
      <dsp:spPr>
        <a:xfrm>
          <a:off x="35606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2000" kern="1200" dirty="0" err="1"/>
            <a:t>En</a:t>
          </a:r>
          <a:r>
            <a:rPr lang="en-US" sz="2000" kern="1200" dirty="0"/>
            <a:t> </a:t>
          </a:r>
          <a:r>
            <a:rPr lang="en-US" sz="2000" kern="1200" dirty="0" err="1"/>
            <a:t>equipes</a:t>
          </a:r>
          <a:r>
            <a:rPr lang="en-US" sz="2000" kern="1200" dirty="0"/>
            <a:t> de cinq </a:t>
          </a:r>
          <a:r>
            <a:rPr lang="en-US" sz="2000" kern="1200" dirty="0" err="1"/>
            <a:t>ou</a:t>
          </a:r>
          <a:r>
            <a:rPr lang="en-US" sz="2000" kern="1200" dirty="0"/>
            <a:t> six </a:t>
          </a:r>
          <a:r>
            <a:rPr lang="en-US" sz="2000" kern="1200" dirty="0" err="1"/>
            <a:t>personnes</a:t>
          </a:r>
          <a:r>
            <a:rPr lang="en-US" sz="2000" kern="1200" dirty="0"/>
            <a:t>. </a:t>
          </a:r>
        </a:p>
      </dsp:txBody>
      <dsp:txXfrm>
        <a:off x="35606" y="2725540"/>
        <a:ext cx="2981250" cy="720000"/>
      </dsp:txXfrm>
    </dsp:sp>
    <dsp:sp modelId="{543C18BC-1989-44B2-9862-C670C61D3452}">
      <dsp:nvSpPr>
        <dsp:cNvPr id="0" name=""/>
        <dsp:cNvSpPr/>
      </dsp:nvSpPr>
      <dsp:spPr>
        <a:xfrm>
          <a:off x="4119918" y="340539"/>
          <a:ext cx="1818562" cy="18185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4F35BC-9C76-400A-BBCA-0032259E2E5A}">
      <dsp:nvSpPr>
        <dsp:cNvPr id="0" name=""/>
        <dsp:cNvSpPr/>
      </dsp:nvSpPr>
      <dsp:spPr>
        <a:xfrm>
          <a:off x="4507481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363298-B2A6-463D-A7BE-F9F67404E389}">
      <dsp:nvSpPr>
        <dsp:cNvPr id="0" name=""/>
        <dsp:cNvSpPr/>
      </dsp:nvSpPr>
      <dsp:spPr>
        <a:xfrm>
          <a:off x="3538574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2000" kern="1200" dirty="0" err="1"/>
            <a:t>decouvrir</a:t>
          </a:r>
          <a:r>
            <a:rPr lang="en-US" sz="2000" kern="1200" dirty="0"/>
            <a:t> le code pour </a:t>
          </a:r>
          <a:r>
            <a:rPr lang="en-US" sz="2000" kern="1200" dirty="0" err="1"/>
            <a:t>ouvrir</a:t>
          </a:r>
          <a:r>
            <a:rPr lang="en-US" sz="2000" kern="1200" dirty="0"/>
            <a:t> le </a:t>
          </a:r>
          <a:r>
            <a:rPr lang="en-US" sz="2000" kern="1200" dirty="0" err="1"/>
            <a:t>cadenas</a:t>
          </a:r>
          <a:r>
            <a:rPr lang="en-US" sz="2000" kern="1200" dirty="0"/>
            <a:t>.</a:t>
          </a:r>
        </a:p>
      </dsp:txBody>
      <dsp:txXfrm>
        <a:off x="3538574" y="2725540"/>
        <a:ext cx="2981250" cy="720000"/>
      </dsp:txXfrm>
    </dsp:sp>
    <dsp:sp modelId="{5BDDFF18-9AEC-4E5E-B9AA-33D86F01A63E}">
      <dsp:nvSpPr>
        <dsp:cNvPr id="0" name=""/>
        <dsp:cNvSpPr/>
      </dsp:nvSpPr>
      <dsp:spPr>
        <a:xfrm>
          <a:off x="7622887" y="340539"/>
          <a:ext cx="1818562" cy="181856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9AEBFF-D2D3-4FFF-AD65-C3CEAEEB10F2}">
      <dsp:nvSpPr>
        <dsp:cNvPr id="0" name=""/>
        <dsp:cNvSpPr/>
      </dsp:nvSpPr>
      <dsp:spPr>
        <a:xfrm>
          <a:off x="8010450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CAFAA-6939-48A6-A89B-19D1A94B9EA1}">
      <dsp:nvSpPr>
        <dsp:cNvPr id="0" name=""/>
        <dsp:cNvSpPr/>
      </dsp:nvSpPr>
      <dsp:spPr>
        <a:xfrm>
          <a:off x="7041543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2000" kern="1200" dirty="0"/>
            <a:t>40 minutes.</a:t>
          </a:r>
        </a:p>
      </dsp:txBody>
      <dsp:txXfrm>
        <a:off x="7041543" y="2725540"/>
        <a:ext cx="2981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=""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=""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86F8B-838E-47BE-A9A7-C716C4ED330B}" type="datetimeFigureOut">
              <a:rPr lang="en-GB" smtClean="0"/>
              <a:t>07/01/2022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F5CFD-7EA8-4104-9214-E0060F3399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180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y-4kYPbEX8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https://youtu.be/a0J07Ru2t4c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F5CFD-7EA8-4104-9214-E0060F3399B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8860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  <a:hlinkClick r:id="rId3"/>
              </a:rPr>
              <a:t>https://www.youtube.com/watch?v=ty-4kYPbEX8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BF5CFD-7EA8-4104-9214-E0060F3399B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451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1/7/2022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293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1/7/2022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98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1/7/2022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33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1/7/2022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611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1/7/2022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808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1/7/2022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77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1/7/2022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01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02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826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014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0J07Ru2t4c?feature=oembed" TargetMode="External"/><Relationship Id="rId5" Type="http://schemas.openxmlformats.org/officeDocument/2006/relationships/hyperlink" Target="https://youtu.be/a0J07Ru2t4c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docs.google.com/forms/d/e/1FAIpQLSe_aNXhvz2RI2KsZWly0QDQdPYTOwZth8P_KRUrzS3zO4JMvQ/viewform?usp=sf_link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y-4kYPbEX8?feature=oembed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F452A527-3631-41ED-858D-3777A7D149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peak Pro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30000" y="639097"/>
            <a:ext cx="4813072" cy="3494791"/>
          </a:xfrm>
        </p:spPr>
        <p:txBody>
          <a:bodyPr>
            <a:normAutofit/>
          </a:bodyPr>
          <a:lstStyle/>
          <a:p>
            <a:r>
              <a:rPr lang="en-US" dirty="0"/>
              <a:t>Escape room challenge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29999" y="4455621"/>
            <a:ext cx="4829101" cy="1238616"/>
          </a:xfrm>
        </p:spPr>
        <p:txBody>
          <a:bodyPr>
            <a:normAutofit/>
          </a:bodyPr>
          <a:lstStyle/>
          <a:p>
            <a:r>
              <a:rPr lang="en-US" dirty="0" err="1"/>
              <a:t>Jeu</a:t>
            </a:r>
            <a:r>
              <a:rPr lang="en-US" dirty="0"/>
              <a:t> </a:t>
            </a:r>
            <a:r>
              <a:rPr lang="en-US" dirty="0" err="1"/>
              <a:t>d’evasion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40CBE3-3F91-419A-A649-32AB388ECA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"/>
            <a:ext cx="6096000" cy="685799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28A9C89-B313-458F-9C85-515930A51A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805053" y="4294754"/>
            <a:ext cx="43891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863" y="5558528"/>
            <a:ext cx="2217899" cy="98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15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3DD2D-40C4-4A89-9090-B59211E05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Mais</a:t>
            </a:r>
            <a:r>
              <a:rPr lang="en-GB" dirty="0"/>
              <a:t> qui les a </a:t>
            </a:r>
            <a:r>
              <a:rPr lang="en-GB" dirty="0" err="1"/>
              <a:t>enfermés</a:t>
            </a:r>
            <a:r>
              <a:rPr lang="en-GB" dirty="0"/>
              <a:t> ??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86F2AB8-597F-4211-9703-25C4031254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5475" y="2502694"/>
            <a:ext cx="33813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384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47F5C-50EC-416A-AE8C-6F6BB4225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dirty="0" err="1"/>
              <a:t>Jeu</a:t>
            </a:r>
            <a:r>
              <a:rPr lang="en-US" dirty="0"/>
              <a:t> </a:t>
            </a:r>
            <a:r>
              <a:rPr lang="en-US" dirty="0" err="1"/>
              <a:t>d’évasion</a:t>
            </a:r>
            <a:endParaRPr lang="en-US" dirty="0"/>
          </a:p>
        </p:txBody>
      </p:sp>
      <p:graphicFrame>
        <p:nvGraphicFramePr>
          <p:cNvPr id="4" name="Content Placeholder 2" descr="SmartArt graphic">
            <a:extLst>
              <a:ext uri="{FF2B5EF4-FFF2-40B4-BE49-F238E27FC236}">
                <a16:creationId xmlns:a16="http://schemas.microsoft.com/office/drawing/2014/main" id="{59F5A1AC-D08D-42AE-B94A-1CAFB517D8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4240102"/>
              </p:ext>
            </p:extLst>
          </p:nvPr>
        </p:nvGraphicFramePr>
        <p:xfrm>
          <a:off x="1096963" y="2098515"/>
          <a:ext cx="100584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552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9D505-8016-45B4-9C46-4B174C614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La France a un </a:t>
            </a:r>
            <a:r>
              <a:rPr lang="en-GB" dirty="0" err="1"/>
              <a:t>incroyable</a:t>
            </a:r>
            <a:r>
              <a:rPr lang="en-GB" dirty="0"/>
              <a:t> talent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89C6E9-96CB-4FCB-AD49-FA773158BF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/>
          </a:p>
          <a:p>
            <a:r>
              <a:rPr lang="en-GB" dirty="0" err="1"/>
              <a:t>Votre</a:t>
            </a:r>
            <a:r>
              <a:rPr lang="en-GB" dirty="0"/>
              <a:t> </a:t>
            </a:r>
            <a:r>
              <a:rPr lang="en-GB" dirty="0" err="1"/>
              <a:t>groupe</a:t>
            </a:r>
            <a:r>
              <a:rPr lang="en-GB" dirty="0"/>
              <a:t> </a:t>
            </a:r>
            <a:r>
              <a:rPr lang="en-GB" dirty="0" err="1"/>
              <a:t>est</a:t>
            </a:r>
            <a:r>
              <a:rPr lang="en-GB" dirty="0"/>
              <a:t> dans la finale.</a:t>
            </a:r>
          </a:p>
          <a:p>
            <a:r>
              <a:rPr lang="en-GB" dirty="0" err="1"/>
              <a:t>Vous</a:t>
            </a:r>
            <a:r>
              <a:rPr lang="en-GB" dirty="0"/>
              <a:t> </a:t>
            </a:r>
            <a:r>
              <a:rPr lang="en-GB" dirty="0" err="1"/>
              <a:t>êtes</a:t>
            </a:r>
            <a:r>
              <a:rPr lang="en-GB" dirty="0"/>
              <a:t> les </a:t>
            </a:r>
            <a:r>
              <a:rPr lang="en-GB" dirty="0" err="1"/>
              <a:t>favoris</a:t>
            </a:r>
            <a:r>
              <a:rPr lang="en-GB" dirty="0"/>
              <a:t> pour </a:t>
            </a:r>
            <a:r>
              <a:rPr lang="en-GB" dirty="0" err="1"/>
              <a:t>gagner</a:t>
            </a:r>
            <a:r>
              <a:rPr lang="en-GB" dirty="0"/>
              <a:t>.</a:t>
            </a:r>
          </a:p>
          <a:p>
            <a:r>
              <a:rPr lang="en-GB" dirty="0" err="1"/>
              <a:t>Quelqu’un</a:t>
            </a:r>
            <a:r>
              <a:rPr lang="en-GB" dirty="0"/>
              <a:t> </a:t>
            </a:r>
            <a:r>
              <a:rPr lang="en-GB" dirty="0" err="1"/>
              <a:t>n’est</a:t>
            </a:r>
            <a:r>
              <a:rPr lang="en-GB" dirty="0"/>
              <a:t> pas content</a:t>
            </a:r>
            <a:r>
              <a:rPr lang="en-GB" dirty="0" smtClean="0"/>
              <a:t>….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Online Media 4" title="Générique la France à Un incroyable talent 2009">
            <a:hlinkClick r:id="" action="ppaction://media"/>
            <a:extLst>
              <a:ext uri="{FF2B5EF4-FFF2-40B4-BE49-F238E27FC236}">
                <a16:creationId xmlns:a16="http://schemas.microsoft.com/office/drawing/2014/main" id="{C95D87E5-33C0-4616-AB44-1EDD58E6FDB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839734" y="2233278"/>
            <a:ext cx="6435069" cy="36358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57268" y="5994169"/>
            <a:ext cx="4371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5"/>
              </a:rPr>
              <a:t>https://</a:t>
            </a:r>
            <a:r>
              <a:rPr lang="en-GB" dirty="0" smtClean="0">
                <a:hlinkClick r:id="rId5"/>
              </a:rPr>
              <a:t>youtu.be/a0J07Ru2t4c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885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2CB09-4239-4E3B-8E00-943E1791E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Les </a:t>
            </a:r>
            <a:r>
              <a:rPr lang="en-GB" dirty="0" err="1"/>
              <a:t>Anglais</a:t>
            </a:r>
            <a:r>
              <a:rPr lang="en-GB" dirty="0"/>
              <a:t> 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D535E4-2026-455C-81CA-BC7218A36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1"/>
            <a:ext cx="6208684" cy="3760891"/>
          </a:xfrm>
        </p:spPr>
        <p:txBody>
          <a:bodyPr>
            <a:normAutofit lnSpcReduction="10000"/>
          </a:bodyPr>
          <a:lstStyle/>
          <a:p>
            <a:r>
              <a:rPr lang="en-GB" dirty="0"/>
              <a:t>Comment un </a:t>
            </a:r>
            <a:r>
              <a:rPr lang="en-GB" dirty="0" err="1"/>
              <a:t>groupe</a:t>
            </a:r>
            <a:r>
              <a:rPr lang="en-GB" dirty="0"/>
              <a:t> </a:t>
            </a:r>
            <a:r>
              <a:rPr lang="en-GB" dirty="0" err="1"/>
              <a:t>d’Anglais</a:t>
            </a:r>
            <a:r>
              <a:rPr lang="en-GB" dirty="0"/>
              <a:t> </a:t>
            </a:r>
            <a:r>
              <a:rPr lang="en-GB" dirty="0" err="1"/>
              <a:t>peut-il</a:t>
            </a:r>
            <a:r>
              <a:rPr lang="en-GB" dirty="0"/>
              <a:t> </a:t>
            </a:r>
            <a:r>
              <a:rPr lang="en-GB" dirty="0" err="1"/>
              <a:t>gagner</a:t>
            </a:r>
            <a:r>
              <a:rPr lang="en-GB" dirty="0"/>
              <a:t> le concours!</a:t>
            </a:r>
          </a:p>
          <a:p>
            <a:r>
              <a:rPr lang="en-GB" dirty="0" err="1"/>
              <a:t>C’est</a:t>
            </a:r>
            <a:r>
              <a:rPr lang="en-GB" dirty="0"/>
              <a:t> </a:t>
            </a:r>
            <a:r>
              <a:rPr lang="en-GB" b="1" i="1" dirty="0"/>
              <a:t>La France a un </a:t>
            </a:r>
            <a:r>
              <a:rPr lang="en-GB" b="1" i="1" dirty="0" err="1"/>
              <a:t>incroyable</a:t>
            </a:r>
            <a:r>
              <a:rPr lang="en-GB" b="1" i="1" dirty="0"/>
              <a:t> talent</a:t>
            </a:r>
            <a:r>
              <a:rPr lang="en-GB" i="1" dirty="0"/>
              <a:t> </a:t>
            </a:r>
            <a:r>
              <a:rPr lang="en-GB" dirty="0"/>
              <a:t>.. Pas </a:t>
            </a:r>
            <a:r>
              <a:rPr lang="en-GB" dirty="0" err="1"/>
              <a:t>l’Angleterre</a:t>
            </a:r>
            <a:r>
              <a:rPr lang="en-GB" dirty="0"/>
              <a:t> !</a:t>
            </a:r>
          </a:p>
          <a:p>
            <a:r>
              <a:rPr lang="en-GB" dirty="0"/>
              <a:t>Les 5 </a:t>
            </a:r>
            <a:r>
              <a:rPr lang="en-GB" dirty="0" err="1"/>
              <a:t>autres</a:t>
            </a:r>
            <a:r>
              <a:rPr lang="en-GB" dirty="0"/>
              <a:t> participants </a:t>
            </a:r>
            <a:r>
              <a:rPr lang="en-GB" dirty="0" err="1"/>
              <a:t>sont</a:t>
            </a:r>
            <a:r>
              <a:rPr lang="en-GB" dirty="0"/>
              <a:t> </a:t>
            </a:r>
            <a:r>
              <a:rPr lang="en-GB" dirty="0" err="1"/>
              <a:t>furieux</a:t>
            </a:r>
            <a:r>
              <a:rPr lang="en-GB" dirty="0"/>
              <a:t>.</a:t>
            </a:r>
          </a:p>
          <a:p>
            <a:r>
              <a:rPr lang="en-GB" dirty="0"/>
              <a:t>Le </a:t>
            </a:r>
            <a:r>
              <a:rPr lang="en-GB" dirty="0" err="1"/>
              <a:t>groupe</a:t>
            </a:r>
            <a:r>
              <a:rPr lang="en-GB" dirty="0"/>
              <a:t> </a:t>
            </a:r>
            <a:r>
              <a:rPr lang="en-GB" dirty="0" err="1"/>
              <a:t>anglais</a:t>
            </a:r>
            <a:r>
              <a:rPr lang="en-GB" dirty="0"/>
              <a:t> </a:t>
            </a:r>
            <a:r>
              <a:rPr lang="en-GB" dirty="0" err="1"/>
              <a:t>est</a:t>
            </a:r>
            <a:r>
              <a:rPr lang="en-GB" dirty="0"/>
              <a:t> </a:t>
            </a:r>
            <a:r>
              <a:rPr lang="en-GB" dirty="0" err="1"/>
              <a:t>enfermé</a:t>
            </a:r>
            <a:r>
              <a:rPr lang="en-GB" dirty="0"/>
              <a:t> dans </a:t>
            </a:r>
            <a:r>
              <a:rPr lang="en-GB" dirty="0" err="1"/>
              <a:t>sa</a:t>
            </a:r>
            <a:r>
              <a:rPr lang="en-GB" dirty="0"/>
              <a:t> loge. Un </a:t>
            </a:r>
            <a:r>
              <a:rPr lang="en-GB" dirty="0" err="1"/>
              <a:t>gros</a:t>
            </a:r>
            <a:r>
              <a:rPr lang="en-GB" dirty="0"/>
              <a:t> </a:t>
            </a:r>
            <a:r>
              <a:rPr lang="en-GB" dirty="0" err="1"/>
              <a:t>cadenas</a:t>
            </a:r>
            <a:r>
              <a:rPr lang="en-GB" dirty="0"/>
              <a:t> avec un code numérique les </a:t>
            </a:r>
            <a:r>
              <a:rPr lang="en-GB" dirty="0" err="1"/>
              <a:t>empêche</a:t>
            </a:r>
            <a:r>
              <a:rPr lang="en-GB" dirty="0"/>
              <a:t> de </a:t>
            </a:r>
            <a:r>
              <a:rPr lang="en-GB" dirty="0" err="1"/>
              <a:t>sortir</a:t>
            </a:r>
            <a:r>
              <a:rPr lang="en-GB" dirty="0"/>
              <a:t>.</a:t>
            </a:r>
          </a:p>
          <a:p>
            <a:r>
              <a:rPr lang="en-GB" dirty="0"/>
              <a:t>Si le </a:t>
            </a:r>
            <a:r>
              <a:rPr lang="en-GB" dirty="0" err="1"/>
              <a:t>groupe</a:t>
            </a:r>
            <a:r>
              <a:rPr lang="en-GB" dirty="0"/>
              <a:t> </a:t>
            </a:r>
            <a:r>
              <a:rPr lang="en-GB" dirty="0" err="1"/>
              <a:t>n’entre</a:t>
            </a:r>
            <a:r>
              <a:rPr lang="en-GB" dirty="0"/>
              <a:t> pas </a:t>
            </a:r>
            <a:r>
              <a:rPr lang="en-GB" dirty="0" err="1"/>
              <a:t>en</a:t>
            </a:r>
            <a:r>
              <a:rPr lang="en-GB" dirty="0"/>
              <a:t> scène dans 40 minutes, </a:t>
            </a:r>
            <a:r>
              <a:rPr lang="en-GB" dirty="0" err="1"/>
              <a:t>il</a:t>
            </a:r>
            <a:r>
              <a:rPr lang="en-GB" dirty="0"/>
              <a:t> </a:t>
            </a:r>
            <a:r>
              <a:rPr lang="en-GB" dirty="0" err="1"/>
              <a:t>est</a:t>
            </a:r>
            <a:r>
              <a:rPr lang="en-GB" dirty="0"/>
              <a:t> </a:t>
            </a:r>
            <a:r>
              <a:rPr lang="en-GB" dirty="0" err="1"/>
              <a:t>éliminé</a:t>
            </a:r>
            <a:r>
              <a:rPr lang="en-GB" dirty="0"/>
              <a:t>.</a:t>
            </a:r>
          </a:p>
          <a:p>
            <a:r>
              <a:rPr lang="en-GB" dirty="0"/>
              <a:t>Le </a:t>
            </a:r>
            <a:r>
              <a:rPr lang="en-GB" dirty="0" err="1"/>
              <a:t>groupe</a:t>
            </a:r>
            <a:r>
              <a:rPr lang="en-GB" dirty="0"/>
              <a:t> doit </a:t>
            </a:r>
            <a:r>
              <a:rPr lang="en-GB" dirty="0" err="1"/>
              <a:t>résoudre</a:t>
            </a:r>
            <a:r>
              <a:rPr lang="en-GB" dirty="0"/>
              <a:t> les challenges pour </a:t>
            </a:r>
            <a:r>
              <a:rPr lang="en-GB" dirty="0" err="1"/>
              <a:t>pouvoir</a:t>
            </a:r>
            <a:r>
              <a:rPr lang="en-GB" dirty="0"/>
              <a:t> </a:t>
            </a:r>
            <a:r>
              <a:rPr lang="en-GB" dirty="0" err="1"/>
              <a:t>retrouver</a:t>
            </a:r>
            <a:r>
              <a:rPr lang="en-GB" dirty="0"/>
              <a:t> </a:t>
            </a:r>
            <a:r>
              <a:rPr lang="en-GB" dirty="0" err="1"/>
              <a:t>l’estrade</a:t>
            </a:r>
            <a:r>
              <a:rPr lang="en-GB" dirty="0"/>
              <a:t> ……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4E1DCA-7AFB-4921-ADBB-D72B3C934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554" y="2138868"/>
            <a:ext cx="4566300" cy="342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0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16D6AF-DBA4-42C8-AADC-9C6F911B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7754" y="1763848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Yannick Jongleur</a:t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Google  form</a:t>
            </a:r>
            <a:endParaRPr lang="en-US" sz="8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FF9A511-3C49-401D-A4F5-8B3350EB8F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613"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771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83C88B-EF7F-4EB7-AE26-1D0C40E5E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Mirabelle Dessin-Mur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8E0FD45-49DA-4656-B535-AA16EDA6C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4966597" cy="32779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F94FD0-DABD-4F3C-8DDB-D0BD8E7DD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186332"/>
            <a:ext cx="4966596" cy="372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05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954E7-BD40-48A5-B065-385E1D129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</a:rPr>
              <a:t>Sylvie Drapeau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A14CFE6-3AD1-404B-91C7-3E9D4069D5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290" r="31790"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8177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E9080F-3E9F-4743-9D50-8102506B4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6997" y="1302496"/>
            <a:ext cx="6253317" cy="368601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Françoise </a:t>
            </a:r>
            <a:r>
              <a:rPr lang="en-US" sz="8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Coupable</a:t>
            </a: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3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La chanson de </a:t>
            </a:r>
            <a:r>
              <a:rPr kumimoji="0" lang="en-US" sz="31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Georgia Pro Cond Light" panose="020F0302020204030204"/>
                <a:ea typeface="+mj-ea"/>
                <a:cs typeface="+mj-cs"/>
              </a:rPr>
              <a:t>Françoise: </a:t>
            </a:r>
            <a:endParaRPr lang="en-US" sz="3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CA68A38-CC7D-4E90-97F7-B99BA731F2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86" r="7086"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Online Media 2" title="Tous Les Garcons Et Les Filles">
            <a:hlinkClick r:id="" action="ppaction://media"/>
            <a:extLst>
              <a:ext uri="{FF2B5EF4-FFF2-40B4-BE49-F238E27FC236}">
                <a16:creationId xmlns:a16="http://schemas.microsoft.com/office/drawing/2014/main" id="{82F8533D-39FA-40BA-8801-64E5D032BD2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427754" y="5051883"/>
            <a:ext cx="1993787" cy="149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46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90EBE8-A730-4940-AE48-B1CBD1549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Bruno </a:t>
            </a:r>
            <a:r>
              <a:rPr lang="en-US" sz="8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Prestidigitateur</a:t>
            </a: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F556D3-F377-4A5D-9E5F-DD44E15724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554" y="5379435"/>
            <a:ext cx="10058400" cy="3760891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FBE746-5E08-4E3A-BF39-7CEC23F05B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58270" y="0"/>
            <a:ext cx="5823420" cy="675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104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VTI">
  <a:themeElements>
    <a:clrScheme name="">
      <a:dk1>
        <a:srgbClr val="000000"/>
      </a:dk1>
      <a:lt1>
        <a:srgbClr val="FFFFFF"/>
      </a:lt1>
      <a:dk2>
        <a:srgbClr val="243541"/>
      </a:dk2>
      <a:lt2>
        <a:srgbClr val="E2E5E8"/>
      </a:lt2>
      <a:accent1>
        <a:srgbClr val="E88B33"/>
      </a:accent1>
      <a:accent2>
        <a:srgbClr val="AEA33A"/>
      </a:accent2>
      <a:accent3>
        <a:srgbClr val="8CAB4A"/>
      </a:accent3>
      <a:accent4>
        <a:srgbClr val="57B636"/>
      </a:accent4>
      <a:accent5>
        <a:srgbClr val="2EBA43"/>
      </a:accent5>
      <a:accent6>
        <a:srgbClr val="33B67D"/>
      </a:accent6>
      <a:hlink>
        <a:srgbClr val="5F84A8"/>
      </a:hlink>
      <a:folHlink>
        <a:srgbClr val="7F7F7F"/>
      </a:folHlink>
    </a:clrScheme>
    <a:fontScheme name="Retrospect">
      <a:majorFont>
        <a:latin typeface="Georgia Pro Cond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peak Pro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40">
    <a:dk1>
      <a:sysClr val="windowText" lastClr="000000"/>
    </a:dk1>
    <a:lt1>
      <a:sysClr val="window" lastClr="FFFFFF"/>
    </a:lt1>
    <a:dk2>
      <a:srgbClr val="545D57"/>
    </a:dk2>
    <a:lt2>
      <a:srgbClr val="EBEBE8"/>
    </a:lt2>
    <a:accent1>
      <a:srgbClr val="579858"/>
    </a:accent1>
    <a:accent2>
      <a:srgbClr val="ED583E"/>
    </a:accent2>
    <a:accent3>
      <a:srgbClr val="D3BA59"/>
    </a:accent3>
    <a:accent4>
      <a:srgbClr val="4C94AC"/>
    </a:accent4>
    <a:accent5>
      <a:srgbClr val="A09E84"/>
    </a:accent5>
    <a:accent6>
      <a:srgbClr val="FC7D4A"/>
    </a:accent6>
    <a:hlink>
      <a:srgbClr val="04A2DA"/>
    </a:hlink>
    <a:folHlink>
      <a:srgbClr val="808080"/>
    </a:folHlink>
  </a:clrScheme>
</a:themeOverride>
</file>

<file path=ppt/theme/themeOverride2.xml><?xml version="1.0" encoding="utf-8"?>
<a:themeOverride xmlns:a="http://schemas.openxmlformats.org/drawingml/2006/main">
  <a:clrScheme name="Custom 40">
    <a:dk1>
      <a:sysClr val="windowText" lastClr="000000"/>
    </a:dk1>
    <a:lt1>
      <a:sysClr val="window" lastClr="FFFFFF"/>
    </a:lt1>
    <a:dk2>
      <a:srgbClr val="545D57"/>
    </a:dk2>
    <a:lt2>
      <a:srgbClr val="EBEBE8"/>
    </a:lt2>
    <a:accent1>
      <a:srgbClr val="579858"/>
    </a:accent1>
    <a:accent2>
      <a:srgbClr val="ED583E"/>
    </a:accent2>
    <a:accent3>
      <a:srgbClr val="D3BA59"/>
    </a:accent3>
    <a:accent4>
      <a:srgbClr val="4C94AC"/>
    </a:accent4>
    <a:accent5>
      <a:srgbClr val="A09E84"/>
    </a:accent5>
    <a:accent6>
      <a:srgbClr val="FC7D4A"/>
    </a:accent6>
    <a:hlink>
      <a:srgbClr val="04A2DA"/>
    </a:hlink>
    <a:folHlink>
      <a:srgbClr val="808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3CD65D-61A5-43C9-A837-6EC73C7DA8AB}">
  <ds:schemaRefs>
    <ds:schemaRef ds:uri="http://schemas.microsoft.com/office/2006/documentManagement/types"/>
    <ds:schemaRef ds:uri="16c05727-aa75-4e4a-9b5f-8a80a1165891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1F006B4-A9E1-4F39-85C8-FB836F9193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377351-63A1-4C2E-8C9A-66CDD70F1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</Words>
  <Application>Microsoft Office PowerPoint</Application>
  <PresentationFormat>Widescreen</PresentationFormat>
  <Paragraphs>32</Paragraphs>
  <Slides>10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Georgia Pro Cond Light</vt:lpstr>
      <vt:lpstr>MS Mincho</vt:lpstr>
      <vt:lpstr>Speak Pro</vt:lpstr>
      <vt:lpstr>Times New Roman</vt:lpstr>
      <vt:lpstr>RetrospectVTI</vt:lpstr>
      <vt:lpstr>Escape room challenge</vt:lpstr>
      <vt:lpstr>Jeu d’évasion</vt:lpstr>
      <vt:lpstr>La France a un incroyable talent</vt:lpstr>
      <vt:lpstr>Les Anglais !</vt:lpstr>
      <vt:lpstr>Yannick Jongleur  Google  form</vt:lpstr>
      <vt:lpstr>Mirabelle Dessin-Mur</vt:lpstr>
      <vt:lpstr>Sylvie Drapeau</vt:lpstr>
      <vt:lpstr>Françoise Coupable  La chanson de Françoise: </vt:lpstr>
      <vt:lpstr>Bruno Prestidigitateur </vt:lpstr>
      <vt:lpstr>Mais qui les a enfermés ??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2020-10-12T10:31:52Z</dcterms:created>
  <dcterms:modified xsi:type="dcterms:W3CDTF">2022-01-07T16:46:05Z</dcterms:modified>
</cp:coreProperties>
</file>