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64" r:id="rId3"/>
    <p:sldId id="290" r:id="rId4"/>
    <p:sldId id="314" r:id="rId5"/>
    <p:sldId id="288" r:id="rId6"/>
    <p:sldId id="283" r:id="rId7"/>
    <p:sldId id="300" r:id="rId8"/>
    <p:sldId id="284" r:id="rId9"/>
    <p:sldId id="289" r:id="rId10"/>
    <p:sldId id="285" r:id="rId11"/>
    <p:sldId id="313" r:id="rId12"/>
    <p:sldId id="286" r:id="rId13"/>
    <p:sldId id="312"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89806-ED86-4C72-9B52-6EF5E90EA601}" v="458" dt="2025-01-29T11:43:52.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p:cViewPr varScale="1">
        <p:scale>
          <a:sx n="59" d="100"/>
          <a:sy n="59" d="100"/>
        </p:scale>
        <p:origin x="9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Smith" userId="626ac109-182e-44a3-a4ce-fc8c4220d302" providerId="ADAL" clId="{24489806-ED86-4C72-9B52-6EF5E90EA601}"/>
    <pc:docChg chg="undo redo custSel addSld delSld modSld sldOrd addMainMaster">
      <pc:chgData name="Caroline Smith" userId="626ac109-182e-44a3-a4ce-fc8c4220d302" providerId="ADAL" clId="{24489806-ED86-4C72-9B52-6EF5E90EA601}" dt="2025-01-29T11:43:52.623" v="4167" actId="20577"/>
      <pc:docMkLst>
        <pc:docMk/>
      </pc:docMkLst>
      <pc:sldChg chg="modSp mod modNotesTx">
        <pc:chgData name="Caroline Smith" userId="626ac109-182e-44a3-a4ce-fc8c4220d302" providerId="ADAL" clId="{24489806-ED86-4C72-9B52-6EF5E90EA601}" dt="2025-01-29T09:55:48.735" v="1611" actId="1076"/>
        <pc:sldMkLst>
          <pc:docMk/>
          <pc:sldMk cId="2503673698" sldId="264"/>
        </pc:sldMkLst>
        <pc:spChg chg="mod">
          <ac:chgData name="Caroline Smith" userId="626ac109-182e-44a3-a4ce-fc8c4220d302" providerId="ADAL" clId="{24489806-ED86-4C72-9B52-6EF5E90EA601}" dt="2025-01-29T09:55:35.535" v="1601" actId="14100"/>
          <ac:spMkLst>
            <pc:docMk/>
            <pc:sldMk cId="2503673698" sldId="264"/>
            <ac:spMk id="2" creationId="{00000000-0000-0000-0000-000000000000}"/>
          </ac:spMkLst>
        </pc:spChg>
        <pc:picChg chg="mod">
          <ac:chgData name="Caroline Smith" userId="626ac109-182e-44a3-a4ce-fc8c4220d302" providerId="ADAL" clId="{24489806-ED86-4C72-9B52-6EF5E90EA601}" dt="2025-01-29T09:55:46.878" v="1610" actId="14100"/>
          <ac:picMkLst>
            <pc:docMk/>
            <pc:sldMk cId="2503673698" sldId="264"/>
            <ac:picMk id="4" creationId="{00000000-0000-0000-0000-000000000000}"/>
          </ac:picMkLst>
        </pc:picChg>
        <pc:picChg chg="mod">
          <ac:chgData name="Caroline Smith" userId="626ac109-182e-44a3-a4ce-fc8c4220d302" providerId="ADAL" clId="{24489806-ED86-4C72-9B52-6EF5E90EA601}" dt="2025-01-29T09:55:48.735" v="1611" actId="1076"/>
          <ac:picMkLst>
            <pc:docMk/>
            <pc:sldMk cId="2503673698" sldId="264"/>
            <ac:picMk id="7" creationId="{00000000-0000-0000-0000-000000000000}"/>
          </ac:picMkLst>
        </pc:picChg>
        <pc:picChg chg="mod">
          <ac:chgData name="Caroline Smith" userId="626ac109-182e-44a3-a4ce-fc8c4220d302" providerId="ADAL" clId="{24489806-ED86-4C72-9B52-6EF5E90EA601}" dt="2025-01-29T09:46:28.093" v="1306" actId="1076"/>
          <ac:picMkLst>
            <pc:docMk/>
            <pc:sldMk cId="2503673698" sldId="264"/>
            <ac:picMk id="10" creationId="{00000000-0000-0000-0000-000000000000}"/>
          </ac:picMkLst>
        </pc:picChg>
        <pc:picChg chg="mod">
          <ac:chgData name="Caroline Smith" userId="626ac109-182e-44a3-a4ce-fc8c4220d302" providerId="ADAL" clId="{24489806-ED86-4C72-9B52-6EF5E90EA601}" dt="2025-01-29T09:55:44.034" v="1608" actId="1076"/>
          <ac:picMkLst>
            <pc:docMk/>
            <pc:sldMk cId="2503673698" sldId="264"/>
            <ac:picMk id="11" creationId="{00000000-0000-0000-0000-000000000000}"/>
          </ac:picMkLst>
        </pc:picChg>
      </pc:sldChg>
      <pc:sldChg chg="del">
        <pc:chgData name="Caroline Smith" userId="626ac109-182e-44a3-a4ce-fc8c4220d302" providerId="ADAL" clId="{24489806-ED86-4C72-9B52-6EF5E90EA601}" dt="2025-01-24T14:46:19.225" v="106" actId="47"/>
        <pc:sldMkLst>
          <pc:docMk/>
          <pc:sldMk cId="3114748979" sldId="275"/>
        </pc:sldMkLst>
      </pc:sldChg>
      <pc:sldChg chg="modSp del mod">
        <pc:chgData name="Caroline Smith" userId="626ac109-182e-44a3-a4ce-fc8c4220d302" providerId="ADAL" clId="{24489806-ED86-4C72-9B52-6EF5E90EA601}" dt="2025-01-29T09:34:20.563" v="1083" actId="47"/>
        <pc:sldMkLst>
          <pc:docMk/>
          <pc:sldMk cId="4209719373" sldId="280"/>
        </pc:sldMkLst>
        <pc:spChg chg="mod">
          <ac:chgData name="Caroline Smith" userId="626ac109-182e-44a3-a4ce-fc8c4220d302" providerId="ADAL" clId="{24489806-ED86-4C72-9B52-6EF5E90EA601}" dt="2025-01-29T09:33:36.723" v="1079" actId="6549"/>
          <ac:spMkLst>
            <pc:docMk/>
            <pc:sldMk cId="4209719373" sldId="280"/>
            <ac:spMk id="3" creationId="{00000000-0000-0000-0000-000000000000}"/>
          </ac:spMkLst>
        </pc:spChg>
      </pc:sldChg>
      <pc:sldChg chg="modSp mod modAnim">
        <pc:chgData name="Caroline Smith" userId="626ac109-182e-44a3-a4ce-fc8c4220d302" providerId="ADAL" clId="{24489806-ED86-4C72-9B52-6EF5E90EA601}" dt="2025-01-29T10:06:51.795" v="2101"/>
        <pc:sldMkLst>
          <pc:docMk/>
          <pc:sldMk cId="2881076352" sldId="283"/>
        </pc:sldMkLst>
        <pc:spChg chg="mod">
          <ac:chgData name="Caroline Smith" userId="626ac109-182e-44a3-a4ce-fc8c4220d302" providerId="ADAL" clId="{24489806-ED86-4C72-9B52-6EF5E90EA601}" dt="2025-01-29T09:53:29.797" v="1584" actId="20577"/>
          <ac:spMkLst>
            <pc:docMk/>
            <pc:sldMk cId="2881076352" sldId="283"/>
            <ac:spMk id="2" creationId="{00000000-0000-0000-0000-000000000000}"/>
          </ac:spMkLst>
        </pc:spChg>
        <pc:spChg chg="mod">
          <ac:chgData name="Caroline Smith" userId="626ac109-182e-44a3-a4ce-fc8c4220d302" providerId="ADAL" clId="{24489806-ED86-4C72-9B52-6EF5E90EA601}" dt="2025-01-29T10:06:16.868" v="2099" actId="20577"/>
          <ac:spMkLst>
            <pc:docMk/>
            <pc:sldMk cId="2881076352" sldId="283"/>
            <ac:spMk id="3" creationId="{00000000-0000-0000-0000-000000000000}"/>
          </ac:spMkLst>
        </pc:spChg>
      </pc:sldChg>
      <pc:sldChg chg="modSp mod modAnim">
        <pc:chgData name="Caroline Smith" userId="626ac109-182e-44a3-a4ce-fc8c4220d302" providerId="ADAL" clId="{24489806-ED86-4C72-9B52-6EF5E90EA601}" dt="2025-01-29T10:48:47.908" v="4121"/>
        <pc:sldMkLst>
          <pc:docMk/>
          <pc:sldMk cId="2410108379" sldId="285"/>
        </pc:sldMkLst>
        <pc:spChg chg="mod">
          <ac:chgData name="Caroline Smith" userId="626ac109-182e-44a3-a4ce-fc8c4220d302" providerId="ADAL" clId="{24489806-ED86-4C72-9B52-6EF5E90EA601}" dt="2025-01-29T10:48:44.480" v="4119" actId="14100"/>
          <ac:spMkLst>
            <pc:docMk/>
            <pc:sldMk cId="2410108379" sldId="285"/>
            <ac:spMk id="2" creationId="{00000000-0000-0000-0000-000000000000}"/>
          </ac:spMkLst>
        </pc:spChg>
        <pc:spChg chg="mod">
          <ac:chgData name="Caroline Smith" userId="626ac109-182e-44a3-a4ce-fc8c4220d302" providerId="ADAL" clId="{24489806-ED86-4C72-9B52-6EF5E90EA601}" dt="2025-01-29T09:41:38.180" v="1285"/>
          <ac:spMkLst>
            <pc:docMk/>
            <pc:sldMk cId="2410108379" sldId="285"/>
            <ac:spMk id="3" creationId="{00000000-0000-0000-0000-000000000000}"/>
          </ac:spMkLst>
        </pc:spChg>
      </pc:sldChg>
      <pc:sldChg chg="modSp mod">
        <pc:chgData name="Caroline Smith" userId="626ac109-182e-44a3-a4ce-fc8c4220d302" providerId="ADAL" clId="{24489806-ED86-4C72-9B52-6EF5E90EA601}" dt="2025-01-29T10:44:16.904" v="4092" actId="20577"/>
        <pc:sldMkLst>
          <pc:docMk/>
          <pc:sldMk cId="3549740752" sldId="286"/>
        </pc:sldMkLst>
        <pc:spChg chg="mod">
          <ac:chgData name="Caroline Smith" userId="626ac109-182e-44a3-a4ce-fc8c4220d302" providerId="ADAL" clId="{24489806-ED86-4C72-9B52-6EF5E90EA601}" dt="2025-01-29T10:44:16.904" v="4092" actId="20577"/>
          <ac:spMkLst>
            <pc:docMk/>
            <pc:sldMk cId="3549740752" sldId="286"/>
            <ac:spMk id="3" creationId="{00000000-0000-0000-0000-000000000000}"/>
          </ac:spMkLst>
        </pc:spChg>
      </pc:sldChg>
      <pc:sldChg chg="modSp mod modAnim modNotesTx">
        <pc:chgData name="Caroline Smith" userId="626ac109-182e-44a3-a4ce-fc8c4220d302" providerId="ADAL" clId="{24489806-ED86-4C72-9B52-6EF5E90EA601}" dt="2025-01-29T11:43:42.099" v="4164" actId="20577"/>
        <pc:sldMkLst>
          <pc:docMk/>
          <pc:sldMk cId="649518146" sldId="288"/>
        </pc:sldMkLst>
        <pc:spChg chg="mod">
          <ac:chgData name="Caroline Smith" userId="626ac109-182e-44a3-a4ce-fc8c4220d302" providerId="ADAL" clId="{24489806-ED86-4C72-9B52-6EF5E90EA601}" dt="2025-01-29T11:43:42.099" v="4164" actId="20577"/>
          <ac:spMkLst>
            <pc:docMk/>
            <pc:sldMk cId="649518146" sldId="288"/>
            <ac:spMk id="2" creationId="{7B5D1DE3-FC05-BDFA-63A8-9B300EB851A1}"/>
          </ac:spMkLst>
        </pc:spChg>
        <pc:spChg chg="mod">
          <ac:chgData name="Caroline Smith" userId="626ac109-182e-44a3-a4ce-fc8c4220d302" providerId="ADAL" clId="{24489806-ED86-4C72-9B52-6EF5E90EA601}" dt="2025-01-29T09:49:20.563" v="1391" actId="20577"/>
          <ac:spMkLst>
            <pc:docMk/>
            <pc:sldMk cId="649518146" sldId="288"/>
            <ac:spMk id="3" creationId="{8551B530-F939-F753-EFD7-3201808555D2}"/>
          </ac:spMkLst>
        </pc:spChg>
        <pc:spChg chg="mod">
          <ac:chgData name="Caroline Smith" userId="626ac109-182e-44a3-a4ce-fc8c4220d302" providerId="ADAL" clId="{24489806-ED86-4C72-9B52-6EF5E90EA601}" dt="2025-01-29T09:49:06.559" v="1388" actId="20577"/>
          <ac:spMkLst>
            <pc:docMk/>
            <pc:sldMk cId="649518146" sldId="288"/>
            <ac:spMk id="4" creationId="{D3F81044-8DB0-AED5-06B8-B563DAC7AE34}"/>
          </ac:spMkLst>
        </pc:spChg>
      </pc:sldChg>
      <pc:sldChg chg="modSp mod modAnim">
        <pc:chgData name="Caroline Smith" userId="626ac109-182e-44a3-a4ce-fc8c4220d302" providerId="ADAL" clId="{24489806-ED86-4C72-9B52-6EF5E90EA601}" dt="2025-01-29T11:43:52.623" v="4167" actId="20577"/>
        <pc:sldMkLst>
          <pc:docMk/>
          <pc:sldMk cId="3725689206" sldId="289"/>
        </pc:sldMkLst>
        <pc:spChg chg="mod">
          <ac:chgData name="Caroline Smith" userId="626ac109-182e-44a3-a4ce-fc8c4220d302" providerId="ADAL" clId="{24489806-ED86-4C72-9B52-6EF5E90EA601}" dt="2025-01-29T11:43:52.623" v="4167" actId="20577"/>
          <ac:spMkLst>
            <pc:docMk/>
            <pc:sldMk cId="3725689206" sldId="289"/>
            <ac:spMk id="3" creationId="{2EAA3D7C-2623-FD2D-B13E-1E3E098D3EB5}"/>
          </ac:spMkLst>
        </pc:spChg>
      </pc:sldChg>
      <pc:sldChg chg="modSp mod modAnim">
        <pc:chgData name="Caroline Smith" userId="626ac109-182e-44a3-a4ce-fc8c4220d302" providerId="ADAL" clId="{24489806-ED86-4C72-9B52-6EF5E90EA601}" dt="2025-01-29T11:43:05.509" v="4160" actId="20577"/>
        <pc:sldMkLst>
          <pc:docMk/>
          <pc:sldMk cId="2602580141" sldId="290"/>
        </pc:sldMkLst>
        <pc:spChg chg="mod">
          <ac:chgData name="Caroline Smith" userId="626ac109-182e-44a3-a4ce-fc8c4220d302" providerId="ADAL" clId="{24489806-ED86-4C72-9B52-6EF5E90EA601}" dt="2025-01-29T11:43:05.509" v="4160" actId="20577"/>
          <ac:spMkLst>
            <pc:docMk/>
            <pc:sldMk cId="2602580141" sldId="290"/>
            <ac:spMk id="2" creationId="{DAB41B1D-6F4C-1A0D-099C-E4A645BEE6FC}"/>
          </ac:spMkLst>
        </pc:spChg>
        <pc:spChg chg="mod">
          <ac:chgData name="Caroline Smith" userId="626ac109-182e-44a3-a4ce-fc8c4220d302" providerId="ADAL" clId="{24489806-ED86-4C72-9B52-6EF5E90EA601}" dt="2025-01-24T14:45:42.976" v="105" actId="20577"/>
          <ac:spMkLst>
            <pc:docMk/>
            <pc:sldMk cId="2602580141" sldId="290"/>
            <ac:spMk id="3" creationId="{003A3F69-C46D-7E4F-CA67-40F41272E859}"/>
          </ac:spMkLst>
        </pc:spChg>
      </pc:sldChg>
      <pc:sldChg chg="addSp delSp modSp add mod">
        <pc:chgData name="Caroline Smith" userId="626ac109-182e-44a3-a4ce-fc8c4220d302" providerId="ADAL" clId="{24489806-ED86-4C72-9B52-6EF5E90EA601}" dt="2025-01-29T09:55:04.898" v="1594" actId="1076"/>
        <pc:sldMkLst>
          <pc:docMk/>
          <pc:sldMk cId="629489819" sldId="291"/>
        </pc:sldMkLst>
        <pc:spChg chg="del mod">
          <ac:chgData name="Caroline Smith" userId="626ac109-182e-44a3-a4ce-fc8c4220d302" providerId="ADAL" clId="{24489806-ED86-4C72-9B52-6EF5E90EA601}" dt="2025-01-29T09:46:07.020" v="1296" actId="478"/>
          <ac:spMkLst>
            <pc:docMk/>
            <pc:sldMk cId="629489819" sldId="291"/>
            <ac:spMk id="3" creationId="{0F9F4B17-FFFD-8C30-03AF-F2857CC4C838}"/>
          </ac:spMkLst>
        </pc:spChg>
        <pc:spChg chg="add del mod">
          <ac:chgData name="Caroline Smith" userId="626ac109-182e-44a3-a4ce-fc8c4220d302" providerId="ADAL" clId="{24489806-ED86-4C72-9B52-6EF5E90EA601}" dt="2025-01-29T09:46:08.864" v="1297" actId="478"/>
          <ac:spMkLst>
            <pc:docMk/>
            <pc:sldMk cId="629489819" sldId="291"/>
            <ac:spMk id="5" creationId="{F270942A-C9D1-4F15-D6C5-EA4252D1FEE4}"/>
          </ac:spMkLst>
        </pc:spChg>
        <pc:picChg chg="add mod">
          <ac:chgData name="Caroline Smith" userId="626ac109-182e-44a3-a4ce-fc8c4220d302" providerId="ADAL" clId="{24489806-ED86-4C72-9B52-6EF5E90EA601}" dt="2025-01-29T09:55:04.898" v="1594" actId="1076"/>
          <ac:picMkLst>
            <pc:docMk/>
            <pc:sldMk cId="629489819" sldId="291"/>
            <ac:picMk id="2" creationId="{BD1D378A-F599-37BB-26F4-8C4966F6FBA5}"/>
          </ac:picMkLst>
        </pc:picChg>
      </pc:sldChg>
      <pc:sldChg chg="modSp add del mod ord">
        <pc:chgData name="Caroline Smith" userId="626ac109-182e-44a3-a4ce-fc8c4220d302" providerId="ADAL" clId="{24489806-ED86-4C72-9B52-6EF5E90EA601}" dt="2025-01-24T14:57:48.151" v="700" actId="47"/>
        <pc:sldMkLst>
          <pc:docMk/>
          <pc:sldMk cId="401225301" sldId="292"/>
        </pc:sldMkLst>
      </pc:sldChg>
      <pc:sldChg chg="modSp add del mod">
        <pc:chgData name="Caroline Smith" userId="626ac109-182e-44a3-a4ce-fc8c4220d302" providerId="ADAL" clId="{24489806-ED86-4C72-9B52-6EF5E90EA601}" dt="2025-01-29T09:54:34.622" v="1585" actId="47"/>
        <pc:sldMkLst>
          <pc:docMk/>
          <pc:sldMk cId="1447461072" sldId="292"/>
        </pc:sldMkLst>
        <pc:spChg chg="mod">
          <ac:chgData name="Caroline Smith" userId="626ac109-182e-44a3-a4ce-fc8c4220d302" providerId="ADAL" clId="{24489806-ED86-4C72-9B52-6EF5E90EA601}" dt="2025-01-29T09:35:51.238" v="1129" actId="20577"/>
          <ac:spMkLst>
            <pc:docMk/>
            <pc:sldMk cId="1447461072" sldId="292"/>
            <ac:spMk id="3" creationId="{285301CD-45D5-F8A0-8E0D-B0CD400E323A}"/>
          </ac:spMkLst>
        </pc:spChg>
      </pc:sldChg>
      <pc:sldChg chg="add del">
        <pc:chgData name="Caroline Smith" userId="626ac109-182e-44a3-a4ce-fc8c4220d302" providerId="ADAL" clId="{24489806-ED86-4C72-9B52-6EF5E90EA601}" dt="2025-01-29T09:29:49.815" v="1057" actId="47"/>
        <pc:sldMkLst>
          <pc:docMk/>
          <pc:sldMk cId="2308854850" sldId="293"/>
        </pc:sldMkLst>
      </pc:sldChg>
      <pc:sldChg chg="add del">
        <pc:chgData name="Caroline Smith" userId="626ac109-182e-44a3-a4ce-fc8c4220d302" providerId="ADAL" clId="{24489806-ED86-4C72-9B52-6EF5E90EA601}" dt="2025-01-29T09:29:50.825" v="1058" actId="47"/>
        <pc:sldMkLst>
          <pc:docMk/>
          <pc:sldMk cId="978971239" sldId="294"/>
        </pc:sldMkLst>
      </pc:sldChg>
      <pc:sldChg chg="add del">
        <pc:chgData name="Caroline Smith" userId="626ac109-182e-44a3-a4ce-fc8c4220d302" providerId="ADAL" clId="{24489806-ED86-4C72-9B52-6EF5E90EA601}" dt="2025-01-29T09:29:52.377" v="1059" actId="47"/>
        <pc:sldMkLst>
          <pc:docMk/>
          <pc:sldMk cId="1779460875" sldId="295"/>
        </pc:sldMkLst>
      </pc:sldChg>
      <pc:sldChg chg="add del">
        <pc:chgData name="Caroline Smith" userId="626ac109-182e-44a3-a4ce-fc8c4220d302" providerId="ADAL" clId="{24489806-ED86-4C72-9B52-6EF5E90EA601}" dt="2025-01-29T09:29:53.688" v="1060" actId="47"/>
        <pc:sldMkLst>
          <pc:docMk/>
          <pc:sldMk cId="3686412952" sldId="296"/>
        </pc:sldMkLst>
      </pc:sldChg>
      <pc:sldChg chg="add del">
        <pc:chgData name="Caroline Smith" userId="626ac109-182e-44a3-a4ce-fc8c4220d302" providerId="ADAL" clId="{24489806-ED86-4C72-9B52-6EF5E90EA601}" dt="2025-01-29T09:29:55.265" v="1061" actId="47"/>
        <pc:sldMkLst>
          <pc:docMk/>
          <pc:sldMk cId="10027686" sldId="297"/>
        </pc:sldMkLst>
      </pc:sldChg>
      <pc:sldChg chg="add del">
        <pc:chgData name="Caroline Smith" userId="626ac109-182e-44a3-a4ce-fc8c4220d302" providerId="ADAL" clId="{24489806-ED86-4C72-9B52-6EF5E90EA601}" dt="2025-01-29T09:29:56.421" v="1062" actId="47"/>
        <pc:sldMkLst>
          <pc:docMk/>
          <pc:sldMk cId="2522544359" sldId="298"/>
        </pc:sldMkLst>
      </pc:sldChg>
      <pc:sldChg chg="add del">
        <pc:chgData name="Caroline Smith" userId="626ac109-182e-44a3-a4ce-fc8c4220d302" providerId="ADAL" clId="{24489806-ED86-4C72-9B52-6EF5E90EA601}" dt="2025-01-29T09:29:57.727" v="1063" actId="47"/>
        <pc:sldMkLst>
          <pc:docMk/>
          <pc:sldMk cId="735410447" sldId="299"/>
        </pc:sldMkLst>
      </pc:sldChg>
      <pc:sldChg chg="modSp add ord modAnim">
        <pc:chgData name="Caroline Smith" userId="626ac109-182e-44a3-a4ce-fc8c4220d302" providerId="ADAL" clId="{24489806-ED86-4C72-9B52-6EF5E90EA601}" dt="2025-01-29T10:06:58.882" v="2102"/>
        <pc:sldMkLst>
          <pc:docMk/>
          <pc:sldMk cId="4050952611" sldId="300"/>
        </pc:sldMkLst>
        <pc:spChg chg="mod">
          <ac:chgData name="Caroline Smith" userId="626ac109-182e-44a3-a4ce-fc8c4220d302" providerId="ADAL" clId="{24489806-ED86-4C72-9B52-6EF5E90EA601}" dt="2025-01-29T10:00:25.164" v="1847" actId="20577"/>
          <ac:spMkLst>
            <pc:docMk/>
            <pc:sldMk cId="4050952611" sldId="300"/>
            <ac:spMk id="2" creationId="{35D5F632-1851-6673-7E05-74CB5624E2D3}"/>
          </ac:spMkLst>
        </pc:spChg>
      </pc:sldChg>
      <pc:sldChg chg="add del">
        <pc:chgData name="Caroline Smith" userId="626ac109-182e-44a3-a4ce-fc8c4220d302" providerId="ADAL" clId="{24489806-ED86-4C72-9B52-6EF5E90EA601}" dt="2025-01-29T10:07:13.124" v="2103" actId="47"/>
        <pc:sldMkLst>
          <pc:docMk/>
          <pc:sldMk cId="3831707438" sldId="301"/>
        </pc:sldMkLst>
      </pc:sldChg>
      <pc:sldChg chg="add del">
        <pc:chgData name="Caroline Smith" userId="626ac109-182e-44a3-a4ce-fc8c4220d302" providerId="ADAL" clId="{24489806-ED86-4C72-9B52-6EF5E90EA601}" dt="2025-01-29T09:30:09.657" v="1064" actId="47"/>
        <pc:sldMkLst>
          <pc:docMk/>
          <pc:sldMk cId="2844450420" sldId="302"/>
        </pc:sldMkLst>
      </pc:sldChg>
      <pc:sldChg chg="add del">
        <pc:chgData name="Caroline Smith" userId="626ac109-182e-44a3-a4ce-fc8c4220d302" providerId="ADAL" clId="{24489806-ED86-4C72-9B52-6EF5E90EA601}" dt="2025-01-29T09:30:10.686" v="1065" actId="47"/>
        <pc:sldMkLst>
          <pc:docMk/>
          <pc:sldMk cId="2303098049" sldId="303"/>
        </pc:sldMkLst>
      </pc:sldChg>
      <pc:sldChg chg="add del">
        <pc:chgData name="Caroline Smith" userId="626ac109-182e-44a3-a4ce-fc8c4220d302" providerId="ADAL" clId="{24489806-ED86-4C72-9B52-6EF5E90EA601}" dt="2025-01-29T09:30:14.212" v="1066" actId="47"/>
        <pc:sldMkLst>
          <pc:docMk/>
          <pc:sldMk cId="2608390081" sldId="304"/>
        </pc:sldMkLst>
      </pc:sldChg>
      <pc:sldChg chg="add del">
        <pc:chgData name="Caroline Smith" userId="626ac109-182e-44a3-a4ce-fc8c4220d302" providerId="ADAL" clId="{24489806-ED86-4C72-9B52-6EF5E90EA601}" dt="2025-01-29T09:30:15.479" v="1067" actId="47"/>
        <pc:sldMkLst>
          <pc:docMk/>
          <pc:sldMk cId="3509015711" sldId="305"/>
        </pc:sldMkLst>
      </pc:sldChg>
      <pc:sldChg chg="add del">
        <pc:chgData name="Caroline Smith" userId="626ac109-182e-44a3-a4ce-fc8c4220d302" providerId="ADAL" clId="{24489806-ED86-4C72-9B52-6EF5E90EA601}" dt="2025-01-29T09:30:20.507" v="1068" actId="47"/>
        <pc:sldMkLst>
          <pc:docMk/>
          <pc:sldMk cId="206378033" sldId="306"/>
        </pc:sldMkLst>
      </pc:sldChg>
      <pc:sldChg chg="add del">
        <pc:chgData name="Caroline Smith" userId="626ac109-182e-44a3-a4ce-fc8c4220d302" providerId="ADAL" clId="{24489806-ED86-4C72-9B52-6EF5E90EA601}" dt="2025-01-29T09:30:25.199" v="1069" actId="47"/>
        <pc:sldMkLst>
          <pc:docMk/>
          <pc:sldMk cId="346356626" sldId="307"/>
        </pc:sldMkLst>
      </pc:sldChg>
      <pc:sldChg chg="add del">
        <pc:chgData name="Caroline Smith" userId="626ac109-182e-44a3-a4ce-fc8c4220d302" providerId="ADAL" clId="{24489806-ED86-4C72-9B52-6EF5E90EA601}" dt="2025-01-29T09:30:26.284" v="1070" actId="47"/>
        <pc:sldMkLst>
          <pc:docMk/>
          <pc:sldMk cId="1561552513" sldId="308"/>
        </pc:sldMkLst>
      </pc:sldChg>
      <pc:sldChg chg="add del">
        <pc:chgData name="Caroline Smith" userId="626ac109-182e-44a3-a4ce-fc8c4220d302" providerId="ADAL" clId="{24489806-ED86-4C72-9B52-6EF5E90EA601}" dt="2025-01-29T09:30:27.218" v="1071" actId="47"/>
        <pc:sldMkLst>
          <pc:docMk/>
          <pc:sldMk cId="3883926264" sldId="309"/>
        </pc:sldMkLst>
      </pc:sldChg>
      <pc:sldChg chg="add del">
        <pc:chgData name="Caroline Smith" userId="626ac109-182e-44a3-a4ce-fc8c4220d302" providerId="ADAL" clId="{24489806-ED86-4C72-9B52-6EF5E90EA601}" dt="2025-01-29T09:30:28.315" v="1072" actId="47"/>
        <pc:sldMkLst>
          <pc:docMk/>
          <pc:sldMk cId="1601666991" sldId="310"/>
        </pc:sldMkLst>
      </pc:sldChg>
      <pc:sldChg chg="add del">
        <pc:chgData name="Caroline Smith" userId="626ac109-182e-44a3-a4ce-fc8c4220d302" providerId="ADAL" clId="{24489806-ED86-4C72-9B52-6EF5E90EA601}" dt="2025-01-29T09:29:28.334" v="1056" actId="47"/>
        <pc:sldMkLst>
          <pc:docMk/>
          <pc:sldMk cId="19820418" sldId="311"/>
        </pc:sldMkLst>
      </pc:sldChg>
      <pc:sldChg chg="modSp add mod ord">
        <pc:chgData name="Caroline Smith" userId="626ac109-182e-44a3-a4ce-fc8c4220d302" providerId="ADAL" clId="{24489806-ED86-4C72-9B52-6EF5E90EA601}" dt="2025-01-29T10:07:51.494" v="2107"/>
        <pc:sldMkLst>
          <pc:docMk/>
          <pc:sldMk cId="3152969881" sldId="312"/>
        </pc:sldMkLst>
        <pc:spChg chg="mod">
          <ac:chgData name="Caroline Smith" userId="626ac109-182e-44a3-a4ce-fc8c4220d302" providerId="ADAL" clId="{24489806-ED86-4C72-9B52-6EF5E90EA601}" dt="2025-01-29T09:54:50.928" v="1589" actId="20577"/>
          <ac:spMkLst>
            <pc:docMk/>
            <pc:sldMk cId="3152969881" sldId="312"/>
            <ac:spMk id="3" creationId="{00000000-0000-0000-0000-000000000000}"/>
          </ac:spMkLst>
        </pc:spChg>
      </pc:sldChg>
      <pc:sldChg chg="modSp add mod ord addAnim delAnim modAnim modNotesTx">
        <pc:chgData name="Caroline Smith" userId="626ac109-182e-44a3-a4ce-fc8c4220d302" providerId="ADAL" clId="{24489806-ED86-4C72-9B52-6EF5E90EA601}" dt="2025-01-29T11:43:30.120" v="4161" actId="20577"/>
        <pc:sldMkLst>
          <pc:docMk/>
          <pc:sldMk cId="3416218389" sldId="313"/>
        </pc:sldMkLst>
        <pc:spChg chg="mod">
          <ac:chgData name="Caroline Smith" userId="626ac109-182e-44a3-a4ce-fc8c4220d302" providerId="ADAL" clId="{24489806-ED86-4C72-9B52-6EF5E90EA601}" dt="2025-01-29T09:39:03.043" v="1183" actId="20577"/>
          <ac:spMkLst>
            <pc:docMk/>
            <pc:sldMk cId="3416218389" sldId="313"/>
            <ac:spMk id="2" creationId="{00000000-0000-0000-0000-000000000000}"/>
          </ac:spMkLst>
        </pc:spChg>
        <pc:spChg chg="mod">
          <ac:chgData name="Caroline Smith" userId="626ac109-182e-44a3-a4ce-fc8c4220d302" providerId="ADAL" clId="{24489806-ED86-4C72-9B52-6EF5E90EA601}" dt="2025-01-29T10:44:16.341" v="4091" actId="21"/>
          <ac:spMkLst>
            <pc:docMk/>
            <pc:sldMk cId="3416218389" sldId="313"/>
            <ac:spMk id="3" creationId="{00000000-0000-0000-0000-000000000000}"/>
          </ac:spMkLst>
        </pc:spChg>
      </pc:sldChg>
      <pc:sldChg chg="modSp add del modAnim">
        <pc:chgData name="Caroline Smith" userId="626ac109-182e-44a3-a4ce-fc8c4220d302" providerId="ADAL" clId="{24489806-ED86-4C72-9B52-6EF5E90EA601}" dt="2025-01-29T10:19:53.582" v="2300" actId="47"/>
        <pc:sldMkLst>
          <pc:docMk/>
          <pc:sldMk cId="1312059286" sldId="314"/>
        </pc:sldMkLst>
        <pc:spChg chg="mod">
          <ac:chgData name="Caroline Smith" userId="626ac109-182e-44a3-a4ce-fc8c4220d302" providerId="ADAL" clId="{24489806-ED86-4C72-9B52-6EF5E90EA601}" dt="2025-01-29T10:15:36.472" v="2299" actId="20577"/>
          <ac:spMkLst>
            <pc:docMk/>
            <pc:sldMk cId="1312059286" sldId="314"/>
            <ac:spMk id="3" creationId="{01D57D7E-AC5C-01C3-338B-6867B03BCE63}"/>
          </ac:spMkLst>
        </pc:spChg>
      </pc:sldChg>
      <pc:sldChg chg="modSp add mod modAnim modNotesTx">
        <pc:chgData name="Caroline Smith" userId="626ac109-182e-44a3-a4ce-fc8c4220d302" providerId="ADAL" clId="{24489806-ED86-4C72-9B52-6EF5E90EA601}" dt="2025-01-29T10:55:03.587" v="4159" actId="20577"/>
        <pc:sldMkLst>
          <pc:docMk/>
          <pc:sldMk cId="1905484597" sldId="314"/>
        </pc:sldMkLst>
        <pc:spChg chg="mod">
          <ac:chgData name="Caroline Smith" userId="626ac109-182e-44a3-a4ce-fc8c4220d302" providerId="ADAL" clId="{24489806-ED86-4C72-9B52-6EF5E90EA601}" dt="2025-01-29T10:24:47.485" v="2640" actId="20577"/>
          <ac:spMkLst>
            <pc:docMk/>
            <pc:sldMk cId="1905484597" sldId="314"/>
            <ac:spMk id="2" creationId="{A22016D6-DA75-5B52-1EF1-FB405C978216}"/>
          </ac:spMkLst>
        </pc:spChg>
        <pc:spChg chg="mod">
          <ac:chgData name="Caroline Smith" userId="626ac109-182e-44a3-a4ce-fc8c4220d302" providerId="ADAL" clId="{24489806-ED86-4C72-9B52-6EF5E90EA601}" dt="2025-01-29T10:55:03.587" v="4159" actId="20577"/>
          <ac:spMkLst>
            <pc:docMk/>
            <pc:sldMk cId="1905484597" sldId="314"/>
            <ac:spMk id="3" creationId="{DCE29869-14FE-E139-70A2-3372902695B6}"/>
          </ac:spMkLst>
        </pc:spChg>
      </pc:sldChg>
      <pc:sldChg chg="new del">
        <pc:chgData name="Caroline Smith" userId="626ac109-182e-44a3-a4ce-fc8c4220d302" providerId="ADAL" clId="{24489806-ED86-4C72-9B52-6EF5E90EA601}" dt="2025-01-29T10:24:19.013" v="2586" actId="680"/>
        <pc:sldMkLst>
          <pc:docMk/>
          <pc:sldMk cId="2935844835" sldId="314"/>
        </pc:sldMkLst>
      </pc:sldChg>
      <pc:sldChg chg="add del">
        <pc:chgData name="Caroline Smith" userId="626ac109-182e-44a3-a4ce-fc8c4220d302" providerId="ADAL" clId="{24489806-ED86-4C72-9B52-6EF5E90EA601}" dt="2025-01-29T10:44:23.064" v="4095" actId="47"/>
        <pc:sldMkLst>
          <pc:docMk/>
          <pc:sldMk cId="1044264318" sldId="315"/>
        </pc:sldMkLst>
      </pc:sldChg>
      <pc:sldMasterChg chg="add addSldLayout">
        <pc:chgData name="Caroline Smith" userId="626ac109-182e-44a3-a4ce-fc8c4220d302" providerId="ADAL" clId="{24489806-ED86-4C72-9B52-6EF5E90EA601}" dt="2025-01-29T09:29:12.579" v="1054" actId="27028"/>
        <pc:sldMasterMkLst>
          <pc:docMk/>
          <pc:sldMasterMk cId="2616537251" sldId="2147483660"/>
        </pc:sldMasterMkLst>
        <pc:sldLayoutChg chg="add">
          <pc:chgData name="Caroline Smith" userId="626ac109-182e-44a3-a4ce-fc8c4220d302" providerId="ADAL" clId="{24489806-ED86-4C72-9B52-6EF5E90EA601}" dt="2025-01-29T09:29:12.579" v="1054" actId="27028"/>
          <pc:sldLayoutMkLst>
            <pc:docMk/>
            <pc:sldMasterMk cId="2616537251" sldId="2147483660"/>
            <pc:sldLayoutMk cId="1552778411"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FDD46-0F50-43A5-B645-B6B607DF0568}" type="datetimeFigureOut">
              <a:rPr lang="en-GB" smtClean="0"/>
              <a:t>27/01/2025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D7F9A-DA05-4697-B547-3C473652789E}" type="slidenum">
              <a:rPr lang="en-GB" smtClean="0"/>
              <a:t>‹#›</a:t>
            </a:fld>
            <a:endParaRPr lang="en-GB"/>
          </a:p>
        </p:txBody>
      </p:sp>
    </p:spTree>
    <p:extLst>
      <p:ext uri="{BB962C8B-B14F-4D97-AF65-F5344CB8AC3E}">
        <p14:creationId xmlns:p14="http://schemas.microsoft.com/office/powerpoint/2010/main" val="211515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a:t>
            </a:r>
          </a:p>
          <a:p>
            <a:r>
              <a:rPr lang="en-GB" dirty="0"/>
              <a:t>All slides will be sent to you</a:t>
            </a:r>
          </a:p>
        </p:txBody>
      </p:sp>
      <p:sp>
        <p:nvSpPr>
          <p:cNvPr id="4" name="Slide Number Placeholder 3"/>
          <p:cNvSpPr>
            <a:spLocks noGrp="1"/>
          </p:cNvSpPr>
          <p:nvPr>
            <p:ph type="sldNum" sz="quarter" idx="5"/>
          </p:nvPr>
        </p:nvSpPr>
        <p:spPr/>
        <p:txBody>
          <a:bodyPr/>
          <a:lstStyle/>
          <a:p>
            <a:fld id="{61BD7F9A-DA05-4697-B547-3C473652789E}" type="slidenum">
              <a:rPr lang="en-GB" smtClean="0"/>
              <a:t>1</a:t>
            </a:fld>
            <a:endParaRPr lang="en-GB"/>
          </a:p>
        </p:txBody>
      </p:sp>
    </p:spTree>
    <p:extLst>
      <p:ext uri="{BB962C8B-B14F-4D97-AF65-F5344CB8AC3E}">
        <p14:creationId xmlns:p14="http://schemas.microsoft.com/office/powerpoint/2010/main" val="226481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D7F9A-DA05-4697-B547-3C473652789E}" type="slidenum">
              <a:rPr lang="en-GB" smtClean="0"/>
              <a:t>3</a:t>
            </a:fld>
            <a:endParaRPr lang="en-GB"/>
          </a:p>
        </p:txBody>
      </p:sp>
    </p:spTree>
    <p:extLst>
      <p:ext uri="{BB962C8B-B14F-4D97-AF65-F5344CB8AC3E}">
        <p14:creationId xmlns:p14="http://schemas.microsoft.com/office/powerpoint/2010/main" val="302151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https://www.counsellingservice.manchester.ac.uk/workshop</a:t>
            </a:r>
          </a:p>
        </p:txBody>
      </p:sp>
      <p:sp>
        <p:nvSpPr>
          <p:cNvPr id="4" name="Slide Number Placeholder 3"/>
          <p:cNvSpPr>
            <a:spLocks noGrp="1"/>
          </p:cNvSpPr>
          <p:nvPr>
            <p:ph type="sldNum" sz="quarter" idx="5"/>
          </p:nvPr>
        </p:nvSpPr>
        <p:spPr/>
        <p:txBody>
          <a:bodyPr/>
          <a:lstStyle/>
          <a:p>
            <a:fld id="{61BD7F9A-DA05-4697-B547-3C473652789E}" type="slidenum">
              <a:rPr lang="en-GB" smtClean="0"/>
              <a:t>4</a:t>
            </a:fld>
            <a:endParaRPr lang="en-GB"/>
          </a:p>
        </p:txBody>
      </p:sp>
    </p:spTree>
    <p:extLst>
      <p:ext uri="{BB962C8B-B14F-4D97-AF65-F5344CB8AC3E}">
        <p14:creationId xmlns:p14="http://schemas.microsoft.com/office/powerpoint/2010/main" val="152103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D7F9A-DA05-4697-B547-3C473652789E}" type="slidenum">
              <a:rPr lang="en-GB" smtClean="0"/>
              <a:t>10</a:t>
            </a:fld>
            <a:endParaRPr lang="en-GB"/>
          </a:p>
        </p:txBody>
      </p:sp>
    </p:spTree>
    <p:extLst>
      <p:ext uri="{BB962C8B-B14F-4D97-AF65-F5344CB8AC3E}">
        <p14:creationId xmlns:p14="http://schemas.microsoft.com/office/powerpoint/2010/main" val="335697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CB6095-A468-4C2A-B694-5B6D544B6FF0}"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280931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CB6095-A468-4C2A-B694-5B6D544B6FF0}"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27401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CB6095-A468-4C2A-B694-5B6D544B6FF0}"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2050202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277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CB6095-A468-4C2A-B694-5B6D544B6FF0}"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130825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CB6095-A468-4C2A-B694-5B6D544B6FF0}"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252275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CB6095-A468-4C2A-B694-5B6D544B6FF0}" type="datetimeFigureOut">
              <a:rPr lang="en-GB" smtClean="0"/>
              <a:t>27/01/2025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103619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CB6095-A468-4C2A-B694-5B6D544B6FF0}" type="datetimeFigureOut">
              <a:rPr lang="en-GB" smtClean="0"/>
              <a:t>27/01/2025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319951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CB6095-A468-4C2A-B694-5B6D544B6FF0}" type="datetimeFigureOut">
              <a:rPr lang="en-GB" smtClean="0"/>
              <a:t>27/01/2025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110825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B6095-A468-4C2A-B694-5B6D544B6FF0}" type="datetimeFigureOut">
              <a:rPr lang="en-GB" smtClean="0"/>
              <a:t>27/01/2025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56205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CB6095-A468-4C2A-B694-5B6D544B6FF0}" type="datetimeFigureOut">
              <a:rPr lang="en-GB" smtClean="0"/>
              <a:t>27/01/2025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361671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CB6095-A468-4C2A-B694-5B6D544B6FF0}" type="datetimeFigureOut">
              <a:rPr lang="en-GB" smtClean="0"/>
              <a:t>27/01/2025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8E101C-C4CF-49C0-ACD4-248FE66D8FCF}" type="slidenum">
              <a:rPr lang="en-GB" smtClean="0"/>
              <a:t>‹#›</a:t>
            </a:fld>
            <a:endParaRPr lang="en-GB"/>
          </a:p>
        </p:txBody>
      </p:sp>
    </p:spTree>
    <p:extLst>
      <p:ext uri="{BB962C8B-B14F-4D97-AF65-F5344CB8AC3E}">
        <p14:creationId xmlns:p14="http://schemas.microsoft.com/office/powerpoint/2010/main" val="2917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B6095-A468-4C2A-B694-5B6D544B6FF0}" type="datetimeFigureOut">
              <a:rPr lang="en-GB" smtClean="0"/>
              <a:t>27/01/2025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E101C-C4CF-49C0-ACD4-248FE66D8FCF}" type="slidenum">
              <a:rPr lang="en-GB" smtClean="0"/>
              <a:t>‹#›</a:t>
            </a:fld>
            <a:endParaRPr lang="en-GB"/>
          </a:p>
        </p:txBody>
      </p:sp>
    </p:spTree>
    <p:extLst>
      <p:ext uri="{BB962C8B-B14F-4D97-AF65-F5344CB8AC3E}">
        <p14:creationId xmlns:p14="http://schemas.microsoft.com/office/powerpoint/2010/main" val="66673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65372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so.manchester.ac.uk/"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www.counsellingservice.manchester.ac.uk/" TargetMode="External"/><Relationship Id="rId4" Type="http://schemas.openxmlformats.org/officeDocument/2006/relationships/hyperlink" Target="https://www.staffnet.manchester.ac.uk/adviceandrespo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tudentsupport.manchester.ac.uk/taking-care/" TargetMode="External"/><Relationship Id="rId2" Type="http://schemas.openxmlformats.org/officeDocument/2006/relationships/hyperlink" Target="https://www.manchesterunigp.nhs.uk/" TargetMode="External"/><Relationship Id="rId1" Type="http://schemas.openxmlformats.org/officeDocument/2006/relationships/slideLayout" Target="../slideLayouts/slideLayout2.xml"/><Relationship Id="rId5" Type="http://schemas.openxmlformats.org/officeDocument/2006/relationships/hyperlink" Target="https://www.counsellingservice.manchester.ac.uk/healthassured/" TargetMode="External"/><Relationship Id="rId4" Type="http://schemas.openxmlformats.org/officeDocument/2006/relationships/hyperlink" Target="https://www.counsellingservice.manchester.ac.uk/mh-ap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hewellbeingthesis.org.uk/" TargetMode="External"/><Relationship Id="rId2" Type="http://schemas.openxmlformats.org/officeDocument/2006/relationships/hyperlink" Target="https://voicesofacademia.com/"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ukri.org/wp-content/uploads/2018/05/RE_141221-MentalHealthReportFinal.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unsellingservice.manchester.ac.uk/socialprescribing/" TargetMode="External"/><Relationship Id="rId2" Type="http://schemas.openxmlformats.org/officeDocument/2006/relationships/hyperlink" Target="https://www.counsellingservice.manchester.ac.uk/confidentiality/"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ounsellingservice.manchester.ac.uk/get-he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ounsellingservice.manchester.ac.uk/interactive-resources/" TargetMode="External"/><Relationship Id="rId2" Type="http://schemas.openxmlformats.org/officeDocument/2006/relationships/hyperlink" Target="https://www.counsellingservice.manchester.ac.uk/workshops/details/?event=6400" TargetMode="External"/><Relationship Id="rId1" Type="http://schemas.openxmlformats.org/officeDocument/2006/relationships/slideLayout" Target="../slideLayouts/slideLayout2.xml"/><Relationship Id="rId5" Type="http://schemas.openxmlformats.org/officeDocument/2006/relationships/hyperlink" Target="Doctoral%20Academy%20Support%20Hub" TargetMode="External"/><Relationship Id="rId4" Type="http://schemas.openxmlformats.org/officeDocument/2006/relationships/hyperlink" Target="https://soundcloud.com/allbeeingwellpodca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tudentsupport.manchester.ac.uk/tailored-support/pgrstudents/"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counsellingservice.manchester.ac.uk/get-hel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ounsellingservice.manchester.ac.uk/help-in-a-crisi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2" y="185058"/>
            <a:ext cx="11255829" cy="1405932"/>
          </a:xfrm>
          <a:solidFill>
            <a:srgbClr val="9999FF"/>
          </a:solidFill>
        </p:spPr>
        <p:txBody>
          <a:bodyPr>
            <a:normAutofit/>
          </a:bodyPr>
          <a:lstStyle/>
          <a:p>
            <a:r>
              <a:rPr lang="en-GB" dirty="0"/>
              <a:t>The Counselling and Mental Health Service </a:t>
            </a:r>
            <a:br>
              <a:rPr lang="en-GB" dirty="0"/>
            </a:br>
            <a:endParaRPr lang="en-GB" sz="2400" dirty="0"/>
          </a:p>
        </p:txBody>
      </p:sp>
      <p:pic>
        <p:nvPicPr>
          <p:cNvPr id="11" name="Content Placeholder 10"/>
          <p:cNvPicPr>
            <a:picLocks noGrp="1" noChangeAspect="1"/>
          </p:cNvPicPr>
          <p:nvPr>
            <p:ph sz="half" idx="2"/>
          </p:nvPr>
        </p:nvPicPr>
        <p:blipFill>
          <a:blip r:embed="rId3"/>
          <a:stretch>
            <a:fillRect/>
          </a:stretch>
        </p:blipFill>
        <p:spPr>
          <a:xfrm>
            <a:off x="4354187" y="3208174"/>
            <a:ext cx="5136832" cy="34415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8961" y="40731"/>
            <a:ext cx="1655067" cy="701041"/>
          </a:xfrm>
          <a:prstGeom prst="rect">
            <a:avLst/>
          </a:prstGeom>
        </p:spPr>
      </p:pic>
      <p:pic>
        <p:nvPicPr>
          <p:cNvPr id="4" name="Content Placeholder 3"/>
          <p:cNvPicPr>
            <a:picLocks noGrp="1" noChangeAspect="1"/>
          </p:cNvPicPr>
          <p:nvPr>
            <p:ph sz="half" idx="1"/>
          </p:nvPr>
        </p:nvPicPr>
        <p:blipFill>
          <a:blip r:embed="rId5"/>
          <a:stretch>
            <a:fillRect/>
          </a:stretch>
        </p:blipFill>
        <p:spPr>
          <a:xfrm>
            <a:off x="7649958" y="1894859"/>
            <a:ext cx="3737010" cy="2111083"/>
          </a:xfrm>
          <a:prstGeom prst="rect">
            <a:avLst/>
          </a:prstGeom>
        </p:spPr>
      </p:pic>
      <p:pic>
        <p:nvPicPr>
          <p:cNvPr id="7" name="Content Placeholder 6"/>
          <p:cNvPicPr>
            <a:picLocks noChangeAspect="1"/>
          </p:cNvPicPr>
          <p:nvPr/>
        </p:nvPicPr>
        <p:blipFill>
          <a:blip r:embed="rId6"/>
          <a:stretch>
            <a:fillRect/>
          </a:stretch>
        </p:blipFill>
        <p:spPr>
          <a:xfrm>
            <a:off x="166326" y="1735317"/>
            <a:ext cx="4375717" cy="2911924"/>
          </a:xfrm>
          <a:prstGeom prst="rect">
            <a:avLst/>
          </a:prstGeom>
        </p:spPr>
      </p:pic>
    </p:spTree>
    <p:extLst>
      <p:ext uri="{BB962C8B-B14F-4D97-AF65-F5344CB8AC3E}">
        <p14:creationId xmlns:p14="http://schemas.microsoft.com/office/powerpoint/2010/main" val="250367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 y="217170"/>
            <a:ext cx="11349990" cy="891540"/>
          </a:xfrm>
          <a:solidFill>
            <a:srgbClr val="9999FF"/>
          </a:solidFill>
        </p:spPr>
        <p:txBody>
          <a:bodyPr>
            <a:normAutofit/>
          </a:bodyPr>
          <a:lstStyle/>
          <a:p>
            <a:r>
              <a:rPr lang="en-GB" dirty="0"/>
              <a:t>Additional Support Services </a:t>
            </a:r>
          </a:p>
        </p:txBody>
      </p:sp>
      <p:sp>
        <p:nvSpPr>
          <p:cNvPr id="3" name="Content Placeholder 2"/>
          <p:cNvSpPr>
            <a:spLocks noGrp="1"/>
          </p:cNvSpPr>
          <p:nvPr>
            <p:ph idx="1"/>
          </p:nvPr>
        </p:nvSpPr>
        <p:spPr>
          <a:xfrm>
            <a:off x="205740" y="1325880"/>
            <a:ext cx="11761470" cy="5314950"/>
          </a:xfrm>
          <a:solidFill>
            <a:schemeClr val="accent1">
              <a:lumMod val="40000"/>
              <a:lumOff val="60000"/>
            </a:schemeClr>
          </a:solidFill>
        </p:spPr>
        <p:txBody>
          <a:bodyPr>
            <a:normAutofit/>
          </a:bodyPr>
          <a:lstStyle/>
          <a:p>
            <a:pPr marL="0" indent="0">
              <a:buNone/>
            </a:pPr>
            <a:r>
              <a:rPr lang="en-GB" sz="2900" dirty="0">
                <a:hlinkClick r:id="rId3"/>
              </a:rPr>
              <a:t>Disability Advisory and Support Service </a:t>
            </a:r>
            <a:r>
              <a:rPr lang="en-GB" sz="2900" dirty="0"/>
              <a:t>(DASS):</a:t>
            </a:r>
            <a:r>
              <a:rPr lang="en-US" sz="2900" dirty="0"/>
              <a:t> Equality Law defines a </a:t>
            </a:r>
          </a:p>
          <a:p>
            <a:pPr marL="0" indent="0">
              <a:buNone/>
            </a:pPr>
            <a:r>
              <a:rPr lang="en-US" sz="2900" dirty="0"/>
              <a:t>as any condition which has a significant, adverse and long-term effect on a person’s ability to carry out normal day-to-day activities.</a:t>
            </a:r>
          </a:p>
          <a:p>
            <a:pPr marL="0" indent="0">
              <a:buNone/>
            </a:pPr>
            <a:endParaRPr lang="en-US" sz="2900" dirty="0"/>
          </a:p>
          <a:p>
            <a:pPr marL="0" indent="0">
              <a:buNone/>
            </a:pPr>
            <a:r>
              <a:rPr lang="en-US" sz="2900" dirty="0"/>
              <a:t>Provide practical support to students and staff enabling them to succeed in their studies, work and your University experience. </a:t>
            </a:r>
          </a:p>
          <a:p>
            <a:pPr marL="0" indent="0">
              <a:buNone/>
            </a:pPr>
            <a:endParaRPr lang="en-US" sz="2900" dirty="0">
              <a:hlinkClick r:id="rId4"/>
            </a:endParaRPr>
          </a:p>
          <a:p>
            <a:pPr marL="0" indent="0">
              <a:buNone/>
            </a:pPr>
            <a:r>
              <a:rPr lang="en-GB" sz="2900" dirty="0">
                <a:hlinkClick r:id="rId4"/>
              </a:rPr>
              <a:t>Advice and Response </a:t>
            </a:r>
            <a:r>
              <a:rPr lang="en-GB" sz="2900" dirty="0"/>
              <a:t>(A&amp;R): </a:t>
            </a:r>
            <a:r>
              <a:rPr lang="en-US" sz="2900" dirty="0"/>
              <a:t>Specialist support for safeguarding and student allegations of sexual misconduct, harassment and hate crime. They provide holistic, trauma-informed support to all students involved in an incident</a:t>
            </a:r>
            <a:endParaRPr lang="en-US" sz="2900" b="1" dirty="0"/>
          </a:p>
          <a:p>
            <a:pPr marL="0" indent="0">
              <a:buNone/>
            </a:pPr>
            <a:endParaRPr lang="en-US" sz="2900" b="1" dirty="0"/>
          </a:p>
          <a:p>
            <a:pPr marL="0" indent="0">
              <a:buNone/>
            </a:pPr>
            <a:endParaRPr lang="en-US" sz="2900" b="1" dirty="0"/>
          </a:p>
          <a:p>
            <a:pPr marL="0" indent="0">
              <a:buNone/>
            </a:pPr>
            <a:endParaRPr lang="en-US" sz="2900" dirty="0">
              <a:hlinkClick r:id="rId5"/>
            </a:endParaRPr>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600" dirty="0"/>
          </a:p>
          <a:p>
            <a:pPr marL="0" indent="0">
              <a:buNone/>
            </a:pPr>
            <a:endParaRPr lang="en-GB" sz="3600" dirty="0"/>
          </a:p>
          <a:p>
            <a:pPr marL="0" indent="0">
              <a:buNone/>
            </a:pPr>
            <a:endParaRPr lang="en-GB" sz="3600" dirty="0"/>
          </a:p>
          <a:p>
            <a:pPr marL="0" indent="0">
              <a:buNone/>
            </a:pPr>
            <a:endParaRPr lang="en-GB" sz="3600" dirty="0"/>
          </a:p>
          <a:p>
            <a:pPr marL="0" indent="0">
              <a:buNone/>
            </a:pPr>
            <a:endParaRPr lang="en-US" sz="3600" dirty="0"/>
          </a:p>
        </p:txBody>
      </p:sp>
      <p:pic>
        <p:nvPicPr>
          <p:cNvPr id="4" name="Picture 3"/>
          <p:cNvPicPr>
            <a:picLocks noChangeAspect="1"/>
          </p:cNvPicPr>
          <p:nvPr/>
        </p:nvPicPr>
        <p:blipFill>
          <a:blip r:embed="rId6"/>
          <a:stretch>
            <a:fillRect/>
          </a:stretch>
        </p:blipFill>
        <p:spPr>
          <a:xfrm>
            <a:off x="10630264" y="0"/>
            <a:ext cx="1658256" cy="701101"/>
          </a:xfrm>
          <a:prstGeom prst="rect">
            <a:avLst/>
          </a:prstGeom>
        </p:spPr>
      </p:pic>
    </p:spTree>
    <p:extLst>
      <p:ext uri="{BB962C8B-B14F-4D97-AF65-F5344CB8AC3E}">
        <p14:creationId xmlns:p14="http://schemas.microsoft.com/office/powerpoint/2010/main" val="3416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246185"/>
            <a:ext cx="10984523" cy="1116623"/>
          </a:xfrm>
          <a:solidFill>
            <a:srgbClr val="9999FF"/>
          </a:solidFill>
        </p:spPr>
        <p:txBody>
          <a:bodyPr>
            <a:normAutofit/>
          </a:bodyPr>
          <a:lstStyle/>
          <a:p>
            <a:r>
              <a:rPr lang="en-GB" dirty="0"/>
              <a:t>Additional support </a:t>
            </a:r>
          </a:p>
        </p:txBody>
      </p:sp>
      <p:sp>
        <p:nvSpPr>
          <p:cNvPr id="3" name="Content Placeholder 2"/>
          <p:cNvSpPr>
            <a:spLocks noGrp="1"/>
          </p:cNvSpPr>
          <p:nvPr>
            <p:ph idx="1"/>
          </p:nvPr>
        </p:nvSpPr>
        <p:spPr>
          <a:xfrm>
            <a:off x="298939" y="1591408"/>
            <a:ext cx="11054862" cy="5099538"/>
          </a:xfrm>
          <a:solidFill>
            <a:schemeClr val="accent1">
              <a:lumMod val="20000"/>
              <a:lumOff val="80000"/>
            </a:schemeClr>
          </a:solidFill>
        </p:spPr>
        <p:txBody>
          <a:bodyPr>
            <a:normAutofit lnSpcReduction="10000"/>
          </a:bodyPr>
          <a:lstStyle/>
          <a:p>
            <a:pPr marL="0" indent="0">
              <a:buNone/>
            </a:pPr>
            <a:r>
              <a:rPr lang="en-US" sz="3600" dirty="0"/>
              <a:t>It is important to register with a GP. The University has an on-campus GP service accessible </a:t>
            </a:r>
            <a:r>
              <a:rPr lang="en-US" sz="3600" dirty="0">
                <a:hlinkClick r:id="rId2"/>
              </a:rPr>
              <a:t>here</a:t>
            </a:r>
            <a:r>
              <a:rPr lang="en-US" sz="3600" dirty="0"/>
              <a:t>.</a:t>
            </a:r>
          </a:p>
          <a:p>
            <a:pPr marL="0" indent="0">
              <a:buNone/>
            </a:pPr>
            <a:endParaRPr lang="en-US" sz="3600" dirty="0"/>
          </a:p>
          <a:p>
            <a:pPr marL="0" indent="0">
              <a:buNone/>
            </a:pPr>
            <a:r>
              <a:rPr lang="en-US" sz="3600" dirty="0"/>
              <a:t>Please see additional guidance on how to take care of your wellbeing </a:t>
            </a:r>
            <a:r>
              <a:rPr lang="en-US" sz="3600" dirty="0">
                <a:hlinkClick r:id="rId3"/>
              </a:rPr>
              <a:t>here</a:t>
            </a:r>
            <a:r>
              <a:rPr lang="en-US" sz="3600" dirty="0"/>
              <a:t>. </a:t>
            </a:r>
          </a:p>
          <a:p>
            <a:pPr marL="0" indent="0">
              <a:buNone/>
            </a:pPr>
            <a:endParaRPr lang="en-US" sz="3600" dirty="0"/>
          </a:p>
          <a:p>
            <a:pPr marL="0" indent="0">
              <a:buNone/>
            </a:pPr>
            <a:r>
              <a:rPr lang="en-US" sz="3600" dirty="0"/>
              <a:t>The University has a 24/7 helpline ran by </a:t>
            </a:r>
            <a:r>
              <a:rPr lang="en-US" sz="3600" dirty="0">
                <a:hlinkClick r:id="rId4"/>
              </a:rPr>
              <a:t>‘Health Assured</a:t>
            </a:r>
            <a:r>
              <a:rPr lang="en-US" sz="3600" dirty="0"/>
              <a:t>’ contactable on 0800 028 3766. We encourage you to download the ‘</a:t>
            </a:r>
            <a:r>
              <a:rPr lang="en-US" sz="3600" dirty="0">
                <a:hlinkClick r:id="rId5"/>
              </a:rPr>
              <a:t>Wisdom App’ </a:t>
            </a:r>
            <a:r>
              <a:rPr lang="en-US" sz="3600" dirty="0"/>
              <a:t>where you can seek support via live chat, email and video call. </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354974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163286"/>
            <a:ext cx="10983687" cy="925285"/>
          </a:xfrm>
          <a:solidFill>
            <a:srgbClr val="9999FF"/>
          </a:solidFill>
        </p:spPr>
        <p:txBody>
          <a:bodyPr>
            <a:normAutofit/>
          </a:bodyPr>
          <a:lstStyle/>
          <a:p>
            <a:r>
              <a:rPr lang="en-GB" u="sng" dirty="0"/>
              <a:t>Resources</a:t>
            </a:r>
          </a:p>
        </p:txBody>
      </p:sp>
      <p:sp>
        <p:nvSpPr>
          <p:cNvPr id="3" name="Content Placeholder 2"/>
          <p:cNvSpPr>
            <a:spLocks noGrp="1"/>
          </p:cNvSpPr>
          <p:nvPr>
            <p:ph idx="1"/>
          </p:nvPr>
        </p:nvSpPr>
        <p:spPr>
          <a:xfrm>
            <a:off x="370114" y="1313482"/>
            <a:ext cx="10983687" cy="5381231"/>
          </a:xfrm>
          <a:solidFill>
            <a:schemeClr val="accent1">
              <a:lumMod val="20000"/>
              <a:lumOff val="80000"/>
            </a:schemeClr>
          </a:solidFill>
        </p:spPr>
        <p:txBody>
          <a:bodyPr vert="horz" lIns="91440" tIns="45720" rIns="91440" bIns="45720" rtlCol="0" anchor="t">
            <a:normAutofit/>
          </a:bodyPr>
          <a:lstStyle/>
          <a:p>
            <a:pPr marL="0" indent="0">
              <a:buNone/>
            </a:pPr>
            <a:r>
              <a:rPr lang="en-US" sz="2800" dirty="0">
                <a:hlinkClick r:id="rId2"/>
              </a:rPr>
              <a:t>Voices of Academia: Improving mental health &amp; wellness by giving you a voice  </a:t>
            </a:r>
            <a:endParaRPr lang="en-US" sz="2800" dirty="0"/>
          </a:p>
          <a:p>
            <a:pPr marL="0" indent="0">
              <a:buNone/>
            </a:pPr>
            <a:endParaRPr lang="en-US" sz="2800" dirty="0"/>
          </a:p>
          <a:p>
            <a:pPr marL="0" indent="0">
              <a:buNone/>
            </a:pPr>
            <a:r>
              <a:rPr lang="en-US" sz="2800" dirty="0"/>
              <a:t>The Wellbeing Thesis </a:t>
            </a:r>
            <a:r>
              <a:rPr lang="en-US" sz="2800" dirty="0">
                <a:hlinkClick r:id="rId3"/>
              </a:rPr>
              <a:t>https://thewellbeingthesis.org.uk/</a:t>
            </a:r>
            <a:endParaRPr lang="en-US" sz="2800" dirty="0"/>
          </a:p>
          <a:p>
            <a:pPr marL="0" indent="0">
              <a:buNone/>
            </a:pPr>
            <a:endParaRPr lang="en-US" sz="2800" dirty="0"/>
          </a:p>
          <a:p>
            <a:pPr marL="0" indent="0">
              <a:buNone/>
            </a:pPr>
            <a:r>
              <a:rPr lang="en-US" sz="2800" dirty="0">
                <a:hlinkClick r:id="rId4"/>
              </a:rPr>
              <a:t>https://www.ukri.org/wp-content/uploads/2018/05/RE_141221-MentalHealthReportFinal.pdf</a:t>
            </a: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sz="3600" dirty="0"/>
          </a:p>
        </p:txBody>
      </p:sp>
      <p:pic>
        <p:nvPicPr>
          <p:cNvPr id="4" name="Picture 3"/>
          <p:cNvPicPr>
            <a:picLocks noChangeAspect="1"/>
          </p:cNvPicPr>
          <p:nvPr/>
        </p:nvPicPr>
        <p:blipFill>
          <a:blip r:embed="rId5"/>
          <a:stretch>
            <a:fillRect/>
          </a:stretch>
        </p:blipFill>
        <p:spPr>
          <a:xfrm>
            <a:off x="10427064" y="14575"/>
            <a:ext cx="1658256" cy="701101"/>
          </a:xfrm>
          <a:prstGeom prst="rect">
            <a:avLst/>
          </a:prstGeom>
        </p:spPr>
      </p:pic>
    </p:spTree>
    <p:extLst>
      <p:ext uri="{BB962C8B-B14F-4D97-AF65-F5344CB8AC3E}">
        <p14:creationId xmlns:p14="http://schemas.microsoft.com/office/powerpoint/2010/main" val="31529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0174-9E7F-C0F0-5413-53C2E3B0125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D1D378A-F599-37BB-26F4-8C4966F6FBA5}"/>
              </a:ext>
            </a:extLst>
          </p:cNvPr>
          <p:cNvPicPr>
            <a:picLocks noChangeAspect="1"/>
          </p:cNvPicPr>
          <p:nvPr/>
        </p:nvPicPr>
        <p:blipFill>
          <a:blip r:embed="rId2"/>
          <a:stretch>
            <a:fillRect/>
          </a:stretch>
        </p:blipFill>
        <p:spPr>
          <a:xfrm>
            <a:off x="1338943" y="599673"/>
            <a:ext cx="8503443" cy="5658654"/>
          </a:xfrm>
          <a:prstGeom prst="rect">
            <a:avLst/>
          </a:prstGeom>
        </p:spPr>
      </p:pic>
    </p:spTree>
    <p:extLst>
      <p:ext uri="{BB962C8B-B14F-4D97-AF65-F5344CB8AC3E}">
        <p14:creationId xmlns:p14="http://schemas.microsoft.com/office/powerpoint/2010/main" val="62948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4454B-5E8A-0BF2-756F-2BD37A2D7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41B1D-6F4C-1A0D-099C-E4A645BEE6FC}"/>
              </a:ext>
            </a:extLst>
          </p:cNvPr>
          <p:cNvSpPr>
            <a:spLocks noGrp="1"/>
          </p:cNvSpPr>
          <p:nvPr>
            <p:ph type="title"/>
          </p:nvPr>
        </p:nvSpPr>
        <p:spPr>
          <a:xfrm>
            <a:off x="160639" y="267812"/>
            <a:ext cx="11822426" cy="548617"/>
          </a:xfrm>
          <a:solidFill>
            <a:srgbClr val="9999FF"/>
          </a:solidFill>
        </p:spPr>
        <p:txBody>
          <a:bodyPr>
            <a:normAutofit fontScale="90000"/>
          </a:bodyPr>
          <a:lstStyle/>
          <a:p>
            <a:r>
              <a:rPr lang="en-GB" dirty="0"/>
              <a:t>Who are we?</a:t>
            </a:r>
          </a:p>
        </p:txBody>
      </p:sp>
      <p:sp>
        <p:nvSpPr>
          <p:cNvPr id="3" name="Content Placeholder 2">
            <a:extLst>
              <a:ext uri="{FF2B5EF4-FFF2-40B4-BE49-F238E27FC236}">
                <a16:creationId xmlns:a16="http://schemas.microsoft.com/office/drawing/2014/main" id="{003A3F69-C46D-7E4F-CA67-40F41272E859}"/>
              </a:ext>
            </a:extLst>
          </p:cNvPr>
          <p:cNvSpPr>
            <a:spLocks noGrp="1"/>
          </p:cNvSpPr>
          <p:nvPr>
            <p:ph idx="1"/>
          </p:nvPr>
        </p:nvSpPr>
        <p:spPr>
          <a:xfrm>
            <a:off x="160638" y="1099752"/>
            <a:ext cx="11193163" cy="5665572"/>
          </a:xfrm>
          <a:solidFill>
            <a:schemeClr val="accent1">
              <a:lumMod val="20000"/>
              <a:lumOff val="80000"/>
            </a:schemeClr>
          </a:solidFill>
        </p:spPr>
        <p:txBody>
          <a:bodyPr>
            <a:normAutofit/>
          </a:bodyPr>
          <a:lstStyle/>
          <a:p>
            <a:r>
              <a:rPr lang="en-US" dirty="0"/>
              <a:t>We are a </a:t>
            </a:r>
            <a:r>
              <a:rPr lang="en-US" dirty="0">
                <a:hlinkClick r:id="rId2"/>
              </a:rPr>
              <a:t>confidential </a:t>
            </a:r>
            <a:r>
              <a:rPr lang="en-US" dirty="0"/>
              <a:t>service providing support to students via 1-1 appointments with a range of therapeutic and mental health professionals including Counsellors, Mental Health Practitioners and </a:t>
            </a:r>
            <a:r>
              <a:rPr lang="en-US" dirty="0">
                <a:hlinkClick r:id="rId3"/>
              </a:rPr>
              <a:t>Social Prescribers</a:t>
            </a:r>
            <a:r>
              <a:rPr lang="en-US" dirty="0"/>
              <a:t>. See further information </a:t>
            </a:r>
            <a:r>
              <a:rPr lang="en-US" dirty="0">
                <a:hlinkClick r:id="rId4"/>
              </a:rPr>
              <a:t>here</a:t>
            </a:r>
            <a:r>
              <a:rPr lang="en-US" dirty="0"/>
              <a:t>.</a:t>
            </a:r>
          </a:p>
          <a:p>
            <a:pPr marL="0" indent="0">
              <a:buNone/>
            </a:pPr>
            <a:endParaRPr lang="en-US" dirty="0"/>
          </a:p>
          <a:p>
            <a:r>
              <a:rPr lang="en-US" dirty="0"/>
              <a:t>We deliver a very helpful ‘first step’ towards addressing a mental health need and we have lots of resources available to help you.</a:t>
            </a:r>
          </a:p>
          <a:p>
            <a:endParaRPr lang="en-US" dirty="0"/>
          </a:p>
          <a:p>
            <a:r>
              <a:rPr lang="en-US" dirty="0"/>
              <a:t>Several 1-1 sessions in combination with self-help materials/therapeutic groups/workshops can be enough to help you manage things better and get back on track. If you need more, we can discuss this with you and work together to develop a plan or consider referral to a more specialist service.</a:t>
            </a:r>
          </a:p>
          <a:p>
            <a:endParaRPr lang="en-US" dirty="0"/>
          </a:p>
          <a:p>
            <a:endParaRPr lang="en-US" dirty="0"/>
          </a:p>
          <a:p>
            <a:pPr marL="0" indent="0">
              <a:buNone/>
            </a:pPr>
            <a:endParaRPr lang="en-US" dirty="0"/>
          </a:p>
          <a:p>
            <a:endParaRPr lang="en-GB" dirty="0"/>
          </a:p>
        </p:txBody>
      </p:sp>
      <p:pic>
        <p:nvPicPr>
          <p:cNvPr id="4" name="Picture 3">
            <a:extLst>
              <a:ext uri="{FF2B5EF4-FFF2-40B4-BE49-F238E27FC236}">
                <a16:creationId xmlns:a16="http://schemas.microsoft.com/office/drawing/2014/main" id="{64637D68-D170-3E42-EF31-266E259AFB7C}"/>
              </a:ext>
            </a:extLst>
          </p:cNvPr>
          <p:cNvPicPr>
            <a:picLocks noChangeAspect="1"/>
          </p:cNvPicPr>
          <p:nvPr/>
        </p:nvPicPr>
        <p:blipFill>
          <a:blip r:embed="rId5"/>
          <a:stretch>
            <a:fillRect/>
          </a:stretch>
        </p:blipFill>
        <p:spPr>
          <a:xfrm>
            <a:off x="10324808" y="267811"/>
            <a:ext cx="1658256" cy="701101"/>
          </a:xfrm>
          <a:prstGeom prst="rect">
            <a:avLst/>
          </a:prstGeom>
        </p:spPr>
      </p:pic>
    </p:spTree>
    <p:extLst>
      <p:ext uri="{BB962C8B-B14F-4D97-AF65-F5344CB8AC3E}">
        <p14:creationId xmlns:p14="http://schemas.microsoft.com/office/powerpoint/2010/main" val="260258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F4C29-EF26-999A-DFDE-CE96BBFCA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16D6-DA75-5B52-1EF1-FB405C978216}"/>
              </a:ext>
            </a:extLst>
          </p:cNvPr>
          <p:cNvSpPr>
            <a:spLocks noGrp="1"/>
          </p:cNvSpPr>
          <p:nvPr>
            <p:ph type="title"/>
          </p:nvPr>
        </p:nvSpPr>
        <p:spPr>
          <a:xfrm>
            <a:off x="160639" y="267812"/>
            <a:ext cx="11822426" cy="548617"/>
          </a:xfrm>
          <a:solidFill>
            <a:srgbClr val="9999FF"/>
          </a:solidFill>
        </p:spPr>
        <p:txBody>
          <a:bodyPr>
            <a:normAutofit fontScale="90000"/>
          </a:bodyPr>
          <a:lstStyle/>
          <a:p>
            <a:r>
              <a:rPr lang="en-GB" dirty="0"/>
              <a:t>When do I access support?</a:t>
            </a:r>
          </a:p>
        </p:txBody>
      </p:sp>
      <p:sp>
        <p:nvSpPr>
          <p:cNvPr id="3" name="Content Placeholder 2">
            <a:extLst>
              <a:ext uri="{FF2B5EF4-FFF2-40B4-BE49-F238E27FC236}">
                <a16:creationId xmlns:a16="http://schemas.microsoft.com/office/drawing/2014/main" id="{DCE29869-14FE-E139-70A2-3372902695B6}"/>
              </a:ext>
            </a:extLst>
          </p:cNvPr>
          <p:cNvSpPr>
            <a:spLocks noGrp="1"/>
          </p:cNvSpPr>
          <p:nvPr>
            <p:ph idx="1"/>
          </p:nvPr>
        </p:nvSpPr>
        <p:spPr>
          <a:xfrm>
            <a:off x="160638" y="968912"/>
            <a:ext cx="11822426" cy="5796412"/>
          </a:xfrm>
          <a:solidFill>
            <a:schemeClr val="accent1">
              <a:lumMod val="20000"/>
              <a:lumOff val="80000"/>
            </a:schemeClr>
          </a:solidFill>
        </p:spPr>
        <p:txBody>
          <a:bodyPr>
            <a:normAutofit fontScale="92500" lnSpcReduction="10000"/>
          </a:bodyPr>
          <a:lstStyle/>
          <a:p>
            <a:pPr marL="0" indent="0">
              <a:buNone/>
            </a:pPr>
            <a:r>
              <a:rPr lang="en-US" dirty="0"/>
              <a:t>The most common mental health difficulties in PGRs are anxiety and depression. </a:t>
            </a:r>
          </a:p>
          <a:p>
            <a:pPr marL="0" indent="0">
              <a:buNone/>
            </a:pPr>
            <a:endParaRPr lang="en-US" dirty="0"/>
          </a:p>
          <a:p>
            <a:pPr marL="0" indent="0">
              <a:buNone/>
            </a:pPr>
            <a:r>
              <a:rPr lang="en-US" dirty="0"/>
              <a:t>PGRs’ unique experiences include lone working, high expectations, identify (staff vs student, multiple roles) pressure, the quality of relationships, maintaining motivation (am I making progress?). </a:t>
            </a:r>
          </a:p>
          <a:p>
            <a:pPr marL="0" indent="0">
              <a:buNone/>
            </a:pPr>
            <a:endParaRPr lang="en-US" dirty="0"/>
          </a:p>
          <a:p>
            <a:pPr marL="0" indent="0">
              <a:buNone/>
            </a:pPr>
            <a:r>
              <a:rPr lang="en-US" dirty="0"/>
              <a:t>Whilst everybody gets worried, anxious, down or low from time to time, it is important to </a:t>
            </a:r>
            <a:r>
              <a:rPr lang="en-US" dirty="0" err="1"/>
              <a:t>recognise</a:t>
            </a:r>
            <a:r>
              <a:rPr lang="en-US" dirty="0"/>
              <a:t> when ‘ordinary’ anxiety and low mood starts to impact upon your life and studies and prevents you from achieving your goals.</a:t>
            </a:r>
          </a:p>
          <a:p>
            <a:pPr marL="0" indent="0">
              <a:buNone/>
            </a:pPr>
            <a:endParaRPr lang="en-US" dirty="0"/>
          </a:p>
          <a:p>
            <a:pPr marL="0" indent="0">
              <a:buNone/>
            </a:pPr>
            <a:r>
              <a:rPr lang="en-US" dirty="0"/>
              <a:t>We encourage you to take proactive steps to add address your needs before they reach a crisis point. </a:t>
            </a:r>
          </a:p>
          <a:p>
            <a:pPr marL="0" indent="0">
              <a:buNone/>
            </a:pPr>
            <a:endParaRPr lang="en-US" b="1" dirty="0"/>
          </a:p>
          <a:p>
            <a:pPr marL="0" indent="0">
              <a:buNone/>
            </a:pPr>
            <a:r>
              <a:rPr lang="en-US" sz="3600" b="1" u="sng" dirty="0"/>
              <a:t>It is OK to need to seek support. </a:t>
            </a:r>
          </a:p>
          <a:p>
            <a:endParaRPr lang="en-US" dirty="0"/>
          </a:p>
          <a:p>
            <a:pPr marL="0" indent="0">
              <a:buNone/>
            </a:pPr>
            <a:endParaRPr lang="en-US" dirty="0"/>
          </a:p>
          <a:p>
            <a:endParaRPr lang="en-GB" dirty="0"/>
          </a:p>
        </p:txBody>
      </p:sp>
      <p:pic>
        <p:nvPicPr>
          <p:cNvPr id="4" name="Picture 3">
            <a:extLst>
              <a:ext uri="{FF2B5EF4-FFF2-40B4-BE49-F238E27FC236}">
                <a16:creationId xmlns:a16="http://schemas.microsoft.com/office/drawing/2014/main" id="{169E070A-E41C-49F2-EE34-12CECB2EC6B4}"/>
              </a:ext>
            </a:extLst>
          </p:cNvPr>
          <p:cNvPicPr>
            <a:picLocks noChangeAspect="1"/>
          </p:cNvPicPr>
          <p:nvPr/>
        </p:nvPicPr>
        <p:blipFill>
          <a:blip r:embed="rId3"/>
          <a:stretch>
            <a:fillRect/>
          </a:stretch>
        </p:blipFill>
        <p:spPr>
          <a:xfrm>
            <a:off x="10324808" y="267811"/>
            <a:ext cx="1658256" cy="701101"/>
          </a:xfrm>
          <a:prstGeom prst="rect">
            <a:avLst/>
          </a:prstGeom>
        </p:spPr>
      </p:pic>
    </p:spTree>
    <p:extLst>
      <p:ext uri="{BB962C8B-B14F-4D97-AF65-F5344CB8AC3E}">
        <p14:creationId xmlns:p14="http://schemas.microsoft.com/office/powerpoint/2010/main" val="190548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205A-AE95-2AC8-0ED1-5F24CE1FAC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D1DE3-FC05-BDFA-63A8-9B300EB851A1}"/>
              </a:ext>
            </a:extLst>
          </p:cNvPr>
          <p:cNvSpPr>
            <a:spLocks noGrp="1"/>
          </p:cNvSpPr>
          <p:nvPr>
            <p:ph type="title"/>
          </p:nvPr>
        </p:nvSpPr>
        <p:spPr>
          <a:xfrm>
            <a:off x="216307" y="43397"/>
            <a:ext cx="11759382" cy="820435"/>
          </a:xfrm>
          <a:solidFill>
            <a:srgbClr val="9999FF"/>
          </a:solidFill>
        </p:spPr>
        <p:txBody>
          <a:bodyPr>
            <a:normAutofit/>
          </a:bodyPr>
          <a:lstStyle/>
          <a:p>
            <a:r>
              <a:rPr lang="en-GB" dirty="0"/>
              <a:t>Workshops and Groups </a:t>
            </a:r>
          </a:p>
        </p:txBody>
      </p:sp>
      <p:sp>
        <p:nvSpPr>
          <p:cNvPr id="3" name="Content Placeholder 2">
            <a:extLst>
              <a:ext uri="{FF2B5EF4-FFF2-40B4-BE49-F238E27FC236}">
                <a16:creationId xmlns:a16="http://schemas.microsoft.com/office/drawing/2014/main" id="{8551B530-F939-F753-EFD7-3201808555D2}"/>
              </a:ext>
            </a:extLst>
          </p:cNvPr>
          <p:cNvSpPr>
            <a:spLocks noGrp="1"/>
          </p:cNvSpPr>
          <p:nvPr>
            <p:ph sz="half" idx="1"/>
          </p:nvPr>
        </p:nvSpPr>
        <p:spPr>
          <a:xfrm>
            <a:off x="216311" y="1134922"/>
            <a:ext cx="5734664" cy="5560288"/>
          </a:xfr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chor="t">
            <a:normAutofit lnSpcReduction="10000"/>
          </a:bodyPr>
          <a:lstStyle/>
          <a:p>
            <a:pPr marL="0" indent="0">
              <a:buNone/>
            </a:pPr>
            <a:r>
              <a:rPr lang="en-US" sz="2400" b="1" dirty="0"/>
              <a:t>Workshops: self refer by signing up online </a:t>
            </a:r>
          </a:p>
          <a:p>
            <a:pPr marL="0" indent="0">
              <a:buNone/>
            </a:pPr>
            <a:endParaRPr lang="en-US" sz="2400" dirty="0"/>
          </a:p>
          <a:p>
            <a:r>
              <a:rPr lang="en-US" sz="2400" dirty="0"/>
              <a:t>Calm your brain </a:t>
            </a:r>
          </a:p>
          <a:p>
            <a:r>
              <a:rPr lang="en-US" sz="2400" dirty="0"/>
              <a:t>Breathwork for Resilience and Self-Support</a:t>
            </a:r>
          </a:p>
          <a:p>
            <a:r>
              <a:rPr lang="en-US" sz="2400" dirty="0"/>
              <a:t>Reducing the stress of perfectionism</a:t>
            </a:r>
          </a:p>
          <a:p>
            <a:r>
              <a:rPr lang="en-US" sz="2400" dirty="0"/>
              <a:t>Managing Acute and Ongoing Stress</a:t>
            </a:r>
          </a:p>
          <a:p>
            <a:r>
              <a:rPr lang="en-US" sz="2400" dirty="0"/>
              <a:t>Challenging unhelpful thinking habits</a:t>
            </a:r>
          </a:p>
          <a:p>
            <a:r>
              <a:rPr lang="en-US" sz="2400" dirty="0"/>
              <a:t>Managing anxiety 1 2 &amp; 3: Physical symptoms, Mind and behaviour</a:t>
            </a:r>
          </a:p>
          <a:p>
            <a:r>
              <a:rPr lang="en-US" sz="2400" dirty="0"/>
              <a:t>Introduction to Understanding Trauma: Creating Safety and Connection</a:t>
            </a:r>
          </a:p>
          <a:p>
            <a:r>
              <a:rPr lang="en-US" sz="2400" dirty="0"/>
              <a:t>Developing Skills in Assertiveness</a:t>
            </a:r>
          </a:p>
        </p:txBody>
      </p:sp>
      <p:sp>
        <p:nvSpPr>
          <p:cNvPr id="4" name="Content Placeholder 3">
            <a:extLst>
              <a:ext uri="{FF2B5EF4-FFF2-40B4-BE49-F238E27FC236}">
                <a16:creationId xmlns:a16="http://schemas.microsoft.com/office/drawing/2014/main" id="{D3F81044-8DB0-AED5-06B8-B563DAC7AE34}"/>
              </a:ext>
            </a:extLst>
          </p:cNvPr>
          <p:cNvSpPr>
            <a:spLocks noGrp="1"/>
          </p:cNvSpPr>
          <p:nvPr>
            <p:ph sz="half" idx="2"/>
          </p:nvPr>
        </p:nvSpPr>
        <p:spPr>
          <a:xfrm>
            <a:off x="6241025" y="1134922"/>
            <a:ext cx="5734664" cy="5483592"/>
          </a:xfrm>
          <a:solidFill>
            <a:schemeClr val="accent1">
              <a:lumMod val="20000"/>
              <a:lumOff val="80000"/>
            </a:schemeClr>
          </a:solidFill>
        </p:spPr>
        <p:txBody>
          <a:bodyPr>
            <a:normAutofit lnSpcReduction="10000"/>
          </a:bodyPr>
          <a:lstStyle/>
          <a:p>
            <a:pPr marL="0" lvl="0" indent="0">
              <a:buNone/>
            </a:pPr>
            <a:r>
              <a:rPr lang="en-US" sz="2400" b="1" dirty="0">
                <a:solidFill>
                  <a:prstClr val="black"/>
                </a:solidFill>
              </a:rPr>
              <a:t>Therapeutic Groups: practitioner referral</a:t>
            </a:r>
          </a:p>
          <a:p>
            <a:pPr marL="0" lvl="0" indent="0">
              <a:buNone/>
            </a:pPr>
            <a:r>
              <a:rPr lang="en-US" sz="2400" dirty="0">
                <a:solidFill>
                  <a:prstClr val="black"/>
                </a:solidFill>
              </a:rPr>
              <a:t> </a:t>
            </a:r>
          </a:p>
          <a:p>
            <a:pPr lvl="0"/>
            <a:r>
              <a:rPr lang="en-US" sz="2400" dirty="0">
                <a:solidFill>
                  <a:prstClr val="black"/>
                </a:solidFill>
              </a:rPr>
              <a:t>Improving self-esteem group (5-week CBT group)</a:t>
            </a:r>
          </a:p>
          <a:p>
            <a:pPr lvl="0"/>
            <a:r>
              <a:rPr lang="en-US" sz="2400" dirty="0">
                <a:solidFill>
                  <a:prstClr val="black"/>
                </a:solidFill>
              </a:rPr>
              <a:t>Coping with eating distress</a:t>
            </a:r>
          </a:p>
          <a:p>
            <a:r>
              <a:rPr lang="en-US" sz="2400" dirty="0">
                <a:solidFill>
                  <a:prstClr val="black"/>
                </a:solidFill>
              </a:rPr>
              <a:t>Improving low mood with CBT </a:t>
            </a:r>
          </a:p>
          <a:p>
            <a:pPr lvl="0"/>
            <a:r>
              <a:rPr lang="en-US" sz="2400" dirty="0">
                <a:solidFill>
                  <a:prstClr val="black"/>
                </a:solidFill>
              </a:rPr>
              <a:t>Emotional Regulation</a:t>
            </a:r>
          </a:p>
          <a:p>
            <a:pPr lvl="0"/>
            <a:r>
              <a:rPr lang="en-US" sz="2400" dirty="0">
                <a:solidFill>
                  <a:prstClr val="black"/>
                </a:solidFill>
              </a:rPr>
              <a:t>Managing social anxiety group</a:t>
            </a:r>
          </a:p>
          <a:p>
            <a:pPr lvl="0"/>
            <a:r>
              <a:rPr lang="en-US" sz="2400" dirty="0">
                <a:solidFill>
                  <a:prstClr val="black"/>
                </a:solidFill>
              </a:rPr>
              <a:t>Bereavement group</a:t>
            </a:r>
          </a:p>
          <a:p>
            <a:pPr lvl="0"/>
            <a:r>
              <a:rPr lang="en-US" sz="2400" dirty="0">
                <a:solidFill>
                  <a:prstClr val="black"/>
                </a:solidFill>
              </a:rPr>
              <a:t>ADHD Friendly Self-Care Skills (psychoeducational group with an emphasis on developing skills) </a:t>
            </a:r>
          </a:p>
          <a:p>
            <a:pPr lvl="0"/>
            <a:r>
              <a:rPr lang="en-US" sz="2400" dirty="0">
                <a:solidFill>
                  <a:prstClr val="black"/>
                </a:solidFill>
              </a:rPr>
              <a:t>Autism Friendly Self-Care Skills</a:t>
            </a:r>
          </a:p>
          <a:p>
            <a:pPr lvl="0"/>
            <a:endParaRPr lang="en-US" sz="2400" dirty="0">
              <a:solidFill>
                <a:prstClr val="black"/>
              </a:solidFill>
            </a:endParaRPr>
          </a:p>
          <a:p>
            <a:pPr lvl="0"/>
            <a:endParaRPr lang="en-GB" sz="2400" dirty="0">
              <a:solidFill>
                <a:prstClr val="black"/>
              </a:solidFill>
            </a:endParaRPr>
          </a:p>
          <a:p>
            <a:pPr marL="0" lvl="0" indent="0">
              <a:buNone/>
            </a:pPr>
            <a:endParaRPr lang="en-GB" sz="3200" dirty="0">
              <a:solidFill>
                <a:prstClr val="black"/>
              </a:solidFill>
            </a:endParaRPr>
          </a:p>
          <a:p>
            <a:pPr marL="0" indent="0">
              <a:buNone/>
            </a:pPr>
            <a:endParaRPr lang="en-GB" dirty="0"/>
          </a:p>
        </p:txBody>
      </p:sp>
      <p:pic>
        <p:nvPicPr>
          <p:cNvPr id="6" name="Picture 5">
            <a:extLst>
              <a:ext uri="{FF2B5EF4-FFF2-40B4-BE49-F238E27FC236}">
                <a16:creationId xmlns:a16="http://schemas.microsoft.com/office/drawing/2014/main" id="{2BE17F77-E487-3F34-ED1A-FD17E298C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0624" y="162791"/>
            <a:ext cx="1655067" cy="701041"/>
          </a:xfrm>
          <a:prstGeom prst="rect">
            <a:avLst/>
          </a:prstGeom>
        </p:spPr>
      </p:pic>
    </p:spTree>
    <p:extLst>
      <p:ext uri="{BB962C8B-B14F-4D97-AF65-F5344CB8AC3E}">
        <p14:creationId xmlns:p14="http://schemas.microsoft.com/office/powerpoint/2010/main" val="6495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bg/>
                                          </p:spTgt>
                                        </p:tgtEl>
                                        <p:attrNameLst>
                                          <p:attrName>style.visibility</p:attrName>
                                        </p:attrNameLst>
                                      </p:cBhvr>
                                      <p:to>
                                        <p:strVal val="visible"/>
                                      </p:to>
                                    </p:set>
                                    <p:animEffect transition="in" filter="fade">
                                      <p:cBhvr>
                                        <p:cTn id="77" dur="1000"/>
                                        <p:tgtEl>
                                          <p:spTgt spid="4">
                                            <p:bg/>
                                          </p:spTgt>
                                        </p:tgtEl>
                                      </p:cBhvr>
                                    </p:animEffect>
                                    <p:anim calcmode="lin" valueType="num">
                                      <p:cBhvr>
                                        <p:cTn id="78" dur="1000" fill="hold"/>
                                        <p:tgtEl>
                                          <p:spTgt spid="4">
                                            <p:bg/>
                                          </p:spTgt>
                                        </p:tgtEl>
                                        <p:attrNameLst>
                                          <p:attrName>ppt_x</p:attrName>
                                        </p:attrNameLst>
                                      </p:cBhvr>
                                      <p:tavLst>
                                        <p:tav tm="0">
                                          <p:val>
                                            <p:strVal val="#ppt_x"/>
                                          </p:val>
                                        </p:tav>
                                        <p:tav tm="100000">
                                          <p:val>
                                            <p:strVal val="#ppt_x"/>
                                          </p:val>
                                        </p:tav>
                                      </p:tavLst>
                                    </p:anim>
                                    <p:anim calcmode="lin" valueType="num">
                                      <p:cBhvr>
                                        <p:cTn id="7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0" end="0"/>
                                            </p:txEl>
                                          </p:spTgt>
                                        </p:tgtEl>
                                        <p:attrNameLst>
                                          <p:attrName>style.visibility</p:attrName>
                                        </p:attrNameLst>
                                      </p:cBhvr>
                                      <p:to>
                                        <p:strVal val="visible"/>
                                      </p:to>
                                    </p:set>
                                    <p:animEffect transition="in" filter="fade">
                                      <p:cBhvr>
                                        <p:cTn id="84" dur="1000"/>
                                        <p:tgtEl>
                                          <p:spTgt spid="4">
                                            <p:txEl>
                                              <p:pRg st="0" end="0"/>
                                            </p:txEl>
                                          </p:spTgt>
                                        </p:tgtEl>
                                      </p:cBhvr>
                                    </p:animEffect>
                                    <p:anim calcmode="lin" valueType="num">
                                      <p:cBhvr>
                                        <p:cTn id="8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1" end="1"/>
                                            </p:txEl>
                                          </p:spTgt>
                                        </p:tgtEl>
                                        <p:attrNameLst>
                                          <p:attrName>style.visibility</p:attrName>
                                        </p:attrNameLst>
                                      </p:cBhvr>
                                      <p:to>
                                        <p:strVal val="visible"/>
                                      </p:to>
                                    </p:set>
                                    <p:animEffect transition="in" filter="fade">
                                      <p:cBhvr>
                                        <p:cTn id="91" dur="1000"/>
                                        <p:tgtEl>
                                          <p:spTgt spid="4">
                                            <p:txEl>
                                              <p:pRg st="1" end="1"/>
                                            </p:txEl>
                                          </p:spTgt>
                                        </p:tgtEl>
                                      </p:cBhvr>
                                    </p:animEffect>
                                    <p:anim calcmode="lin" valueType="num">
                                      <p:cBhvr>
                                        <p:cTn id="9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2" end="2"/>
                                            </p:txEl>
                                          </p:spTgt>
                                        </p:tgtEl>
                                        <p:attrNameLst>
                                          <p:attrName>style.visibility</p:attrName>
                                        </p:attrNameLst>
                                      </p:cBhvr>
                                      <p:to>
                                        <p:strVal val="visible"/>
                                      </p:to>
                                    </p:set>
                                    <p:animEffect transition="in" filter="fade">
                                      <p:cBhvr>
                                        <p:cTn id="98" dur="1000"/>
                                        <p:tgtEl>
                                          <p:spTgt spid="4">
                                            <p:txEl>
                                              <p:pRg st="2" end="2"/>
                                            </p:txEl>
                                          </p:spTgt>
                                        </p:tgtEl>
                                      </p:cBhvr>
                                    </p:animEffect>
                                    <p:anim calcmode="lin" valueType="num">
                                      <p:cBhvr>
                                        <p:cTn id="9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
                                            <p:txEl>
                                              <p:pRg st="3" end="3"/>
                                            </p:txEl>
                                          </p:spTgt>
                                        </p:tgtEl>
                                        <p:attrNameLst>
                                          <p:attrName>style.visibility</p:attrName>
                                        </p:attrNameLst>
                                      </p:cBhvr>
                                      <p:to>
                                        <p:strVal val="visible"/>
                                      </p:to>
                                    </p:set>
                                    <p:animEffect transition="in" filter="fade">
                                      <p:cBhvr>
                                        <p:cTn id="105" dur="1000"/>
                                        <p:tgtEl>
                                          <p:spTgt spid="4">
                                            <p:txEl>
                                              <p:pRg st="3" end="3"/>
                                            </p:txEl>
                                          </p:spTgt>
                                        </p:tgtEl>
                                      </p:cBhvr>
                                    </p:animEffect>
                                    <p:anim calcmode="lin" valueType="num">
                                      <p:cBhvr>
                                        <p:cTn id="10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
                                            <p:txEl>
                                              <p:pRg st="4" end="4"/>
                                            </p:txEl>
                                          </p:spTgt>
                                        </p:tgtEl>
                                        <p:attrNameLst>
                                          <p:attrName>style.visibility</p:attrName>
                                        </p:attrNameLst>
                                      </p:cBhvr>
                                      <p:to>
                                        <p:strVal val="visible"/>
                                      </p:to>
                                    </p:set>
                                    <p:animEffect transition="in" filter="fade">
                                      <p:cBhvr>
                                        <p:cTn id="112" dur="1000"/>
                                        <p:tgtEl>
                                          <p:spTgt spid="4">
                                            <p:txEl>
                                              <p:pRg st="4" end="4"/>
                                            </p:txEl>
                                          </p:spTgt>
                                        </p:tgtEl>
                                      </p:cBhvr>
                                    </p:animEffect>
                                    <p:anim calcmode="lin" valueType="num">
                                      <p:cBhvr>
                                        <p:cTn id="1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
                                            <p:txEl>
                                              <p:pRg st="5" end="5"/>
                                            </p:txEl>
                                          </p:spTgt>
                                        </p:tgtEl>
                                        <p:attrNameLst>
                                          <p:attrName>style.visibility</p:attrName>
                                        </p:attrNameLst>
                                      </p:cBhvr>
                                      <p:to>
                                        <p:strVal val="visible"/>
                                      </p:to>
                                    </p:set>
                                    <p:animEffect transition="in" filter="fade">
                                      <p:cBhvr>
                                        <p:cTn id="119" dur="1000"/>
                                        <p:tgtEl>
                                          <p:spTgt spid="4">
                                            <p:txEl>
                                              <p:pRg st="5" end="5"/>
                                            </p:txEl>
                                          </p:spTgt>
                                        </p:tgtEl>
                                      </p:cBhvr>
                                    </p:animEffect>
                                    <p:anim calcmode="lin" valueType="num">
                                      <p:cBhvr>
                                        <p:cTn id="1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
                                            <p:txEl>
                                              <p:pRg st="6" end="6"/>
                                            </p:txEl>
                                          </p:spTgt>
                                        </p:tgtEl>
                                        <p:attrNameLst>
                                          <p:attrName>style.visibility</p:attrName>
                                        </p:attrNameLst>
                                      </p:cBhvr>
                                      <p:to>
                                        <p:strVal val="visible"/>
                                      </p:to>
                                    </p:set>
                                    <p:animEffect transition="in" filter="fade">
                                      <p:cBhvr>
                                        <p:cTn id="126" dur="1000"/>
                                        <p:tgtEl>
                                          <p:spTgt spid="4">
                                            <p:txEl>
                                              <p:pRg st="6" end="6"/>
                                            </p:txEl>
                                          </p:spTgt>
                                        </p:tgtEl>
                                      </p:cBhvr>
                                    </p:animEffect>
                                    <p:anim calcmode="lin" valueType="num">
                                      <p:cBhvr>
                                        <p:cTn id="1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
                                            <p:txEl>
                                              <p:pRg st="7" end="7"/>
                                            </p:txEl>
                                          </p:spTgt>
                                        </p:tgtEl>
                                        <p:attrNameLst>
                                          <p:attrName>style.visibility</p:attrName>
                                        </p:attrNameLst>
                                      </p:cBhvr>
                                      <p:to>
                                        <p:strVal val="visible"/>
                                      </p:to>
                                    </p:set>
                                    <p:animEffect transition="in" filter="fade">
                                      <p:cBhvr>
                                        <p:cTn id="133" dur="1000"/>
                                        <p:tgtEl>
                                          <p:spTgt spid="4">
                                            <p:txEl>
                                              <p:pRg st="7" end="7"/>
                                            </p:txEl>
                                          </p:spTgt>
                                        </p:tgtEl>
                                      </p:cBhvr>
                                    </p:animEffect>
                                    <p:anim calcmode="lin" valueType="num">
                                      <p:cBhvr>
                                        <p:cTn id="13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3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
                                            <p:txEl>
                                              <p:pRg st="8" end="8"/>
                                            </p:txEl>
                                          </p:spTgt>
                                        </p:tgtEl>
                                        <p:attrNameLst>
                                          <p:attrName>style.visibility</p:attrName>
                                        </p:attrNameLst>
                                      </p:cBhvr>
                                      <p:to>
                                        <p:strVal val="visible"/>
                                      </p:to>
                                    </p:set>
                                    <p:animEffect transition="in" filter="fade">
                                      <p:cBhvr>
                                        <p:cTn id="140" dur="1000"/>
                                        <p:tgtEl>
                                          <p:spTgt spid="4">
                                            <p:txEl>
                                              <p:pRg st="8" end="8"/>
                                            </p:txEl>
                                          </p:spTgt>
                                        </p:tgtEl>
                                      </p:cBhvr>
                                    </p:animEffect>
                                    <p:anim calcmode="lin" valueType="num">
                                      <p:cBhvr>
                                        <p:cTn id="14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4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4">
                                            <p:txEl>
                                              <p:pRg st="9" end="9"/>
                                            </p:txEl>
                                          </p:spTgt>
                                        </p:tgtEl>
                                        <p:attrNameLst>
                                          <p:attrName>style.visibility</p:attrName>
                                        </p:attrNameLst>
                                      </p:cBhvr>
                                      <p:to>
                                        <p:strVal val="visible"/>
                                      </p:to>
                                    </p:set>
                                    <p:animEffect transition="in" filter="fade">
                                      <p:cBhvr>
                                        <p:cTn id="147" dur="1000"/>
                                        <p:tgtEl>
                                          <p:spTgt spid="4">
                                            <p:txEl>
                                              <p:pRg st="9" end="9"/>
                                            </p:txEl>
                                          </p:spTgt>
                                        </p:tgtEl>
                                      </p:cBhvr>
                                    </p:animEffect>
                                    <p:anim calcmode="lin" valueType="num">
                                      <p:cBhvr>
                                        <p:cTn id="14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4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6" y="97971"/>
            <a:ext cx="11843657" cy="1055915"/>
          </a:xfrm>
          <a:solidFill>
            <a:srgbClr val="9999FF"/>
          </a:solidFill>
        </p:spPr>
        <p:txBody>
          <a:bodyPr>
            <a:normAutofit/>
          </a:bodyPr>
          <a:lstStyle/>
          <a:p>
            <a:r>
              <a:rPr lang="en-GB" dirty="0"/>
              <a:t>PGR Tailored workshops and resources </a:t>
            </a:r>
          </a:p>
        </p:txBody>
      </p:sp>
      <p:sp>
        <p:nvSpPr>
          <p:cNvPr id="3" name="Content Placeholder 2"/>
          <p:cNvSpPr>
            <a:spLocks noGrp="1"/>
          </p:cNvSpPr>
          <p:nvPr>
            <p:ph idx="1"/>
          </p:nvPr>
        </p:nvSpPr>
        <p:spPr>
          <a:xfrm>
            <a:off x="108856" y="1360714"/>
            <a:ext cx="11843657" cy="5214257"/>
          </a:xfrm>
          <a:solidFill>
            <a:schemeClr val="accent1">
              <a:lumMod val="20000"/>
              <a:lumOff val="80000"/>
            </a:schemeClr>
          </a:solidFill>
        </p:spPr>
        <p:txBody>
          <a:bodyPr>
            <a:normAutofit/>
          </a:bodyPr>
          <a:lstStyle/>
          <a:p>
            <a:pPr marL="0" indent="0">
              <a:buNone/>
            </a:pPr>
            <a:r>
              <a:rPr lang="en-GB" sz="2400" b="1" dirty="0"/>
              <a:t>ACT (Acceptance and Commitment Therapy) on Postgraduate Issues</a:t>
            </a:r>
          </a:p>
          <a:p>
            <a:pPr marL="0" indent="0">
              <a:buNone/>
            </a:pPr>
            <a:r>
              <a:rPr lang="en-US" sz="2400" dirty="0"/>
              <a:t>The aim of the </a:t>
            </a:r>
            <a:r>
              <a:rPr lang="en-US" sz="2400" dirty="0">
                <a:hlinkClick r:id="rId2"/>
              </a:rPr>
              <a:t>workshop</a:t>
            </a:r>
            <a:r>
              <a:rPr lang="en-US" sz="2400" dirty="0"/>
              <a:t> is to use the principles and </a:t>
            </a:r>
            <a:r>
              <a:rPr lang="en-US" sz="2400" dirty="0" err="1"/>
              <a:t>practises</a:t>
            </a:r>
            <a:r>
              <a:rPr lang="en-US" sz="2400" dirty="0"/>
              <a:t> of ACT to help you engage more effectively in your studies and life</a:t>
            </a:r>
          </a:p>
          <a:p>
            <a:pPr marL="0" indent="0">
              <a:buNone/>
            </a:pPr>
            <a:endParaRPr lang="en-US" sz="2400" dirty="0"/>
          </a:p>
          <a:p>
            <a:pPr marL="0" indent="0">
              <a:buNone/>
            </a:pPr>
            <a:r>
              <a:rPr lang="en-US" sz="2400" dirty="0">
                <a:hlinkClick r:id="rId3"/>
              </a:rPr>
              <a:t>Recorded Workshops</a:t>
            </a:r>
            <a:r>
              <a:rPr lang="en-US" sz="2400" dirty="0"/>
              <a:t>: Managing PhD stress, Reducing the stress of Perfectionism and Tackling Procrastination </a:t>
            </a:r>
          </a:p>
          <a:p>
            <a:pPr marL="0" indent="0">
              <a:buNone/>
            </a:pPr>
            <a:endParaRPr lang="en-US" sz="2400" dirty="0"/>
          </a:p>
          <a:p>
            <a:pPr marL="0" indent="0">
              <a:buNone/>
            </a:pPr>
            <a:r>
              <a:rPr lang="en-GB" sz="2400" dirty="0"/>
              <a:t>The </a:t>
            </a:r>
            <a:r>
              <a:rPr lang="en-GB" sz="2400" dirty="0">
                <a:hlinkClick r:id="rId4"/>
              </a:rPr>
              <a:t>PGR wellbeing podcast </a:t>
            </a:r>
            <a:r>
              <a:rPr lang="en-GB" sz="2400" dirty="0"/>
              <a:t>is a series of conversations with PGRs discussing the techniques they use to stay well and maintain balance </a:t>
            </a:r>
          </a:p>
          <a:p>
            <a:pPr marL="0" indent="0">
              <a:buNone/>
            </a:pPr>
            <a:endParaRPr lang="en-GB" sz="2400" dirty="0"/>
          </a:p>
          <a:p>
            <a:pPr marL="0" indent="0">
              <a:buNone/>
            </a:pPr>
            <a:r>
              <a:rPr lang="en-GB" sz="2400" dirty="0">
                <a:hlinkClick r:id="rId5"/>
              </a:rPr>
              <a:t>Doctoral Academy Support Hubs</a:t>
            </a:r>
            <a:r>
              <a:rPr lang="en-GB" sz="2400" dirty="0"/>
              <a:t>: Provide support and advice on academic and wellbeing matters </a:t>
            </a:r>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88107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D5800-1D74-99C2-6880-7F61B12DA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5F632-1851-6673-7E05-74CB5624E2D3}"/>
              </a:ext>
            </a:extLst>
          </p:cNvPr>
          <p:cNvSpPr>
            <a:spLocks noGrp="1"/>
          </p:cNvSpPr>
          <p:nvPr>
            <p:ph type="title"/>
          </p:nvPr>
        </p:nvSpPr>
        <p:spPr>
          <a:xfrm>
            <a:off x="182880" y="172720"/>
            <a:ext cx="11624310" cy="970280"/>
          </a:xfrm>
          <a:solidFill>
            <a:srgbClr val="9999FF"/>
          </a:solidFill>
        </p:spPr>
        <p:txBody>
          <a:bodyPr>
            <a:normAutofit/>
          </a:bodyPr>
          <a:lstStyle/>
          <a:p>
            <a:r>
              <a:rPr lang="en-GB" dirty="0"/>
              <a:t>Supporting PGR students</a:t>
            </a:r>
          </a:p>
        </p:txBody>
      </p:sp>
      <p:sp>
        <p:nvSpPr>
          <p:cNvPr id="3" name="Content Placeholder 2">
            <a:extLst>
              <a:ext uri="{FF2B5EF4-FFF2-40B4-BE49-F238E27FC236}">
                <a16:creationId xmlns:a16="http://schemas.microsoft.com/office/drawing/2014/main" id="{E987F53F-2EB6-703E-9BF0-750A80E131D4}"/>
              </a:ext>
            </a:extLst>
          </p:cNvPr>
          <p:cNvSpPr>
            <a:spLocks noGrp="1"/>
          </p:cNvSpPr>
          <p:nvPr>
            <p:ph idx="1"/>
          </p:nvPr>
        </p:nvSpPr>
        <p:spPr>
          <a:xfrm>
            <a:off x="182880" y="1428206"/>
            <a:ext cx="11624310" cy="5290820"/>
          </a:xfrm>
          <a:solidFill>
            <a:schemeClr val="accent1">
              <a:lumMod val="20000"/>
              <a:lumOff val="80000"/>
            </a:schemeClr>
          </a:solidFill>
        </p:spPr>
        <p:txBody>
          <a:bodyPr>
            <a:normAutofit/>
          </a:bodyPr>
          <a:lstStyle/>
          <a:p>
            <a:pPr marL="0" indent="0">
              <a:buNone/>
            </a:pPr>
            <a:r>
              <a:rPr lang="en-US" sz="2600" dirty="0">
                <a:hlinkClick r:id="rId2"/>
              </a:rPr>
              <a:t>Wellbeing resources </a:t>
            </a:r>
            <a:r>
              <a:rPr lang="en-US" sz="2600" dirty="0"/>
              <a:t>tailored to and designed for the PGR community:</a:t>
            </a:r>
          </a:p>
          <a:p>
            <a:pPr marL="0" indent="0">
              <a:buNone/>
            </a:pPr>
            <a:endParaRPr lang="en-US" sz="2600" dirty="0"/>
          </a:p>
          <a:p>
            <a:pPr marL="0" indent="0">
              <a:buNone/>
            </a:pPr>
            <a:r>
              <a:rPr lang="en-US" sz="3600" dirty="0"/>
              <a:t>-Developing your academic identity</a:t>
            </a:r>
          </a:p>
          <a:p>
            <a:pPr marL="0" indent="0">
              <a:buNone/>
            </a:pPr>
            <a:r>
              <a:rPr lang="en-US" sz="3600" dirty="0"/>
              <a:t>-Managing professional relationships </a:t>
            </a:r>
          </a:p>
          <a:p>
            <a:pPr marL="0" indent="0">
              <a:buNone/>
            </a:pPr>
            <a:r>
              <a:rPr lang="en-US" sz="3600" dirty="0"/>
              <a:t>-Maintaining a work life balance </a:t>
            </a:r>
          </a:p>
          <a:p>
            <a:pPr marL="0" indent="0">
              <a:buNone/>
            </a:pPr>
            <a:r>
              <a:rPr lang="en-US" sz="3600" dirty="0"/>
              <a:t>-Making progress and making the most out of your time</a:t>
            </a:r>
          </a:p>
          <a:p>
            <a:pPr marL="0" indent="0">
              <a:buNone/>
            </a:pPr>
            <a:r>
              <a:rPr lang="en-US" sz="3600" dirty="0"/>
              <a:t>-Making connections   </a:t>
            </a:r>
            <a:endParaRPr lang="en-US" sz="2600" dirty="0"/>
          </a:p>
        </p:txBody>
      </p:sp>
      <p:pic>
        <p:nvPicPr>
          <p:cNvPr id="4" name="Picture 3">
            <a:extLst>
              <a:ext uri="{FF2B5EF4-FFF2-40B4-BE49-F238E27FC236}">
                <a16:creationId xmlns:a16="http://schemas.microsoft.com/office/drawing/2014/main" id="{83DA8E6D-13A2-CB77-1E15-7F0C5D84A6B7}"/>
              </a:ext>
            </a:extLst>
          </p:cNvPr>
          <p:cNvPicPr>
            <a:picLocks noChangeAspect="1"/>
          </p:cNvPicPr>
          <p:nvPr/>
        </p:nvPicPr>
        <p:blipFill>
          <a:blip r:embed="rId3"/>
          <a:stretch>
            <a:fillRect/>
          </a:stretch>
        </p:blipFill>
        <p:spPr>
          <a:xfrm>
            <a:off x="10524672" y="14575"/>
            <a:ext cx="1658256" cy="701101"/>
          </a:xfrm>
          <a:prstGeom prst="rect">
            <a:avLst/>
          </a:prstGeom>
        </p:spPr>
      </p:pic>
    </p:spTree>
    <p:extLst>
      <p:ext uri="{BB962C8B-B14F-4D97-AF65-F5344CB8AC3E}">
        <p14:creationId xmlns:p14="http://schemas.microsoft.com/office/powerpoint/2010/main" val="40509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246185"/>
            <a:ext cx="11517922" cy="973015"/>
          </a:xfrm>
          <a:solidFill>
            <a:srgbClr val="9999FF"/>
          </a:solidFill>
        </p:spPr>
        <p:txBody>
          <a:bodyPr>
            <a:normAutofit/>
          </a:bodyPr>
          <a:lstStyle/>
          <a:p>
            <a:r>
              <a:rPr lang="en-GB" dirty="0"/>
              <a:t>Accessing support</a:t>
            </a:r>
          </a:p>
        </p:txBody>
      </p:sp>
      <p:sp>
        <p:nvSpPr>
          <p:cNvPr id="3" name="Content Placeholder 2"/>
          <p:cNvSpPr>
            <a:spLocks noGrp="1"/>
          </p:cNvSpPr>
          <p:nvPr>
            <p:ph idx="1"/>
          </p:nvPr>
        </p:nvSpPr>
        <p:spPr>
          <a:xfrm>
            <a:off x="298938" y="1591408"/>
            <a:ext cx="11588261" cy="4863821"/>
          </a:xfrm>
          <a:solidFill>
            <a:schemeClr val="accent1">
              <a:lumMod val="20000"/>
              <a:lumOff val="80000"/>
            </a:schemeClr>
          </a:solidFill>
        </p:spPr>
        <p:txBody>
          <a:bodyPr>
            <a:normAutofit lnSpcReduction="10000"/>
          </a:bodyPr>
          <a:lstStyle/>
          <a:p>
            <a:r>
              <a:rPr lang="en-US" dirty="0"/>
              <a:t>We are a self referral service, and we ask you to book a </a:t>
            </a:r>
            <a:r>
              <a:rPr lang="en-US" dirty="0">
                <a:hlinkClick r:id="rId2"/>
              </a:rPr>
              <a:t>First Step Appointment </a:t>
            </a:r>
            <a:r>
              <a:rPr lang="en-US" dirty="0"/>
              <a:t>online in the first instance. You can also call us if you have any issue with access on 0161 275 2864.</a:t>
            </a:r>
          </a:p>
          <a:p>
            <a:pPr marL="0" indent="0">
              <a:buNone/>
            </a:pPr>
            <a:endParaRPr lang="en-US" dirty="0"/>
          </a:p>
          <a:p>
            <a:r>
              <a:rPr lang="en-US" dirty="0"/>
              <a:t>A ‘First Step’ appointment is a 20-minute initial triage or screening appointment. You can request this as either a phone or TEAMS call. </a:t>
            </a:r>
          </a:p>
          <a:p>
            <a:endParaRPr lang="en-US" dirty="0"/>
          </a:p>
          <a:p>
            <a:r>
              <a:rPr lang="en-US" dirty="0"/>
              <a:t>We do not operate a waiting list. Instead, we release First Step Appointments at 4pm each for the following day. Following the appointment, you will be offered an appointment with the most suitable practitioner for your needs. Waiting times for your initial appointment can vary depending on the time of year. </a:t>
            </a:r>
          </a:p>
          <a:p>
            <a:endParaRPr lang="en-US" dirty="0"/>
          </a:p>
          <a:p>
            <a:endParaRPr lang="en-US" dirty="0"/>
          </a:p>
        </p:txBody>
      </p:sp>
    </p:spTree>
    <p:extLst>
      <p:ext uri="{BB962C8B-B14F-4D97-AF65-F5344CB8AC3E}">
        <p14:creationId xmlns:p14="http://schemas.microsoft.com/office/powerpoint/2010/main" val="296651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60C69-DC85-7408-99F2-B4D0E0199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BC9A7-F6E9-F254-C716-97198246B54F}"/>
              </a:ext>
            </a:extLst>
          </p:cNvPr>
          <p:cNvSpPr>
            <a:spLocks noGrp="1"/>
          </p:cNvSpPr>
          <p:nvPr>
            <p:ph type="title"/>
          </p:nvPr>
        </p:nvSpPr>
        <p:spPr>
          <a:xfrm>
            <a:off x="298938" y="239487"/>
            <a:ext cx="11588261" cy="979714"/>
          </a:xfrm>
          <a:solidFill>
            <a:srgbClr val="9999FF"/>
          </a:solidFill>
        </p:spPr>
        <p:txBody>
          <a:bodyPr>
            <a:normAutofit/>
          </a:bodyPr>
          <a:lstStyle/>
          <a:p>
            <a:r>
              <a:rPr lang="en-GB" dirty="0"/>
              <a:t>Barriers to seeking support </a:t>
            </a:r>
          </a:p>
        </p:txBody>
      </p:sp>
      <p:sp>
        <p:nvSpPr>
          <p:cNvPr id="3" name="Content Placeholder 2">
            <a:extLst>
              <a:ext uri="{FF2B5EF4-FFF2-40B4-BE49-F238E27FC236}">
                <a16:creationId xmlns:a16="http://schemas.microsoft.com/office/drawing/2014/main" id="{2EAA3D7C-2623-FD2D-B13E-1E3E098D3EB5}"/>
              </a:ext>
            </a:extLst>
          </p:cNvPr>
          <p:cNvSpPr>
            <a:spLocks noGrp="1"/>
          </p:cNvSpPr>
          <p:nvPr>
            <p:ph idx="1"/>
          </p:nvPr>
        </p:nvSpPr>
        <p:spPr>
          <a:xfrm>
            <a:off x="298938" y="1591408"/>
            <a:ext cx="11588261" cy="4863821"/>
          </a:xfrm>
          <a:solidFill>
            <a:schemeClr val="accent1">
              <a:lumMod val="20000"/>
              <a:lumOff val="80000"/>
            </a:schemeClr>
          </a:solidFill>
        </p:spPr>
        <p:txBody>
          <a:bodyPr>
            <a:normAutofit fontScale="85000" lnSpcReduction="20000"/>
          </a:bodyPr>
          <a:lstStyle/>
          <a:p>
            <a:pPr marL="0" indent="0">
              <a:buNone/>
            </a:pPr>
            <a:r>
              <a:rPr lang="en-US" dirty="0"/>
              <a:t>Will they really understand my experience?</a:t>
            </a:r>
          </a:p>
          <a:p>
            <a:pPr marL="0" indent="0">
              <a:buNone/>
            </a:pPr>
            <a:endParaRPr lang="en-US" dirty="0"/>
          </a:p>
          <a:p>
            <a:pPr marL="0" indent="0">
              <a:buNone/>
            </a:pPr>
            <a:r>
              <a:rPr lang="en-US" dirty="0"/>
              <a:t>It is normal </a:t>
            </a:r>
            <a:r>
              <a:rPr lang="en-US"/>
              <a:t>to struggle. </a:t>
            </a:r>
            <a:r>
              <a:rPr lang="en-US" dirty="0"/>
              <a:t>It is meant to be difficult.</a:t>
            </a:r>
          </a:p>
          <a:p>
            <a:pPr marL="0" indent="0">
              <a:buNone/>
            </a:pPr>
            <a:r>
              <a:rPr lang="en-US" dirty="0"/>
              <a:t>Are my struggles valid? </a:t>
            </a:r>
          </a:p>
          <a:p>
            <a:pPr marL="0" indent="0">
              <a:buNone/>
            </a:pPr>
            <a:endParaRPr lang="en-US" dirty="0"/>
          </a:p>
          <a:p>
            <a:pPr marL="0" indent="0">
              <a:buNone/>
            </a:pPr>
            <a:r>
              <a:rPr lang="en-US" dirty="0"/>
              <a:t>I am so busy juggling everything that I have no time to seek support</a:t>
            </a:r>
          </a:p>
          <a:p>
            <a:pPr marL="0" indent="0">
              <a:buNone/>
            </a:pPr>
            <a:endParaRPr lang="en-US" dirty="0"/>
          </a:p>
          <a:p>
            <a:pPr marL="0" indent="0">
              <a:buNone/>
            </a:pPr>
            <a:r>
              <a:rPr lang="en-US" dirty="0"/>
              <a:t>Will it really be confidential?</a:t>
            </a:r>
          </a:p>
          <a:p>
            <a:pPr marL="0" indent="0">
              <a:buNone/>
            </a:pPr>
            <a:endParaRPr lang="en-US" dirty="0"/>
          </a:p>
          <a:p>
            <a:pPr marL="0" indent="0">
              <a:buNone/>
            </a:pPr>
            <a:r>
              <a:rPr lang="en-US" dirty="0"/>
              <a:t>Will it impact my VISA?</a:t>
            </a:r>
          </a:p>
          <a:p>
            <a:pPr marL="0" indent="0">
              <a:buNone/>
            </a:pPr>
            <a:endParaRPr lang="en-US" dirty="0"/>
          </a:p>
          <a:p>
            <a:pPr marL="0" indent="0">
              <a:buNone/>
            </a:pPr>
            <a:r>
              <a:rPr lang="en-US" dirty="0"/>
              <a:t>Will it impact my prospects?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72568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67055"/>
            <a:ext cx="11054862" cy="1195754"/>
          </a:xfrm>
          <a:solidFill>
            <a:srgbClr val="9999FF"/>
          </a:solidFill>
        </p:spPr>
        <p:txBody>
          <a:bodyPr>
            <a:normAutofit/>
          </a:bodyPr>
          <a:lstStyle/>
          <a:p>
            <a:r>
              <a:rPr lang="en-GB" dirty="0"/>
              <a:t>More urgent needs </a:t>
            </a:r>
          </a:p>
        </p:txBody>
      </p:sp>
      <p:sp>
        <p:nvSpPr>
          <p:cNvPr id="3" name="Content Placeholder 2"/>
          <p:cNvSpPr>
            <a:spLocks noGrp="1"/>
          </p:cNvSpPr>
          <p:nvPr>
            <p:ph idx="1"/>
          </p:nvPr>
        </p:nvSpPr>
        <p:spPr>
          <a:xfrm>
            <a:off x="298939" y="1591408"/>
            <a:ext cx="11054862" cy="5099538"/>
          </a:xfrm>
          <a:solidFill>
            <a:schemeClr val="accent1">
              <a:lumMod val="20000"/>
              <a:lumOff val="80000"/>
            </a:schemeClr>
          </a:solidFill>
        </p:spPr>
        <p:txBody>
          <a:bodyPr>
            <a:normAutofit/>
          </a:bodyPr>
          <a:lstStyle/>
          <a:p>
            <a:pPr marL="0" indent="0">
              <a:buNone/>
            </a:pPr>
            <a:r>
              <a:rPr lang="en-US" sz="3600" dirty="0"/>
              <a:t>If you need to speak to someone more urgently or you are concerned about someone and need advice, please do call us as soon as possible on 0161 275 2864 or email counselling.service@manchester.ac.uk where Duty Practitioners will respond to you in a timely manner. </a:t>
            </a:r>
          </a:p>
          <a:p>
            <a:pPr marL="0" indent="0">
              <a:buNone/>
            </a:pPr>
            <a:endParaRPr lang="en-US" sz="3600" dirty="0"/>
          </a:p>
          <a:p>
            <a:pPr marL="0" indent="0">
              <a:buNone/>
            </a:pPr>
            <a:r>
              <a:rPr lang="en-US" sz="3600" dirty="0"/>
              <a:t>Please also see our extensive list of support accessible 24/7 </a:t>
            </a:r>
            <a:r>
              <a:rPr lang="en-US" sz="3600" dirty="0">
                <a:hlinkClick r:id="rId2"/>
              </a:rPr>
              <a:t>here. </a:t>
            </a:r>
            <a:endParaRPr lang="en-US" sz="3600" dirty="0"/>
          </a:p>
        </p:txBody>
      </p:sp>
    </p:spTree>
    <p:extLst>
      <p:ext uri="{BB962C8B-B14F-4D97-AF65-F5344CB8AC3E}">
        <p14:creationId xmlns:p14="http://schemas.microsoft.com/office/powerpoint/2010/main" val="24101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6205</TotalTime>
  <Words>995</Words>
  <Application>Microsoft Office PowerPoint</Application>
  <PresentationFormat>Widescreen</PresentationFormat>
  <Paragraphs>135</Paragraphs>
  <Slides>13</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The Counselling and Mental Health Service  </vt:lpstr>
      <vt:lpstr>Who are we?</vt:lpstr>
      <vt:lpstr>When do I access support?</vt:lpstr>
      <vt:lpstr>Workshops and Groups </vt:lpstr>
      <vt:lpstr>PGR Tailored workshops and resources </vt:lpstr>
      <vt:lpstr>Supporting PGR students</vt:lpstr>
      <vt:lpstr>Accessing support</vt:lpstr>
      <vt:lpstr>Barriers to seeking support </vt:lpstr>
      <vt:lpstr>More urgent needs </vt:lpstr>
      <vt:lpstr>Additional Support Services </vt:lpstr>
      <vt:lpstr>Additional support </vt:lpstr>
      <vt:lpstr>Resources</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Francis</dc:creator>
  <cp:lastModifiedBy>Caroline Smith</cp:lastModifiedBy>
  <cp:revision>52</cp:revision>
  <dcterms:created xsi:type="dcterms:W3CDTF">2020-12-07T08:50:44Z</dcterms:created>
  <dcterms:modified xsi:type="dcterms:W3CDTF">2025-01-29T11:43:56Z</dcterms:modified>
</cp:coreProperties>
</file>