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808" y="-72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155F0-4B99-4668-8626-9E9C15D8D96B}" type="datetimeFigureOut">
              <a:rPr lang="en-GB" smtClean="0"/>
              <a:t>03/07/2019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95880-8A53-48C7-A5C7-EBEA91BC9F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8950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155F0-4B99-4668-8626-9E9C15D8D96B}" type="datetimeFigureOut">
              <a:rPr lang="en-GB" smtClean="0"/>
              <a:t>03/07/2019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95880-8A53-48C7-A5C7-EBEA91BC9F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0895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529697"/>
            <a:ext cx="1157288" cy="112680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6" y="529697"/>
            <a:ext cx="3357563" cy="112680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155F0-4B99-4668-8626-9E9C15D8D96B}" type="datetimeFigureOut">
              <a:rPr lang="en-GB" smtClean="0"/>
              <a:t>03/07/2019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95880-8A53-48C7-A5C7-EBEA91BC9F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2700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155F0-4B99-4668-8626-9E9C15D8D96B}" type="datetimeFigureOut">
              <a:rPr lang="en-GB" smtClean="0"/>
              <a:t>03/07/2019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95880-8A53-48C7-A5C7-EBEA91BC9F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6599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155F0-4B99-4668-8626-9E9C15D8D96B}" type="datetimeFigureOut">
              <a:rPr lang="en-GB" smtClean="0"/>
              <a:t>03/07/2019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95880-8A53-48C7-A5C7-EBEA91BC9F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9943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6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1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155F0-4B99-4668-8626-9E9C15D8D96B}" type="datetimeFigureOut">
              <a:rPr lang="en-GB" smtClean="0"/>
              <a:t>03/07/2019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95880-8A53-48C7-A5C7-EBEA91BC9F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69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155F0-4B99-4668-8626-9E9C15D8D96B}" type="datetimeFigureOut">
              <a:rPr lang="en-GB" smtClean="0"/>
              <a:t>03/07/2019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95880-8A53-48C7-A5C7-EBEA91BC9F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7506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155F0-4B99-4668-8626-9E9C15D8D96B}" type="datetimeFigureOut">
              <a:rPr lang="en-GB" smtClean="0"/>
              <a:t>03/07/2019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95880-8A53-48C7-A5C7-EBEA91BC9F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9019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155F0-4B99-4668-8626-9E9C15D8D96B}" type="datetimeFigureOut">
              <a:rPr lang="en-GB" smtClean="0"/>
              <a:t>03/07/2019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95880-8A53-48C7-A5C7-EBEA91BC9F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5559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155F0-4B99-4668-8626-9E9C15D8D96B}" type="datetimeFigureOut">
              <a:rPr lang="en-GB" smtClean="0"/>
              <a:t>03/07/2019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95880-8A53-48C7-A5C7-EBEA91BC9F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5578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155F0-4B99-4668-8626-9E9C15D8D96B}" type="datetimeFigureOut">
              <a:rPr lang="en-GB" smtClean="0"/>
              <a:t>03/07/2019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95880-8A53-48C7-A5C7-EBEA91BC9F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9129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5155F0-4B99-4668-8626-9E9C15D8D96B}" type="datetimeFigureOut">
              <a:rPr lang="en-GB" smtClean="0"/>
              <a:t>03/07/2019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A95880-8A53-48C7-A5C7-EBEA91BC9F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395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/>
          <p:cNvCxnSpPr/>
          <p:nvPr/>
        </p:nvCxnSpPr>
        <p:spPr>
          <a:xfrm>
            <a:off x="1499694" y="2163497"/>
            <a:ext cx="64807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Arrow Connector 2"/>
          <p:cNvCxnSpPr/>
          <p:nvPr/>
        </p:nvCxnSpPr>
        <p:spPr>
          <a:xfrm>
            <a:off x="1679707" y="1160757"/>
            <a:ext cx="18002" cy="7192039"/>
          </a:xfrm>
          <a:prstGeom prst="straightConnector1">
            <a:avLst/>
          </a:prstGeom>
          <a:ln w="76200">
            <a:tailEnd type="arrow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499694" y="1378661"/>
            <a:ext cx="64807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2147766" y="1054625"/>
            <a:ext cx="4320487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err="1" smtClean="0"/>
              <a:t>MyManchester</a:t>
            </a:r>
            <a:r>
              <a:rPr lang="en-GB" sz="1200" dirty="0" smtClean="0"/>
              <a:t> tells  students  about the  Sustainability Challenge and  alerts them to the email they will be sent by Friday </a:t>
            </a:r>
            <a:r>
              <a:rPr lang="en-GB" sz="1200" dirty="0" smtClean="0"/>
              <a:t>13/09 </a:t>
            </a:r>
            <a:r>
              <a:rPr lang="en-GB" sz="1200" dirty="0" smtClean="0"/>
              <a:t>telling them venue and time of their Sustainability Challenge. </a:t>
            </a:r>
            <a:endParaRPr lang="en-GB" sz="1200" dirty="0"/>
          </a:p>
        </p:txBody>
      </p:sp>
      <p:sp>
        <p:nvSpPr>
          <p:cNvPr id="10" name="Rectangle 9"/>
          <p:cNvSpPr/>
          <p:nvPr/>
        </p:nvSpPr>
        <p:spPr>
          <a:xfrm>
            <a:off x="203550" y="1162637"/>
            <a:ext cx="1296144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/>
              <a:t>Before Mon </a:t>
            </a:r>
            <a:r>
              <a:rPr lang="en-GB" sz="1400" dirty="0"/>
              <a:t>9</a:t>
            </a:r>
            <a:r>
              <a:rPr lang="en-GB" sz="1400" dirty="0" smtClean="0"/>
              <a:t>/09</a:t>
            </a:r>
            <a:endParaRPr lang="en-GB" sz="1400" dirty="0" smtClean="0"/>
          </a:p>
        </p:txBody>
      </p:sp>
      <p:sp>
        <p:nvSpPr>
          <p:cNvPr id="11" name="Rectangle 10"/>
          <p:cNvSpPr/>
          <p:nvPr/>
        </p:nvSpPr>
        <p:spPr>
          <a:xfrm>
            <a:off x="2147766" y="1908633"/>
            <a:ext cx="4320487" cy="5097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1</a:t>
            </a:r>
            <a:r>
              <a:rPr lang="en-GB" sz="1200" baseline="30000" dirty="0" smtClean="0"/>
              <a:t>st</a:t>
            </a:r>
            <a:r>
              <a:rPr lang="en-GB" sz="1200" dirty="0" smtClean="0"/>
              <a:t> list of students drawn down from </a:t>
            </a:r>
            <a:r>
              <a:rPr lang="en-GB" sz="1200" dirty="0" smtClean="0"/>
              <a:t>Campus Solutions on Power BI</a:t>
            </a:r>
            <a:endParaRPr lang="en-GB" sz="1200" dirty="0"/>
          </a:p>
        </p:txBody>
      </p:sp>
      <p:sp>
        <p:nvSpPr>
          <p:cNvPr id="13" name="Rectangle 12"/>
          <p:cNvSpPr/>
          <p:nvPr/>
        </p:nvSpPr>
        <p:spPr>
          <a:xfrm>
            <a:off x="203550" y="1947473"/>
            <a:ext cx="1296144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Fri </a:t>
            </a:r>
            <a:r>
              <a:rPr lang="en-GB" sz="1400" dirty="0" smtClean="0"/>
              <a:t>13/09</a:t>
            </a:r>
            <a:endParaRPr lang="en-GB" sz="1400" dirty="0"/>
          </a:p>
        </p:txBody>
      </p:sp>
      <p:sp>
        <p:nvSpPr>
          <p:cNvPr id="14" name="Rectangle 13"/>
          <p:cNvSpPr/>
          <p:nvPr/>
        </p:nvSpPr>
        <p:spPr>
          <a:xfrm>
            <a:off x="2147766" y="2570760"/>
            <a:ext cx="4320487" cy="5097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Listed students assigned to rooms</a:t>
            </a:r>
            <a:endParaRPr lang="en-GB" sz="1200" dirty="0"/>
          </a:p>
        </p:txBody>
      </p:sp>
      <p:cxnSp>
        <p:nvCxnSpPr>
          <p:cNvPr id="16" name="Straight Connector 15"/>
          <p:cNvCxnSpPr>
            <a:stCxn id="11" idx="2"/>
            <a:endCxn id="14" idx="0"/>
          </p:cNvCxnSpPr>
          <p:nvPr/>
        </p:nvCxnSpPr>
        <p:spPr>
          <a:xfrm>
            <a:off x="4308010" y="2418360"/>
            <a:ext cx="0" cy="1524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2168947" y="3224808"/>
            <a:ext cx="4299306" cy="5918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Students receive personal email telling them the venue and start time  for their Sustainability Challenge </a:t>
            </a:r>
            <a:r>
              <a:rPr lang="en-GB" sz="1200" dirty="0"/>
              <a:t> </a:t>
            </a:r>
            <a:r>
              <a:rPr lang="en-GB" sz="1200" dirty="0" smtClean="0"/>
              <a:t>and joining instructions (Incl. DASS messages for students with </a:t>
            </a:r>
            <a:r>
              <a:rPr lang="en-GB" sz="1200" smtClean="0"/>
              <a:t>access </a:t>
            </a:r>
            <a:r>
              <a:rPr lang="en-GB" sz="1200"/>
              <a:t> </a:t>
            </a:r>
            <a:r>
              <a:rPr lang="en-GB" sz="1200" smtClean="0"/>
              <a:t>requirements)</a:t>
            </a:r>
            <a:endParaRPr lang="en-GB" sz="1200" dirty="0"/>
          </a:p>
        </p:txBody>
      </p:sp>
      <p:sp>
        <p:nvSpPr>
          <p:cNvPr id="20" name="Rectangle 19"/>
          <p:cNvSpPr/>
          <p:nvPr/>
        </p:nvSpPr>
        <p:spPr>
          <a:xfrm>
            <a:off x="2148130" y="3960462"/>
            <a:ext cx="4320487" cy="5097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Email  also refers students to venue/start time information on their personalised timetable</a:t>
            </a:r>
            <a:endParaRPr lang="en-GB" sz="1200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4308373" y="3808062"/>
            <a:ext cx="0" cy="1524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308373" y="4470189"/>
            <a:ext cx="0" cy="1524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2147764" y="4622589"/>
            <a:ext cx="4320487" cy="5097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Electronic  lists of  all grouped students with start time and venue for each student, provided to Schools</a:t>
            </a:r>
            <a:endParaRPr lang="en-GB" sz="1200" dirty="0"/>
          </a:p>
        </p:txBody>
      </p:sp>
      <p:sp>
        <p:nvSpPr>
          <p:cNvPr id="26" name="Rectangle 25"/>
          <p:cNvSpPr/>
          <p:nvPr/>
        </p:nvSpPr>
        <p:spPr>
          <a:xfrm>
            <a:off x="218460" y="5462727"/>
            <a:ext cx="1296144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/>
              <a:t>Mon </a:t>
            </a:r>
            <a:r>
              <a:rPr lang="en-GB" sz="1400" dirty="0" smtClean="0"/>
              <a:t>16/09</a:t>
            </a:r>
            <a:endParaRPr lang="en-GB" sz="1400" dirty="0" smtClean="0"/>
          </a:p>
        </p:txBody>
      </p:sp>
      <p:cxnSp>
        <p:nvCxnSpPr>
          <p:cNvPr id="27" name="Straight Connector 26"/>
          <p:cNvCxnSpPr/>
          <p:nvPr/>
        </p:nvCxnSpPr>
        <p:spPr>
          <a:xfrm>
            <a:off x="1498517" y="5639911"/>
            <a:ext cx="64807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2147763" y="6149525"/>
            <a:ext cx="4320487" cy="5097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Welcome Presentations in Schools/Orientation sessions</a:t>
            </a:r>
            <a:endParaRPr lang="en-GB" sz="1200" dirty="0"/>
          </a:p>
        </p:txBody>
      </p:sp>
      <p:sp>
        <p:nvSpPr>
          <p:cNvPr id="30" name="Rectangle 29"/>
          <p:cNvSpPr/>
          <p:nvPr/>
        </p:nvSpPr>
        <p:spPr>
          <a:xfrm>
            <a:off x="2168947" y="6897216"/>
            <a:ext cx="4320487" cy="5097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Sustainability Challenge Help Desks in Barnes Wallis Student Hub and in University Place, and Phone Help Line, in operation</a:t>
            </a:r>
            <a:endParaRPr lang="en-GB" sz="1200" dirty="0"/>
          </a:p>
        </p:txBody>
      </p:sp>
      <p:sp>
        <p:nvSpPr>
          <p:cNvPr id="31" name="Rectangle 30"/>
          <p:cNvSpPr/>
          <p:nvPr/>
        </p:nvSpPr>
        <p:spPr>
          <a:xfrm>
            <a:off x="205917" y="8136773"/>
            <a:ext cx="1296144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/>
              <a:t>Tue </a:t>
            </a:r>
            <a:r>
              <a:rPr lang="en-GB" sz="1400" dirty="0" smtClean="0"/>
              <a:t>17/09</a:t>
            </a:r>
            <a:endParaRPr lang="en-GB" sz="1400" dirty="0" smtClean="0"/>
          </a:p>
        </p:txBody>
      </p:sp>
      <p:cxnSp>
        <p:nvCxnSpPr>
          <p:cNvPr id="32" name="Straight Connector 31"/>
          <p:cNvCxnSpPr/>
          <p:nvPr/>
        </p:nvCxnSpPr>
        <p:spPr>
          <a:xfrm>
            <a:off x="1514604" y="8352797"/>
            <a:ext cx="64807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2146589" y="5385048"/>
            <a:ext cx="4320487" cy="5097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2</a:t>
            </a:r>
            <a:r>
              <a:rPr lang="en-GB" sz="1200" baseline="30000" dirty="0" smtClean="0"/>
              <a:t>nd</a:t>
            </a:r>
            <a:r>
              <a:rPr lang="en-GB" sz="1200" dirty="0" smtClean="0"/>
              <a:t> list of students drawn down  from </a:t>
            </a:r>
            <a:r>
              <a:rPr lang="en-GB" sz="1200" dirty="0" smtClean="0"/>
              <a:t>Campus Solutions with Power BI </a:t>
            </a:r>
            <a:r>
              <a:rPr lang="en-GB" sz="1200" dirty="0" smtClean="0"/>
              <a:t>and any new students allocated to rooms and sent email. Schools sent update.</a:t>
            </a:r>
            <a:endParaRPr lang="en-GB" sz="1200" dirty="0"/>
          </a:p>
        </p:txBody>
      </p:sp>
      <p:cxnSp>
        <p:nvCxnSpPr>
          <p:cNvPr id="34" name="Straight Connector 33"/>
          <p:cNvCxnSpPr/>
          <p:nvPr/>
        </p:nvCxnSpPr>
        <p:spPr>
          <a:xfrm flipH="1">
            <a:off x="4320005" y="5909209"/>
            <a:ext cx="1175" cy="20159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>
            <a:stCxn id="28" idx="2"/>
          </p:cNvCxnSpPr>
          <p:nvPr/>
        </p:nvCxnSpPr>
        <p:spPr>
          <a:xfrm flipH="1">
            <a:off x="4306832" y="6659252"/>
            <a:ext cx="1175" cy="23796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03550" y="180646"/>
            <a:ext cx="6263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/>
              <a:t>Sustainability Challenge - Timeline of Key Dates</a:t>
            </a:r>
            <a:endParaRPr lang="en-GB" sz="2400" b="1" dirty="0"/>
          </a:p>
        </p:txBody>
      </p:sp>
      <p:sp>
        <p:nvSpPr>
          <p:cNvPr id="35" name="Rectangle 34"/>
          <p:cNvSpPr/>
          <p:nvPr/>
        </p:nvSpPr>
        <p:spPr>
          <a:xfrm>
            <a:off x="2158356" y="8028761"/>
            <a:ext cx="4320487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600" b="1" dirty="0" smtClean="0"/>
              <a:t>SUSTAINABILITY CHALLENGE</a:t>
            </a:r>
            <a:endParaRPr lang="en-GB" sz="2600" b="1" dirty="0"/>
          </a:p>
        </p:txBody>
      </p:sp>
      <p:cxnSp>
        <p:nvCxnSpPr>
          <p:cNvPr id="36" name="Straight Connector 35"/>
          <p:cNvCxnSpPr/>
          <p:nvPr/>
        </p:nvCxnSpPr>
        <p:spPr>
          <a:xfrm>
            <a:off x="4300017" y="3072408"/>
            <a:ext cx="0" cy="1524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6152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177</Words>
  <Application>Microsoft Office PowerPoint</Application>
  <PresentationFormat>A4 Paper (210x297 mm)</PresentationFormat>
  <Paragraphs>15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University of Manchester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Lauren Elwin</dc:creator>
  <cp:lastModifiedBy>Sarah Swithenbank</cp:lastModifiedBy>
  <cp:revision>17</cp:revision>
  <cp:lastPrinted>2016-08-25T11:58:42Z</cp:lastPrinted>
  <dcterms:created xsi:type="dcterms:W3CDTF">2016-08-24T15:39:44Z</dcterms:created>
  <dcterms:modified xsi:type="dcterms:W3CDTF">2019-07-03T10:08:52Z</dcterms:modified>
</cp:coreProperties>
</file>