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08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5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89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70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59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94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50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1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5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57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2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155F0-4B99-4668-8626-9E9C15D8D96B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95880-8A53-48C7-A5C7-EBEA91BC9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39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1499694" y="2163497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1679707" y="1160757"/>
            <a:ext cx="18002" cy="7192039"/>
          </a:xfrm>
          <a:prstGeom prst="straightConnector1">
            <a:avLst/>
          </a:prstGeom>
          <a:ln w="76200">
            <a:tailEnd type="arrow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99694" y="1378661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47766" y="1054625"/>
            <a:ext cx="4320487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MyManchester</a:t>
            </a:r>
            <a:r>
              <a:rPr lang="en-GB" sz="1200" dirty="0" smtClean="0"/>
              <a:t> tells  students  about the  Sustainability Challenge and  alerts them to the email they will be sent by Friday </a:t>
            </a:r>
            <a:r>
              <a:rPr lang="en-GB" sz="1200" dirty="0" smtClean="0"/>
              <a:t>13/09 </a:t>
            </a:r>
            <a:r>
              <a:rPr lang="en-GB" sz="1200" dirty="0" smtClean="0"/>
              <a:t>telling them venue and time of their Sustainability Challenge. </a:t>
            </a:r>
            <a:endParaRPr lang="en-GB" sz="1200" dirty="0"/>
          </a:p>
        </p:txBody>
      </p:sp>
      <p:sp>
        <p:nvSpPr>
          <p:cNvPr id="10" name="Rectangle 9"/>
          <p:cNvSpPr/>
          <p:nvPr/>
        </p:nvSpPr>
        <p:spPr>
          <a:xfrm>
            <a:off x="203550" y="1162637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Before Mon </a:t>
            </a:r>
            <a:r>
              <a:rPr lang="en-GB" sz="1400" dirty="0"/>
              <a:t>9</a:t>
            </a:r>
            <a:r>
              <a:rPr lang="en-GB" sz="1400" dirty="0" smtClean="0"/>
              <a:t>/09</a:t>
            </a:r>
            <a:endParaRPr lang="en-GB" sz="14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2147766" y="1908633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1</a:t>
            </a:r>
            <a:r>
              <a:rPr lang="en-GB" sz="1200" baseline="30000" dirty="0" smtClean="0"/>
              <a:t>st</a:t>
            </a:r>
            <a:r>
              <a:rPr lang="en-GB" sz="1200" dirty="0" smtClean="0"/>
              <a:t> list of students drawn down from </a:t>
            </a:r>
            <a:r>
              <a:rPr lang="en-GB" sz="1200" dirty="0" smtClean="0"/>
              <a:t>Campus Solutions on Power BI</a:t>
            </a:r>
            <a:endParaRPr lang="en-GB" sz="1200" dirty="0"/>
          </a:p>
        </p:txBody>
      </p:sp>
      <p:sp>
        <p:nvSpPr>
          <p:cNvPr id="13" name="Rectangle 12"/>
          <p:cNvSpPr/>
          <p:nvPr/>
        </p:nvSpPr>
        <p:spPr>
          <a:xfrm>
            <a:off x="203550" y="1947473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Fri </a:t>
            </a:r>
            <a:r>
              <a:rPr lang="en-GB" sz="1400" dirty="0" smtClean="0"/>
              <a:t>13/09</a:t>
            </a:r>
            <a:endParaRPr lang="en-GB" sz="1400" dirty="0"/>
          </a:p>
        </p:txBody>
      </p:sp>
      <p:sp>
        <p:nvSpPr>
          <p:cNvPr id="14" name="Rectangle 13"/>
          <p:cNvSpPr/>
          <p:nvPr/>
        </p:nvSpPr>
        <p:spPr>
          <a:xfrm>
            <a:off x="2147766" y="2570760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Listed students assigned to rooms</a:t>
            </a:r>
            <a:endParaRPr lang="en-GB" sz="1200" dirty="0"/>
          </a:p>
        </p:txBody>
      </p:sp>
      <p:cxnSp>
        <p:nvCxnSpPr>
          <p:cNvPr id="16" name="Straight Connector 15"/>
          <p:cNvCxnSpPr>
            <a:stCxn id="11" idx="2"/>
            <a:endCxn id="14" idx="0"/>
          </p:cNvCxnSpPr>
          <p:nvPr/>
        </p:nvCxnSpPr>
        <p:spPr>
          <a:xfrm>
            <a:off x="4308010" y="2418360"/>
            <a:ext cx="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168947" y="3224808"/>
            <a:ext cx="4299306" cy="5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Students receive personal email telling them the venue and start time  for their Sustainability Challenge </a:t>
            </a:r>
            <a:r>
              <a:rPr lang="en-GB" sz="1200" dirty="0"/>
              <a:t> </a:t>
            </a:r>
            <a:r>
              <a:rPr lang="en-GB" sz="1200" dirty="0" smtClean="0"/>
              <a:t>and joining instructions (Incl. DASS messages for students with </a:t>
            </a:r>
            <a:r>
              <a:rPr lang="en-GB" sz="1200" smtClean="0"/>
              <a:t>access </a:t>
            </a:r>
            <a:r>
              <a:rPr lang="en-GB" sz="1200"/>
              <a:t> </a:t>
            </a:r>
            <a:r>
              <a:rPr lang="en-GB" sz="1200" smtClean="0"/>
              <a:t>requirements)</a:t>
            </a:r>
            <a:endParaRPr lang="en-GB" sz="1200" dirty="0"/>
          </a:p>
        </p:txBody>
      </p:sp>
      <p:sp>
        <p:nvSpPr>
          <p:cNvPr id="20" name="Rectangle 19"/>
          <p:cNvSpPr/>
          <p:nvPr/>
        </p:nvSpPr>
        <p:spPr>
          <a:xfrm>
            <a:off x="2148130" y="3960462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Email  also refers students to venue/start time information on their personalised timetable</a:t>
            </a:r>
            <a:endParaRPr lang="en-GB" sz="1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308373" y="3808062"/>
            <a:ext cx="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308373" y="4470189"/>
            <a:ext cx="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47764" y="4622589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Electronic  lists of  all grouped students with start time and venue for each student, provided to Schools</a:t>
            </a:r>
            <a:endParaRPr lang="en-GB" sz="1200" dirty="0"/>
          </a:p>
        </p:txBody>
      </p:sp>
      <p:sp>
        <p:nvSpPr>
          <p:cNvPr id="26" name="Rectangle 25"/>
          <p:cNvSpPr/>
          <p:nvPr/>
        </p:nvSpPr>
        <p:spPr>
          <a:xfrm>
            <a:off x="218460" y="5462727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Mon </a:t>
            </a:r>
            <a:r>
              <a:rPr lang="en-GB" sz="1400" dirty="0" smtClean="0"/>
              <a:t>16/09</a:t>
            </a:r>
            <a:endParaRPr lang="en-GB" sz="1400" dirty="0" smtClean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1498517" y="5639911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147763" y="6149525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Welcome Presentations in Schools/Orientation sessions</a:t>
            </a:r>
            <a:endParaRPr lang="en-GB" sz="1200" dirty="0"/>
          </a:p>
        </p:txBody>
      </p:sp>
      <p:sp>
        <p:nvSpPr>
          <p:cNvPr id="30" name="Rectangle 29"/>
          <p:cNvSpPr/>
          <p:nvPr/>
        </p:nvSpPr>
        <p:spPr>
          <a:xfrm>
            <a:off x="2168947" y="6897216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Sustainability Challenge Help Desks in Barnes Wallis Student Hub and in University Place, and Phone Help Line, in operation</a:t>
            </a:r>
            <a:endParaRPr lang="en-GB" sz="1200" dirty="0"/>
          </a:p>
        </p:txBody>
      </p:sp>
      <p:sp>
        <p:nvSpPr>
          <p:cNvPr id="31" name="Rectangle 30"/>
          <p:cNvSpPr/>
          <p:nvPr/>
        </p:nvSpPr>
        <p:spPr>
          <a:xfrm>
            <a:off x="205917" y="8136773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Tue </a:t>
            </a:r>
            <a:r>
              <a:rPr lang="en-GB" sz="1400" dirty="0" smtClean="0"/>
              <a:t>17/09</a:t>
            </a:r>
            <a:endParaRPr lang="en-GB" sz="1400" dirty="0" smtClean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514604" y="8352797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146589" y="5385048"/>
            <a:ext cx="4320487" cy="509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2</a:t>
            </a:r>
            <a:r>
              <a:rPr lang="en-GB" sz="1200" baseline="30000" dirty="0" smtClean="0"/>
              <a:t>nd</a:t>
            </a:r>
            <a:r>
              <a:rPr lang="en-GB" sz="1200" dirty="0" smtClean="0"/>
              <a:t> list of students drawn down  from </a:t>
            </a:r>
            <a:r>
              <a:rPr lang="en-GB" sz="1200" dirty="0" smtClean="0"/>
              <a:t>Campus Solutions with Power BI </a:t>
            </a:r>
            <a:r>
              <a:rPr lang="en-GB" sz="1200" dirty="0" smtClean="0"/>
              <a:t>and any new students allocated to rooms and sent email. Schools sent update.</a:t>
            </a:r>
            <a:endParaRPr lang="en-GB" sz="1200" dirty="0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320005" y="5909209"/>
            <a:ext cx="1175" cy="20159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8" idx="2"/>
          </p:cNvCxnSpPr>
          <p:nvPr/>
        </p:nvCxnSpPr>
        <p:spPr>
          <a:xfrm flipH="1">
            <a:off x="4306832" y="6659252"/>
            <a:ext cx="1175" cy="2379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03550" y="180646"/>
            <a:ext cx="6263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Sustainability Challenge - Timeline of Key Dates</a:t>
            </a:r>
            <a:endParaRPr lang="en-GB" sz="2400" b="1" dirty="0"/>
          </a:p>
        </p:txBody>
      </p:sp>
      <p:sp>
        <p:nvSpPr>
          <p:cNvPr id="35" name="Rectangle 34"/>
          <p:cNvSpPr/>
          <p:nvPr/>
        </p:nvSpPr>
        <p:spPr>
          <a:xfrm>
            <a:off x="2158356" y="8028761"/>
            <a:ext cx="4320487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b="1" dirty="0" smtClean="0"/>
              <a:t>SUSTAINABILITY CHALLENGE</a:t>
            </a:r>
            <a:endParaRPr lang="en-GB" sz="26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300017" y="3072408"/>
            <a:ext cx="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9615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177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Elwin</dc:creator>
  <cp:lastModifiedBy>Sarah Swithenbank</cp:lastModifiedBy>
  <cp:revision>17</cp:revision>
  <cp:lastPrinted>2016-08-25T11:58:42Z</cp:lastPrinted>
  <dcterms:created xsi:type="dcterms:W3CDTF">2016-08-24T15:39:44Z</dcterms:created>
  <dcterms:modified xsi:type="dcterms:W3CDTF">2019-07-03T10:08:52Z</dcterms:modified>
</cp:coreProperties>
</file>