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Module 2: Evaluating the Service Landscape.  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Describing services from two national surveys in England.</a:t>
            </a:r>
          </a:p>
        </p:txBody>
      </p:sp>
    </p:spTree>
    <p:extLst>
      <p:ext uri="{BB962C8B-B14F-4D97-AF65-F5344CB8AC3E}">
        <p14:creationId xmlns:p14="http://schemas.microsoft.com/office/powerpoint/2010/main" val="2080891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231" y="505376"/>
            <a:ext cx="11542713" cy="999227"/>
          </a:xfrm>
        </p:spPr>
        <p:txBody>
          <a:bodyPr/>
          <a:lstStyle/>
          <a:p>
            <a:r>
              <a:rPr lang="en-GB" dirty="0"/>
              <a:t>Module 2: Evaluating the Service Landscape.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585" y="2521545"/>
            <a:ext cx="10554574" cy="3636511"/>
          </a:xfrm>
        </p:spPr>
        <p:txBody>
          <a:bodyPr>
            <a:normAutofit/>
          </a:bodyPr>
          <a:lstStyle/>
          <a:p>
            <a:r>
              <a:rPr lang="en-GB" dirty="0"/>
              <a:t>This module presents evidence from two national surveys of NHS and local authority services that were undertaken in 2015. They provide a snapshot of the home support provided to respond to health and social care needs across England.  </a:t>
            </a:r>
          </a:p>
          <a:p>
            <a:r>
              <a:rPr lang="en-GB" dirty="0"/>
              <a:t>Sixteen indicators of services were drawn from the national survey data. These focused on: organisational and service characteristics; services provided by the NHS and local authorities (Social Care).  </a:t>
            </a:r>
          </a:p>
          <a:p>
            <a:r>
              <a:rPr lang="en-GB" dirty="0"/>
              <a:t>From data on these indicators we calculated a ‘service mix score’. Local authority areas can be scored according to this. The score shows the potential for an area to have a range of dementia support services available. This can be used to judge capacity and assist service development.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2103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" y="228600"/>
            <a:ext cx="104775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985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" y="1047750"/>
            <a:ext cx="104775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9816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10</TotalTime>
  <Words>157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Wingdings 2</vt:lpstr>
      <vt:lpstr>Quotable</vt:lpstr>
      <vt:lpstr>Module 2: Evaluating the Service Landscape.  </vt:lpstr>
      <vt:lpstr>Module 2: Evaluating the Service Landscape.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2: Evaluating the Service Landscape.</dc:title>
  <dc:creator>Rebecca Beresford</dc:creator>
  <cp:lastModifiedBy>Rebecca Beresford</cp:lastModifiedBy>
  <cp:revision>2</cp:revision>
  <dcterms:created xsi:type="dcterms:W3CDTF">2020-02-27T08:58:51Z</dcterms:created>
  <dcterms:modified xsi:type="dcterms:W3CDTF">2020-02-27T09:09:11Z</dcterms:modified>
</cp:coreProperties>
</file>