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7" r:id="rId3"/>
    <p:sldId id="256" r:id="rId4"/>
    <p:sldId id="262" r:id="rId5"/>
    <p:sldId id="266" r:id="rId6"/>
    <p:sldId id="261" r:id="rId7"/>
    <p:sldId id="264" r:id="rId8"/>
    <p:sldId id="257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53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4FD78-D68F-4B63-B571-A1D3EEEE52CD}" type="datetimeFigureOut">
              <a:rPr lang="en-GB" smtClean="0"/>
              <a:pPr/>
              <a:t>28/11/2012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5B6AB-0A7C-4BB8-A5C5-01E9B9E5BD4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1" descr="ltdspace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86" y="405720"/>
            <a:ext cx="1798380" cy="8991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99592" y="3068960"/>
            <a:ext cx="7839069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Events </a:t>
            </a:r>
            <a:r>
              <a:rPr lang="en-GB" sz="28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system – Integrating event information</a:t>
            </a:r>
          </a:p>
          <a:p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/>
            </a:r>
            <a:b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/>
            </a:r>
            <a:b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</a:t>
            </a:r>
            <a:r>
              <a:rPr lang="en-GB" baseline="300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nd</a:t>
            </a: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University Web Network meeting</a:t>
            </a:r>
          </a:p>
          <a:p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20 November 2012</a:t>
            </a:r>
          </a:p>
          <a:p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r>
              <a:rPr lang="en-GB" sz="12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By Milena </a:t>
            </a:r>
            <a:r>
              <a:rPr lang="en-GB" sz="1200" dirty="0" err="1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Cimmarrusti</a:t>
            </a:r>
            <a:r>
              <a:rPr lang="en-GB" sz="12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-Davila</a:t>
            </a:r>
            <a:br>
              <a:rPr lang="en-GB" sz="12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sz="12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University Marketing</a:t>
            </a:r>
          </a:p>
        </p:txBody>
      </p:sp>
    </p:spTree>
    <p:extLst>
      <p:ext uri="{BB962C8B-B14F-4D97-AF65-F5344CB8AC3E}">
        <p14:creationId xmlns="" xmlns:p14="http://schemas.microsoft.com/office/powerpoint/2010/main" val="140279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 descr="https://encrypted-tbn3.gstatic.com/images?q=tbn:ANd9GcTo1RIXjTUZBsyCxDpY_m1PBup0VLHvvfoHz7ZZlrBJyGD1jJ9Tc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708920"/>
            <a:ext cx="2619375" cy="174307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sp>
        <p:nvSpPr>
          <p:cNvPr id="6" name="TextBox 5"/>
          <p:cNvSpPr txBox="1"/>
          <p:nvPr/>
        </p:nvSpPr>
        <p:spPr>
          <a:xfrm>
            <a:off x="1331640" y="1340768"/>
            <a:ext cx="58416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Dozens of public events take place </a:t>
            </a:r>
            <a:br>
              <a:rPr lang="en-GB" sz="28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sz="28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around campus every day...</a:t>
            </a:r>
            <a:endParaRPr lang="en-GB" sz="2800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1028" name="Picture 4" descr="Whitworth Art Gallery 2012. Photo WeAreTape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492896"/>
            <a:ext cx="2508822" cy="151216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1030" name="Picture 6" descr="ima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4221088"/>
            <a:ext cx="2304256" cy="230425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1032" name="Picture 8" descr="https://encrypted-tbn0.gstatic.com/images?q=tbn:ANd9GcR5tUWk4HVzaNWbZ9CbXs1xgKKuNmR9q2FxcNVuSTaNQOYbe5A87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9752" y="4725144"/>
            <a:ext cx="2667000" cy="17145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10" name="Picture 9" descr="ltdspacelogo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86" y="405720"/>
            <a:ext cx="1798380" cy="8991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2945850"/>
            <a:ext cx="833145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  <a:t>To provide an effective solution for the collection of information on events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GB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  <a:t> To 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  <a:t>improve the quality of data collected</a:t>
            </a:r>
            <a:b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  <a:t/>
            </a:r>
            <a:b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To provide a single source of information on events which can be </a:t>
            </a: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reused </a:t>
            </a: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on University websites and other digital resources </a:t>
            </a:r>
            <a:r>
              <a:rPr lang="en-GB" sz="16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/>
            </a:r>
            <a:br>
              <a:rPr lang="en-GB" sz="16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endParaRPr lang="en-GB" sz="1600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  <a:t/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  <a:t/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556792"/>
            <a:ext cx="36423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Need for a University </a:t>
            </a:r>
          </a:p>
          <a:p>
            <a:r>
              <a:rPr lang="en-GB" sz="28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events system...</a:t>
            </a:r>
            <a:endParaRPr lang="en-GB" sz="2800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6" name="Picture 2" descr="https://encrypted-tbn3.gstatic.com/images?q=tbn:ANd9GcTo1RIXjTUZBsyCxDpY_m1PBup0VLHvvfoHz7ZZlrBJyGD1jJ9Tc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620688"/>
            <a:ext cx="2619375" cy="174307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7" name="Picture 6" descr="ltdspacelog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86" y="405720"/>
            <a:ext cx="1798380" cy="899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87824" y="548680"/>
            <a:ext cx="3700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Columba (previously)</a:t>
            </a:r>
            <a:endParaRPr lang="en-GB" sz="2800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844824"/>
            <a:ext cx="68407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Rolled out to very few departments</a:t>
            </a: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Event upload form was complex </a:t>
            </a: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Public calendar website (displaying event information) needed a refresh</a:t>
            </a: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No social media functionality, no way to tag events</a:t>
            </a:r>
            <a:b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Consultation  with current users and potential adopters of the system to find out:</a:t>
            </a: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What was working and not</a:t>
            </a:r>
          </a:p>
          <a:p>
            <a:pPr lvl="1">
              <a:buFont typeface="Wingdings" pitchFamily="2" charset="2"/>
              <a:buChar char="Ø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Improvements and requirements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9" name="Picture 8" descr="ltdspace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86" y="405720"/>
            <a:ext cx="1798380" cy="89919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7" y="1484784"/>
            <a:ext cx="72007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GB" dirty="0" smtClean="0">
                <a:solidFill>
                  <a:schemeClr val="bg1"/>
                </a:solidFill>
                <a:latin typeface="Open Sans"/>
              </a:rPr>
              <a:t>A better, more simple form</a:t>
            </a:r>
          </a:p>
          <a:p>
            <a:pPr>
              <a:buFont typeface="Wingdings" pitchFamily="2" charset="2"/>
              <a:buChar char="ü"/>
            </a:pPr>
            <a:endParaRPr lang="en-GB" dirty="0" smtClean="0">
              <a:solidFill>
                <a:schemeClr val="bg1"/>
              </a:solidFill>
              <a:latin typeface="Open Sans"/>
            </a:endParaRP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Uptake has been much better </a:t>
            </a:r>
            <a:b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than previously</a:t>
            </a: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Rolling out the system </a:t>
            </a:r>
            <a:b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in two stages:</a:t>
            </a:r>
            <a:b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lvl="1">
              <a:buFont typeface="Wingdings" pitchFamily="2" charset="2"/>
              <a:buChar char="ü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Users will be able to add information on the system straightaway </a:t>
            </a: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  <a:sym typeface="Wingdings" pitchFamily="2" charset="2"/>
              </a:rPr>
              <a:t> public calendar site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  <a:sym typeface="Wingdings" pitchFamily="2" charset="2"/>
              </a:rPr>
              <a:t> Working together with faculties and visitor attractions to  help integrate Columba data on their websites by using xml feeds provided by the system</a:t>
            </a: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Open Sans"/>
              </a:rPr>
              <a:t/>
            </a:r>
            <a:br>
              <a:rPr lang="en-GB" dirty="0" smtClean="0">
                <a:solidFill>
                  <a:schemeClr val="bg1"/>
                </a:solidFill>
                <a:latin typeface="Open Sans"/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484784"/>
            <a:ext cx="4764648" cy="295232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8" name="Picture 7" descr="ltdspacelog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86" y="405720"/>
            <a:ext cx="1798380" cy="8991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87824" y="548680"/>
            <a:ext cx="2626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Columba (now)</a:t>
            </a:r>
            <a:endParaRPr lang="en-GB" sz="2800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340768"/>
            <a:ext cx="5184576" cy="4974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70792" y="2132856"/>
            <a:ext cx="30862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Single point for marketing  </a:t>
            </a:r>
            <a:b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and promotion</a:t>
            </a:r>
            <a:b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of University events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64849" y="3645024"/>
            <a:ext cx="2762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Multiple ways to </a:t>
            </a:r>
            <a:b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browse/search for events</a:t>
            </a:r>
            <a:endParaRPr lang="en-GB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3608" y="4941168"/>
            <a:ext cx="1430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New design</a:t>
            </a:r>
            <a:endParaRPr lang="en-GB" dirty="0"/>
          </a:p>
        </p:txBody>
      </p:sp>
      <p:pic>
        <p:nvPicPr>
          <p:cNvPr id="13" name="Picture 12" descr="ltdspacelog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86" y="405720"/>
            <a:ext cx="1798380" cy="89919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987824" y="548680"/>
            <a:ext cx="4201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events.manchester.ac.uk</a:t>
            </a:r>
            <a:endParaRPr lang="en-GB" sz="2800" u="sng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548680"/>
            <a:ext cx="4680520" cy="583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>
          <a:xfrm flipH="1">
            <a:off x="3347864" y="1628800"/>
            <a:ext cx="21602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67744" y="1412776"/>
            <a:ext cx="1137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Key facts</a:t>
            </a:r>
            <a:endParaRPr lang="en-GB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131840" y="4797152"/>
            <a:ext cx="223224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123728" y="5157192"/>
            <a:ext cx="11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Location</a:t>
            </a:r>
            <a:endParaRPr lang="en-GB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3347864" y="4437112"/>
            <a:ext cx="39604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79712" y="4221088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Social media </a:t>
            </a:r>
            <a:endParaRPr lang="en-GB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17" name="Straight Arrow Connector 16"/>
          <p:cNvCxnSpPr>
            <a:endCxn id="23" idx="3"/>
          </p:cNvCxnSpPr>
          <p:nvPr/>
        </p:nvCxnSpPr>
        <p:spPr>
          <a:xfrm flipH="1">
            <a:off x="2763316" y="1556792"/>
            <a:ext cx="4761012" cy="1480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915816" y="3068960"/>
            <a:ext cx="482453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115616" y="3573016"/>
            <a:ext cx="1759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Related events</a:t>
            </a:r>
            <a:endParaRPr lang="en-GB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03648" y="2852936"/>
            <a:ext cx="135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iCal output</a:t>
            </a:r>
            <a:endParaRPr lang="en-GB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16" name="Picture 15" descr="ltdspacelog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86" y="405720"/>
            <a:ext cx="1798380" cy="89919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2627784" y="1772816"/>
            <a:ext cx="3312368" cy="194421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Columba data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Xml feeds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3779912" y="5301208"/>
            <a:ext cx="1872208" cy="1296144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Public calendar site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467544" y="3212976"/>
            <a:ext cx="1368152" cy="115212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Faculty, schools and centre sites</a:t>
            </a:r>
            <a:endParaRPr lang="en-GB" sz="1200" dirty="0"/>
          </a:p>
        </p:txBody>
      </p:sp>
      <p:sp>
        <p:nvSpPr>
          <p:cNvPr id="9" name="Oval 8"/>
          <p:cNvSpPr/>
          <p:nvPr/>
        </p:nvSpPr>
        <p:spPr>
          <a:xfrm>
            <a:off x="6804248" y="3068960"/>
            <a:ext cx="1512168" cy="1008112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Staffnet</a:t>
            </a:r>
            <a:r>
              <a:rPr lang="en-GB" sz="1400" dirty="0" smtClean="0"/>
              <a:t> news and </a:t>
            </a:r>
            <a:r>
              <a:rPr lang="en-GB" sz="1400" dirty="0" err="1" smtClean="0"/>
              <a:t>eUpdate</a:t>
            </a:r>
            <a:endParaRPr lang="en-GB" sz="1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940152" y="2996952"/>
            <a:ext cx="792088" cy="36004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580112" y="3356992"/>
            <a:ext cx="1512168" cy="194421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499992" y="3789040"/>
            <a:ext cx="216024" cy="144016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195736" y="3573016"/>
            <a:ext cx="1152128" cy="136815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835696" y="2924944"/>
            <a:ext cx="864096" cy="43204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1043608" y="4941168"/>
            <a:ext cx="1368152" cy="115212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Faculty, schools and centre sites</a:t>
            </a:r>
            <a:endParaRPr lang="en-GB" sz="1200" dirty="0"/>
          </a:p>
        </p:txBody>
      </p:sp>
      <p:sp>
        <p:nvSpPr>
          <p:cNvPr id="22" name="Oval 21"/>
          <p:cNvSpPr/>
          <p:nvPr/>
        </p:nvSpPr>
        <p:spPr>
          <a:xfrm>
            <a:off x="611560" y="1484784"/>
            <a:ext cx="1368152" cy="115212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Faculty, schools and centre sites</a:t>
            </a:r>
            <a:endParaRPr lang="en-GB" sz="1200" dirty="0"/>
          </a:p>
        </p:txBody>
      </p:sp>
      <p:sp>
        <p:nvSpPr>
          <p:cNvPr id="23" name="Oval 22"/>
          <p:cNvSpPr/>
          <p:nvPr/>
        </p:nvSpPr>
        <p:spPr>
          <a:xfrm>
            <a:off x="6588224" y="5373216"/>
            <a:ext cx="1512168" cy="100811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 smtClean="0"/>
              <a:t>iManchester</a:t>
            </a:r>
            <a:r>
              <a:rPr lang="en-GB" sz="1200" dirty="0" smtClean="0"/>
              <a:t/>
            </a:r>
            <a:br>
              <a:rPr lang="en-GB" sz="1200" dirty="0" smtClean="0"/>
            </a:br>
            <a:r>
              <a:rPr lang="en-GB" sz="1200" dirty="0" smtClean="0"/>
              <a:t>app</a:t>
            </a:r>
            <a:endParaRPr lang="en-GB" sz="12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6012160" y="2132856"/>
            <a:ext cx="792088" cy="14401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948264" y="1556792"/>
            <a:ext cx="1440160" cy="93610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Digital signage</a:t>
            </a:r>
            <a:endParaRPr lang="en-GB" sz="1400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2051720" y="2060848"/>
            <a:ext cx="720080" cy="14401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ltdspace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86" y="405720"/>
            <a:ext cx="1798380" cy="89919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2987824" y="548680"/>
            <a:ext cx="3445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Using Columba data</a:t>
            </a:r>
            <a:endParaRPr lang="en-GB" sz="2800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1" grpId="0" animBg="1"/>
      <p:bldP spid="22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brand_ppt_back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43608" y="2276872"/>
            <a:ext cx="68407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en-GB" sz="24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For more information, please contact:</a:t>
            </a:r>
            <a:br>
              <a:rPr lang="en-GB" sz="24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sz="24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/>
            </a:r>
            <a:br>
              <a:rPr lang="en-GB" sz="24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lang="en-GB" sz="24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 milena.cimmarrusti@manchester.ac.uk</a:t>
            </a: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lvl="1">
              <a:buFont typeface="Wingdings" pitchFamily="2" charset="2"/>
              <a:buChar char="ü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dirty="0" smtClean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8" name="Picture 7" descr="ltdspace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86" y="405720"/>
            <a:ext cx="1798380" cy="899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150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University of Manchester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mjrssfc</dc:creator>
  <cp:lastModifiedBy>mjrssfc</cp:lastModifiedBy>
  <cp:revision>10</cp:revision>
  <dcterms:created xsi:type="dcterms:W3CDTF">2012-11-14T13:31:04Z</dcterms:created>
  <dcterms:modified xsi:type="dcterms:W3CDTF">2012-11-28T12:18:16Z</dcterms:modified>
</cp:coreProperties>
</file>