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 id="2147484680" r:id="rId2"/>
    <p:sldMasterId id="2147484686" r:id="rId3"/>
    <p:sldMasterId id="2147484692" r:id="rId4"/>
    <p:sldMasterId id="2147484698" r:id="rId5"/>
  </p:sldMasterIdLst>
  <p:notesMasterIdLst>
    <p:notesMasterId r:id="rId98"/>
  </p:notesMasterIdLst>
  <p:handoutMasterIdLst>
    <p:handoutMasterId r:id="rId99"/>
  </p:handoutMasterIdLst>
  <p:sldIdLst>
    <p:sldId id="1365" r:id="rId6"/>
    <p:sldId id="1370" r:id="rId7"/>
    <p:sldId id="1115" r:id="rId8"/>
    <p:sldId id="1116" r:id="rId9"/>
    <p:sldId id="1407" r:id="rId10"/>
    <p:sldId id="1408" r:id="rId11"/>
    <p:sldId id="1410" r:id="rId12"/>
    <p:sldId id="1411" r:id="rId13"/>
    <p:sldId id="1412" r:id="rId14"/>
    <p:sldId id="1133" r:id="rId15"/>
    <p:sldId id="1364" r:id="rId16"/>
    <p:sldId id="1148" r:id="rId17"/>
    <p:sldId id="1350" r:id="rId18"/>
    <p:sldId id="1150" r:id="rId19"/>
    <p:sldId id="1142" r:id="rId20"/>
    <p:sldId id="1143" r:id="rId21"/>
    <p:sldId id="1152" r:id="rId22"/>
    <p:sldId id="1153" r:id="rId23"/>
    <p:sldId id="1366" r:id="rId24"/>
    <p:sldId id="1151" r:id="rId25"/>
    <p:sldId id="1160" r:id="rId26"/>
    <p:sldId id="1161" r:id="rId27"/>
    <p:sldId id="1162" r:id="rId28"/>
    <p:sldId id="1163" r:id="rId29"/>
    <p:sldId id="1166" r:id="rId30"/>
    <p:sldId id="1169" r:id="rId31"/>
    <p:sldId id="1174" r:id="rId32"/>
    <p:sldId id="1322" r:id="rId33"/>
    <p:sldId id="1345" r:id="rId34"/>
    <p:sldId id="1192" r:id="rId35"/>
    <p:sldId id="1191" r:id="rId36"/>
    <p:sldId id="1204" r:id="rId37"/>
    <p:sldId id="1205" r:id="rId38"/>
    <p:sldId id="1363" r:id="rId39"/>
    <p:sldId id="1206" r:id="rId40"/>
    <p:sldId id="1418" r:id="rId41"/>
    <p:sldId id="1211" r:id="rId42"/>
    <p:sldId id="1213" r:id="rId43"/>
    <p:sldId id="1419" r:id="rId44"/>
    <p:sldId id="1216" r:id="rId45"/>
    <p:sldId id="1218" r:id="rId46"/>
    <p:sldId id="1219" r:id="rId47"/>
    <p:sldId id="1420" r:id="rId48"/>
    <p:sldId id="1222" r:id="rId49"/>
    <p:sldId id="1224" r:id="rId50"/>
    <p:sldId id="1421" r:id="rId51"/>
    <p:sldId id="1422" r:id="rId52"/>
    <p:sldId id="1229" r:id="rId53"/>
    <p:sldId id="1351" r:id="rId54"/>
    <p:sldId id="1423" r:id="rId55"/>
    <p:sldId id="1352" r:id="rId56"/>
    <p:sldId id="1234" r:id="rId57"/>
    <p:sldId id="1353" r:id="rId58"/>
    <p:sldId id="1424" r:id="rId59"/>
    <p:sldId id="1354" r:id="rId60"/>
    <p:sldId id="1239" r:id="rId61"/>
    <p:sldId id="1425" r:id="rId62"/>
    <p:sldId id="1426" r:id="rId63"/>
    <p:sldId id="1276" r:id="rId64"/>
    <p:sldId id="1401" r:id="rId65"/>
    <p:sldId id="1402" r:id="rId66"/>
    <p:sldId id="1403" r:id="rId67"/>
    <p:sldId id="1404" r:id="rId68"/>
    <p:sldId id="1405" r:id="rId69"/>
    <p:sldId id="1277" r:id="rId70"/>
    <p:sldId id="1355" r:id="rId71"/>
    <p:sldId id="1356" r:id="rId72"/>
    <p:sldId id="1357" r:id="rId73"/>
    <p:sldId id="1358" r:id="rId74"/>
    <p:sldId id="1285" r:id="rId75"/>
    <p:sldId id="1286" r:id="rId76"/>
    <p:sldId id="1287" r:id="rId77"/>
    <p:sldId id="1415" r:id="rId78"/>
    <p:sldId id="1416" r:id="rId79"/>
    <p:sldId id="1414" r:id="rId80"/>
    <p:sldId id="1434" r:id="rId81"/>
    <p:sldId id="1417" r:id="rId82"/>
    <p:sldId id="1308" r:id="rId83"/>
    <p:sldId id="1311" r:id="rId84"/>
    <p:sldId id="1312" r:id="rId85"/>
    <p:sldId id="1313" r:id="rId86"/>
    <p:sldId id="1314" r:id="rId87"/>
    <p:sldId id="1315" r:id="rId88"/>
    <p:sldId id="1316" r:id="rId89"/>
    <p:sldId id="1427" r:id="rId90"/>
    <p:sldId id="1429" r:id="rId91"/>
    <p:sldId id="1430" r:id="rId92"/>
    <p:sldId id="1431" r:id="rId93"/>
    <p:sldId id="1432" r:id="rId94"/>
    <p:sldId id="1433" r:id="rId95"/>
    <p:sldId id="1368" r:id="rId96"/>
    <p:sldId id="1371" r:id="rId97"/>
  </p:sldIdLst>
  <p:sldSz cx="9906000" cy="6858000" type="A4"/>
  <p:notesSz cx="6883400" cy="9906000"/>
  <p:defaultTextStyle>
    <a:defPPr>
      <a:defRPr lang="en-GB"/>
    </a:defPPr>
    <a:lvl1pPr algn="l" rtl="0" fontAlgn="base">
      <a:spcBef>
        <a:spcPct val="0"/>
      </a:spcBef>
      <a:spcAft>
        <a:spcPct val="0"/>
      </a:spcAft>
      <a:defRPr sz="3200" b="1" kern="1200">
        <a:solidFill>
          <a:schemeClr val="accent2"/>
        </a:solidFill>
        <a:latin typeface="Arial" charset="0"/>
        <a:ea typeface="+mn-ea"/>
        <a:cs typeface="+mn-cs"/>
      </a:defRPr>
    </a:lvl1pPr>
    <a:lvl2pPr marL="457200" algn="l" rtl="0" fontAlgn="base">
      <a:spcBef>
        <a:spcPct val="0"/>
      </a:spcBef>
      <a:spcAft>
        <a:spcPct val="0"/>
      </a:spcAft>
      <a:defRPr sz="3200" b="1" kern="1200">
        <a:solidFill>
          <a:schemeClr val="accent2"/>
        </a:solidFill>
        <a:latin typeface="Arial" charset="0"/>
        <a:ea typeface="+mn-ea"/>
        <a:cs typeface="+mn-cs"/>
      </a:defRPr>
    </a:lvl2pPr>
    <a:lvl3pPr marL="914400" algn="l" rtl="0" fontAlgn="base">
      <a:spcBef>
        <a:spcPct val="0"/>
      </a:spcBef>
      <a:spcAft>
        <a:spcPct val="0"/>
      </a:spcAft>
      <a:defRPr sz="3200" b="1" kern="1200">
        <a:solidFill>
          <a:schemeClr val="accent2"/>
        </a:solidFill>
        <a:latin typeface="Arial" charset="0"/>
        <a:ea typeface="+mn-ea"/>
        <a:cs typeface="+mn-cs"/>
      </a:defRPr>
    </a:lvl3pPr>
    <a:lvl4pPr marL="1371600" algn="l" rtl="0" fontAlgn="base">
      <a:spcBef>
        <a:spcPct val="0"/>
      </a:spcBef>
      <a:spcAft>
        <a:spcPct val="0"/>
      </a:spcAft>
      <a:defRPr sz="3200" b="1" kern="1200">
        <a:solidFill>
          <a:schemeClr val="accent2"/>
        </a:solidFill>
        <a:latin typeface="Arial" charset="0"/>
        <a:ea typeface="+mn-ea"/>
        <a:cs typeface="+mn-cs"/>
      </a:defRPr>
    </a:lvl4pPr>
    <a:lvl5pPr marL="1828800" algn="l"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10F0"/>
    <a:srgbClr val="FFFF99"/>
    <a:srgbClr val="CCFFCC"/>
    <a:srgbClr val="FF9900"/>
    <a:srgbClr val="FF99FF"/>
    <a:srgbClr val="FF3399"/>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87184" autoAdjust="0"/>
  </p:normalViewPr>
  <p:slideViewPr>
    <p:cSldViewPr snapToGrid="0">
      <p:cViewPr>
        <p:scale>
          <a:sx n="80" d="100"/>
          <a:sy n="80" d="100"/>
        </p:scale>
        <p:origin x="-72" y="-72"/>
      </p:cViewPr>
      <p:guideLst>
        <p:guide orient="horz" pos="2160"/>
        <p:guide pos="3120"/>
      </p:guideLst>
    </p:cSldViewPr>
  </p:slideViewPr>
  <p:notesTextViewPr>
    <p:cViewPr>
      <p:scale>
        <a:sx n="100" d="100"/>
        <a:sy n="100" d="100"/>
      </p:scale>
      <p:origin x="0" y="0"/>
    </p:cViewPr>
  </p:notesTextViewPr>
  <p:sorterViewPr>
    <p:cViewPr>
      <p:scale>
        <a:sx n="150" d="100"/>
        <a:sy n="150" d="100"/>
      </p:scale>
      <p:origin x="0" y="39296"/>
    </p:cViewPr>
  </p:sorterViewPr>
  <p:notesViewPr>
    <p:cSldViewPr snapToGrid="0">
      <p:cViewPr varScale="1">
        <p:scale>
          <a:sx n="76" d="100"/>
          <a:sy n="76" d="100"/>
        </p:scale>
        <p:origin x="-2166" y="-108"/>
      </p:cViewPr>
      <p:guideLst>
        <p:guide orient="horz" pos="3120"/>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8AAB4-0F7D-4F04-8D55-F8DBE65AA0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A99E11F-7F09-41AC-BD23-C20C969379D9}">
      <dgm:prSet phldrT="[Text]"/>
      <dgm:spPr/>
      <dgm:t>
        <a:bodyPr/>
        <a:lstStyle/>
        <a:p>
          <a:r>
            <a:rPr lang="en-GB" dirty="0"/>
            <a:t>Excellent Science</a:t>
          </a:r>
        </a:p>
      </dgm:t>
    </dgm:pt>
    <dgm:pt modelId="{D2803653-4A7B-498D-85DA-FDEFAA35111B}" type="parTrans" cxnId="{ECBBAFFF-55C8-4BF9-B5EC-26B5ADAD2D75}">
      <dgm:prSet/>
      <dgm:spPr/>
      <dgm:t>
        <a:bodyPr/>
        <a:lstStyle/>
        <a:p>
          <a:endParaRPr lang="en-GB"/>
        </a:p>
      </dgm:t>
    </dgm:pt>
    <dgm:pt modelId="{4BFF3D61-99F9-4975-8511-53767B01EDC9}" type="sibTrans" cxnId="{ECBBAFFF-55C8-4BF9-B5EC-26B5ADAD2D75}">
      <dgm:prSet/>
      <dgm:spPr/>
      <dgm:t>
        <a:bodyPr/>
        <a:lstStyle/>
        <a:p>
          <a:endParaRPr lang="en-GB"/>
        </a:p>
      </dgm:t>
    </dgm:pt>
    <dgm:pt modelId="{B8534E3E-8ED4-47A5-AAA1-78A873DBCAB5}">
      <dgm:prSet phldrT="[Text]"/>
      <dgm:spPr/>
      <dgm:t>
        <a:bodyPr/>
        <a:lstStyle/>
        <a:p>
          <a:r>
            <a:rPr lang="en-GB" dirty="0"/>
            <a:t>European Research Council (ERC)</a:t>
          </a:r>
        </a:p>
      </dgm:t>
    </dgm:pt>
    <dgm:pt modelId="{409A607A-7D7A-4EB7-9755-84D3E9CC1B26}" type="parTrans" cxnId="{7A2632C9-129F-4C3A-835E-0EF09A750A39}">
      <dgm:prSet/>
      <dgm:spPr/>
      <dgm:t>
        <a:bodyPr/>
        <a:lstStyle/>
        <a:p>
          <a:endParaRPr lang="en-GB"/>
        </a:p>
      </dgm:t>
    </dgm:pt>
    <dgm:pt modelId="{4F628CFB-0A47-481E-93F5-8C89A6C4C1DA}" type="sibTrans" cxnId="{7A2632C9-129F-4C3A-835E-0EF09A750A39}">
      <dgm:prSet/>
      <dgm:spPr/>
      <dgm:t>
        <a:bodyPr/>
        <a:lstStyle/>
        <a:p>
          <a:endParaRPr lang="en-GB"/>
        </a:p>
      </dgm:t>
    </dgm:pt>
    <dgm:pt modelId="{828D13A5-75EB-4215-8483-59217208E222}">
      <dgm:prSet phldrT="[Text]"/>
      <dgm:spPr/>
      <dgm:t>
        <a:bodyPr/>
        <a:lstStyle/>
        <a:p>
          <a:r>
            <a:rPr lang="en-GB"/>
            <a:t>Future and Emerging Technologies (FET)</a:t>
          </a:r>
        </a:p>
      </dgm:t>
    </dgm:pt>
    <dgm:pt modelId="{F27206FC-4C32-459D-989C-81D88B0DAF29}" type="parTrans" cxnId="{12B516AB-EEA2-44A3-B7FC-6B4D95869C78}">
      <dgm:prSet/>
      <dgm:spPr/>
      <dgm:t>
        <a:bodyPr/>
        <a:lstStyle/>
        <a:p>
          <a:endParaRPr lang="en-GB"/>
        </a:p>
      </dgm:t>
    </dgm:pt>
    <dgm:pt modelId="{8146B57A-4BC0-4630-AEF2-1B1DE3D32D01}" type="sibTrans" cxnId="{12B516AB-EEA2-44A3-B7FC-6B4D95869C78}">
      <dgm:prSet/>
      <dgm:spPr/>
      <dgm:t>
        <a:bodyPr/>
        <a:lstStyle/>
        <a:p>
          <a:endParaRPr lang="en-GB"/>
        </a:p>
      </dgm:t>
    </dgm:pt>
    <dgm:pt modelId="{1AF4BE10-1A44-4EF3-A79F-D46736910B49}">
      <dgm:prSet phldrT="[Text]"/>
      <dgm:spPr/>
      <dgm:t>
        <a:bodyPr/>
        <a:lstStyle/>
        <a:p>
          <a:r>
            <a:rPr lang="en-GB" dirty="0"/>
            <a:t>Industrial Leadership</a:t>
          </a:r>
        </a:p>
      </dgm:t>
    </dgm:pt>
    <dgm:pt modelId="{A2BDEEF4-0CB2-4C58-9130-D8371DD8A730}" type="parTrans" cxnId="{E98639CF-60A2-4D5B-AD5A-6D2B86B0480C}">
      <dgm:prSet/>
      <dgm:spPr/>
      <dgm:t>
        <a:bodyPr/>
        <a:lstStyle/>
        <a:p>
          <a:endParaRPr lang="en-GB"/>
        </a:p>
      </dgm:t>
    </dgm:pt>
    <dgm:pt modelId="{67995B5F-8F6B-41F9-B1B9-FB4C3B9E9BB4}" type="sibTrans" cxnId="{E98639CF-60A2-4D5B-AD5A-6D2B86B0480C}">
      <dgm:prSet/>
      <dgm:spPr/>
      <dgm:t>
        <a:bodyPr/>
        <a:lstStyle/>
        <a:p>
          <a:endParaRPr lang="en-GB"/>
        </a:p>
      </dgm:t>
    </dgm:pt>
    <dgm:pt modelId="{AEBEEDDD-60A5-43DB-91E7-CAAE5ED338CF}">
      <dgm:prSet phldrT="[Text]"/>
      <dgm:spPr/>
      <dgm:t>
        <a:bodyPr/>
        <a:lstStyle/>
        <a:p>
          <a:r>
            <a:rPr lang="en-GB"/>
            <a:t>Leadership in Enabling and Industrial Technologies (LEIT) - ICT, KETs, Space</a:t>
          </a:r>
        </a:p>
      </dgm:t>
    </dgm:pt>
    <dgm:pt modelId="{210A7D71-3512-41D8-B830-5C0D41921B60}" type="parTrans" cxnId="{5744AADF-9EFA-4DF7-9A4D-21E5F4839B5E}">
      <dgm:prSet/>
      <dgm:spPr/>
      <dgm:t>
        <a:bodyPr/>
        <a:lstStyle/>
        <a:p>
          <a:endParaRPr lang="en-GB"/>
        </a:p>
      </dgm:t>
    </dgm:pt>
    <dgm:pt modelId="{308CEA6C-C8AA-42CD-B059-1C3D745625FA}" type="sibTrans" cxnId="{5744AADF-9EFA-4DF7-9A4D-21E5F4839B5E}">
      <dgm:prSet/>
      <dgm:spPr/>
      <dgm:t>
        <a:bodyPr/>
        <a:lstStyle/>
        <a:p>
          <a:endParaRPr lang="en-GB"/>
        </a:p>
      </dgm:t>
    </dgm:pt>
    <dgm:pt modelId="{1B46CB00-7678-441F-AA16-6DD4CA001017}">
      <dgm:prSet phldrT="[Text]"/>
      <dgm:spPr/>
      <dgm:t>
        <a:bodyPr/>
        <a:lstStyle/>
        <a:p>
          <a:r>
            <a:rPr lang="en-GB"/>
            <a:t>Innovation in SMEs</a:t>
          </a:r>
        </a:p>
      </dgm:t>
    </dgm:pt>
    <dgm:pt modelId="{64393DCE-33EA-4528-8179-E653F27B8EDB}" type="parTrans" cxnId="{4D21589A-B78A-4866-947C-29BBC9C9C371}">
      <dgm:prSet/>
      <dgm:spPr/>
      <dgm:t>
        <a:bodyPr/>
        <a:lstStyle/>
        <a:p>
          <a:endParaRPr lang="en-GB"/>
        </a:p>
      </dgm:t>
    </dgm:pt>
    <dgm:pt modelId="{F7014B8A-73DE-456E-BF20-B80AB5ED1E1C}" type="sibTrans" cxnId="{4D21589A-B78A-4866-947C-29BBC9C9C371}">
      <dgm:prSet/>
      <dgm:spPr/>
      <dgm:t>
        <a:bodyPr/>
        <a:lstStyle/>
        <a:p>
          <a:endParaRPr lang="en-GB"/>
        </a:p>
      </dgm:t>
    </dgm:pt>
    <dgm:pt modelId="{A7A0EE03-D874-4827-B76C-0674AB02443B}">
      <dgm:prSet phldrT="[Text]"/>
      <dgm:spPr/>
      <dgm:t>
        <a:bodyPr/>
        <a:lstStyle/>
        <a:p>
          <a:r>
            <a:rPr lang="en-GB"/>
            <a:t>Societal Challenges</a:t>
          </a:r>
        </a:p>
      </dgm:t>
    </dgm:pt>
    <dgm:pt modelId="{A1DD3901-CDC7-4528-A1A6-1762B8592651}" type="parTrans" cxnId="{1B1D676E-316C-4C28-957D-DA927F1D316D}">
      <dgm:prSet/>
      <dgm:spPr/>
      <dgm:t>
        <a:bodyPr/>
        <a:lstStyle/>
        <a:p>
          <a:endParaRPr lang="en-GB"/>
        </a:p>
      </dgm:t>
    </dgm:pt>
    <dgm:pt modelId="{34D072E9-9970-48CE-A160-6892F8F154A7}" type="sibTrans" cxnId="{1B1D676E-316C-4C28-957D-DA927F1D316D}">
      <dgm:prSet/>
      <dgm:spPr/>
      <dgm:t>
        <a:bodyPr/>
        <a:lstStyle/>
        <a:p>
          <a:endParaRPr lang="en-GB"/>
        </a:p>
      </dgm:t>
    </dgm:pt>
    <dgm:pt modelId="{E7842B65-EB61-4376-9E64-0E29D6D38453}">
      <dgm:prSet phldrT="[Text]"/>
      <dgm:spPr/>
      <dgm:t>
        <a:bodyPr/>
        <a:lstStyle/>
        <a:p>
          <a:r>
            <a:rPr lang="en-GB"/>
            <a:t>Health and Wellbeing</a:t>
          </a:r>
        </a:p>
      </dgm:t>
    </dgm:pt>
    <dgm:pt modelId="{709C58E8-E90F-45CD-99A2-458BC41F61F8}" type="parTrans" cxnId="{8E2106A5-1512-48AF-B8C6-AB94C9549D5D}">
      <dgm:prSet/>
      <dgm:spPr/>
      <dgm:t>
        <a:bodyPr/>
        <a:lstStyle/>
        <a:p>
          <a:endParaRPr lang="en-GB"/>
        </a:p>
      </dgm:t>
    </dgm:pt>
    <dgm:pt modelId="{35E4ACE0-5646-469E-B5B2-7462B3A7D4EA}" type="sibTrans" cxnId="{8E2106A5-1512-48AF-B8C6-AB94C9549D5D}">
      <dgm:prSet/>
      <dgm:spPr/>
      <dgm:t>
        <a:bodyPr/>
        <a:lstStyle/>
        <a:p>
          <a:endParaRPr lang="en-GB"/>
        </a:p>
      </dgm:t>
    </dgm:pt>
    <dgm:pt modelId="{E5A990F4-55B1-4931-BFAB-3E3B7CEE7AE0}">
      <dgm:prSet phldrT="[Text]"/>
      <dgm:spPr/>
      <dgm:t>
        <a:bodyPr/>
        <a:lstStyle/>
        <a:p>
          <a:r>
            <a:rPr lang="en-GB"/>
            <a:t>Food security</a:t>
          </a:r>
        </a:p>
      </dgm:t>
    </dgm:pt>
    <dgm:pt modelId="{4EEA54EC-C001-4D19-B257-86929E9162F7}" type="parTrans" cxnId="{860C9A95-CAFA-48BF-AC30-B58DDCE7929D}">
      <dgm:prSet/>
      <dgm:spPr/>
      <dgm:t>
        <a:bodyPr/>
        <a:lstStyle/>
        <a:p>
          <a:endParaRPr lang="en-GB"/>
        </a:p>
      </dgm:t>
    </dgm:pt>
    <dgm:pt modelId="{1D0C88BB-A327-420D-AD1E-464722AC1163}" type="sibTrans" cxnId="{860C9A95-CAFA-48BF-AC30-B58DDCE7929D}">
      <dgm:prSet/>
      <dgm:spPr/>
      <dgm:t>
        <a:bodyPr/>
        <a:lstStyle/>
        <a:p>
          <a:endParaRPr lang="en-GB"/>
        </a:p>
      </dgm:t>
    </dgm:pt>
    <dgm:pt modelId="{25C58374-2D04-49AD-B9ED-E15DBEBD4C36}">
      <dgm:prSet phldrT="[Text]"/>
      <dgm:spPr/>
      <dgm:t>
        <a:bodyPr/>
        <a:lstStyle/>
        <a:p>
          <a:r>
            <a:rPr lang="en-GB"/>
            <a:t>Research Infrastructures</a:t>
          </a:r>
        </a:p>
      </dgm:t>
    </dgm:pt>
    <dgm:pt modelId="{2908FBAB-B967-4EF9-A588-296150F0C593}" type="parTrans" cxnId="{5A837B63-0822-4EF8-AE84-2BB15BDC7BB5}">
      <dgm:prSet/>
      <dgm:spPr/>
      <dgm:t>
        <a:bodyPr/>
        <a:lstStyle/>
        <a:p>
          <a:endParaRPr lang="en-GB"/>
        </a:p>
      </dgm:t>
    </dgm:pt>
    <dgm:pt modelId="{54F0135B-6B77-4EE2-8D48-8A1D1B0E2F24}" type="sibTrans" cxnId="{5A837B63-0822-4EF8-AE84-2BB15BDC7BB5}">
      <dgm:prSet/>
      <dgm:spPr/>
      <dgm:t>
        <a:bodyPr/>
        <a:lstStyle/>
        <a:p>
          <a:endParaRPr lang="en-GB"/>
        </a:p>
      </dgm:t>
    </dgm:pt>
    <dgm:pt modelId="{974D850C-2722-4541-BBC6-5EB0091CCFD0}">
      <dgm:prSet phldrT="[Text]"/>
      <dgm:spPr/>
      <dgm:t>
        <a:bodyPr/>
        <a:lstStyle/>
        <a:p>
          <a:r>
            <a:rPr lang="en-GB"/>
            <a:t>Marie Skłodowska-Curie Actions (MSCA)</a:t>
          </a:r>
        </a:p>
      </dgm:t>
    </dgm:pt>
    <dgm:pt modelId="{2D855B8A-DAFE-4A81-A742-B84BC326AD9B}" type="parTrans" cxnId="{D04AE792-FB53-48CD-AD24-A2AA3B801BA3}">
      <dgm:prSet/>
      <dgm:spPr/>
      <dgm:t>
        <a:bodyPr/>
        <a:lstStyle/>
        <a:p>
          <a:endParaRPr lang="en-GB"/>
        </a:p>
      </dgm:t>
    </dgm:pt>
    <dgm:pt modelId="{5548648D-FF41-4A3A-9F42-D81980950191}" type="sibTrans" cxnId="{D04AE792-FB53-48CD-AD24-A2AA3B801BA3}">
      <dgm:prSet/>
      <dgm:spPr/>
      <dgm:t>
        <a:bodyPr/>
        <a:lstStyle/>
        <a:p>
          <a:endParaRPr lang="en-GB"/>
        </a:p>
      </dgm:t>
    </dgm:pt>
    <dgm:pt modelId="{A3498962-A3BC-42D8-87B2-F9B10040ADC7}">
      <dgm:prSet phldrT="[Text]"/>
      <dgm:spPr/>
      <dgm:t>
        <a:bodyPr/>
        <a:lstStyle/>
        <a:p>
          <a:r>
            <a:rPr lang="en-GB"/>
            <a:t>Security</a:t>
          </a:r>
        </a:p>
      </dgm:t>
    </dgm:pt>
    <dgm:pt modelId="{97E40215-CB67-4A12-8AB9-9E86E31CEE42}" type="parTrans" cxnId="{F3B0EDB3-063F-43DE-8069-6D775659D441}">
      <dgm:prSet/>
      <dgm:spPr/>
      <dgm:t>
        <a:bodyPr/>
        <a:lstStyle/>
        <a:p>
          <a:endParaRPr lang="en-GB"/>
        </a:p>
      </dgm:t>
    </dgm:pt>
    <dgm:pt modelId="{AC832B81-5AA7-4F2F-B396-ED41132040A5}" type="sibTrans" cxnId="{F3B0EDB3-063F-43DE-8069-6D775659D441}">
      <dgm:prSet/>
      <dgm:spPr/>
      <dgm:t>
        <a:bodyPr/>
        <a:lstStyle/>
        <a:p>
          <a:endParaRPr lang="en-GB"/>
        </a:p>
      </dgm:t>
    </dgm:pt>
    <dgm:pt modelId="{9485127F-F468-4116-8787-7A0260A997B7}">
      <dgm:prSet phldrT="[Text]"/>
      <dgm:spPr/>
      <dgm:t>
        <a:bodyPr/>
        <a:lstStyle/>
        <a:p>
          <a:r>
            <a:rPr lang="en-GB"/>
            <a:t>Transport</a:t>
          </a:r>
        </a:p>
      </dgm:t>
    </dgm:pt>
    <dgm:pt modelId="{531AEF6F-53DB-40C9-B2E2-A58A2210CA7F}" type="parTrans" cxnId="{136BAA6B-CEAD-44FF-A1B7-49A191FE783D}">
      <dgm:prSet/>
      <dgm:spPr/>
      <dgm:t>
        <a:bodyPr/>
        <a:lstStyle/>
        <a:p>
          <a:endParaRPr lang="en-GB"/>
        </a:p>
      </dgm:t>
    </dgm:pt>
    <dgm:pt modelId="{F32B2B5F-600A-4FAF-A80E-482C9B8CB17D}" type="sibTrans" cxnId="{136BAA6B-CEAD-44FF-A1B7-49A191FE783D}">
      <dgm:prSet/>
      <dgm:spPr/>
      <dgm:t>
        <a:bodyPr/>
        <a:lstStyle/>
        <a:p>
          <a:endParaRPr lang="en-GB"/>
        </a:p>
      </dgm:t>
    </dgm:pt>
    <dgm:pt modelId="{6DFF97F0-EBBC-4D83-86CF-CD4561F7FB89}">
      <dgm:prSet phldrT="[Text]"/>
      <dgm:spPr/>
      <dgm:t>
        <a:bodyPr/>
        <a:lstStyle/>
        <a:p>
          <a:r>
            <a:rPr lang="en-GB"/>
            <a:t>Energy</a:t>
          </a:r>
        </a:p>
      </dgm:t>
    </dgm:pt>
    <dgm:pt modelId="{B968AE80-DF22-4607-B5F4-95E17360AB9B}" type="parTrans" cxnId="{2BCE39D0-3DB5-475B-B745-E94C02E4B570}">
      <dgm:prSet/>
      <dgm:spPr/>
      <dgm:t>
        <a:bodyPr/>
        <a:lstStyle/>
        <a:p>
          <a:endParaRPr lang="en-GB"/>
        </a:p>
      </dgm:t>
    </dgm:pt>
    <dgm:pt modelId="{62ED0C8E-97CA-4DC4-A73E-053E5565E333}" type="sibTrans" cxnId="{2BCE39D0-3DB5-475B-B745-E94C02E4B570}">
      <dgm:prSet/>
      <dgm:spPr/>
      <dgm:t>
        <a:bodyPr/>
        <a:lstStyle/>
        <a:p>
          <a:endParaRPr lang="en-GB"/>
        </a:p>
      </dgm:t>
    </dgm:pt>
    <dgm:pt modelId="{D063B842-996D-46F2-B1BB-EE39C65616D6}">
      <dgm:prSet phldrT="[Text]"/>
      <dgm:spPr/>
      <dgm:t>
        <a:bodyPr/>
        <a:lstStyle/>
        <a:p>
          <a:r>
            <a:rPr lang="en-GB"/>
            <a:t>Climate action</a:t>
          </a:r>
        </a:p>
      </dgm:t>
    </dgm:pt>
    <dgm:pt modelId="{9E3D2F30-E328-46CE-B6CF-53E740044749}" type="parTrans" cxnId="{BFF5406E-B745-43AF-9152-CBDFE49E2766}">
      <dgm:prSet/>
      <dgm:spPr/>
      <dgm:t>
        <a:bodyPr/>
        <a:lstStyle/>
        <a:p>
          <a:endParaRPr lang="en-GB"/>
        </a:p>
      </dgm:t>
    </dgm:pt>
    <dgm:pt modelId="{483D4E5E-5174-4485-BB3C-8DA6510723E1}" type="sibTrans" cxnId="{BFF5406E-B745-43AF-9152-CBDFE49E2766}">
      <dgm:prSet/>
      <dgm:spPr/>
      <dgm:t>
        <a:bodyPr/>
        <a:lstStyle/>
        <a:p>
          <a:endParaRPr lang="en-GB"/>
        </a:p>
      </dgm:t>
    </dgm:pt>
    <dgm:pt modelId="{9C423D85-BD1F-4C1D-91FF-CC85ADB03A25}">
      <dgm:prSet phldrT="[Text]"/>
      <dgm:spPr/>
      <dgm:t>
        <a:bodyPr/>
        <a:lstStyle/>
        <a:p>
          <a:r>
            <a:rPr lang="en-GB"/>
            <a:t>Societies</a:t>
          </a:r>
        </a:p>
      </dgm:t>
    </dgm:pt>
    <dgm:pt modelId="{1AC01D0E-D264-459B-8BE5-EE6A2E1A0A59}" type="parTrans" cxnId="{1550A761-0170-47AD-B9B6-41C855528CEE}">
      <dgm:prSet/>
      <dgm:spPr/>
      <dgm:t>
        <a:bodyPr/>
        <a:lstStyle/>
        <a:p>
          <a:endParaRPr lang="en-GB"/>
        </a:p>
      </dgm:t>
    </dgm:pt>
    <dgm:pt modelId="{E7D91680-7AE6-4A57-B061-5E46AB6EDF25}" type="sibTrans" cxnId="{1550A761-0170-47AD-B9B6-41C855528CEE}">
      <dgm:prSet/>
      <dgm:spPr/>
      <dgm:t>
        <a:bodyPr/>
        <a:lstStyle/>
        <a:p>
          <a:endParaRPr lang="en-GB"/>
        </a:p>
      </dgm:t>
    </dgm:pt>
    <dgm:pt modelId="{B3670F34-DE3F-4DA8-8ED4-5B4B21034101}">
      <dgm:prSet phldrT="[Text]"/>
      <dgm:spPr/>
      <dgm:t>
        <a:bodyPr/>
        <a:lstStyle/>
        <a:p>
          <a:r>
            <a:rPr lang="en-GB"/>
            <a:t>Access to Risk Finance</a:t>
          </a:r>
        </a:p>
      </dgm:t>
    </dgm:pt>
    <dgm:pt modelId="{90084B3E-1265-40B4-B343-125B3DF10316}" type="parTrans" cxnId="{6452B8FB-725A-40C5-8C2E-D17647880420}">
      <dgm:prSet/>
      <dgm:spPr/>
      <dgm:t>
        <a:bodyPr/>
        <a:lstStyle/>
        <a:p>
          <a:endParaRPr lang="en-GB"/>
        </a:p>
      </dgm:t>
    </dgm:pt>
    <dgm:pt modelId="{D75C0713-C7AE-4A9E-9B06-5310DF231E1E}" type="sibTrans" cxnId="{6452B8FB-725A-40C5-8C2E-D17647880420}">
      <dgm:prSet/>
      <dgm:spPr/>
      <dgm:t>
        <a:bodyPr/>
        <a:lstStyle/>
        <a:p>
          <a:endParaRPr lang="en-GB"/>
        </a:p>
      </dgm:t>
    </dgm:pt>
    <dgm:pt modelId="{D0C05203-E715-4490-8EB5-2A13D6A60345}" type="pres">
      <dgm:prSet presAssocID="{17A8AAB4-0F7D-4F04-8D55-F8DBE65AA0AB}" presName="theList" presStyleCnt="0">
        <dgm:presLayoutVars>
          <dgm:dir/>
          <dgm:animLvl val="lvl"/>
          <dgm:resizeHandles val="exact"/>
        </dgm:presLayoutVars>
      </dgm:prSet>
      <dgm:spPr/>
      <dgm:t>
        <a:bodyPr/>
        <a:lstStyle/>
        <a:p>
          <a:endParaRPr lang="en-GB"/>
        </a:p>
      </dgm:t>
    </dgm:pt>
    <dgm:pt modelId="{2F5BEC4F-FCBB-44A4-A382-E8596E28527A}" type="pres">
      <dgm:prSet presAssocID="{2A99E11F-7F09-41AC-BD23-C20C969379D9}" presName="compNode" presStyleCnt="0"/>
      <dgm:spPr/>
    </dgm:pt>
    <dgm:pt modelId="{563DE49F-35A1-4CD9-A787-5E956B18BDDE}" type="pres">
      <dgm:prSet presAssocID="{2A99E11F-7F09-41AC-BD23-C20C969379D9}" presName="aNode" presStyleLbl="bgShp" presStyleIdx="0" presStyleCnt="3" custLinFactNeighborX="-547"/>
      <dgm:spPr/>
      <dgm:t>
        <a:bodyPr/>
        <a:lstStyle/>
        <a:p>
          <a:endParaRPr lang="en-GB"/>
        </a:p>
      </dgm:t>
    </dgm:pt>
    <dgm:pt modelId="{D4D9BF8A-9059-44C7-BE5A-FDE23AFB53B1}" type="pres">
      <dgm:prSet presAssocID="{2A99E11F-7F09-41AC-BD23-C20C969379D9}" presName="textNode" presStyleLbl="bgShp" presStyleIdx="0" presStyleCnt="3"/>
      <dgm:spPr/>
      <dgm:t>
        <a:bodyPr/>
        <a:lstStyle/>
        <a:p>
          <a:endParaRPr lang="en-GB"/>
        </a:p>
      </dgm:t>
    </dgm:pt>
    <dgm:pt modelId="{E535B422-BC06-40CB-868D-E3770BADB624}" type="pres">
      <dgm:prSet presAssocID="{2A99E11F-7F09-41AC-BD23-C20C969379D9}" presName="compChildNode" presStyleCnt="0"/>
      <dgm:spPr/>
    </dgm:pt>
    <dgm:pt modelId="{560D95DD-EF85-4D10-ACF2-3483AA1BA745}" type="pres">
      <dgm:prSet presAssocID="{2A99E11F-7F09-41AC-BD23-C20C969379D9}" presName="theInnerList" presStyleCnt="0"/>
      <dgm:spPr/>
    </dgm:pt>
    <dgm:pt modelId="{552724DC-8A3B-4AC0-9AD2-03FE596F6224}" type="pres">
      <dgm:prSet presAssocID="{B8534E3E-8ED4-47A5-AAA1-78A873DBCAB5}" presName="childNode" presStyleLbl="node1" presStyleIdx="0" presStyleCnt="14">
        <dgm:presLayoutVars>
          <dgm:bulletEnabled val="1"/>
        </dgm:presLayoutVars>
      </dgm:prSet>
      <dgm:spPr/>
      <dgm:t>
        <a:bodyPr/>
        <a:lstStyle/>
        <a:p>
          <a:endParaRPr lang="en-GB"/>
        </a:p>
      </dgm:t>
    </dgm:pt>
    <dgm:pt modelId="{56E31611-0BED-4324-9884-CD4E2405AF41}" type="pres">
      <dgm:prSet presAssocID="{B8534E3E-8ED4-47A5-AAA1-78A873DBCAB5}" presName="aSpace2" presStyleCnt="0"/>
      <dgm:spPr/>
    </dgm:pt>
    <dgm:pt modelId="{8DA8FAB4-3312-4331-9822-1F0B10A52AD8}" type="pres">
      <dgm:prSet presAssocID="{828D13A5-75EB-4215-8483-59217208E222}" presName="childNode" presStyleLbl="node1" presStyleIdx="1" presStyleCnt="14">
        <dgm:presLayoutVars>
          <dgm:bulletEnabled val="1"/>
        </dgm:presLayoutVars>
      </dgm:prSet>
      <dgm:spPr/>
      <dgm:t>
        <a:bodyPr/>
        <a:lstStyle/>
        <a:p>
          <a:endParaRPr lang="en-GB"/>
        </a:p>
      </dgm:t>
    </dgm:pt>
    <dgm:pt modelId="{3211533A-FB1D-4F93-8C2C-A134D1D6DCFE}" type="pres">
      <dgm:prSet presAssocID="{828D13A5-75EB-4215-8483-59217208E222}" presName="aSpace2" presStyleCnt="0"/>
      <dgm:spPr/>
    </dgm:pt>
    <dgm:pt modelId="{F6BFAF5D-51A3-481E-A2E5-C1AD8B01B342}" type="pres">
      <dgm:prSet presAssocID="{974D850C-2722-4541-BBC6-5EB0091CCFD0}" presName="childNode" presStyleLbl="node1" presStyleIdx="2" presStyleCnt="14">
        <dgm:presLayoutVars>
          <dgm:bulletEnabled val="1"/>
        </dgm:presLayoutVars>
      </dgm:prSet>
      <dgm:spPr/>
      <dgm:t>
        <a:bodyPr/>
        <a:lstStyle/>
        <a:p>
          <a:endParaRPr lang="en-GB"/>
        </a:p>
      </dgm:t>
    </dgm:pt>
    <dgm:pt modelId="{15F76D67-1317-4D99-A1AC-3A859D2112FF}" type="pres">
      <dgm:prSet presAssocID="{974D850C-2722-4541-BBC6-5EB0091CCFD0}" presName="aSpace2" presStyleCnt="0"/>
      <dgm:spPr/>
    </dgm:pt>
    <dgm:pt modelId="{7DF625EA-3CAF-40EC-8E5B-E1C961EF62E8}" type="pres">
      <dgm:prSet presAssocID="{25C58374-2D04-49AD-B9ED-E15DBEBD4C36}" presName="childNode" presStyleLbl="node1" presStyleIdx="3" presStyleCnt="14">
        <dgm:presLayoutVars>
          <dgm:bulletEnabled val="1"/>
        </dgm:presLayoutVars>
      </dgm:prSet>
      <dgm:spPr/>
      <dgm:t>
        <a:bodyPr/>
        <a:lstStyle/>
        <a:p>
          <a:endParaRPr lang="en-GB"/>
        </a:p>
      </dgm:t>
    </dgm:pt>
    <dgm:pt modelId="{D1E77190-E6B7-4C30-93B7-75589B62B1D8}" type="pres">
      <dgm:prSet presAssocID="{2A99E11F-7F09-41AC-BD23-C20C969379D9}" presName="aSpace" presStyleCnt="0"/>
      <dgm:spPr/>
    </dgm:pt>
    <dgm:pt modelId="{096538BC-F53C-42E4-BECD-585E61755DD0}" type="pres">
      <dgm:prSet presAssocID="{1AF4BE10-1A44-4EF3-A79F-D46736910B49}" presName="compNode" presStyleCnt="0"/>
      <dgm:spPr/>
    </dgm:pt>
    <dgm:pt modelId="{4ED795A0-B59D-4836-9011-A4D20BD42DCF}" type="pres">
      <dgm:prSet presAssocID="{1AF4BE10-1A44-4EF3-A79F-D46736910B49}" presName="aNode" presStyleLbl="bgShp" presStyleIdx="1" presStyleCnt="3"/>
      <dgm:spPr/>
      <dgm:t>
        <a:bodyPr/>
        <a:lstStyle/>
        <a:p>
          <a:endParaRPr lang="en-GB"/>
        </a:p>
      </dgm:t>
    </dgm:pt>
    <dgm:pt modelId="{D0D59456-B739-4839-B6FE-8CE8D118BA3F}" type="pres">
      <dgm:prSet presAssocID="{1AF4BE10-1A44-4EF3-A79F-D46736910B49}" presName="textNode" presStyleLbl="bgShp" presStyleIdx="1" presStyleCnt="3"/>
      <dgm:spPr/>
      <dgm:t>
        <a:bodyPr/>
        <a:lstStyle/>
        <a:p>
          <a:endParaRPr lang="en-GB"/>
        </a:p>
      </dgm:t>
    </dgm:pt>
    <dgm:pt modelId="{CF1C10F7-4A04-4DA4-91CB-04F41E1F9A7D}" type="pres">
      <dgm:prSet presAssocID="{1AF4BE10-1A44-4EF3-A79F-D46736910B49}" presName="compChildNode" presStyleCnt="0"/>
      <dgm:spPr/>
    </dgm:pt>
    <dgm:pt modelId="{34DAAEF6-286F-4965-9AE7-32FEE0D60E6C}" type="pres">
      <dgm:prSet presAssocID="{1AF4BE10-1A44-4EF3-A79F-D46736910B49}" presName="theInnerList" presStyleCnt="0"/>
      <dgm:spPr/>
    </dgm:pt>
    <dgm:pt modelId="{3B5A5BA6-1805-4BD2-9C62-DAC447ED122D}" type="pres">
      <dgm:prSet presAssocID="{AEBEEDDD-60A5-43DB-91E7-CAAE5ED338CF}" presName="childNode" presStyleLbl="node1" presStyleIdx="4" presStyleCnt="14" custScaleY="135341">
        <dgm:presLayoutVars>
          <dgm:bulletEnabled val="1"/>
        </dgm:presLayoutVars>
      </dgm:prSet>
      <dgm:spPr/>
      <dgm:t>
        <a:bodyPr/>
        <a:lstStyle/>
        <a:p>
          <a:endParaRPr lang="en-GB"/>
        </a:p>
      </dgm:t>
    </dgm:pt>
    <dgm:pt modelId="{A65A3AF1-2E49-408C-9F7B-957CFF8E1938}" type="pres">
      <dgm:prSet presAssocID="{AEBEEDDD-60A5-43DB-91E7-CAAE5ED338CF}" presName="aSpace2" presStyleCnt="0"/>
      <dgm:spPr/>
    </dgm:pt>
    <dgm:pt modelId="{2C83FCDB-50FF-4400-BAC1-A59F2749571C}" type="pres">
      <dgm:prSet presAssocID="{B3670F34-DE3F-4DA8-8ED4-5B4B21034101}" presName="childNode" presStyleLbl="node1" presStyleIdx="5" presStyleCnt="14" custScaleY="24157">
        <dgm:presLayoutVars>
          <dgm:bulletEnabled val="1"/>
        </dgm:presLayoutVars>
      </dgm:prSet>
      <dgm:spPr/>
      <dgm:t>
        <a:bodyPr/>
        <a:lstStyle/>
        <a:p>
          <a:endParaRPr lang="en-GB"/>
        </a:p>
      </dgm:t>
    </dgm:pt>
    <dgm:pt modelId="{4A970342-4FC9-4D86-8C80-8478E726E2FC}" type="pres">
      <dgm:prSet presAssocID="{B3670F34-DE3F-4DA8-8ED4-5B4B21034101}" presName="aSpace2" presStyleCnt="0"/>
      <dgm:spPr/>
    </dgm:pt>
    <dgm:pt modelId="{B68FEFBF-CFDB-4CE6-BC6B-E7ED42B7E930}" type="pres">
      <dgm:prSet presAssocID="{1B46CB00-7678-441F-AA16-6DD4CA001017}" presName="childNode" presStyleLbl="node1" presStyleIdx="6" presStyleCnt="14" custScaleY="24577">
        <dgm:presLayoutVars>
          <dgm:bulletEnabled val="1"/>
        </dgm:presLayoutVars>
      </dgm:prSet>
      <dgm:spPr/>
      <dgm:t>
        <a:bodyPr/>
        <a:lstStyle/>
        <a:p>
          <a:endParaRPr lang="en-GB"/>
        </a:p>
      </dgm:t>
    </dgm:pt>
    <dgm:pt modelId="{D6D23F90-C870-49C2-A410-82AFD969B255}" type="pres">
      <dgm:prSet presAssocID="{1AF4BE10-1A44-4EF3-A79F-D46736910B49}" presName="aSpace" presStyleCnt="0"/>
      <dgm:spPr/>
    </dgm:pt>
    <dgm:pt modelId="{DA7DD441-8689-40CF-93D8-73E6160CC06F}" type="pres">
      <dgm:prSet presAssocID="{A7A0EE03-D874-4827-B76C-0674AB02443B}" presName="compNode" presStyleCnt="0"/>
      <dgm:spPr/>
    </dgm:pt>
    <dgm:pt modelId="{2518BE23-222D-47AD-9F03-D8EFA567F112}" type="pres">
      <dgm:prSet presAssocID="{A7A0EE03-D874-4827-B76C-0674AB02443B}" presName="aNode" presStyleLbl="bgShp" presStyleIdx="2" presStyleCnt="3"/>
      <dgm:spPr/>
      <dgm:t>
        <a:bodyPr/>
        <a:lstStyle/>
        <a:p>
          <a:endParaRPr lang="en-GB"/>
        </a:p>
      </dgm:t>
    </dgm:pt>
    <dgm:pt modelId="{1F37D035-E35D-4D9A-9FAA-64062841E646}" type="pres">
      <dgm:prSet presAssocID="{A7A0EE03-D874-4827-B76C-0674AB02443B}" presName="textNode" presStyleLbl="bgShp" presStyleIdx="2" presStyleCnt="3"/>
      <dgm:spPr/>
      <dgm:t>
        <a:bodyPr/>
        <a:lstStyle/>
        <a:p>
          <a:endParaRPr lang="en-GB"/>
        </a:p>
      </dgm:t>
    </dgm:pt>
    <dgm:pt modelId="{FB864472-EACD-4821-BF7D-45BCBF896A08}" type="pres">
      <dgm:prSet presAssocID="{A7A0EE03-D874-4827-B76C-0674AB02443B}" presName="compChildNode" presStyleCnt="0"/>
      <dgm:spPr/>
    </dgm:pt>
    <dgm:pt modelId="{1DC15797-FE4D-415D-97CF-F122FEA1B273}" type="pres">
      <dgm:prSet presAssocID="{A7A0EE03-D874-4827-B76C-0674AB02443B}" presName="theInnerList" presStyleCnt="0"/>
      <dgm:spPr/>
    </dgm:pt>
    <dgm:pt modelId="{7B31870D-095C-4702-AAC2-DF4E449C1184}" type="pres">
      <dgm:prSet presAssocID="{E7842B65-EB61-4376-9E64-0E29D6D38453}" presName="childNode" presStyleLbl="node1" presStyleIdx="7" presStyleCnt="14">
        <dgm:presLayoutVars>
          <dgm:bulletEnabled val="1"/>
        </dgm:presLayoutVars>
      </dgm:prSet>
      <dgm:spPr/>
      <dgm:t>
        <a:bodyPr/>
        <a:lstStyle/>
        <a:p>
          <a:endParaRPr lang="en-GB"/>
        </a:p>
      </dgm:t>
    </dgm:pt>
    <dgm:pt modelId="{1CF72E98-5901-4544-9D09-53C2F25F263E}" type="pres">
      <dgm:prSet presAssocID="{E7842B65-EB61-4376-9E64-0E29D6D38453}" presName="aSpace2" presStyleCnt="0"/>
      <dgm:spPr/>
    </dgm:pt>
    <dgm:pt modelId="{D7D8251D-EAEF-4E9D-946B-9098E8DBE736}" type="pres">
      <dgm:prSet presAssocID="{E5A990F4-55B1-4931-BFAB-3E3B7CEE7AE0}" presName="childNode" presStyleLbl="node1" presStyleIdx="8" presStyleCnt="14">
        <dgm:presLayoutVars>
          <dgm:bulletEnabled val="1"/>
        </dgm:presLayoutVars>
      </dgm:prSet>
      <dgm:spPr/>
      <dgm:t>
        <a:bodyPr/>
        <a:lstStyle/>
        <a:p>
          <a:endParaRPr lang="en-GB"/>
        </a:p>
      </dgm:t>
    </dgm:pt>
    <dgm:pt modelId="{C3189185-4B69-4A96-A295-F872E587D598}" type="pres">
      <dgm:prSet presAssocID="{E5A990F4-55B1-4931-BFAB-3E3B7CEE7AE0}" presName="aSpace2" presStyleCnt="0"/>
      <dgm:spPr/>
    </dgm:pt>
    <dgm:pt modelId="{FA27F0A9-55FD-4274-8AF9-8F90668D752E}" type="pres">
      <dgm:prSet presAssocID="{9485127F-F468-4116-8787-7A0260A997B7}" presName="childNode" presStyleLbl="node1" presStyleIdx="9" presStyleCnt="14">
        <dgm:presLayoutVars>
          <dgm:bulletEnabled val="1"/>
        </dgm:presLayoutVars>
      </dgm:prSet>
      <dgm:spPr/>
      <dgm:t>
        <a:bodyPr/>
        <a:lstStyle/>
        <a:p>
          <a:endParaRPr lang="en-GB"/>
        </a:p>
      </dgm:t>
    </dgm:pt>
    <dgm:pt modelId="{0C6EA508-4BBB-4C29-B61F-8BFF7C324DDB}" type="pres">
      <dgm:prSet presAssocID="{9485127F-F468-4116-8787-7A0260A997B7}" presName="aSpace2" presStyleCnt="0"/>
      <dgm:spPr/>
    </dgm:pt>
    <dgm:pt modelId="{9AA69073-8D74-4137-AEEF-3853FAB72694}" type="pres">
      <dgm:prSet presAssocID="{6DFF97F0-EBBC-4D83-86CF-CD4561F7FB89}" presName="childNode" presStyleLbl="node1" presStyleIdx="10" presStyleCnt="14">
        <dgm:presLayoutVars>
          <dgm:bulletEnabled val="1"/>
        </dgm:presLayoutVars>
      </dgm:prSet>
      <dgm:spPr/>
      <dgm:t>
        <a:bodyPr/>
        <a:lstStyle/>
        <a:p>
          <a:endParaRPr lang="en-GB"/>
        </a:p>
      </dgm:t>
    </dgm:pt>
    <dgm:pt modelId="{34CE4924-7BAC-4CBD-A399-EAC855FBD4FF}" type="pres">
      <dgm:prSet presAssocID="{6DFF97F0-EBBC-4D83-86CF-CD4561F7FB89}" presName="aSpace2" presStyleCnt="0"/>
      <dgm:spPr/>
    </dgm:pt>
    <dgm:pt modelId="{80B1090E-5E9D-4AE9-A67B-5B8FD3C5650E}" type="pres">
      <dgm:prSet presAssocID="{D063B842-996D-46F2-B1BB-EE39C65616D6}" presName="childNode" presStyleLbl="node1" presStyleIdx="11" presStyleCnt="14">
        <dgm:presLayoutVars>
          <dgm:bulletEnabled val="1"/>
        </dgm:presLayoutVars>
      </dgm:prSet>
      <dgm:spPr/>
      <dgm:t>
        <a:bodyPr/>
        <a:lstStyle/>
        <a:p>
          <a:endParaRPr lang="en-GB"/>
        </a:p>
      </dgm:t>
    </dgm:pt>
    <dgm:pt modelId="{B7CCBE9E-8229-4B5B-9A95-154B4B1F6785}" type="pres">
      <dgm:prSet presAssocID="{D063B842-996D-46F2-B1BB-EE39C65616D6}" presName="aSpace2" presStyleCnt="0"/>
      <dgm:spPr/>
    </dgm:pt>
    <dgm:pt modelId="{F78160EA-47F7-4646-9E3A-28CAD31732B5}" type="pres">
      <dgm:prSet presAssocID="{9C423D85-BD1F-4C1D-91FF-CC85ADB03A25}" presName="childNode" presStyleLbl="node1" presStyleIdx="12" presStyleCnt="14">
        <dgm:presLayoutVars>
          <dgm:bulletEnabled val="1"/>
        </dgm:presLayoutVars>
      </dgm:prSet>
      <dgm:spPr/>
      <dgm:t>
        <a:bodyPr/>
        <a:lstStyle/>
        <a:p>
          <a:endParaRPr lang="en-GB"/>
        </a:p>
      </dgm:t>
    </dgm:pt>
    <dgm:pt modelId="{69392EB9-20AE-4CE6-8998-DEAD8EDCCFF7}" type="pres">
      <dgm:prSet presAssocID="{9C423D85-BD1F-4C1D-91FF-CC85ADB03A25}" presName="aSpace2" presStyleCnt="0"/>
      <dgm:spPr/>
    </dgm:pt>
    <dgm:pt modelId="{55A14460-B99A-4C6F-9C02-732A218D5DD9}" type="pres">
      <dgm:prSet presAssocID="{A3498962-A3BC-42D8-87B2-F9B10040ADC7}" presName="childNode" presStyleLbl="node1" presStyleIdx="13" presStyleCnt="14">
        <dgm:presLayoutVars>
          <dgm:bulletEnabled val="1"/>
        </dgm:presLayoutVars>
      </dgm:prSet>
      <dgm:spPr/>
      <dgm:t>
        <a:bodyPr/>
        <a:lstStyle/>
        <a:p>
          <a:endParaRPr lang="en-GB"/>
        </a:p>
      </dgm:t>
    </dgm:pt>
  </dgm:ptLst>
  <dgm:cxnLst>
    <dgm:cxn modelId="{ECBBAFFF-55C8-4BF9-B5EC-26B5ADAD2D75}" srcId="{17A8AAB4-0F7D-4F04-8D55-F8DBE65AA0AB}" destId="{2A99E11F-7F09-41AC-BD23-C20C969379D9}" srcOrd="0" destOrd="0" parTransId="{D2803653-4A7B-498D-85DA-FDEFAA35111B}" sibTransId="{4BFF3D61-99F9-4975-8511-53767B01EDC9}"/>
    <dgm:cxn modelId="{6C88B02F-788B-4476-A4AE-04509C6A7482}" type="presOf" srcId="{E5A990F4-55B1-4931-BFAB-3E3B7CEE7AE0}" destId="{D7D8251D-EAEF-4E9D-946B-9098E8DBE736}" srcOrd="0" destOrd="0" presId="urn:microsoft.com/office/officeart/2005/8/layout/lProcess2"/>
    <dgm:cxn modelId="{E7587F2F-7C89-43E2-BAEB-D389E7527153}" type="presOf" srcId="{D063B842-996D-46F2-B1BB-EE39C65616D6}" destId="{80B1090E-5E9D-4AE9-A67B-5B8FD3C5650E}" srcOrd="0" destOrd="0" presId="urn:microsoft.com/office/officeart/2005/8/layout/lProcess2"/>
    <dgm:cxn modelId="{2BCE39D0-3DB5-475B-B745-E94C02E4B570}" srcId="{A7A0EE03-D874-4827-B76C-0674AB02443B}" destId="{6DFF97F0-EBBC-4D83-86CF-CD4561F7FB89}" srcOrd="3" destOrd="0" parTransId="{B968AE80-DF22-4607-B5F4-95E17360AB9B}" sibTransId="{62ED0C8E-97CA-4DC4-A73E-053E5565E333}"/>
    <dgm:cxn modelId="{7A2632C9-129F-4C3A-835E-0EF09A750A39}" srcId="{2A99E11F-7F09-41AC-BD23-C20C969379D9}" destId="{B8534E3E-8ED4-47A5-AAA1-78A873DBCAB5}" srcOrd="0" destOrd="0" parTransId="{409A607A-7D7A-4EB7-9755-84D3E9CC1B26}" sibTransId="{4F628CFB-0A47-481E-93F5-8C89A6C4C1DA}"/>
    <dgm:cxn modelId="{F3B0EDB3-063F-43DE-8069-6D775659D441}" srcId="{A7A0EE03-D874-4827-B76C-0674AB02443B}" destId="{A3498962-A3BC-42D8-87B2-F9B10040ADC7}" srcOrd="6" destOrd="0" parTransId="{97E40215-CB67-4A12-8AB9-9E86E31CEE42}" sibTransId="{AC832B81-5AA7-4F2F-B396-ED41132040A5}"/>
    <dgm:cxn modelId="{22384923-A435-4F92-8727-60A17D615112}" type="presOf" srcId="{A7A0EE03-D874-4827-B76C-0674AB02443B}" destId="{2518BE23-222D-47AD-9F03-D8EFA567F112}" srcOrd="0" destOrd="0" presId="urn:microsoft.com/office/officeart/2005/8/layout/lProcess2"/>
    <dgm:cxn modelId="{DA541677-9475-4A1D-A628-34BC7C769ADE}" type="presOf" srcId="{E7842B65-EB61-4376-9E64-0E29D6D38453}" destId="{7B31870D-095C-4702-AAC2-DF4E449C1184}" srcOrd="0" destOrd="0" presId="urn:microsoft.com/office/officeart/2005/8/layout/lProcess2"/>
    <dgm:cxn modelId="{964ADD5A-C52A-4597-A78E-05355E18BF7B}" type="presOf" srcId="{974D850C-2722-4541-BBC6-5EB0091CCFD0}" destId="{F6BFAF5D-51A3-481E-A2E5-C1AD8B01B342}" srcOrd="0" destOrd="0" presId="urn:microsoft.com/office/officeart/2005/8/layout/lProcess2"/>
    <dgm:cxn modelId="{1CA5BBE4-9344-4DA0-B51C-47B3971AA816}" type="presOf" srcId="{A7A0EE03-D874-4827-B76C-0674AB02443B}" destId="{1F37D035-E35D-4D9A-9FAA-64062841E646}" srcOrd="1" destOrd="0" presId="urn:microsoft.com/office/officeart/2005/8/layout/lProcess2"/>
    <dgm:cxn modelId="{E98639CF-60A2-4D5B-AD5A-6D2B86B0480C}" srcId="{17A8AAB4-0F7D-4F04-8D55-F8DBE65AA0AB}" destId="{1AF4BE10-1A44-4EF3-A79F-D46736910B49}" srcOrd="1" destOrd="0" parTransId="{A2BDEEF4-0CB2-4C58-9130-D8371DD8A730}" sibTransId="{67995B5F-8F6B-41F9-B1B9-FB4C3B9E9BB4}"/>
    <dgm:cxn modelId="{7D48FABE-DF3B-4B4A-91B3-7F80FA53E34D}" type="presOf" srcId="{6DFF97F0-EBBC-4D83-86CF-CD4561F7FB89}" destId="{9AA69073-8D74-4137-AEEF-3853FAB72694}" srcOrd="0" destOrd="0" presId="urn:microsoft.com/office/officeart/2005/8/layout/lProcess2"/>
    <dgm:cxn modelId="{8E2106A5-1512-48AF-B8C6-AB94C9549D5D}" srcId="{A7A0EE03-D874-4827-B76C-0674AB02443B}" destId="{E7842B65-EB61-4376-9E64-0E29D6D38453}" srcOrd="0" destOrd="0" parTransId="{709C58E8-E90F-45CD-99A2-458BC41F61F8}" sibTransId="{35E4ACE0-5646-469E-B5B2-7462B3A7D4EA}"/>
    <dgm:cxn modelId="{A48E7427-0EFF-435C-9470-51664732863D}" type="presOf" srcId="{1AF4BE10-1A44-4EF3-A79F-D46736910B49}" destId="{4ED795A0-B59D-4836-9011-A4D20BD42DCF}" srcOrd="0" destOrd="0" presId="urn:microsoft.com/office/officeart/2005/8/layout/lProcess2"/>
    <dgm:cxn modelId="{BD019B21-67FA-40E9-B825-715DEAA92ABA}" type="presOf" srcId="{828D13A5-75EB-4215-8483-59217208E222}" destId="{8DA8FAB4-3312-4331-9822-1F0B10A52AD8}" srcOrd="0" destOrd="0" presId="urn:microsoft.com/office/officeart/2005/8/layout/lProcess2"/>
    <dgm:cxn modelId="{C231A13F-19BA-41EC-B56C-216DA29D6457}" type="presOf" srcId="{AEBEEDDD-60A5-43DB-91E7-CAAE5ED338CF}" destId="{3B5A5BA6-1805-4BD2-9C62-DAC447ED122D}" srcOrd="0" destOrd="0" presId="urn:microsoft.com/office/officeart/2005/8/layout/lProcess2"/>
    <dgm:cxn modelId="{1DE0AB37-91E1-44E7-8F62-7B60831F94F6}" type="presOf" srcId="{2A99E11F-7F09-41AC-BD23-C20C969379D9}" destId="{563DE49F-35A1-4CD9-A787-5E956B18BDDE}" srcOrd="0" destOrd="0" presId="urn:microsoft.com/office/officeart/2005/8/layout/lProcess2"/>
    <dgm:cxn modelId="{24134F31-E4E9-41BE-A4D2-503285758A8D}" type="presOf" srcId="{A3498962-A3BC-42D8-87B2-F9B10040ADC7}" destId="{55A14460-B99A-4C6F-9C02-732A218D5DD9}" srcOrd="0" destOrd="0" presId="urn:microsoft.com/office/officeart/2005/8/layout/lProcess2"/>
    <dgm:cxn modelId="{95AA8457-3FD2-454C-9452-3A1A9A778A13}" type="presOf" srcId="{9485127F-F468-4116-8787-7A0260A997B7}" destId="{FA27F0A9-55FD-4274-8AF9-8F90668D752E}" srcOrd="0" destOrd="0" presId="urn:microsoft.com/office/officeart/2005/8/layout/lProcess2"/>
    <dgm:cxn modelId="{D04AE792-FB53-48CD-AD24-A2AA3B801BA3}" srcId="{2A99E11F-7F09-41AC-BD23-C20C969379D9}" destId="{974D850C-2722-4541-BBC6-5EB0091CCFD0}" srcOrd="2" destOrd="0" parTransId="{2D855B8A-DAFE-4A81-A742-B84BC326AD9B}" sibTransId="{5548648D-FF41-4A3A-9F42-D81980950191}"/>
    <dgm:cxn modelId="{6452B8FB-725A-40C5-8C2E-D17647880420}" srcId="{1AF4BE10-1A44-4EF3-A79F-D46736910B49}" destId="{B3670F34-DE3F-4DA8-8ED4-5B4B21034101}" srcOrd="1" destOrd="0" parTransId="{90084B3E-1265-40B4-B343-125B3DF10316}" sibTransId="{D75C0713-C7AE-4A9E-9B06-5310DF231E1E}"/>
    <dgm:cxn modelId="{136BAA6B-CEAD-44FF-A1B7-49A191FE783D}" srcId="{A7A0EE03-D874-4827-B76C-0674AB02443B}" destId="{9485127F-F468-4116-8787-7A0260A997B7}" srcOrd="2" destOrd="0" parTransId="{531AEF6F-53DB-40C9-B2E2-A58A2210CA7F}" sibTransId="{F32B2B5F-600A-4FAF-A80E-482C9B8CB17D}"/>
    <dgm:cxn modelId="{3CE0AF8F-D09A-486D-9D8B-B5ACFA55ABAE}" type="presOf" srcId="{2A99E11F-7F09-41AC-BD23-C20C969379D9}" destId="{D4D9BF8A-9059-44C7-BE5A-FDE23AFB53B1}" srcOrd="1" destOrd="0" presId="urn:microsoft.com/office/officeart/2005/8/layout/lProcess2"/>
    <dgm:cxn modelId="{12B516AB-EEA2-44A3-B7FC-6B4D95869C78}" srcId="{2A99E11F-7F09-41AC-BD23-C20C969379D9}" destId="{828D13A5-75EB-4215-8483-59217208E222}" srcOrd="1" destOrd="0" parTransId="{F27206FC-4C32-459D-989C-81D88B0DAF29}" sibTransId="{8146B57A-4BC0-4630-AEF2-1B1DE3D32D01}"/>
    <dgm:cxn modelId="{5744AADF-9EFA-4DF7-9A4D-21E5F4839B5E}" srcId="{1AF4BE10-1A44-4EF3-A79F-D46736910B49}" destId="{AEBEEDDD-60A5-43DB-91E7-CAAE5ED338CF}" srcOrd="0" destOrd="0" parTransId="{210A7D71-3512-41D8-B830-5C0D41921B60}" sibTransId="{308CEA6C-C8AA-42CD-B059-1C3D745625FA}"/>
    <dgm:cxn modelId="{1B1D676E-316C-4C28-957D-DA927F1D316D}" srcId="{17A8AAB4-0F7D-4F04-8D55-F8DBE65AA0AB}" destId="{A7A0EE03-D874-4827-B76C-0674AB02443B}" srcOrd="2" destOrd="0" parTransId="{A1DD3901-CDC7-4528-A1A6-1762B8592651}" sibTransId="{34D072E9-9970-48CE-A160-6892F8F154A7}"/>
    <dgm:cxn modelId="{4D21589A-B78A-4866-947C-29BBC9C9C371}" srcId="{1AF4BE10-1A44-4EF3-A79F-D46736910B49}" destId="{1B46CB00-7678-441F-AA16-6DD4CA001017}" srcOrd="2" destOrd="0" parTransId="{64393DCE-33EA-4528-8179-E653F27B8EDB}" sibTransId="{F7014B8A-73DE-456E-BF20-B80AB5ED1E1C}"/>
    <dgm:cxn modelId="{83AA1929-1FA0-4E34-92DB-8287236648CB}" type="presOf" srcId="{B3670F34-DE3F-4DA8-8ED4-5B4B21034101}" destId="{2C83FCDB-50FF-4400-BAC1-A59F2749571C}" srcOrd="0" destOrd="0" presId="urn:microsoft.com/office/officeart/2005/8/layout/lProcess2"/>
    <dgm:cxn modelId="{BFF5406E-B745-43AF-9152-CBDFE49E2766}" srcId="{A7A0EE03-D874-4827-B76C-0674AB02443B}" destId="{D063B842-996D-46F2-B1BB-EE39C65616D6}" srcOrd="4" destOrd="0" parTransId="{9E3D2F30-E328-46CE-B6CF-53E740044749}" sibTransId="{483D4E5E-5174-4485-BB3C-8DA6510723E1}"/>
    <dgm:cxn modelId="{860C9A95-CAFA-48BF-AC30-B58DDCE7929D}" srcId="{A7A0EE03-D874-4827-B76C-0674AB02443B}" destId="{E5A990F4-55B1-4931-BFAB-3E3B7CEE7AE0}" srcOrd="1" destOrd="0" parTransId="{4EEA54EC-C001-4D19-B257-86929E9162F7}" sibTransId="{1D0C88BB-A327-420D-AD1E-464722AC1163}"/>
    <dgm:cxn modelId="{5BA09AEA-FD32-486E-AB1A-5EEA37CB6432}" type="presOf" srcId="{1B46CB00-7678-441F-AA16-6DD4CA001017}" destId="{B68FEFBF-CFDB-4CE6-BC6B-E7ED42B7E930}" srcOrd="0" destOrd="0" presId="urn:microsoft.com/office/officeart/2005/8/layout/lProcess2"/>
    <dgm:cxn modelId="{959F60AD-EEE9-4B4F-AFA4-94ED6F12ED8E}" type="presOf" srcId="{B8534E3E-8ED4-47A5-AAA1-78A873DBCAB5}" destId="{552724DC-8A3B-4AC0-9AD2-03FE596F6224}" srcOrd="0" destOrd="0" presId="urn:microsoft.com/office/officeart/2005/8/layout/lProcess2"/>
    <dgm:cxn modelId="{5E38CA49-29A0-43F8-B901-D03E627090C7}" type="presOf" srcId="{25C58374-2D04-49AD-B9ED-E15DBEBD4C36}" destId="{7DF625EA-3CAF-40EC-8E5B-E1C961EF62E8}" srcOrd="0" destOrd="0" presId="urn:microsoft.com/office/officeart/2005/8/layout/lProcess2"/>
    <dgm:cxn modelId="{149DA1E7-22FE-4856-8501-9C02AD19CC74}" type="presOf" srcId="{9C423D85-BD1F-4C1D-91FF-CC85ADB03A25}" destId="{F78160EA-47F7-4646-9E3A-28CAD31732B5}" srcOrd="0" destOrd="0" presId="urn:microsoft.com/office/officeart/2005/8/layout/lProcess2"/>
    <dgm:cxn modelId="{5A837B63-0822-4EF8-AE84-2BB15BDC7BB5}" srcId="{2A99E11F-7F09-41AC-BD23-C20C969379D9}" destId="{25C58374-2D04-49AD-B9ED-E15DBEBD4C36}" srcOrd="3" destOrd="0" parTransId="{2908FBAB-B967-4EF9-A588-296150F0C593}" sibTransId="{54F0135B-6B77-4EE2-8D48-8A1D1B0E2F24}"/>
    <dgm:cxn modelId="{AB18DE53-06C8-4AD5-A7D2-F43B39D6D7D9}" type="presOf" srcId="{1AF4BE10-1A44-4EF3-A79F-D46736910B49}" destId="{D0D59456-B739-4839-B6FE-8CE8D118BA3F}" srcOrd="1" destOrd="0" presId="urn:microsoft.com/office/officeart/2005/8/layout/lProcess2"/>
    <dgm:cxn modelId="{FF9C0B61-B119-449C-8A7B-7709585F63F4}" type="presOf" srcId="{17A8AAB4-0F7D-4F04-8D55-F8DBE65AA0AB}" destId="{D0C05203-E715-4490-8EB5-2A13D6A60345}" srcOrd="0" destOrd="0" presId="urn:microsoft.com/office/officeart/2005/8/layout/lProcess2"/>
    <dgm:cxn modelId="{1550A761-0170-47AD-B9B6-41C855528CEE}" srcId="{A7A0EE03-D874-4827-B76C-0674AB02443B}" destId="{9C423D85-BD1F-4C1D-91FF-CC85ADB03A25}" srcOrd="5" destOrd="0" parTransId="{1AC01D0E-D264-459B-8BE5-EE6A2E1A0A59}" sibTransId="{E7D91680-7AE6-4A57-B061-5E46AB6EDF25}"/>
    <dgm:cxn modelId="{61BE1E99-D83A-4ADD-B805-E9A8F9F51573}" type="presParOf" srcId="{D0C05203-E715-4490-8EB5-2A13D6A60345}" destId="{2F5BEC4F-FCBB-44A4-A382-E8596E28527A}" srcOrd="0" destOrd="0" presId="urn:microsoft.com/office/officeart/2005/8/layout/lProcess2"/>
    <dgm:cxn modelId="{C5C7BFD1-2751-4E5F-B91E-E0D1B293A6A9}" type="presParOf" srcId="{2F5BEC4F-FCBB-44A4-A382-E8596E28527A}" destId="{563DE49F-35A1-4CD9-A787-5E956B18BDDE}" srcOrd="0" destOrd="0" presId="urn:microsoft.com/office/officeart/2005/8/layout/lProcess2"/>
    <dgm:cxn modelId="{678FA8E6-B043-4AD0-9566-028AF2502B85}" type="presParOf" srcId="{2F5BEC4F-FCBB-44A4-A382-E8596E28527A}" destId="{D4D9BF8A-9059-44C7-BE5A-FDE23AFB53B1}" srcOrd="1" destOrd="0" presId="urn:microsoft.com/office/officeart/2005/8/layout/lProcess2"/>
    <dgm:cxn modelId="{7A357C14-B8C9-4C1E-843F-4D0509ADBA6B}" type="presParOf" srcId="{2F5BEC4F-FCBB-44A4-A382-E8596E28527A}" destId="{E535B422-BC06-40CB-868D-E3770BADB624}" srcOrd="2" destOrd="0" presId="urn:microsoft.com/office/officeart/2005/8/layout/lProcess2"/>
    <dgm:cxn modelId="{794FA123-85F1-4748-9B30-BDDC1C532FA9}" type="presParOf" srcId="{E535B422-BC06-40CB-868D-E3770BADB624}" destId="{560D95DD-EF85-4D10-ACF2-3483AA1BA745}" srcOrd="0" destOrd="0" presId="urn:microsoft.com/office/officeart/2005/8/layout/lProcess2"/>
    <dgm:cxn modelId="{96B30E13-7BDD-465C-BA91-A100158C62B9}" type="presParOf" srcId="{560D95DD-EF85-4D10-ACF2-3483AA1BA745}" destId="{552724DC-8A3B-4AC0-9AD2-03FE596F6224}" srcOrd="0" destOrd="0" presId="urn:microsoft.com/office/officeart/2005/8/layout/lProcess2"/>
    <dgm:cxn modelId="{5948D4BE-A773-4E1C-93E6-FA2A1A357BAD}" type="presParOf" srcId="{560D95DD-EF85-4D10-ACF2-3483AA1BA745}" destId="{56E31611-0BED-4324-9884-CD4E2405AF41}" srcOrd="1" destOrd="0" presId="urn:microsoft.com/office/officeart/2005/8/layout/lProcess2"/>
    <dgm:cxn modelId="{3606EEAC-31F3-4C69-8164-84F8FAB0EBBF}" type="presParOf" srcId="{560D95DD-EF85-4D10-ACF2-3483AA1BA745}" destId="{8DA8FAB4-3312-4331-9822-1F0B10A52AD8}" srcOrd="2" destOrd="0" presId="urn:microsoft.com/office/officeart/2005/8/layout/lProcess2"/>
    <dgm:cxn modelId="{AE9D9069-CAD8-42A8-8F60-758065C6ED31}" type="presParOf" srcId="{560D95DD-EF85-4D10-ACF2-3483AA1BA745}" destId="{3211533A-FB1D-4F93-8C2C-A134D1D6DCFE}" srcOrd="3" destOrd="0" presId="urn:microsoft.com/office/officeart/2005/8/layout/lProcess2"/>
    <dgm:cxn modelId="{9BE54855-6ACB-4492-AFBA-A3E218D878BB}" type="presParOf" srcId="{560D95DD-EF85-4D10-ACF2-3483AA1BA745}" destId="{F6BFAF5D-51A3-481E-A2E5-C1AD8B01B342}" srcOrd="4" destOrd="0" presId="urn:microsoft.com/office/officeart/2005/8/layout/lProcess2"/>
    <dgm:cxn modelId="{438EE8E7-8FA4-4E7A-B666-65E4610526FD}" type="presParOf" srcId="{560D95DD-EF85-4D10-ACF2-3483AA1BA745}" destId="{15F76D67-1317-4D99-A1AC-3A859D2112FF}" srcOrd="5" destOrd="0" presId="urn:microsoft.com/office/officeart/2005/8/layout/lProcess2"/>
    <dgm:cxn modelId="{278EBF0E-3F93-49D7-9C71-87C1C27BE734}" type="presParOf" srcId="{560D95DD-EF85-4D10-ACF2-3483AA1BA745}" destId="{7DF625EA-3CAF-40EC-8E5B-E1C961EF62E8}" srcOrd="6" destOrd="0" presId="urn:microsoft.com/office/officeart/2005/8/layout/lProcess2"/>
    <dgm:cxn modelId="{33C705A9-9C0B-4E15-83D1-682C912BE1F9}" type="presParOf" srcId="{D0C05203-E715-4490-8EB5-2A13D6A60345}" destId="{D1E77190-E6B7-4C30-93B7-75589B62B1D8}" srcOrd="1" destOrd="0" presId="urn:microsoft.com/office/officeart/2005/8/layout/lProcess2"/>
    <dgm:cxn modelId="{E78B7915-8B9F-44E6-A90E-2E43D410656B}" type="presParOf" srcId="{D0C05203-E715-4490-8EB5-2A13D6A60345}" destId="{096538BC-F53C-42E4-BECD-585E61755DD0}" srcOrd="2" destOrd="0" presId="urn:microsoft.com/office/officeart/2005/8/layout/lProcess2"/>
    <dgm:cxn modelId="{D883EC83-9E15-46E4-8905-A78558D46AE0}" type="presParOf" srcId="{096538BC-F53C-42E4-BECD-585E61755DD0}" destId="{4ED795A0-B59D-4836-9011-A4D20BD42DCF}" srcOrd="0" destOrd="0" presId="urn:microsoft.com/office/officeart/2005/8/layout/lProcess2"/>
    <dgm:cxn modelId="{FFD89CEA-AF2B-4CD7-A56A-C8C216C53AB0}" type="presParOf" srcId="{096538BC-F53C-42E4-BECD-585E61755DD0}" destId="{D0D59456-B739-4839-B6FE-8CE8D118BA3F}" srcOrd="1" destOrd="0" presId="urn:microsoft.com/office/officeart/2005/8/layout/lProcess2"/>
    <dgm:cxn modelId="{EFC2F2ED-F6FE-4AD5-A2C2-729B15A791E6}" type="presParOf" srcId="{096538BC-F53C-42E4-BECD-585E61755DD0}" destId="{CF1C10F7-4A04-4DA4-91CB-04F41E1F9A7D}" srcOrd="2" destOrd="0" presId="urn:microsoft.com/office/officeart/2005/8/layout/lProcess2"/>
    <dgm:cxn modelId="{3D3B18EB-CD3E-4CFE-9005-1D562D21B39A}" type="presParOf" srcId="{CF1C10F7-4A04-4DA4-91CB-04F41E1F9A7D}" destId="{34DAAEF6-286F-4965-9AE7-32FEE0D60E6C}" srcOrd="0" destOrd="0" presId="urn:microsoft.com/office/officeart/2005/8/layout/lProcess2"/>
    <dgm:cxn modelId="{FFA3E51F-CABD-49A3-977B-A10A7662542A}" type="presParOf" srcId="{34DAAEF6-286F-4965-9AE7-32FEE0D60E6C}" destId="{3B5A5BA6-1805-4BD2-9C62-DAC447ED122D}" srcOrd="0" destOrd="0" presId="urn:microsoft.com/office/officeart/2005/8/layout/lProcess2"/>
    <dgm:cxn modelId="{8A7A4EED-8A8C-4BB1-A53C-C4B450871D46}" type="presParOf" srcId="{34DAAEF6-286F-4965-9AE7-32FEE0D60E6C}" destId="{A65A3AF1-2E49-408C-9F7B-957CFF8E1938}" srcOrd="1" destOrd="0" presId="urn:microsoft.com/office/officeart/2005/8/layout/lProcess2"/>
    <dgm:cxn modelId="{FA9F3931-6A52-44B8-893D-829D6FE8C3EF}" type="presParOf" srcId="{34DAAEF6-286F-4965-9AE7-32FEE0D60E6C}" destId="{2C83FCDB-50FF-4400-BAC1-A59F2749571C}" srcOrd="2" destOrd="0" presId="urn:microsoft.com/office/officeart/2005/8/layout/lProcess2"/>
    <dgm:cxn modelId="{AF901340-32F4-44BE-AE9D-9C8C574C8AF9}" type="presParOf" srcId="{34DAAEF6-286F-4965-9AE7-32FEE0D60E6C}" destId="{4A970342-4FC9-4D86-8C80-8478E726E2FC}" srcOrd="3" destOrd="0" presId="urn:microsoft.com/office/officeart/2005/8/layout/lProcess2"/>
    <dgm:cxn modelId="{CEE00FD7-CA9E-478C-B06E-D194EE795691}" type="presParOf" srcId="{34DAAEF6-286F-4965-9AE7-32FEE0D60E6C}" destId="{B68FEFBF-CFDB-4CE6-BC6B-E7ED42B7E930}" srcOrd="4" destOrd="0" presId="urn:microsoft.com/office/officeart/2005/8/layout/lProcess2"/>
    <dgm:cxn modelId="{43EBDC06-17CE-4F2A-AD9F-3EBE73B5F3A0}" type="presParOf" srcId="{D0C05203-E715-4490-8EB5-2A13D6A60345}" destId="{D6D23F90-C870-49C2-A410-82AFD969B255}" srcOrd="3" destOrd="0" presId="urn:microsoft.com/office/officeart/2005/8/layout/lProcess2"/>
    <dgm:cxn modelId="{EB37EF1B-A34D-4F7D-8CD1-51BCF32F3E74}" type="presParOf" srcId="{D0C05203-E715-4490-8EB5-2A13D6A60345}" destId="{DA7DD441-8689-40CF-93D8-73E6160CC06F}" srcOrd="4" destOrd="0" presId="urn:microsoft.com/office/officeart/2005/8/layout/lProcess2"/>
    <dgm:cxn modelId="{7DBD184A-8871-43E8-AC74-53C17B33CEBE}" type="presParOf" srcId="{DA7DD441-8689-40CF-93D8-73E6160CC06F}" destId="{2518BE23-222D-47AD-9F03-D8EFA567F112}" srcOrd="0" destOrd="0" presId="urn:microsoft.com/office/officeart/2005/8/layout/lProcess2"/>
    <dgm:cxn modelId="{18B163A3-0631-4516-B5A1-D36486FD9FCC}" type="presParOf" srcId="{DA7DD441-8689-40CF-93D8-73E6160CC06F}" destId="{1F37D035-E35D-4D9A-9FAA-64062841E646}" srcOrd="1" destOrd="0" presId="urn:microsoft.com/office/officeart/2005/8/layout/lProcess2"/>
    <dgm:cxn modelId="{131ED819-C467-42E8-A1DE-CAA46AF0A411}" type="presParOf" srcId="{DA7DD441-8689-40CF-93D8-73E6160CC06F}" destId="{FB864472-EACD-4821-BF7D-45BCBF896A08}" srcOrd="2" destOrd="0" presId="urn:microsoft.com/office/officeart/2005/8/layout/lProcess2"/>
    <dgm:cxn modelId="{2BD59BA7-92B2-458F-ACC0-2E31D0E0CFDC}" type="presParOf" srcId="{FB864472-EACD-4821-BF7D-45BCBF896A08}" destId="{1DC15797-FE4D-415D-97CF-F122FEA1B273}" srcOrd="0" destOrd="0" presId="urn:microsoft.com/office/officeart/2005/8/layout/lProcess2"/>
    <dgm:cxn modelId="{76EE42A7-E1EB-40D8-9F42-875A2373F34E}" type="presParOf" srcId="{1DC15797-FE4D-415D-97CF-F122FEA1B273}" destId="{7B31870D-095C-4702-AAC2-DF4E449C1184}" srcOrd="0" destOrd="0" presId="urn:microsoft.com/office/officeart/2005/8/layout/lProcess2"/>
    <dgm:cxn modelId="{E1566011-0F38-40CF-A943-6418AE078DAE}" type="presParOf" srcId="{1DC15797-FE4D-415D-97CF-F122FEA1B273}" destId="{1CF72E98-5901-4544-9D09-53C2F25F263E}" srcOrd="1" destOrd="0" presId="urn:microsoft.com/office/officeart/2005/8/layout/lProcess2"/>
    <dgm:cxn modelId="{51DA455C-A6C1-4930-9869-2B4935CED20B}" type="presParOf" srcId="{1DC15797-FE4D-415D-97CF-F122FEA1B273}" destId="{D7D8251D-EAEF-4E9D-946B-9098E8DBE736}" srcOrd="2" destOrd="0" presId="urn:microsoft.com/office/officeart/2005/8/layout/lProcess2"/>
    <dgm:cxn modelId="{1B9ABA8E-7AFD-4080-AE99-5F33CE0A3840}" type="presParOf" srcId="{1DC15797-FE4D-415D-97CF-F122FEA1B273}" destId="{C3189185-4B69-4A96-A295-F872E587D598}" srcOrd="3" destOrd="0" presId="urn:microsoft.com/office/officeart/2005/8/layout/lProcess2"/>
    <dgm:cxn modelId="{DE0EF04E-0FBB-412C-A4A4-84C3656A2488}" type="presParOf" srcId="{1DC15797-FE4D-415D-97CF-F122FEA1B273}" destId="{FA27F0A9-55FD-4274-8AF9-8F90668D752E}" srcOrd="4" destOrd="0" presId="urn:microsoft.com/office/officeart/2005/8/layout/lProcess2"/>
    <dgm:cxn modelId="{EDF6D93B-30D8-4138-AC45-C2747E4379B9}" type="presParOf" srcId="{1DC15797-FE4D-415D-97CF-F122FEA1B273}" destId="{0C6EA508-4BBB-4C29-B61F-8BFF7C324DDB}" srcOrd="5" destOrd="0" presId="urn:microsoft.com/office/officeart/2005/8/layout/lProcess2"/>
    <dgm:cxn modelId="{A975652B-F417-4CB6-A655-B67C40710D23}" type="presParOf" srcId="{1DC15797-FE4D-415D-97CF-F122FEA1B273}" destId="{9AA69073-8D74-4137-AEEF-3853FAB72694}" srcOrd="6" destOrd="0" presId="urn:microsoft.com/office/officeart/2005/8/layout/lProcess2"/>
    <dgm:cxn modelId="{928359B3-85FE-4D17-AFFB-857DBDDEADFC}" type="presParOf" srcId="{1DC15797-FE4D-415D-97CF-F122FEA1B273}" destId="{34CE4924-7BAC-4CBD-A399-EAC855FBD4FF}" srcOrd="7" destOrd="0" presId="urn:microsoft.com/office/officeart/2005/8/layout/lProcess2"/>
    <dgm:cxn modelId="{9EE16269-A1CD-4B06-82FE-75A487876A42}" type="presParOf" srcId="{1DC15797-FE4D-415D-97CF-F122FEA1B273}" destId="{80B1090E-5E9D-4AE9-A67B-5B8FD3C5650E}" srcOrd="8" destOrd="0" presId="urn:microsoft.com/office/officeart/2005/8/layout/lProcess2"/>
    <dgm:cxn modelId="{656F044F-631B-4E77-B6DA-5EC1049A5942}" type="presParOf" srcId="{1DC15797-FE4D-415D-97CF-F122FEA1B273}" destId="{B7CCBE9E-8229-4B5B-9A95-154B4B1F6785}" srcOrd="9" destOrd="0" presId="urn:microsoft.com/office/officeart/2005/8/layout/lProcess2"/>
    <dgm:cxn modelId="{9C83E426-2F56-46D6-B115-1515C358D8F5}" type="presParOf" srcId="{1DC15797-FE4D-415D-97CF-F122FEA1B273}" destId="{F78160EA-47F7-4646-9E3A-28CAD31732B5}" srcOrd="10" destOrd="0" presId="urn:microsoft.com/office/officeart/2005/8/layout/lProcess2"/>
    <dgm:cxn modelId="{BBBCEE4D-2B0E-41A2-802A-27C1D9BB2FA1}" type="presParOf" srcId="{1DC15797-FE4D-415D-97CF-F122FEA1B273}" destId="{69392EB9-20AE-4CE6-8998-DEAD8EDCCFF7}" srcOrd="11" destOrd="0" presId="urn:microsoft.com/office/officeart/2005/8/layout/lProcess2"/>
    <dgm:cxn modelId="{1B1468E6-6FB8-4805-A042-6685E35BA762}" type="presParOf" srcId="{1DC15797-FE4D-415D-97CF-F122FEA1B273}" destId="{55A14460-B99A-4C6F-9C02-732A218D5DD9}"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2AC5C5-D818-4C17-A2EA-358A8D92B1C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1F74A8CE-A686-4A5B-92B9-C9DFDB28B022}">
      <dgm:prSet phldrT="[Text]"/>
      <dgm:spPr>
        <a:solidFill>
          <a:srgbClr val="00B0F0"/>
        </a:solidFill>
      </dgm:spPr>
      <dgm:t>
        <a:bodyPr/>
        <a:lstStyle/>
        <a:p>
          <a:r>
            <a:rPr lang="en-US" b="1" dirty="0" smtClean="0"/>
            <a:t>1. Inclusive societies</a:t>
          </a:r>
          <a:endParaRPr lang="en-GB" dirty="0"/>
        </a:p>
      </dgm:t>
    </dgm:pt>
    <dgm:pt modelId="{ED722BD8-AB2E-4AFE-BA87-982119F56333}" type="parTrans" cxnId="{EF3B54BE-579C-4375-86C9-C8D7EA7E3558}">
      <dgm:prSet/>
      <dgm:spPr/>
      <dgm:t>
        <a:bodyPr/>
        <a:lstStyle/>
        <a:p>
          <a:endParaRPr lang="en-GB"/>
        </a:p>
      </dgm:t>
    </dgm:pt>
    <dgm:pt modelId="{019EF31C-C01F-4296-848F-4E2E28C05D54}" type="sibTrans" cxnId="{EF3B54BE-579C-4375-86C9-C8D7EA7E3558}">
      <dgm:prSet/>
      <dgm:spPr/>
      <dgm:t>
        <a:bodyPr/>
        <a:lstStyle/>
        <a:p>
          <a:endParaRPr lang="en-GB"/>
        </a:p>
      </dgm:t>
    </dgm:pt>
    <dgm:pt modelId="{23E3BD9D-EAB6-4151-9E24-EB1B77F6AE00}">
      <dgm:prSet/>
      <dgm:spPr/>
      <dgm:t>
        <a:bodyPr/>
        <a:lstStyle/>
        <a:p>
          <a:r>
            <a:rPr lang="en-GB" dirty="0" smtClean="0"/>
            <a:t>The mechanisms to promote smart, sustainable and inclusive growth</a:t>
          </a:r>
          <a:endParaRPr lang="en-GB" dirty="0"/>
        </a:p>
      </dgm:t>
    </dgm:pt>
    <dgm:pt modelId="{A27354F9-5D3D-4BA8-8383-AE52044EF7A3}" type="parTrans" cxnId="{8C7F26F4-2FE1-4B34-AC1D-0ED39F273490}">
      <dgm:prSet/>
      <dgm:spPr/>
      <dgm:t>
        <a:bodyPr/>
        <a:lstStyle/>
        <a:p>
          <a:endParaRPr lang="en-GB"/>
        </a:p>
      </dgm:t>
    </dgm:pt>
    <dgm:pt modelId="{0D3BB8FA-5D23-45D6-9926-948354689B3B}" type="sibTrans" cxnId="{8C7F26F4-2FE1-4B34-AC1D-0ED39F273490}">
      <dgm:prSet/>
      <dgm:spPr/>
      <dgm:t>
        <a:bodyPr/>
        <a:lstStyle/>
        <a:p>
          <a:endParaRPr lang="en-GB"/>
        </a:p>
      </dgm:t>
    </dgm:pt>
    <dgm:pt modelId="{8AEF5314-F0A9-4C8B-8DA5-A7007E7A3BEC}">
      <dgm:prSet/>
      <dgm:spPr/>
      <dgm:t>
        <a:bodyPr/>
        <a:lstStyle/>
        <a:p>
          <a:r>
            <a:rPr lang="en-GB" dirty="0" smtClean="0"/>
            <a:t>Resilient, inclusive, participatory, open and creative societies in Europe</a:t>
          </a:r>
        </a:p>
      </dgm:t>
    </dgm:pt>
    <dgm:pt modelId="{E3C40587-FE99-4C2D-B8CB-EB0D6D502528}" type="parTrans" cxnId="{7C9B4105-AB3F-4DDE-B857-CC0808D6E0D6}">
      <dgm:prSet/>
      <dgm:spPr/>
      <dgm:t>
        <a:bodyPr/>
        <a:lstStyle/>
        <a:p>
          <a:endParaRPr lang="en-GB"/>
        </a:p>
      </dgm:t>
    </dgm:pt>
    <dgm:pt modelId="{9F5E47D8-1B4D-4AB6-B223-8769427AC20A}" type="sibTrans" cxnId="{7C9B4105-AB3F-4DDE-B857-CC0808D6E0D6}">
      <dgm:prSet/>
      <dgm:spPr/>
      <dgm:t>
        <a:bodyPr/>
        <a:lstStyle/>
        <a:p>
          <a:endParaRPr lang="en-GB"/>
        </a:p>
      </dgm:t>
    </dgm:pt>
    <dgm:pt modelId="{B73EB5FC-58BD-4F1A-8B0A-BF73E6DD9DC3}">
      <dgm:prSet/>
      <dgm:spPr/>
      <dgm:t>
        <a:bodyPr/>
        <a:lstStyle/>
        <a:p>
          <a:r>
            <a:rPr lang="en-GB" dirty="0" smtClean="0"/>
            <a:t>Strengthening Europe’s role as a global actor</a:t>
          </a:r>
        </a:p>
      </dgm:t>
    </dgm:pt>
    <dgm:pt modelId="{542F60D9-AD32-4378-B82B-02BEA2E83BC6}" type="parTrans" cxnId="{4E5585A3-10EA-48DA-846C-B383E83814D7}">
      <dgm:prSet/>
      <dgm:spPr/>
      <dgm:t>
        <a:bodyPr/>
        <a:lstStyle/>
        <a:p>
          <a:endParaRPr lang="en-GB"/>
        </a:p>
      </dgm:t>
    </dgm:pt>
    <dgm:pt modelId="{7E3A58E9-6EB8-4E2A-BD89-3EFDE7951F0F}" type="sibTrans" cxnId="{4E5585A3-10EA-48DA-846C-B383E83814D7}">
      <dgm:prSet/>
      <dgm:spPr/>
      <dgm:t>
        <a:bodyPr/>
        <a:lstStyle/>
        <a:p>
          <a:endParaRPr lang="en-GB"/>
        </a:p>
      </dgm:t>
    </dgm:pt>
    <dgm:pt modelId="{F9901440-3CCB-4F66-8A72-A277F6C666FA}">
      <dgm:prSet/>
      <dgm:spPr/>
      <dgm:t>
        <a:bodyPr/>
        <a:lstStyle/>
        <a:p>
          <a:r>
            <a:rPr lang="en-GB" dirty="0" smtClean="0"/>
            <a:t>Promotion of sustainable and inclusive environments through innovative spatial and urban planning and design</a:t>
          </a:r>
        </a:p>
      </dgm:t>
    </dgm:pt>
    <dgm:pt modelId="{4D06B20C-08C9-44F8-9494-FA50A9FE9649}" type="parTrans" cxnId="{FD5C01FF-2DC1-470E-B636-CC1EB7FEC527}">
      <dgm:prSet/>
      <dgm:spPr/>
      <dgm:t>
        <a:bodyPr/>
        <a:lstStyle/>
        <a:p>
          <a:endParaRPr lang="en-GB"/>
        </a:p>
      </dgm:t>
    </dgm:pt>
    <dgm:pt modelId="{881A42C7-975E-493B-AD17-0D9A1C39D2FA}" type="sibTrans" cxnId="{FD5C01FF-2DC1-470E-B636-CC1EB7FEC527}">
      <dgm:prSet/>
      <dgm:spPr/>
      <dgm:t>
        <a:bodyPr/>
        <a:lstStyle/>
        <a:p>
          <a:endParaRPr lang="en-GB"/>
        </a:p>
      </dgm:t>
    </dgm:pt>
    <dgm:pt modelId="{40D98FBD-CF39-4AF7-A47F-63BA4765C662}">
      <dgm:prSet/>
      <dgm:spPr>
        <a:solidFill>
          <a:srgbClr val="00B0F0"/>
        </a:solidFill>
      </dgm:spPr>
      <dgm:t>
        <a:bodyPr/>
        <a:lstStyle/>
        <a:p>
          <a:r>
            <a:rPr lang="en-US" b="1" dirty="0" smtClean="0"/>
            <a:t>2. Innovative societies</a:t>
          </a:r>
          <a:endParaRPr lang="en-GB" dirty="0" smtClean="0"/>
        </a:p>
      </dgm:t>
    </dgm:pt>
    <dgm:pt modelId="{149106D6-181E-4C82-B418-A68297A62784}" type="parTrans" cxnId="{2BA4FAB3-2A2C-4CE1-A499-A258455C71DE}">
      <dgm:prSet/>
      <dgm:spPr/>
      <dgm:t>
        <a:bodyPr/>
        <a:lstStyle/>
        <a:p>
          <a:endParaRPr lang="en-GB"/>
        </a:p>
      </dgm:t>
    </dgm:pt>
    <dgm:pt modelId="{2F3C75A4-FAEA-4C53-A28D-7A8DE1C86B67}" type="sibTrans" cxnId="{2BA4FAB3-2A2C-4CE1-A499-A258455C71DE}">
      <dgm:prSet/>
      <dgm:spPr/>
      <dgm:t>
        <a:bodyPr/>
        <a:lstStyle/>
        <a:p>
          <a:endParaRPr lang="en-GB"/>
        </a:p>
      </dgm:t>
    </dgm:pt>
    <dgm:pt modelId="{CEE691E6-20B7-40EE-9E4F-70FEC8094DCC}">
      <dgm:prSet/>
      <dgm:spPr/>
      <dgm:t>
        <a:bodyPr/>
        <a:lstStyle/>
        <a:p>
          <a:r>
            <a:rPr lang="en-US" dirty="0" smtClean="0"/>
            <a:t>Strengthen the evidence base and support for the Innovation Union and European Research Area (ERA)</a:t>
          </a:r>
        </a:p>
      </dgm:t>
    </dgm:pt>
    <dgm:pt modelId="{1A3536A4-3EC2-4A08-8A96-FD4958486CB2}" type="parTrans" cxnId="{0D217F94-83FB-422D-8801-FBBA13156209}">
      <dgm:prSet/>
      <dgm:spPr/>
      <dgm:t>
        <a:bodyPr/>
        <a:lstStyle/>
        <a:p>
          <a:endParaRPr lang="en-GB"/>
        </a:p>
      </dgm:t>
    </dgm:pt>
    <dgm:pt modelId="{050B257E-7C8A-4BC9-997B-4EDC819611F1}" type="sibTrans" cxnId="{0D217F94-83FB-422D-8801-FBBA13156209}">
      <dgm:prSet/>
      <dgm:spPr/>
      <dgm:t>
        <a:bodyPr/>
        <a:lstStyle/>
        <a:p>
          <a:endParaRPr lang="en-GB"/>
        </a:p>
      </dgm:t>
    </dgm:pt>
    <dgm:pt modelId="{DCE3D89F-B2B7-457A-9558-5CDFB4F3ABFB}">
      <dgm:prSet/>
      <dgm:spPr/>
      <dgm:t>
        <a:bodyPr/>
        <a:lstStyle/>
        <a:p>
          <a:r>
            <a:rPr lang="en-US" dirty="0" smtClean="0"/>
            <a:t>New forms of innovation, incl. social innovation and creativity</a:t>
          </a:r>
        </a:p>
      </dgm:t>
    </dgm:pt>
    <dgm:pt modelId="{46D77C61-DBA3-48EF-82A7-85FDFC9880E8}" type="parTrans" cxnId="{F031792E-5729-4D1C-8E51-9DBBF6663383}">
      <dgm:prSet/>
      <dgm:spPr/>
      <dgm:t>
        <a:bodyPr/>
        <a:lstStyle/>
        <a:p>
          <a:endParaRPr lang="en-GB"/>
        </a:p>
      </dgm:t>
    </dgm:pt>
    <dgm:pt modelId="{7A5B7AB5-2605-48BD-B9C7-1A65173BE32B}" type="sibTrans" cxnId="{F031792E-5729-4D1C-8E51-9DBBF6663383}">
      <dgm:prSet/>
      <dgm:spPr/>
      <dgm:t>
        <a:bodyPr/>
        <a:lstStyle/>
        <a:p>
          <a:endParaRPr lang="en-GB"/>
        </a:p>
      </dgm:t>
    </dgm:pt>
    <dgm:pt modelId="{124B2A12-F6AD-40A8-AE54-A742BF367A76}">
      <dgm:prSet/>
      <dgm:spPr/>
      <dgm:t>
        <a:bodyPr/>
        <a:lstStyle/>
        <a:p>
          <a:r>
            <a:rPr lang="en-US" dirty="0" smtClean="0"/>
            <a:t>Innovative, creative and productive potential of all generations</a:t>
          </a:r>
        </a:p>
      </dgm:t>
    </dgm:pt>
    <dgm:pt modelId="{AAD0DA02-078F-4D5D-A10E-9FE4904CA224}" type="parTrans" cxnId="{325553C3-2A2D-46EC-AA00-5433411FC483}">
      <dgm:prSet/>
      <dgm:spPr/>
      <dgm:t>
        <a:bodyPr/>
        <a:lstStyle/>
        <a:p>
          <a:endParaRPr lang="en-GB"/>
        </a:p>
      </dgm:t>
    </dgm:pt>
    <dgm:pt modelId="{3D31F7FF-3685-40A0-AF87-BEB2F5999AEE}" type="sibTrans" cxnId="{325553C3-2A2D-46EC-AA00-5433411FC483}">
      <dgm:prSet/>
      <dgm:spPr/>
      <dgm:t>
        <a:bodyPr/>
        <a:lstStyle/>
        <a:p>
          <a:endParaRPr lang="en-GB"/>
        </a:p>
      </dgm:t>
    </dgm:pt>
    <dgm:pt modelId="{84E2D09E-D4EF-481B-A7FD-38D6322E5086}">
      <dgm:prSet/>
      <dgm:spPr>
        <a:solidFill>
          <a:srgbClr val="00B0F0"/>
        </a:solidFill>
      </dgm:spPr>
      <dgm:t>
        <a:bodyPr/>
        <a:lstStyle/>
        <a:p>
          <a:r>
            <a:rPr lang="en-GB" b="1" dirty="0" smtClean="0"/>
            <a:t>3. Reflective societies</a:t>
          </a:r>
        </a:p>
      </dgm:t>
    </dgm:pt>
    <dgm:pt modelId="{923058E5-E1FC-41B4-A717-4F327025FB2E}" type="parTrans" cxnId="{8E8E7EAA-32F0-44CC-86E0-08453255A53E}">
      <dgm:prSet/>
      <dgm:spPr/>
      <dgm:t>
        <a:bodyPr/>
        <a:lstStyle/>
        <a:p>
          <a:endParaRPr lang="en-GB"/>
        </a:p>
      </dgm:t>
    </dgm:pt>
    <dgm:pt modelId="{91296CC8-D6F8-4F8F-B0BA-85649A4C5329}" type="sibTrans" cxnId="{8E8E7EAA-32F0-44CC-86E0-08453255A53E}">
      <dgm:prSet/>
      <dgm:spPr/>
      <dgm:t>
        <a:bodyPr/>
        <a:lstStyle/>
        <a:p>
          <a:endParaRPr lang="en-GB"/>
        </a:p>
      </dgm:t>
    </dgm:pt>
    <dgm:pt modelId="{C19DBAE2-AC46-4CDB-83BA-6EF7CDBF99E1}">
      <dgm:prSet/>
      <dgm:spPr/>
      <dgm:t>
        <a:bodyPr/>
        <a:lstStyle/>
        <a:p>
          <a:r>
            <a:rPr lang="en-GB" dirty="0" smtClean="0"/>
            <a:t>Cultural heritage</a:t>
          </a:r>
        </a:p>
      </dgm:t>
    </dgm:pt>
    <dgm:pt modelId="{497AB95B-CC87-4CF9-95C0-DCE83480C60F}" type="parTrans" cxnId="{BC06E0C6-0E1E-4AA5-8B90-B10A97B68C8E}">
      <dgm:prSet/>
      <dgm:spPr/>
      <dgm:t>
        <a:bodyPr/>
        <a:lstStyle/>
        <a:p>
          <a:endParaRPr lang="en-GB"/>
        </a:p>
      </dgm:t>
    </dgm:pt>
    <dgm:pt modelId="{9CD5038C-4362-4D06-8352-64EEF31C1D09}" type="sibTrans" cxnId="{BC06E0C6-0E1E-4AA5-8B90-B10A97B68C8E}">
      <dgm:prSet/>
      <dgm:spPr/>
      <dgm:t>
        <a:bodyPr/>
        <a:lstStyle/>
        <a:p>
          <a:endParaRPr lang="en-GB"/>
        </a:p>
      </dgm:t>
    </dgm:pt>
    <dgm:pt modelId="{7208B035-8AD6-4FF8-B856-407B6245E5D6}">
      <dgm:prSet/>
      <dgm:spPr/>
      <dgm:t>
        <a:bodyPr/>
        <a:lstStyle/>
        <a:p>
          <a:r>
            <a:rPr lang="en-GB" dirty="0" smtClean="0"/>
            <a:t>European values and identities</a:t>
          </a:r>
          <a:endParaRPr lang="en-GB" b="1" dirty="0"/>
        </a:p>
      </dgm:t>
    </dgm:pt>
    <dgm:pt modelId="{5F42F8EF-8B39-4538-8651-A60AF0C2E739}" type="parTrans" cxnId="{52518F26-D67F-40A1-9175-1E55716DE8C0}">
      <dgm:prSet/>
      <dgm:spPr/>
      <dgm:t>
        <a:bodyPr/>
        <a:lstStyle/>
        <a:p>
          <a:endParaRPr lang="en-GB"/>
        </a:p>
      </dgm:t>
    </dgm:pt>
    <dgm:pt modelId="{7908AE58-DFC5-476F-8FB0-3773E16C8028}" type="sibTrans" cxnId="{52518F26-D67F-40A1-9175-1E55716DE8C0}">
      <dgm:prSet/>
      <dgm:spPr/>
      <dgm:t>
        <a:bodyPr/>
        <a:lstStyle/>
        <a:p>
          <a:endParaRPr lang="en-GB"/>
        </a:p>
      </dgm:t>
    </dgm:pt>
    <dgm:pt modelId="{830936AF-E897-43FD-8726-17BE04147694}" type="pres">
      <dgm:prSet presAssocID="{902AC5C5-D818-4C17-A2EA-358A8D92B1CD}" presName="linear" presStyleCnt="0">
        <dgm:presLayoutVars>
          <dgm:animLvl val="lvl"/>
          <dgm:resizeHandles val="exact"/>
        </dgm:presLayoutVars>
      </dgm:prSet>
      <dgm:spPr/>
      <dgm:t>
        <a:bodyPr/>
        <a:lstStyle/>
        <a:p>
          <a:endParaRPr lang="en-GB"/>
        </a:p>
      </dgm:t>
    </dgm:pt>
    <dgm:pt modelId="{B88EEBB0-25B1-4793-8609-8DD5A16FC61A}" type="pres">
      <dgm:prSet presAssocID="{1F74A8CE-A686-4A5B-92B9-C9DFDB28B022}" presName="parentText" presStyleLbl="node1" presStyleIdx="0" presStyleCnt="3">
        <dgm:presLayoutVars>
          <dgm:chMax val="0"/>
          <dgm:bulletEnabled val="1"/>
        </dgm:presLayoutVars>
      </dgm:prSet>
      <dgm:spPr/>
      <dgm:t>
        <a:bodyPr/>
        <a:lstStyle/>
        <a:p>
          <a:endParaRPr lang="en-GB"/>
        </a:p>
      </dgm:t>
    </dgm:pt>
    <dgm:pt modelId="{523DC289-787B-420C-AA3C-4D7FB8EDF1D8}" type="pres">
      <dgm:prSet presAssocID="{1F74A8CE-A686-4A5B-92B9-C9DFDB28B022}" presName="childText" presStyleLbl="revTx" presStyleIdx="0" presStyleCnt="3">
        <dgm:presLayoutVars>
          <dgm:bulletEnabled val="1"/>
        </dgm:presLayoutVars>
      </dgm:prSet>
      <dgm:spPr/>
      <dgm:t>
        <a:bodyPr/>
        <a:lstStyle/>
        <a:p>
          <a:endParaRPr lang="en-GB"/>
        </a:p>
      </dgm:t>
    </dgm:pt>
    <dgm:pt modelId="{54FAFBB2-BA59-40BD-8BF4-AE3179380D9C}" type="pres">
      <dgm:prSet presAssocID="{40D98FBD-CF39-4AF7-A47F-63BA4765C662}" presName="parentText" presStyleLbl="node1" presStyleIdx="1" presStyleCnt="3">
        <dgm:presLayoutVars>
          <dgm:chMax val="0"/>
          <dgm:bulletEnabled val="1"/>
        </dgm:presLayoutVars>
      </dgm:prSet>
      <dgm:spPr/>
      <dgm:t>
        <a:bodyPr/>
        <a:lstStyle/>
        <a:p>
          <a:endParaRPr lang="en-GB"/>
        </a:p>
      </dgm:t>
    </dgm:pt>
    <dgm:pt modelId="{0F6ACFAF-2CB5-4EFE-A866-AA95420C3226}" type="pres">
      <dgm:prSet presAssocID="{40D98FBD-CF39-4AF7-A47F-63BA4765C662}" presName="childText" presStyleLbl="revTx" presStyleIdx="1" presStyleCnt="3">
        <dgm:presLayoutVars>
          <dgm:bulletEnabled val="1"/>
        </dgm:presLayoutVars>
      </dgm:prSet>
      <dgm:spPr/>
      <dgm:t>
        <a:bodyPr/>
        <a:lstStyle/>
        <a:p>
          <a:endParaRPr lang="en-GB"/>
        </a:p>
      </dgm:t>
    </dgm:pt>
    <dgm:pt modelId="{6DBF5BEC-28F1-4BF2-A939-18975EB59216}" type="pres">
      <dgm:prSet presAssocID="{84E2D09E-D4EF-481B-A7FD-38D6322E5086}" presName="parentText" presStyleLbl="node1" presStyleIdx="2" presStyleCnt="3">
        <dgm:presLayoutVars>
          <dgm:chMax val="0"/>
          <dgm:bulletEnabled val="1"/>
        </dgm:presLayoutVars>
      </dgm:prSet>
      <dgm:spPr/>
      <dgm:t>
        <a:bodyPr/>
        <a:lstStyle/>
        <a:p>
          <a:endParaRPr lang="en-GB"/>
        </a:p>
      </dgm:t>
    </dgm:pt>
    <dgm:pt modelId="{2ED04834-95A1-4D73-86F8-2F63FCEB4BFC}" type="pres">
      <dgm:prSet presAssocID="{84E2D09E-D4EF-481B-A7FD-38D6322E5086}" presName="childText" presStyleLbl="revTx" presStyleIdx="2" presStyleCnt="3">
        <dgm:presLayoutVars>
          <dgm:bulletEnabled val="1"/>
        </dgm:presLayoutVars>
      </dgm:prSet>
      <dgm:spPr/>
      <dgm:t>
        <a:bodyPr/>
        <a:lstStyle/>
        <a:p>
          <a:endParaRPr lang="en-GB"/>
        </a:p>
      </dgm:t>
    </dgm:pt>
  </dgm:ptLst>
  <dgm:cxnLst>
    <dgm:cxn modelId="{4E5585A3-10EA-48DA-846C-B383E83814D7}" srcId="{1F74A8CE-A686-4A5B-92B9-C9DFDB28B022}" destId="{B73EB5FC-58BD-4F1A-8B0A-BF73E6DD9DC3}" srcOrd="2" destOrd="0" parTransId="{542F60D9-AD32-4378-B82B-02BEA2E83BC6}" sibTransId="{7E3A58E9-6EB8-4E2A-BD89-3EFDE7951F0F}"/>
    <dgm:cxn modelId="{51EA436A-9262-7342-8D65-4FF93A1D7036}" type="presOf" srcId="{C19DBAE2-AC46-4CDB-83BA-6EF7CDBF99E1}" destId="{2ED04834-95A1-4D73-86F8-2F63FCEB4BFC}" srcOrd="0" destOrd="0" presId="urn:microsoft.com/office/officeart/2005/8/layout/vList2"/>
    <dgm:cxn modelId="{0D217F94-83FB-422D-8801-FBBA13156209}" srcId="{40D98FBD-CF39-4AF7-A47F-63BA4765C662}" destId="{CEE691E6-20B7-40EE-9E4F-70FEC8094DCC}" srcOrd="0" destOrd="0" parTransId="{1A3536A4-3EC2-4A08-8A96-FD4958486CB2}" sibTransId="{050B257E-7C8A-4BC9-997B-4EDC819611F1}"/>
    <dgm:cxn modelId="{325553C3-2A2D-46EC-AA00-5433411FC483}" srcId="{40D98FBD-CF39-4AF7-A47F-63BA4765C662}" destId="{124B2A12-F6AD-40A8-AE54-A742BF367A76}" srcOrd="2" destOrd="0" parTransId="{AAD0DA02-078F-4D5D-A10E-9FE4904CA224}" sibTransId="{3D31F7FF-3685-40A0-AF87-BEB2F5999AEE}"/>
    <dgm:cxn modelId="{C914ADD3-AFCF-8A4E-9757-4662FA937AFC}" type="presOf" srcId="{DCE3D89F-B2B7-457A-9558-5CDFB4F3ABFB}" destId="{0F6ACFAF-2CB5-4EFE-A866-AA95420C3226}" srcOrd="0" destOrd="1" presId="urn:microsoft.com/office/officeart/2005/8/layout/vList2"/>
    <dgm:cxn modelId="{F031792E-5729-4D1C-8E51-9DBBF6663383}" srcId="{40D98FBD-CF39-4AF7-A47F-63BA4765C662}" destId="{DCE3D89F-B2B7-457A-9558-5CDFB4F3ABFB}" srcOrd="1" destOrd="0" parTransId="{46D77C61-DBA3-48EF-82A7-85FDFC9880E8}" sibTransId="{7A5B7AB5-2605-48BD-B9C7-1A65173BE32B}"/>
    <dgm:cxn modelId="{FD5C01FF-2DC1-470E-B636-CC1EB7FEC527}" srcId="{1F74A8CE-A686-4A5B-92B9-C9DFDB28B022}" destId="{F9901440-3CCB-4F66-8A72-A277F6C666FA}" srcOrd="3" destOrd="0" parTransId="{4D06B20C-08C9-44F8-9494-FA50A9FE9649}" sibTransId="{881A42C7-975E-493B-AD17-0D9A1C39D2FA}"/>
    <dgm:cxn modelId="{7C9B4105-AB3F-4DDE-B857-CC0808D6E0D6}" srcId="{1F74A8CE-A686-4A5B-92B9-C9DFDB28B022}" destId="{8AEF5314-F0A9-4C8B-8DA5-A7007E7A3BEC}" srcOrd="1" destOrd="0" parTransId="{E3C40587-FE99-4C2D-B8CB-EB0D6D502528}" sibTransId="{9F5E47D8-1B4D-4AB6-B223-8769427AC20A}"/>
    <dgm:cxn modelId="{5A5E8572-9A69-1B44-9B48-A230A54F2586}" type="presOf" srcId="{40D98FBD-CF39-4AF7-A47F-63BA4765C662}" destId="{54FAFBB2-BA59-40BD-8BF4-AE3179380D9C}" srcOrd="0" destOrd="0" presId="urn:microsoft.com/office/officeart/2005/8/layout/vList2"/>
    <dgm:cxn modelId="{52518F26-D67F-40A1-9175-1E55716DE8C0}" srcId="{84E2D09E-D4EF-481B-A7FD-38D6322E5086}" destId="{7208B035-8AD6-4FF8-B856-407B6245E5D6}" srcOrd="1" destOrd="0" parTransId="{5F42F8EF-8B39-4538-8651-A60AF0C2E739}" sibTransId="{7908AE58-DFC5-476F-8FB0-3773E16C8028}"/>
    <dgm:cxn modelId="{0B64922D-C164-284F-A59F-92ED8507D850}" type="presOf" srcId="{1F74A8CE-A686-4A5B-92B9-C9DFDB28B022}" destId="{B88EEBB0-25B1-4793-8609-8DD5A16FC61A}" srcOrd="0" destOrd="0" presId="urn:microsoft.com/office/officeart/2005/8/layout/vList2"/>
    <dgm:cxn modelId="{EF3B54BE-579C-4375-86C9-C8D7EA7E3558}" srcId="{902AC5C5-D818-4C17-A2EA-358A8D92B1CD}" destId="{1F74A8CE-A686-4A5B-92B9-C9DFDB28B022}" srcOrd="0" destOrd="0" parTransId="{ED722BD8-AB2E-4AFE-BA87-982119F56333}" sibTransId="{019EF31C-C01F-4296-848F-4E2E28C05D54}"/>
    <dgm:cxn modelId="{57AB0BBD-17B1-514F-83A5-6CC7C4BA30DE}" type="presOf" srcId="{CEE691E6-20B7-40EE-9E4F-70FEC8094DCC}" destId="{0F6ACFAF-2CB5-4EFE-A866-AA95420C3226}" srcOrd="0" destOrd="0" presId="urn:microsoft.com/office/officeart/2005/8/layout/vList2"/>
    <dgm:cxn modelId="{D4C6D670-1439-9D4A-A127-5826D4D039CF}" type="presOf" srcId="{902AC5C5-D818-4C17-A2EA-358A8D92B1CD}" destId="{830936AF-E897-43FD-8726-17BE04147694}" srcOrd="0" destOrd="0" presId="urn:microsoft.com/office/officeart/2005/8/layout/vList2"/>
    <dgm:cxn modelId="{8C7F26F4-2FE1-4B34-AC1D-0ED39F273490}" srcId="{1F74A8CE-A686-4A5B-92B9-C9DFDB28B022}" destId="{23E3BD9D-EAB6-4151-9E24-EB1B77F6AE00}" srcOrd="0" destOrd="0" parTransId="{A27354F9-5D3D-4BA8-8383-AE52044EF7A3}" sibTransId="{0D3BB8FA-5D23-45D6-9926-948354689B3B}"/>
    <dgm:cxn modelId="{8CB3E8D2-88FF-1D44-A99F-9F5E06D3A775}" type="presOf" srcId="{B73EB5FC-58BD-4F1A-8B0A-BF73E6DD9DC3}" destId="{523DC289-787B-420C-AA3C-4D7FB8EDF1D8}" srcOrd="0" destOrd="2" presId="urn:microsoft.com/office/officeart/2005/8/layout/vList2"/>
    <dgm:cxn modelId="{9BE64EF8-5D5B-DF4B-B929-7D855EC1C8C8}" type="presOf" srcId="{84E2D09E-D4EF-481B-A7FD-38D6322E5086}" destId="{6DBF5BEC-28F1-4BF2-A939-18975EB59216}" srcOrd="0" destOrd="0" presId="urn:microsoft.com/office/officeart/2005/8/layout/vList2"/>
    <dgm:cxn modelId="{A33D711B-000D-A341-9E1D-406B43E2ED76}" type="presOf" srcId="{23E3BD9D-EAB6-4151-9E24-EB1B77F6AE00}" destId="{523DC289-787B-420C-AA3C-4D7FB8EDF1D8}" srcOrd="0" destOrd="0" presId="urn:microsoft.com/office/officeart/2005/8/layout/vList2"/>
    <dgm:cxn modelId="{BC06E0C6-0E1E-4AA5-8B90-B10A97B68C8E}" srcId="{84E2D09E-D4EF-481B-A7FD-38D6322E5086}" destId="{C19DBAE2-AC46-4CDB-83BA-6EF7CDBF99E1}" srcOrd="0" destOrd="0" parTransId="{497AB95B-CC87-4CF9-95C0-DCE83480C60F}" sibTransId="{9CD5038C-4362-4D06-8352-64EEF31C1D09}"/>
    <dgm:cxn modelId="{2BA4FAB3-2A2C-4CE1-A499-A258455C71DE}" srcId="{902AC5C5-D818-4C17-A2EA-358A8D92B1CD}" destId="{40D98FBD-CF39-4AF7-A47F-63BA4765C662}" srcOrd="1" destOrd="0" parTransId="{149106D6-181E-4C82-B418-A68297A62784}" sibTransId="{2F3C75A4-FAEA-4C53-A28D-7A8DE1C86B67}"/>
    <dgm:cxn modelId="{BDCF1D30-51F9-1D4D-B4AF-B712F9103184}" type="presOf" srcId="{7208B035-8AD6-4FF8-B856-407B6245E5D6}" destId="{2ED04834-95A1-4D73-86F8-2F63FCEB4BFC}" srcOrd="0" destOrd="1" presId="urn:microsoft.com/office/officeart/2005/8/layout/vList2"/>
    <dgm:cxn modelId="{8E8E7EAA-32F0-44CC-86E0-08453255A53E}" srcId="{902AC5C5-D818-4C17-A2EA-358A8D92B1CD}" destId="{84E2D09E-D4EF-481B-A7FD-38D6322E5086}" srcOrd="2" destOrd="0" parTransId="{923058E5-E1FC-41B4-A717-4F327025FB2E}" sibTransId="{91296CC8-D6F8-4F8F-B0BA-85649A4C5329}"/>
    <dgm:cxn modelId="{06E4BB41-4EF2-8A4E-B495-A9569388C5A8}" type="presOf" srcId="{8AEF5314-F0A9-4C8B-8DA5-A7007E7A3BEC}" destId="{523DC289-787B-420C-AA3C-4D7FB8EDF1D8}" srcOrd="0" destOrd="1" presId="urn:microsoft.com/office/officeart/2005/8/layout/vList2"/>
    <dgm:cxn modelId="{C8CAAC8F-05D2-3D4F-B321-DA8715C097B7}" type="presOf" srcId="{124B2A12-F6AD-40A8-AE54-A742BF367A76}" destId="{0F6ACFAF-2CB5-4EFE-A866-AA95420C3226}" srcOrd="0" destOrd="2" presId="urn:microsoft.com/office/officeart/2005/8/layout/vList2"/>
    <dgm:cxn modelId="{63CFEC5B-CBF5-3245-8752-AC356C32B281}" type="presOf" srcId="{F9901440-3CCB-4F66-8A72-A277F6C666FA}" destId="{523DC289-787B-420C-AA3C-4D7FB8EDF1D8}" srcOrd="0" destOrd="3" presId="urn:microsoft.com/office/officeart/2005/8/layout/vList2"/>
    <dgm:cxn modelId="{154EB443-CA6F-F441-8BA6-E960EE326509}" type="presParOf" srcId="{830936AF-E897-43FD-8726-17BE04147694}" destId="{B88EEBB0-25B1-4793-8609-8DD5A16FC61A}" srcOrd="0" destOrd="0" presId="urn:microsoft.com/office/officeart/2005/8/layout/vList2"/>
    <dgm:cxn modelId="{7FA55078-C1FE-0246-B76B-1F553DFA5412}" type="presParOf" srcId="{830936AF-E897-43FD-8726-17BE04147694}" destId="{523DC289-787B-420C-AA3C-4D7FB8EDF1D8}" srcOrd="1" destOrd="0" presId="urn:microsoft.com/office/officeart/2005/8/layout/vList2"/>
    <dgm:cxn modelId="{CFC19289-0C79-564A-A705-8293AF32D043}" type="presParOf" srcId="{830936AF-E897-43FD-8726-17BE04147694}" destId="{54FAFBB2-BA59-40BD-8BF4-AE3179380D9C}" srcOrd="2" destOrd="0" presId="urn:microsoft.com/office/officeart/2005/8/layout/vList2"/>
    <dgm:cxn modelId="{E228D358-C30B-5741-9D8D-F3AF1F1FA69B}" type="presParOf" srcId="{830936AF-E897-43FD-8726-17BE04147694}" destId="{0F6ACFAF-2CB5-4EFE-A866-AA95420C3226}" srcOrd="3" destOrd="0" presId="urn:microsoft.com/office/officeart/2005/8/layout/vList2"/>
    <dgm:cxn modelId="{F7D0C101-42CA-384B-A82E-D6751896A9CB}" type="presParOf" srcId="{830936AF-E897-43FD-8726-17BE04147694}" destId="{6DBF5BEC-28F1-4BF2-A939-18975EB59216}" srcOrd="4" destOrd="0" presId="urn:microsoft.com/office/officeart/2005/8/layout/vList2"/>
    <dgm:cxn modelId="{F29D7427-87D2-1240-A426-60A076E4E797}" type="presParOf" srcId="{830936AF-E897-43FD-8726-17BE04147694}" destId="{2ED04834-95A1-4D73-86F8-2F63FCEB4BF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12FAA1-8930-4C33-AEB7-A9DC8BA258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A5CFC60-204F-4BFC-806D-5F49008A6E3B}">
      <dgm:prSet phldrT="[Text]"/>
      <dgm:spPr>
        <a:solidFill>
          <a:srgbClr val="92D050"/>
        </a:solidFill>
      </dgm:spPr>
      <dgm:t>
        <a:bodyPr/>
        <a:lstStyle/>
        <a:p>
          <a:r>
            <a:rPr lang="en-GB" dirty="0" smtClean="0">
              <a:solidFill>
                <a:schemeClr val="tx1"/>
              </a:solidFill>
            </a:rPr>
            <a:t>Inclusive</a:t>
          </a:r>
          <a:r>
            <a:rPr lang="en-GB" dirty="0" smtClean="0"/>
            <a:t> </a:t>
          </a:r>
          <a:r>
            <a:rPr lang="en-GB" dirty="0" smtClean="0">
              <a:solidFill>
                <a:schemeClr val="tx1"/>
              </a:solidFill>
            </a:rPr>
            <a:t>societies</a:t>
          </a:r>
          <a:endParaRPr lang="en-GB" dirty="0">
            <a:solidFill>
              <a:schemeClr val="tx1"/>
            </a:solidFill>
          </a:endParaRPr>
        </a:p>
      </dgm:t>
    </dgm:pt>
    <dgm:pt modelId="{7ADE0BFE-CF6F-4073-9156-A5CDE6F5C9B5}" type="parTrans" cxnId="{D600F8DF-3A65-4A5B-8736-9747FED0B10C}">
      <dgm:prSet/>
      <dgm:spPr/>
      <dgm:t>
        <a:bodyPr/>
        <a:lstStyle/>
        <a:p>
          <a:endParaRPr lang="en-GB"/>
        </a:p>
      </dgm:t>
    </dgm:pt>
    <dgm:pt modelId="{B868395B-99CB-424B-8616-013A4E61F769}" type="sibTrans" cxnId="{D600F8DF-3A65-4A5B-8736-9747FED0B10C}">
      <dgm:prSet/>
      <dgm:spPr/>
      <dgm:t>
        <a:bodyPr/>
        <a:lstStyle/>
        <a:p>
          <a:endParaRPr lang="en-GB"/>
        </a:p>
      </dgm:t>
    </dgm:pt>
    <dgm:pt modelId="{B5EE3248-4EEC-46E5-8C7A-9E59B9008CA8}">
      <dgm:prSet phldrT="[Text]" custT="1"/>
      <dgm:spPr>
        <a:solidFill>
          <a:schemeClr val="tx2">
            <a:lumMod val="20000"/>
            <a:lumOff val="80000"/>
            <a:alpha val="90000"/>
          </a:schemeClr>
        </a:solidFill>
      </dgm:spPr>
      <dgm:t>
        <a:bodyPr/>
        <a:lstStyle/>
        <a:p>
          <a:r>
            <a:rPr lang="en-GB" sz="1200" dirty="0" smtClean="0"/>
            <a:t>Europe for the young generation (7 topics)</a:t>
          </a:r>
          <a:endParaRPr lang="en-GB" sz="1200" dirty="0"/>
        </a:p>
      </dgm:t>
    </dgm:pt>
    <dgm:pt modelId="{56F5F681-C441-426C-AF81-0FF05B49E1C9}" type="parTrans" cxnId="{9365AFA1-7514-4082-939C-7749CA3C5E98}">
      <dgm:prSet/>
      <dgm:spPr/>
      <dgm:t>
        <a:bodyPr/>
        <a:lstStyle/>
        <a:p>
          <a:endParaRPr lang="en-GB"/>
        </a:p>
      </dgm:t>
    </dgm:pt>
    <dgm:pt modelId="{583E0496-4832-4C79-BB51-752D827BE05E}" type="sibTrans" cxnId="{9365AFA1-7514-4082-939C-7749CA3C5E98}">
      <dgm:prSet/>
      <dgm:spPr/>
      <dgm:t>
        <a:bodyPr/>
        <a:lstStyle/>
        <a:p>
          <a:endParaRPr lang="en-GB"/>
        </a:p>
      </dgm:t>
    </dgm:pt>
    <dgm:pt modelId="{8FBB8AE9-468E-4A3D-8B94-C3C8503E1001}">
      <dgm:prSet phldrT="[Text]"/>
      <dgm:spPr>
        <a:solidFill>
          <a:srgbClr val="92D050"/>
        </a:solidFill>
      </dgm:spPr>
      <dgm:t>
        <a:bodyPr/>
        <a:lstStyle/>
        <a:p>
          <a:r>
            <a:rPr lang="en-GB" dirty="0" smtClean="0">
              <a:solidFill>
                <a:schemeClr val="tx1"/>
              </a:solidFill>
            </a:rPr>
            <a:t>Innovative</a:t>
          </a:r>
          <a:r>
            <a:rPr lang="en-GB" dirty="0" smtClean="0"/>
            <a:t> </a:t>
          </a:r>
          <a:r>
            <a:rPr lang="en-GB" dirty="0" smtClean="0">
              <a:solidFill>
                <a:schemeClr val="tx1"/>
              </a:solidFill>
            </a:rPr>
            <a:t>societies</a:t>
          </a:r>
          <a:endParaRPr lang="en-GB" dirty="0">
            <a:solidFill>
              <a:schemeClr val="tx1"/>
            </a:solidFill>
          </a:endParaRPr>
        </a:p>
      </dgm:t>
    </dgm:pt>
    <dgm:pt modelId="{03AC6911-E2EE-43F7-B172-7592A9D5333B}" type="parTrans" cxnId="{29D73FB2-DD8E-4BDD-AC5E-9483360EA8A2}">
      <dgm:prSet/>
      <dgm:spPr/>
      <dgm:t>
        <a:bodyPr/>
        <a:lstStyle/>
        <a:p>
          <a:endParaRPr lang="en-GB"/>
        </a:p>
      </dgm:t>
    </dgm:pt>
    <dgm:pt modelId="{1D59A4C3-3904-4AA5-A8DD-51165F727FE8}" type="sibTrans" cxnId="{29D73FB2-DD8E-4BDD-AC5E-9483360EA8A2}">
      <dgm:prSet/>
      <dgm:spPr/>
      <dgm:t>
        <a:bodyPr/>
        <a:lstStyle/>
        <a:p>
          <a:endParaRPr lang="en-GB"/>
        </a:p>
      </dgm:t>
    </dgm:pt>
    <dgm:pt modelId="{0C589930-6786-4D30-A369-57A7FE389E82}">
      <dgm:prSet phldrT="[Text]" custT="1"/>
      <dgm:spPr>
        <a:solidFill>
          <a:schemeClr val="tx2">
            <a:lumMod val="20000"/>
            <a:lumOff val="80000"/>
            <a:alpha val="90000"/>
          </a:schemeClr>
        </a:solidFill>
      </dgm:spPr>
      <dgm:t>
        <a:bodyPr/>
        <a:lstStyle/>
        <a:p>
          <a:r>
            <a:rPr lang="en-GB" sz="1200" dirty="0" smtClean="0"/>
            <a:t>Boosting its value for Europe (15 topics)</a:t>
          </a:r>
          <a:endParaRPr lang="en-GB" sz="1200" dirty="0"/>
        </a:p>
      </dgm:t>
    </dgm:pt>
    <dgm:pt modelId="{CFF7C5F7-C356-4B8B-8140-520AD20AF368}" type="parTrans" cxnId="{97748017-95B8-4021-8A83-7DC1F9E7EDC9}">
      <dgm:prSet/>
      <dgm:spPr/>
      <dgm:t>
        <a:bodyPr/>
        <a:lstStyle/>
        <a:p>
          <a:endParaRPr lang="en-GB"/>
        </a:p>
      </dgm:t>
    </dgm:pt>
    <dgm:pt modelId="{C4522241-09A2-488B-9BC7-450FFF34A39B}" type="sibTrans" cxnId="{97748017-95B8-4021-8A83-7DC1F9E7EDC9}">
      <dgm:prSet/>
      <dgm:spPr/>
      <dgm:t>
        <a:bodyPr/>
        <a:lstStyle/>
        <a:p>
          <a:endParaRPr lang="en-GB"/>
        </a:p>
      </dgm:t>
    </dgm:pt>
    <dgm:pt modelId="{C1062197-B4F4-46FC-8EFD-302E1A1D670B}">
      <dgm:prSet phldrT="[Text]"/>
      <dgm:spPr>
        <a:solidFill>
          <a:srgbClr val="92D050"/>
        </a:solidFill>
      </dgm:spPr>
      <dgm:t>
        <a:bodyPr/>
        <a:lstStyle/>
        <a:p>
          <a:r>
            <a:rPr lang="en-GB" dirty="0" smtClean="0">
              <a:solidFill>
                <a:schemeClr val="tx1"/>
              </a:solidFill>
            </a:rPr>
            <a:t>Reflective</a:t>
          </a:r>
          <a:r>
            <a:rPr lang="en-GB" dirty="0" smtClean="0"/>
            <a:t> </a:t>
          </a:r>
          <a:r>
            <a:rPr lang="en-GB" dirty="0" smtClean="0">
              <a:solidFill>
                <a:schemeClr val="tx1"/>
              </a:solidFill>
            </a:rPr>
            <a:t>societies</a:t>
          </a:r>
          <a:endParaRPr lang="en-GB" dirty="0">
            <a:solidFill>
              <a:schemeClr val="tx1"/>
            </a:solidFill>
          </a:endParaRPr>
        </a:p>
      </dgm:t>
    </dgm:pt>
    <dgm:pt modelId="{5D1285CD-DC88-476A-995A-94BB12DB6A21}" type="parTrans" cxnId="{AD9BAD19-8B43-4D2C-BAE0-6C5A0B5DA98D}">
      <dgm:prSet/>
      <dgm:spPr/>
      <dgm:t>
        <a:bodyPr/>
        <a:lstStyle/>
        <a:p>
          <a:endParaRPr lang="en-GB"/>
        </a:p>
      </dgm:t>
    </dgm:pt>
    <dgm:pt modelId="{ACFDA2D0-0DC0-431E-B411-A4BA1BE359F0}" type="sibTrans" cxnId="{AD9BAD19-8B43-4D2C-BAE0-6C5A0B5DA98D}">
      <dgm:prSet/>
      <dgm:spPr/>
      <dgm:t>
        <a:bodyPr/>
        <a:lstStyle/>
        <a:p>
          <a:endParaRPr lang="en-GB"/>
        </a:p>
      </dgm:t>
    </dgm:pt>
    <dgm:pt modelId="{AB28D539-BDBA-43B6-92E6-7450F2D8B91C}">
      <dgm:prSet phldrT="[Text]" custT="1"/>
      <dgm:spPr>
        <a:solidFill>
          <a:schemeClr val="tx2">
            <a:lumMod val="20000"/>
            <a:lumOff val="80000"/>
            <a:alpha val="90000"/>
          </a:schemeClr>
        </a:solidFill>
      </dgm:spPr>
      <dgm:t>
        <a:bodyPr/>
        <a:lstStyle/>
        <a:p>
          <a:r>
            <a:rPr lang="en-GB" sz="1200" dirty="0" smtClean="0"/>
            <a:t>Cultural heritage (10 topics)</a:t>
          </a:r>
          <a:endParaRPr lang="en-GB" sz="1200" dirty="0"/>
        </a:p>
      </dgm:t>
    </dgm:pt>
    <dgm:pt modelId="{716481EA-414E-4093-B604-929F87061F2D}" type="parTrans" cxnId="{EB32B791-24D2-437C-903D-F2EA2A1426C9}">
      <dgm:prSet/>
      <dgm:spPr/>
      <dgm:t>
        <a:bodyPr/>
        <a:lstStyle/>
        <a:p>
          <a:endParaRPr lang="en-GB"/>
        </a:p>
      </dgm:t>
    </dgm:pt>
    <dgm:pt modelId="{84B0F8EC-5D06-4800-BC96-A12EA5EF8160}" type="sibTrans" cxnId="{EB32B791-24D2-437C-903D-F2EA2A1426C9}">
      <dgm:prSet/>
      <dgm:spPr/>
      <dgm:t>
        <a:bodyPr/>
        <a:lstStyle/>
        <a:p>
          <a:endParaRPr lang="en-GB"/>
        </a:p>
      </dgm:t>
    </dgm:pt>
    <dgm:pt modelId="{631E745E-3CD2-4B34-9836-09AC09866110}">
      <dgm:prSet phldrT="[Text]" custT="1"/>
      <dgm:spPr>
        <a:solidFill>
          <a:schemeClr val="tx2">
            <a:lumMod val="20000"/>
            <a:lumOff val="80000"/>
            <a:alpha val="90000"/>
          </a:schemeClr>
        </a:solidFill>
      </dgm:spPr>
      <dgm:t>
        <a:bodyPr/>
        <a:lstStyle/>
        <a:p>
          <a:r>
            <a:rPr lang="en-GB" sz="1200" dirty="0" smtClean="0"/>
            <a:t>Europe as a global actor (12 topics)</a:t>
          </a:r>
          <a:endParaRPr lang="en-GB" sz="1200" dirty="0"/>
        </a:p>
      </dgm:t>
    </dgm:pt>
    <dgm:pt modelId="{551D00DB-BDA3-4C21-84B0-D05693C50C1E}" type="parTrans" cxnId="{871F0F2A-8700-4CEF-B75D-F16D83FA2CFC}">
      <dgm:prSet/>
      <dgm:spPr/>
      <dgm:t>
        <a:bodyPr/>
        <a:lstStyle/>
        <a:p>
          <a:endParaRPr lang="en-GB"/>
        </a:p>
      </dgm:t>
    </dgm:pt>
    <dgm:pt modelId="{24552439-4C49-499A-AEAB-9104685BE8C7}" type="sibTrans" cxnId="{871F0F2A-8700-4CEF-B75D-F16D83FA2CFC}">
      <dgm:prSet/>
      <dgm:spPr/>
      <dgm:t>
        <a:bodyPr/>
        <a:lstStyle/>
        <a:p>
          <a:endParaRPr lang="en-GB"/>
        </a:p>
      </dgm:t>
    </dgm:pt>
    <dgm:pt modelId="{DDF61AAD-D235-4B67-AA20-2412952ED658}">
      <dgm:prSet phldrT="[Text]" custT="1"/>
      <dgm:spPr>
        <a:solidFill>
          <a:schemeClr val="tx2">
            <a:lumMod val="20000"/>
            <a:lumOff val="80000"/>
            <a:alpha val="90000"/>
          </a:schemeClr>
        </a:solidFill>
      </dgm:spPr>
      <dgm:t>
        <a:bodyPr/>
        <a:lstStyle/>
        <a:p>
          <a:r>
            <a:rPr lang="en-GB" sz="1200" dirty="0" smtClean="0"/>
            <a:t>Cooperation with third countries (1 topic</a:t>
          </a:r>
          <a:r>
            <a:rPr lang="en-GB" sz="1400" dirty="0" smtClean="0"/>
            <a:t>) </a:t>
          </a:r>
          <a:endParaRPr lang="en-GB" sz="1400" dirty="0"/>
        </a:p>
      </dgm:t>
    </dgm:pt>
    <dgm:pt modelId="{DA816D8E-5CD4-4C00-99B2-83C4E3204A1F}" type="parTrans" cxnId="{21094CE0-AF1A-4D42-9CE3-47AE668BC6ED}">
      <dgm:prSet/>
      <dgm:spPr/>
      <dgm:t>
        <a:bodyPr/>
        <a:lstStyle/>
        <a:p>
          <a:endParaRPr lang="en-GB"/>
        </a:p>
      </dgm:t>
    </dgm:pt>
    <dgm:pt modelId="{CBC13A9B-D1F3-4F89-BFFE-87BC567E7AA9}" type="sibTrans" cxnId="{21094CE0-AF1A-4D42-9CE3-47AE668BC6ED}">
      <dgm:prSet/>
      <dgm:spPr/>
      <dgm:t>
        <a:bodyPr/>
        <a:lstStyle/>
        <a:p>
          <a:endParaRPr lang="en-GB"/>
        </a:p>
      </dgm:t>
    </dgm:pt>
    <dgm:pt modelId="{6FBB7991-BD8E-48BD-B1C1-CC04329DBE08}">
      <dgm:prSet phldrT="[Text]" custT="1"/>
      <dgm:spPr>
        <a:solidFill>
          <a:schemeClr val="tx2">
            <a:lumMod val="20000"/>
            <a:lumOff val="80000"/>
            <a:alpha val="90000"/>
          </a:schemeClr>
        </a:solidFill>
      </dgm:spPr>
      <dgm:t>
        <a:bodyPr/>
        <a:lstStyle/>
        <a:p>
          <a:r>
            <a:rPr lang="en-GB" sz="1200" dirty="0" smtClean="0"/>
            <a:t>Achieving Innovation Union and ERA (9 topics)</a:t>
          </a:r>
          <a:endParaRPr lang="en-GB" sz="1200" dirty="0"/>
        </a:p>
      </dgm:t>
    </dgm:pt>
    <dgm:pt modelId="{9445AB45-D98D-482E-B40F-85AF9D8F0508}" type="parTrans" cxnId="{A859A83C-9365-4F4F-B88B-EB2DAEC3AF4F}">
      <dgm:prSet/>
      <dgm:spPr/>
      <dgm:t>
        <a:bodyPr/>
        <a:lstStyle/>
        <a:p>
          <a:endParaRPr lang="en-GB"/>
        </a:p>
      </dgm:t>
    </dgm:pt>
    <dgm:pt modelId="{1DCAE5A1-13D8-4956-B3CB-A9EFD219D547}" type="sibTrans" cxnId="{A859A83C-9365-4F4F-B88B-EB2DAEC3AF4F}">
      <dgm:prSet/>
      <dgm:spPr/>
      <dgm:t>
        <a:bodyPr/>
        <a:lstStyle/>
        <a:p>
          <a:endParaRPr lang="en-GB"/>
        </a:p>
      </dgm:t>
    </dgm:pt>
    <dgm:pt modelId="{2A8859AE-3709-45D8-99D0-6B628D1254C4}">
      <dgm:prSet phldrT="[Text]" custT="1"/>
      <dgm:spPr>
        <a:solidFill>
          <a:schemeClr val="tx2">
            <a:lumMod val="20000"/>
            <a:lumOff val="80000"/>
            <a:alpha val="90000"/>
          </a:schemeClr>
        </a:solidFill>
      </dgm:spPr>
      <dgm:t>
        <a:bodyPr/>
        <a:lstStyle/>
        <a:p>
          <a:r>
            <a:rPr lang="en-GB" sz="1200" dirty="0" smtClean="0"/>
            <a:t>New forms of innovation (10 topics)</a:t>
          </a:r>
          <a:endParaRPr lang="en-GB" sz="1200" dirty="0"/>
        </a:p>
      </dgm:t>
    </dgm:pt>
    <dgm:pt modelId="{281D3F7C-7220-4193-95BA-A26A39A89529}" type="parTrans" cxnId="{0E1D6B46-2146-40F3-B882-48A65138D78B}">
      <dgm:prSet/>
      <dgm:spPr/>
      <dgm:t>
        <a:bodyPr/>
        <a:lstStyle/>
        <a:p>
          <a:endParaRPr lang="en-GB"/>
        </a:p>
      </dgm:t>
    </dgm:pt>
    <dgm:pt modelId="{EDFABB4C-C0ED-46B2-9459-73C13D197100}" type="sibTrans" cxnId="{0E1D6B46-2146-40F3-B882-48A65138D78B}">
      <dgm:prSet/>
      <dgm:spPr/>
      <dgm:t>
        <a:bodyPr/>
        <a:lstStyle/>
        <a:p>
          <a:endParaRPr lang="en-GB"/>
        </a:p>
      </dgm:t>
    </dgm:pt>
    <dgm:pt modelId="{951E5AF1-60F1-40C5-9EE4-5B472A127AE9}">
      <dgm:prSet phldrT="[Text]" custT="1"/>
      <dgm:spPr>
        <a:solidFill>
          <a:schemeClr val="tx2">
            <a:lumMod val="20000"/>
            <a:lumOff val="80000"/>
            <a:alpha val="90000"/>
          </a:schemeClr>
        </a:solidFill>
      </dgm:spPr>
      <dgm:t>
        <a:bodyPr/>
        <a:lstStyle/>
        <a:p>
          <a:r>
            <a:rPr lang="en-GB" sz="1200" dirty="0" smtClean="0"/>
            <a:t>Digital empowerment of citizens (7 topics) </a:t>
          </a:r>
          <a:endParaRPr lang="en-GB" sz="1200" dirty="0"/>
        </a:p>
      </dgm:t>
    </dgm:pt>
    <dgm:pt modelId="{ED06513C-9638-41E0-9A1D-8CAE85861037}" type="parTrans" cxnId="{27BA199A-887C-4AC8-BFC0-398A3AE888D1}">
      <dgm:prSet/>
      <dgm:spPr/>
      <dgm:t>
        <a:bodyPr/>
        <a:lstStyle/>
        <a:p>
          <a:endParaRPr lang="en-GB"/>
        </a:p>
      </dgm:t>
    </dgm:pt>
    <dgm:pt modelId="{533127C9-DEDB-47B8-967E-1B4A7E504DB9}" type="sibTrans" cxnId="{27BA199A-887C-4AC8-BFC0-398A3AE888D1}">
      <dgm:prSet/>
      <dgm:spPr/>
      <dgm:t>
        <a:bodyPr/>
        <a:lstStyle/>
        <a:p>
          <a:endParaRPr lang="en-GB"/>
        </a:p>
      </dgm:t>
    </dgm:pt>
    <dgm:pt modelId="{1245B541-7E0D-4FBF-8C0A-BD83E9BC2603}">
      <dgm:prSet phldrT="[Text]" custT="1"/>
      <dgm:spPr>
        <a:solidFill>
          <a:schemeClr val="tx2">
            <a:lumMod val="20000"/>
            <a:lumOff val="80000"/>
            <a:alpha val="90000"/>
          </a:schemeClr>
        </a:solidFill>
      </dgm:spPr>
      <dgm:t>
        <a:bodyPr/>
        <a:lstStyle/>
        <a:p>
          <a:r>
            <a:rPr lang="en-GB" sz="1200" dirty="0" smtClean="0"/>
            <a:t>European values and identities (8 topics)</a:t>
          </a:r>
          <a:endParaRPr lang="en-GB" sz="1200" dirty="0"/>
        </a:p>
      </dgm:t>
    </dgm:pt>
    <dgm:pt modelId="{29AE527B-96A0-4783-B226-5EB6A34B79F9}" type="parTrans" cxnId="{B1366F73-307D-4072-8E7E-FC47B41628A4}">
      <dgm:prSet/>
      <dgm:spPr/>
      <dgm:t>
        <a:bodyPr/>
        <a:lstStyle/>
        <a:p>
          <a:endParaRPr lang="en-GB"/>
        </a:p>
      </dgm:t>
    </dgm:pt>
    <dgm:pt modelId="{06695B67-80CF-405E-BB3C-6C9865C26F82}" type="sibTrans" cxnId="{B1366F73-307D-4072-8E7E-FC47B41628A4}">
      <dgm:prSet/>
      <dgm:spPr/>
      <dgm:t>
        <a:bodyPr/>
        <a:lstStyle/>
        <a:p>
          <a:endParaRPr lang="en-GB"/>
        </a:p>
      </dgm:t>
    </dgm:pt>
    <dgm:pt modelId="{A19B1053-6390-4FAD-8C02-4538A751EAE0}" type="pres">
      <dgm:prSet presAssocID="{5812FAA1-8930-4C33-AEB7-A9DC8BA25866}" presName="Name0" presStyleCnt="0">
        <dgm:presLayoutVars>
          <dgm:dir/>
          <dgm:animLvl val="lvl"/>
          <dgm:resizeHandles val="exact"/>
        </dgm:presLayoutVars>
      </dgm:prSet>
      <dgm:spPr/>
      <dgm:t>
        <a:bodyPr/>
        <a:lstStyle/>
        <a:p>
          <a:endParaRPr lang="en-US"/>
        </a:p>
      </dgm:t>
    </dgm:pt>
    <dgm:pt modelId="{32DE862F-95A6-4033-8982-DFD711BDA27D}" type="pres">
      <dgm:prSet presAssocID="{AA5CFC60-204F-4BFC-806D-5F49008A6E3B}" presName="linNode" presStyleCnt="0"/>
      <dgm:spPr/>
    </dgm:pt>
    <dgm:pt modelId="{BF5BC250-1BD8-4EE0-B4C4-5B725AE150B8}" type="pres">
      <dgm:prSet presAssocID="{AA5CFC60-204F-4BFC-806D-5F49008A6E3B}" presName="parentText" presStyleLbl="node1" presStyleIdx="0" presStyleCnt="3" custScaleX="97542" custScaleY="31914" custLinFactNeighborX="-1" custLinFactNeighborY="-152">
        <dgm:presLayoutVars>
          <dgm:chMax val="1"/>
          <dgm:bulletEnabled val="1"/>
        </dgm:presLayoutVars>
      </dgm:prSet>
      <dgm:spPr/>
      <dgm:t>
        <a:bodyPr/>
        <a:lstStyle/>
        <a:p>
          <a:endParaRPr lang="en-GB"/>
        </a:p>
      </dgm:t>
    </dgm:pt>
    <dgm:pt modelId="{111F2C50-B337-43FD-93BF-D3BFCD0A5196}" type="pres">
      <dgm:prSet presAssocID="{AA5CFC60-204F-4BFC-806D-5F49008A6E3B}" presName="descendantText" presStyleLbl="alignAccFollowNode1" presStyleIdx="0" presStyleCnt="3" custScaleX="88363" custScaleY="66363">
        <dgm:presLayoutVars>
          <dgm:bulletEnabled val="1"/>
        </dgm:presLayoutVars>
      </dgm:prSet>
      <dgm:spPr/>
      <dgm:t>
        <a:bodyPr/>
        <a:lstStyle/>
        <a:p>
          <a:endParaRPr lang="en-GB"/>
        </a:p>
      </dgm:t>
    </dgm:pt>
    <dgm:pt modelId="{0D9209F9-44E9-48ED-B982-3457E78E6FA2}" type="pres">
      <dgm:prSet presAssocID="{B868395B-99CB-424B-8616-013A4E61F769}" presName="sp" presStyleCnt="0"/>
      <dgm:spPr/>
    </dgm:pt>
    <dgm:pt modelId="{9F2F1B01-E23C-43C0-8BD1-2D91AEA289AC}" type="pres">
      <dgm:prSet presAssocID="{8FBB8AE9-468E-4A3D-8B94-C3C8503E1001}" presName="linNode" presStyleCnt="0"/>
      <dgm:spPr/>
    </dgm:pt>
    <dgm:pt modelId="{9319EFCC-5502-49CA-AD6C-78EA69EEB6DB}" type="pres">
      <dgm:prSet presAssocID="{8FBB8AE9-468E-4A3D-8B94-C3C8503E1001}" presName="parentText" presStyleLbl="node1" presStyleIdx="1" presStyleCnt="3" custScaleX="96487" custScaleY="30704">
        <dgm:presLayoutVars>
          <dgm:chMax val="1"/>
          <dgm:bulletEnabled val="1"/>
        </dgm:presLayoutVars>
      </dgm:prSet>
      <dgm:spPr/>
      <dgm:t>
        <a:bodyPr/>
        <a:lstStyle/>
        <a:p>
          <a:endParaRPr lang="en-GB"/>
        </a:p>
      </dgm:t>
    </dgm:pt>
    <dgm:pt modelId="{11A56A70-4541-40ED-80A4-DED7C116EEF3}" type="pres">
      <dgm:prSet presAssocID="{8FBB8AE9-468E-4A3D-8B94-C3C8503E1001}" presName="descendantText" presStyleLbl="alignAccFollowNode1" presStyleIdx="1" presStyleCnt="3" custScaleX="88979" custScaleY="93855">
        <dgm:presLayoutVars>
          <dgm:bulletEnabled val="1"/>
        </dgm:presLayoutVars>
      </dgm:prSet>
      <dgm:spPr/>
      <dgm:t>
        <a:bodyPr/>
        <a:lstStyle/>
        <a:p>
          <a:endParaRPr lang="en-GB"/>
        </a:p>
      </dgm:t>
    </dgm:pt>
    <dgm:pt modelId="{B03E5A58-E23B-434D-BFCB-1041F9ABECEA}" type="pres">
      <dgm:prSet presAssocID="{1D59A4C3-3904-4AA5-A8DD-51165F727FE8}" presName="sp" presStyleCnt="0"/>
      <dgm:spPr/>
    </dgm:pt>
    <dgm:pt modelId="{500F1F9E-319B-4AC7-AB33-11F130639A62}" type="pres">
      <dgm:prSet presAssocID="{C1062197-B4F4-46FC-8EFD-302E1A1D670B}" presName="linNode" presStyleCnt="0"/>
      <dgm:spPr/>
    </dgm:pt>
    <dgm:pt modelId="{035324F0-A8A7-44CE-8A6E-47787C060B70}" type="pres">
      <dgm:prSet presAssocID="{C1062197-B4F4-46FC-8EFD-302E1A1D670B}" presName="parentText" presStyleLbl="node1" presStyleIdx="2" presStyleCnt="3" custScaleX="97441" custScaleY="27921">
        <dgm:presLayoutVars>
          <dgm:chMax val="1"/>
          <dgm:bulletEnabled val="1"/>
        </dgm:presLayoutVars>
      </dgm:prSet>
      <dgm:spPr/>
      <dgm:t>
        <a:bodyPr/>
        <a:lstStyle/>
        <a:p>
          <a:endParaRPr lang="en-US"/>
        </a:p>
      </dgm:t>
    </dgm:pt>
    <dgm:pt modelId="{FA444918-2089-48B3-AB17-BAC2BD0BAF9B}" type="pres">
      <dgm:prSet presAssocID="{C1062197-B4F4-46FC-8EFD-302E1A1D670B}" presName="descendantText" presStyleLbl="alignAccFollowNode1" presStyleIdx="2" presStyleCnt="3" custScaleX="90266" custScaleY="54981" custLinFactNeighborX="-1621" custLinFactNeighborY="30">
        <dgm:presLayoutVars>
          <dgm:bulletEnabled val="1"/>
        </dgm:presLayoutVars>
      </dgm:prSet>
      <dgm:spPr/>
      <dgm:t>
        <a:bodyPr/>
        <a:lstStyle/>
        <a:p>
          <a:endParaRPr lang="en-GB"/>
        </a:p>
      </dgm:t>
    </dgm:pt>
  </dgm:ptLst>
  <dgm:cxnLst>
    <dgm:cxn modelId="{871F0F2A-8700-4CEF-B75D-F16D83FA2CFC}" srcId="{AA5CFC60-204F-4BFC-806D-5F49008A6E3B}" destId="{631E745E-3CD2-4B34-9836-09AC09866110}" srcOrd="1" destOrd="0" parTransId="{551D00DB-BDA3-4C21-84B0-D05693C50C1E}" sibTransId="{24552439-4C49-499A-AEAB-9104685BE8C7}"/>
    <dgm:cxn modelId="{B617A10B-6B97-46D2-9B67-21AD70B4AB11}" type="presOf" srcId="{AB28D539-BDBA-43B6-92E6-7450F2D8B91C}" destId="{FA444918-2089-48B3-AB17-BAC2BD0BAF9B}" srcOrd="0" destOrd="0" presId="urn:microsoft.com/office/officeart/2005/8/layout/vList5"/>
    <dgm:cxn modelId="{C11575C2-5982-4360-8875-E39736D21A0B}" type="presOf" srcId="{C1062197-B4F4-46FC-8EFD-302E1A1D670B}" destId="{035324F0-A8A7-44CE-8A6E-47787C060B70}" srcOrd="0" destOrd="0" presId="urn:microsoft.com/office/officeart/2005/8/layout/vList5"/>
    <dgm:cxn modelId="{E8D96529-AFA9-4A7B-949C-7F0DFAAAE811}" type="presOf" srcId="{AA5CFC60-204F-4BFC-806D-5F49008A6E3B}" destId="{BF5BC250-1BD8-4EE0-B4C4-5B725AE150B8}" srcOrd="0" destOrd="0" presId="urn:microsoft.com/office/officeart/2005/8/layout/vList5"/>
    <dgm:cxn modelId="{97748017-95B8-4021-8A83-7DC1F9E7EDC9}" srcId="{8FBB8AE9-468E-4A3D-8B94-C3C8503E1001}" destId="{0C589930-6786-4D30-A369-57A7FE389E82}" srcOrd="0" destOrd="0" parTransId="{CFF7C5F7-C356-4B8B-8140-520AD20AF368}" sibTransId="{C4522241-09A2-488B-9BC7-450FFF34A39B}"/>
    <dgm:cxn modelId="{717CECA1-374D-4200-B3E5-5D4A90FEB809}" type="presOf" srcId="{5812FAA1-8930-4C33-AEB7-A9DC8BA25866}" destId="{A19B1053-6390-4FAD-8C02-4538A751EAE0}" srcOrd="0" destOrd="0" presId="urn:microsoft.com/office/officeart/2005/8/layout/vList5"/>
    <dgm:cxn modelId="{21094CE0-AF1A-4D42-9CE3-47AE668BC6ED}" srcId="{AA5CFC60-204F-4BFC-806D-5F49008A6E3B}" destId="{DDF61AAD-D235-4B67-AA20-2412952ED658}" srcOrd="2" destOrd="0" parTransId="{DA816D8E-5CD4-4C00-99B2-83C4E3204A1F}" sibTransId="{CBC13A9B-D1F3-4F89-BFFE-87BC567E7AA9}"/>
    <dgm:cxn modelId="{3981195E-3C39-4C68-9977-0205554A5BF2}" type="presOf" srcId="{6FBB7991-BD8E-48BD-B1C1-CC04329DBE08}" destId="{11A56A70-4541-40ED-80A4-DED7C116EEF3}" srcOrd="0" destOrd="1" presId="urn:microsoft.com/office/officeart/2005/8/layout/vList5"/>
    <dgm:cxn modelId="{27BA199A-887C-4AC8-BFC0-398A3AE888D1}" srcId="{8FBB8AE9-468E-4A3D-8B94-C3C8503E1001}" destId="{951E5AF1-60F1-40C5-9EE4-5B472A127AE9}" srcOrd="3" destOrd="0" parTransId="{ED06513C-9638-41E0-9A1D-8CAE85861037}" sibTransId="{533127C9-DEDB-47B8-967E-1B4A7E504DB9}"/>
    <dgm:cxn modelId="{57C55B99-BA63-40DD-A0B9-12B4F063D406}" type="presOf" srcId="{0C589930-6786-4D30-A369-57A7FE389E82}" destId="{11A56A70-4541-40ED-80A4-DED7C116EEF3}" srcOrd="0" destOrd="0" presId="urn:microsoft.com/office/officeart/2005/8/layout/vList5"/>
    <dgm:cxn modelId="{158A9D7D-DCA1-4E15-ACFF-A8DBBE6B6E29}" type="presOf" srcId="{8FBB8AE9-468E-4A3D-8B94-C3C8503E1001}" destId="{9319EFCC-5502-49CA-AD6C-78EA69EEB6DB}" srcOrd="0" destOrd="0" presId="urn:microsoft.com/office/officeart/2005/8/layout/vList5"/>
    <dgm:cxn modelId="{791B1DFE-6ACA-4A33-9791-EBE315A81ECC}" type="presOf" srcId="{631E745E-3CD2-4B34-9836-09AC09866110}" destId="{111F2C50-B337-43FD-93BF-D3BFCD0A5196}" srcOrd="0" destOrd="1" presId="urn:microsoft.com/office/officeart/2005/8/layout/vList5"/>
    <dgm:cxn modelId="{29D73FB2-DD8E-4BDD-AC5E-9483360EA8A2}" srcId="{5812FAA1-8930-4C33-AEB7-A9DC8BA25866}" destId="{8FBB8AE9-468E-4A3D-8B94-C3C8503E1001}" srcOrd="1" destOrd="0" parTransId="{03AC6911-E2EE-43F7-B172-7592A9D5333B}" sibTransId="{1D59A4C3-3904-4AA5-A8DD-51165F727FE8}"/>
    <dgm:cxn modelId="{B1366F73-307D-4072-8E7E-FC47B41628A4}" srcId="{C1062197-B4F4-46FC-8EFD-302E1A1D670B}" destId="{1245B541-7E0D-4FBF-8C0A-BD83E9BC2603}" srcOrd="1" destOrd="0" parTransId="{29AE527B-96A0-4783-B226-5EB6A34B79F9}" sibTransId="{06695B67-80CF-405E-BB3C-6C9865C26F82}"/>
    <dgm:cxn modelId="{A859A83C-9365-4F4F-B88B-EB2DAEC3AF4F}" srcId="{8FBB8AE9-468E-4A3D-8B94-C3C8503E1001}" destId="{6FBB7991-BD8E-48BD-B1C1-CC04329DBE08}" srcOrd="1" destOrd="0" parTransId="{9445AB45-D98D-482E-B40F-85AF9D8F0508}" sibTransId="{1DCAE5A1-13D8-4956-B3CB-A9EFD219D547}"/>
    <dgm:cxn modelId="{555E79E5-A494-4234-B5D6-A79849CDBCC7}" type="presOf" srcId="{B5EE3248-4EEC-46E5-8C7A-9E59B9008CA8}" destId="{111F2C50-B337-43FD-93BF-D3BFCD0A5196}" srcOrd="0" destOrd="0" presId="urn:microsoft.com/office/officeart/2005/8/layout/vList5"/>
    <dgm:cxn modelId="{19822E39-7A08-47BE-827C-CEAD510A92FA}" type="presOf" srcId="{951E5AF1-60F1-40C5-9EE4-5B472A127AE9}" destId="{11A56A70-4541-40ED-80A4-DED7C116EEF3}" srcOrd="0" destOrd="3" presId="urn:microsoft.com/office/officeart/2005/8/layout/vList5"/>
    <dgm:cxn modelId="{9365AFA1-7514-4082-939C-7749CA3C5E98}" srcId="{AA5CFC60-204F-4BFC-806D-5F49008A6E3B}" destId="{B5EE3248-4EEC-46E5-8C7A-9E59B9008CA8}" srcOrd="0" destOrd="0" parTransId="{56F5F681-C441-426C-AF81-0FF05B49E1C9}" sibTransId="{583E0496-4832-4C79-BB51-752D827BE05E}"/>
    <dgm:cxn modelId="{522DBD19-8FD0-47F6-85BF-146C6762DB68}" type="presOf" srcId="{1245B541-7E0D-4FBF-8C0A-BD83E9BC2603}" destId="{FA444918-2089-48B3-AB17-BAC2BD0BAF9B}" srcOrd="0" destOrd="1" presId="urn:microsoft.com/office/officeart/2005/8/layout/vList5"/>
    <dgm:cxn modelId="{0E1D6B46-2146-40F3-B882-48A65138D78B}" srcId="{8FBB8AE9-468E-4A3D-8B94-C3C8503E1001}" destId="{2A8859AE-3709-45D8-99D0-6B628D1254C4}" srcOrd="2" destOrd="0" parTransId="{281D3F7C-7220-4193-95BA-A26A39A89529}" sibTransId="{EDFABB4C-C0ED-46B2-9459-73C13D197100}"/>
    <dgm:cxn modelId="{F3C838AA-AC53-410B-8725-B91C06A0579C}" type="presOf" srcId="{DDF61AAD-D235-4B67-AA20-2412952ED658}" destId="{111F2C50-B337-43FD-93BF-D3BFCD0A5196}" srcOrd="0" destOrd="2" presId="urn:microsoft.com/office/officeart/2005/8/layout/vList5"/>
    <dgm:cxn modelId="{AD9BAD19-8B43-4D2C-BAE0-6C5A0B5DA98D}" srcId="{5812FAA1-8930-4C33-AEB7-A9DC8BA25866}" destId="{C1062197-B4F4-46FC-8EFD-302E1A1D670B}" srcOrd="2" destOrd="0" parTransId="{5D1285CD-DC88-476A-995A-94BB12DB6A21}" sibTransId="{ACFDA2D0-0DC0-431E-B411-A4BA1BE359F0}"/>
    <dgm:cxn modelId="{EB32B791-24D2-437C-903D-F2EA2A1426C9}" srcId="{C1062197-B4F4-46FC-8EFD-302E1A1D670B}" destId="{AB28D539-BDBA-43B6-92E6-7450F2D8B91C}" srcOrd="0" destOrd="0" parTransId="{716481EA-414E-4093-B604-929F87061F2D}" sibTransId="{84B0F8EC-5D06-4800-BC96-A12EA5EF8160}"/>
    <dgm:cxn modelId="{D600F8DF-3A65-4A5B-8736-9747FED0B10C}" srcId="{5812FAA1-8930-4C33-AEB7-A9DC8BA25866}" destId="{AA5CFC60-204F-4BFC-806D-5F49008A6E3B}" srcOrd="0" destOrd="0" parTransId="{7ADE0BFE-CF6F-4073-9156-A5CDE6F5C9B5}" sibTransId="{B868395B-99CB-424B-8616-013A4E61F769}"/>
    <dgm:cxn modelId="{3658AA4B-CBE5-4272-9080-F3069D30E6E4}" type="presOf" srcId="{2A8859AE-3709-45D8-99D0-6B628D1254C4}" destId="{11A56A70-4541-40ED-80A4-DED7C116EEF3}" srcOrd="0" destOrd="2" presId="urn:microsoft.com/office/officeart/2005/8/layout/vList5"/>
    <dgm:cxn modelId="{47F5632D-F8A5-4B86-865F-528DB617B53D}" type="presParOf" srcId="{A19B1053-6390-4FAD-8C02-4538A751EAE0}" destId="{32DE862F-95A6-4033-8982-DFD711BDA27D}" srcOrd="0" destOrd="0" presId="urn:microsoft.com/office/officeart/2005/8/layout/vList5"/>
    <dgm:cxn modelId="{A686A855-6E35-4792-B191-19C575C8871D}" type="presParOf" srcId="{32DE862F-95A6-4033-8982-DFD711BDA27D}" destId="{BF5BC250-1BD8-4EE0-B4C4-5B725AE150B8}" srcOrd="0" destOrd="0" presId="urn:microsoft.com/office/officeart/2005/8/layout/vList5"/>
    <dgm:cxn modelId="{7C0C03DF-755F-42FF-A66A-C8F9CCE69087}" type="presParOf" srcId="{32DE862F-95A6-4033-8982-DFD711BDA27D}" destId="{111F2C50-B337-43FD-93BF-D3BFCD0A5196}" srcOrd="1" destOrd="0" presId="urn:microsoft.com/office/officeart/2005/8/layout/vList5"/>
    <dgm:cxn modelId="{FF401D8F-BEAE-49C8-915D-1FBB37B82886}" type="presParOf" srcId="{A19B1053-6390-4FAD-8C02-4538A751EAE0}" destId="{0D9209F9-44E9-48ED-B982-3457E78E6FA2}" srcOrd="1" destOrd="0" presId="urn:microsoft.com/office/officeart/2005/8/layout/vList5"/>
    <dgm:cxn modelId="{83AE5985-8570-4B83-8E7A-56EA692A93B4}" type="presParOf" srcId="{A19B1053-6390-4FAD-8C02-4538A751EAE0}" destId="{9F2F1B01-E23C-43C0-8BD1-2D91AEA289AC}" srcOrd="2" destOrd="0" presId="urn:microsoft.com/office/officeart/2005/8/layout/vList5"/>
    <dgm:cxn modelId="{57DA7C53-0CD3-481C-AF72-C58DC49639AA}" type="presParOf" srcId="{9F2F1B01-E23C-43C0-8BD1-2D91AEA289AC}" destId="{9319EFCC-5502-49CA-AD6C-78EA69EEB6DB}" srcOrd="0" destOrd="0" presId="urn:microsoft.com/office/officeart/2005/8/layout/vList5"/>
    <dgm:cxn modelId="{7EF83818-86E0-4F77-9D15-7AA0C7FD6133}" type="presParOf" srcId="{9F2F1B01-E23C-43C0-8BD1-2D91AEA289AC}" destId="{11A56A70-4541-40ED-80A4-DED7C116EEF3}" srcOrd="1" destOrd="0" presId="urn:microsoft.com/office/officeart/2005/8/layout/vList5"/>
    <dgm:cxn modelId="{B7B0C819-23FA-4D36-92A7-8AEEE31D6243}" type="presParOf" srcId="{A19B1053-6390-4FAD-8C02-4538A751EAE0}" destId="{B03E5A58-E23B-434D-BFCB-1041F9ABECEA}" srcOrd="3" destOrd="0" presId="urn:microsoft.com/office/officeart/2005/8/layout/vList5"/>
    <dgm:cxn modelId="{5F08A8B5-A4D9-41F3-A275-BDF93BF7E6FB}" type="presParOf" srcId="{A19B1053-6390-4FAD-8C02-4538A751EAE0}" destId="{500F1F9E-319B-4AC7-AB33-11F130639A62}" srcOrd="4" destOrd="0" presId="urn:microsoft.com/office/officeart/2005/8/layout/vList5"/>
    <dgm:cxn modelId="{E77BCCBB-7DC0-4AD1-92FA-66CB83E157E1}" type="presParOf" srcId="{500F1F9E-319B-4AC7-AB33-11F130639A62}" destId="{035324F0-A8A7-44CE-8A6E-47787C060B70}" srcOrd="0" destOrd="0" presId="urn:microsoft.com/office/officeart/2005/8/layout/vList5"/>
    <dgm:cxn modelId="{20BAADF0-94A1-4FD6-B7A1-073678A2DB62}" type="presParOf" srcId="{500F1F9E-319B-4AC7-AB33-11F130639A62}" destId="{FA444918-2089-48B3-AB17-BAC2BD0BAF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4E9831-C14E-444A-9518-BC9382A7C2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E4716268-B8B6-43CE-8843-6C6DBA2DD670}">
      <dgm:prSet phldrT="[Text]"/>
      <dgm:spPr>
        <a:solidFill>
          <a:srgbClr val="FFC000"/>
        </a:solidFill>
      </dgm:spPr>
      <dgm:t>
        <a:bodyPr/>
        <a:lstStyle/>
        <a:p>
          <a:r>
            <a:rPr lang="en-US" b="1" dirty="0" smtClean="0"/>
            <a:t>1. Fight crime, illegal trafficking and terrorism</a:t>
          </a:r>
          <a:endParaRPr lang="en-GB" dirty="0"/>
        </a:p>
      </dgm:t>
    </dgm:pt>
    <dgm:pt modelId="{358BA678-8414-4258-93C2-7DE4A688E180}" type="parTrans" cxnId="{B8D4CCF0-4FD9-4626-A3B7-50D2B76955A6}">
      <dgm:prSet/>
      <dgm:spPr/>
      <dgm:t>
        <a:bodyPr/>
        <a:lstStyle/>
        <a:p>
          <a:endParaRPr lang="en-GB"/>
        </a:p>
      </dgm:t>
    </dgm:pt>
    <dgm:pt modelId="{BC3F2AF2-A105-41D1-8D24-CE1F0B102D8E}" type="sibTrans" cxnId="{B8D4CCF0-4FD9-4626-A3B7-50D2B76955A6}">
      <dgm:prSet/>
      <dgm:spPr/>
      <dgm:t>
        <a:bodyPr/>
        <a:lstStyle/>
        <a:p>
          <a:endParaRPr lang="en-GB"/>
        </a:p>
      </dgm:t>
    </dgm:pt>
    <dgm:pt modelId="{DC44109A-E766-4D28-BDE0-DA40B440F4CB}">
      <dgm:prSet/>
      <dgm:spPr/>
      <dgm:t>
        <a:bodyPr/>
        <a:lstStyle/>
        <a:p>
          <a:r>
            <a:rPr lang="en-GB" smtClean="0"/>
            <a:t>Avoiding incidents and mitigating potential consequences</a:t>
          </a:r>
          <a:endParaRPr lang="en-GB" dirty="0" smtClean="0"/>
        </a:p>
      </dgm:t>
    </dgm:pt>
    <dgm:pt modelId="{CBD25368-1DBE-404D-9264-4B4E26371E11}" type="parTrans" cxnId="{451AD03A-0869-4195-BADE-3EF02B81F813}">
      <dgm:prSet/>
      <dgm:spPr/>
      <dgm:t>
        <a:bodyPr/>
        <a:lstStyle/>
        <a:p>
          <a:endParaRPr lang="en-GB"/>
        </a:p>
      </dgm:t>
    </dgm:pt>
    <dgm:pt modelId="{2E9BD83E-5F1A-44ED-A43E-7C8F67054029}" type="sibTrans" cxnId="{451AD03A-0869-4195-BADE-3EF02B81F813}">
      <dgm:prSet/>
      <dgm:spPr/>
      <dgm:t>
        <a:bodyPr/>
        <a:lstStyle/>
        <a:p>
          <a:endParaRPr lang="en-GB"/>
        </a:p>
      </dgm:t>
    </dgm:pt>
    <dgm:pt modelId="{E3576F5B-8768-45EE-8E35-92179A9812DD}">
      <dgm:prSet/>
      <dgm:spPr/>
      <dgm:t>
        <a:bodyPr/>
        <a:lstStyle/>
        <a:p>
          <a:r>
            <a:rPr lang="en-GB" smtClean="0"/>
            <a:t>New technologies &amp; capabilities for fighting (cyber) crime, terrorism and illegal trafficking. </a:t>
          </a:r>
          <a:endParaRPr lang="en-GB" dirty="0" smtClean="0"/>
        </a:p>
      </dgm:t>
    </dgm:pt>
    <dgm:pt modelId="{2F994F88-F6D2-4DFA-9A0C-33CCE2CF009A}" type="parTrans" cxnId="{42042273-B1E3-4830-AF39-559FEC48CDCB}">
      <dgm:prSet/>
      <dgm:spPr/>
      <dgm:t>
        <a:bodyPr/>
        <a:lstStyle/>
        <a:p>
          <a:endParaRPr lang="en-GB"/>
        </a:p>
      </dgm:t>
    </dgm:pt>
    <dgm:pt modelId="{6C8BD88F-4FEF-4B72-A34F-339F6CA25ECE}" type="sibTrans" cxnId="{42042273-B1E3-4830-AF39-559FEC48CDCB}">
      <dgm:prSet/>
      <dgm:spPr/>
      <dgm:t>
        <a:bodyPr/>
        <a:lstStyle/>
        <a:p>
          <a:endParaRPr lang="en-GB"/>
        </a:p>
      </dgm:t>
    </dgm:pt>
    <dgm:pt modelId="{50C9408D-7428-437C-A666-CCA8058CC650}">
      <dgm:prSet/>
      <dgm:spPr/>
      <dgm:t>
        <a:bodyPr/>
        <a:lstStyle/>
        <a:p>
          <a:r>
            <a:rPr lang="en-GB" dirty="0" smtClean="0"/>
            <a:t>Understanding and tackling terrorist ideas and beliefs</a:t>
          </a:r>
        </a:p>
      </dgm:t>
    </dgm:pt>
    <dgm:pt modelId="{C2743093-F4F6-4AE8-8624-760A3DD0655B}" type="parTrans" cxnId="{9733B4F0-7912-47D2-82C2-38F5027A3AD6}">
      <dgm:prSet/>
      <dgm:spPr/>
      <dgm:t>
        <a:bodyPr/>
        <a:lstStyle/>
        <a:p>
          <a:endParaRPr lang="en-GB"/>
        </a:p>
      </dgm:t>
    </dgm:pt>
    <dgm:pt modelId="{18957AAE-3296-4637-A8E7-E6BBE7E95799}" type="sibTrans" cxnId="{9733B4F0-7912-47D2-82C2-38F5027A3AD6}">
      <dgm:prSet/>
      <dgm:spPr/>
      <dgm:t>
        <a:bodyPr/>
        <a:lstStyle/>
        <a:p>
          <a:endParaRPr lang="en-GB"/>
        </a:p>
      </dgm:t>
    </dgm:pt>
    <dgm:pt modelId="{0E1ACF0C-9FD9-4D51-B7A2-9FDB709BA49F}">
      <dgm:prSet/>
      <dgm:spPr>
        <a:solidFill>
          <a:srgbClr val="FFC000"/>
        </a:solidFill>
      </dgm:spPr>
      <dgm:t>
        <a:bodyPr/>
        <a:lstStyle/>
        <a:p>
          <a:r>
            <a:rPr lang="en-GB" b="1" smtClean="0"/>
            <a:t>2. Protect &amp; improve resilience of critical infrastructures, supply chains and transport modes</a:t>
          </a:r>
          <a:endParaRPr lang="en-GB" b="1" dirty="0" smtClean="0"/>
        </a:p>
      </dgm:t>
    </dgm:pt>
    <dgm:pt modelId="{65518FF3-56A3-4ADC-B4EC-8ED027BA5A2D}" type="parTrans" cxnId="{44BAC8F8-9372-4C93-8D5A-4EA91C5B300A}">
      <dgm:prSet/>
      <dgm:spPr/>
      <dgm:t>
        <a:bodyPr/>
        <a:lstStyle/>
        <a:p>
          <a:endParaRPr lang="en-GB"/>
        </a:p>
      </dgm:t>
    </dgm:pt>
    <dgm:pt modelId="{23C04F48-E7CB-4E18-88EE-65DBF9847DDA}" type="sibTrans" cxnId="{44BAC8F8-9372-4C93-8D5A-4EA91C5B300A}">
      <dgm:prSet/>
      <dgm:spPr/>
      <dgm:t>
        <a:bodyPr/>
        <a:lstStyle/>
        <a:p>
          <a:endParaRPr lang="en-GB"/>
        </a:p>
      </dgm:t>
    </dgm:pt>
    <dgm:pt modelId="{17145E92-C130-49E4-A584-83A193CA2D01}">
      <dgm:prSet/>
      <dgm:spPr/>
      <dgm:t>
        <a:bodyPr/>
        <a:lstStyle/>
        <a:p>
          <a:r>
            <a:rPr lang="en-GB" smtClean="0"/>
            <a:t>New technologies, processes and capabilities to help protect critical infrastructures, systems and services </a:t>
          </a:r>
          <a:endParaRPr lang="en-GB" dirty="0" smtClean="0"/>
        </a:p>
      </dgm:t>
    </dgm:pt>
    <dgm:pt modelId="{7ABE1225-8BED-49A9-9743-FEAE9EA29A36}" type="parTrans" cxnId="{252C7703-6230-4409-A0CA-A6950DF308CB}">
      <dgm:prSet/>
      <dgm:spPr/>
      <dgm:t>
        <a:bodyPr/>
        <a:lstStyle/>
        <a:p>
          <a:endParaRPr lang="en-GB"/>
        </a:p>
      </dgm:t>
    </dgm:pt>
    <dgm:pt modelId="{DC6C9209-384D-44D4-AF71-1B5FAACC7451}" type="sibTrans" cxnId="{252C7703-6230-4409-A0CA-A6950DF308CB}">
      <dgm:prSet/>
      <dgm:spPr/>
      <dgm:t>
        <a:bodyPr/>
        <a:lstStyle/>
        <a:p>
          <a:endParaRPr lang="en-GB"/>
        </a:p>
      </dgm:t>
    </dgm:pt>
    <dgm:pt modelId="{04EEB64A-7442-43A0-80FE-5B5FBE42C106}">
      <dgm:prSet/>
      <dgm:spPr/>
      <dgm:t>
        <a:bodyPr/>
        <a:lstStyle/>
        <a:p>
          <a:r>
            <a:rPr lang="en-GB" dirty="0" smtClean="0"/>
            <a:t>Analysing and securing networked infrastructures against any type of threats</a:t>
          </a:r>
        </a:p>
      </dgm:t>
    </dgm:pt>
    <dgm:pt modelId="{EC853B61-2A89-4B8B-8BA4-DBE181685A5C}" type="parTrans" cxnId="{8453A58F-4A2D-46DF-8B47-0E00FED56530}">
      <dgm:prSet/>
      <dgm:spPr/>
      <dgm:t>
        <a:bodyPr/>
        <a:lstStyle/>
        <a:p>
          <a:endParaRPr lang="en-GB"/>
        </a:p>
      </dgm:t>
    </dgm:pt>
    <dgm:pt modelId="{C15FBEA8-72E7-4D25-B76B-5868E0B24761}" type="sibTrans" cxnId="{8453A58F-4A2D-46DF-8B47-0E00FED56530}">
      <dgm:prSet/>
      <dgm:spPr/>
      <dgm:t>
        <a:bodyPr/>
        <a:lstStyle/>
        <a:p>
          <a:endParaRPr lang="en-GB"/>
        </a:p>
      </dgm:t>
    </dgm:pt>
    <dgm:pt modelId="{3937EFB4-B0DD-4F8C-B62E-E0E0F4EC84DA}">
      <dgm:prSet/>
      <dgm:spPr>
        <a:solidFill>
          <a:srgbClr val="FFC000"/>
        </a:solidFill>
      </dgm:spPr>
      <dgm:t>
        <a:bodyPr/>
        <a:lstStyle/>
        <a:p>
          <a:r>
            <a:rPr lang="en-GB" b="1" dirty="0" smtClean="0"/>
            <a:t>3. Strengthen security through border management</a:t>
          </a:r>
          <a:endParaRPr lang="en-GB" dirty="0" smtClean="0"/>
        </a:p>
      </dgm:t>
    </dgm:pt>
    <dgm:pt modelId="{7667A4C9-8062-471E-B7EF-E07741A3C81B}" type="parTrans" cxnId="{1B8604B4-7000-45CE-8128-C1DF2DEF18B3}">
      <dgm:prSet/>
      <dgm:spPr/>
      <dgm:t>
        <a:bodyPr/>
        <a:lstStyle/>
        <a:p>
          <a:endParaRPr lang="en-GB"/>
        </a:p>
      </dgm:t>
    </dgm:pt>
    <dgm:pt modelId="{D24FD542-DB23-4FE4-A205-2A480D528080}" type="sibTrans" cxnId="{1B8604B4-7000-45CE-8128-C1DF2DEF18B3}">
      <dgm:prSet/>
      <dgm:spPr/>
      <dgm:t>
        <a:bodyPr/>
        <a:lstStyle/>
        <a:p>
          <a:endParaRPr lang="en-GB"/>
        </a:p>
      </dgm:t>
    </dgm:pt>
    <dgm:pt modelId="{1FCB4F51-6488-4A6C-B974-90B93C4056B9}">
      <dgm:prSet/>
      <dgm:spPr/>
      <dgm:t>
        <a:bodyPr/>
        <a:lstStyle/>
        <a:p>
          <a:r>
            <a:rPr lang="en-GB" dirty="0" smtClean="0"/>
            <a:t>Technologies and capabilities to improve border security, including control and surveillance issues</a:t>
          </a:r>
        </a:p>
      </dgm:t>
    </dgm:pt>
    <dgm:pt modelId="{EE89F105-74F8-4364-BD99-4A9DE529E744}" type="parTrans" cxnId="{1B760193-F0BB-4F5A-82F9-334835E7063C}">
      <dgm:prSet/>
      <dgm:spPr/>
      <dgm:t>
        <a:bodyPr/>
        <a:lstStyle/>
        <a:p>
          <a:endParaRPr lang="en-GB"/>
        </a:p>
      </dgm:t>
    </dgm:pt>
    <dgm:pt modelId="{5D725F6F-14ED-4D01-9FCA-49B8184F5E74}" type="sibTrans" cxnId="{1B760193-F0BB-4F5A-82F9-334835E7063C}">
      <dgm:prSet/>
      <dgm:spPr/>
      <dgm:t>
        <a:bodyPr/>
        <a:lstStyle/>
        <a:p>
          <a:endParaRPr lang="en-GB"/>
        </a:p>
      </dgm:t>
    </dgm:pt>
    <dgm:pt modelId="{92780273-5127-42FA-B00F-B8DB68A1C007}">
      <dgm:prSet/>
      <dgm:spPr/>
      <dgm:t>
        <a:bodyPr/>
        <a:lstStyle/>
        <a:p>
          <a:r>
            <a:rPr lang="en-GB" smtClean="0"/>
            <a:t>Consideration of effectiveness, compliance with legal / ethical principles, respect of fundamental rights, etc. </a:t>
          </a:r>
          <a:endParaRPr lang="en-GB" dirty="0" smtClean="0"/>
        </a:p>
      </dgm:t>
    </dgm:pt>
    <dgm:pt modelId="{BE026588-83C7-429A-85E4-45895055EDBC}" type="parTrans" cxnId="{EB1FF40C-2457-4F44-A4D3-C7F3F2D3C9A1}">
      <dgm:prSet/>
      <dgm:spPr/>
      <dgm:t>
        <a:bodyPr/>
        <a:lstStyle/>
        <a:p>
          <a:endParaRPr lang="en-GB"/>
        </a:p>
      </dgm:t>
    </dgm:pt>
    <dgm:pt modelId="{3B8D0B97-80CC-4036-A369-9DCB0CD8827F}" type="sibTrans" cxnId="{EB1FF40C-2457-4F44-A4D3-C7F3F2D3C9A1}">
      <dgm:prSet/>
      <dgm:spPr/>
      <dgm:t>
        <a:bodyPr/>
        <a:lstStyle/>
        <a:p>
          <a:endParaRPr lang="en-GB"/>
        </a:p>
      </dgm:t>
    </dgm:pt>
    <dgm:pt modelId="{7CA3F728-19C2-45EB-8E2C-62F18523EA84}">
      <dgm:prSet/>
      <dgm:spPr/>
      <dgm:t>
        <a:bodyPr/>
        <a:lstStyle/>
        <a:p>
          <a:r>
            <a:rPr lang="en-GB" dirty="0" smtClean="0"/>
            <a:t>Improved integrated European border management</a:t>
          </a:r>
          <a:endParaRPr lang="en-GB" dirty="0"/>
        </a:p>
      </dgm:t>
    </dgm:pt>
    <dgm:pt modelId="{BB9278EE-1D72-453E-B877-755A201C8591}" type="parTrans" cxnId="{DE9D6CF9-4B6F-4ACC-A59B-A7EF49CC5711}">
      <dgm:prSet/>
      <dgm:spPr/>
      <dgm:t>
        <a:bodyPr/>
        <a:lstStyle/>
        <a:p>
          <a:endParaRPr lang="en-GB"/>
        </a:p>
      </dgm:t>
    </dgm:pt>
    <dgm:pt modelId="{DECD24C8-F865-4A21-8E09-476891FBBCC1}" type="sibTrans" cxnId="{DE9D6CF9-4B6F-4ACC-A59B-A7EF49CC5711}">
      <dgm:prSet/>
      <dgm:spPr/>
      <dgm:t>
        <a:bodyPr/>
        <a:lstStyle/>
        <a:p>
          <a:endParaRPr lang="en-GB"/>
        </a:p>
      </dgm:t>
    </dgm:pt>
    <dgm:pt modelId="{791B2934-ED76-4EA1-9875-41AD45625EA0}">
      <dgm:prSet/>
      <dgm:spPr>
        <a:solidFill>
          <a:srgbClr val="FFC000"/>
        </a:solidFill>
      </dgm:spPr>
      <dgm:t>
        <a:bodyPr/>
        <a:lstStyle/>
        <a:p>
          <a:r>
            <a:rPr lang="en-GB" b="1" dirty="0" smtClean="0"/>
            <a:t>4. Improve cyber security</a:t>
          </a:r>
        </a:p>
      </dgm:t>
    </dgm:pt>
    <dgm:pt modelId="{63237686-E3EC-40BA-9372-8A680BC28342}" type="parTrans" cxnId="{CA3245BE-D013-44D7-9FE4-B998D8E13FA6}">
      <dgm:prSet/>
      <dgm:spPr/>
      <dgm:t>
        <a:bodyPr/>
        <a:lstStyle/>
        <a:p>
          <a:endParaRPr lang="en-GB"/>
        </a:p>
      </dgm:t>
    </dgm:pt>
    <dgm:pt modelId="{E9CF1D44-A4A3-456B-9560-B2823818708F}" type="sibTrans" cxnId="{CA3245BE-D013-44D7-9FE4-B998D8E13FA6}">
      <dgm:prSet/>
      <dgm:spPr/>
      <dgm:t>
        <a:bodyPr/>
        <a:lstStyle/>
        <a:p>
          <a:endParaRPr lang="en-GB"/>
        </a:p>
      </dgm:t>
    </dgm:pt>
    <dgm:pt modelId="{EA6AF811-7095-4AA9-BC00-E21866B2D0A9}">
      <dgm:prSet/>
      <dgm:spPr/>
      <dgm:t>
        <a:bodyPr/>
        <a:lstStyle/>
        <a:p>
          <a:r>
            <a:rPr lang="en-GB" smtClean="0"/>
            <a:t>Prevention, detection and management of cyber-attacks</a:t>
          </a:r>
          <a:endParaRPr lang="en-GB" dirty="0" smtClean="0"/>
        </a:p>
      </dgm:t>
    </dgm:pt>
    <dgm:pt modelId="{FFF2E00C-8B01-48A9-A1A7-830BC5EA335C}" type="parTrans" cxnId="{4E0CEAE4-B4EC-4915-A0C6-C453C08DF30C}">
      <dgm:prSet/>
      <dgm:spPr/>
      <dgm:t>
        <a:bodyPr/>
        <a:lstStyle/>
        <a:p>
          <a:endParaRPr lang="en-GB"/>
        </a:p>
      </dgm:t>
    </dgm:pt>
    <dgm:pt modelId="{72BDBC1F-966E-4F13-96A0-DA3F97F34036}" type="sibTrans" cxnId="{4E0CEAE4-B4EC-4915-A0C6-C453C08DF30C}">
      <dgm:prSet/>
      <dgm:spPr/>
      <dgm:t>
        <a:bodyPr/>
        <a:lstStyle/>
        <a:p>
          <a:endParaRPr lang="en-GB"/>
        </a:p>
      </dgm:t>
    </dgm:pt>
    <dgm:pt modelId="{B96F3C99-C433-466F-AA7F-C2B48BB2F96E}">
      <dgm:prSet/>
      <dgm:spPr/>
      <dgm:t>
        <a:bodyPr/>
        <a:lstStyle/>
        <a:p>
          <a:r>
            <a:rPr lang="en-GB" smtClean="0"/>
            <a:t>Research to enable quick reactions to new developments in trust and security</a:t>
          </a:r>
          <a:endParaRPr lang="en-GB" dirty="0" smtClean="0"/>
        </a:p>
      </dgm:t>
    </dgm:pt>
    <dgm:pt modelId="{F54E9F4F-6580-4FEC-9089-EBFC7CA5C666}" type="parTrans" cxnId="{4CC987C5-3D3A-4642-972D-774D200938F1}">
      <dgm:prSet/>
      <dgm:spPr/>
      <dgm:t>
        <a:bodyPr/>
        <a:lstStyle/>
        <a:p>
          <a:endParaRPr lang="en-GB"/>
        </a:p>
      </dgm:t>
    </dgm:pt>
    <dgm:pt modelId="{C220EC66-6D37-4D0E-9695-CE5EC280A19D}" type="sibTrans" cxnId="{4CC987C5-3D3A-4642-972D-774D200938F1}">
      <dgm:prSet/>
      <dgm:spPr/>
      <dgm:t>
        <a:bodyPr/>
        <a:lstStyle/>
        <a:p>
          <a:endParaRPr lang="en-GB"/>
        </a:p>
      </dgm:t>
    </dgm:pt>
    <dgm:pt modelId="{B72CF6A4-08AE-4AD0-BA5B-7A4B3FDBA8F7}">
      <dgm:prSet/>
      <dgm:spPr/>
      <dgm:t>
        <a:bodyPr/>
        <a:lstStyle/>
        <a:p>
          <a:r>
            <a:rPr lang="en-GB" dirty="0" smtClean="0"/>
            <a:t>Particular attention to protection of children</a:t>
          </a:r>
        </a:p>
      </dgm:t>
    </dgm:pt>
    <dgm:pt modelId="{08634EB8-CC19-4B73-B798-C45161318214}" type="parTrans" cxnId="{2BF5CD69-A760-4263-A552-2D6668B59CF7}">
      <dgm:prSet/>
      <dgm:spPr/>
      <dgm:t>
        <a:bodyPr/>
        <a:lstStyle/>
        <a:p>
          <a:endParaRPr lang="en-GB"/>
        </a:p>
      </dgm:t>
    </dgm:pt>
    <dgm:pt modelId="{D88301A9-7F95-4118-BDC8-792B3366E8DE}" type="sibTrans" cxnId="{2BF5CD69-A760-4263-A552-2D6668B59CF7}">
      <dgm:prSet/>
      <dgm:spPr/>
      <dgm:t>
        <a:bodyPr/>
        <a:lstStyle/>
        <a:p>
          <a:endParaRPr lang="en-GB"/>
        </a:p>
      </dgm:t>
    </dgm:pt>
    <dgm:pt modelId="{D9AEBFDE-0B74-4D02-B6EF-691A6EAC8080}">
      <dgm:prSet/>
      <dgm:spPr>
        <a:solidFill>
          <a:srgbClr val="FFC000"/>
        </a:solidFill>
      </dgm:spPr>
      <dgm:t>
        <a:bodyPr/>
        <a:lstStyle/>
        <a:p>
          <a:r>
            <a:rPr lang="en-GB" b="1" dirty="0" smtClean="0"/>
            <a:t>5. Increase Europe’s resilience to crises and disasters</a:t>
          </a:r>
          <a:endParaRPr lang="en-GB" dirty="0" smtClean="0"/>
        </a:p>
      </dgm:t>
    </dgm:pt>
    <dgm:pt modelId="{474A0A92-5770-49C9-8C1D-66CCEDF14A82}" type="parTrans" cxnId="{25D48A8A-4809-49C1-AFA2-08A81AFDD022}">
      <dgm:prSet/>
      <dgm:spPr/>
      <dgm:t>
        <a:bodyPr/>
        <a:lstStyle/>
        <a:p>
          <a:endParaRPr lang="en-GB"/>
        </a:p>
      </dgm:t>
    </dgm:pt>
    <dgm:pt modelId="{D19AD611-57E4-443E-B617-BB9D8759A5E4}" type="sibTrans" cxnId="{25D48A8A-4809-49C1-AFA2-08A81AFDD022}">
      <dgm:prSet/>
      <dgm:spPr/>
      <dgm:t>
        <a:bodyPr/>
        <a:lstStyle/>
        <a:p>
          <a:endParaRPr lang="en-GB"/>
        </a:p>
      </dgm:t>
    </dgm:pt>
    <dgm:pt modelId="{590E9249-FA04-44AD-8433-43F5A90F9DFC}">
      <dgm:prSet/>
      <dgm:spPr/>
      <dgm:t>
        <a:bodyPr/>
        <a:lstStyle/>
        <a:p>
          <a:r>
            <a:rPr lang="en-GB" smtClean="0"/>
            <a:t>Technologies and capabilities to support different types of emergency management operations in crises and disasters</a:t>
          </a:r>
          <a:endParaRPr lang="en-GB" dirty="0" smtClean="0"/>
        </a:p>
      </dgm:t>
    </dgm:pt>
    <dgm:pt modelId="{E2BE5A03-45A7-47B2-A005-359CF9E5E12D}" type="parTrans" cxnId="{16BC10BE-0FCB-4094-A676-573CDD01BFB5}">
      <dgm:prSet/>
      <dgm:spPr/>
      <dgm:t>
        <a:bodyPr/>
        <a:lstStyle/>
        <a:p>
          <a:endParaRPr lang="en-GB"/>
        </a:p>
      </dgm:t>
    </dgm:pt>
    <dgm:pt modelId="{FA962ADE-64DB-4205-A8CD-EB2E1AF739AD}" type="sibTrans" cxnId="{16BC10BE-0FCB-4094-A676-573CDD01BFB5}">
      <dgm:prSet/>
      <dgm:spPr/>
      <dgm:t>
        <a:bodyPr/>
        <a:lstStyle/>
        <a:p>
          <a:endParaRPr lang="en-GB"/>
        </a:p>
      </dgm:t>
    </dgm:pt>
    <dgm:pt modelId="{E9A34177-D95F-4279-A385-165A91FC13AC}">
      <dgm:prSet/>
      <dgm:spPr/>
      <dgm:t>
        <a:bodyPr/>
        <a:lstStyle/>
        <a:p>
          <a:r>
            <a:rPr lang="en-GB" smtClean="0"/>
            <a:t>Interoperation between civilian and military capabilities;  development of dual-use technologies to enhance this interoperability. </a:t>
          </a:r>
          <a:endParaRPr lang="en-GB" dirty="0" smtClean="0"/>
        </a:p>
      </dgm:t>
    </dgm:pt>
    <dgm:pt modelId="{4BF579F6-FBB2-46F9-80A0-39DD4DACCED0}" type="parTrans" cxnId="{F780B333-9BD2-467B-A51D-E859BD662D6E}">
      <dgm:prSet/>
      <dgm:spPr/>
      <dgm:t>
        <a:bodyPr/>
        <a:lstStyle/>
        <a:p>
          <a:endParaRPr lang="en-GB"/>
        </a:p>
      </dgm:t>
    </dgm:pt>
    <dgm:pt modelId="{E8E71891-893F-4E6A-A286-7E76E2F2C073}" type="sibTrans" cxnId="{F780B333-9BD2-467B-A51D-E859BD662D6E}">
      <dgm:prSet/>
      <dgm:spPr/>
      <dgm:t>
        <a:bodyPr/>
        <a:lstStyle/>
        <a:p>
          <a:endParaRPr lang="en-GB"/>
        </a:p>
      </dgm:t>
    </dgm:pt>
    <dgm:pt modelId="{E0232B52-4AE6-42B7-86F0-19999DFADF4E}">
      <dgm:prSet/>
      <dgm:spPr>
        <a:solidFill>
          <a:srgbClr val="FFC000"/>
        </a:solidFill>
      </dgm:spPr>
      <dgm:t>
        <a:bodyPr/>
        <a:lstStyle/>
        <a:p>
          <a:r>
            <a:rPr lang="en-GB" b="1" dirty="0" smtClean="0"/>
            <a:t>6. Ensure privacy and freedom and enhance the societal, legal and ethical understanding of security and risk </a:t>
          </a:r>
        </a:p>
      </dgm:t>
    </dgm:pt>
    <dgm:pt modelId="{3FA72F22-D907-4B6A-9C16-48F6F23D5B3B}" type="parTrans" cxnId="{9DF45071-3804-499E-B973-AB1119AA2423}">
      <dgm:prSet/>
      <dgm:spPr/>
      <dgm:t>
        <a:bodyPr/>
        <a:lstStyle/>
        <a:p>
          <a:endParaRPr lang="en-GB"/>
        </a:p>
      </dgm:t>
    </dgm:pt>
    <dgm:pt modelId="{A737C86B-0E75-48D3-8555-D7736A385962}" type="sibTrans" cxnId="{9DF45071-3804-499E-B973-AB1119AA2423}">
      <dgm:prSet/>
      <dgm:spPr/>
      <dgm:t>
        <a:bodyPr/>
        <a:lstStyle/>
        <a:p>
          <a:endParaRPr lang="en-GB"/>
        </a:p>
      </dgm:t>
    </dgm:pt>
    <dgm:pt modelId="{9424EEE8-CE2F-4A68-A045-82B35D972846}">
      <dgm:prSet/>
      <dgm:spPr/>
      <dgm:t>
        <a:bodyPr/>
        <a:lstStyle/>
        <a:p>
          <a:r>
            <a:rPr lang="en-GB" smtClean="0"/>
            <a:t>Safeguarding the human right of privacy</a:t>
          </a:r>
          <a:endParaRPr lang="en-GB" dirty="0" smtClean="0"/>
        </a:p>
      </dgm:t>
    </dgm:pt>
    <dgm:pt modelId="{B56C3AAD-BB31-4B37-93FA-FA881BE4E0D9}" type="parTrans" cxnId="{73D534EF-BD86-4CE7-B664-8A4C25717856}">
      <dgm:prSet/>
      <dgm:spPr/>
      <dgm:t>
        <a:bodyPr/>
        <a:lstStyle/>
        <a:p>
          <a:endParaRPr lang="en-GB"/>
        </a:p>
      </dgm:t>
    </dgm:pt>
    <dgm:pt modelId="{0F74DA59-CEAC-457D-BABC-1746A1FE3152}" type="sibTrans" cxnId="{73D534EF-BD86-4CE7-B664-8A4C25717856}">
      <dgm:prSet/>
      <dgm:spPr/>
      <dgm:t>
        <a:bodyPr/>
        <a:lstStyle/>
        <a:p>
          <a:endParaRPr lang="en-GB"/>
        </a:p>
      </dgm:t>
    </dgm:pt>
    <dgm:pt modelId="{C366D204-A6A2-4CE6-8B3D-3DFCA64D87C7}">
      <dgm:prSet/>
      <dgm:spPr/>
      <dgm:t>
        <a:bodyPr/>
        <a:lstStyle/>
        <a:p>
          <a:r>
            <a:rPr lang="en-GB" smtClean="0"/>
            <a:t>Controlling personal data</a:t>
          </a:r>
          <a:endParaRPr lang="en-GB" dirty="0" smtClean="0"/>
        </a:p>
      </dgm:t>
    </dgm:pt>
    <dgm:pt modelId="{4520D339-3C70-4AB4-A7C3-717100F5B67F}" type="parTrans" cxnId="{BC8A8894-148B-4109-8A75-085E4E4373B3}">
      <dgm:prSet/>
      <dgm:spPr/>
      <dgm:t>
        <a:bodyPr/>
        <a:lstStyle/>
        <a:p>
          <a:endParaRPr lang="en-GB"/>
        </a:p>
      </dgm:t>
    </dgm:pt>
    <dgm:pt modelId="{5FF1130B-4684-45CB-9D29-9F6271C24AB8}" type="sibTrans" cxnId="{BC8A8894-148B-4109-8A75-085E4E4373B3}">
      <dgm:prSet/>
      <dgm:spPr/>
      <dgm:t>
        <a:bodyPr/>
        <a:lstStyle/>
        <a:p>
          <a:endParaRPr lang="en-GB"/>
        </a:p>
      </dgm:t>
    </dgm:pt>
    <dgm:pt modelId="{FD2BA150-F022-44DA-BBFA-B9ACE002069E}">
      <dgm:prSet/>
      <dgm:spPr/>
      <dgm:t>
        <a:bodyPr/>
        <a:lstStyle/>
        <a:p>
          <a:r>
            <a:rPr lang="en-GB" smtClean="0"/>
            <a:t>Perceptions, insecurity and the role of the media</a:t>
          </a:r>
          <a:endParaRPr lang="en-GB" dirty="0" smtClean="0"/>
        </a:p>
      </dgm:t>
    </dgm:pt>
    <dgm:pt modelId="{0B3F6E72-4F3B-4807-B8E6-F09A41F02A88}" type="parTrans" cxnId="{D992CA14-EF58-449B-B071-15B48CF1D824}">
      <dgm:prSet/>
      <dgm:spPr/>
      <dgm:t>
        <a:bodyPr/>
        <a:lstStyle/>
        <a:p>
          <a:endParaRPr lang="en-GB"/>
        </a:p>
      </dgm:t>
    </dgm:pt>
    <dgm:pt modelId="{E09C14F4-CEA9-4E6A-823B-659081E56B5E}" type="sibTrans" cxnId="{D992CA14-EF58-449B-B071-15B48CF1D824}">
      <dgm:prSet/>
      <dgm:spPr/>
      <dgm:t>
        <a:bodyPr/>
        <a:lstStyle/>
        <a:p>
          <a:endParaRPr lang="en-GB"/>
        </a:p>
      </dgm:t>
    </dgm:pt>
    <dgm:pt modelId="{962AABF2-8BB1-4E47-8BA3-07E6C1153968}">
      <dgm:prSet/>
      <dgm:spPr/>
      <dgm:t>
        <a:bodyPr/>
        <a:lstStyle/>
        <a:p>
          <a:r>
            <a:rPr lang="en-GB" dirty="0" smtClean="0"/>
            <a:t>Ethical, legal and human rights issues</a:t>
          </a:r>
        </a:p>
      </dgm:t>
    </dgm:pt>
    <dgm:pt modelId="{A3F52793-A3D1-40AE-9901-F36931BBF9E1}" type="parTrans" cxnId="{B7D77763-03A7-4602-8A8E-45FEB3C03F3B}">
      <dgm:prSet/>
      <dgm:spPr/>
      <dgm:t>
        <a:bodyPr/>
        <a:lstStyle/>
        <a:p>
          <a:endParaRPr lang="en-GB"/>
        </a:p>
      </dgm:t>
    </dgm:pt>
    <dgm:pt modelId="{E26E19BB-C0BB-4167-A213-64112DBBC990}" type="sibTrans" cxnId="{B7D77763-03A7-4602-8A8E-45FEB3C03F3B}">
      <dgm:prSet/>
      <dgm:spPr/>
      <dgm:t>
        <a:bodyPr/>
        <a:lstStyle/>
        <a:p>
          <a:endParaRPr lang="en-GB"/>
        </a:p>
      </dgm:t>
    </dgm:pt>
    <dgm:pt modelId="{4172483F-DFC1-458D-B77F-564711A45B26}">
      <dgm:prSet/>
      <dgm:spPr>
        <a:solidFill>
          <a:srgbClr val="FFC000"/>
        </a:solidFill>
      </dgm:spPr>
      <dgm:t>
        <a:bodyPr/>
        <a:lstStyle/>
        <a:p>
          <a:r>
            <a:rPr lang="en-GB" b="1" dirty="0" smtClean="0"/>
            <a:t>7. Enhance standardisation and interoperability of systems, including for emergency purposes   </a:t>
          </a:r>
          <a:endParaRPr lang="en-GB" dirty="0" smtClean="0"/>
        </a:p>
      </dgm:t>
    </dgm:pt>
    <dgm:pt modelId="{8FAD7346-1671-4773-B962-FFCBDD0CAA07}" type="parTrans" cxnId="{CF2D4235-04C3-4B78-95B8-85C95270ABF1}">
      <dgm:prSet/>
      <dgm:spPr/>
      <dgm:t>
        <a:bodyPr/>
        <a:lstStyle/>
        <a:p>
          <a:endParaRPr lang="en-GB"/>
        </a:p>
      </dgm:t>
    </dgm:pt>
    <dgm:pt modelId="{763A0491-3D02-4738-BDB5-D071858AD40F}" type="sibTrans" cxnId="{CF2D4235-04C3-4B78-95B8-85C95270ABF1}">
      <dgm:prSet/>
      <dgm:spPr/>
      <dgm:t>
        <a:bodyPr/>
        <a:lstStyle/>
        <a:p>
          <a:endParaRPr lang="en-GB"/>
        </a:p>
      </dgm:t>
    </dgm:pt>
    <dgm:pt modelId="{52E1C73C-52C2-4C3D-984B-09A9860DF8EF}">
      <dgm:prSet/>
      <dgm:spPr/>
      <dgm:t>
        <a:bodyPr/>
        <a:lstStyle/>
        <a:p>
          <a:r>
            <a:rPr lang="en-GB" dirty="0" smtClean="0"/>
            <a:t>Pre-normative and standardisation activities supported across all mission areas</a:t>
          </a:r>
        </a:p>
      </dgm:t>
    </dgm:pt>
    <dgm:pt modelId="{C1808F10-442A-46A5-BB7F-984AD3192446}" type="parTrans" cxnId="{573ECFC6-0FA1-4C6F-B1F7-CA1355EC2122}">
      <dgm:prSet/>
      <dgm:spPr/>
      <dgm:t>
        <a:bodyPr/>
        <a:lstStyle/>
        <a:p>
          <a:endParaRPr lang="en-GB"/>
        </a:p>
      </dgm:t>
    </dgm:pt>
    <dgm:pt modelId="{FEBC95B0-B236-479A-8824-8BE4DE61169E}" type="sibTrans" cxnId="{573ECFC6-0FA1-4C6F-B1F7-CA1355EC2122}">
      <dgm:prSet/>
      <dgm:spPr/>
      <dgm:t>
        <a:bodyPr/>
        <a:lstStyle/>
        <a:p>
          <a:endParaRPr lang="en-GB"/>
        </a:p>
      </dgm:t>
    </dgm:pt>
    <dgm:pt modelId="{28FC7A24-2FF7-4D7F-8726-92712F35024B}">
      <dgm:prSet/>
      <dgm:spPr/>
      <dgm:t>
        <a:bodyPr/>
        <a:lstStyle/>
        <a:p>
          <a:r>
            <a:rPr lang="en-GB" smtClean="0"/>
            <a:t>Integration and interoperability of systems and services</a:t>
          </a:r>
          <a:endParaRPr lang="en-GB" dirty="0" smtClean="0"/>
        </a:p>
      </dgm:t>
    </dgm:pt>
    <dgm:pt modelId="{88B4B8C7-0545-4C08-9F1F-018F039CB4D8}" type="parTrans" cxnId="{F6A93E64-26B0-4D6E-A86A-E537D5933F97}">
      <dgm:prSet/>
      <dgm:spPr/>
      <dgm:t>
        <a:bodyPr/>
        <a:lstStyle/>
        <a:p>
          <a:endParaRPr lang="en-GB"/>
        </a:p>
      </dgm:t>
    </dgm:pt>
    <dgm:pt modelId="{D01609FF-5779-48DA-B199-E51BDFDFFC13}" type="sibTrans" cxnId="{F6A93E64-26B0-4D6E-A86A-E537D5933F97}">
      <dgm:prSet/>
      <dgm:spPr/>
      <dgm:t>
        <a:bodyPr/>
        <a:lstStyle/>
        <a:p>
          <a:endParaRPr lang="en-GB"/>
        </a:p>
      </dgm:t>
    </dgm:pt>
    <dgm:pt modelId="{550CC681-1929-4A3A-9CAA-4C0BB930A7BE}">
      <dgm:prSet/>
      <dgm:spPr/>
      <dgm:t>
        <a:bodyPr/>
        <a:lstStyle/>
        <a:p>
          <a:r>
            <a:rPr lang="en-GB" smtClean="0"/>
            <a:t>Communication, distributed architecture, human factors. </a:t>
          </a:r>
          <a:endParaRPr lang="en-GB" dirty="0" smtClean="0"/>
        </a:p>
      </dgm:t>
    </dgm:pt>
    <dgm:pt modelId="{9AE576B6-6A54-4B08-B00B-85CF70951B01}" type="parTrans" cxnId="{150F3B28-A3F8-418C-B8B3-604523040199}">
      <dgm:prSet/>
      <dgm:spPr/>
      <dgm:t>
        <a:bodyPr/>
        <a:lstStyle/>
        <a:p>
          <a:endParaRPr lang="en-GB"/>
        </a:p>
      </dgm:t>
    </dgm:pt>
    <dgm:pt modelId="{76358B61-DCFA-48FE-A6FC-57921BBCE058}" type="sibTrans" cxnId="{150F3B28-A3F8-418C-B8B3-604523040199}">
      <dgm:prSet/>
      <dgm:spPr/>
      <dgm:t>
        <a:bodyPr/>
        <a:lstStyle/>
        <a:p>
          <a:endParaRPr lang="en-GB"/>
        </a:p>
      </dgm:t>
    </dgm:pt>
    <dgm:pt modelId="{DB4064FA-AECA-4796-BA5B-3963791D0065}" type="pres">
      <dgm:prSet presAssocID="{3D4E9831-C14E-444A-9518-BC9382A7C2EF}" presName="linear" presStyleCnt="0">
        <dgm:presLayoutVars>
          <dgm:animLvl val="lvl"/>
          <dgm:resizeHandles val="exact"/>
        </dgm:presLayoutVars>
      </dgm:prSet>
      <dgm:spPr/>
      <dgm:t>
        <a:bodyPr/>
        <a:lstStyle/>
        <a:p>
          <a:endParaRPr lang="en-GB"/>
        </a:p>
      </dgm:t>
    </dgm:pt>
    <dgm:pt modelId="{F6351296-0C16-49E1-90ED-C735D40733FE}" type="pres">
      <dgm:prSet presAssocID="{E4716268-B8B6-43CE-8843-6C6DBA2DD670}" presName="parentText" presStyleLbl="node1" presStyleIdx="0" presStyleCnt="7">
        <dgm:presLayoutVars>
          <dgm:chMax val="0"/>
          <dgm:bulletEnabled val="1"/>
        </dgm:presLayoutVars>
      </dgm:prSet>
      <dgm:spPr/>
      <dgm:t>
        <a:bodyPr/>
        <a:lstStyle/>
        <a:p>
          <a:endParaRPr lang="en-GB"/>
        </a:p>
      </dgm:t>
    </dgm:pt>
    <dgm:pt modelId="{E9F81D34-73CB-43C7-9BD4-AF3AF084310A}" type="pres">
      <dgm:prSet presAssocID="{E4716268-B8B6-43CE-8843-6C6DBA2DD670}" presName="childText" presStyleLbl="revTx" presStyleIdx="0" presStyleCnt="7">
        <dgm:presLayoutVars>
          <dgm:bulletEnabled val="1"/>
        </dgm:presLayoutVars>
      </dgm:prSet>
      <dgm:spPr/>
      <dgm:t>
        <a:bodyPr/>
        <a:lstStyle/>
        <a:p>
          <a:endParaRPr lang="en-GB"/>
        </a:p>
      </dgm:t>
    </dgm:pt>
    <dgm:pt modelId="{3E5D76D4-5222-42AC-B34B-C6BE6E1FBFC3}" type="pres">
      <dgm:prSet presAssocID="{0E1ACF0C-9FD9-4D51-B7A2-9FDB709BA49F}" presName="parentText" presStyleLbl="node1" presStyleIdx="1" presStyleCnt="7">
        <dgm:presLayoutVars>
          <dgm:chMax val="0"/>
          <dgm:bulletEnabled val="1"/>
        </dgm:presLayoutVars>
      </dgm:prSet>
      <dgm:spPr/>
      <dgm:t>
        <a:bodyPr/>
        <a:lstStyle/>
        <a:p>
          <a:endParaRPr lang="en-GB"/>
        </a:p>
      </dgm:t>
    </dgm:pt>
    <dgm:pt modelId="{82E38BA3-87E4-4A6E-B260-7314103A3B39}" type="pres">
      <dgm:prSet presAssocID="{0E1ACF0C-9FD9-4D51-B7A2-9FDB709BA49F}" presName="childText" presStyleLbl="revTx" presStyleIdx="1" presStyleCnt="7">
        <dgm:presLayoutVars>
          <dgm:bulletEnabled val="1"/>
        </dgm:presLayoutVars>
      </dgm:prSet>
      <dgm:spPr/>
      <dgm:t>
        <a:bodyPr/>
        <a:lstStyle/>
        <a:p>
          <a:endParaRPr lang="en-GB"/>
        </a:p>
      </dgm:t>
    </dgm:pt>
    <dgm:pt modelId="{62C6B9C6-D7FB-40BE-A510-4056E355CCA1}" type="pres">
      <dgm:prSet presAssocID="{3937EFB4-B0DD-4F8C-B62E-E0E0F4EC84DA}" presName="parentText" presStyleLbl="node1" presStyleIdx="2" presStyleCnt="7">
        <dgm:presLayoutVars>
          <dgm:chMax val="0"/>
          <dgm:bulletEnabled val="1"/>
        </dgm:presLayoutVars>
      </dgm:prSet>
      <dgm:spPr/>
      <dgm:t>
        <a:bodyPr/>
        <a:lstStyle/>
        <a:p>
          <a:endParaRPr lang="en-GB"/>
        </a:p>
      </dgm:t>
    </dgm:pt>
    <dgm:pt modelId="{40005133-59BB-4A89-8DA8-02EFA3280473}" type="pres">
      <dgm:prSet presAssocID="{3937EFB4-B0DD-4F8C-B62E-E0E0F4EC84DA}" presName="childText" presStyleLbl="revTx" presStyleIdx="2" presStyleCnt="7">
        <dgm:presLayoutVars>
          <dgm:bulletEnabled val="1"/>
        </dgm:presLayoutVars>
      </dgm:prSet>
      <dgm:spPr/>
      <dgm:t>
        <a:bodyPr/>
        <a:lstStyle/>
        <a:p>
          <a:endParaRPr lang="en-GB"/>
        </a:p>
      </dgm:t>
    </dgm:pt>
    <dgm:pt modelId="{88A1F3B4-127A-4A0E-B584-1E7621A29FC5}" type="pres">
      <dgm:prSet presAssocID="{791B2934-ED76-4EA1-9875-41AD45625EA0}" presName="parentText" presStyleLbl="node1" presStyleIdx="3" presStyleCnt="7">
        <dgm:presLayoutVars>
          <dgm:chMax val="0"/>
          <dgm:bulletEnabled val="1"/>
        </dgm:presLayoutVars>
      </dgm:prSet>
      <dgm:spPr/>
      <dgm:t>
        <a:bodyPr/>
        <a:lstStyle/>
        <a:p>
          <a:endParaRPr lang="en-GB"/>
        </a:p>
      </dgm:t>
    </dgm:pt>
    <dgm:pt modelId="{4955DF30-54B4-49EB-829F-0FEE96C4E2A1}" type="pres">
      <dgm:prSet presAssocID="{791B2934-ED76-4EA1-9875-41AD45625EA0}" presName="childText" presStyleLbl="revTx" presStyleIdx="3" presStyleCnt="7">
        <dgm:presLayoutVars>
          <dgm:bulletEnabled val="1"/>
        </dgm:presLayoutVars>
      </dgm:prSet>
      <dgm:spPr/>
      <dgm:t>
        <a:bodyPr/>
        <a:lstStyle/>
        <a:p>
          <a:endParaRPr lang="en-GB"/>
        </a:p>
      </dgm:t>
    </dgm:pt>
    <dgm:pt modelId="{01C2050D-B5EC-4DF6-967F-DE626679CD0A}" type="pres">
      <dgm:prSet presAssocID="{D9AEBFDE-0B74-4D02-B6EF-691A6EAC8080}" presName="parentText" presStyleLbl="node1" presStyleIdx="4" presStyleCnt="7">
        <dgm:presLayoutVars>
          <dgm:chMax val="0"/>
          <dgm:bulletEnabled val="1"/>
        </dgm:presLayoutVars>
      </dgm:prSet>
      <dgm:spPr/>
      <dgm:t>
        <a:bodyPr/>
        <a:lstStyle/>
        <a:p>
          <a:endParaRPr lang="en-GB"/>
        </a:p>
      </dgm:t>
    </dgm:pt>
    <dgm:pt modelId="{9A6CDEE1-1C69-49C1-B86A-DBBBD7DF46FB}" type="pres">
      <dgm:prSet presAssocID="{D9AEBFDE-0B74-4D02-B6EF-691A6EAC8080}" presName="childText" presStyleLbl="revTx" presStyleIdx="4" presStyleCnt="7">
        <dgm:presLayoutVars>
          <dgm:bulletEnabled val="1"/>
        </dgm:presLayoutVars>
      </dgm:prSet>
      <dgm:spPr/>
      <dgm:t>
        <a:bodyPr/>
        <a:lstStyle/>
        <a:p>
          <a:endParaRPr lang="en-GB"/>
        </a:p>
      </dgm:t>
    </dgm:pt>
    <dgm:pt modelId="{22A8C108-5B55-41C1-92B9-7DF701305403}" type="pres">
      <dgm:prSet presAssocID="{E0232B52-4AE6-42B7-86F0-19999DFADF4E}" presName="parentText" presStyleLbl="node1" presStyleIdx="5" presStyleCnt="7">
        <dgm:presLayoutVars>
          <dgm:chMax val="0"/>
          <dgm:bulletEnabled val="1"/>
        </dgm:presLayoutVars>
      </dgm:prSet>
      <dgm:spPr/>
      <dgm:t>
        <a:bodyPr/>
        <a:lstStyle/>
        <a:p>
          <a:endParaRPr lang="en-GB"/>
        </a:p>
      </dgm:t>
    </dgm:pt>
    <dgm:pt modelId="{9C8BDA4B-4D73-4138-9D4B-3366B49B4EA0}" type="pres">
      <dgm:prSet presAssocID="{E0232B52-4AE6-42B7-86F0-19999DFADF4E}" presName="childText" presStyleLbl="revTx" presStyleIdx="5" presStyleCnt="7">
        <dgm:presLayoutVars>
          <dgm:bulletEnabled val="1"/>
        </dgm:presLayoutVars>
      </dgm:prSet>
      <dgm:spPr/>
      <dgm:t>
        <a:bodyPr/>
        <a:lstStyle/>
        <a:p>
          <a:endParaRPr lang="en-GB"/>
        </a:p>
      </dgm:t>
    </dgm:pt>
    <dgm:pt modelId="{1EEA165F-02E8-4771-BAE7-890D8B259BF6}" type="pres">
      <dgm:prSet presAssocID="{4172483F-DFC1-458D-B77F-564711A45B26}" presName="parentText" presStyleLbl="node1" presStyleIdx="6" presStyleCnt="7">
        <dgm:presLayoutVars>
          <dgm:chMax val="0"/>
          <dgm:bulletEnabled val="1"/>
        </dgm:presLayoutVars>
      </dgm:prSet>
      <dgm:spPr/>
      <dgm:t>
        <a:bodyPr/>
        <a:lstStyle/>
        <a:p>
          <a:endParaRPr lang="en-GB"/>
        </a:p>
      </dgm:t>
    </dgm:pt>
    <dgm:pt modelId="{0C213C67-366D-4553-9828-1B74F725CC98}" type="pres">
      <dgm:prSet presAssocID="{4172483F-DFC1-458D-B77F-564711A45B26}" presName="childText" presStyleLbl="revTx" presStyleIdx="6" presStyleCnt="7">
        <dgm:presLayoutVars>
          <dgm:bulletEnabled val="1"/>
        </dgm:presLayoutVars>
      </dgm:prSet>
      <dgm:spPr/>
      <dgm:t>
        <a:bodyPr/>
        <a:lstStyle/>
        <a:p>
          <a:endParaRPr lang="en-GB"/>
        </a:p>
      </dgm:t>
    </dgm:pt>
  </dgm:ptLst>
  <dgm:cxnLst>
    <dgm:cxn modelId="{B8D4CCF0-4FD9-4626-A3B7-50D2B76955A6}" srcId="{3D4E9831-C14E-444A-9518-BC9382A7C2EF}" destId="{E4716268-B8B6-43CE-8843-6C6DBA2DD670}" srcOrd="0" destOrd="0" parTransId="{358BA678-8414-4258-93C2-7DE4A688E180}" sibTransId="{BC3F2AF2-A105-41D1-8D24-CE1F0B102D8E}"/>
    <dgm:cxn modelId="{573ECFC6-0FA1-4C6F-B1F7-CA1355EC2122}" srcId="{4172483F-DFC1-458D-B77F-564711A45B26}" destId="{52E1C73C-52C2-4C3D-984B-09A9860DF8EF}" srcOrd="0" destOrd="0" parTransId="{C1808F10-442A-46A5-BB7F-984AD3192446}" sibTransId="{FEBC95B0-B236-479A-8824-8BE4DE61169E}"/>
    <dgm:cxn modelId="{12AFCF94-F270-D84D-8FEA-763459A84F41}" type="presOf" srcId="{FD2BA150-F022-44DA-BBFA-B9ACE002069E}" destId="{9C8BDA4B-4D73-4138-9D4B-3366B49B4EA0}" srcOrd="0" destOrd="2" presId="urn:microsoft.com/office/officeart/2005/8/layout/vList2"/>
    <dgm:cxn modelId="{BC8A8894-148B-4109-8A75-085E4E4373B3}" srcId="{E0232B52-4AE6-42B7-86F0-19999DFADF4E}" destId="{C366D204-A6A2-4CE6-8B3D-3DFCA64D87C7}" srcOrd="1" destOrd="0" parTransId="{4520D339-3C70-4AB4-A7C3-717100F5B67F}" sibTransId="{5FF1130B-4684-45CB-9D29-9F6271C24AB8}"/>
    <dgm:cxn modelId="{44BAC8F8-9372-4C93-8D5A-4EA91C5B300A}" srcId="{3D4E9831-C14E-444A-9518-BC9382A7C2EF}" destId="{0E1ACF0C-9FD9-4D51-B7A2-9FDB709BA49F}" srcOrd="1" destOrd="0" parTransId="{65518FF3-56A3-4ADC-B4EC-8ED027BA5A2D}" sibTransId="{23C04F48-E7CB-4E18-88EE-65DBF9847DDA}"/>
    <dgm:cxn modelId="{36786069-9FF0-CE41-8C00-81F08B425DC4}" type="presOf" srcId="{E3576F5B-8768-45EE-8E35-92179A9812DD}" destId="{E9F81D34-73CB-43C7-9BD4-AF3AF084310A}" srcOrd="0" destOrd="1" presId="urn:microsoft.com/office/officeart/2005/8/layout/vList2"/>
    <dgm:cxn modelId="{2BF5CD69-A760-4263-A552-2D6668B59CF7}" srcId="{791B2934-ED76-4EA1-9875-41AD45625EA0}" destId="{B72CF6A4-08AE-4AD0-BA5B-7A4B3FDBA8F7}" srcOrd="2" destOrd="0" parTransId="{08634EB8-CC19-4B73-B798-C45161318214}" sibTransId="{D88301A9-7F95-4118-BDC8-792B3366E8DE}"/>
    <dgm:cxn modelId="{451AD03A-0869-4195-BADE-3EF02B81F813}" srcId="{E4716268-B8B6-43CE-8843-6C6DBA2DD670}" destId="{DC44109A-E766-4D28-BDE0-DA40B440F4CB}" srcOrd="0" destOrd="0" parTransId="{CBD25368-1DBE-404D-9264-4B4E26371E11}" sibTransId="{2E9BD83E-5F1A-44ED-A43E-7C8F67054029}"/>
    <dgm:cxn modelId="{1B760193-F0BB-4F5A-82F9-334835E7063C}" srcId="{3937EFB4-B0DD-4F8C-B62E-E0E0F4EC84DA}" destId="{1FCB4F51-6488-4A6C-B974-90B93C4056B9}" srcOrd="0" destOrd="0" parTransId="{EE89F105-74F8-4364-BD99-4A9DE529E744}" sibTransId="{5D725F6F-14ED-4D01-9FCA-49B8184F5E74}"/>
    <dgm:cxn modelId="{CA3245BE-D013-44D7-9FE4-B998D8E13FA6}" srcId="{3D4E9831-C14E-444A-9518-BC9382A7C2EF}" destId="{791B2934-ED76-4EA1-9875-41AD45625EA0}" srcOrd="3" destOrd="0" parTransId="{63237686-E3EC-40BA-9372-8A680BC28342}" sibTransId="{E9CF1D44-A4A3-456B-9560-B2823818708F}"/>
    <dgm:cxn modelId="{3C7B21C6-678F-FE46-B4DC-5E6FF9045078}" type="presOf" srcId="{4172483F-DFC1-458D-B77F-564711A45B26}" destId="{1EEA165F-02E8-4771-BAE7-890D8B259BF6}" srcOrd="0" destOrd="0" presId="urn:microsoft.com/office/officeart/2005/8/layout/vList2"/>
    <dgm:cxn modelId="{DE9D6CF9-4B6F-4ACC-A59B-A7EF49CC5711}" srcId="{3937EFB4-B0DD-4F8C-B62E-E0E0F4EC84DA}" destId="{7CA3F728-19C2-45EB-8E2C-62F18523EA84}" srcOrd="2" destOrd="0" parTransId="{BB9278EE-1D72-453E-B877-755A201C8591}" sibTransId="{DECD24C8-F865-4A21-8E09-476891FBBCC1}"/>
    <dgm:cxn modelId="{9D6CE23C-5386-F64C-A2C1-32F054964DD4}" type="presOf" srcId="{962AABF2-8BB1-4E47-8BA3-07E6C1153968}" destId="{9C8BDA4B-4D73-4138-9D4B-3366B49B4EA0}" srcOrd="0" destOrd="3" presId="urn:microsoft.com/office/officeart/2005/8/layout/vList2"/>
    <dgm:cxn modelId="{252C7703-6230-4409-A0CA-A6950DF308CB}" srcId="{0E1ACF0C-9FD9-4D51-B7A2-9FDB709BA49F}" destId="{17145E92-C130-49E4-A584-83A193CA2D01}" srcOrd="0" destOrd="0" parTransId="{7ABE1225-8BED-49A9-9743-FEAE9EA29A36}" sibTransId="{DC6C9209-384D-44D4-AF71-1B5FAACC7451}"/>
    <dgm:cxn modelId="{B7D77763-03A7-4602-8A8E-45FEB3C03F3B}" srcId="{E0232B52-4AE6-42B7-86F0-19999DFADF4E}" destId="{962AABF2-8BB1-4E47-8BA3-07E6C1153968}" srcOrd="3" destOrd="0" parTransId="{A3F52793-A3D1-40AE-9901-F36931BBF9E1}" sibTransId="{E26E19BB-C0BB-4167-A213-64112DBBC990}"/>
    <dgm:cxn modelId="{1791C4A2-84F7-6B44-8944-C8021ACED7EA}" type="presOf" srcId="{E4716268-B8B6-43CE-8843-6C6DBA2DD670}" destId="{F6351296-0C16-49E1-90ED-C735D40733FE}" srcOrd="0" destOrd="0" presId="urn:microsoft.com/office/officeart/2005/8/layout/vList2"/>
    <dgm:cxn modelId="{CF2D4235-04C3-4B78-95B8-85C95270ABF1}" srcId="{3D4E9831-C14E-444A-9518-BC9382A7C2EF}" destId="{4172483F-DFC1-458D-B77F-564711A45B26}" srcOrd="6" destOrd="0" parTransId="{8FAD7346-1671-4773-B962-FFCBDD0CAA07}" sibTransId="{763A0491-3D02-4738-BDB5-D071858AD40F}"/>
    <dgm:cxn modelId="{4EA387E4-3AA4-CE44-92BE-46F10834626A}" type="presOf" srcId="{17145E92-C130-49E4-A584-83A193CA2D01}" destId="{82E38BA3-87E4-4A6E-B260-7314103A3B39}" srcOrd="0" destOrd="0" presId="urn:microsoft.com/office/officeart/2005/8/layout/vList2"/>
    <dgm:cxn modelId="{73D534EF-BD86-4CE7-B664-8A4C25717856}" srcId="{E0232B52-4AE6-42B7-86F0-19999DFADF4E}" destId="{9424EEE8-CE2F-4A68-A045-82B35D972846}" srcOrd="0" destOrd="0" parTransId="{B56C3AAD-BB31-4B37-93FA-FA881BE4E0D9}" sibTransId="{0F74DA59-CEAC-457D-BABC-1746A1FE3152}"/>
    <dgm:cxn modelId="{150F3B28-A3F8-418C-B8B3-604523040199}" srcId="{4172483F-DFC1-458D-B77F-564711A45B26}" destId="{550CC681-1929-4A3A-9CAA-4C0BB930A7BE}" srcOrd="2" destOrd="0" parTransId="{9AE576B6-6A54-4B08-B00B-85CF70951B01}" sibTransId="{76358B61-DCFA-48FE-A6FC-57921BBCE058}"/>
    <dgm:cxn modelId="{38147700-C265-E84E-9F74-CD7C52FB3503}" type="presOf" srcId="{B96F3C99-C433-466F-AA7F-C2B48BB2F96E}" destId="{4955DF30-54B4-49EB-829F-0FEE96C4E2A1}" srcOrd="0" destOrd="1" presId="urn:microsoft.com/office/officeart/2005/8/layout/vList2"/>
    <dgm:cxn modelId="{16BC10BE-0FCB-4094-A676-573CDD01BFB5}" srcId="{D9AEBFDE-0B74-4D02-B6EF-691A6EAC8080}" destId="{590E9249-FA04-44AD-8433-43F5A90F9DFC}" srcOrd="0" destOrd="0" parTransId="{E2BE5A03-45A7-47B2-A005-359CF9E5E12D}" sibTransId="{FA962ADE-64DB-4205-A8CD-EB2E1AF739AD}"/>
    <dgm:cxn modelId="{5274FD08-7536-B746-9F6B-15B003192785}" type="presOf" srcId="{D9AEBFDE-0B74-4D02-B6EF-691A6EAC8080}" destId="{01C2050D-B5EC-4DF6-967F-DE626679CD0A}" srcOrd="0" destOrd="0" presId="urn:microsoft.com/office/officeart/2005/8/layout/vList2"/>
    <dgm:cxn modelId="{1B8604B4-7000-45CE-8128-C1DF2DEF18B3}" srcId="{3D4E9831-C14E-444A-9518-BC9382A7C2EF}" destId="{3937EFB4-B0DD-4F8C-B62E-E0E0F4EC84DA}" srcOrd="2" destOrd="0" parTransId="{7667A4C9-8062-471E-B7EF-E07741A3C81B}" sibTransId="{D24FD542-DB23-4FE4-A205-2A480D528080}"/>
    <dgm:cxn modelId="{42042273-B1E3-4830-AF39-559FEC48CDCB}" srcId="{E4716268-B8B6-43CE-8843-6C6DBA2DD670}" destId="{E3576F5B-8768-45EE-8E35-92179A9812DD}" srcOrd="1" destOrd="0" parTransId="{2F994F88-F6D2-4DFA-9A0C-33CCE2CF009A}" sibTransId="{6C8BD88F-4FEF-4B72-A34F-339F6CA25ECE}"/>
    <dgm:cxn modelId="{F780B333-9BD2-467B-A51D-E859BD662D6E}" srcId="{D9AEBFDE-0B74-4D02-B6EF-691A6EAC8080}" destId="{E9A34177-D95F-4279-A385-165A91FC13AC}" srcOrd="1" destOrd="0" parTransId="{4BF579F6-FBB2-46F9-80A0-39DD4DACCED0}" sibTransId="{E8E71891-893F-4E6A-A286-7E76E2F2C073}"/>
    <dgm:cxn modelId="{0C8C14B6-D924-1441-97CD-6FC28ECBD9A3}" type="presOf" srcId="{E9A34177-D95F-4279-A385-165A91FC13AC}" destId="{9A6CDEE1-1C69-49C1-B86A-DBBBD7DF46FB}" srcOrd="0" destOrd="1" presId="urn:microsoft.com/office/officeart/2005/8/layout/vList2"/>
    <dgm:cxn modelId="{A88A8729-4933-F646-B83B-F5A7EA25E3F9}" type="presOf" srcId="{C366D204-A6A2-4CE6-8B3D-3DFCA64D87C7}" destId="{9C8BDA4B-4D73-4138-9D4B-3366B49B4EA0}" srcOrd="0" destOrd="1" presId="urn:microsoft.com/office/officeart/2005/8/layout/vList2"/>
    <dgm:cxn modelId="{5D9C0BE8-D44A-A04D-9E2B-7449E8AFEDAE}" type="presOf" srcId="{E0232B52-4AE6-42B7-86F0-19999DFADF4E}" destId="{22A8C108-5B55-41C1-92B9-7DF701305403}" srcOrd="0" destOrd="0" presId="urn:microsoft.com/office/officeart/2005/8/layout/vList2"/>
    <dgm:cxn modelId="{7F958622-156E-B74B-AF7D-86537AFE48B5}" type="presOf" srcId="{1FCB4F51-6488-4A6C-B974-90B93C4056B9}" destId="{40005133-59BB-4A89-8DA8-02EFA3280473}" srcOrd="0" destOrd="0" presId="urn:microsoft.com/office/officeart/2005/8/layout/vList2"/>
    <dgm:cxn modelId="{F6A93E64-26B0-4D6E-A86A-E537D5933F97}" srcId="{4172483F-DFC1-458D-B77F-564711A45B26}" destId="{28FC7A24-2FF7-4D7F-8726-92712F35024B}" srcOrd="1" destOrd="0" parTransId="{88B4B8C7-0545-4C08-9F1F-018F039CB4D8}" sibTransId="{D01609FF-5779-48DA-B199-E51BDFDFFC13}"/>
    <dgm:cxn modelId="{EB1FF40C-2457-4F44-A4D3-C7F3F2D3C9A1}" srcId="{3937EFB4-B0DD-4F8C-B62E-E0E0F4EC84DA}" destId="{92780273-5127-42FA-B00F-B8DB68A1C007}" srcOrd="1" destOrd="0" parTransId="{BE026588-83C7-429A-85E4-45895055EDBC}" sibTransId="{3B8D0B97-80CC-4036-A369-9DCB0CD8827F}"/>
    <dgm:cxn modelId="{9DF45071-3804-499E-B973-AB1119AA2423}" srcId="{3D4E9831-C14E-444A-9518-BC9382A7C2EF}" destId="{E0232B52-4AE6-42B7-86F0-19999DFADF4E}" srcOrd="5" destOrd="0" parTransId="{3FA72F22-D907-4B6A-9C16-48F6F23D5B3B}" sibTransId="{A737C86B-0E75-48D3-8555-D7736A385962}"/>
    <dgm:cxn modelId="{9E70DD32-3B5B-4B41-86EC-B8F3CE5CE5F5}" type="presOf" srcId="{590E9249-FA04-44AD-8433-43F5A90F9DFC}" destId="{9A6CDEE1-1C69-49C1-B86A-DBBBD7DF46FB}" srcOrd="0" destOrd="0" presId="urn:microsoft.com/office/officeart/2005/8/layout/vList2"/>
    <dgm:cxn modelId="{4BF494E3-C36B-E444-A562-4CC0D263616E}" type="presOf" srcId="{791B2934-ED76-4EA1-9875-41AD45625EA0}" destId="{88A1F3B4-127A-4A0E-B584-1E7621A29FC5}" srcOrd="0" destOrd="0" presId="urn:microsoft.com/office/officeart/2005/8/layout/vList2"/>
    <dgm:cxn modelId="{BEF714AF-7AC6-6147-8261-4EC0BE6C56A6}" type="presOf" srcId="{50C9408D-7428-437C-A666-CCA8058CC650}" destId="{E9F81D34-73CB-43C7-9BD4-AF3AF084310A}" srcOrd="0" destOrd="2" presId="urn:microsoft.com/office/officeart/2005/8/layout/vList2"/>
    <dgm:cxn modelId="{D992CA14-EF58-449B-B071-15B48CF1D824}" srcId="{E0232B52-4AE6-42B7-86F0-19999DFADF4E}" destId="{FD2BA150-F022-44DA-BBFA-B9ACE002069E}" srcOrd="2" destOrd="0" parTransId="{0B3F6E72-4F3B-4807-B8E6-F09A41F02A88}" sibTransId="{E09C14F4-CEA9-4E6A-823B-659081E56B5E}"/>
    <dgm:cxn modelId="{AC8DB3E9-FBCB-1541-8945-2AEC760F1E3D}" type="presOf" srcId="{3937EFB4-B0DD-4F8C-B62E-E0E0F4EC84DA}" destId="{62C6B9C6-D7FB-40BE-A510-4056E355CCA1}" srcOrd="0" destOrd="0" presId="urn:microsoft.com/office/officeart/2005/8/layout/vList2"/>
    <dgm:cxn modelId="{25D48A8A-4809-49C1-AFA2-08A81AFDD022}" srcId="{3D4E9831-C14E-444A-9518-BC9382A7C2EF}" destId="{D9AEBFDE-0B74-4D02-B6EF-691A6EAC8080}" srcOrd="4" destOrd="0" parTransId="{474A0A92-5770-49C9-8C1D-66CCEDF14A82}" sibTransId="{D19AD611-57E4-443E-B617-BB9D8759A5E4}"/>
    <dgm:cxn modelId="{8453A58F-4A2D-46DF-8B47-0E00FED56530}" srcId="{0E1ACF0C-9FD9-4D51-B7A2-9FDB709BA49F}" destId="{04EEB64A-7442-43A0-80FE-5B5FBE42C106}" srcOrd="1" destOrd="0" parTransId="{EC853B61-2A89-4B8B-8BA4-DBE181685A5C}" sibTransId="{C15FBEA8-72E7-4D25-B76B-5868E0B24761}"/>
    <dgm:cxn modelId="{4CC987C5-3D3A-4642-972D-774D200938F1}" srcId="{791B2934-ED76-4EA1-9875-41AD45625EA0}" destId="{B96F3C99-C433-466F-AA7F-C2B48BB2F96E}" srcOrd="1" destOrd="0" parTransId="{F54E9F4F-6580-4FEC-9089-EBFC7CA5C666}" sibTransId="{C220EC66-6D37-4D0E-9695-CE5EC280A19D}"/>
    <dgm:cxn modelId="{4C47F3AF-2307-8540-9E1E-9A4536BB2D12}" type="presOf" srcId="{EA6AF811-7095-4AA9-BC00-E21866B2D0A9}" destId="{4955DF30-54B4-49EB-829F-0FEE96C4E2A1}" srcOrd="0" destOrd="0" presId="urn:microsoft.com/office/officeart/2005/8/layout/vList2"/>
    <dgm:cxn modelId="{9733B4F0-7912-47D2-82C2-38F5027A3AD6}" srcId="{E4716268-B8B6-43CE-8843-6C6DBA2DD670}" destId="{50C9408D-7428-437C-A666-CCA8058CC650}" srcOrd="2" destOrd="0" parTransId="{C2743093-F4F6-4AE8-8624-760A3DD0655B}" sibTransId="{18957AAE-3296-4637-A8E7-E6BBE7E95799}"/>
    <dgm:cxn modelId="{165554A0-0196-E843-9AB0-CE9587798D3B}" type="presOf" srcId="{7CA3F728-19C2-45EB-8E2C-62F18523EA84}" destId="{40005133-59BB-4A89-8DA8-02EFA3280473}" srcOrd="0" destOrd="2" presId="urn:microsoft.com/office/officeart/2005/8/layout/vList2"/>
    <dgm:cxn modelId="{67C0F067-24A6-B240-A16F-CC14EDBC563E}" type="presOf" srcId="{550CC681-1929-4A3A-9CAA-4C0BB930A7BE}" destId="{0C213C67-366D-4553-9828-1B74F725CC98}" srcOrd="0" destOrd="2" presId="urn:microsoft.com/office/officeart/2005/8/layout/vList2"/>
    <dgm:cxn modelId="{6DA2080F-BE21-B745-9789-06A96DF561CA}" type="presOf" srcId="{92780273-5127-42FA-B00F-B8DB68A1C007}" destId="{40005133-59BB-4A89-8DA8-02EFA3280473}" srcOrd="0" destOrd="1" presId="urn:microsoft.com/office/officeart/2005/8/layout/vList2"/>
    <dgm:cxn modelId="{8403B506-8A54-9B4A-A384-72B115BF3960}" type="presOf" srcId="{52E1C73C-52C2-4C3D-984B-09A9860DF8EF}" destId="{0C213C67-366D-4553-9828-1B74F725CC98}" srcOrd="0" destOrd="0" presId="urn:microsoft.com/office/officeart/2005/8/layout/vList2"/>
    <dgm:cxn modelId="{979E5C5D-855B-944E-9EBB-4632543AA007}" type="presOf" srcId="{DC44109A-E766-4D28-BDE0-DA40B440F4CB}" destId="{E9F81D34-73CB-43C7-9BD4-AF3AF084310A}" srcOrd="0" destOrd="0" presId="urn:microsoft.com/office/officeart/2005/8/layout/vList2"/>
    <dgm:cxn modelId="{4E0CEAE4-B4EC-4915-A0C6-C453C08DF30C}" srcId="{791B2934-ED76-4EA1-9875-41AD45625EA0}" destId="{EA6AF811-7095-4AA9-BC00-E21866B2D0A9}" srcOrd="0" destOrd="0" parTransId="{FFF2E00C-8B01-48A9-A1A7-830BC5EA335C}" sibTransId="{72BDBC1F-966E-4F13-96A0-DA3F97F34036}"/>
    <dgm:cxn modelId="{950C9087-6E50-1D46-982D-BA9F5CEDD4FB}" type="presOf" srcId="{0E1ACF0C-9FD9-4D51-B7A2-9FDB709BA49F}" destId="{3E5D76D4-5222-42AC-B34B-C6BE6E1FBFC3}" srcOrd="0" destOrd="0" presId="urn:microsoft.com/office/officeart/2005/8/layout/vList2"/>
    <dgm:cxn modelId="{C5644B5C-F744-764A-93B3-E1515911E76A}" type="presOf" srcId="{04EEB64A-7442-43A0-80FE-5B5FBE42C106}" destId="{82E38BA3-87E4-4A6E-B260-7314103A3B39}" srcOrd="0" destOrd="1" presId="urn:microsoft.com/office/officeart/2005/8/layout/vList2"/>
    <dgm:cxn modelId="{8205D6D9-FC32-3D42-8481-19F85A1103EE}" type="presOf" srcId="{3D4E9831-C14E-444A-9518-BC9382A7C2EF}" destId="{DB4064FA-AECA-4796-BA5B-3963791D0065}" srcOrd="0" destOrd="0" presId="urn:microsoft.com/office/officeart/2005/8/layout/vList2"/>
    <dgm:cxn modelId="{B5891C62-AADD-E24E-91A3-69D6C0134421}" type="presOf" srcId="{9424EEE8-CE2F-4A68-A045-82B35D972846}" destId="{9C8BDA4B-4D73-4138-9D4B-3366B49B4EA0}" srcOrd="0" destOrd="0" presId="urn:microsoft.com/office/officeart/2005/8/layout/vList2"/>
    <dgm:cxn modelId="{4D11FE21-A5C4-3E49-81C3-8E4523037412}" type="presOf" srcId="{B72CF6A4-08AE-4AD0-BA5B-7A4B3FDBA8F7}" destId="{4955DF30-54B4-49EB-829F-0FEE96C4E2A1}" srcOrd="0" destOrd="2" presId="urn:microsoft.com/office/officeart/2005/8/layout/vList2"/>
    <dgm:cxn modelId="{832C6D64-4537-414A-A5E1-D7CD0C1860D5}" type="presOf" srcId="{28FC7A24-2FF7-4D7F-8726-92712F35024B}" destId="{0C213C67-366D-4553-9828-1B74F725CC98}" srcOrd="0" destOrd="1" presId="urn:microsoft.com/office/officeart/2005/8/layout/vList2"/>
    <dgm:cxn modelId="{D4E4508F-70E3-7946-82E1-D4CA5B6EB8C6}" type="presParOf" srcId="{DB4064FA-AECA-4796-BA5B-3963791D0065}" destId="{F6351296-0C16-49E1-90ED-C735D40733FE}" srcOrd="0" destOrd="0" presId="urn:microsoft.com/office/officeart/2005/8/layout/vList2"/>
    <dgm:cxn modelId="{6076414C-5AD1-7A40-AB7F-7C5B085B9F76}" type="presParOf" srcId="{DB4064FA-AECA-4796-BA5B-3963791D0065}" destId="{E9F81D34-73CB-43C7-9BD4-AF3AF084310A}" srcOrd="1" destOrd="0" presId="urn:microsoft.com/office/officeart/2005/8/layout/vList2"/>
    <dgm:cxn modelId="{0E3A6546-D70D-FB43-9679-6A78AB2BED78}" type="presParOf" srcId="{DB4064FA-AECA-4796-BA5B-3963791D0065}" destId="{3E5D76D4-5222-42AC-B34B-C6BE6E1FBFC3}" srcOrd="2" destOrd="0" presId="urn:microsoft.com/office/officeart/2005/8/layout/vList2"/>
    <dgm:cxn modelId="{4A41E0C3-1D77-6242-86D9-C69388AEF0A7}" type="presParOf" srcId="{DB4064FA-AECA-4796-BA5B-3963791D0065}" destId="{82E38BA3-87E4-4A6E-B260-7314103A3B39}" srcOrd="3" destOrd="0" presId="urn:microsoft.com/office/officeart/2005/8/layout/vList2"/>
    <dgm:cxn modelId="{E5AD02FB-AA4F-0D43-A138-99C7CB190707}" type="presParOf" srcId="{DB4064FA-AECA-4796-BA5B-3963791D0065}" destId="{62C6B9C6-D7FB-40BE-A510-4056E355CCA1}" srcOrd="4" destOrd="0" presId="urn:microsoft.com/office/officeart/2005/8/layout/vList2"/>
    <dgm:cxn modelId="{1A0A548D-FB71-2B48-B317-1E07DEF6F96E}" type="presParOf" srcId="{DB4064FA-AECA-4796-BA5B-3963791D0065}" destId="{40005133-59BB-4A89-8DA8-02EFA3280473}" srcOrd="5" destOrd="0" presId="urn:microsoft.com/office/officeart/2005/8/layout/vList2"/>
    <dgm:cxn modelId="{69DDE0DA-5EEF-3542-B92E-F45FD42D0017}" type="presParOf" srcId="{DB4064FA-AECA-4796-BA5B-3963791D0065}" destId="{88A1F3B4-127A-4A0E-B584-1E7621A29FC5}" srcOrd="6" destOrd="0" presId="urn:microsoft.com/office/officeart/2005/8/layout/vList2"/>
    <dgm:cxn modelId="{0A75428F-31EB-9443-B5DC-7C9E1787AD8C}" type="presParOf" srcId="{DB4064FA-AECA-4796-BA5B-3963791D0065}" destId="{4955DF30-54B4-49EB-829F-0FEE96C4E2A1}" srcOrd="7" destOrd="0" presId="urn:microsoft.com/office/officeart/2005/8/layout/vList2"/>
    <dgm:cxn modelId="{07CA4957-0B79-E345-95CC-B64EBF455E9D}" type="presParOf" srcId="{DB4064FA-AECA-4796-BA5B-3963791D0065}" destId="{01C2050D-B5EC-4DF6-967F-DE626679CD0A}" srcOrd="8" destOrd="0" presId="urn:microsoft.com/office/officeart/2005/8/layout/vList2"/>
    <dgm:cxn modelId="{4247D134-391B-E94E-824E-B11E46BC6DC0}" type="presParOf" srcId="{DB4064FA-AECA-4796-BA5B-3963791D0065}" destId="{9A6CDEE1-1C69-49C1-B86A-DBBBD7DF46FB}" srcOrd="9" destOrd="0" presId="urn:microsoft.com/office/officeart/2005/8/layout/vList2"/>
    <dgm:cxn modelId="{F2F31A42-E8BD-AB46-815D-948305FDCC31}" type="presParOf" srcId="{DB4064FA-AECA-4796-BA5B-3963791D0065}" destId="{22A8C108-5B55-41C1-92B9-7DF701305403}" srcOrd="10" destOrd="0" presId="urn:microsoft.com/office/officeart/2005/8/layout/vList2"/>
    <dgm:cxn modelId="{61437688-30BC-4947-893F-FE3E451FE3C1}" type="presParOf" srcId="{DB4064FA-AECA-4796-BA5B-3963791D0065}" destId="{9C8BDA4B-4D73-4138-9D4B-3366B49B4EA0}" srcOrd="11" destOrd="0" presId="urn:microsoft.com/office/officeart/2005/8/layout/vList2"/>
    <dgm:cxn modelId="{3ACE7580-7884-8E48-BD93-BA94EF5AEE95}" type="presParOf" srcId="{DB4064FA-AECA-4796-BA5B-3963791D0065}" destId="{1EEA165F-02E8-4771-BAE7-890D8B259BF6}" srcOrd="12" destOrd="0" presId="urn:microsoft.com/office/officeart/2005/8/layout/vList2"/>
    <dgm:cxn modelId="{CF020920-48D0-5B44-AB88-737043CDCDF8}" type="presParOf" srcId="{DB4064FA-AECA-4796-BA5B-3963791D0065}" destId="{0C213C67-366D-4553-9828-1B74F725CC98}"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619A47-0C1B-48AE-BD8B-E632240D95E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15013F9A-8BBF-43F8-9212-800EDA002A18}">
      <dgm:prSet phldrT="[Text]"/>
      <dgm:spPr>
        <a:solidFill>
          <a:srgbClr val="FFC000"/>
        </a:solidFill>
      </dgm:spPr>
      <dgm:t>
        <a:bodyPr/>
        <a:lstStyle/>
        <a:p>
          <a:r>
            <a:rPr lang="en-GB" b="1" dirty="0" smtClean="0"/>
            <a:t>1. Fighting Crime and Terrorism</a:t>
          </a:r>
          <a:endParaRPr lang="en-GB" dirty="0"/>
        </a:p>
      </dgm:t>
    </dgm:pt>
    <dgm:pt modelId="{F258CC05-2FA9-461F-A6D1-CC3FC2B891DD}" type="parTrans" cxnId="{672430A5-8AB1-48B3-B6E4-38F3FA5AD091}">
      <dgm:prSet/>
      <dgm:spPr/>
      <dgm:t>
        <a:bodyPr/>
        <a:lstStyle/>
        <a:p>
          <a:endParaRPr lang="en-GB"/>
        </a:p>
      </dgm:t>
    </dgm:pt>
    <dgm:pt modelId="{65C6F6F6-10D3-49FD-B487-084C4BC00826}" type="sibTrans" cxnId="{672430A5-8AB1-48B3-B6E4-38F3FA5AD091}">
      <dgm:prSet/>
      <dgm:spPr/>
      <dgm:t>
        <a:bodyPr/>
        <a:lstStyle/>
        <a:p>
          <a:endParaRPr lang="en-GB"/>
        </a:p>
      </dgm:t>
    </dgm:pt>
    <dgm:pt modelId="{311AC49F-BD65-45CD-9539-B492D9CB8D64}">
      <dgm:prSet/>
      <dgm:spPr>
        <a:solidFill>
          <a:srgbClr val="FFC000"/>
        </a:solidFill>
      </dgm:spPr>
      <dgm:t>
        <a:bodyPr/>
        <a:lstStyle/>
        <a:p>
          <a:r>
            <a:rPr lang="en-GB" smtClean="0"/>
            <a:t>Forensics topics</a:t>
          </a:r>
          <a:endParaRPr lang="en-GB" dirty="0" smtClean="0"/>
        </a:p>
      </dgm:t>
    </dgm:pt>
    <dgm:pt modelId="{A1F9C92A-C907-4E9D-AAAA-05E674B0B457}" type="parTrans" cxnId="{B3CEE6B5-1401-4750-8706-EC46914392AA}">
      <dgm:prSet/>
      <dgm:spPr/>
      <dgm:t>
        <a:bodyPr/>
        <a:lstStyle/>
        <a:p>
          <a:endParaRPr lang="en-GB"/>
        </a:p>
      </dgm:t>
    </dgm:pt>
    <dgm:pt modelId="{13DAEEE1-8F72-4BBF-9AFF-94000D243A32}" type="sibTrans" cxnId="{B3CEE6B5-1401-4750-8706-EC46914392AA}">
      <dgm:prSet/>
      <dgm:spPr/>
      <dgm:t>
        <a:bodyPr/>
        <a:lstStyle/>
        <a:p>
          <a:endParaRPr lang="en-GB"/>
        </a:p>
      </dgm:t>
    </dgm:pt>
    <dgm:pt modelId="{07672901-4503-4BDA-8DB5-92A9EEE61B98}">
      <dgm:prSet/>
      <dgm:spPr>
        <a:solidFill>
          <a:srgbClr val="FFC000"/>
        </a:solidFill>
      </dgm:spPr>
      <dgm:t>
        <a:bodyPr/>
        <a:lstStyle/>
        <a:p>
          <a:r>
            <a:rPr lang="en-GB" smtClean="0"/>
            <a:t>Law enforcement capabilities</a:t>
          </a:r>
          <a:endParaRPr lang="en-GB" dirty="0" smtClean="0"/>
        </a:p>
      </dgm:t>
    </dgm:pt>
    <dgm:pt modelId="{3E3E1C99-3BD4-447E-825A-B8AC75157F40}" type="parTrans" cxnId="{F961A0A6-D138-4653-9F1A-9EDE7D6018AF}">
      <dgm:prSet/>
      <dgm:spPr/>
      <dgm:t>
        <a:bodyPr/>
        <a:lstStyle/>
        <a:p>
          <a:endParaRPr lang="en-GB"/>
        </a:p>
      </dgm:t>
    </dgm:pt>
    <dgm:pt modelId="{2721183F-4B4B-47AD-AECE-059512847A1B}" type="sibTrans" cxnId="{F961A0A6-D138-4653-9F1A-9EDE7D6018AF}">
      <dgm:prSet/>
      <dgm:spPr/>
      <dgm:t>
        <a:bodyPr/>
        <a:lstStyle/>
        <a:p>
          <a:endParaRPr lang="en-GB"/>
        </a:p>
      </dgm:t>
    </dgm:pt>
    <dgm:pt modelId="{FE70F60E-2D5F-4044-865C-36B4709898D1}">
      <dgm:prSet/>
      <dgm:spPr>
        <a:solidFill>
          <a:srgbClr val="FFC000"/>
        </a:solidFill>
      </dgm:spPr>
      <dgm:t>
        <a:bodyPr/>
        <a:lstStyle/>
        <a:p>
          <a:r>
            <a:rPr lang="en-GB" smtClean="0"/>
            <a:t>Urban Security</a:t>
          </a:r>
          <a:endParaRPr lang="en-GB" dirty="0" smtClean="0"/>
        </a:p>
      </dgm:t>
    </dgm:pt>
    <dgm:pt modelId="{D5936202-A593-42C4-B381-23B71C8C7C25}" type="parTrans" cxnId="{D0EB9248-58E3-4499-9FCC-A3118437523E}">
      <dgm:prSet/>
      <dgm:spPr/>
      <dgm:t>
        <a:bodyPr/>
        <a:lstStyle/>
        <a:p>
          <a:endParaRPr lang="en-GB"/>
        </a:p>
      </dgm:t>
    </dgm:pt>
    <dgm:pt modelId="{FD879CE2-6DE2-4900-A9EB-A6EA85AABDEC}" type="sibTrans" cxnId="{D0EB9248-58E3-4499-9FCC-A3118437523E}">
      <dgm:prSet/>
      <dgm:spPr/>
      <dgm:t>
        <a:bodyPr/>
        <a:lstStyle/>
        <a:p>
          <a:endParaRPr lang="en-GB"/>
        </a:p>
      </dgm:t>
    </dgm:pt>
    <dgm:pt modelId="{68E1D6BA-C575-4D16-9FB9-091C1307D5DF}">
      <dgm:prSet/>
      <dgm:spPr>
        <a:solidFill>
          <a:srgbClr val="FFC000"/>
        </a:solidFill>
      </dgm:spPr>
      <dgm:t>
        <a:bodyPr/>
        <a:lstStyle/>
        <a:p>
          <a:r>
            <a:rPr lang="en-GB" dirty="0" smtClean="0"/>
            <a:t>Ethical /Societal Dimension</a:t>
          </a:r>
        </a:p>
      </dgm:t>
    </dgm:pt>
    <dgm:pt modelId="{C7F7BD50-7F84-45D7-8A23-ACC0D008C8B5}" type="parTrans" cxnId="{E00F100F-1052-4FE6-AA91-46DEB86CAD1B}">
      <dgm:prSet/>
      <dgm:spPr/>
      <dgm:t>
        <a:bodyPr/>
        <a:lstStyle/>
        <a:p>
          <a:endParaRPr lang="en-GB"/>
        </a:p>
      </dgm:t>
    </dgm:pt>
    <dgm:pt modelId="{150172A9-63EA-4E8C-B369-DCD7710A1012}" type="sibTrans" cxnId="{E00F100F-1052-4FE6-AA91-46DEB86CAD1B}">
      <dgm:prSet/>
      <dgm:spPr/>
      <dgm:t>
        <a:bodyPr/>
        <a:lstStyle/>
        <a:p>
          <a:endParaRPr lang="en-GB"/>
        </a:p>
      </dgm:t>
    </dgm:pt>
    <dgm:pt modelId="{14DF44B2-A43B-4F3D-86EB-3CF4E7726F97}">
      <dgm:prSet/>
      <dgm:spPr>
        <a:solidFill>
          <a:srgbClr val="FFC000"/>
        </a:solidFill>
      </dgm:spPr>
      <dgm:t>
        <a:bodyPr/>
        <a:lstStyle/>
        <a:p>
          <a:r>
            <a:rPr lang="en-GB" b="1" smtClean="0"/>
            <a:t>2</a:t>
          </a:r>
          <a:r>
            <a:rPr lang="en-GB" smtClean="0"/>
            <a:t>. </a:t>
          </a:r>
          <a:r>
            <a:rPr lang="en-GB" b="1" smtClean="0"/>
            <a:t>Enhancing societal resilience to natural and man-made disasters</a:t>
          </a:r>
          <a:endParaRPr lang="en-GB" b="1" dirty="0" smtClean="0"/>
        </a:p>
      </dgm:t>
    </dgm:pt>
    <dgm:pt modelId="{2E319D5D-D2A1-4AD3-91B3-6AC00D36DC3C}" type="parTrans" cxnId="{2E21404D-2F12-4B94-9CE2-836632B76F43}">
      <dgm:prSet/>
      <dgm:spPr/>
      <dgm:t>
        <a:bodyPr/>
        <a:lstStyle/>
        <a:p>
          <a:endParaRPr lang="en-GB"/>
        </a:p>
      </dgm:t>
    </dgm:pt>
    <dgm:pt modelId="{A6E94816-1514-4A0B-B7FE-CC5D7AEFC369}" type="sibTrans" cxnId="{2E21404D-2F12-4B94-9CE2-836632B76F43}">
      <dgm:prSet/>
      <dgm:spPr/>
      <dgm:t>
        <a:bodyPr/>
        <a:lstStyle/>
        <a:p>
          <a:endParaRPr lang="en-GB"/>
        </a:p>
      </dgm:t>
    </dgm:pt>
    <dgm:pt modelId="{E77259C3-6D80-457D-87BA-3B781E9A41FE}">
      <dgm:prSet/>
      <dgm:spPr>
        <a:solidFill>
          <a:srgbClr val="FFC000"/>
        </a:solidFill>
      </dgm:spPr>
      <dgm:t>
        <a:bodyPr/>
        <a:lstStyle/>
        <a:p>
          <a:r>
            <a:rPr lang="en-GB" smtClean="0"/>
            <a:t>Crisis Management</a:t>
          </a:r>
          <a:endParaRPr lang="en-GB" dirty="0" smtClean="0"/>
        </a:p>
      </dgm:t>
    </dgm:pt>
    <dgm:pt modelId="{AC9ADC84-079F-4F4A-98AD-2D4F11703183}" type="parTrans" cxnId="{F0EF88A3-1E2E-4D50-8ED0-F011107A1CBF}">
      <dgm:prSet/>
      <dgm:spPr/>
      <dgm:t>
        <a:bodyPr/>
        <a:lstStyle/>
        <a:p>
          <a:endParaRPr lang="en-GB"/>
        </a:p>
      </dgm:t>
    </dgm:pt>
    <dgm:pt modelId="{DA2DB1A8-F922-4864-B4BC-8B2872795A66}" type="sibTrans" cxnId="{F0EF88A3-1E2E-4D50-8ED0-F011107A1CBF}">
      <dgm:prSet/>
      <dgm:spPr/>
      <dgm:t>
        <a:bodyPr/>
        <a:lstStyle/>
        <a:p>
          <a:endParaRPr lang="en-GB"/>
        </a:p>
      </dgm:t>
    </dgm:pt>
    <dgm:pt modelId="{594A0430-3973-42AA-BB9A-12CC7AF7078B}">
      <dgm:prSet/>
      <dgm:spPr>
        <a:solidFill>
          <a:srgbClr val="FFC000"/>
        </a:solidFill>
      </dgm:spPr>
      <dgm:t>
        <a:bodyPr/>
        <a:lstStyle/>
        <a:p>
          <a:r>
            <a:rPr lang="en-GB" smtClean="0"/>
            <a:t>Disaster resilience and Climate Change</a:t>
          </a:r>
          <a:endParaRPr lang="en-GB" dirty="0" smtClean="0"/>
        </a:p>
      </dgm:t>
    </dgm:pt>
    <dgm:pt modelId="{7CBC80A9-5CCC-44F5-BE8C-92132A4FF5C5}" type="parTrans" cxnId="{DB096E87-8528-4CDB-BA33-E9CDD91DCE0A}">
      <dgm:prSet/>
      <dgm:spPr/>
      <dgm:t>
        <a:bodyPr/>
        <a:lstStyle/>
        <a:p>
          <a:endParaRPr lang="en-GB"/>
        </a:p>
      </dgm:t>
    </dgm:pt>
    <dgm:pt modelId="{DE05CE03-EE8D-4141-8FB8-B48286F165FE}" type="sibTrans" cxnId="{DB096E87-8528-4CDB-BA33-E9CDD91DCE0A}">
      <dgm:prSet/>
      <dgm:spPr/>
      <dgm:t>
        <a:bodyPr/>
        <a:lstStyle/>
        <a:p>
          <a:endParaRPr lang="en-GB"/>
        </a:p>
      </dgm:t>
    </dgm:pt>
    <dgm:pt modelId="{290730D9-D4D1-45F9-89E7-9F5ED29775F9}">
      <dgm:prSet/>
      <dgm:spPr>
        <a:solidFill>
          <a:srgbClr val="FFC000"/>
        </a:solidFill>
      </dgm:spPr>
      <dgm:t>
        <a:bodyPr/>
        <a:lstStyle/>
        <a:p>
          <a:r>
            <a:rPr lang="en-GB" smtClean="0"/>
            <a:t>Critical infrastructure programme</a:t>
          </a:r>
          <a:endParaRPr lang="en-GB" dirty="0" smtClean="0"/>
        </a:p>
      </dgm:t>
    </dgm:pt>
    <dgm:pt modelId="{60139D91-FA32-4219-9F79-1DEE21DBAF33}" type="parTrans" cxnId="{F203E12D-B14D-4952-9AF9-1E40517FE1A4}">
      <dgm:prSet/>
      <dgm:spPr/>
      <dgm:t>
        <a:bodyPr/>
        <a:lstStyle/>
        <a:p>
          <a:endParaRPr lang="en-GB"/>
        </a:p>
      </dgm:t>
    </dgm:pt>
    <dgm:pt modelId="{47E3CD85-6EED-45A5-A010-CC30F3CE7E2A}" type="sibTrans" cxnId="{F203E12D-B14D-4952-9AF9-1E40517FE1A4}">
      <dgm:prSet/>
      <dgm:spPr/>
      <dgm:t>
        <a:bodyPr/>
        <a:lstStyle/>
        <a:p>
          <a:endParaRPr lang="en-GB"/>
        </a:p>
      </dgm:t>
    </dgm:pt>
    <dgm:pt modelId="{344DC04D-3359-4BF4-89C2-12823614ADEA}">
      <dgm:prSet/>
      <dgm:spPr>
        <a:solidFill>
          <a:srgbClr val="FFC000"/>
        </a:solidFill>
      </dgm:spPr>
      <dgm:t>
        <a:bodyPr/>
        <a:lstStyle/>
        <a:p>
          <a:r>
            <a:rPr lang="en-GB" smtClean="0"/>
            <a:t>Communication technologies and interoperability</a:t>
          </a:r>
          <a:endParaRPr lang="en-GB" dirty="0" smtClean="0"/>
        </a:p>
      </dgm:t>
    </dgm:pt>
    <dgm:pt modelId="{3355C327-C01A-493E-9CEC-5019AFF1441E}" type="parTrans" cxnId="{D5FFAD42-CEB7-4EEA-8E2B-7824CC1E6F7C}">
      <dgm:prSet/>
      <dgm:spPr/>
      <dgm:t>
        <a:bodyPr/>
        <a:lstStyle/>
        <a:p>
          <a:endParaRPr lang="en-GB"/>
        </a:p>
      </dgm:t>
    </dgm:pt>
    <dgm:pt modelId="{FD0EAC9D-A59E-49DE-8889-9D79F4AF2A79}" type="sibTrans" cxnId="{D5FFAD42-CEB7-4EEA-8E2B-7824CC1E6F7C}">
      <dgm:prSet/>
      <dgm:spPr/>
      <dgm:t>
        <a:bodyPr/>
        <a:lstStyle/>
        <a:p>
          <a:endParaRPr lang="en-GB"/>
        </a:p>
      </dgm:t>
    </dgm:pt>
    <dgm:pt modelId="{AD508CCC-AC04-4FD0-BB1A-513D9887613E}">
      <dgm:prSet/>
      <dgm:spPr>
        <a:solidFill>
          <a:srgbClr val="FFC000"/>
        </a:solidFill>
      </dgm:spPr>
      <dgm:t>
        <a:bodyPr/>
        <a:lstStyle/>
        <a:p>
          <a:r>
            <a:rPr lang="en-GB" dirty="0" smtClean="0"/>
            <a:t>Ethical / Societal Dimension</a:t>
          </a:r>
        </a:p>
      </dgm:t>
    </dgm:pt>
    <dgm:pt modelId="{E32FB077-D359-409D-A66C-785FBAB5759B}" type="parTrans" cxnId="{3CF60A64-4B6F-45D2-B239-9932E8630147}">
      <dgm:prSet/>
      <dgm:spPr/>
      <dgm:t>
        <a:bodyPr/>
        <a:lstStyle/>
        <a:p>
          <a:endParaRPr lang="en-GB"/>
        </a:p>
      </dgm:t>
    </dgm:pt>
    <dgm:pt modelId="{34F7CD7F-E6F7-49C3-A594-48C6BDEF2A52}" type="sibTrans" cxnId="{3CF60A64-4B6F-45D2-B239-9932E8630147}">
      <dgm:prSet/>
      <dgm:spPr/>
      <dgm:t>
        <a:bodyPr/>
        <a:lstStyle/>
        <a:p>
          <a:endParaRPr lang="en-GB"/>
        </a:p>
      </dgm:t>
    </dgm:pt>
    <dgm:pt modelId="{25D48741-E92A-4651-9C88-63D901E0160E}">
      <dgm:prSet/>
      <dgm:spPr>
        <a:solidFill>
          <a:srgbClr val="FFC000"/>
        </a:solidFill>
      </dgm:spPr>
      <dgm:t>
        <a:bodyPr/>
        <a:lstStyle/>
        <a:p>
          <a:r>
            <a:rPr lang="en-GB" b="1" dirty="0" smtClean="0"/>
            <a:t>3. Improving Border Security</a:t>
          </a:r>
          <a:endParaRPr lang="en-GB" dirty="0" smtClean="0"/>
        </a:p>
      </dgm:t>
    </dgm:pt>
    <dgm:pt modelId="{699B2958-6C70-4341-9458-2AAB5BA6A368}" type="parTrans" cxnId="{E3322581-7BC0-418D-8A9F-3E60FBAA0410}">
      <dgm:prSet/>
      <dgm:spPr/>
      <dgm:t>
        <a:bodyPr/>
        <a:lstStyle/>
        <a:p>
          <a:endParaRPr lang="en-GB"/>
        </a:p>
      </dgm:t>
    </dgm:pt>
    <dgm:pt modelId="{7409082D-34DD-46FA-A1DE-2E5F23D72EF5}" type="sibTrans" cxnId="{E3322581-7BC0-418D-8A9F-3E60FBAA0410}">
      <dgm:prSet/>
      <dgm:spPr/>
      <dgm:t>
        <a:bodyPr/>
        <a:lstStyle/>
        <a:p>
          <a:endParaRPr lang="en-GB"/>
        </a:p>
      </dgm:t>
    </dgm:pt>
    <dgm:pt modelId="{469A0B06-6C7F-468F-955B-82CB9DE36E85}">
      <dgm:prSet/>
      <dgm:spPr>
        <a:solidFill>
          <a:srgbClr val="FFC000"/>
        </a:solidFill>
      </dgm:spPr>
      <dgm:t>
        <a:bodyPr/>
        <a:lstStyle/>
        <a:p>
          <a:r>
            <a:rPr lang="en-GB" smtClean="0"/>
            <a:t>Maritime border security</a:t>
          </a:r>
          <a:endParaRPr lang="en-GB" dirty="0" smtClean="0"/>
        </a:p>
      </dgm:t>
    </dgm:pt>
    <dgm:pt modelId="{B926C728-1DAA-4B65-879A-40C557F647B6}" type="parTrans" cxnId="{9F4F0519-A399-496D-A6B1-0B26F524D6E2}">
      <dgm:prSet/>
      <dgm:spPr/>
      <dgm:t>
        <a:bodyPr/>
        <a:lstStyle/>
        <a:p>
          <a:endParaRPr lang="en-GB"/>
        </a:p>
      </dgm:t>
    </dgm:pt>
    <dgm:pt modelId="{FE2BD140-80F1-4DE3-A258-8B517B7BD3CA}" type="sibTrans" cxnId="{9F4F0519-A399-496D-A6B1-0B26F524D6E2}">
      <dgm:prSet/>
      <dgm:spPr/>
      <dgm:t>
        <a:bodyPr/>
        <a:lstStyle/>
        <a:p>
          <a:endParaRPr lang="en-GB"/>
        </a:p>
      </dgm:t>
    </dgm:pt>
    <dgm:pt modelId="{13626D95-DF24-485D-80EB-F5730FE22E11}">
      <dgm:prSet/>
      <dgm:spPr>
        <a:solidFill>
          <a:srgbClr val="FFC000"/>
        </a:solidFill>
      </dgm:spPr>
      <dgm:t>
        <a:bodyPr/>
        <a:lstStyle/>
        <a:p>
          <a:r>
            <a:rPr lang="en-GB" smtClean="0"/>
            <a:t>Border crossing points</a:t>
          </a:r>
          <a:endParaRPr lang="en-GB" dirty="0" smtClean="0"/>
        </a:p>
      </dgm:t>
    </dgm:pt>
    <dgm:pt modelId="{2425C71A-2361-4353-8BF7-0D8CBC476043}" type="parTrans" cxnId="{6B01D044-4332-4669-A118-AB5B1B77E4C7}">
      <dgm:prSet/>
      <dgm:spPr/>
      <dgm:t>
        <a:bodyPr/>
        <a:lstStyle/>
        <a:p>
          <a:endParaRPr lang="en-GB"/>
        </a:p>
      </dgm:t>
    </dgm:pt>
    <dgm:pt modelId="{20EBD19A-E3EB-4387-8C3C-0EECF925CB1B}" type="sibTrans" cxnId="{6B01D044-4332-4669-A118-AB5B1B77E4C7}">
      <dgm:prSet/>
      <dgm:spPr/>
      <dgm:t>
        <a:bodyPr/>
        <a:lstStyle/>
        <a:p>
          <a:endParaRPr lang="en-GB"/>
        </a:p>
      </dgm:t>
    </dgm:pt>
    <dgm:pt modelId="{BF3A8FF9-2B4E-4994-995C-0E242D633B85}">
      <dgm:prSet/>
      <dgm:spPr>
        <a:solidFill>
          <a:srgbClr val="FFC000"/>
        </a:solidFill>
      </dgm:spPr>
      <dgm:t>
        <a:bodyPr/>
        <a:lstStyle/>
        <a:p>
          <a:r>
            <a:rPr lang="en-GB" smtClean="0"/>
            <a:t>Supply chain security</a:t>
          </a:r>
          <a:endParaRPr lang="en-GB" dirty="0" smtClean="0"/>
        </a:p>
      </dgm:t>
    </dgm:pt>
    <dgm:pt modelId="{6469C92B-8653-49B5-95CC-D949444DDD69}" type="parTrans" cxnId="{B754D087-7732-468B-A9B4-754E2DFB1505}">
      <dgm:prSet/>
      <dgm:spPr/>
      <dgm:t>
        <a:bodyPr/>
        <a:lstStyle/>
        <a:p>
          <a:endParaRPr lang="en-GB"/>
        </a:p>
      </dgm:t>
    </dgm:pt>
    <dgm:pt modelId="{6FAB8884-F530-4C32-81AA-3CBCB03061E1}" type="sibTrans" cxnId="{B754D087-7732-468B-A9B4-754E2DFB1505}">
      <dgm:prSet/>
      <dgm:spPr/>
      <dgm:t>
        <a:bodyPr/>
        <a:lstStyle/>
        <a:p>
          <a:endParaRPr lang="en-GB"/>
        </a:p>
      </dgm:t>
    </dgm:pt>
    <dgm:pt modelId="{5604CF8C-670D-4C6B-A4F8-62B5607EB470}">
      <dgm:prSet/>
      <dgm:spPr>
        <a:solidFill>
          <a:srgbClr val="FFC000"/>
        </a:solidFill>
      </dgm:spPr>
      <dgm:t>
        <a:bodyPr/>
        <a:lstStyle/>
        <a:p>
          <a:r>
            <a:rPr lang="en-GB" dirty="0" smtClean="0"/>
            <a:t>Ethical/social dimension</a:t>
          </a:r>
        </a:p>
      </dgm:t>
    </dgm:pt>
    <dgm:pt modelId="{3E1E9F0F-D092-426E-B3C2-DC766C0319B3}" type="parTrans" cxnId="{618F5E87-5AB8-4421-BE5D-489931449D4A}">
      <dgm:prSet/>
      <dgm:spPr/>
      <dgm:t>
        <a:bodyPr/>
        <a:lstStyle/>
        <a:p>
          <a:endParaRPr lang="en-GB"/>
        </a:p>
      </dgm:t>
    </dgm:pt>
    <dgm:pt modelId="{AFE08B48-AB33-493B-9AA0-40274E1BC322}" type="sibTrans" cxnId="{618F5E87-5AB8-4421-BE5D-489931449D4A}">
      <dgm:prSet/>
      <dgm:spPr/>
      <dgm:t>
        <a:bodyPr/>
        <a:lstStyle/>
        <a:p>
          <a:endParaRPr lang="en-GB"/>
        </a:p>
      </dgm:t>
    </dgm:pt>
    <dgm:pt modelId="{6F1C652D-0A59-4150-97D7-6EB55D6C7CAF}">
      <dgm:prSet/>
      <dgm:spPr>
        <a:solidFill>
          <a:srgbClr val="FFC000"/>
        </a:solidFill>
      </dgm:spPr>
      <dgm:t>
        <a:bodyPr/>
        <a:lstStyle/>
        <a:p>
          <a:r>
            <a:rPr lang="en-GB" smtClean="0"/>
            <a:t>4. </a:t>
          </a:r>
          <a:r>
            <a:rPr lang="en-GB" b="1" smtClean="0"/>
            <a:t>Providing enhanced cyber security (inc. privacy and data use)</a:t>
          </a:r>
          <a:endParaRPr lang="en-GB" b="1" dirty="0" smtClean="0"/>
        </a:p>
      </dgm:t>
    </dgm:pt>
    <dgm:pt modelId="{A227F362-BA49-4A88-9D34-41A257C9FBAC}" type="parTrans" cxnId="{1FCC0A5E-266E-44F1-A8EA-5F255E95AA67}">
      <dgm:prSet/>
      <dgm:spPr/>
      <dgm:t>
        <a:bodyPr/>
        <a:lstStyle/>
        <a:p>
          <a:endParaRPr lang="en-GB"/>
        </a:p>
      </dgm:t>
    </dgm:pt>
    <dgm:pt modelId="{31253851-1698-4E27-B5EE-08AE3B68BE2B}" type="sibTrans" cxnId="{1FCC0A5E-266E-44F1-A8EA-5F255E95AA67}">
      <dgm:prSet/>
      <dgm:spPr/>
      <dgm:t>
        <a:bodyPr/>
        <a:lstStyle/>
        <a:p>
          <a:endParaRPr lang="en-GB"/>
        </a:p>
      </dgm:t>
    </dgm:pt>
    <dgm:pt modelId="{F2C2EC16-246B-4927-85A4-FD5308E10E7E}">
      <dgm:prSet/>
      <dgm:spPr>
        <a:solidFill>
          <a:srgbClr val="FFC000"/>
        </a:solidFill>
      </dgm:spPr>
      <dgm:t>
        <a:bodyPr/>
        <a:lstStyle/>
        <a:p>
          <a:r>
            <a:rPr lang="en-GB" smtClean="0"/>
            <a:t>Privacy</a:t>
          </a:r>
          <a:endParaRPr lang="en-GB" dirty="0" smtClean="0"/>
        </a:p>
      </dgm:t>
    </dgm:pt>
    <dgm:pt modelId="{8881F2B5-F2CF-4BB8-8A27-E8F40D9D0CA3}" type="parTrans" cxnId="{5F959997-D4E5-4472-A9A0-AE0196F7BFC3}">
      <dgm:prSet/>
      <dgm:spPr/>
      <dgm:t>
        <a:bodyPr/>
        <a:lstStyle/>
        <a:p>
          <a:endParaRPr lang="en-GB"/>
        </a:p>
      </dgm:t>
    </dgm:pt>
    <dgm:pt modelId="{64FD32B1-45F9-4B3E-9C9E-412FB22A835A}" type="sibTrans" cxnId="{5F959997-D4E5-4472-A9A0-AE0196F7BFC3}">
      <dgm:prSet/>
      <dgm:spPr/>
      <dgm:t>
        <a:bodyPr/>
        <a:lstStyle/>
        <a:p>
          <a:endParaRPr lang="en-GB"/>
        </a:p>
      </dgm:t>
    </dgm:pt>
    <dgm:pt modelId="{542BB6C0-033C-4687-9CCB-2DC2F405EA94}">
      <dgm:prSet/>
      <dgm:spPr>
        <a:solidFill>
          <a:srgbClr val="FFC000"/>
        </a:solidFill>
      </dgm:spPr>
      <dgm:t>
        <a:bodyPr/>
        <a:lstStyle/>
        <a:p>
          <a:r>
            <a:rPr lang="en-GB" smtClean="0"/>
            <a:t>Access control</a:t>
          </a:r>
          <a:endParaRPr lang="en-GB" dirty="0" smtClean="0"/>
        </a:p>
      </dgm:t>
    </dgm:pt>
    <dgm:pt modelId="{F87E7418-A034-4888-BE9F-E2EBCC4094A2}" type="parTrans" cxnId="{5B7FF939-80EB-482D-9B82-61AF95663F5E}">
      <dgm:prSet/>
      <dgm:spPr/>
      <dgm:t>
        <a:bodyPr/>
        <a:lstStyle/>
        <a:p>
          <a:endParaRPr lang="en-GB"/>
        </a:p>
      </dgm:t>
    </dgm:pt>
    <dgm:pt modelId="{F83FF5D9-624C-4551-97C0-4FE18233A3D5}" type="sibTrans" cxnId="{5B7FF939-80EB-482D-9B82-61AF95663F5E}">
      <dgm:prSet/>
      <dgm:spPr/>
      <dgm:t>
        <a:bodyPr/>
        <a:lstStyle/>
        <a:p>
          <a:endParaRPr lang="en-GB"/>
        </a:p>
      </dgm:t>
    </dgm:pt>
    <dgm:pt modelId="{C3E9B08F-BAB5-435B-81B2-6B3349A99D93}">
      <dgm:prSet/>
      <dgm:spPr>
        <a:solidFill>
          <a:srgbClr val="FFC000"/>
        </a:solidFill>
      </dgm:spPr>
      <dgm:t>
        <a:bodyPr/>
        <a:lstStyle/>
        <a:p>
          <a:r>
            <a:rPr lang="en-GB" smtClean="0"/>
            <a:t>Secure information sharing</a:t>
          </a:r>
          <a:endParaRPr lang="en-GB" dirty="0" smtClean="0"/>
        </a:p>
      </dgm:t>
    </dgm:pt>
    <dgm:pt modelId="{B8486936-2B07-44DC-B794-9043AFC88891}" type="parTrans" cxnId="{FE20FFC1-5656-474F-A882-ED6448F8BBAA}">
      <dgm:prSet/>
      <dgm:spPr/>
      <dgm:t>
        <a:bodyPr/>
        <a:lstStyle/>
        <a:p>
          <a:endParaRPr lang="en-GB"/>
        </a:p>
      </dgm:t>
    </dgm:pt>
    <dgm:pt modelId="{E78F978B-15E0-4285-937E-8ECE002E6C90}" type="sibTrans" cxnId="{FE20FFC1-5656-474F-A882-ED6448F8BBAA}">
      <dgm:prSet/>
      <dgm:spPr/>
      <dgm:t>
        <a:bodyPr/>
        <a:lstStyle/>
        <a:p>
          <a:endParaRPr lang="en-GB"/>
        </a:p>
      </dgm:t>
    </dgm:pt>
    <dgm:pt modelId="{22F6D6B5-63B3-4631-A599-0B4E171BF16C}">
      <dgm:prSet/>
      <dgm:spPr>
        <a:solidFill>
          <a:srgbClr val="FFC000"/>
        </a:solidFill>
      </dgm:spPr>
      <dgm:t>
        <a:bodyPr/>
        <a:lstStyle/>
        <a:p>
          <a:r>
            <a:rPr lang="en-GB" smtClean="0"/>
            <a:t>Trust eServices</a:t>
          </a:r>
          <a:endParaRPr lang="en-GB" dirty="0" smtClean="0"/>
        </a:p>
      </dgm:t>
    </dgm:pt>
    <dgm:pt modelId="{5B171F06-F496-420A-B881-C43A06407590}" type="parTrans" cxnId="{105E3FBB-88AF-43EA-B3F3-3D838C3C4FB6}">
      <dgm:prSet/>
      <dgm:spPr/>
      <dgm:t>
        <a:bodyPr/>
        <a:lstStyle/>
        <a:p>
          <a:endParaRPr lang="en-GB"/>
        </a:p>
      </dgm:t>
    </dgm:pt>
    <dgm:pt modelId="{C8D82A42-A71E-46E0-969C-B57E25EFDFB1}" type="sibTrans" cxnId="{105E3FBB-88AF-43EA-B3F3-3D838C3C4FB6}">
      <dgm:prSet/>
      <dgm:spPr/>
      <dgm:t>
        <a:bodyPr/>
        <a:lstStyle/>
        <a:p>
          <a:endParaRPr lang="en-GB"/>
        </a:p>
      </dgm:t>
    </dgm:pt>
    <dgm:pt modelId="{B8582D71-8304-4781-BA13-0E7830783790}">
      <dgm:prSet/>
      <dgm:spPr>
        <a:solidFill>
          <a:srgbClr val="FFC000"/>
        </a:solidFill>
      </dgm:spPr>
      <dgm:t>
        <a:bodyPr/>
        <a:lstStyle/>
        <a:p>
          <a:r>
            <a:rPr lang="en-GB" smtClean="0"/>
            <a:t>Risk management and assurance models</a:t>
          </a:r>
          <a:endParaRPr lang="en-GB" dirty="0" smtClean="0"/>
        </a:p>
      </dgm:t>
    </dgm:pt>
    <dgm:pt modelId="{DA05D142-0F52-4DF3-8299-E505411458EC}" type="parTrans" cxnId="{F4ED2AEC-74F1-4E50-9742-D1FAB11D6B17}">
      <dgm:prSet/>
      <dgm:spPr/>
      <dgm:t>
        <a:bodyPr/>
        <a:lstStyle/>
        <a:p>
          <a:endParaRPr lang="en-GB"/>
        </a:p>
      </dgm:t>
    </dgm:pt>
    <dgm:pt modelId="{950F8838-C310-45FE-AB9A-E3CC45BD1042}" type="sibTrans" cxnId="{F4ED2AEC-74F1-4E50-9742-D1FAB11D6B17}">
      <dgm:prSet/>
      <dgm:spPr/>
      <dgm:t>
        <a:bodyPr/>
        <a:lstStyle/>
        <a:p>
          <a:endParaRPr lang="en-GB"/>
        </a:p>
      </dgm:t>
    </dgm:pt>
    <dgm:pt modelId="{35F28A52-C5C8-4D4F-91B4-FFAA0466A283}">
      <dgm:prSet/>
      <dgm:spPr>
        <a:solidFill>
          <a:srgbClr val="FFC000"/>
        </a:solidFill>
      </dgm:spPr>
      <dgm:t>
        <a:bodyPr/>
        <a:lstStyle/>
        <a:p>
          <a:r>
            <a:rPr lang="en-GB" dirty="0" smtClean="0"/>
            <a:t>The role of ICT in critical infrastructure protection</a:t>
          </a:r>
        </a:p>
      </dgm:t>
    </dgm:pt>
    <dgm:pt modelId="{502E03BD-B94E-41B6-A3E6-D6EE40A9D006}" type="parTrans" cxnId="{65F3FF9D-7599-4021-924D-EAD7EF6F2BCD}">
      <dgm:prSet/>
      <dgm:spPr/>
      <dgm:t>
        <a:bodyPr/>
        <a:lstStyle/>
        <a:p>
          <a:endParaRPr lang="en-GB"/>
        </a:p>
      </dgm:t>
    </dgm:pt>
    <dgm:pt modelId="{4A99E0FF-5741-44C5-B999-A22336959A2C}" type="sibTrans" cxnId="{65F3FF9D-7599-4021-924D-EAD7EF6F2BCD}">
      <dgm:prSet/>
      <dgm:spPr/>
      <dgm:t>
        <a:bodyPr/>
        <a:lstStyle/>
        <a:p>
          <a:endParaRPr lang="en-GB"/>
        </a:p>
      </dgm:t>
    </dgm:pt>
    <dgm:pt modelId="{5354857F-E0E1-42C0-9EAA-7F53E562423A}" type="pres">
      <dgm:prSet presAssocID="{2C619A47-0C1B-48AE-BD8B-E632240D95E2}" presName="diagram" presStyleCnt="0">
        <dgm:presLayoutVars>
          <dgm:dir/>
          <dgm:resizeHandles val="exact"/>
        </dgm:presLayoutVars>
      </dgm:prSet>
      <dgm:spPr/>
      <dgm:t>
        <a:bodyPr/>
        <a:lstStyle/>
        <a:p>
          <a:endParaRPr lang="en-GB"/>
        </a:p>
      </dgm:t>
    </dgm:pt>
    <dgm:pt modelId="{C9ECE6AD-3CBB-409D-A1EB-8948B273CFBE}" type="pres">
      <dgm:prSet presAssocID="{15013F9A-8BBF-43F8-9212-800EDA002A18}" presName="node" presStyleLbl="node1" presStyleIdx="0" presStyleCnt="4">
        <dgm:presLayoutVars>
          <dgm:bulletEnabled val="1"/>
        </dgm:presLayoutVars>
      </dgm:prSet>
      <dgm:spPr/>
      <dgm:t>
        <a:bodyPr/>
        <a:lstStyle/>
        <a:p>
          <a:endParaRPr lang="en-GB"/>
        </a:p>
      </dgm:t>
    </dgm:pt>
    <dgm:pt modelId="{013129F4-7E62-4E29-8E99-F9818961AA02}" type="pres">
      <dgm:prSet presAssocID="{65C6F6F6-10D3-49FD-B487-084C4BC00826}" presName="sibTrans" presStyleCnt="0"/>
      <dgm:spPr/>
    </dgm:pt>
    <dgm:pt modelId="{C65F2988-5508-42D2-9C7C-EB97AC51A7BD}" type="pres">
      <dgm:prSet presAssocID="{14DF44B2-A43B-4F3D-86EB-3CF4E7726F97}" presName="node" presStyleLbl="node1" presStyleIdx="1" presStyleCnt="4">
        <dgm:presLayoutVars>
          <dgm:bulletEnabled val="1"/>
        </dgm:presLayoutVars>
      </dgm:prSet>
      <dgm:spPr/>
      <dgm:t>
        <a:bodyPr/>
        <a:lstStyle/>
        <a:p>
          <a:endParaRPr lang="en-GB"/>
        </a:p>
      </dgm:t>
    </dgm:pt>
    <dgm:pt modelId="{21D46260-BE0A-4F4C-854D-7B5DCD02E73A}" type="pres">
      <dgm:prSet presAssocID="{A6E94816-1514-4A0B-B7FE-CC5D7AEFC369}" presName="sibTrans" presStyleCnt="0"/>
      <dgm:spPr/>
    </dgm:pt>
    <dgm:pt modelId="{7CDACDEC-2CD7-4AD6-8583-4F45422AA087}" type="pres">
      <dgm:prSet presAssocID="{25D48741-E92A-4651-9C88-63D901E0160E}" presName="node" presStyleLbl="node1" presStyleIdx="2" presStyleCnt="4">
        <dgm:presLayoutVars>
          <dgm:bulletEnabled val="1"/>
        </dgm:presLayoutVars>
      </dgm:prSet>
      <dgm:spPr/>
      <dgm:t>
        <a:bodyPr/>
        <a:lstStyle/>
        <a:p>
          <a:endParaRPr lang="en-GB"/>
        </a:p>
      </dgm:t>
    </dgm:pt>
    <dgm:pt modelId="{E3887F42-F1D3-46CE-AFCA-41F016153BF8}" type="pres">
      <dgm:prSet presAssocID="{7409082D-34DD-46FA-A1DE-2E5F23D72EF5}" presName="sibTrans" presStyleCnt="0"/>
      <dgm:spPr/>
    </dgm:pt>
    <dgm:pt modelId="{40B0B89C-C132-48BD-9A79-305EB1AA0D28}" type="pres">
      <dgm:prSet presAssocID="{6F1C652D-0A59-4150-97D7-6EB55D6C7CAF}" presName="node" presStyleLbl="node1" presStyleIdx="3" presStyleCnt="4">
        <dgm:presLayoutVars>
          <dgm:bulletEnabled val="1"/>
        </dgm:presLayoutVars>
      </dgm:prSet>
      <dgm:spPr/>
      <dgm:t>
        <a:bodyPr/>
        <a:lstStyle/>
        <a:p>
          <a:endParaRPr lang="en-GB"/>
        </a:p>
      </dgm:t>
    </dgm:pt>
  </dgm:ptLst>
  <dgm:cxnLst>
    <dgm:cxn modelId="{FE20FFC1-5656-474F-A882-ED6448F8BBAA}" srcId="{6F1C652D-0A59-4150-97D7-6EB55D6C7CAF}" destId="{C3E9B08F-BAB5-435B-81B2-6B3349A99D93}" srcOrd="2" destOrd="0" parTransId="{B8486936-2B07-44DC-B794-9043AFC88891}" sibTransId="{E78F978B-15E0-4285-937E-8ECE002E6C90}"/>
    <dgm:cxn modelId="{C7F7E989-FF4E-3448-A358-291B656F6782}" type="presOf" srcId="{68E1D6BA-C575-4D16-9FB9-091C1307D5DF}" destId="{C9ECE6AD-3CBB-409D-A1EB-8948B273CFBE}" srcOrd="0" destOrd="4" presId="urn:microsoft.com/office/officeart/2005/8/layout/default"/>
    <dgm:cxn modelId="{86804CE0-F39F-B445-953B-990C3A2C67BA}" type="presOf" srcId="{22F6D6B5-63B3-4631-A599-0B4E171BF16C}" destId="{40B0B89C-C132-48BD-9A79-305EB1AA0D28}" srcOrd="0" destOrd="4" presId="urn:microsoft.com/office/officeart/2005/8/layout/default"/>
    <dgm:cxn modelId="{672430A5-8AB1-48B3-B6E4-38F3FA5AD091}" srcId="{2C619A47-0C1B-48AE-BD8B-E632240D95E2}" destId="{15013F9A-8BBF-43F8-9212-800EDA002A18}" srcOrd="0" destOrd="0" parTransId="{F258CC05-2FA9-461F-A6D1-CC3FC2B891DD}" sibTransId="{65C6F6F6-10D3-49FD-B487-084C4BC00826}"/>
    <dgm:cxn modelId="{F4ED2AEC-74F1-4E50-9742-D1FAB11D6B17}" srcId="{6F1C652D-0A59-4150-97D7-6EB55D6C7CAF}" destId="{B8582D71-8304-4781-BA13-0E7830783790}" srcOrd="4" destOrd="0" parTransId="{DA05D142-0F52-4DF3-8299-E505411458EC}" sibTransId="{950F8838-C310-45FE-AB9A-E3CC45BD1042}"/>
    <dgm:cxn modelId="{FCC57476-3BD0-454E-B494-63B197EB2D46}" type="presOf" srcId="{F2C2EC16-246B-4927-85A4-FD5308E10E7E}" destId="{40B0B89C-C132-48BD-9A79-305EB1AA0D28}" srcOrd="0" destOrd="1" presId="urn:microsoft.com/office/officeart/2005/8/layout/default"/>
    <dgm:cxn modelId="{618F5E87-5AB8-4421-BE5D-489931449D4A}" srcId="{25D48741-E92A-4651-9C88-63D901E0160E}" destId="{5604CF8C-670D-4C6B-A4F8-62B5607EB470}" srcOrd="3" destOrd="0" parTransId="{3E1E9F0F-D092-426E-B3C2-DC766C0319B3}" sibTransId="{AFE08B48-AB33-493B-9AA0-40274E1BC322}"/>
    <dgm:cxn modelId="{686A4D0A-AC93-DE48-9CB9-46A8A04C4DA4}" type="presOf" srcId="{07672901-4503-4BDA-8DB5-92A9EEE61B98}" destId="{C9ECE6AD-3CBB-409D-A1EB-8948B273CFBE}" srcOrd="0" destOrd="2" presId="urn:microsoft.com/office/officeart/2005/8/layout/default"/>
    <dgm:cxn modelId="{5AB7D0D6-58A1-BC45-808F-E4349174CF62}" type="presOf" srcId="{469A0B06-6C7F-468F-955B-82CB9DE36E85}" destId="{7CDACDEC-2CD7-4AD6-8583-4F45422AA087}" srcOrd="0" destOrd="1" presId="urn:microsoft.com/office/officeart/2005/8/layout/default"/>
    <dgm:cxn modelId="{D0EB9248-58E3-4499-9FCC-A3118437523E}" srcId="{15013F9A-8BBF-43F8-9212-800EDA002A18}" destId="{FE70F60E-2D5F-4044-865C-36B4709898D1}" srcOrd="2" destOrd="0" parTransId="{D5936202-A593-42C4-B381-23B71C8C7C25}" sibTransId="{FD879CE2-6DE2-4900-A9EB-A6EA85AABDEC}"/>
    <dgm:cxn modelId="{5B7FF939-80EB-482D-9B82-61AF95663F5E}" srcId="{6F1C652D-0A59-4150-97D7-6EB55D6C7CAF}" destId="{542BB6C0-033C-4687-9CCB-2DC2F405EA94}" srcOrd="1" destOrd="0" parTransId="{F87E7418-A034-4888-BE9F-E2EBCC4094A2}" sibTransId="{F83FF5D9-624C-4551-97C0-4FE18233A3D5}"/>
    <dgm:cxn modelId="{AA501B33-F728-9046-86FB-D2BE707565EF}" type="presOf" srcId="{15013F9A-8BBF-43F8-9212-800EDA002A18}" destId="{C9ECE6AD-3CBB-409D-A1EB-8948B273CFBE}" srcOrd="0" destOrd="0" presId="urn:microsoft.com/office/officeart/2005/8/layout/default"/>
    <dgm:cxn modelId="{1FCC0A5E-266E-44F1-A8EA-5F255E95AA67}" srcId="{2C619A47-0C1B-48AE-BD8B-E632240D95E2}" destId="{6F1C652D-0A59-4150-97D7-6EB55D6C7CAF}" srcOrd="3" destOrd="0" parTransId="{A227F362-BA49-4A88-9D34-41A257C9FBAC}" sibTransId="{31253851-1698-4E27-B5EE-08AE3B68BE2B}"/>
    <dgm:cxn modelId="{C290B8ED-07EB-C54C-B730-A31B3A11E461}" type="presOf" srcId="{BF3A8FF9-2B4E-4994-995C-0E242D633B85}" destId="{7CDACDEC-2CD7-4AD6-8583-4F45422AA087}" srcOrd="0" destOrd="3" presId="urn:microsoft.com/office/officeart/2005/8/layout/default"/>
    <dgm:cxn modelId="{CFC41FE2-5C07-F448-8BA5-DD9109958BA3}" type="presOf" srcId="{290730D9-D4D1-45F9-89E7-9F5ED29775F9}" destId="{C65F2988-5508-42D2-9C7C-EB97AC51A7BD}" srcOrd="0" destOrd="3" presId="urn:microsoft.com/office/officeart/2005/8/layout/default"/>
    <dgm:cxn modelId="{FA7F40D4-FCF0-C446-B4BE-4E3B9CD0AABC}" type="presOf" srcId="{13626D95-DF24-485D-80EB-F5730FE22E11}" destId="{7CDACDEC-2CD7-4AD6-8583-4F45422AA087}" srcOrd="0" destOrd="2" presId="urn:microsoft.com/office/officeart/2005/8/layout/default"/>
    <dgm:cxn modelId="{B4D2483B-D976-C848-90C9-0B6F4D7DF09F}" type="presOf" srcId="{FE70F60E-2D5F-4044-865C-36B4709898D1}" destId="{C9ECE6AD-3CBB-409D-A1EB-8948B273CFBE}" srcOrd="0" destOrd="3" presId="urn:microsoft.com/office/officeart/2005/8/layout/default"/>
    <dgm:cxn modelId="{6B01D044-4332-4669-A118-AB5B1B77E4C7}" srcId="{25D48741-E92A-4651-9C88-63D901E0160E}" destId="{13626D95-DF24-485D-80EB-F5730FE22E11}" srcOrd="1" destOrd="0" parTransId="{2425C71A-2361-4353-8BF7-0D8CBC476043}" sibTransId="{20EBD19A-E3EB-4387-8C3C-0EECF925CB1B}"/>
    <dgm:cxn modelId="{A81985FD-4645-3749-B850-05A9FCB4ECBE}" type="presOf" srcId="{C3E9B08F-BAB5-435B-81B2-6B3349A99D93}" destId="{40B0B89C-C132-48BD-9A79-305EB1AA0D28}" srcOrd="0" destOrd="3" presId="urn:microsoft.com/office/officeart/2005/8/layout/default"/>
    <dgm:cxn modelId="{65F3FF9D-7599-4021-924D-EAD7EF6F2BCD}" srcId="{6F1C652D-0A59-4150-97D7-6EB55D6C7CAF}" destId="{35F28A52-C5C8-4D4F-91B4-FFAA0466A283}" srcOrd="5" destOrd="0" parTransId="{502E03BD-B94E-41B6-A3E6-D6EE40A9D006}" sibTransId="{4A99E0FF-5741-44C5-B999-A22336959A2C}"/>
    <dgm:cxn modelId="{7D74A332-50E0-F647-BB77-549D15073EBB}" type="presOf" srcId="{25D48741-E92A-4651-9C88-63D901E0160E}" destId="{7CDACDEC-2CD7-4AD6-8583-4F45422AA087}" srcOrd="0" destOrd="0" presId="urn:microsoft.com/office/officeart/2005/8/layout/default"/>
    <dgm:cxn modelId="{D5FFAD42-CEB7-4EEA-8E2B-7824CC1E6F7C}" srcId="{14DF44B2-A43B-4F3D-86EB-3CF4E7726F97}" destId="{344DC04D-3359-4BF4-89C2-12823614ADEA}" srcOrd="3" destOrd="0" parTransId="{3355C327-C01A-493E-9CEC-5019AFF1441E}" sibTransId="{FD0EAC9D-A59E-49DE-8889-9D79F4AF2A79}"/>
    <dgm:cxn modelId="{E00F100F-1052-4FE6-AA91-46DEB86CAD1B}" srcId="{15013F9A-8BBF-43F8-9212-800EDA002A18}" destId="{68E1D6BA-C575-4D16-9FB9-091C1307D5DF}" srcOrd="3" destOrd="0" parTransId="{C7F7BD50-7F84-45D7-8A23-ACC0D008C8B5}" sibTransId="{150172A9-63EA-4E8C-B369-DCD7710A1012}"/>
    <dgm:cxn modelId="{F23ED1BD-D4A6-EA42-A197-4209980D27A7}" type="presOf" srcId="{AD508CCC-AC04-4FD0-BB1A-513D9887613E}" destId="{C65F2988-5508-42D2-9C7C-EB97AC51A7BD}" srcOrd="0" destOrd="5" presId="urn:microsoft.com/office/officeart/2005/8/layout/default"/>
    <dgm:cxn modelId="{A095E53F-EF1F-9B4F-8618-8ECDBF8084ED}" type="presOf" srcId="{542BB6C0-033C-4687-9CCB-2DC2F405EA94}" destId="{40B0B89C-C132-48BD-9A79-305EB1AA0D28}" srcOrd="0" destOrd="2" presId="urn:microsoft.com/office/officeart/2005/8/layout/default"/>
    <dgm:cxn modelId="{9F4F0519-A399-496D-A6B1-0B26F524D6E2}" srcId="{25D48741-E92A-4651-9C88-63D901E0160E}" destId="{469A0B06-6C7F-468F-955B-82CB9DE36E85}" srcOrd="0" destOrd="0" parTransId="{B926C728-1DAA-4B65-879A-40C557F647B6}" sibTransId="{FE2BD140-80F1-4DE3-A258-8B517B7BD3CA}"/>
    <dgm:cxn modelId="{8DDE797F-BC99-E24A-909F-912738DB351E}" type="presOf" srcId="{311AC49F-BD65-45CD-9539-B492D9CB8D64}" destId="{C9ECE6AD-3CBB-409D-A1EB-8948B273CFBE}" srcOrd="0" destOrd="1" presId="urn:microsoft.com/office/officeart/2005/8/layout/default"/>
    <dgm:cxn modelId="{079DC11F-174B-DA48-A989-B20C94DC05EE}" type="presOf" srcId="{B8582D71-8304-4781-BA13-0E7830783790}" destId="{40B0B89C-C132-48BD-9A79-305EB1AA0D28}" srcOrd="0" destOrd="5" presId="urn:microsoft.com/office/officeart/2005/8/layout/default"/>
    <dgm:cxn modelId="{2B32846B-219E-EB4C-9D36-2CFD2DCE96B3}" type="presOf" srcId="{6F1C652D-0A59-4150-97D7-6EB55D6C7CAF}" destId="{40B0B89C-C132-48BD-9A79-305EB1AA0D28}" srcOrd="0" destOrd="0" presId="urn:microsoft.com/office/officeart/2005/8/layout/default"/>
    <dgm:cxn modelId="{FE34F410-28B4-B34D-9468-0A3560D598C0}" type="presOf" srcId="{14DF44B2-A43B-4F3D-86EB-3CF4E7726F97}" destId="{C65F2988-5508-42D2-9C7C-EB97AC51A7BD}" srcOrd="0" destOrd="0" presId="urn:microsoft.com/office/officeart/2005/8/layout/default"/>
    <dgm:cxn modelId="{5F959997-D4E5-4472-A9A0-AE0196F7BFC3}" srcId="{6F1C652D-0A59-4150-97D7-6EB55D6C7CAF}" destId="{F2C2EC16-246B-4927-85A4-FD5308E10E7E}" srcOrd="0" destOrd="0" parTransId="{8881F2B5-F2CF-4BB8-8A27-E8F40D9D0CA3}" sibTransId="{64FD32B1-45F9-4B3E-9C9E-412FB22A835A}"/>
    <dgm:cxn modelId="{288060B1-27D9-674B-B61A-AA7B85F283B3}" type="presOf" srcId="{344DC04D-3359-4BF4-89C2-12823614ADEA}" destId="{C65F2988-5508-42D2-9C7C-EB97AC51A7BD}" srcOrd="0" destOrd="4" presId="urn:microsoft.com/office/officeart/2005/8/layout/default"/>
    <dgm:cxn modelId="{F203E12D-B14D-4952-9AF9-1E40517FE1A4}" srcId="{14DF44B2-A43B-4F3D-86EB-3CF4E7726F97}" destId="{290730D9-D4D1-45F9-89E7-9F5ED29775F9}" srcOrd="2" destOrd="0" parTransId="{60139D91-FA32-4219-9F79-1DEE21DBAF33}" sibTransId="{47E3CD85-6EED-45A5-A010-CC30F3CE7E2A}"/>
    <dgm:cxn modelId="{F961A0A6-D138-4653-9F1A-9EDE7D6018AF}" srcId="{15013F9A-8BBF-43F8-9212-800EDA002A18}" destId="{07672901-4503-4BDA-8DB5-92A9EEE61B98}" srcOrd="1" destOrd="0" parTransId="{3E3E1C99-3BD4-447E-825A-B8AC75157F40}" sibTransId="{2721183F-4B4B-47AD-AECE-059512847A1B}"/>
    <dgm:cxn modelId="{0C0EB4EF-FB74-A84A-99F8-8B0186BF0E3B}" type="presOf" srcId="{5604CF8C-670D-4C6B-A4F8-62B5607EB470}" destId="{7CDACDEC-2CD7-4AD6-8583-4F45422AA087}" srcOrd="0" destOrd="4" presId="urn:microsoft.com/office/officeart/2005/8/layout/default"/>
    <dgm:cxn modelId="{E3322581-7BC0-418D-8A9F-3E60FBAA0410}" srcId="{2C619A47-0C1B-48AE-BD8B-E632240D95E2}" destId="{25D48741-E92A-4651-9C88-63D901E0160E}" srcOrd="2" destOrd="0" parTransId="{699B2958-6C70-4341-9458-2AAB5BA6A368}" sibTransId="{7409082D-34DD-46FA-A1DE-2E5F23D72EF5}"/>
    <dgm:cxn modelId="{94B288D4-0D2F-2547-BC57-AE5C70649694}" type="presOf" srcId="{35F28A52-C5C8-4D4F-91B4-FFAA0466A283}" destId="{40B0B89C-C132-48BD-9A79-305EB1AA0D28}" srcOrd="0" destOrd="6" presId="urn:microsoft.com/office/officeart/2005/8/layout/default"/>
    <dgm:cxn modelId="{B3CEE6B5-1401-4750-8706-EC46914392AA}" srcId="{15013F9A-8BBF-43F8-9212-800EDA002A18}" destId="{311AC49F-BD65-45CD-9539-B492D9CB8D64}" srcOrd="0" destOrd="0" parTransId="{A1F9C92A-C907-4E9D-AAAA-05E674B0B457}" sibTransId="{13DAEEE1-8F72-4BBF-9AFF-94000D243A32}"/>
    <dgm:cxn modelId="{CD678F61-B060-324A-8DB1-76F2505DD0E0}" type="presOf" srcId="{594A0430-3973-42AA-BB9A-12CC7AF7078B}" destId="{C65F2988-5508-42D2-9C7C-EB97AC51A7BD}" srcOrd="0" destOrd="2" presId="urn:microsoft.com/office/officeart/2005/8/layout/default"/>
    <dgm:cxn modelId="{DB096E87-8528-4CDB-BA33-E9CDD91DCE0A}" srcId="{14DF44B2-A43B-4F3D-86EB-3CF4E7726F97}" destId="{594A0430-3973-42AA-BB9A-12CC7AF7078B}" srcOrd="1" destOrd="0" parTransId="{7CBC80A9-5CCC-44F5-BE8C-92132A4FF5C5}" sibTransId="{DE05CE03-EE8D-4141-8FB8-B48286F165FE}"/>
    <dgm:cxn modelId="{F0EF88A3-1E2E-4D50-8ED0-F011107A1CBF}" srcId="{14DF44B2-A43B-4F3D-86EB-3CF4E7726F97}" destId="{E77259C3-6D80-457D-87BA-3B781E9A41FE}" srcOrd="0" destOrd="0" parTransId="{AC9ADC84-079F-4F4A-98AD-2D4F11703183}" sibTransId="{DA2DB1A8-F922-4864-B4BC-8B2872795A66}"/>
    <dgm:cxn modelId="{5DA19962-4877-A44A-B01B-E14B12E41D92}" type="presOf" srcId="{2C619A47-0C1B-48AE-BD8B-E632240D95E2}" destId="{5354857F-E0E1-42C0-9EAA-7F53E562423A}" srcOrd="0" destOrd="0" presId="urn:microsoft.com/office/officeart/2005/8/layout/default"/>
    <dgm:cxn modelId="{2E21404D-2F12-4B94-9CE2-836632B76F43}" srcId="{2C619A47-0C1B-48AE-BD8B-E632240D95E2}" destId="{14DF44B2-A43B-4F3D-86EB-3CF4E7726F97}" srcOrd="1" destOrd="0" parTransId="{2E319D5D-D2A1-4AD3-91B3-6AC00D36DC3C}" sibTransId="{A6E94816-1514-4A0B-B7FE-CC5D7AEFC369}"/>
    <dgm:cxn modelId="{105E3FBB-88AF-43EA-B3F3-3D838C3C4FB6}" srcId="{6F1C652D-0A59-4150-97D7-6EB55D6C7CAF}" destId="{22F6D6B5-63B3-4631-A599-0B4E171BF16C}" srcOrd="3" destOrd="0" parTransId="{5B171F06-F496-420A-B881-C43A06407590}" sibTransId="{C8D82A42-A71E-46E0-969C-B57E25EFDFB1}"/>
    <dgm:cxn modelId="{3CF60A64-4B6F-45D2-B239-9932E8630147}" srcId="{14DF44B2-A43B-4F3D-86EB-3CF4E7726F97}" destId="{AD508CCC-AC04-4FD0-BB1A-513D9887613E}" srcOrd="4" destOrd="0" parTransId="{E32FB077-D359-409D-A66C-785FBAB5759B}" sibTransId="{34F7CD7F-E6F7-49C3-A594-48C6BDEF2A52}"/>
    <dgm:cxn modelId="{B754D087-7732-468B-A9B4-754E2DFB1505}" srcId="{25D48741-E92A-4651-9C88-63D901E0160E}" destId="{BF3A8FF9-2B4E-4994-995C-0E242D633B85}" srcOrd="2" destOrd="0" parTransId="{6469C92B-8653-49B5-95CC-D949444DDD69}" sibTransId="{6FAB8884-F530-4C32-81AA-3CBCB03061E1}"/>
    <dgm:cxn modelId="{B1781FB3-6DD4-094D-8954-5CB4D0DBDE70}" type="presOf" srcId="{E77259C3-6D80-457D-87BA-3B781E9A41FE}" destId="{C65F2988-5508-42D2-9C7C-EB97AC51A7BD}" srcOrd="0" destOrd="1" presId="urn:microsoft.com/office/officeart/2005/8/layout/default"/>
    <dgm:cxn modelId="{018C54FF-1AE6-C04E-B9E6-5C45B87ED980}" type="presParOf" srcId="{5354857F-E0E1-42C0-9EAA-7F53E562423A}" destId="{C9ECE6AD-3CBB-409D-A1EB-8948B273CFBE}" srcOrd="0" destOrd="0" presId="urn:microsoft.com/office/officeart/2005/8/layout/default"/>
    <dgm:cxn modelId="{ED6BD914-D748-8548-84E4-37D7D957DBC9}" type="presParOf" srcId="{5354857F-E0E1-42C0-9EAA-7F53E562423A}" destId="{013129F4-7E62-4E29-8E99-F9818961AA02}" srcOrd="1" destOrd="0" presId="urn:microsoft.com/office/officeart/2005/8/layout/default"/>
    <dgm:cxn modelId="{42473A51-180B-2148-A65C-046A55E68865}" type="presParOf" srcId="{5354857F-E0E1-42C0-9EAA-7F53E562423A}" destId="{C65F2988-5508-42D2-9C7C-EB97AC51A7BD}" srcOrd="2" destOrd="0" presId="urn:microsoft.com/office/officeart/2005/8/layout/default"/>
    <dgm:cxn modelId="{463EF2FC-8D16-4948-974E-EDF86C82860C}" type="presParOf" srcId="{5354857F-E0E1-42C0-9EAA-7F53E562423A}" destId="{21D46260-BE0A-4F4C-854D-7B5DCD02E73A}" srcOrd="3" destOrd="0" presId="urn:microsoft.com/office/officeart/2005/8/layout/default"/>
    <dgm:cxn modelId="{F4B31A5E-E53F-C347-8219-F8AF5AF3AC8C}" type="presParOf" srcId="{5354857F-E0E1-42C0-9EAA-7F53E562423A}" destId="{7CDACDEC-2CD7-4AD6-8583-4F45422AA087}" srcOrd="4" destOrd="0" presId="urn:microsoft.com/office/officeart/2005/8/layout/default"/>
    <dgm:cxn modelId="{7B5F9E1E-0665-CB4E-A474-88CF2198AA92}" type="presParOf" srcId="{5354857F-E0E1-42C0-9EAA-7F53E562423A}" destId="{E3887F42-F1D3-46CE-AFCA-41F016153BF8}" srcOrd="5" destOrd="0" presId="urn:microsoft.com/office/officeart/2005/8/layout/default"/>
    <dgm:cxn modelId="{5053DDF2-1377-AA45-AD46-D7249621C56B}" type="presParOf" srcId="{5354857F-E0E1-42C0-9EAA-7F53E562423A}" destId="{40B0B89C-C132-48BD-9A79-305EB1AA0D2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68FC00-9209-495F-8865-EE80CBFED4FC}"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n-GB"/>
        </a:p>
      </dgm:t>
    </dgm:pt>
    <dgm:pt modelId="{8C6A2FC2-B032-46B8-AC02-DA9178A94041}">
      <dgm:prSet phldrT="[Text]"/>
      <dgm:spPr/>
      <dgm:t>
        <a:bodyPr/>
        <a:lstStyle/>
        <a:p>
          <a:r>
            <a:rPr lang="en-GB" b="1" dirty="0" smtClean="0"/>
            <a:t>Excellent Science Base</a:t>
          </a:r>
          <a:endParaRPr lang="en-GB" b="1" dirty="0"/>
        </a:p>
      </dgm:t>
    </dgm:pt>
    <dgm:pt modelId="{9F7D3F8B-9EE3-4AF2-AA18-CF44A4D43A53}" type="parTrans" cxnId="{423161EA-323F-48CE-B379-FC1544518808}">
      <dgm:prSet/>
      <dgm:spPr/>
      <dgm:t>
        <a:bodyPr/>
        <a:lstStyle/>
        <a:p>
          <a:endParaRPr lang="en-GB"/>
        </a:p>
      </dgm:t>
    </dgm:pt>
    <dgm:pt modelId="{20B5F7D2-39AE-4315-892B-820151BD4133}" type="sibTrans" cxnId="{423161EA-323F-48CE-B379-FC1544518808}">
      <dgm:prSet/>
      <dgm:spPr/>
      <dgm:t>
        <a:bodyPr/>
        <a:lstStyle/>
        <a:p>
          <a:endParaRPr lang="en-GB"/>
        </a:p>
      </dgm:t>
    </dgm:pt>
    <dgm:pt modelId="{CC59FEB9-CEF3-439A-B4F1-EB457D33E29F}">
      <dgm:prSet phldrT="[Text]"/>
      <dgm:spPr>
        <a:solidFill>
          <a:schemeClr val="accent1">
            <a:lumMod val="20000"/>
            <a:lumOff val="80000"/>
          </a:schemeClr>
        </a:solidFill>
      </dgm:spPr>
      <dgm:t>
        <a:bodyPr/>
        <a:lstStyle/>
        <a:p>
          <a:r>
            <a:rPr lang="en-GB" dirty="0" smtClean="0"/>
            <a:t>SSH fully supported under the ERC, MCSA and research infrastructures</a:t>
          </a:r>
          <a:endParaRPr lang="en-GB" dirty="0"/>
        </a:p>
      </dgm:t>
    </dgm:pt>
    <dgm:pt modelId="{D1029642-97F4-4E91-8D4D-21F93DF7DDAA}" type="parTrans" cxnId="{4701A607-D2D3-4262-B0B0-FA2E98C301F2}">
      <dgm:prSet/>
      <dgm:spPr/>
      <dgm:t>
        <a:bodyPr/>
        <a:lstStyle/>
        <a:p>
          <a:endParaRPr lang="en-GB"/>
        </a:p>
      </dgm:t>
    </dgm:pt>
    <dgm:pt modelId="{67C3CD63-F57E-4829-AB34-091054FC0D25}" type="sibTrans" cxnId="{4701A607-D2D3-4262-B0B0-FA2E98C301F2}">
      <dgm:prSet/>
      <dgm:spPr/>
      <dgm:t>
        <a:bodyPr/>
        <a:lstStyle/>
        <a:p>
          <a:endParaRPr lang="en-GB"/>
        </a:p>
      </dgm:t>
    </dgm:pt>
    <dgm:pt modelId="{DB7D202F-B478-425E-B9EA-0C2A2D136F8A}">
      <dgm:prSet phldrT="[Text]"/>
      <dgm:spPr/>
      <dgm:t>
        <a:bodyPr/>
        <a:lstStyle/>
        <a:p>
          <a:r>
            <a:rPr lang="en-GB" b="1" dirty="0" smtClean="0"/>
            <a:t>Industrial Leadership</a:t>
          </a:r>
          <a:endParaRPr lang="en-GB" b="1" dirty="0"/>
        </a:p>
      </dgm:t>
    </dgm:pt>
    <dgm:pt modelId="{59844B35-A066-4D61-B490-DFE97AFF22D8}" type="parTrans" cxnId="{4ECFEE1C-81A6-45A0-8ACD-D3DE9CB72BB8}">
      <dgm:prSet/>
      <dgm:spPr/>
      <dgm:t>
        <a:bodyPr/>
        <a:lstStyle/>
        <a:p>
          <a:endParaRPr lang="en-GB"/>
        </a:p>
      </dgm:t>
    </dgm:pt>
    <dgm:pt modelId="{30AA5340-9B6D-4A97-AA36-85692F63ED3D}" type="sibTrans" cxnId="{4ECFEE1C-81A6-45A0-8ACD-D3DE9CB72BB8}">
      <dgm:prSet/>
      <dgm:spPr/>
      <dgm:t>
        <a:bodyPr/>
        <a:lstStyle/>
        <a:p>
          <a:endParaRPr lang="en-GB"/>
        </a:p>
      </dgm:t>
    </dgm:pt>
    <dgm:pt modelId="{9DB57E2F-5DD4-41A1-B898-31B09E62C2DC}">
      <dgm:prSet phldrT="[Text]"/>
      <dgm:spPr>
        <a:solidFill>
          <a:srgbClr val="FFFF99"/>
        </a:solidFill>
      </dgm:spPr>
      <dgm:t>
        <a:bodyPr/>
        <a:lstStyle/>
        <a:p>
          <a:r>
            <a:rPr lang="en-GB" dirty="0" smtClean="0"/>
            <a:t>“Societal engagement on responsible nanotechnology”</a:t>
          </a:r>
          <a:endParaRPr lang="en-GB" dirty="0"/>
        </a:p>
      </dgm:t>
    </dgm:pt>
    <dgm:pt modelId="{112967D6-CB03-4493-B067-FC1502CA3226}" type="parTrans" cxnId="{7C32C3F7-B498-454F-A43F-AF3897804F2C}">
      <dgm:prSet/>
      <dgm:spPr/>
      <dgm:t>
        <a:bodyPr/>
        <a:lstStyle/>
        <a:p>
          <a:endParaRPr lang="en-GB"/>
        </a:p>
      </dgm:t>
    </dgm:pt>
    <dgm:pt modelId="{D915FF91-0246-46FF-B015-0F799B80A494}" type="sibTrans" cxnId="{7C32C3F7-B498-454F-A43F-AF3897804F2C}">
      <dgm:prSet/>
      <dgm:spPr/>
      <dgm:t>
        <a:bodyPr/>
        <a:lstStyle/>
        <a:p>
          <a:endParaRPr lang="en-GB"/>
        </a:p>
      </dgm:t>
    </dgm:pt>
    <dgm:pt modelId="{E0EC8E01-8AC8-485D-8555-49CA5471BBD4}">
      <dgm:prSet phldrT="[Text]"/>
      <dgm:spPr>
        <a:solidFill>
          <a:srgbClr val="FFFF99"/>
        </a:solidFill>
      </dgm:spPr>
      <dgm:t>
        <a:bodyPr/>
        <a:lstStyle/>
        <a:p>
          <a:r>
            <a:rPr lang="en-GB" dirty="0" smtClean="0"/>
            <a:t>“Innovative materials for creative industries”</a:t>
          </a:r>
          <a:endParaRPr lang="en-GB" dirty="0"/>
        </a:p>
      </dgm:t>
    </dgm:pt>
    <dgm:pt modelId="{AC33E4B7-3DFA-401C-A190-F3A70A18AF47}" type="parTrans" cxnId="{2348C695-E0A9-47EC-89DF-E704D3ECD23B}">
      <dgm:prSet/>
      <dgm:spPr/>
      <dgm:t>
        <a:bodyPr/>
        <a:lstStyle/>
        <a:p>
          <a:endParaRPr lang="en-GB"/>
        </a:p>
      </dgm:t>
    </dgm:pt>
    <dgm:pt modelId="{F4F3DFBD-1F9E-4494-9F8B-B35C6C01837C}" type="sibTrans" cxnId="{2348C695-E0A9-47EC-89DF-E704D3ECD23B}">
      <dgm:prSet/>
      <dgm:spPr/>
      <dgm:t>
        <a:bodyPr/>
        <a:lstStyle/>
        <a:p>
          <a:endParaRPr lang="en-GB"/>
        </a:p>
      </dgm:t>
    </dgm:pt>
    <dgm:pt modelId="{DF39C7EE-B20E-442F-B835-3262C3D88E10}">
      <dgm:prSet phldrT="[Text]"/>
      <dgm:spPr>
        <a:solidFill>
          <a:srgbClr val="FFFF99"/>
        </a:solidFill>
      </dgm:spPr>
      <dgm:t>
        <a:bodyPr/>
        <a:lstStyle/>
        <a:p>
          <a:r>
            <a:rPr lang="en-GB" dirty="0" smtClean="0"/>
            <a:t>“Developing smart factories that are attractive to workers”</a:t>
          </a:r>
          <a:endParaRPr lang="en-GB" dirty="0"/>
        </a:p>
      </dgm:t>
    </dgm:pt>
    <dgm:pt modelId="{25D48BC6-2D6D-46AB-9336-3AB0CC55EB41}" type="parTrans" cxnId="{66D322F3-BF88-4DC0-B5C0-2F56DA007D32}">
      <dgm:prSet/>
      <dgm:spPr/>
      <dgm:t>
        <a:bodyPr/>
        <a:lstStyle/>
        <a:p>
          <a:endParaRPr lang="en-GB"/>
        </a:p>
      </dgm:t>
    </dgm:pt>
    <dgm:pt modelId="{6B25D104-FE4A-4A60-8104-7967AAC317A0}" type="sibTrans" cxnId="{66D322F3-BF88-4DC0-B5C0-2F56DA007D32}">
      <dgm:prSet/>
      <dgm:spPr/>
      <dgm:t>
        <a:bodyPr/>
        <a:lstStyle/>
        <a:p>
          <a:endParaRPr lang="en-GB"/>
        </a:p>
      </dgm:t>
    </dgm:pt>
    <dgm:pt modelId="{3ADD0D55-CAF2-478E-8AA4-C771E48B025A}">
      <dgm:prSet phldrT="[Text]"/>
      <dgm:spPr>
        <a:solidFill>
          <a:schemeClr val="accent1">
            <a:lumMod val="20000"/>
            <a:lumOff val="80000"/>
          </a:schemeClr>
        </a:solidFill>
      </dgm:spPr>
      <dgm:t>
        <a:bodyPr/>
        <a:lstStyle/>
        <a:p>
          <a:r>
            <a:rPr lang="en-GB" dirty="0" smtClean="0"/>
            <a:t>FET calls for “intense collaboration across disciplines…cognitive sciences, social sciences or economics…and with the arts and humanities”</a:t>
          </a:r>
          <a:endParaRPr lang="en-GB" dirty="0"/>
        </a:p>
      </dgm:t>
    </dgm:pt>
    <dgm:pt modelId="{E8B6846C-AF25-4D2E-BF61-A87260E9DB6B}" type="parTrans" cxnId="{5CC81BB8-88FB-4936-82E7-646F772A09EE}">
      <dgm:prSet/>
      <dgm:spPr/>
      <dgm:t>
        <a:bodyPr/>
        <a:lstStyle/>
        <a:p>
          <a:endParaRPr lang="en-GB"/>
        </a:p>
      </dgm:t>
    </dgm:pt>
    <dgm:pt modelId="{BD621170-8CC2-40F0-AB9D-000EAC97A870}" type="sibTrans" cxnId="{5CC81BB8-88FB-4936-82E7-646F772A09EE}">
      <dgm:prSet/>
      <dgm:spPr/>
      <dgm:t>
        <a:bodyPr/>
        <a:lstStyle/>
        <a:p>
          <a:endParaRPr lang="en-GB"/>
        </a:p>
      </dgm:t>
    </dgm:pt>
    <dgm:pt modelId="{7DED3F7A-6752-4DA7-892B-16D4610C571C}">
      <dgm:prSet phldrT="[Text]"/>
      <dgm:spPr>
        <a:solidFill>
          <a:srgbClr val="FFFF99"/>
        </a:solidFill>
      </dgm:spPr>
      <dgm:t>
        <a:bodyPr/>
        <a:lstStyle/>
        <a:p>
          <a:r>
            <a:rPr lang="en-GB" dirty="0" smtClean="0"/>
            <a:t>“Human-centric digital age”</a:t>
          </a:r>
          <a:endParaRPr lang="en-GB" dirty="0"/>
        </a:p>
      </dgm:t>
    </dgm:pt>
    <dgm:pt modelId="{4ED96B56-6E0B-44DB-A8C3-1C29B1141C32}" type="parTrans" cxnId="{42487F02-5956-4E30-9C69-A617376D4F6F}">
      <dgm:prSet/>
      <dgm:spPr/>
      <dgm:t>
        <a:bodyPr/>
        <a:lstStyle/>
        <a:p>
          <a:endParaRPr lang="en-GB"/>
        </a:p>
      </dgm:t>
    </dgm:pt>
    <dgm:pt modelId="{71C33225-DE33-4DC8-A511-2992D3DB9FB7}" type="sibTrans" cxnId="{42487F02-5956-4E30-9C69-A617376D4F6F}">
      <dgm:prSet/>
      <dgm:spPr/>
      <dgm:t>
        <a:bodyPr/>
        <a:lstStyle/>
        <a:p>
          <a:endParaRPr lang="en-GB"/>
        </a:p>
      </dgm:t>
    </dgm:pt>
    <dgm:pt modelId="{E3691755-4AFC-4C49-9C00-2604659D82CD}" type="pres">
      <dgm:prSet presAssocID="{8868FC00-9209-495F-8865-EE80CBFED4FC}" presName="Name0" presStyleCnt="0">
        <dgm:presLayoutVars>
          <dgm:dir/>
          <dgm:animLvl val="lvl"/>
          <dgm:resizeHandles val="exact"/>
        </dgm:presLayoutVars>
      </dgm:prSet>
      <dgm:spPr/>
      <dgm:t>
        <a:bodyPr/>
        <a:lstStyle/>
        <a:p>
          <a:endParaRPr lang="en-US"/>
        </a:p>
      </dgm:t>
    </dgm:pt>
    <dgm:pt modelId="{1370735A-CF27-4C58-9A39-993F7E252357}" type="pres">
      <dgm:prSet presAssocID="{8C6A2FC2-B032-46B8-AC02-DA9178A94041}" presName="linNode" presStyleCnt="0"/>
      <dgm:spPr/>
    </dgm:pt>
    <dgm:pt modelId="{EC7AF1B8-45D2-4EEC-B2DA-B1FF273584C0}" type="pres">
      <dgm:prSet presAssocID="{8C6A2FC2-B032-46B8-AC02-DA9178A94041}" presName="parTx" presStyleLbl="revTx" presStyleIdx="0" presStyleCnt="2">
        <dgm:presLayoutVars>
          <dgm:chMax val="1"/>
          <dgm:bulletEnabled val="1"/>
        </dgm:presLayoutVars>
      </dgm:prSet>
      <dgm:spPr/>
      <dgm:t>
        <a:bodyPr/>
        <a:lstStyle/>
        <a:p>
          <a:endParaRPr lang="en-GB"/>
        </a:p>
      </dgm:t>
    </dgm:pt>
    <dgm:pt modelId="{BD61C1DE-3DD7-439D-B0FE-A78B9914FD23}" type="pres">
      <dgm:prSet presAssocID="{8C6A2FC2-B032-46B8-AC02-DA9178A94041}" presName="bracket" presStyleLbl="parChTrans1D1" presStyleIdx="0" presStyleCnt="2"/>
      <dgm:spPr/>
    </dgm:pt>
    <dgm:pt modelId="{B3A9C7F2-EA6B-433F-AA73-F61E7AA54B80}" type="pres">
      <dgm:prSet presAssocID="{8C6A2FC2-B032-46B8-AC02-DA9178A94041}" presName="spH" presStyleCnt="0"/>
      <dgm:spPr/>
    </dgm:pt>
    <dgm:pt modelId="{8F6D7EBE-2337-4DC5-8C85-D8DFBFF0E7B9}" type="pres">
      <dgm:prSet presAssocID="{8C6A2FC2-B032-46B8-AC02-DA9178A94041}" presName="desTx" presStyleLbl="node1" presStyleIdx="0" presStyleCnt="2" custScaleX="141047" custLinFactNeighborY="-283">
        <dgm:presLayoutVars>
          <dgm:bulletEnabled val="1"/>
        </dgm:presLayoutVars>
      </dgm:prSet>
      <dgm:spPr/>
      <dgm:t>
        <a:bodyPr/>
        <a:lstStyle/>
        <a:p>
          <a:endParaRPr lang="en-GB"/>
        </a:p>
      </dgm:t>
    </dgm:pt>
    <dgm:pt modelId="{F9B7CC04-6D4F-4EDE-B440-19AB83703419}" type="pres">
      <dgm:prSet presAssocID="{20B5F7D2-39AE-4315-892B-820151BD4133}" presName="spV" presStyleCnt="0"/>
      <dgm:spPr/>
    </dgm:pt>
    <dgm:pt modelId="{BC8B9549-636F-4741-836D-9E29467C11B8}" type="pres">
      <dgm:prSet presAssocID="{DB7D202F-B478-425E-B9EA-0C2A2D136F8A}" presName="linNode" presStyleCnt="0"/>
      <dgm:spPr/>
    </dgm:pt>
    <dgm:pt modelId="{4039E544-7078-4785-A18A-3DAB0D05802E}" type="pres">
      <dgm:prSet presAssocID="{DB7D202F-B478-425E-B9EA-0C2A2D136F8A}" presName="parTx" presStyleLbl="revTx" presStyleIdx="1" presStyleCnt="2">
        <dgm:presLayoutVars>
          <dgm:chMax val="1"/>
          <dgm:bulletEnabled val="1"/>
        </dgm:presLayoutVars>
      </dgm:prSet>
      <dgm:spPr/>
      <dgm:t>
        <a:bodyPr/>
        <a:lstStyle/>
        <a:p>
          <a:endParaRPr lang="en-GB"/>
        </a:p>
      </dgm:t>
    </dgm:pt>
    <dgm:pt modelId="{5305861C-B959-45AC-9490-8AA40E60E8F3}" type="pres">
      <dgm:prSet presAssocID="{DB7D202F-B478-425E-B9EA-0C2A2D136F8A}" presName="bracket" presStyleLbl="parChTrans1D1" presStyleIdx="1" presStyleCnt="2"/>
      <dgm:spPr/>
    </dgm:pt>
    <dgm:pt modelId="{0326B46E-F73E-4898-A2EB-DCA61E5AF513}" type="pres">
      <dgm:prSet presAssocID="{DB7D202F-B478-425E-B9EA-0C2A2D136F8A}" presName="spH" presStyleCnt="0"/>
      <dgm:spPr/>
    </dgm:pt>
    <dgm:pt modelId="{B435DDA6-E2E0-44C3-9A4B-FB9505190773}" type="pres">
      <dgm:prSet presAssocID="{DB7D202F-B478-425E-B9EA-0C2A2D136F8A}" presName="desTx" presStyleLbl="node1" presStyleIdx="1" presStyleCnt="2" custScaleX="137370">
        <dgm:presLayoutVars>
          <dgm:bulletEnabled val="1"/>
        </dgm:presLayoutVars>
      </dgm:prSet>
      <dgm:spPr/>
      <dgm:t>
        <a:bodyPr/>
        <a:lstStyle/>
        <a:p>
          <a:endParaRPr lang="en-GB"/>
        </a:p>
      </dgm:t>
    </dgm:pt>
  </dgm:ptLst>
  <dgm:cxnLst>
    <dgm:cxn modelId="{0FCF5A50-7E4B-469D-9C3E-C9C9AFFBA195}" type="presOf" srcId="{7DED3F7A-6752-4DA7-892B-16D4610C571C}" destId="{B435DDA6-E2E0-44C3-9A4B-FB9505190773}" srcOrd="0" destOrd="3" presId="urn:diagrams.loki3.com/BracketList+Icon"/>
    <dgm:cxn modelId="{423161EA-323F-48CE-B379-FC1544518808}" srcId="{8868FC00-9209-495F-8865-EE80CBFED4FC}" destId="{8C6A2FC2-B032-46B8-AC02-DA9178A94041}" srcOrd="0" destOrd="0" parTransId="{9F7D3F8B-9EE3-4AF2-AA18-CF44A4D43A53}" sibTransId="{20B5F7D2-39AE-4315-892B-820151BD4133}"/>
    <dgm:cxn modelId="{F6458EDE-934E-4B01-8BBA-121013A251B3}" type="presOf" srcId="{CC59FEB9-CEF3-439A-B4F1-EB457D33E29F}" destId="{8F6D7EBE-2337-4DC5-8C85-D8DFBFF0E7B9}" srcOrd="0" destOrd="0" presId="urn:diagrams.loki3.com/BracketList+Icon"/>
    <dgm:cxn modelId="{7C32C3F7-B498-454F-A43F-AF3897804F2C}" srcId="{DB7D202F-B478-425E-B9EA-0C2A2D136F8A}" destId="{9DB57E2F-5DD4-41A1-B898-31B09E62C2DC}" srcOrd="0" destOrd="0" parTransId="{112967D6-CB03-4493-B067-FC1502CA3226}" sibTransId="{D915FF91-0246-46FF-B015-0F799B80A494}"/>
    <dgm:cxn modelId="{4ECFEE1C-81A6-45A0-8ACD-D3DE9CB72BB8}" srcId="{8868FC00-9209-495F-8865-EE80CBFED4FC}" destId="{DB7D202F-B478-425E-B9EA-0C2A2D136F8A}" srcOrd="1" destOrd="0" parTransId="{59844B35-A066-4D61-B490-DFE97AFF22D8}" sibTransId="{30AA5340-9B6D-4A97-AA36-85692F63ED3D}"/>
    <dgm:cxn modelId="{4701A607-D2D3-4262-B0B0-FA2E98C301F2}" srcId="{8C6A2FC2-B032-46B8-AC02-DA9178A94041}" destId="{CC59FEB9-CEF3-439A-B4F1-EB457D33E29F}" srcOrd="0" destOrd="0" parTransId="{D1029642-97F4-4E91-8D4D-21F93DF7DDAA}" sibTransId="{67C3CD63-F57E-4829-AB34-091054FC0D25}"/>
    <dgm:cxn modelId="{55FC7ABE-EC62-4256-AE0D-DFB65BCE86C8}" type="presOf" srcId="{E0EC8E01-8AC8-485D-8555-49CA5471BBD4}" destId="{B435DDA6-E2E0-44C3-9A4B-FB9505190773}" srcOrd="0" destOrd="1" presId="urn:diagrams.loki3.com/BracketList+Icon"/>
    <dgm:cxn modelId="{2348C695-E0A9-47EC-89DF-E704D3ECD23B}" srcId="{DB7D202F-B478-425E-B9EA-0C2A2D136F8A}" destId="{E0EC8E01-8AC8-485D-8555-49CA5471BBD4}" srcOrd="1" destOrd="0" parTransId="{AC33E4B7-3DFA-401C-A190-F3A70A18AF47}" sibTransId="{F4F3DFBD-1F9E-4494-9F8B-B35C6C01837C}"/>
    <dgm:cxn modelId="{4AE1F850-0A14-4D5A-81C2-31D7658C9416}" type="presOf" srcId="{DF39C7EE-B20E-442F-B835-3262C3D88E10}" destId="{B435DDA6-E2E0-44C3-9A4B-FB9505190773}" srcOrd="0" destOrd="2" presId="urn:diagrams.loki3.com/BracketList+Icon"/>
    <dgm:cxn modelId="{5CC81BB8-88FB-4936-82E7-646F772A09EE}" srcId="{8C6A2FC2-B032-46B8-AC02-DA9178A94041}" destId="{3ADD0D55-CAF2-478E-8AA4-C771E48B025A}" srcOrd="1" destOrd="0" parTransId="{E8B6846C-AF25-4D2E-BF61-A87260E9DB6B}" sibTransId="{BD621170-8CC2-40F0-AB9D-000EAC97A870}"/>
    <dgm:cxn modelId="{42487F02-5956-4E30-9C69-A617376D4F6F}" srcId="{DB7D202F-B478-425E-B9EA-0C2A2D136F8A}" destId="{7DED3F7A-6752-4DA7-892B-16D4610C571C}" srcOrd="3" destOrd="0" parTransId="{4ED96B56-6E0B-44DB-A8C3-1C29B1141C32}" sibTransId="{71C33225-DE33-4DC8-A511-2992D3DB9FB7}"/>
    <dgm:cxn modelId="{5139D1AF-A534-4145-A145-BD9A63A5608E}" type="presOf" srcId="{8C6A2FC2-B032-46B8-AC02-DA9178A94041}" destId="{EC7AF1B8-45D2-4EEC-B2DA-B1FF273584C0}" srcOrd="0" destOrd="0" presId="urn:diagrams.loki3.com/BracketList+Icon"/>
    <dgm:cxn modelId="{3C57200C-BEFA-4CC2-95D0-ED17E2F7A559}" type="presOf" srcId="{9DB57E2F-5DD4-41A1-B898-31B09E62C2DC}" destId="{B435DDA6-E2E0-44C3-9A4B-FB9505190773}" srcOrd="0" destOrd="0" presId="urn:diagrams.loki3.com/BracketList+Icon"/>
    <dgm:cxn modelId="{66D322F3-BF88-4DC0-B5C0-2F56DA007D32}" srcId="{DB7D202F-B478-425E-B9EA-0C2A2D136F8A}" destId="{DF39C7EE-B20E-442F-B835-3262C3D88E10}" srcOrd="2" destOrd="0" parTransId="{25D48BC6-2D6D-46AB-9336-3AB0CC55EB41}" sibTransId="{6B25D104-FE4A-4A60-8104-7967AAC317A0}"/>
    <dgm:cxn modelId="{84FAFACD-F103-4563-9105-510ACCB19F90}" type="presOf" srcId="{3ADD0D55-CAF2-478E-8AA4-C771E48B025A}" destId="{8F6D7EBE-2337-4DC5-8C85-D8DFBFF0E7B9}" srcOrd="0" destOrd="1" presId="urn:diagrams.loki3.com/BracketList+Icon"/>
    <dgm:cxn modelId="{73DF464F-1BA9-4D11-9AE3-7D0DEFA85766}" type="presOf" srcId="{8868FC00-9209-495F-8865-EE80CBFED4FC}" destId="{E3691755-4AFC-4C49-9C00-2604659D82CD}" srcOrd="0" destOrd="0" presId="urn:diagrams.loki3.com/BracketList+Icon"/>
    <dgm:cxn modelId="{36EBD400-1522-416B-B381-FC94859B689E}" type="presOf" srcId="{DB7D202F-B478-425E-B9EA-0C2A2D136F8A}" destId="{4039E544-7078-4785-A18A-3DAB0D05802E}" srcOrd="0" destOrd="0" presId="urn:diagrams.loki3.com/BracketList+Icon"/>
    <dgm:cxn modelId="{892B33F4-6ED1-4B30-953B-CB15211C3D27}" type="presParOf" srcId="{E3691755-4AFC-4C49-9C00-2604659D82CD}" destId="{1370735A-CF27-4C58-9A39-993F7E252357}" srcOrd="0" destOrd="0" presId="urn:diagrams.loki3.com/BracketList+Icon"/>
    <dgm:cxn modelId="{FA62F25F-F76E-4745-B7BA-F51DA06A5019}" type="presParOf" srcId="{1370735A-CF27-4C58-9A39-993F7E252357}" destId="{EC7AF1B8-45D2-4EEC-B2DA-B1FF273584C0}" srcOrd="0" destOrd="0" presId="urn:diagrams.loki3.com/BracketList+Icon"/>
    <dgm:cxn modelId="{827BB92D-B94D-4C60-AFF6-3DE75243F453}" type="presParOf" srcId="{1370735A-CF27-4C58-9A39-993F7E252357}" destId="{BD61C1DE-3DD7-439D-B0FE-A78B9914FD23}" srcOrd="1" destOrd="0" presId="urn:diagrams.loki3.com/BracketList+Icon"/>
    <dgm:cxn modelId="{A46EAA9C-84B4-4FC2-ADC1-2F7E2AE843AD}" type="presParOf" srcId="{1370735A-CF27-4C58-9A39-993F7E252357}" destId="{B3A9C7F2-EA6B-433F-AA73-F61E7AA54B80}" srcOrd="2" destOrd="0" presId="urn:diagrams.loki3.com/BracketList+Icon"/>
    <dgm:cxn modelId="{179330DB-1339-49A0-9C6E-35C0C286B2F9}" type="presParOf" srcId="{1370735A-CF27-4C58-9A39-993F7E252357}" destId="{8F6D7EBE-2337-4DC5-8C85-D8DFBFF0E7B9}" srcOrd="3" destOrd="0" presId="urn:diagrams.loki3.com/BracketList+Icon"/>
    <dgm:cxn modelId="{8CB36E02-205A-4EB4-8AF4-5757B3441C72}" type="presParOf" srcId="{E3691755-4AFC-4C49-9C00-2604659D82CD}" destId="{F9B7CC04-6D4F-4EDE-B440-19AB83703419}" srcOrd="1" destOrd="0" presId="urn:diagrams.loki3.com/BracketList+Icon"/>
    <dgm:cxn modelId="{82974A1D-6940-4FEC-8E1A-EB6EB8CD972E}" type="presParOf" srcId="{E3691755-4AFC-4C49-9C00-2604659D82CD}" destId="{BC8B9549-636F-4741-836D-9E29467C11B8}" srcOrd="2" destOrd="0" presId="urn:diagrams.loki3.com/BracketList+Icon"/>
    <dgm:cxn modelId="{AC45FC00-05EB-499E-A057-7744B51167E1}" type="presParOf" srcId="{BC8B9549-636F-4741-836D-9E29467C11B8}" destId="{4039E544-7078-4785-A18A-3DAB0D05802E}" srcOrd="0" destOrd="0" presId="urn:diagrams.loki3.com/BracketList+Icon"/>
    <dgm:cxn modelId="{87DD790D-5694-4EF3-8B6B-B83C6D9E4346}" type="presParOf" srcId="{BC8B9549-636F-4741-836D-9E29467C11B8}" destId="{5305861C-B959-45AC-9490-8AA40E60E8F3}" srcOrd="1" destOrd="0" presId="urn:diagrams.loki3.com/BracketList+Icon"/>
    <dgm:cxn modelId="{454210BB-3E84-4853-BF09-1865CE2A0BFD}" type="presParOf" srcId="{BC8B9549-636F-4741-836D-9E29467C11B8}" destId="{0326B46E-F73E-4898-A2EB-DCA61E5AF513}" srcOrd="2" destOrd="0" presId="urn:diagrams.loki3.com/BracketList+Icon"/>
    <dgm:cxn modelId="{E6BDD1DB-7187-4715-A81B-88694499C189}" type="presParOf" srcId="{BC8B9549-636F-4741-836D-9E29467C11B8}" destId="{B435DDA6-E2E0-44C3-9A4B-FB9505190773}"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7E1F70-9BA2-457F-ADE7-E1452183D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2428D60-0010-4380-AC3B-8E7C798FCAE1}">
      <dgm:prSet phldrT="[Text]"/>
      <dgm:spPr/>
      <dgm:t>
        <a:bodyPr/>
        <a:lstStyle/>
        <a:p>
          <a:r>
            <a:rPr lang="en-GB" b="1" dirty="0" smtClean="0"/>
            <a:t>Health</a:t>
          </a:r>
          <a:endParaRPr lang="en-GB" b="1" dirty="0"/>
        </a:p>
      </dgm:t>
    </dgm:pt>
    <dgm:pt modelId="{810ED40F-3DC5-4208-B784-3F4AD5E53D08}" type="parTrans" cxnId="{79835C3E-265A-4ED3-AF8E-C5A2AF0A56DE}">
      <dgm:prSet/>
      <dgm:spPr/>
      <dgm:t>
        <a:bodyPr/>
        <a:lstStyle/>
        <a:p>
          <a:endParaRPr lang="en-GB"/>
        </a:p>
      </dgm:t>
    </dgm:pt>
    <dgm:pt modelId="{6F4F2F39-0CDC-42CD-9843-9CCE7624EFF2}" type="sibTrans" cxnId="{79835C3E-265A-4ED3-AF8E-C5A2AF0A56DE}">
      <dgm:prSet/>
      <dgm:spPr/>
      <dgm:t>
        <a:bodyPr/>
        <a:lstStyle/>
        <a:p>
          <a:endParaRPr lang="en-GB"/>
        </a:p>
      </dgm:t>
    </dgm:pt>
    <dgm:pt modelId="{E5902A73-DCE5-418A-8CAE-32161CB32C64}">
      <dgm:prSet phldrT="[Text]"/>
      <dgm:spPr>
        <a:solidFill>
          <a:schemeClr val="tx2">
            <a:lumMod val="20000"/>
            <a:lumOff val="80000"/>
            <a:alpha val="90000"/>
          </a:schemeClr>
        </a:solidFill>
      </dgm:spPr>
      <dgm:t>
        <a:bodyPr/>
        <a:lstStyle/>
        <a:p>
          <a:r>
            <a:rPr lang="en-GB" dirty="0" smtClean="0"/>
            <a:t>“Individual empowerment for self-management of health”</a:t>
          </a:r>
          <a:endParaRPr lang="en-GB" dirty="0"/>
        </a:p>
      </dgm:t>
    </dgm:pt>
    <dgm:pt modelId="{5FA58F28-01CC-4F8E-A7FC-36C6234FBEE5}" type="parTrans" cxnId="{73AF344B-1A0D-471F-8147-105937868396}">
      <dgm:prSet/>
      <dgm:spPr/>
      <dgm:t>
        <a:bodyPr/>
        <a:lstStyle/>
        <a:p>
          <a:endParaRPr lang="en-GB"/>
        </a:p>
      </dgm:t>
    </dgm:pt>
    <dgm:pt modelId="{D4F78E78-46A2-4025-946F-5D77A7FCE181}" type="sibTrans" cxnId="{73AF344B-1A0D-471F-8147-105937868396}">
      <dgm:prSet/>
      <dgm:spPr/>
      <dgm:t>
        <a:bodyPr/>
        <a:lstStyle/>
        <a:p>
          <a:endParaRPr lang="en-GB"/>
        </a:p>
      </dgm:t>
    </dgm:pt>
    <dgm:pt modelId="{7F16A162-C622-4637-8160-E93865DE0346}">
      <dgm:prSet phldrT="[Text]"/>
      <dgm:spPr/>
      <dgm:t>
        <a:bodyPr/>
        <a:lstStyle/>
        <a:p>
          <a:r>
            <a:rPr lang="en-GB" b="1" dirty="0" smtClean="0"/>
            <a:t>Food security</a:t>
          </a:r>
          <a:endParaRPr lang="en-GB" b="1" dirty="0"/>
        </a:p>
      </dgm:t>
    </dgm:pt>
    <dgm:pt modelId="{E9BA07BF-5CDC-42D4-BDE3-2B97715F1DEF}" type="parTrans" cxnId="{4681890B-B7E5-4CE7-B45F-76588A4E3F82}">
      <dgm:prSet/>
      <dgm:spPr/>
      <dgm:t>
        <a:bodyPr/>
        <a:lstStyle/>
        <a:p>
          <a:endParaRPr lang="en-GB"/>
        </a:p>
      </dgm:t>
    </dgm:pt>
    <dgm:pt modelId="{481F4350-ACC0-469E-8E80-EA8A5FAF8110}" type="sibTrans" cxnId="{4681890B-B7E5-4CE7-B45F-76588A4E3F82}">
      <dgm:prSet/>
      <dgm:spPr/>
      <dgm:t>
        <a:bodyPr/>
        <a:lstStyle/>
        <a:p>
          <a:endParaRPr lang="en-GB"/>
        </a:p>
      </dgm:t>
    </dgm:pt>
    <dgm:pt modelId="{8B970B57-BD2E-4C74-828A-14D0F2CC9CE8}">
      <dgm:prSet phldrT="[Text]"/>
      <dgm:spPr>
        <a:solidFill>
          <a:schemeClr val="tx2">
            <a:lumMod val="20000"/>
            <a:lumOff val="80000"/>
            <a:alpha val="90000"/>
          </a:schemeClr>
        </a:solidFill>
      </dgm:spPr>
      <dgm:t>
        <a:bodyPr/>
        <a:lstStyle/>
        <a:p>
          <a:r>
            <a:rPr lang="en-US" b="0" dirty="0" smtClean="0"/>
            <a:t>“Socio-economic challenges, price shocks, food choice and hidden hunger”</a:t>
          </a:r>
          <a:endParaRPr lang="en-GB" b="0" dirty="0"/>
        </a:p>
      </dgm:t>
    </dgm:pt>
    <dgm:pt modelId="{E1FD99CE-A47C-4F4F-94B9-2BAC5182D46E}" type="parTrans" cxnId="{95428997-515A-4B57-8F98-30AD5979B7DD}">
      <dgm:prSet/>
      <dgm:spPr/>
      <dgm:t>
        <a:bodyPr/>
        <a:lstStyle/>
        <a:p>
          <a:endParaRPr lang="en-GB"/>
        </a:p>
      </dgm:t>
    </dgm:pt>
    <dgm:pt modelId="{50B0CE3D-FED9-4CDE-A19B-F5A65DAAA5B0}" type="sibTrans" cxnId="{95428997-515A-4B57-8F98-30AD5979B7DD}">
      <dgm:prSet/>
      <dgm:spPr/>
      <dgm:t>
        <a:bodyPr/>
        <a:lstStyle/>
        <a:p>
          <a:endParaRPr lang="en-GB"/>
        </a:p>
      </dgm:t>
    </dgm:pt>
    <dgm:pt modelId="{4FF52913-8D4C-4681-9794-5970C89699A0}">
      <dgm:prSet phldrT="[Text]"/>
      <dgm:spPr/>
      <dgm:t>
        <a:bodyPr/>
        <a:lstStyle/>
        <a:p>
          <a:r>
            <a:rPr lang="en-GB" b="1" dirty="0" smtClean="0"/>
            <a:t>Energy</a:t>
          </a:r>
          <a:endParaRPr lang="en-GB" b="1" dirty="0"/>
        </a:p>
      </dgm:t>
    </dgm:pt>
    <dgm:pt modelId="{D2BD4EF2-3254-4466-B57F-BBC1084F7675}" type="parTrans" cxnId="{5CC1C82E-B8A0-45A1-B903-03E241579EF2}">
      <dgm:prSet/>
      <dgm:spPr/>
      <dgm:t>
        <a:bodyPr/>
        <a:lstStyle/>
        <a:p>
          <a:endParaRPr lang="en-GB"/>
        </a:p>
      </dgm:t>
    </dgm:pt>
    <dgm:pt modelId="{4F9E2325-C19B-43BD-83B3-E7320F0DB66E}" type="sibTrans" cxnId="{5CC1C82E-B8A0-45A1-B903-03E241579EF2}">
      <dgm:prSet/>
      <dgm:spPr/>
      <dgm:t>
        <a:bodyPr/>
        <a:lstStyle/>
        <a:p>
          <a:endParaRPr lang="en-GB"/>
        </a:p>
      </dgm:t>
    </dgm:pt>
    <dgm:pt modelId="{65D93250-A616-4B13-81B2-2B80586E3E88}">
      <dgm:prSet phldrT="[Text]"/>
      <dgm:spPr>
        <a:solidFill>
          <a:schemeClr val="tx2">
            <a:lumMod val="20000"/>
            <a:lumOff val="80000"/>
            <a:alpha val="90000"/>
          </a:schemeClr>
        </a:solidFill>
      </dgm:spPr>
      <dgm:t>
        <a:bodyPr/>
        <a:lstStyle/>
        <a:p>
          <a:r>
            <a:rPr lang="en-GB" dirty="0" smtClean="0"/>
            <a:t>“Consumer engagement for energy efficiency”</a:t>
          </a:r>
          <a:endParaRPr lang="en-GB" dirty="0"/>
        </a:p>
      </dgm:t>
    </dgm:pt>
    <dgm:pt modelId="{B5A38F5B-C1AE-4F44-B489-20622A36DCDE}" type="parTrans" cxnId="{1C4DEC25-A64A-4690-B71D-36FF5F490E8D}">
      <dgm:prSet/>
      <dgm:spPr/>
      <dgm:t>
        <a:bodyPr/>
        <a:lstStyle/>
        <a:p>
          <a:endParaRPr lang="en-GB"/>
        </a:p>
      </dgm:t>
    </dgm:pt>
    <dgm:pt modelId="{938BAE70-9C86-4B62-A739-245CCD3A6582}" type="sibTrans" cxnId="{1C4DEC25-A64A-4690-B71D-36FF5F490E8D}">
      <dgm:prSet/>
      <dgm:spPr/>
      <dgm:t>
        <a:bodyPr/>
        <a:lstStyle/>
        <a:p>
          <a:endParaRPr lang="en-GB"/>
        </a:p>
      </dgm:t>
    </dgm:pt>
    <dgm:pt modelId="{1EE39899-08B8-40CF-8D2C-75146C370E73}">
      <dgm:prSet phldrT="[Text]"/>
      <dgm:spPr>
        <a:solidFill>
          <a:schemeClr val="tx2">
            <a:lumMod val="20000"/>
            <a:lumOff val="80000"/>
            <a:alpha val="90000"/>
          </a:schemeClr>
        </a:solidFill>
      </dgm:spPr>
      <dgm:t>
        <a:bodyPr/>
        <a:lstStyle/>
        <a:p>
          <a:r>
            <a:rPr lang="en-GB" dirty="0" smtClean="0"/>
            <a:t>“Promoting integrated care”</a:t>
          </a:r>
          <a:endParaRPr lang="en-GB" dirty="0"/>
        </a:p>
      </dgm:t>
    </dgm:pt>
    <dgm:pt modelId="{196EF744-35C4-4901-8D76-210B99E9A13C}" type="parTrans" cxnId="{54E1DC16-16AC-4947-9345-3F9E8A1B273C}">
      <dgm:prSet/>
      <dgm:spPr/>
      <dgm:t>
        <a:bodyPr/>
        <a:lstStyle/>
        <a:p>
          <a:endParaRPr lang="en-GB"/>
        </a:p>
      </dgm:t>
    </dgm:pt>
    <dgm:pt modelId="{AB53DD42-16B4-4D7F-9558-1CBCE80AC8A9}" type="sibTrans" cxnId="{54E1DC16-16AC-4947-9345-3F9E8A1B273C}">
      <dgm:prSet/>
      <dgm:spPr/>
      <dgm:t>
        <a:bodyPr/>
        <a:lstStyle/>
        <a:p>
          <a:endParaRPr lang="en-GB"/>
        </a:p>
      </dgm:t>
    </dgm:pt>
    <dgm:pt modelId="{3BB7AFC3-E92C-4DF6-8B07-5CA3B36FF903}">
      <dgm:prSet phldrT="[Text]"/>
      <dgm:spPr>
        <a:solidFill>
          <a:schemeClr val="tx2">
            <a:lumMod val="20000"/>
            <a:lumOff val="80000"/>
            <a:alpha val="90000"/>
          </a:schemeClr>
        </a:solidFill>
      </dgm:spPr>
      <dgm:t>
        <a:bodyPr/>
        <a:lstStyle/>
        <a:p>
          <a:r>
            <a:rPr lang="en-GB" b="0" dirty="0" smtClean="0"/>
            <a:t>“Diet, impulsivity and compulsivity”</a:t>
          </a:r>
          <a:endParaRPr lang="en-GB" b="0" dirty="0"/>
        </a:p>
      </dgm:t>
    </dgm:pt>
    <dgm:pt modelId="{51CC648A-7CC6-436D-BEC4-50B3F698509C}" type="parTrans" cxnId="{705D60FD-B698-4B16-9998-298A1BF541EF}">
      <dgm:prSet/>
      <dgm:spPr/>
      <dgm:t>
        <a:bodyPr/>
        <a:lstStyle/>
        <a:p>
          <a:endParaRPr lang="en-GB"/>
        </a:p>
      </dgm:t>
    </dgm:pt>
    <dgm:pt modelId="{3955A9F2-51CA-449D-B22C-6CF8A4372CD9}" type="sibTrans" cxnId="{705D60FD-B698-4B16-9998-298A1BF541EF}">
      <dgm:prSet/>
      <dgm:spPr/>
      <dgm:t>
        <a:bodyPr/>
        <a:lstStyle/>
        <a:p>
          <a:endParaRPr lang="en-GB"/>
        </a:p>
      </dgm:t>
    </dgm:pt>
    <dgm:pt modelId="{F771E4D7-62FC-44C0-8B15-9B98D10D236C}">
      <dgm:prSet phldrT="[Text]"/>
      <dgm:spPr>
        <a:solidFill>
          <a:schemeClr val="tx2">
            <a:lumMod val="20000"/>
            <a:lumOff val="80000"/>
            <a:alpha val="90000"/>
          </a:schemeClr>
        </a:solidFill>
      </dgm:spPr>
      <dgm:t>
        <a:bodyPr/>
        <a:lstStyle/>
        <a:p>
          <a:r>
            <a:rPr lang="en-GB" b="0" dirty="0" smtClean="0"/>
            <a:t>Unlocking the growth potential of rural areas through enhanced governance and social innovation”</a:t>
          </a:r>
          <a:endParaRPr lang="en-GB" b="0" dirty="0"/>
        </a:p>
      </dgm:t>
    </dgm:pt>
    <dgm:pt modelId="{3EE59E1C-19A7-496D-8B7A-D632C2E6CF53}" type="parTrans" cxnId="{40361939-4160-4B65-ABB6-FDB08CC4DA63}">
      <dgm:prSet/>
      <dgm:spPr/>
      <dgm:t>
        <a:bodyPr/>
        <a:lstStyle/>
        <a:p>
          <a:endParaRPr lang="en-GB"/>
        </a:p>
      </dgm:t>
    </dgm:pt>
    <dgm:pt modelId="{83AFBD03-ED21-45E0-831C-25BEABCCDB84}" type="sibTrans" cxnId="{40361939-4160-4B65-ABB6-FDB08CC4DA63}">
      <dgm:prSet/>
      <dgm:spPr/>
      <dgm:t>
        <a:bodyPr/>
        <a:lstStyle/>
        <a:p>
          <a:endParaRPr lang="en-GB"/>
        </a:p>
      </dgm:t>
    </dgm:pt>
    <dgm:pt modelId="{E2D6EE9F-0C54-42CA-93AA-CDB78E0311FA}">
      <dgm:prSet phldrT="[Text]"/>
      <dgm:spPr>
        <a:solidFill>
          <a:schemeClr val="tx2">
            <a:lumMod val="20000"/>
            <a:lumOff val="80000"/>
            <a:alpha val="90000"/>
          </a:schemeClr>
        </a:solidFill>
      </dgm:spPr>
      <dgm:t>
        <a:bodyPr/>
        <a:lstStyle/>
        <a:p>
          <a:r>
            <a:rPr lang="en-GB" dirty="0" smtClean="0"/>
            <a:t>“Optimising the efficiency and effectiveness of health care systems and reducing inequalities”</a:t>
          </a:r>
          <a:endParaRPr lang="en-GB" dirty="0"/>
        </a:p>
      </dgm:t>
    </dgm:pt>
    <dgm:pt modelId="{E15C931D-67A8-4852-BD80-8BBC8AAA9B2F}" type="parTrans" cxnId="{156BC378-C007-49CC-9569-A8E83D36B1F8}">
      <dgm:prSet/>
      <dgm:spPr/>
      <dgm:t>
        <a:bodyPr/>
        <a:lstStyle/>
        <a:p>
          <a:endParaRPr lang="en-GB"/>
        </a:p>
      </dgm:t>
    </dgm:pt>
    <dgm:pt modelId="{7FBA51F5-6A8B-42B0-B5DD-3A22F5E70054}" type="sibTrans" cxnId="{156BC378-C007-49CC-9569-A8E83D36B1F8}">
      <dgm:prSet/>
      <dgm:spPr/>
      <dgm:t>
        <a:bodyPr/>
        <a:lstStyle/>
        <a:p>
          <a:endParaRPr lang="en-GB"/>
        </a:p>
      </dgm:t>
    </dgm:pt>
    <dgm:pt modelId="{FB313744-0712-4058-AC9D-C6118F116C93}">
      <dgm:prSet phldrT="[Text]"/>
      <dgm:spPr>
        <a:solidFill>
          <a:schemeClr val="tx2">
            <a:lumMod val="20000"/>
            <a:lumOff val="80000"/>
            <a:alpha val="90000"/>
          </a:schemeClr>
        </a:solidFill>
      </dgm:spPr>
      <dgm:t>
        <a:bodyPr/>
        <a:lstStyle/>
        <a:p>
          <a:endParaRPr lang="en-GB" dirty="0"/>
        </a:p>
      </dgm:t>
    </dgm:pt>
    <dgm:pt modelId="{CB59BDD2-557F-4107-BEEB-760D27D99D3A}" type="parTrans" cxnId="{CED99975-DC6E-457C-891D-39571C551D21}">
      <dgm:prSet/>
      <dgm:spPr/>
      <dgm:t>
        <a:bodyPr/>
        <a:lstStyle/>
        <a:p>
          <a:endParaRPr lang="en-GB"/>
        </a:p>
      </dgm:t>
    </dgm:pt>
    <dgm:pt modelId="{4E211EE2-0F22-4350-A44A-A4D0A2B88B2A}" type="sibTrans" cxnId="{CED99975-DC6E-457C-891D-39571C551D21}">
      <dgm:prSet/>
      <dgm:spPr/>
      <dgm:t>
        <a:bodyPr/>
        <a:lstStyle/>
        <a:p>
          <a:endParaRPr lang="en-GB"/>
        </a:p>
      </dgm:t>
    </dgm:pt>
    <dgm:pt modelId="{90D25874-A46D-4F73-88CF-688CE1B329AD}">
      <dgm:prSet phldrT="[Text]"/>
      <dgm:spPr>
        <a:solidFill>
          <a:schemeClr val="tx2">
            <a:lumMod val="20000"/>
            <a:lumOff val="80000"/>
            <a:alpha val="90000"/>
          </a:schemeClr>
        </a:solidFill>
      </dgm:spPr>
      <dgm:t>
        <a:bodyPr/>
        <a:lstStyle/>
        <a:p>
          <a:r>
            <a:rPr lang="en-GB" dirty="0" smtClean="0"/>
            <a:t>“The human factor in the energy system”</a:t>
          </a:r>
          <a:endParaRPr lang="en-GB" dirty="0"/>
        </a:p>
      </dgm:t>
    </dgm:pt>
    <dgm:pt modelId="{1F278F45-5C44-4477-BDC8-233F9E43BDCA}" type="parTrans" cxnId="{8852773D-4D35-4EA3-A9FA-460541E3AE6E}">
      <dgm:prSet/>
      <dgm:spPr/>
      <dgm:t>
        <a:bodyPr/>
        <a:lstStyle/>
        <a:p>
          <a:endParaRPr lang="en-GB"/>
        </a:p>
      </dgm:t>
    </dgm:pt>
    <dgm:pt modelId="{DD000E29-77F9-4F38-8D40-27DAF0ECD567}" type="sibTrans" cxnId="{8852773D-4D35-4EA3-A9FA-460541E3AE6E}">
      <dgm:prSet/>
      <dgm:spPr/>
      <dgm:t>
        <a:bodyPr/>
        <a:lstStyle/>
        <a:p>
          <a:endParaRPr lang="en-GB"/>
        </a:p>
      </dgm:t>
    </dgm:pt>
    <dgm:pt modelId="{D8C4697B-E7DE-4C0D-9897-F5C5438EB489}">
      <dgm:prSet phldrT="[Text]"/>
      <dgm:spPr>
        <a:solidFill>
          <a:schemeClr val="tx2">
            <a:lumMod val="20000"/>
            <a:lumOff val="80000"/>
            <a:alpha val="90000"/>
          </a:schemeClr>
        </a:solidFill>
      </dgm:spPr>
      <dgm:t>
        <a:bodyPr/>
        <a:lstStyle/>
        <a:p>
          <a:r>
            <a:rPr lang="en-GB" dirty="0" smtClean="0"/>
            <a:t>“The economics of climate change mitigation”</a:t>
          </a:r>
          <a:endParaRPr lang="en-GB" dirty="0"/>
        </a:p>
      </dgm:t>
    </dgm:pt>
    <dgm:pt modelId="{55474024-C1EE-4AD0-86AE-A768002F8606}" type="parTrans" cxnId="{1648A8AB-B88E-47F7-AC74-BE8352C2DB93}">
      <dgm:prSet/>
      <dgm:spPr/>
      <dgm:t>
        <a:bodyPr/>
        <a:lstStyle/>
        <a:p>
          <a:endParaRPr lang="en-GB"/>
        </a:p>
      </dgm:t>
    </dgm:pt>
    <dgm:pt modelId="{FA2B85CA-5665-4C04-B1CF-F9B42E578EC8}" type="sibTrans" cxnId="{1648A8AB-B88E-47F7-AC74-BE8352C2DB93}">
      <dgm:prSet/>
      <dgm:spPr/>
      <dgm:t>
        <a:bodyPr/>
        <a:lstStyle/>
        <a:p>
          <a:endParaRPr lang="en-GB"/>
        </a:p>
      </dgm:t>
    </dgm:pt>
    <dgm:pt modelId="{31E00B56-B021-4576-86FC-630404F89D2A}" type="pres">
      <dgm:prSet presAssocID="{737E1F70-9BA2-457F-ADE7-E1452183D059}" presName="Name0" presStyleCnt="0">
        <dgm:presLayoutVars>
          <dgm:dir/>
          <dgm:animLvl val="lvl"/>
          <dgm:resizeHandles val="exact"/>
        </dgm:presLayoutVars>
      </dgm:prSet>
      <dgm:spPr/>
      <dgm:t>
        <a:bodyPr/>
        <a:lstStyle/>
        <a:p>
          <a:endParaRPr lang="en-US"/>
        </a:p>
      </dgm:t>
    </dgm:pt>
    <dgm:pt modelId="{2D720E25-44D8-4755-A841-732A64711CB9}" type="pres">
      <dgm:prSet presAssocID="{32428D60-0010-4380-AC3B-8E7C798FCAE1}" presName="composite" presStyleCnt="0"/>
      <dgm:spPr/>
    </dgm:pt>
    <dgm:pt modelId="{089AC685-A8B0-406C-942D-E3993B1C8B33}" type="pres">
      <dgm:prSet presAssocID="{32428D60-0010-4380-AC3B-8E7C798FCAE1}" presName="parTx" presStyleLbl="alignNode1" presStyleIdx="0" presStyleCnt="3">
        <dgm:presLayoutVars>
          <dgm:chMax val="0"/>
          <dgm:chPref val="0"/>
          <dgm:bulletEnabled val="1"/>
        </dgm:presLayoutVars>
      </dgm:prSet>
      <dgm:spPr/>
      <dgm:t>
        <a:bodyPr/>
        <a:lstStyle/>
        <a:p>
          <a:endParaRPr lang="en-US"/>
        </a:p>
      </dgm:t>
    </dgm:pt>
    <dgm:pt modelId="{9C2DD1F2-E045-46E1-B7BD-1BDB8BA3488A}" type="pres">
      <dgm:prSet presAssocID="{32428D60-0010-4380-AC3B-8E7C798FCAE1}" presName="desTx" presStyleLbl="alignAccFollowNode1" presStyleIdx="0" presStyleCnt="3">
        <dgm:presLayoutVars>
          <dgm:bulletEnabled val="1"/>
        </dgm:presLayoutVars>
      </dgm:prSet>
      <dgm:spPr/>
      <dgm:t>
        <a:bodyPr/>
        <a:lstStyle/>
        <a:p>
          <a:endParaRPr lang="en-GB"/>
        </a:p>
      </dgm:t>
    </dgm:pt>
    <dgm:pt modelId="{857F578B-2059-42C2-8D96-FFA6C1FE41A4}" type="pres">
      <dgm:prSet presAssocID="{6F4F2F39-0CDC-42CD-9843-9CCE7624EFF2}" presName="space" presStyleCnt="0"/>
      <dgm:spPr/>
    </dgm:pt>
    <dgm:pt modelId="{93624770-5B86-40E1-8BEA-46257A572A20}" type="pres">
      <dgm:prSet presAssocID="{7F16A162-C622-4637-8160-E93865DE0346}" presName="composite" presStyleCnt="0"/>
      <dgm:spPr/>
    </dgm:pt>
    <dgm:pt modelId="{6E7FB4C2-DB5B-461C-97BF-C49DAFDE307C}" type="pres">
      <dgm:prSet presAssocID="{7F16A162-C622-4637-8160-E93865DE0346}" presName="parTx" presStyleLbl="alignNode1" presStyleIdx="1" presStyleCnt="3">
        <dgm:presLayoutVars>
          <dgm:chMax val="0"/>
          <dgm:chPref val="0"/>
          <dgm:bulletEnabled val="1"/>
        </dgm:presLayoutVars>
      </dgm:prSet>
      <dgm:spPr/>
      <dgm:t>
        <a:bodyPr/>
        <a:lstStyle/>
        <a:p>
          <a:endParaRPr lang="en-GB"/>
        </a:p>
      </dgm:t>
    </dgm:pt>
    <dgm:pt modelId="{377BB993-2309-4331-9593-E076C2A21ED9}" type="pres">
      <dgm:prSet presAssocID="{7F16A162-C622-4637-8160-E93865DE0346}" presName="desTx" presStyleLbl="alignAccFollowNode1" presStyleIdx="1" presStyleCnt="3" custLinFactNeighborX="1966">
        <dgm:presLayoutVars>
          <dgm:bulletEnabled val="1"/>
        </dgm:presLayoutVars>
      </dgm:prSet>
      <dgm:spPr/>
      <dgm:t>
        <a:bodyPr/>
        <a:lstStyle/>
        <a:p>
          <a:endParaRPr lang="en-GB"/>
        </a:p>
      </dgm:t>
    </dgm:pt>
    <dgm:pt modelId="{C510E246-F8B1-4341-942A-5D02224BD373}" type="pres">
      <dgm:prSet presAssocID="{481F4350-ACC0-469E-8E80-EA8A5FAF8110}" presName="space" presStyleCnt="0"/>
      <dgm:spPr/>
    </dgm:pt>
    <dgm:pt modelId="{6BAE3540-4A8F-4EE1-BB95-147E1DE26325}" type="pres">
      <dgm:prSet presAssocID="{4FF52913-8D4C-4681-9794-5970C89699A0}" presName="composite" presStyleCnt="0"/>
      <dgm:spPr/>
    </dgm:pt>
    <dgm:pt modelId="{0794B40B-4F53-4E61-8742-46B4A6F1C265}" type="pres">
      <dgm:prSet presAssocID="{4FF52913-8D4C-4681-9794-5970C89699A0}" presName="parTx" presStyleLbl="alignNode1" presStyleIdx="2" presStyleCnt="3">
        <dgm:presLayoutVars>
          <dgm:chMax val="0"/>
          <dgm:chPref val="0"/>
          <dgm:bulletEnabled val="1"/>
        </dgm:presLayoutVars>
      </dgm:prSet>
      <dgm:spPr/>
      <dgm:t>
        <a:bodyPr/>
        <a:lstStyle/>
        <a:p>
          <a:endParaRPr lang="en-US"/>
        </a:p>
      </dgm:t>
    </dgm:pt>
    <dgm:pt modelId="{E1ADCEC3-F121-4975-AE51-AF4BB19542F7}" type="pres">
      <dgm:prSet presAssocID="{4FF52913-8D4C-4681-9794-5970C89699A0}" presName="desTx" presStyleLbl="alignAccFollowNode1" presStyleIdx="2" presStyleCnt="3">
        <dgm:presLayoutVars>
          <dgm:bulletEnabled val="1"/>
        </dgm:presLayoutVars>
      </dgm:prSet>
      <dgm:spPr/>
      <dgm:t>
        <a:bodyPr/>
        <a:lstStyle/>
        <a:p>
          <a:endParaRPr lang="en-GB"/>
        </a:p>
      </dgm:t>
    </dgm:pt>
  </dgm:ptLst>
  <dgm:cxnLst>
    <dgm:cxn modelId="{2C0D26FD-599A-45C3-AA00-9F091EE98F3B}" type="presOf" srcId="{1EE39899-08B8-40CF-8D2C-75146C370E73}" destId="{9C2DD1F2-E045-46E1-B7BD-1BDB8BA3488A}" srcOrd="0" destOrd="1" presId="urn:microsoft.com/office/officeart/2005/8/layout/hList1"/>
    <dgm:cxn modelId="{9CFD37B5-6795-4C00-9F64-062944306FCE}" type="presOf" srcId="{32428D60-0010-4380-AC3B-8E7C798FCAE1}" destId="{089AC685-A8B0-406C-942D-E3993B1C8B33}" srcOrd="0" destOrd="0" presId="urn:microsoft.com/office/officeart/2005/8/layout/hList1"/>
    <dgm:cxn modelId="{8852773D-4D35-4EA3-A9FA-460541E3AE6E}" srcId="{4FF52913-8D4C-4681-9794-5970C89699A0}" destId="{90D25874-A46D-4F73-88CF-688CE1B329AD}" srcOrd="1" destOrd="0" parTransId="{1F278F45-5C44-4477-BDC8-233F9E43BDCA}" sibTransId="{DD000E29-77F9-4F38-8D40-27DAF0ECD567}"/>
    <dgm:cxn modelId="{73AF344B-1A0D-471F-8147-105937868396}" srcId="{32428D60-0010-4380-AC3B-8E7C798FCAE1}" destId="{E5902A73-DCE5-418A-8CAE-32161CB32C64}" srcOrd="0" destOrd="0" parTransId="{5FA58F28-01CC-4F8E-A7FC-36C6234FBEE5}" sibTransId="{D4F78E78-46A2-4025-946F-5D77A7FCE181}"/>
    <dgm:cxn modelId="{705D60FD-B698-4B16-9998-298A1BF541EF}" srcId="{7F16A162-C622-4637-8160-E93865DE0346}" destId="{3BB7AFC3-E92C-4DF6-8B07-5CA3B36FF903}" srcOrd="2" destOrd="0" parTransId="{51CC648A-7CC6-436D-BEC4-50B3F698509C}" sibTransId="{3955A9F2-51CA-449D-B22C-6CF8A4372CD9}"/>
    <dgm:cxn modelId="{7D556C46-DD40-4BC8-9A4C-6C48D7BE6280}" type="presOf" srcId="{7F16A162-C622-4637-8160-E93865DE0346}" destId="{6E7FB4C2-DB5B-461C-97BF-C49DAFDE307C}" srcOrd="0" destOrd="0" presId="urn:microsoft.com/office/officeart/2005/8/layout/hList1"/>
    <dgm:cxn modelId="{4D7D14D2-A66E-477C-846A-6077522B0F68}" type="presOf" srcId="{8B970B57-BD2E-4C74-828A-14D0F2CC9CE8}" destId="{377BB993-2309-4331-9593-E076C2A21ED9}" srcOrd="0" destOrd="0" presId="urn:microsoft.com/office/officeart/2005/8/layout/hList1"/>
    <dgm:cxn modelId="{C979D084-C9CF-462D-B757-5AA3D78DEE6D}" type="presOf" srcId="{FB313744-0712-4058-AC9D-C6118F116C93}" destId="{E1ADCEC3-F121-4975-AE51-AF4BB19542F7}" srcOrd="0" destOrd="3" presId="urn:microsoft.com/office/officeart/2005/8/layout/hList1"/>
    <dgm:cxn modelId="{40361939-4160-4B65-ABB6-FDB08CC4DA63}" srcId="{7F16A162-C622-4637-8160-E93865DE0346}" destId="{F771E4D7-62FC-44C0-8B15-9B98D10D236C}" srcOrd="1" destOrd="0" parTransId="{3EE59E1C-19A7-496D-8B7A-D632C2E6CF53}" sibTransId="{83AFBD03-ED21-45E0-831C-25BEABCCDB84}"/>
    <dgm:cxn modelId="{9241D8EC-456E-459A-A036-8AF0DD005A0A}" type="presOf" srcId="{E2D6EE9F-0C54-42CA-93AA-CDB78E0311FA}" destId="{9C2DD1F2-E045-46E1-B7BD-1BDB8BA3488A}" srcOrd="0" destOrd="2" presId="urn:microsoft.com/office/officeart/2005/8/layout/hList1"/>
    <dgm:cxn modelId="{CED99975-DC6E-457C-891D-39571C551D21}" srcId="{4FF52913-8D4C-4681-9794-5970C89699A0}" destId="{FB313744-0712-4058-AC9D-C6118F116C93}" srcOrd="3" destOrd="0" parTransId="{CB59BDD2-557F-4107-BEEB-760D27D99D3A}" sibTransId="{4E211EE2-0F22-4350-A44A-A4D0A2B88B2A}"/>
    <dgm:cxn modelId="{767CD1C7-F7F7-4A30-9CCB-B9BAA697F343}" type="presOf" srcId="{737E1F70-9BA2-457F-ADE7-E1452183D059}" destId="{31E00B56-B021-4576-86FC-630404F89D2A}" srcOrd="0" destOrd="0" presId="urn:microsoft.com/office/officeart/2005/8/layout/hList1"/>
    <dgm:cxn modelId="{95428997-515A-4B57-8F98-30AD5979B7DD}" srcId="{7F16A162-C622-4637-8160-E93865DE0346}" destId="{8B970B57-BD2E-4C74-828A-14D0F2CC9CE8}" srcOrd="0" destOrd="0" parTransId="{E1FD99CE-A47C-4F4F-94B9-2BAC5182D46E}" sibTransId="{50B0CE3D-FED9-4CDE-A19B-F5A65DAAA5B0}"/>
    <dgm:cxn modelId="{54E1DC16-16AC-4947-9345-3F9E8A1B273C}" srcId="{32428D60-0010-4380-AC3B-8E7C798FCAE1}" destId="{1EE39899-08B8-40CF-8D2C-75146C370E73}" srcOrd="1" destOrd="0" parTransId="{196EF744-35C4-4901-8D76-210B99E9A13C}" sibTransId="{AB53DD42-16B4-4D7F-9558-1CBCE80AC8A9}"/>
    <dgm:cxn modelId="{5CC1C82E-B8A0-45A1-B903-03E241579EF2}" srcId="{737E1F70-9BA2-457F-ADE7-E1452183D059}" destId="{4FF52913-8D4C-4681-9794-5970C89699A0}" srcOrd="2" destOrd="0" parTransId="{D2BD4EF2-3254-4466-B57F-BBC1084F7675}" sibTransId="{4F9E2325-C19B-43BD-83B3-E7320F0DB66E}"/>
    <dgm:cxn modelId="{4638C978-1925-4276-A433-905397284517}" type="presOf" srcId="{4FF52913-8D4C-4681-9794-5970C89699A0}" destId="{0794B40B-4F53-4E61-8742-46B4A6F1C265}" srcOrd="0" destOrd="0" presId="urn:microsoft.com/office/officeart/2005/8/layout/hList1"/>
    <dgm:cxn modelId="{FB4AB0C7-CA48-41CA-A3DA-B1A25401EDC6}" type="presOf" srcId="{65D93250-A616-4B13-81B2-2B80586E3E88}" destId="{E1ADCEC3-F121-4975-AE51-AF4BB19542F7}" srcOrd="0" destOrd="0" presId="urn:microsoft.com/office/officeart/2005/8/layout/hList1"/>
    <dgm:cxn modelId="{CA72D5EF-6E8A-4C4C-9F3C-B7E7F242901A}" type="presOf" srcId="{F771E4D7-62FC-44C0-8B15-9B98D10D236C}" destId="{377BB993-2309-4331-9593-E076C2A21ED9}" srcOrd="0" destOrd="1" presId="urn:microsoft.com/office/officeart/2005/8/layout/hList1"/>
    <dgm:cxn modelId="{AE0E6CD0-4F16-483E-B123-F019BE4B3C4E}" type="presOf" srcId="{3BB7AFC3-E92C-4DF6-8B07-5CA3B36FF903}" destId="{377BB993-2309-4331-9593-E076C2A21ED9}" srcOrd="0" destOrd="2" presId="urn:microsoft.com/office/officeart/2005/8/layout/hList1"/>
    <dgm:cxn modelId="{156BC378-C007-49CC-9569-A8E83D36B1F8}" srcId="{32428D60-0010-4380-AC3B-8E7C798FCAE1}" destId="{E2D6EE9F-0C54-42CA-93AA-CDB78E0311FA}" srcOrd="2" destOrd="0" parTransId="{E15C931D-67A8-4852-BD80-8BBC8AAA9B2F}" sibTransId="{7FBA51F5-6A8B-42B0-B5DD-3A22F5E70054}"/>
    <dgm:cxn modelId="{1648A8AB-B88E-47F7-AC74-BE8352C2DB93}" srcId="{4FF52913-8D4C-4681-9794-5970C89699A0}" destId="{D8C4697B-E7DE-4C0D-9897-F5C5438EB489}" srcOrd="2" destOrd="0" parTransId="{55474024-C1EE-4AD0-86AE-A768002F8606}" sibTransId="{FA2B85CA-5665-4C04-B1CF-F9B42E578EC8}"/>
    <dgm:cxn modelId="{85236DE6-93DC-40A8-8343-C03AED48E801}" type="presOf" srcId="{E5902A73-DCE5-418A-8CAE-32161CB32C64}" destId="{9C2DD1F2-E045-46E1-B7BD-1BDB8BA3488A}" srcOrd="0" destOrd="0" presId="urn:microsoft.com/office/officeart/2005/8/layout/hList1"/>
    <dgm:cxn modelId="{2C4B4BEC-2138-47A0-BDF7-D9AD70460542}" type="presOf" srcId="{90D25874-A46D-4F73-88CF-688CE1B329AD}" destId="{E1ADCEC3-F121-4975-AE51-AF4BB19542F7}" srcOrd="0" destOrd="1" presId="urn:microsoft.com/office/officeart/2005/8/layout/hList1"/>
    <dgm:cxn modelId="{7415392E-E038-49DA-85D9-10C43C9B0594}" type="presOf" srcId="{D8C4697B-E7DE-4C0D-9897-F5C5438EB489}" destId="{E1ADCEC3-F121-4975-AE51-AF4BB19542F7}" srcOrd="0" destOrd="2" presId="urn:microsoft.com/office/officeart/2005/8/layout/hList1"/>
    <dgm:cxn modelId="{1C4DEC25-A64A-4690-B71D-36FF5F490E8D}" srcId="{4FF52913-8D4C-4681-9794-5970C89699A0}" destId="{65D93250-A616-4B13-81B2-2B80586E3E88}" srcOrd="0" destOrd="0" parTransId="{B5A38F5B-C1AE-4F44-B489-20622A36DCDE}" sibTransId="{938BAE70-9C86-4B62-A739-245CCD3A6582}"/>
    <dgm:cxn modelId="{79835C3E-265A-4ED3-AF8E-C5A2AF0A56DE}" srcId="{737E1F70-9BA2-457F-ADE7-E1452183D059}" destId="{32428D60-0010-4380-AC3B-8E7C798FCAE1}" srcOrd="0" destOrd="0" parTransId="{810ED40F-3DC5-4208-B784-3F4AD5E53D08}" sibTransId="{6F4F2F39-0CDC-42CD-9843-9CCE7624EFF2}"/>
    <dgm:cxn modelId="{4681890B-B7E5-4CE7-B45F-76588A4E3F82}" srcId="{737E1F70-9BA2-457F-ADE7-E1452183D059}" destId="{7F16A162-C622-4637-8160-E93865DE0346}" srcOrd="1" destOrd="0" parTransId="{E9BA07BF-5CDC-42D4-BDE3-2B97715F1DEF}" sibTransId="{481F4350-ACC0-469E-8E80-EA8A5FAF8110}"/>
    <dgm:cxn modelId="{DDA6FDB5-E08B-47CC-94E2-2E4BEE921F42}" type="presParOf" srcId="{31E00B56-B021-4576-86FC-630404F89D2A}" destId="{2D720E25-44D8-4755-A841-732A64711CB9}" srcOrd="0" destOrd="0" presId="urn:microsoft.com/office/officeart/2005/8/layout/hList1"/>
    <dgm:cxn modelId="{F963451A-FCC9-48DD-82CF-0595041E75B6}" type="presParOf" srcId="{2D720E25-44D8-4755-A841-732A64711CB9}" destId="{089AC685-A8B0-406C-942D-E3993B1C8B33}" srcOrd="0" destOrd="0" presId="urn:microsoft.com/office/officeart/2005/8/layout/hList1"/>
    <dgm:cxn modelId="{2A364E6F-C9C7-4F28-A340-35C76265615C}" type="presParOf" srcId="{2D720E25-44D8-4755-A841-732A64711CB9}" destId="{9C2DD1F2-E045-46E1-B7BD-1BDB8BA3488A}" srcOrd="1" destOrd="0" presId="urn:microsoft.com/office/officeart/2005/8/layout/hList1"/>
    <dgm:cxn modelId="{1D4C4490-444D-42D2-9EB1-D9F461270995}" type="presParOf" srcId="{31E00B56-B021-4576-86FC-630404F89D2A}" destId="{857F578B-2059-42C2-8D96-FFA6C1FE41A4}" srcOrd="1" destOrd="0" presId="urn:microsoft.com/office/officeart/2005/8/layout/hList1"/>
    <dgm:cxn modelId="{035CC36A-98BF-4359-BB3C-1F4030756A9B}" type="presParOf" srcId="{31E00B56-B021-4576-86FC-630404F89D2A}" destId="{93624770-5B86-40E1-8BEA-46257A572A20}" srcOrd="2" destOrd="0" presId="urn:microsoft.com/office/officeart/2005/8/layout/hList1"/>
    <dgm:cxn modelId="{82F8F75C-B13A-4193-A112-CA95D858E608}" type="presParOf" srcId="{93624770-5B86-40E1-8BEA-46257A572A20}" destId="{6E7FB4C2-DB5B-461C-97BF-C49DAFDE307C}" srcOrd="0" destOrd="0" presId="urn:microsoft.com/office/officeart/2005/8/layout/hList1"/>
    <dgm:cxn modelId="{979975A4-A5F9-4FE4-A6BA-8F6E4F329627}" type="presParOf" srcId="{93624770-5B86-40E1-8BEA-46257A572A20}" destId="{377BB993-2309-4331-9593-E076C2A21ED9}" srcOrd="1" destOrd="0" presId="urn:microsoft.com/office/officeart/2005/8/layout/hList1"/>
    <dgm:cxn modelId="{02B3A650-1752-4BF9-A584-7D8670BD70BA}" type="presParOf" srcId="{31E00B56-B021-4576-86FC-630404F89D2A}" destId="{C510E246-F8B1-4341-942A-5D02224BD373}" srcOrd="3" destOrd="0" presId="urn:microsoft.com/office/officeart/2005/8/layout/hList1"/>
    <dgm:cxn modelId="{7E03F84E-5E68-49D6-A2E5-5A60D64280F1}" type="presParOf" srcId="{31E00B56-B021-4576-86FC-630404F89D2A}" destId="{6BAE3540-4A8F-4EE1-BB95-147E1DE26325}" srcOrd="4" destOrd="0" presId="urn:microsoft.com/office/officeart/2005/8/layout/hList1"/>
    <dgm:cxn modelId="{58F62DB9-B0D5-45AE-96FC-3C12CB21FA8B}" type="presParOf" srcId="{6BAE3540-4A8F-4EE1-BB95-147E1DE26325}" destId="{0794B40B-4F53-4E61-8742-46B4A6F1C265}" srcOrd="0" destOrd="0" presId="urn:microsoft.com/office/officeart/2005/8/layout/hList1"/>
    <dgm:cxn modelId="{ADD4F757-FA94-4FDF-BDC3-3FDD44DD7B47}" type="presParOf" srcId="{6BAE3540-4A8F-4EE1-BB95-147E1DE26325}" destId="{E1ADCEC3-F121-4975-AE51-AF4BB19542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7E1F70-9BA2-457F-ADE7-E1452183D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2428D60-0010-4380-AC3B-8E7C798FCAE1}">
      <dgm:prSet phldrT="[Text]"/>
      <dgm:spPr/>
      <dgm:t>
        <a:bodyPr/>
        <a:lstStyle/>
        <a:p>
          <a:r>
            <a:rPr lang="en-GB" b="1" dirty="0" smtClean="0"/>
            <a:t>Transport</a:t>
          </a:r>
          <a:endParaRPr lang="en-GB" b="1" dirty="0"/>
        </a:p>
      </dgm:t>
    </dgm:pt>
    <dgm:pt modelId="{810ED40F-3DC5-4208-B784-3F4AD5E53D08}" type="parTrans" cxnId="{79835C3E-265A-4ED3-AF8E-C5A2AF0A56DE}">
      <dgm:prSet/>
      <dgm:spPr/>
      <dgm:t>
        <a:bodyPr/>
        <a:lstStyle/>
        <a:p>
          <a:endParaRPr lang="en-GB"/>
        </a:p>
      </dgm:t>
    </dgm:pt>
    <dgm:pt modelId="{6F4F2F39-0CDC-42CD-9843-9CCE7624EFF2}" type="sibTrans" cxnId="{79835C3E-265A-4ED3-AF8E-C5A2AF0A56DE}">
      <dgm:prSet/>
      <dgm:spPr/>
      <dgm:t>
        <a:bodyPr/>
        <a:lstStyle/>
        <a:p>
          <a:endParaRPr lang="en-GB"/>
        </a:p>
      </dgm:t>
    </dgm:pt>
    <dgm:pt modelId="{E5902A73-DCE5-418A-8CAE-32161CB32C64}">
      <dgm:prSet phldrT="[Text]"/>
      <dgm:spPr>
        <a:solidFill>
          <a:schemeClr val="tx2">
            <a:lumMod val="20000"/>
            <a:lumOff val="80000"/>
            <a:alpha val="90000"/>
          </a:schemeClr>
        </a:solidFill>
      </dgm:spPr>
      <dgm:t>
        <a:bodyPr/>
        <a:lstStyle/>
        <a:p>
          <a:r>
            <a:rPr lang="en-GB" dirty="0" smtClean="0"/>
            <a:t>“Monitoring user behaviour, mobility patterns and social acceptance in the context of new social trends and future demand”</a:t>
          </a:r>
          <a:endParaRPr lang="en-GB" dirty="0"/>
        </a:p>
      </dgm:t>
    </dgm:pt>
    <dgm:pt modelId="{5FA58F28-01CC-4F8E-A7FC-36C6234FBEE5}" type="parTrans" cxnId="{73AF344B-1A0D-471F-8147-105937868396}">
      <dgm:prSet/>
      <dgm:spPr/>
      <dgm:t>
        <a:bodyPr/>
        <a:lstStyle/>
        <a:p>
          <a:endParaRPr lang="en-GB"/>
        </a:p>
      </dgm:t>
    </dgm:pt>
    <dgm:pt modelId="{D4F78E78-46A2-4025-946F-5D77A7FCE181}" type="sibTrans" cxnId="{73AF344B-1A0D-471F-8147-105937868396}">
      <dgm:prSet/>
      <dgm:spPr/>
      <dgm:t>
        <a:bodyPr/>
        <a:lstStyle/>
        <a:p>
          <a:endParaRPr lang="en-GB"/>
        </a:p>
      </dgm:t>
    </dgm:pt>
    <dgm:pt modelId="{7F16A162-C622-4637-8160-E93865DE0346}">
      <dgm:prSet phldrT="[Text]"/>
      <dgm:spPr/>
      <dgm:t>
        <a:bodyPr/>
        <a:lstStyle/>
        <a:p>
          <a:r>
            <a:rPr lang="en-GB" b="1" dirty="0" smtClean="0"/>
            <a:t>Climate action</a:t>
          </a:r>
          <a:endParaRPr lang="en-GB" b="1" dirty="0"/>
        </a:p>
      </dgm:t>
    </dgm:pt>
    <dgm:pt modelId="{E9BA07BF-5CDC-42D4-BDE3-2B97715F1DEF}" type="parTrans" cxnId="{4681890B-B7E5-4CE7-B45F-76588A4E3F82}">
      <dgm:prSet/>
      <dgm:spPr/>
      <dgm:t>
        <a:bodyPr/>
        <a:lstStyle/>
        <a:p>
          <a:endParaRPr lang="en-GB"/>
        </a:p>
      </dgm:t>
    </dgm:pt>
    <dgm:pt modelId="{481F4350-ACC0-469E-8E80-EA8A5FAF8110}" type="sibTrans" cxnId="{4681890B-B7E5-4CE7-B45F-76588A4E3F82}">
      <dgm:prSet/>
      <dgm:spPr/>
      <dgm:t>
        <a:bodyPr/>
        <a:lstStyle/>
        <a:p>
          <a:endParaRPr lang="en-GB"/>
        </a:p>
      </dgm:t>
    </dgm:pt>
    <dgm:pt modelId="{8B970B57-BD2E-4C74-828A-14D0F2CC9CE8}">
      <dgm:prSet phldrT="[Text]"/>
      <dgm:spPr>
        <a:solidFill>
          <a:schemeClr val="tx2">
            <a:lumMod val="20000"/>
            <a:lumOff val="80000"/>
            <a:alpha val="90000"/>
          </a:schemeClr>
        </a:solidFill>
      </dgm:spPr>
      <dgm:t>
        <a:bodyPr/>
        <a:lstStyle/>
        <a:p>
          <a:r>
            <a:rPr lang="en-US" b="0" dirty="0" smtClean="0"/>
            <a:t>“Urban metabolism: novel concepts and mechanisms to reconcile urban and natural resources management”</a:t>
          </a:r>
          <a:endParaRPr lang="en-GB" b="0" dirty="0"/>
        </a:p>
      </dgm:t>
    </dgm:pt>
    <dgm:pt modelId="{E1FD99CE-A47C-4F4F-94B9-2BAC5182D46E}" type="parTrans" cxnId="{95428997-515A-4B57-8F98-30AD5979B7DD}">
      <dgm:prSet/>
      <dgm:spPr/>
      <dgm:t>
        <a:bodyPr/>
        <a:lstStyle/>
        <a:p>
          <a:endParaRPr lang="en-GB"/>
        </a:p>
      </dgm:t>
    </dgm:pt>
    <dgm:pt modelId="{50B0CE3D-FED9-4CDE-A19B-F5A65DAAA5B0}" type="sibTrans" cxnId="{95428997-515A-4B57-8F98-30AD5979B7DD}">
      <dgm:prSet/>
      <dgm:spPr/>
      <dgm:t>
        <a:bodyPr/>
        <a:lstStyle/>
        <a:p>
          <a:endParaRPr lang="en-GB"/>
        </a:p>
      </dgm:t>
    </dgm:pt>
    <dgm:pt modelId="{4FF52913-8D4C-4681-9794-5970C89699A0}">
      <dgm:prSet phldrT="[Text]"/>
      <dgm:spPr/>
      <dgm:t>
        <a:bodyPr/>
        <a:lstStyle/>
        <a:p>
          <a:r>
            <a:rPr lang="en-GB" b="1" dirty="0" smtClean="0"/>
            <a:t>Security</a:t>
          </a:r>
          <a:endParaRPr lang="en-GB" b="1" dirty="0"/>
        </a:p>
      </dgm:t>
    </dgm:pt>
    <dgm:pt modelId="{D2BD4EF2-3254-4466-B57F-BBC1084F7675}" type="parTrans" cxnId="{5CC1C82E-B8A0-45A1-B903-03E241579EF2}">
      <dgm:prSet/>
      <dgm:spPr/>
      <dgm:t>
        <a:bodyPr/>
        <a:lstStyle/>
        <a:p>
          <a:endParaRPr lang="en-GB"/>
        </a:p>
      </dgm:t>
    </dgm:pt>
    <dgm:pt modelId="{4F9E2325-C19B-43BD-83B3-E7320F0DB66E}" type="sibTrans" cxnId="{5CC1C82E-B8A0-45A1-B903-03E241579EF2}">
      <dgm:prSet/>
      <dgm:spPr/>
      <dgm:t>
        <a:bodyPr/>
        <a:lstStyle/>
        <a:p>
          <a:endParaRPr lang="en-GB"/>
        </a:p>
      </dgm:t>
    </dgm:pt>
    <dgm:pt modelId="{65D93250-A616-4B13-81B2-2B80586E3E88}">
      <dgm:prSet phldrT="[Text]"/>
      <dgm:spPr>
        <a:solidFill>
          <a:schemeClr val="tx2">
            <a:lumMod val="20000"/>
            <a:lumOff val="80000"/>
            <a:alpha val="90000"/>
          </a:schemeClr>
        </a:solidFill>
      </dgm:spPr>
      <dgm:t>
        <a:bodyPr/>
        <a:lstStyle/>
        <a:p>
          <a:r>
            <a:rPr lang="en-GB" dirty="0" smtClean="0"/>
            <a:t>“The role of new social media networks in national security”</a:t>
          </a:r>
          <a:endParaRPr lang="en-GB" dirty="0"/>
        </a:p>
      </dgm:t>
    </dgm:pt>
    <dgm:pt modelId="{B5A38F5B-C1AE-4F44-B489-20622A36DCDE}" type="parTrans" cxnId="{1C4DEC25-A64A-4690-B71D-36FF5F490E8D}">
      <dgm:prSet/>
      <dgm:spPr/>
      <dgm:t>
        <a:bodyPr/>
        <a:lstStyle/>
        <a:p>
          <a:endParaRPr lang="en-GB"/>
        </a:p>
      </dgm:t>
    </dgm:pt>
    <dgm:pt modelId="{938BAE70-9C86-4B62-A739-245CCD3A6582}" type="sibTrans" cxnId="{1C4DEC25-A64A-4690-B71D-36FF5F490E8D}">
      <dgm:prSet/>
      <dgm:spPr/>
      <dgm:t>
        <a:bodyPr/>
        <a:lstStyle/>
        <a:p>
          <a:endParaRPr lang="en-GB"/>
        </a:p>
      </dgm:t>
    </dgm:pt>
    <dgm:pt modelId="{2F127A47-7FBD-4454-B6E9-560E7FFE7814}">
      <dgm:prSet phldrT="[Text]"/>
      <dgm:spPr>
        <a:solidFill>
          <a:schemeClr val="tx2">
            <a:lumMod val="20000"/>
            <a:lumOff val="80000"/>
            <a:alpha val="90000"/>
          </a:schemeClr>
        </a:solidFill>
      </dgm:spPr>
      <dgm:t>
        <a:bodyPr/>
        <a:lstStyle/>
        <a:p>
          <a:r>
            <a:rPr lang="en-GB" dirty="0" smtClean="0"/>
            <a:t>“Transport societal drivers”</a:t>
          </a:r>
          <a:endParaRPr lang="en-GB" dirty="0"/>
        </a:p>
      </dgm:t>
    </dgm:pt>
    <dgm:pt modelId="{450B3D60-A098-4924-AD5F-5B416D9DA51D}" type="parTrans" cxnId="{F7B16717-6967-4E14-B54E-83F79DA10149}">
      <dgm:prSet/>
      <dgm:spPr/>
      <dgm:t>
        <a:bodyPr/>
        <a:lstStyle/>
        <a:p>
          <a:endParaRPr lang="en-GB"/>
        </a:p>
      </dgm:t>
    </dgm:pt>
    <dgm:pt modelId="{77E2C04D-3D96-4155-98AA-87CA92C3DDAC}" type="sibTrans" cxnId="{F7B16717-6967-4E14-B54E-83F79DA10149}">
      <dgm:prSet/>
      <dgm:spPr/>
      <dgm:t>
        <a:bodyPr/>
        <a:lstStyle/>
        <a:p>
          <a:endParaRPr lang="en-GB"/>
        </a:p>
      </dgm:t>
    </dgm:pt>
    <dgm:pt modelId="{E488B884-1CFA-4BBD-95C6-C609E0A7EB20}">
      <dgm:prSet phldrT="[Text]"/>
      <dgm:spPr>
        <a:solidFill>
          <a:schemeClr val="tx2">
            <a:lumMod val="20000"/>
            <a:lumOff val="80000"/>
            <a:alpha val="90000"/>
          </a:schemeClr>
        </a:solidFill>
      </dgm:spPr>
      <dgm:t>
        <a:bodyPr/>
        <a:lstStyle/>
        <a:p>
          <a:r>
            <a:rPr lang="en-GB" b="0" dirty="0" smtClean="0"/>
            <a:t>“Interactions and trade-offs between sustainable energy, land use, water resources and climate change”</a:t>
          </a:r>
          <a:endParaRPr lang="en-GB" b="0" dirty="0"/>
        </a:p>
      </dgm:t>
    </dgm:pt>
    <dgm:pt modelId="{BEA1128B-6668-4BBF-AEDD-191A19833AB4}" type="parTrans" cxnId="{928F6C3D-0E25-4FE9-8153-608C06A486DA}">
      <dgm:prSet/>
      <dgm:spPr/>
      <dgm:t>
        <a:bodyPr/>
        <a:lstStyle/>
        <a:p>
          <a:endParaRPr lang="en-GB"/>
        </a:p>
      </dgm:t>
    </dgm:pt>
    <dgm:pt modelId="{971E570D-B60B-4234-B999-EBE1149CC867}" type="sibTrans" cxnId="{928F6C3D-0E25-4FE9-8153-608C06A486DA}">
      <dgm:prSet/>
      <dgm:spPr/>
      <dgm:t>
        <a:bodyPr/>
        <a:lstStyle/>
        <a:p>
          <a:endParaRPr lang="en-GB"/>
        </a:p>
      </dgm:t>
    </dgm:pt>
    <dgm:pt modelId="{D496C307-98B7-4247-92FA-FF29EF705BEA}">
      <dgm:prSet phldrT="[Text]"/>
      <dgm:spPr>
        <a:solidFill>
          <a:schemeClr val="tx2">
            <a:lumMod val="20000"/>
            <a:lumOff val="80000"/>
            <a:alpha val="90000"/>
          </a:schemeClr>
        </a:solidFill>
      </dgm:spPr>
      <dgm:t>
        <a:bodyPr/>
        <a:lstStyle/>
        <a:p>
          <a:r>
            <a:rPr lang="en-GB" dirty="0" smtClean="0"/>
            <a:t>“Better understanding the links between culture and disaster”</a:t>
          </a:r>
          <a:endParaRPr lang="en-GB" dirty="0"/>
        </a:p>
      </dgm:t>
    </dgm:pt>
    <dgm:pt modelId="{57FC8A4D-56B3-4215-99D2-F8575F9AF957}" type="parTrans" cxnId="{84DFA549-2E49-4A19-809B-81A6425E6F8B}">
      <dgm:prSet/>
      <dgm:spPr/>
      <dgm:t>
        <a:bodyPr/>
        <a:lstStyle/>
        <a:p>
          <a:endParaRPr lang="en-GB"/>
        </a:p>
      </dgm:t>
    </dgm:pt>
    <dgm:pt modelId="{45787030-FA4C-4BEB-937C-A36DAB3FF287}" type="sibTrans" cxnId="{84DFA549-2E49-4A19-809B-81A6425E6F8B}">
      <dgm:prSet/>
      <dgm:spPr/>
      <dgm:t>
        <a:bodyPr/>
        <a:lstStyle/>
        <a:p>
          <a:endParaRPr lang="en-GB"/>
        </a:p>
      </dgm:t>
    </dgm:pt>
    <dgm:pt modelId="{C54ACDE7-0A1D-413F-93E6-DF580A0A99A7}">
      <dgm:prSet phldrT="[Text]"/>
      <dgm:spPr>
        <a:solidFill>
          <a:schemeClr val="tx2">
            <a:lumMod val="20000"/>
            <a:lumOff val="80000"/>
            <a:alpha val="90000"/>
          </a:schemeClr>
        </a:solidFill>
      </dgm:spPr>
      <dgm:t>
        <a:bodyPr/>
        <a:lstStyle/>
        <a:p>
          <a:r>
            <a:rPr lang="en-GB" dirty="0" smtClean="0"/>
            <a:t>“Impact of climate change in 3</a:t>
          </a:r>
          <a:r>
            <a:rPr lang="en-GB" baseline="30000" dirty="0" smtClean="0"/>
            <a:t>rd</a:t>
          </a:r>
          <a:r>
            <a:rPr lang="en-GB" dirty="0" smtClean="0"/>
            <a:t> countries on Europe’s security”</a:t>
          </a:r>
          <a:endParaRPr lang="en-GB" dirty="0"/>
        </a:p>
      </dgm:t>
    </dgm:pt>
    <dgm:pt modelId="{DBF8459C-5CC3-49D1-9103-1998B2619D73}" type="parTrans" cxnId="{D528D1B1-0F02-4852-AC0C-475E8443FFD6}">
      <dgm:prSet/>
      <dgm:spPr/>
      <dgm:t>
        <a:bodyPr/>
        <a:lstStyle/>
        <a:p>
          <a:endParaRPr lang="en-GB"/>
        </a:p>
      </dgm:t>
    </dgm:pt>
    <dgm:pt modelId="{8863841E-CB4E-4390-9B71-903C19624A10}" type="sibTrans" cxnId="{D528D1B1-0F02-4852-AC0C-475E8443FFD6}">
      <dgm:prSet/>
      <dgm:spPr/>
      <dgm:t>
        <a:bodyPr/>
        <a:lstStyle/>
        <a:p>
          <a:endParaRPr lang="en-GB"/>
        </a:p>
      </dgm:t>
    </dgm:pt>
    <dgm:pt modelId="{31E00B56-B021-4576-86FC-630404F89D2A}" type="pres">
      <dgm:prSet presAssocID="{737E1F70-9BA2-457F-ADE7-E1452183D059}" presName="Name0" presStyleCnt="0">
        <dgm:presLayoutVars>
          <dgm:dir/>
          <dgm:animLvl val="lvl"/>
          <dgm:resizeHandles val="exact"/>
        </dgm:presLayoutVars>
      </dgm:prSet>
      <dgm:spPr/>
      <dgm:t>
        <a:bodyPr/>
        <a:lstStyle/>
        <a:p>
          <a:endParaRPr lang="en-US"/>
        </a:p>
      </dgm:t>
    </dgm:pt>
    <dgm:pt modelId="{2D720E25-44D8-4755-A841-732A64711CB9}" type="pres">
      <dgm:prSet presAssocID="{32428D60-0010-4380-AC3B-8E7C798FCAE1}" presName="composite" presStyleCnt="0"/>
      <dgm:spPr/>
    </dgm:pt>
    <dgm:pt modelId="{089AC685-A8B0-406C-942D-E3993B1C8B33}" type="pres">
      <dgm:prSet presAssocID="{32428D60-0010-4380-AC3B-8E7C798FCAE1}" presName="parTx" presStyleLbl="alignNode1" presStyleIdx="0" presStyleCnt="3" custLinFactNeighborX="2080" custLinFactNeighborY="-8046">
        <dgm:presLayoutVars>
          <dgm:chMax val="0"/>
          <dgm:chPref val="0"/>
          <dgm:bulletEnabled val="1"/>
        </dgm:presLayoutVars>
      </dgm:prSet>
      <dgm:spPr/>
      <dgm:t>
        <a:bodyPr/>
        <a:lstStyle/>
        <a:p>
          <a:endParaRPr lang="en-US"/>
        </a:p>
      </dgm:t>
    </dgm:pt>
    <dgm:pt modelId="{9C2DD1F2-E045-46E1-B7BD-1BDB8BA3488A}" type="pres">
      <dgm:prSet presAssocID="{32428D60-0010-4380-AC3B-8E7C798FCAE1}" presName="desTx" presStyleLbl="alignAccFollowNode1" presStyleIdx="0" presStyleCnt="3" custLinFactNeighborX="2080" custLinFactNeighborY="-3333">
        <dgm:presLayoutVars>
          <dgm:bulletEnabled val="1"/>
        </dgm:presLayoutVars>
      </dgm:prSet>
      <dgm:spPr/>
      <dgm:t>
        <a:bodyPr/>
        <a:lstStyle/>
        <a:p>
          <a:endParaRPr lang="en-GB"/>
        </a:p>
      </dgm:t>
    </dgm:pt>
    <dgm:pt modelId="{857F578B-2059-42C2-8D96-FFA6C1FE41A4}" type="pres">
      <dgm:prSet presAssocID="{6F4F2F39-0CDC-42CD-9843-9CCE7624EFF2}" presName="space" presStyleCnt="0"/>
      <dgm:spPr/>
    </dgm:pt>
    <dgm:pt modelId="{93624770-5B86-40E1-8BEA-46257A572A20}" type="pres">
      <dgm:prSet presAssocID="{7F16A162-C622-4637-8160-E93865DE0346}" presName="composite" presStyleCnt="0"/>
      <dgm:spPr/>
    </dgm:pt>
    <dgm:pt modelId="{6E7FB4C2-DB5B-461C-97BF-C49DAFDE307C}" type="pres">
      <dgm:prSet presAssocID="{7F16A162-C622-4637-8160-E93865DE0346}" presName="parTx" presStyleLbl="alignNode1" presStyleIdx="1" presStyleCnt="3" custLinFactNeighborX="1248" custLinFactNeighborY="-5621">
        <dgm:presLayoutVars>
          <dgm:chMax val="0"/>
          <dgm:chPref val="0"/>
          <dgm:bulletEnabled val="1"/>
        </dgm:presLayoutVars>
      </dgm:prSet>
      <dgm:spPr/>
      <dgm:t>
        <a:bodyPr/>
        <a:lstStyle/>
        <a:p>
          <a:endParaRPr lang="en-GB"/>
        </a:p>
      </dgm:t>
    </dgm:pt>
    <dgm:pt modelId="{377BB993-2309-4331-9593-E076C2A21ED9}" type="pres">
      <dgm:prSet presAssocID="{7F16A162-C622-4637-8160-E93865DE0346}" presName="desTx" presStyleLbl="alignAccFollowNode1" presStyleIdx="1" presStyleCnt="3" custLinFactNeighborX="1550" custLinFactNeighborY="-3030">
        <dgm:presLayoutVars>
          <dgm:bulletEnabled val="1"/>
        </dgm:presLayoutVars>
      </dgm:prSet>
      <dgm:spPr/>
      <dgm:t>
        <a:bodyPr/>
        <a:lstStyle/>
        <a:p>
          <a:endParaRPr lang="en-GB"/>
        </a:p>
      </dgm:t>
    </dgm:pt>
    <dgm:pt modelId="{C510E246-F8B1-4341-942A-5D02224BD373}" type="pres">
      <dgm:prSet presAssocID="{481F4350-ACC0-469E-8E80-EA8A5FAF8110}" presName="space" presStyleCnt="0"/>
      <dgm:spPr/>
    </dgm:pt>
    <dgm:pt modelId="{6BAE3540-4A8F-4EE1-BB95-147E1DE26325}" type="pres">
      <dgm:prSet presAssocID="{4FF52913-8D4C-4681-9794-5970C89699A0}" presName="composite" presStyleCnt="0"/>
      <dgm:spPr/>
    </dgm:pt>
    <dgm:pt modelId="{0794B40B-4F53-4E61-8742-46B4A6F1C265}" type="pres">
      <dgm:prSet presAssocID="{4FF52913-8D4C-4681-9794-5970C89699A0}" presName="parTx" presStyleLbl="alignNode1" presStyleIdx="2" presStyleCnt="3" custLinFactNeighborY="-8046">
        <dgm:presLayoutVars>
          <dgm:chMax val="0"/>
          <dgm:chPref val="0"/>
          <dgm:bulletEnabled val="1"/>
        </dgm:presLayoutVars>
      </dgm:prSet>
      <dgm:spPr/>
      <dgm:t>
        <a:bodyPr/>
        <a:lstStyle/>
        <a:p>
          <a:endParaRPr lang="en-GB"/>
        </a:p>
      </dgm:t>
    </dgm:pt>
    <dgm:pt modelId="{E1ADCEC3-F121-4975-AE51-AF4BB19542F7}" type="pres">
      <dgm:prSet presAssocID="{4FF52913-8D4C-4681-9794-5970C89699A0}" presName="desTx" presStyleLbl="alignAccFollowNode1" presStyleIdx="2" presStyleCnt="3" custLinFactNeighborY="-3030">
        <dgm:presLayoutVars>
          <dgm:bulletEnabled val="1"/>
        </dgm:presLayoutVars>
      </dgm:prSet>
      <dgm:spPr/>
      <dgm:t>
        <a:bodyPr/>
        <a:lstStyle/>
        <a:p>
          <a:endParaRPr lang="en-GB"/>
        </a:p>
      </dgm:t>
    </dgm:pt>
  </dgm:ptLst>
  <dgm:cxnLst>
    <dgm:cxn modelId="{D602CE34-E068-4978-A61C-A338BFA61BD3}" type="presOf" srcId="{737E1F70-9BA2-457F-ADE7-E1452183D059}" destId="{31E00B56-B021-4576-86FC-630404F89D2A}" srcOrd="0" destOrd="0" presId="urn:microsoft.com/office/officeart/2005/8/layout/hList1"/>
    <dgm:cxn modelId="{84DFA549-2E49-4A19-809B-81A6425E6F8B}" srcId="{4FF52913-8D4C-4681-9794-5970C89699A0}" destId="{D496C307-98B7-4247-92FA-FF29EF705BEA}" srcOrd="1" destOrd="0" parTransId="{57FC8A4D-56B3-4215-99D2-F8575F9AF957}" sibTransId="{45787030-FA4C-4BEB-937C-A36DAB3FF287}"/>
    <dgm:cxn modelId="{73AF344B-1A0D-471F-8147-105937868396}" srcId="{32428D60-0010-4380-AC3B-8E7C798FCAE1}" destId="{E5902A73-DCE5-418A-8CAE-32161CB32C64}" srcOrd="0" destOrd="0" parTransId="{5FA58F28-01CC-4F8E-A7FC-36C6234FBEE5}" sibTransId="{D4F78E78-46A2-4025-946F-5D77A7FCE181}"/>
    <dgm:cxn modelId="{F7B16717-6967-4E14-B54E-83F79DA10149}" srcId="{32428D60-0010-4380-AC3B-8E7C798FCAE1}" destId="{2F127A47-7FBD-4454-B6E9-560E7FFE7814}" srcOrd="1" destOrd="0" parTransId="{450B3D60-A098-4924-AD5F-5B416D9DA51D}" sibTransId="{77E2C04D-3D96-4155-98AA-87CA92C3DDAC}"/>
    <dgm:cxn modelId="{EA674038-051B-41F7-9B26-2FCC27C61C50}" type="presOf" srcId="{2F127A47-7FBD-4454-B6E9-560E7FFE7814}" destId="{9C2DD1F2-E045-46E1-B7BD-1BDB8BA3488A}" srcOrd="0" destOrd="1" presId="urn:microsoft.com/office/officeart/2005/8/layout/hList1"/>
    <dgm:cxn modelId="{93B0C9CA-A23C-4232-B15B-B56C13CFE1FE}" type="presOf" srcId="{E488B884-1CFA-4BBD-95C6-C609E0A7EB20}" destId="{377BB993-2309-4331-9593-E076C2A21ED9}" srcOrd="0" destOrd="1" presId="urn:microsoft.com/office/officeart/2005/8/layout/hList1"/>
    <dgm:cxn modelId="{D528D1B1-0F02-4852-AC0C-475E8443FFD6}" srcId="{4FF52913-8D4C-4681-9794-5970C89699A0}" destId="{C54ACDE7-0A1D-413F-93E6-DF580A0A99A7}" srcOrd="2" destOrd="0" parTransId="{DBF8459C-5CC3-49D1-9103-1998B2619D73}" sibTransId="{8863841E-CB4E-4390-9B71-903C19624A10}"/>
    <dgm:cxn modelId="{928F6C3D-0E25-4FE9-8153-608C06A486DA}" srcId="{7F16A162-C622-4637-8160-E93865DE0346}" destId="{E488B884-1CFA-4BBD-95C6-C609E0A7EB20}" srcOrd="1" destOrd="0" parTransId="{BEA1128B-6668-4BBF-AEDD-191A19833AB4}" sibTransId="{971E570D-B60B-4234-B999-EBE1149CC867}"/>
    <dgm:cxn modelId="{95428997-515A-4B57-8F98-30AD5979B7DD}" srcId="{7F16A162-C622-4637-8160-E93865DE0346}" destId="{8B970B57-BD2E-4C74-828A-14D0F2CC9CE8}" srcOrd="0" destOrd="0" parTransId="{E1FD99CE-A47C-4F4F-94B9-2BAC5182D46E}" sibTransId="{50B0CE3D-FED9-4CDE-A19B-F5A65DAAA5B0}"/>
    <dgm:cxn modelId="{6471E360-0C07-4595-BA8B-2B0F598E81DB}" type="presOf" srcId="{8B970B57-BD2E-4C74-828A-14D0F2CC9CE8}" destId="{377BB993-2309-4331-9593-E076C2A21ED9}" srcOrd="0" destOrd="0" presId="urn:microsoft.com/office/officeart/2005/8/layout/hList1"/>
    <dgm:cxn modelId="{3E7C999F-21BF-4920-B201-68010BA006AB}" type="presOf" srcId="{E5902A73-DCE5-418A-8CAE-32161CB32C64}" destId="{9C2DD1F2-E045-46E1-B7BD-1BDB8BA3488A}" srcOrd="0" destOrd="0" presId="urn:microsoft.com/office/officeart/2005/8/layout/hList1"/>
    <dgm:cxn modelId="{5CC1C82E-B8A0-45A1-B903-03E241579EF2}" srcId="{737E1F70-9BA2-457F-ADE7-E1452183D059}" destId="{4FF52913-8D4C-4681-9794-5970C89699A0}" srcOrd="2" destOrd="0" parTransId="{D2BD4EF2-3254-4466-B57F-BBC1084F7675}" sibTransId="{4F9E2325-C19B-43BD-83B3-E7320F0DB66E}"/>
    <dgm:cxn modelId="{88106D98-99CF-4585-8956-AD1BE39FD238}" type="presOf" srcId="{32428D60-0010-4380-AC3B-8E7C798FCAE1}" destId="{089AC685-A8B0-406C-942D-E3993B1C8B33}" srcOrd="0" destOrd="0" presId="urn:microsoft.com/office/officeart/2005/8/layout/hList1"/>
    <dgm:cxn modelId="{4945BD9F-C8C5-4C75-9772-4D20606407E2}" type="presOf" srcId="{65D93250-A616-4B13-81B2-2B80586E3E88}" destId="{E1ADCEC3-F121-4975-AE51-AF4BB19542F7}" srcOrd="0" destOrd="0" presId="urn:microsoft.com/office/officeart/2005/8/layout/hList1"/>
    <dgm:cxn modelId="{0A37DB20-7065-4EEB-AEA4-DD6F8D600DE8}" type="presOf" srcId="{7F16A162-C622-4637-8160-E93865DE0346}" destId="{6E7FB4C2-DB5B-461C-97BF-C49DAFDE307C}" srcOrd="0" destOrd="0" presId="urn:microsoft.com/office/officeart/2005/8/layout/hList1"/>
    <dgm:cxn modelId="{1C4DEC25-A64A-4690-B71D-36FF5F490E8D}" srcId="{4FF52913-8D4C-4681-9794-5970C89699A0}" destId="{65D93250-A616-4B13-81B2-2B80586E3E88}" srcOrd="0" destOrd="0" parTransId="{B5A38F5B-C1AE-4F44-B489-20622A36DCDE}" sibTransId="{938BAE70-9C86-4B62-A739-245CCD3A6582}"/>
    <dgm:cxn modelId="{79835C3E-265A-4ED3-AF8E-C5A2AF0A56DE}" srcId="{737E1F70-9BA2-457F-ADE7-E1452183D059}" destId="{32428D60-0010-4380-AC3B-8E7C798FCAE1}" srcOrd="0" destOrd="0" parTransId="{810ED40F-3DC5-4208-B784-3F4AD5E53D08}" sibTransId="{6F4F2F39-0CDC-42CD-9843-9CCE7624EFF2}"/>
    <dgm:cxn modelId="{4681890B-B7E5-4CE7-B45F-76588A4E3F82}" srcId="{737E1F70-9BA2-457F-ADE7-E1452183D059}" destId="{7F16A162-C622-4637-8160-E93865DE0346}" srcOrd="1" destOrd="0" parTransId="{E9BA07BF-5CDC-42D4-BDE3-2B97715F1DEF}" sibTransId="{481F4350-ACC0-469E-8E80-EA8A5FAF8110}"/>
    <dgm:cxn modelId="{6162CDBB-91EB-4E6A-9117-FF64E0A25F32}" type="presOf" srcId="{D496C307-98B7-4247-92FA-FF29EF705BEA}" destId="{E1ADCEC3-F121-4975-AE51-AF4BB19542F7}" srcOrd="0" destOrd="1" presId="urn:microsoft.com/office/officeart/2005/8/layout/hList1"/>
    <dgm:cxn modelId="{78CBEC3A-B490-461D-88C5-187D28D5CDBA}" type="presOf" srcId="{C54ACDE7-0A1D-413F-93E6-DF580A0A99A7}" destId="{E1ADCEC3-F121-4975-AE51-AF4BB19542F7}" srcOrd="0" destOrd="2" presId="urn:microsoft.com/office/officeart/2005/8/layout/hList1"/>
    <dgm:cxn modelId="{8A751F09-17E3-46C0-B8B8-D3C06CC6B588}" type="presOf" srcId="{4FF52913-8D4C-4681-9794-5970C89699A0}" destId="{0794B40B-4F53-4E61-8742-46B4A6F1C265}" srcOrd="0" destOrd="0" presId="urn:microsoft.com/office/officeart/2005/8/layout/hList1"/>
    <dgm:cxn modelId="{DEE7FA3B-151B-4171-9696-EFD8D7A81A95}" type="presParOf" srcId="{31E00B56-B021-4576-86FC-630404F89D2A}" destId="{2D720E25-44D8-4755-A841-732A64711CB9}" srcOrd="0" destOrd="0" presId="urn:microsoft.com/office/officeart/2005/8/layout/hList1"/>
    <dgm:cxn modelId="{014BC2DC-FC95-4506-93AF-6F68EB1AD274}" type="presParOf" srcId="{2D720E25-44D8-4755-A841-732A64711CB9}" destId="{089AC685-A8B0-406C-942D-E3993B1C8B33}" srcOrd="0" destOrd="0" presId="urn:microsoft.com/office/officeart/2005/8/layout/hList1"/>
    <dgm:cxn modelId="{75E68BD4-6D76-4110-A10B-DF7D536E0F88}" type="presParOf" srcId="{2D720E25-44D8-4755-A841-732A64711CB9}" destId="{9C2DD1F2-E045-46E1-B7BD-1BDB8BA3488A}" srcOrd="1" destOrd="0" presId="urn:microsoft.com/office/officeart/2005/8/layout/hList1"/>
    <dgm:cxn modelId="{9954C49F-233A-4761-9242-E10E4EBD2005}" type="presParOf" srcId="{31E00B56-B021-4576-86FC-630404F89D2A}" destId="{857F578B-2059-42C2-8D96-FFA6C1FE41A4}" srcOrd="1" destOrd="0" presId="urn:microsoft.com/office/officeart/2005/8/layout/hList1"/>
    <dgm:cxn modelId="{4CE5E1D9-6973-4222-B4DA-60A0F267E76C}" type="presParOf" srcId="{31E00B56-B021-4576-86FC-630404F89D2A}" destId="{93624770-5B86-40E1-8BEA-46257A572A20}" srcOrd="2" destOrd="0" presId="urn:microsoft.com/office/officeart/2005/8/layout/hList1"/>
    <dgm:cxn modelId="{C0A20BEC-E46B-47FF-9E84-9D75DF703277}" type="presParOf" srcId="{93624770-5B86-40E1-8BEA-46257A572A20}" destId="{6E7FB4C2-DB5B-461C-97BF-C49DAFDE307C}" srcOrd="0" destOrd="0" presId="urn:microsoft.com/office/officeart/2005/8/layout/hList1"/>
    <dgm:cxn modelId="{B59E8CE6-4E12-4A9C-AE44-771FBA4844C6}" type="presParOf" srcId="{93624770-5B86-40E1-8BEA-46257A572A20}" destId="{377BB993-2309-4331-9593-E076C2A21ED9}" srcOrd="1" destOrd="0" presId="urn:microsoft.com/office/officeart/2005/8/layout/hList1"/>
    <dgm:cxn modelId="{3DB0C84D-3F9B-4490-A7C3-46DCDBC5A6CB}" type="presParOf" srcId="{31E00B56-B021-4576-86FC-630404F89D2A}" destId="{C510E246-F8B1-4341-942A-5D02224BD373}" srcOrd="3" destOrd="0" presId="urn:microsoft.com/office/officeart/2005/8/layout/hList1"/>
    <dgm:cxn modelId="{38E512CF-B808-4A43-8D8B-7F82C99449D0}" type="presParOf" srcId="{31E00B56-B021-4576-86FC-630404F89D2A}" destId="{6BAE3540-4A8F-4EE1-BB95-147E1DE26325}" srcOrd="4" destOrd="0" presId="urn:microsoft.com/office/officeart/2005/8/layout/hList1"/>
    <dgm:cxn modelId="{742C3E84-3422-4A94-BF37-FD1D9975CD01}" type="presParOf" srcId="{6BAE3540-4A8F-4EE1-BB95-147E1DE26325}" destId="{0794B40B-4F53-4E61-8742-46B4A6F1C265}" srcOrd="0" destOrd="0" presId="urn:microsoft.com/office/officeart/2005/8/layout/hList1"/>
    <dgm:cxn modelId="{637B98DB-2900-43CB-88CC-23A47B567D9D}" type="presParOf" srcId="{6BAE3540-4A8F-4EE1-BB95-147E1DE26325}" destId="{E1ADCEC3-F121-4975-AE51-AF4BB19542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A665B4-7811-4799-AF33-7D7B50D21836}"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GB"/>
        </a:p>
      </dgm:t>
    </dgm:pt>
    <dgm:pt modelId="{E5543E4F-08FE-401C-A83B-5A72B9417725}">
      <dgm:prSet phldrT="[Text]"/>
      <dgm:spPr/>
      <dgm:t>
        <a:bodyPr/>
        <a:lstStyle/>
        <a:p>
          <a:r>
            <a:rPr lang="en-GB" b="1" dirty="0" smtClean="0"/>
            <a:t>Inclusive, innovative and reflective societies</a:t>
          </a:r>
          <a:endParaRPr lang="en-GB" b="1" dirty="0"/>
        </a:p>
      </dgm:t>
    </dgm:pt>
    <dgm:pt modelId="{2363E2D2-CF92-4550-9278-49F9967959C0}" type="parTrans" cxnId="{9E385282-8ED5-44DB-895D-637A0CF796AD}">
      <dgm:prSet/>
      <dgm:spPr/>
      <dgm:t>
        <a:bodyPr/>
        <a:lstStyle/>
        <a:p>
          <a:endParaRPr lang="en-GB"/>
        </a:p>
      </dgm:t>
    </dgm:pt>
    <dgm:pt modelId="{F1326F80-C74B-4BF8-BF1E-F3816DB59204}" type="sibTrans" cxnId="{9E385282-8ED5-44DB-895D-637A0CF796AD}">
      <dgm:prSet/>
      <dgm:spPr/>
      <dgm:t>
        <a:bodyPr/>
        <a:lstStyle/>
        <a:p>
          <a:endParaRPr lang="en-GB"/>
        </a:p>
      </dgm:t>
    </dgm:pt>
    <dgm:pt modelId="{2E37FF6D-E2A2-4585-9808-EF68B5D1DDAF}">
      <dgm:prSet phldrT="[Text]"/>
      <dgm:spPr>
        <a:solidFill>
          <a:schemeClr val="tx2">
            <a:lumMod val="20000"/>
            <a:lumOff val="80000"/>
          </a:schemeClr>
        </a:solidFill>
      </dgm:spPr>
      <dgm:t>
        <a:bodyPr/>
        <a:lstStyle/>
        <a:p>
          <a:pPr algn="l"/>
          <a:r>
            <a:rPr lang="en-GB" dirty="0" smtClean="0"/>
            <a:t>“Always more inequalities? New views on equality, solidarity and democracy”</a:t>
          </a:r>
        </a:p>
        <a:p>
          <a:pPr algn="l"/>
          <a:r>
            <a:rPr lang="en-GB" dirty="0" smtClean="0"/>
            <a:t>“The future of European integration – ‘More Europe – less Europe?’”</a:t>
          </a:r>
        </a:p>
        <a:p>
          <a:pPr algn="l"/>
          <a:r>
            <a:rPr lang="en-GB" dirty="0" smtClean="0"/>
            <a:t>“Individual reactions to the crisis and challenges to European solidarity”</a:t>
          </a:r>
        </a:p>
        <a:p>
          <a:pPr algn="ctr"/>
          <a:endParaRPr lang="en-GB" dirty="0"/>
        </a:p>
      </dgm:t>
    </dgm:pt>
    <dgm:pt modelId="{42C29151-3CEE-432D-A70D-9F1D508A0169}" type="parTrans" cxnId="{408C7958-49C0-46AA-9609-9A2F2F5E6D0A}">
      <dgm:prSet/>
      <dgm:spPr/>
      <dgm:t>
        <a:bodyPr/>
        <a:lstStyle/>
        <a:p>
          <a:endParaRPr lang="en-GB"/>
        </a:p>
      </dgm:t>
    </dgm:pt>
    <dgm:pt modelId="{62E715B7-AC6C-4342-96BE-1E19520785FD}" type="sibTrans" cxnId="{408C7958-49C0-46AA-9609-9A2F2F5E6D0A}">
      <dgm:prSet/>
      <dgm:spPr/>
      <dgm:t>
        <a:bodyPr/>
        <a:lstStyle/>
        <a:p>
          <a:endParaRPr lang="en-GB"/>
        </a:p>
      </dgm:t>
    </dgm:pt>
    <dgm:pt modelId="{EBBF7B4C-D896-4B97-B0FD-8D9F98869458}">
      <dgm:prSet phldrT="[Text]"/>
      <dgm:spPr>
        <a:solidFill>
          <a:schemeClr val="tx2">
            <a:lumMod val="20000"/>
            <a:lumOff val="80000"/>
          </a:schemeClr>
        </a:solidFill>
      </dgm:spPr>
      <dgm:t>
        <a:bodyPr/>
        <a:lstStyle/>
        <a:p>
          <a:pPr algn="l"/>
          <a:r>
            <a:rPr lang="en-GB" dirty="0" smtClean="0"/>
            <a:t>“Reflections of Europe’s colonial past in today’s European Union”</a:t>
          </a:r>
        </a:p>
        <a:p>
          <a:pPr algn="l"/>
          <a:r>
            <a:rPr lang="en-GB" dirty="0" smtClean="0"/>
            <a:t>“Conflict heritage – the cultural heritage of war in contemporary Europe”</a:t>
          </a:r>
        </a:p>
        <a:p>
          <a:pPr algn="l"/>
          <a:r>
            <a:rPr lang="en-GB" dirty="0" smtClean="0"/>
            <a:t>“Unity in diversity: prospects of a European identity and public sphere”</a:t>
          </a:r>
        </a:p>
        <a:p>
          <a:pPr algn="l"/>
          <a:r>
            <a:rPr lang="en-GB" dirty="0" smtClean="0"/>
            <a:t>“Museums in the 21</a:t>
          </a:r>
          <a:r>
            <a:rPr lang="en-GB" baseline="30000" dirty="0" smtClean="0"/>
            <a:t>st</a:t>
          </a:r>
          <a:r>
            <a:rPr lang="en-GB" dirty="0" smtClean="0"/>
            <a:t> Century”</a:t>
          </a:r>
        </a:p>
        <a:p>
          <a:pPr algn="l"/>
          <a:r>
            <a:rPr lang="en-GB" dirty="0" smtClean="0"/>
            <a:t> </a:t>
          </a:r>
          <a:endParaRPr lang="en-GB" dirty="0"/>
        </a:p>
      </dgm:t>
    </dgm:pt>
    <dgm:pt modelId="{D6EE3985-AB1B-4CF7-B7D0-550C4BC41684}" type="parTrans" cxnId="{07F49B83-52EF-47FA-8CB2-A189953848A0}">
      <dgm:prSet/>
      <dgm:spPr/>
      <dgm:t>
        <a:bodyPr/>
        <a:lstStyle/>
        <a:p>
          <a:endParaRPr lang="en-GB"/>
        </a:p>
      </dgm:t>
    </dgm:pt>
    <dgm:pt modelId="{5139054E-799E-4AD4-B8D8-5D8496A5D995}" type="sibTrans" cxnId="{07F49B83-52EF-47FA-8CB2-A189953848A0}">
      <dgm:prSet/>
      <dgm:spPr/>
      <dgm:t>
        <a:bodyPr/>
        <a:lstStyle/>
        <a:p>
          <a:endParaRPr lang="en-GB"/>
        </a:p>
      </dgm:t>
    </dgm:pt>
    <dgm:pt modelId="{6B9D179B-44E8-441D-A174-F04759E276AD}">
      <dgm:prSet phldrT="[Text]"/>
      <dgm:spPr>
        <a:solidFill>
          <a:schemeClr val="tx2">
            <a:lumMod val="20000"/>
            <a:lumOff val="80000"/>
          </a:schemeClr>
        </a:solidFill>
      </dgm:spPr>
      <dgm:t>
        <a:bodyPr/>
        <a:lstStyle/>
        <a:p>
          <a:pPr algn="l"/>
          <a:r>
            <a:rPr lang="en-GB" dirty="0" smtClean="0"/>
            <a:t>“The young as a driver of socio-ecological transition”</a:t>
          </a:r>
        </a:p>
        <a:p>
          <a:pPr algn="l"/>
          <a:r>
            <a:rPr lang="en-GB" dirty="0" smtClean="0"/>
            <a:t>“Translation and multilingualism”</a:t>
          </a:r>
        </a:p>
        <a:p>
          <a:pPr algn="l"/>
          <a:r>
            <a:rPr lang="en-GB" dirty="0" smtClean="0"/>
            <a:t>“Digital social platforms”</a:t>
          </a:r>
        </a:p>
        <a:p>
          <a:pPr algn="l"/>
          <a:r>
            <a:rPr lang="en-GB" dirty="0" smtClean="0"/>
            <a:t>“Empowering citizens to manage and monitor their personal data”</a:t>
          </a:r>
        </a:p>
        <a:p>
          <a:pPr algn="l"/>
          <a:r>
            <a:rPr lang="en-GB" dirty="0" smtClean="0"/>
            <a:t>“Preservation of digital art”</a:t>
          </a:r>
        </a:p>
        <a:p>
          <a:pPr algn="l"/>
          <a:endParaRPr lang="en-GB" dirty="0" smtClean="0"/>
        </a:p>
      </dgm:t>
    </dgm:pt>
    <dgm:pt modelId="{0F5C37CF-ED8C-4D5D-A649-6FA4CF247BF1}" type="parTrans" cxnId="{2FADE347-8BC9-4B44-8168-33205FF367AC}">
      <dgm:prSet/>
      <dgm:spPr/>
      <dgm:t>
        <a:bodyPr/>
        <a:lstStyle/>
        <a:p>
          <a:endParaRPr lang="en-GB"/>
        </a:p>
      </dgm:t>
    </dgm:pt>
    <dgm:pt modelId="{84FB1BBD-07DD-41F2-86FF-0C00B1C4F35C}" type="sibTrans" cxnId="{2FADE347-8BC9-4B44-8168-33205FF367AC}">
      <dgm:prSet/>
      <dgm:spPr/>
      <dgm:t>
        <a:bodyPr/>
        <a:lstStyle/>
        <a:p>
          <a:endParaRPr lang="en-GB"/>
        </a:p>
      </dgm:t>
    </dgm:pt>
    <dgm:pt modelId="{E5B33F62-66D7-4B99-A559-275B62B92965}" type="pres">
      <dgm:prSet presAssocID="{4EA665B4-7811-4799-AF33-7D7B50D21836}" presName="composite" presStyleCnt="0">
        <dgm:presLayoutVars>
          <dgm:chMax val="1"/>
          <dgm:dir/>
          <dgm:resizeHandles val="exact"/>
        </dgm:presLayoutVars>
      </dgm:prSet>
      <dgm:spPr/>
      <dgm:t>
        <a:bodyPr/>
        <a:lstStyle/>
        <a:p>
          <a:endParaRPr lang="en-US"/>
        </a:p>
      </dgm:t>
    </dgm:pt>
    <dgm:pt modelId="{C2D0BB2B-F8FD-48A3-83ED-89646EAEB0AC}" type="pres">
      <dgm:prSet presAssocID="{E5543E4F-08FE-401C-A83B-5A72B9417725}" presName="roof" presStyleLbl="dkBgShp" presStyleIdx="0" presStyleCnt="2" custScaleY="27997"/>
      <dgm:spPr/>
      <dgm:t>
        <a:bodyPr/>
        <a:lstStyle/>
        <a:p>
          <a:endParaRPr lang="en-GB"/>
        </a:p>
      </dgm:t>
    </dgm:pt>
    <dgm:pt modelId="{A304C43C-D626-47C4-AAF6-4A7006F03A2C}" type="pres">
      <dgm:prSet presAssocID="{E5543E4F-08FE-401C-A83B-5A72B9417725}" presName="pillars" presStyleCnt="0"/>
      <dgm:spPr/>
    </dgm:pt>
    <dgm:pt modelId="{A877A135-B1CB-4552-AF66-DA676201A1DC}" type="pres">
      <dgm:prSet presAssocID="{E5543E4F-08FE-401C-A83B-5A72B9417725}" presName="pillar1" presStyleLbl="node1" presStyleIdx="0" presStyleCnt="3" custScaleY="126354" custLinFactNeighborY="-2774">
        <dgm:presLayoutVars>
          <dgm:bulletEnabled val="1"/>
        </dgm:presLayoutVars>
      </dgm:prSet>
      <dgm:spPr/>
      <dgm:t>
        <a:bodyPr/>
        <a:lstStyle/>
        <a:p>
          <a:endParaRPr lang="en-GB"/>
        </a:p>
      </dgm:t>
    </dgm:pt>
    <dgm:pt modelId="{18603B1D-9D94-4379-BECC-702833746847}" type="pres">
      <dgm:prSet presAssocID="{EBBF7B4C-D896-4B97-B0FD-8D9F98869458}" presName="pillarX" presStyleLbl="node1" presStyleIdx="1" presStyleCnt="3" custScaleY="120122" custLinFactNeighborX="-323" custLinFactNeighborY="-5549">
        <dgm:presLayoutVars>
          <dgm:bulletEnabled val="1"/>
        </dgm:presLayoutVars>
      </dgm:prSet>
      <dgm:spPr/>
      <dgm:t>
        <a:bodyPr/>
        <a:lstStyle/>
        <a:p>
          <a:endParaRPr lang="en-GB"/>
        </a:p>
      </dgm:t>
    </dgm:pt>
    <dgm:pt modelId="{EE0BDFC8-5C51-4484-86B7-74FA527E59DB}" type="pres">
      <dgm:prSet presAssocID="{6B9D179B-44E8-441D-A174-F04759E276AD}" presName="pillarX" presStyleLbl="node1" presStyleIdx="2" presStyleCnt="3" custScaleY="122500" custLinFactNeighborY="-4756">
        <dgm:presLayoutVars>
          <dgm:bulletEnabled val="1"/>
        </dgm:presLayoutVars>
      </dgm:prSet>
      <dgm:spPr/>
      <dgm:t>
        <a:bodyPr/>
        <a:lstStyle/>
        <a:p>
          <a:endParaRPr lang="en-GB"/>
        </a:p>
      </dgm:t>
    </dgm:pt>
    <dgm:pt modelId="{57802027-4FFB-4F6C-9C7C-27F903C31909}" type="pres">
      <dgm:prSet presAssocID="{E5543E4F-08FE-401C-A83B-5A72B9417725}" presName="base" presStyleLbl="dkBgShp" presStyleIdx="1" presStyleCnt="2"/>
      <dgm:spPr/>
    </dgm:pt>
  </dgm:ptLst>
  <dgm:cxnLst>
    <dgm:cxn modelId="{9E385282-8ED5-44DB-895D-637A0CF796AD}" srcId="{4EA665B4-7811-4799-AF33-7D7B50D21836}" destId="{E5543E4F-08FE-401C-A83B-5A72B9417725}" srcOrd="0" destOrd="0" parTransId="{2363E2D2-CF92-4550-9278-49F9967959C0}" sibTransId="{F1326F80-C74B-4BF8-BF1E-F3816DB59204}"/>
    <dgm:cxn modelId="{763AB32B-894B-481E-8192-5909FC10BADC}" type="presOf" srcId="{4EA665B4-7811-4799-AF33-7D7B50D21836}" destId="{E5B33F62-66D7-4B99-A559-275B62B92965}" srcOrd="0" destOrd="0" presId="urn:microsoft.com/office/officeart/2005/8/layout/hList3"/>
    <dgm:cxn modelId="{07F49B83-52EF-47FA-8CB2-A189953848A0}" srcId="{E5543E4F-08FE-401C-A83B-5A72B9417725}" destId="{EBBF7B4C-D896-4B97-B0FD-8D9F98869458}" srcOrd="1" destOrd="0" parTransId="{D6EE3985-AB1B-4CF7-B7D0-550C4BC41684}" sibTransId="{5139054E-799E-4AD4-B8D8-5D8496A5D995}"/>
    <dgm:cxn modelId="{265F9C4C-AA2E-44D1-96FF-03F2C5A54E0F}" type="presOf" srcId="{6B9D179B-44E8-441D-A174-F04759E276AD}" destId="{EE0BDFC8-5C51-4484-86B7-74FA527E59DB}" srcOrd="0" destOrd="0" presId="urn:microsoft.com/office/officeart/2005/8/layout/hList3"/>
    <dgm:cxn modelId="{2FADE347-8BC9-4B44-8168-33205FF367AC}" srcId="{E5543E4F-08FE-401C-A83B-5A72B9417725}" destId="{6B9D179B-44E8-441D-A174-F04759E276AD}" srcOrd="2" destOrd="0" parTransId="{0F5C37CF-ED8C-4D5D-A649-6FA4CF247BF1}" sibTransId="{84FB1BBD-07DD-41F2-86FF-0C00B1C4F35C}"/>
    <dgm:cxn modelId="{408C7958-49C0-46AA-9609-9A2F2F5E6D0A}" srcId="{E5543E4F-08FE-401C-A83B-5A72B9417725}" destId="{2E37FF6D-E2A2-4585-9808-EF68B5D1DDAF}" srcOrd="0" destOrd="0" parTransId="{42C29151-3CEE-432D-A70D-9F1D508A0169}" sibTransId="{62E715B7-AC6C-4342-96BE-1E19520785FD}"/>
    <dgm:cxn modelId="{D94EA4BF-E949-44D1-A1F3-41B6DDAD83BB}" type="presOf" srcId="{E5543E4F-08FE-401C-A83B-5A72B9417725}" destId="{C2D0BB2B-F8FD-48A3-83ED-89646EAEB0AC}" srcOrd="0" destOrd="0" presId="urn:microsoft.com/office/officeart/2005/8/layout/hList3"/>
    <dgm:cxn modelId="{B1288231-D7A6-46BF-8350-42102B913DCC}" type="presOf" srcId="{EBBF7B4C-D896-4B97-B0FD-8D9F98869458}" destId="{18603B1D-9D94-4379-BECC-702833746847}" srcOrd="0" destOrd="0" presId="urn:microsoft.com/office/officeart/2005/8/layout/hList3"/>
    <dgm:cxn modelId="{84A7478E-CD51-4C15-8DF2-825565EC1458}" type="presOf" srcId="{2E37FF6D-E2A2-4585-9808-EF68B5D1DDAF}" destId="{A877A135-B1CB-4552-AF66-DA676201A1DC}" srcOrd="0" destOrd="0" presId="urn:microsoft.com/office/officeart/2005/8/layout/hList3"/>
    <dgm:cxn modelId="{6E7649C5-D54C-469B-8A7E-726731BE6DF3}" type="presParOf" srcId="{E5B33F62-66D7-4B99-A559-275B62B92965}" destId="{C2D0BB2B-F8FD-48A3-83ED-89646EAEB0AC}" srcOrd="0" destOrd="0" presId="urn:microsoft.com/office/officeart/2005/8/layout/hList3"/>
    <dgm:cxn modelId="{388C927A-771B-4E2F-A994-79585F00F7E9}" type="presParOf" srcId="{E5B33F62-66D7-4B99-A559-275B62B92965}" destId="{A304C43C-D626-47C4-AAF6-4A7006F03A2C}" srcOrd="1" destOrd="0" presId="urn:microsoft.com/office/officeart/2005/8/layout/hList3"/>
    <dgm:cxn modelId="{270C3197-0640-416F-9884-79D1971D6BEC}" type="presParOf" srcId="{A304C43C-D626-47C4-AAF6-4A7006F03A2C}" destId="{A877A135-B1CB-4552-AF66-DA676201A1DC}" srcOrd="0" destOrd="0" presId="urn:microsoft.com/office/officeart/2005/8/layout/hList3"/>
    <dgm:cxn modelId="{627F2C0E-4800-48DA-9F44-7F6ABD4B464E}" type="presParOf" srcId="{A304C43C-D626-47C4-AAF6-4A7006F03A2C}" destId="{18603B1D-9D94-4379-BECC-702833746847}" srcOrd="1" destOrd="0" presId="urn:microsoft.com/office/officeart/2005/8/layout/hList3"/>
    <dgm:cxn modelId="{DCDFD44E-F124-4683-AA88-62B12C1AC2F5}" type="presParOf" srcId="{A304C43C-D626-47C4-AAF6-4A7006F03A2C}" destId="{EE0BDFC8-5C51-4484-86B7-74FA527E59DB}" srcOrd="2" destOrd="0" presId="urn:microsoft.com/office/officeart/2005/8/layout/hList3"/>
    <dgm:cxn modelId="{C20BEFB4-5948-4B93-A79C-DADE480A2F84}" type="presParOf" srcId="{E5B33F62-66D7-4B99-A559-275B62B92965}" destId="{57802027-4FFB-4F6C-9C7C-27F903C3190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CD356-95A1-4C29-BA31-8829397A7AE1}"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01262902-16F8-4340-BD63-6183F91F99EA}">
      <dgm:prSet phldrT="[Text]" custT="1"/>
      <dgm:spPr/>
      <dgm:t>
        <a:bodyPr/>
        <a:lstStyle/>
        <a:p>
          <a:r>
            <a:rPr lang="en-GB" sz="900" baseline="0" dirty="0" smtClean="0"/>
            <a:t>European Research Council</a:t>
          </a:r>
          <a:endParaRPr lang="en-GB" sz="900" baseline="0" dirty="0"/>
        </a:p>
      </dgm:t>
    </dgm:pt>
    <dgm:pt modelId="{19883E7B-E871-4BD3-AEAD-3245FED4512C}" type="parTrans" cxnId="{63617BDD-A906-4175-B1DF-DC0F9C5ED33E}">
      <dgm:prSet/>
      <dgm:spPr/>
      <dgm:t>
        <a:bodyPr/>
        <a:lstStyle/>
        <a:p>
          <a:endParaRPr lang="en-GB"/>
        </a:p>
      </dgm:t>
    </dgm:pt>
    <dgm:pt modelId="{8325884B-898F-4A35-949E-F90381800588}" type="sibTrans" cxnId="{63617BDD-A906-4175-B1DF-DC0F9C5ED33E}">
      <dgm:prSet/>
      <dgm:spPr/>
      <dgm:t>
        <a:bodyPr/>
        <a:lstStyle/>
        <a:p>
          <a:endParaRPr lang="en-GB"/>
        </a:p>
      </dgm:t>
    </dgm:pt>
    <dgm:pt modelId="{73A71435-C30B-4A4D-8F4F-7176A9BDE43F}">
      <dgm:prSet phldrT="[Text]"/>
      <dgm:spPr/>
      <dgm:t>
        <a:bodyPr/>
        <a:lstStyle/>
        <a:p>
          <a:r>
            <a:rPr lang="en-GB" dirty="0" smtClean="0"/>
            <a:t>Research Infrastructures</a:t>
          </a:r>
          <a:endParaRPr lang="en-GB" dirty="0"/>
        </a:p>
      </dgm:t>
    </dgm:pt>
    <dgm:pt modelId="{CD674F60-1D89-4A0D-9FB7-2D5E42789F59}" type="parTrans" cxnId="{DEDE812B-12CD-4593-BEAF-B3012E46F669}">
      <dgm:prSet/>
      <dgm:spPr/>
      <dgm:t>
        <a:bodyPr/>
        <a:lstStyle/>
        <a:p>
          <a:endParaRPr lang="en-GB"/>
        </a:p>
      </dgm:t>
    </dgm:pt>
    <dgm:pt modelId="{BE73CE01-248E-46DD-8494-5CA4D84ADA2B}" type="sibTrans" cxnId="{DEDE812B-12CD-4593-BEAF-B3012E46F669}">
      <dgm:prSet/>
      <dgm:spPr/>
      <dgm:t>
        <a:bodyPr/>
        <a:lstStyle/>
        <a:p>
          <a:endParaRPr lang="en-GB"/>
        </a:p>
      </dgm:t>
    </dgm:pt>
    <dgm:pt modelId="{E3E02D46-E82E-4731-B35F-01965E6FC08F}">
      <dgm:prSet phldrT="[Text]"/>
      <dgm:spPr/>
      <dgm:t>
        <a:bodyPr/>
        <a:lstStyle/>
        <a:p>
          <a:r>
            <a:rPr lang="en-GB" dirty="0" smtClean="0"/>
            <a:t>Future and Emerging Technologies</a:t>
          </a:r>
          <a:endParaRPr lang="en-GB" dirty="0"/>
        </a:p>
      </dgm:t>
    </dgm:pt>
    <dgm:pt modelId="{B5527FA8-B380-49C9-8E3F-ADE66971047C}" type="parTrans" cxnId="{F6B417A8-F144-43C2-9464-89A42ADDE4ED}">
      <dgm:prSet/>
      <dgm:spPr/>
      <dgm:t>
        <a:bodyPr/>
        <a:lstStyle/>
        <a:p>
          <a:endParaRPr lang="en-GB"/>
        </a:p>
      </dgm:t>
    </dgm:pt>
    <dgm:pt modelId="{0D634F87-A3FF-4BD2-8C26-C9F7E6252800}" type="sibTrans" cxnId="{F6B417A8-F144-43C2-9464-89A42ADDE4ED}">
      <dgm:prSet/>
      <dgm:spPr/>
      <dgm:t>
        <a:bodyPr/>
        <a:lstStyle/>
        <a:p>
          <a:endParaRPr lang="en-GB"/>
        </a:p>
      </dgm:t>
    </dgm:pt>
    <dgm:pt modelId="{FC72AD9D-794D-47E1-9C9A-CCB7E7BB882E}">
      <dgm:prSet phldrT="[Text]"/>
      <dgm:spPr/>
      <dgm:t>
        <a:bodyPr/>
        <a:lstStyle/>
        <a:p>
          <a:r>
            <a:rPr lang="en-GB" dirty="0" smtClean="0"/>
            <a:t>Marie </a:t>
          </a:r>
          <a:r>
            <a:rPr lang="en-GB" dirty="0" err="1" smtClean="0"/>
            <a:t>Sklodowska</a:t>
          </a:r>
          <a:r>
            <a:rPr lang="en-GB" dirty="0" smtClean="0"/>
            <a:t>-Curie Actions</a:t>
          </a:r>
          <a:endParaRPr lang="en-GB" dirty="0"/>
        </a:p>
      </dgm:t>
    </dgm:pt>
    <dgm:pt modelId="{BB52D43A-6DF6-472A-A5A7-3C3BE560E1D0}" type="sibTrans" cxnId="{894114A5-7712-459A-8CB3-86EA017FAAEE}">
      <dgm:prSet/>
      <dgm:spPr/>
      <dgm:t>
        <a:bodyPr/>
        <a:lstStyle/>
        <a:p>
          <a:endParaRPr lang="en-GB"/>
        </a:p>
      </dgm:t>
    </dgm:pt>
    <dgm:pt modelId="{D46BF795-EC0F-474E-9914-84AD8279C48A}" type="parTrans" cxnId="{894114A5-7712-459A-8CB3-86EA017FAAEE}">
      <dgm:prSet/>
      <dgm:spPr/>
      <dgm:t>
        <a:bodyPr/>
        <a:lstStyle/>
        <a:p>
          <a:endParaRPr lang="en-GB"/>
        </a:p>
      </dgm:t>
    </dgm:pt>
    <dgm:pt modelId="{735BFA0D-056E-48AE-9756-CE61E69C1825}" type="pres">
      <dgm:prSet presAssocID="{704CD356-95A1-4C29-BA31-8829397A7AE1}" presName="Name0" presStyleCnt="0">
        <dgm:presLayoutVars>
          <dgm:chMax val="7"/>
          <dgm:dir/>
          <dgm:resizeHandles val="exact"/>
        </dgm:presLayoutVars>
      </dgm:prSet>
      <dgm:spPr/>
    </dgm:pt>
    <dgm:pt modelId="{53AD683D-8695-44D8-9DD2-12481F4A2468}" type="pres">
      <dgm:prSet presAssocID="{704CD356-95A1-4C29-BA31-8829397A7AE1}" presName="ellipse1" presStyleLbl="vennNode1" presStyleIdx="0" presStyleCnt="4">
        <dgm:presLayoutVars>
          <dgm:bulletEnabled val="1"/>
        </dgm:presLayoutVars>
      </dgm:prSet>
      <dgm:spPr/>
      <dgm:t>
        <a:bodyPr/>
        <a:lstStyle/>
        <a:p>
          <a:endParaRPr lang="en-GB"/>
        </a:p>
      </dgm:t>
    </dgm:pt>
    <dgm:pt modelId="{140907A2-32FC-4ECB-9189-04296A9A4B5B}" type="pres">
      <dgm:prSet presAssocID="{704CD356-95A1-4C29-BA31-8829397A7AE1}" presName="ellipse2" presStyleLbl="vennNode1" presStyleIdx="1" presStyleCnt="4">
        <dgm:presLayoutVars>
          <dgm:bulletEnabled val="1"/>
        </dgm:presLayoutVars>
      </dgm:prSet>
      <dgm:spPr/>
      <dgm:t>
        <a:bodyPr/>
        <a:lstStyle/>
        <a:p>
          <a:endParaRPr lang="en-GB"/>
        </a:p>
      </dgm:t>
    </dgm:pt>
    <dgm:pt modelId="{FC59DCCE-E52E-4023-BD8C-8C61FB49F4A7}" type="pres">
      <dgm:prSet presAssocID="{704CD356-95A1-4C29-BA31-8829397A7AE1}" presName="ellipse3" presStyleLbl="vennNode1" presStyleIdx="2" presStyleCnt="4">
        <dgm:presLayoutVars>
          <dgm:bulletEnabled val="1"/>
        </dgm:presLayoutVars>
      </dgm:prSet>
      <dgm:spPr/>
      <dgm:t>
        <a:bodyPr/>
        <a:lstStyle/>
        <a:p>
          <a:endParaRPr lang="en-GB"/>
        </a:p>
      </dgm:t>
    </dgm:pt>
    <dgm:pt modelId="{86FE8D1E-25B0-40D9-A830-5BD9EFF782EB}" type="pres">
      <dgm:prSet presAssocID="{704CD356-95A1-4C29-BA31-8829397A7AE1}" presName="ellipse4" presStyleLbl="vennNode1" presStyleIdx="3" presStyleCnt="4">
        <dgm:presLayoutVars>
          <dgm:bulletEnabled val="1"/>
        </dgm:presLayoutVars>
      </dgm:prSet>
      <dgm:spPr/>
      <dgm:t>
        <a:bodyPr/>
        <a:lstStyle/>
        <a:p>
          <a:endParaRPr lang="en-GB"/>
        </a:p>
      </dgm:t>
    </dgm:pt>
  </dgm:ptLst>
  <dgm:cxnLst>
    <dgm:cxn modelId="{63617BDD-A906-4175-B1DF-DC0F9C5ED33E}" srcId="{704CD356-95A1-4C29-BA31-8829397A7AE1}" destId="{01262902-16F8-4340-BD63-6183F91F99EA}" srcOrd="0" destOrd="0" parTransId="{19883E7B-E871-4BD3-AEAD-3245FED4512C}" sibTransId="{8325884B-898F-4A35-949E-F90381800588}"/>
    <dgm:cxn modelId="{D904977E-106F-467D-BE77-D1F4B136E7BE}" type="presOf" srcId="{01262902-16F8-4340-BD63-6183F91F99EA}" destId="{53AD683D-8695-44D8-9DD2-12481F4A2468}" srcOrd="0" destOrd="0" presId="urn:microsoft.com/office/officeart/2005/8/layout/rings+Icon"/>
    <dgm:cxn modelId="{C5BD55D3-7711-437B-933E-2DAAD08D9FB2}" type="presOf" srcId="{E3E02D46-E82E-4731-B35F-01965E6FC08F}" destId="{86FE8D1E-25B0-40D9-A830-5BD9EFF782EB}" srcOrd="0" destOrd="0" presId="urn:microsoft.com/office/officeart/2005/8/layout/rings+Icon"/>
    <dgm:cxn modelId="{F6B417A8-F144-43C2-9464-89A42ADDE4ED}" srcId="{704CD356-95A1-4C29-BA31-8829397A7AE1}" destId="{E3E02D46-E82E-4731-B35F-01965E6FC08F}" srcOrd="3" destOrd="0" parTransId="{B5527FA8-B380-49C9-8E3F-ADE66971047C}" sibTransId="{0D634F87-A3FF-4BD2-8C26-C9F7E6252800}"/>
    <dgm:cxn modelId="{B8DCFEAC-11B6-42A1-B2CB-CBEFF9037865}" type="presOf" srcId="{73A71435-C30B-4A4D-8F4F-7176A9BDE43F}" destId="{FC59DCCE-E52E-4023-BD8C-8C61FB49F4A7}" srcOrd="0" destOrd="0" presId="urn:microsoft.com/office/officeart/2005/8/layout/rings+Icon"/>
    <dgm:cxn modelId="{DEDE812B-12CD-4593-BEAF-B3012E46F669}" srcId="{704CD356-95A1-4C29-BA31-8829397A7AE1}" destId="{73A71435-C30B-4A4D-8F4F-7176A9BDE43F}" srcOrd="2" destOrd="0" parTransId="{CD674F60-1D89-4A0D-9FB7-2D5E42789F59}" sibTransId="{BE73CE01-248E-46DD-8494-5CA4D84ADA2B}"/>
    <dgm:cxn modelId="{894114A5-7712-459A-8CB3-86EA017FAAEE}" srcId="{704CD356-95A1-4C29-BA31-8829397A7AE1}" destId="{FC72AD9D-794D-47E1-9C9A-CCB7E7BB882E}" srcOrd="1" destOrd="0" parTransId="{D46BF795-EC0F-474E-9914-84AD8279C48A}" sibTransId="{BB52D43A-6DF6-472A-A5A7-3C3BE560E1D0}"/>
    <dgm:cxn modelId="{4A9325F8-AC99-4D92-A39F-3CB70FB53E10}" type="presOf" srcId="{704CD356-95A1-4C29-BA31-8829397A7AE1}" destId="{735BFA0D-056E-48AE-9756-CE61E69C1825}" srcOrd="0" destOrd="0" presId="urn:microsoft.com/office/officeart/2005/8/layout/rings+Icon"/>
    <dgm:cxn modelId="{FAFB06B3-EA88-4B34-B0FD-72EE94505D86}" type="presOf" srcId="{FC72AD9D-794D-47E1-9C9A-CCB7E7BB882E}" destId="{140907A2-32FC-4ECB-9189-04296A9A4B5B}" srcOrd="0" destOrd="0" presId="urn:microsoft.com/office/officeart/2005/8/layout/rings+Icon"/>
    <dgm:cxn modelId="{3C0AB02B-9194-4CBB-988B-1448D78B2B1A}" type="presParOf" srcId="{735BFA0D-056E-48AE-9756-CE61E69C1825}" destId="{53AD683D-8695-44D8-9DD2-12481F4A2468}" srcOrd="0" destOrd="0" presId="urn:microsoft.com/office/officeart/2005/8/layout/rings+Icon"/>
    <dgm:cxn modelId="{088C36A6-070A-42B7-ACB9-1BFD7095D042}" type="presParOf" srcId="{735BFA0D-056E-48AE-9756-CE61E69C1825}" destId="{140907A2-32FC-4ECB-9189-04296A9A4B5B}" srcOrd="1" destOrd="0" presId="urn:microsoft.com/office/officeart/2005/8/layout/rings+Icon"/>
    <dgm:cxn modelId="{D2AD7735-CC25-4D08-94C1-EA918225FE6C}" type="presParOf" srcId="{735BFA0D-056E-48AE-9756-CE61E69C1825}" destId="{FC59DCCE-E52E-4023-BD8C-8C61FB49F4A7}" srcOrd="2" destOrd="0" presId="urn:microsoft.com/office/officeart/2005/8/layout/rings+Icon"/>
    <dgm:cxn modelId="{BE9E8925-E703-4006-9184-BB96C0F37310}" type="presParOf" srcId="{735BFA0D-056E-48AE-9756-CE61E69C1825}" destId="{86FE8D1E-25B0-40D9-A830-5BD9EFF782EB}"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B8FC0-F201-4D45-A776-32B1117217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C190FC6-3F2D-4287-B876-CD8129261730}">
      <dgm:prSet phldrT="[Text]"/>
      <dgm:spPr/>
      <dgm:t>
        <a:bodyPr/>
        <a:lstStyle/>
        <a:p>
          <a:r>
            <a:rPr lang="en-GB" dirty="0" smtClean="0"/>
            <a:t>FET </a:t>
          </a:r>
        </a:p>
        <a:p>
          <a:r>
            <a:rPr lang="en-GB" dirty="0" smtClean="0"/>
            <a:t>Open</a:t>
          </a:r>
          <a:endParaRPr lang="en-GB" dirty="0"/>
        </a:p>
      </dgm:t>
    </dgm:pt>
    <dgm:pt modelId="{1E7FB9C1-88F6-43A5-8D4A-208C63E4BBA9}" type="parTrans" cxnId="{0D1C627F-E989-4758-8764-2876E8E386C5}">
      <dgm:prSet/>
      <dgm:spPr/>
      <dgm:t>
        <a:bodyPr/>
        <a:lstStyle/>
        <a:p>
          <a:endParaRPr lang="en-GB"/>
        </a:p>
      </dgm:t>
    </dgm:pt>
    <dgm:pt modelId="{0E577DB8-DC86-40E6-AD6B-5C08D7B3EE51}" type="sibTrans" cxnId="{0D1C627F-E989-4758-8764-2876E8E386C5}">
      <dgm:prSet/>
      <dgm:spPr/>
      <dgm:t>
        <a:bodyPr/>
        <a:lstStyle/>
        <a:p>
          <a:endParaRPr lang="en-GB"/>
        </a:p>
      </dgm:t>
    </dgm:pt>
    <dgm:pt modelId="{F8C43795-03E7-4FF0-9C40-6FC19B987E80}">
      <dgm:prSet phldrT="[Text]"/>
      <dgm:spPr/>
      <dgm:t>
        <a:bodyPr/>
        <a:lstStyle/>
        <a:p>
          <a:r>
            <a:rPr lang="en-GB" dirty="0" smtClean="0"/>
            <a:t>Fostering novel ideas</a:t>
          </a:r>
          <a:endParaRPr lang="en-GB" dirty="0"/>
        </a:p>
      </dgm:t>
    </dgm:pt>
    <dgm:pt modelId="{E707FBBE-D8A3-4D37-AFAE-00B2F52A4EAA}" type="parTrans" cxnId="{E41852B0-94C4-4569-9190-1B521B2A39F9}">
      <dgm:prSet/>
      <dgm:spPr/>
      <dgm:t>
        <a:bodyPr/>
        <a:lstStyle/>
        <a:p>
          <a:endParaRPr lang="en-GB"/>
        </a:p>
      </dgm:t>
    </dgm:pt>
    <dgm:pt modelId="{7A8DA637-CDAE-41D3-A8B0-39034C8B9814}" type="sibTrans" cxnId="{E41852B0-94C4-4569-9190-1B521B2A39F9}">
      <dgm:prSet/>
      <dgm:spPr/>
      <dgm:t>
        <a:bodyPr/>
        <a:lstStyle/>
        <a:p>
          <a:endParaRPr lang="en-GB"/>
        </a:p>
      </dgm:t>
    </dgm:pt>
    <dgm:pt modelId="{2AF788DD-65CB-44EC-9819-39CCB6F7A807}">
      <dgm:prSet phldrT="[Text]"/>
      <dgm:spPr/>
      <dgm:t>
        <a:bodyPr/>
        <a:lstStyle/>
        <a:p>
          <a:r>
            <a:rPr lang="en-GB" dirty="0" smtClean="0"/>
            <a:t>FET</a:t>
          </a:r>
        </a:p>
        <a:p>
          <a:r>
            <a:rPr lang="en-GB" dirty="0" smtClean="0"/>
            <a:t> Proactive</a:t>
          </a:r>
          <a:endParaRPr lang="en-GB" dirty="0"/>
        </a:p>
      </dgm:t>
    </dgm:pt>
    <dgm:pt modelId="{22DACA5D-DE0A-47A2-A187-3ED325950B46}" type="parTrans" cxnId="{6B617E24-2BBA-4390-802B-F96C261ED4E5}">
      <dgm:prSet/>
      <dgm:spPr/>
      <dgm:t>
        <a:bodyPr/>
        <a:lstStyle/>
        <a:p>
          <a:endParaRPr lang="en-GB"/>
        </a:p>
      </dgm:t>
    </dgm:pt>
    <dgm:pt modelId="{89B22F28-17E3-4238-AE09-8FC40B503096}" type="sibTrans" cxnId="{6B617E24-2BBA-4390-802B-F96C261ED4E5}">
      <dgm:prSet/>
      <dgm:spPr/>
      <dgm:t>
        <a:bodyPr/>
        <a:lstStyle/>
        <a:p>
          <a:endParaRPr lang="en-GB"/>
        </a:p>
      </dgm:t>
    </dgm:pt>
    <dgm:pt modelId="{18FFAAFB-59AA-4721-9985-3E4FED9DE2CD}">
      <dgm:prSet phldrT="[Text]"/>
      <dgm:spPr/>
      <dgm:t>
        <a:bodyPr/>
        <a:lstStyle/>
        <a:p>
          <a:r>
            <a:rPr lang="en-GB" dirty="0" smtClean="0"/>
            <a:t>10 Topics</a:t>
          </a:r>
          <a:endParaRPr lang="en-GB" dirty="0"/>
        </a:p>
      </dgm:t>
    </dgm:pt>
    <dgm:pt modelId="{04BCC363-CC14-45D8-A8D6-C22FC2C03A1A}" type="parTrans" cxnId="{F78FE1AC-D769-49AD-89C7-BA6F108FB8AC}">
      <dgm:prSet/>
      <dgm:spPr/>
      <dgm:t>
        <a:bodyPr/>
        <a:lstStyle/>
        <a:p>
          <a:endParaRPr lang="en-GB"/>
        </a:p>
      </dgm:t>
    </dgm:pt>
    <dgm:pt modelId="{B8A8109E-A91E-4933-8025-779E611A5BDF}" type="sibTrans" cxnId="{F78FE1AC-D769-49AD-89C7-BA6F108FB8AC}">
      <dgm:prSet/>
      <dgm:spPr/>
      <dgm:t>
        <a:bodyPr/>
        <a:lstStyle/>
        <a:p>
          <a:endParaRPr lang="en-GB"/>
        </a:p>
      </dgm:t>
    </dgm:pt>
    <dgm:pt modelId="{DA82C977-6CE0-4E94-9D9B-496073646B8F}">
      <dgm:prSet phldrT="[Text]"/>
      <dgm:spPr/>
      <dgm:t>
        <a:bodyPr/>
        <a:lstStyle/>
        <a:p>
          <a:r>
            <a:rPr lang="en-GB" dirty="0" smtClean="0"/>
            <a:t>FET </a:t>
          </a:r>
        </a:p>
        <a:p>
          <a:r>
            <a:rPr lang="en-GB" dirty="0" smtClean="0"/>
            <a:t>Flagships</a:t>
          </a:r>
          <a:endParaRPr lang="en-GB" dirty="0"/>
        </a:p>
      </dgm:t>
    </dgm:pt>
    <dgm:pt modelId="{E10FFBA9-7F29-4F21-8BB5-DAA75824B6B3}" type="parTrans" cxnId="{B64C80EA-4A0D-47DD-AF81-C068F7FD73F1}">
      <dgm:prSet/>
      <dgm:spPr/>
      <dgm:t>
        <a:bodyPr/>
        <a:lstStyle/>
        <a:p>
          <a:endParaRPr lang="en-GB"/>
        </a:p>
      </dgm:t>
    </dgm:pt>
    <dgm:pt modelId="{5B2FF3E1-5FDE-49B7-A695-1A3EF7BB7AA2}" type="sibTrans" cxnId="{B64C80EA-4A0D-47DD-AF81-C068F7FD73F1}">
      <dgm:prSet/>
      <dgm:spPr/>
      <dgm:t>
        <a:bodyPr/>
        <a:lstStyle/>
        <a:p>
          <a:endParaRPr lang="en-GB"/>
        </a:p>
      </dgm:t>
    </dgm:pt>
    <dgm:pt modelId="{37AF2B99-9881-4D3D-992B-F1A283E88DA6}">
      <dgm:prSet phldrT="[Text]"/>
      <dgm:spPr/>
      <dgm:t>
        <a:bodyPr/>
        <a:lstStyle/>
        <a:p>
          <a:r>
            <a:rPr lang="en-GB" dirty="0" err="1" smtClean="0"/>
            <a:t>Graphene</a:t>
          </a:r>
          <a:endParaRPr lang="en-GB" dirty="0"/>
        </a:p>
      </dgm:t>
    </dgm:pt>
    <dgm:pt modelId="{39C85DB6-7DC4-4A04-AC38-70E5A2B8FF45}" type="parTrans" cxnId="{6E007266-93D0-4AC7-9655-81DD17ADBABF}">
      <dgm:prSet/>
      <dgm:spPr/>
      <dgm:t>
        <a:bodyPr/>
        <a:lstStyle/>
        <a:p>
          <a:endParaRPr lang="en-GB"/>
        </a:p>
      </dgm:t>
    </dgm:pt>
    <dgm:pt modelId="{121CB5F7-0E40-4E8B-833B-F7939A8CB55D}" type="sibTrans" cxnId="{6E007266-93D0-4AC7-9655-81DD17ADBABF}">
      <dgm:prSet/>
      <dgm:spPr/>
      <dgm:t>
        <a:bodyPr/>
        <a:lstStyle/>
        <a:p>
          <a:endParaRPr lang="en-GB"/>
        </a:p>
      </dgm:t>
    </dgm:pt>
    <dgm:pt modelId="{5B2130A2-B71F-40C1-B36A-411BC473086D}">
      <dgm:prSet/>
      <dgm:spPr/>
      <dgm:t>
        <a:bodyPr/>
        <a:lstStyle/>
        <a:p>
          <a:r>
            <a:rPr lang="en-GB" dirty="0" smtClean="0"/>
            <a:t>High Performance Computing PPP</a:t>
          </a:r>
          <a:endParaRPr lang="en-GB" dirty="0"/>
        </a:p>
      </dgm:t>
    </dgm:pt>
    <dgm:pt modelId="{AD54E87B-6960-419D-9792-C7036822AEE6}" type="parTrans" cxnId="{1949C81C-B7A7-4CBA-B193-70A8E8663F0D}">
      <dgm:prSet/>
      <dgm:spPr/>
      <dgm:t>
        <a:bodyPr/>
        <a:lstStyle/>
        <a:p>
          <a:endParaRPr lang="en-GB"/>
        </a:p>
      </dgm:t>
    </dgm:pt>
    <dgm:pt modelId="{8E946B71-EE32-4059-86DC-4B80720DE5E1}" type="sibTrans" cxnId="{1949C81C-B7A7-4CBA-B193-70A8E8663F0D}">
      <dgm:prSet/>
      <dgm:spPr/>
      <dgm:t>
        <a:bodyPr/>
        <a:lstStyle/>
        <a:p>
          <a:endParaRPr lang="en-GB"/>
        </a:p>
      </dgm:t>
    </dgm:pt>
    <dgm:pt modelId="{FA78473C-1446-40BC-8FE9-CDC3C6584DEF}">
      <dgm:prSet phldrT="[Text]"/>
      <dgm:spPr/>
      <dgm:t>
        <a:bodyPr/>
        <a:lstStyle/>
        <a:p>
          <a:r>
            <a:rPr lang="en-GB" dirty="0" smtClean="0"/>
            <a:t>Human Brain</a:t>
          </a:r>
          <a:endParaRPr lang="en-GB" dirty="0"/>
        </a:p>
      </dgm:t>
    </dgm:pt>
    <dgm:pt modelId="{3B1C251D-75AC-402D-8A46-A293F698A673}" type="parTrans" cxnId="{EFCECFBB-C7CA-402E-A877-9DB07A40AA4E}">
      <dgm:prSet/>
      <dgm:spPr/>
      <dgm:t>
        <a:bodyPr/>
        <a:lstStyle/>
        <a:p>
          <a:endParaRPr lang="en-GB"/>
        </a:p>
      </dgm:t>
    </dgm:pt>
    <dgm:pt modelId="{931FB1FA-4603-469E-BBFB-44B4CE12EE24}" type="sibTrans" cxnId="{EFCECFBB-C7CA-402E-A877-9DB07A40AA4E}">
      <dgm:prSet/>
      <dgm:spPr/>
      <dgm:t>
        <a:bodyPr/>
        <a:lstStyle/>
        <a:p>
          <a:endParaRPr lang="en-GB"/>
        </a:p>
      </dgm:t>
    </dgm:pt>
    <dgm:pt modelId="{EA5D85DA-83A8-4FF5-9AEF-D93ABECC89A1}">
      <dgm:prSet phldrT="[Text]"/>
      <dgm:spPr/>
      <dgm:t>
        <a:bodyPr/>
        <a:lstStyle/>
        <a:p>
          <a:r>
            <a:rPr lang="en-GB" dirty="0" smtClean="0"/>
            <a:t>Support to Flagships</a:t>
          </a:r>
          <a:endParaRPr lang="en-GB" dirty="0"/>
        </a:p>
      </dgm:t>
    </dgm:pt>
    <dgm:pt modelId="{64DB3E18-8519-43D0-AED9-E3744CCF6B6B}" type="parTrans" cxnId="{ED7CD620-48E2-4355-A750-4E01E1CF6CB8}">
      <dgm:prSet/>
      <dgm:spPr/>
      <dgm:t>
        <a:bodyPr/>
        <a:lstStyle/>
        <a:p>
          <a:endParaRPr lang="en-GB"/>
        </a:p>
      </dgm:t>
    </dgm:pt>
    <dgm:pt modelId="{367B3CAA-0A03-4720-9483-A2F474990555}" type="sibTrans" cxnId="{ED7CD620-48E2-4355-A750-4E01E1CF6CB8}">
      <dgm:prSet/>
      <dgm:spPr/>
      <dgm:t>
        <a:bodyPr/>
        <a:lstStyle/>
        <a:p>
          <a:endParaRPr lang="en-GB"/>
        </a:p>
      </dgm:t>
    </dgm:pt>
    <dgm:pt modelId="{3D3C7DE4-E81C-46D5-BB5A-E1B0E1CEDF9A}">
      <dgm:prSet/>
      <dgm:spPr/>
      <dgm:t>
        <a:bodyPr/>
        <a:lstStyle/>
        <a:p>
          <a:r>
            <a:rPr lang="en-GB" dirty="0" smtClean="0"/>
            <a:t>HPC towards </a:t>
          </a:r>
          <a:r>
            <a:rPr lang="en-GB" dirty="0" err="1" smtClean="0"/>
            <a:t>Exascale</a:t>
          </a:r>
          <a:r>
            <a:rPr lang="en-GB" dirty="0" smtClean="0"/>
            <a:t> </a:t>
          </a:r>
          <a:endParaRPr lang="en-GB" dirty="0"/>
        </a:p>
      </dgm:t>
    </dgm:pt>
    <dgm:pt modelId="{2C331CE6-A1A7-4792-AC09-2B17B3C7EFEC}" type="parTrans" cxnId="{6D783FAD-BA07-430F-85B8-25FA48205ED8}">
      <dgm:prSet/>
      <dgm:spPr/>
      <dgm:t>
        <a:bodyPr/>
        <a:lstStyle/>
        <a:p>
          <a:endParaRPr lang="en-GB"/>
        </a:p>
      </dgm:t>
    </dgm:pt>
    <dgm:pt modelId="{F84D236F-AFA7-49A2-B1CE-B80E76D57E23}" type="sibTrans" cxnId="{6D783FAD-BA07-430F-85B8-25FA48205ED8}">
      <dgm:prSet/>
      <dgm:spPr/>
      <dgm:t>
        <a:bodyPr/>
        <a:lstStyle/>
        <a:p>
          <a:endParaRPr lang="en-GB"/>
        </a:p>
      </dgm:t>
    </dgm:pt>
    <dgm:pt modelId="{5EB3A572-EA81-4B05-9760-27458C5CCB04}">
      <dgm:prSet phldrT="[Text]"/>
      <dgm:spPr/>
      <dgm:t>
        <a:bodyPr/>
        <a:lstStyle/>
        <a:p>
          <a:r>
            <a:rPr lang="en-GB" dirty="0" smtClean="0"/>
            <a:t>Nurturing emerging themes and communities</a:t>
          </a:r>
          <a:endParaRPr lang="en-GB" dirty="0"/>
        </a:p>
      </dgm:t>
    </dgm:pt>
    <dgm:pt modelId="{59ACE783-3FDA-4BEC-A014-42AF479F0108}" type="parTrans" cxnId="{F30B71F8-07F7-4F84-8C3A-7466B6F8D06D}">
      <dgm:prSet/>
      <dgm:spPr/>
      <dgm:t>
        <a:bodyPr/>
        <a:lstStyle/>
        <a:p>
          <a:endParaRPr lang="en-GB"/>
        </a:p>
      </dgm:t>
    </dgm:pt>
    <dgm:pt modelId="{ABC10A22-7F9B-40D0-9928-113C2F5838EE}" type="sibTrans" cxnId="{F30B71F8-07F7-4F84-8C3A-7466B6F8D06D}">
      <dgm:prSet/>
      <dgm:spPr/>
      <dgm:t>
        <a:bodyPr/>
        <a:lstStyle/>
        <a:p>
          <a:endParaRPr lang="en-GB"/>
        </a:p>
      </dgm:t>
    </dgm:pt>
    <dgm:pt modelId="{8676A1B9-88C9-4C72-81D1-8C5D33A1754A}">
      <dgm:prSet phldrT="[Text]"/>
      <dgm:spPr/>
      <dgm:t>
        <a:bodyPr/>
        <a:lstStyle/>
        <a:p>
          <a:r>
            <a:rPr lang="en-GB" dirty="0" smtClean="0"/>
            <a:t>Tackling grand Interdisciplinary science and technology challenges</a:t>
          </a:r>
          <a:endParaRPr lang="en-GB" dirty="0"/>
        </a:p>
      </dgm:t>
    </dgm:pt>
    <dgm:pt modelId="{547B0E49-3673-45AE-870D-E86137A77C70}" type="parTrans" cxnId="{9D626CE6-E27C-43FD-8D89-5889DF7C48E4}">
      <dgm:prSet/>
      <dgm:spPr/>
      <dgm:t>
        <a:bodyPr/>
        <a:lstStyle/>
        <a:p>
          <a:endParaRPr lang="en-GB"/>
        </a:p>
      </dgm:t>
    </dgm:pt>
    <dgm:pt modelId="{2C19EB84-D852-480E-8162-8EE62A6C69E4}" type="sibTrans" cxnId="{9D626CE6-E27C-43FD-8D89-5889DF7C48E4}">
      <dgm:prSet/>
      <dgm:spPr/>
      <dgm:t>
        <a:bodyPr/>
        <a:lstStyle/>
        <a:p>
          <a:endParaRPr lang="en-GB"/>
        </a:p>
      </dgm:t>
    </dgm:pt>
    <dgm:pt modelId="{AB33A978-0C41-4E4D-8252-93644D58DCD4}">
      <dgm:prSet/>
      <dgm:spPr/>
      <dgm:t>
        <a:bodyPr/>
        <a:lstStyle/>
        <a:p>
          <a:r>
            <a:rPr lang="en-GB" dirty="0" smtClean="0"/>
            <a:t>7 Topics</a:t>
          </a:r>
          <a:endParaRPr lang="en-GB" dirty="0"/>
        </a:p>
      </dgm:t>
    </dgm:pt>
    <dgm:pt modelId="{6CA0BBAA-7FB6-40D7-A0ED-C1C44A1C32F4}" type="parTrans" cxnId="{EADF2184-69CF-4390-A406-CC1703B164D8}">
      <dgm:prSet/>
      <dgm:spPr/>
      <dgm:t>
        <a:bodyPr/>
        <a:lstStyle/>
        <a:p>
          <a:endParaRPr lang="en-GB"/>
        </a:p>
      </dgm:t>
    </dgm:pt>
    <dgm:pt modelId="{C0CCE17D-E216-4419-BFE1-07B1D7B8A1A8}" type="sibTrans" cxnId="{EADF2184-69CF-4390-A406-CC1703B164D8}">
      <dgm:prSet/>
      <dgm:spPr/>
      <dgm:t>
        <a:bodyPr/>
        <a:lstStyle/>
        <a:p>
          <a:endParaRPr lang="en-GB"/>
        </a:p>
      </dgm:t>
    </dgm:pt>
    <dgm:pt modelId="{77CB0229-3891-448A-A297-6E2B519B0366}" type="pres">
      <dgm:prSet presAssocID="{4D6B8FC0-F201-4D45-A776-32B1117217A8}" presName="Name0" presStyleCnt="0">
        <dgm:presLayoutVars>
          <dgm:dir/>
          <dgm:animLvl val="lvl"/>
          <dgm:resizeHandles val="exact"/>
        </dgm:presLayoutVars>
      </dgm:prSet>
      <dgm:spPr/>
      <dgm:t>
        <a:bodyPr/>
        <a:lstStyle/>
        <a:p>
          <a:endParaRPr lang="en-GB"/>
        </a:p>
      </dgm:t>
    </dgm:pt>
    <dgm:pt modelId="{3A386908-42B0-42F6-86AE-0957F947B192}" type="pres">
      <dgm:prSet presAssocID="{3C190FC6-3F2D-4287-B876-CD8129261730}" presName="composite" presStyleCnt="0"/>
      <dgm:spPr/>
    </dgm:pt>
    <dgm:pt modelId="{871FBD94-B8D0-48DA-9638-6EF71EBCDE24}" type="pres">
      <dgm:prSet presAssocID="{3C190FC6-3F2D-4287-B876-CD8129261730}" presName="parTx" presStyleLbl="alignNode1" presStyleIdx="0" presStyleCnt="4">
        <dgm:presLayoutVars>
          <dgm:chMax val="0"/>
          <dgm:chPref val="0"/>
          <dgm:bulletEnabled val="1"/>
        </dgm:presLayoutVars>
      </dgm:prSet>
      <dgm:spPr/>
      <dgm:t>
        <a:bodyPr/>
        <a:lstStyle/>
        <a:p>
          <a:endParaRPr lang="en-GB"/>
        </a:p>
      </dgm:t>
    </dgm:pt>
    <dgm:pt modelId="{79E3F5B5-A4A6-4034-AF5B-0CD689B068EE}" type="pres">
      <dgm:prSet presAssocID="{3C190FC6-3F2D-4287-B876-CD8129261730}" presName="desTx" presStyleLbl="alignAccFollowNode1" presStyleIdx="0" presStyleCnt="4">
        <dgm:presLayoutVars>
          <dgm:bulletEnabled val="1"/>
        </dgm:presLayoutVars>
      </dgm:prSet>
      <dgm:spPr/>
      <dgm:t>
        <a:bodyPr/>
        <a:lstStyle/>
        <a:p>
          <a:endParaRPr lang="en-GB"/>
        </a:p>
      </dgm:t>
    </dgm:pt>
    <dgm:pt modelId="{550F3329-AEE4-4080-946B-75E87F70F2B7}" type="pres">
      <dgm:prSet presAssocID="{0E577DB8-DC86-40E6-AD6B-5C08D7B3EE51}" presName="space" presStyleCnt="0"/>
      <dgm:spPr/>
    </dgm:pt>
    <dgm:pt modelId="{D11AEF82-3683-4872-A162-9254167E8ED9}" type="pres">
      <dgm:prSet presAssocID="{2AF788DD-65CB-44EC-9819-39CCB6F7A807}" presName="composite" presStyleCnt="0"/>
      <dgm:spPr/>
    </dgm:pt>
    <dgm:pt modelId="{C9B35C81-CBD8-48F3-8A0E-170799CBC65F}" type="pres">
      <dgm:prSet presAssocID="{2AF788DD-65CB-44EC-9819-39CCB6F7A807}" presName="parTx" presStyleLbl="alignNode1" presStyleIdx="1" presStyleCnt="4">
        <dgm:presLayoutVars>
          <dgm:chMax val="0"/>
          <dgm:chPref val="0"/>
          <dgm:bulletEnabled val="1"/>
        </dgm:presLayoutVars>
      </dgm:prSet>
      <dgm:spPr/>
      <dgm:t>
        <a:bodyPr/>
        <a:lstStyle/>
        <a:p>
          <a:endParaRPr lang="en-GB"/>
        </a:p>
      </dgm:t>
    </dgm:pt>
    <dgm:pt modelId="{057D3DAF-2D68-486B-B202-2ED31A5695E3}" type="pres">
      <dgm:prSet presAssocID="{2AF788DD-65CB-44EC-9819-39CCB6F7A807}" presName="desTx" presStyleLbl="alignAccFollowNode1" presStyleIdx="1" presStyleCnt="4">
        <dgm:presLayoutVars>
          <dgm:bulletEnabled val="1"/>
        </dgm:presLayoutVars>
      </dgm:prSet>
      <dgm:spPr/>
      <dgm:t>
        <a:bodyPr/>
        <a:lstStyle/>
        <a:p>
          <a:endParaRPr lang="en-GB"/>
        </a:p>
      </dgm:t>
    </dgm:pt>
    <dgm:pt modelId="{82A125D2-74A5-4E2D-AD67-9634D1158AFD}" type="pres">
      <dgm:prSet presAssocID="{89B22F28-17E3-4238-AE09-8FC40B503096}" presName="space" presStyleCnt="0"/>
      <dgm:spPr/>
    </dgm:pt>
    <dgm:pt modelId="{48E700E7-5B0B-4C37-9672-657B78CD8CE8}" type="pres">
      <dgm:prSet presAssocID="{DA82C977-6CE0-4E94-9D9B-496073646B8F}" presName="composite" presStyleCnt="0"/>
      <dgm:spPr/>
    </dgm:pt>
    <dgm:pt modelId="{BA76C6B9-819E-4292-86EA-32D1262CD9DB}" type="pres">
      <dgm:prSet presAssocID="{DA82C977-6CE0-4E94-9D9B-496073646B8F}" presName="parTx" presStyleLbl="alignNode1" presStyleIdx="2" presStyleCnt="4">
        <dgm:presLayoutVars>
          <dgm:chMax val="0"/>
          <dgm:chPref val="0"/>
          <dgm:bulletEnabled val="1"/>
        </dgm:presLayoutVars>
      </dgm:prSet>
      <dgm:spPr/>
      <dgm:t>
        <a:bodyPr/>
        <a:lstStyle/>
        <a:p>
          <a:endParaRPr lang="en-GB"/>
        </a:p>
      </dgm:t>
    </dgm:pt>
    <dgm:pt modelId="{642D3087-FC96-4C93-850A-3A55D443D6F1}" type="pres">
      <dgm:prSet presAssocID="{DA82C977-6CE0-4E94-9D9B-496073646B8F}" presName="desTx" presStyleLbl="alignAccFollowNode1" presStyleIdx="2" presStyleCnt="4">
        <dgm:presLayoutVars>
          <dgm:bulletEnabled val="1"/>
        </dgm:presLayoutVars>
      </dgm:prSet>
      <dgm:spPr/>
      <dgm:t>
        <a:bodyPr/>
        <a:lstStyle/>
        <a:p>
          <a:endParaRPr lang="en-GB"/>
        </a:p>
      </dgm:t>
    </dgm:pt>
    <dgm:pt modelId="{D48DB70D-ADEF-463D-83E5-DCAC25DC4127}" type="pres">
      <dgm:prSet presAssocID="{5B2FF3E1-5FDE-49B7-A695-1A3EF7BB7AA2}" presName="space" presStyleCnt="0"/>
      <dgm:spPr/>
    </dgm:pt>
    <dgm:pt modelId="{748952F8-F765-48B2-8CEB-3ABF63BD760B}" type="pres">
      <dgm:prSet presAssocID="{5B2130A2-B71F-40C1-B36A-411BC473086D}" presName="composite" presStyleCnt="0"/>
      <dgm:spPr/>
    </dgm:pt>
    <dgm:pt modelId="{228F7030-99D6-4196-9806-F54F00D78C0A}" type="pres">
      <dgm:prSet presAssocID="{5B2130A2-B71F-40C1-B36A-411BC473086D}" presName="parTx" presStyleLbl="alignNode1" presStyleIdx="3" presStyleCnt="4">
        <dgm:presLayoutVars>
          <dgm:chMax val="0"/>
          <dgm:chPref val="0"/>
          <dgm:bulletEnabled val="1"/>
        </dgm:presLayoutVars>
      </dgm:prSet>
      <dgm:spPr/>
      <dgm:t>
        <a:bodyPr/>
        <a:lstStyle/>
        <a:p>
          <a:endParaRPr lang="en-GB"/>
        </a:p>
      </dgm:t>
    </dgm:pt>
    <dgm:pt modelId="{EC30E220-F064-4A32-8F7A-9B31B15537AD}" type="pres">
      <dgm:prSet presAssocID="{5B2130A2-B71F-40C1-B36A-411BC473086D}" presName="desTx" presStyleLbl="alignAccFollowNode1" presStyleIdx="3" presStyleCnt="4">
        <dgm:presLayoutVars>
          <dgm:bulletEnabled val="1"/>
        </dgm:presLayoutVars>
      </dgm:prSet>
      <dgm:spPr/>
      <dgm:t>
        <a:bodyPr/>
        <a:lstStyle/>
        <a:p>
          <a:endParaRPr lang="en-GB"/>
        </a:p>
      </dgm:t>
    </dgm:pt>
  </dgm:ptLst>
  <dgm:cxnLst>
    <dgm:cxn modelId="{3CA9147C-BD6D-4C85-B0C4-3E9C2A0B6472}" type="presOf" srcId="{AB33A978-0C41-4E4D-8252-93644D58DCD4}" destId="{EC30E220-F064-4A32-8F7A-9B31B15537AD}" srcOrd="0" destOrd="1" presId="urn:microsoft.com/office/officeart/2005/8/layout/hList1"/>
    <dgm:cxn modelId="{1949C81C-B7A7-4CBA-B193-70A8E8663F0D}" srcId="{4D6B8FC0-F201-4D45-A776-32B1117217A8}" destId="{5B2130A2-B71F-40C1-B36A-411BC473086D}" srcOrd="3" destOrd="0" parTransId="{AD54E87B-6960-419D-9792-C7036822AEE6}" sibTransId="{8E946B71-EE32-4059-86DC-4B80720DE5E1}"/>
    <dgm:cxn modelId="{9D626CE6-E27C-43FD-8D89-5889DF7C48E4}" srcId="{DA82C977-6CE0-4E94-9D9B-496073646B8F}" destId="{8676A1B9-88C9-4C72-81D1-8C5D33A1754A}" srcOrd="0" destOrd="0" parTransId="{547B0E49-3673-45AE-870D-E86137A77C70}" sibTransId="{2C19EB84-D852-480E-8162-8EE62A6C69E4}"/>
    <dgm:cxn modelId="{1C010BFE-C8FB-4B71-905B-BCF40D919ECE}" type="presOf" srcId="{3C190FC6-3F2D-4287-B876-CD8129261730}" destId="{871FBD94-B8D0-48DA-9638-6EF71EBCDE24}" srcOrd="0" destOrd="0" presId="urn:microsoft.com/office/officeart/2005/8/layout/hList1"/>
    <dgm:cxn modelId="{9D3B6DF9-693F-4516-8967-AF50A999836C}" type="presOf" srcId="{5EB3A572-EA81-4B05-9760-27458C5CCB04}" destId="{057D3DAF-2D68-486B-B202-2ED31A5695E3}" srcOrd="0" destOrd="0" presId="urn:microsoft.com/office/officeart/2005/8/layout/hList1"/>
    <dgm:cxn modelId="{6B617E24-2BBA-4390-802B-F96C261ED4E5}" srcId="{4D6B8FC0-F201-4D45-A776-32B1117217A8}" destId="{2AF788DD-65CB-44EC-9819-39CCB6F7A807}" srcOrd="1" destOrd="0" parTransId="{22DACA5D-DE0A-47A2-A187-3ED325950B46}" sibTransId="{89B22F28-17E3-4238-AE09-8FC40B503096}"/>
    <dgm:cxn modelId="{6E007266-93D0-4AC7-9655-81DD17ADBABF}" srcId="{DA82C977-6CE0-4E94-9D9B-496073646B8F}" destId="{37AF2B99-9881-4D3D-992B-F1A283E88DA6}" srcOrd="1" destOrd="0" parTransId="{39C85DB6-7DC4-4A04-AC38-70E5A2B8FF45}" sibTransId="{121CB5F7-0E40-4E8B-833B-F7939A8CB55D}"/>
    <dgm:cxn modelId="{6FC34DC6-A8D5-4654-877B-BD1512A5A84F}" type="presOf" srcId="{8676A1B9-88C9-4C72-81D1-8C5D33A1754A}" destId="{642D3087-FC96-4C93-850A-3A55D443D6F1}" srcOrd="0" destOrd="0" presId="urn:microsoft.com/office/officeart/2005/8/layout/hList1"/>
    <dgm:cxn modelId="{E41852B0-94C4-4569-9190-1B521B2A39F9}" srcId="{3C190FC6-3F2D-4287-B876-CD8129261730}" destId="{F8C43795-03E7-4FF0-9C40-6FC19B987E80}" srcOrd="0" destOrd="0" parTransId="{E707FBBE-D8A3-4D37-AFAE-00B2F52A4EAA}" sibTransId="{7A8DA637-CDAE-41D3-A8B0-39034C8B9814}"/>
    <dgm:cxn modelId="{173D4A9E-8123-47A4-AF1C-D4671D6780B8}" type="presOf" srcId="{5B2130A2-B71F-40C1-B36A-411BC473086D}" destId="{228F7030-99D6-4196-9806-F54F00D78C0A}" srcOrd="0" destOrd="0" presId="urn:microsoft.com/office/officeart/2005/8/layout/hList1"/>
    <dgm:cxn modelId="{EADF2184-69CF-4390-A406-CC1703B164D8}" srcId="{5B2130A2-B71F-40C1-B36A-411BC473086D}" destId="{AB33A978-0C41-4E4D-8252-93644D58DCD4}" srcOrd="1" destOrd="0" parTransId="{6CA0BBAA-7FB6-40D7-A0ED-C1C44A1C32F4}" sibTransId="{C0CCE17D-E216-4419-BFE1-07B1D7B8A1A8}"/>
    <dgm:cxn modelId="{59A010A2-C846-4F2B-A1D4-F5A60CDB1B16}" type="presOf" srcId="{F8C43795-03E7-4FF0-9C40-6FC19B987E80}" destId="{79E3F5B5-A4A6-4034-AF5B-0CD689B068EE}" srcOrd="0" destOrd="0" presId="urn:microsoft.com/office/officeart/2005/8/layout/hList1"/>
    <dgm:cxn modelId="{56D4A517-9A44-4B86-94D0-8248B92E3A9F}" type="presOf" srcId="{FA78473C-1446-40BC-8FE9-CDC3C6584DEF}" destId="{642D3087-FC96-4C93-850A-3A55D443D6F1}" srcOrd="0" destOrd="2" presId="urn:microsoft.com/office/officeart/2005/8/layout/hList1"/>
    <dgm:cxn modelId="{EBB8543E-4908-46B1-8FE6-689C990E92E7}" type="presOf" srcId="{4D6B8FC0-F201-4D45-A776-32B1117217A8}" destId="{77CB0229-3891-448A-A297-6E2B519B0366}" srcOrd="0" destOrd="0" presId="urn:microsoft.com/office/officeart/2005/8/layout/hList1"/>
    <dgm:cxn modelId="{F78FE1AC-D769-49AD-89C7-BA6F108FB8AC}" srcId="{2AF788DD-65CB-44EC-9819-39CCB6F7A807}" destId="{18FFAAFB-59AA-4721-9985-3E4FED9DE2CD}" srcOrd="1" destOrd="0" parTransId="{04BCC363-CC14-45D8-A8D6-C22FC2C03A1A}" sibTransId="{B8A8109E-A91E-4933-8025-779E611A5BDF}"/>
    <dgm:cxn modelId="{1B155934-A2E6-4144-AD89-9833434960DE}" type="presOf" srcId="{37AF2B99-9881-4D3D-992B-F1A283E88DA6}" destId="{642D3087-FC96-4C93-850A-3A55D443D6F1}" srcOrd="0" destOrd="1" presId="urn:microsoft.com/office/officeart/2005/8/layout/hList1"/>
    <dgm:cxn modelId="{D0F079E6-57D8-408D-8705-DF08BECF6A2B}" type="presOf" srcId="{2AF788DD-65CB-44EC-9819-39CCB6F7A807}" destId="{C9B35C81-CBD8-48F3-8A0E-170799CBC65F}" srcOrd="0" destOrd="0" presId="urn:microsoft.com/office/officeart/2005/8/layout/hList1"/>
    <dgm:cxn modelId="{BB8ECC1B-A573-446C-90EF-6F314AC41232}" type="presOf" srcId="{EA5D85DA-83A8-4FF5-9AEF-D93ABECC89A1}" destId="{642D3087-FC96-4C93-850A-3A55D443D6F1}" srcOrd="0" destOrd="3" presId="urn:microsoft.com/office/officeart/2005/8/layout/hList1"/>
    <dgm:cxn modelId="{B64C80EA-4A0D-47DD-AF81-C068F7FD73F1}" srcId="{4D6B8FC0-F201-4D45-A776-32B1117217A8}" destId="{DA82C977-6CE0-4E94-9D9B-496073646B8F}" srcOrd="2" destOrd="0" parTransId="{E10FFBA9-7F29-4F21-8BB5-DAA75824B6B3}" sibTransId="{5B2FF3E1-5FDE-49B7-A695-1A3EF7BB7AA2}"/>
    <dgm:cxn modelId="{6D783FAD-BA07-430F-85B8-25FA48205ED8}" srcId="{5B2130A2-B71F-40C1-B36A-411BC473086D}" destId="{3D3C7DE4-E81C-46D5-BB5A-E1B0E1CEDF9A}" srcOrd="0" destOrd="0" parTransId="{2C331CE6-A1A7-4792-AC09-2B17B3C7EFEC}" sibTransId="{F84D236F-AFA7-49A2-B1CE-B80E76D57E23}"/>
    <dgm:cxn modelId="{8A90AC39-4C77-4F23-810C-6351D6795855}" type="presOf" srcId="{3D3C7DE4-E81C-46D5-BB5A-E1B0E1CEDF9A}" destId="{EC30E220-F064-4A32-8F7A-9B31B15537AD}" srcOrd="0" destOrd="0" presId="urn:microsoft.com/office/officeart/2005/8/layout/hList1"/>
    <dgm:cxn modelId="{ED7CD620-48E2-4355-A750-4E01E1CF6CB8}" srcId="{DA82C977-6CE0-4E94-9D9B-496073646B8F}" destId="{EA5D85DA-83A8-4FF5-9AEF-D93ABECC89A1}" srcOrd="3" destOrd="0" parTransId="{64DB3E18-8519-43D0-AED9-E3744CCF6B6B}" sibTransId="{367B3CAA-0A03-4720-9483-A2F474990555}"/>
    <dgm:cxn modelId="{F30B71F8-07F7-4F84-8C3A-7466B6F8D06D}" srcId="{2AF788DD-65CB-44EC-9819-39CCB6F7A807}" destId="{5EB3A572-EA81-4B05-9760-27458C5CCB04}" srcOrd="0" destOrd="0" parTransId="{59ACE783-3FDA-4BEC-A014-42AF479F0108}" sibTransId="{ABC10A22-7F9B-40D0-9928-113C2F5838EE}"/>
    <dgm:cxn modelId="{EFCECFBB-C7CA-402E-A877-9DB07A40AA4E}" srcId="{DA82C977-6CE0-4E94-9D9B-496073646B8F}" destId="{FA78473C-1446-40BC-8FE9-CDC3C6584DEF}" srcOrd="2" destOrd="0" parTransId="{3B1C251D-75AC-402D-8A46-A293F698A673}" sibTransId="{931FB1FA-4603-469E-BBFB-44B4CE12EE24}"/>
    <dgm:cxn modelId="{B54E0A7B-1878-436E-8BE4-23A768103617}" type="presOf" srcId="{18FFAAFB-59AA-4721-9985-3E4FED9DE2CD}" destId="{057D3DAF-2D68-486B-B202-2ED31A5695E3}" srcOrd="0" destOrd="1" presId="urn:microsoft.com/office/officeart/2005/8/layout/hList1"/>
    <dgm:cxn modelId="{0D1C627F-E989-4758-8764-2876E8E386C5}" srcId="{4D6B8FC0-F201-4D45-A776-32B1117217A8}" destId="{3C190FC6-3F2D-4287-B876-CD8129261730}" srcOrd="0" destOrd="0" parTransId="{1E7FB9C1-88F6-43A5-8D4A-208C63E4BBA9}" sibTransId="{0E577DB8-DC86-40E6-AD6B-5C08D7B3EE51}"/>
    <dgm:cxn modelId="{709D2A63-67D1-43BA-A93B-0FD614B66485}" type="presOf" srcId="{DA82C977-6CE0-4E94-9D9B-496073646B8F}" destId="{BA76C6B9-819E-4292-86EA-32D1262CD9DB}" srcOrd="0" destOrd="0" presId="urn:microsoft.com/office/officeart/2005/8/layout/hList1"/>
    <dgm:cxn modelId="{6CBCB1E6-DA2B-4B9D-94D6-93E40C6FE64B}" type="presParOf" srcId="{77CB0229-3891-448A-A297-6E2B519B0366}" destId="{3A386908-42B0-42F6-86AE-0957F947B192}" srcOrd="0" destOrd="0" presId="urn:microsoft.com/office/officeart/2005/8/layout/hList1"/>
    <dgm:cxn modelId="{6263D354-16DB-4EBC-B9E0-B756D9039B68}" type="presParOf" srcId="{3A386908-42B0-42F6-86AE-0957F947B192}" destId="{871FBD94-B8D0-48DA-9638-6EF71EBCDE24}" srcOrd="0" destOrd="0" presId="urn:microsoft.com/office/officeart/2005/8/layout/hList1"/>
    <dgm:cxn modelId="{F98CF8AB-12B3-4351-B922-C847BE1626B7}" type="presParOf" srcId="{3A386908-42B0-42F6-86AE-0957F947B192}" destId="{79E3F5B5-A4A6-4034-AF5B-0CD689B068EE}" srcOrd="1" destOrd="0" presId="urn:microsoft.com/office/officeart/2005/8/layout/hList1"/>
    <dgm:cxn modelId="{AC0D67F4-60D0-4FEE-B0BF-C11E799EB9A0}" type="presParOf" srcId="{77CB0229-3891-448A-A297-6E2B519B0366}" destId="{550F3329-AEE4-4080-946B-75E87F70F2B7}" srcOrd="1" destOrd="0" presId="urn:microsoft.com/office/officeart/2005/8/layout/hList1"/>
    <dgm:cxn modelId="{5277A10E-5588-40B7-931F-7F55F4AFC718}" type="presParOf" srcId="{77CB0229-3891-448A-A297-6E2B519B0366}" destId="{D11AEF82-3683-4872-A162-9254167E8ED9}" srcOrd="2" destOrd="0" presId="urn:microsoft.com/office/officeart/2005/8/layout/hList1"/>
    <dgm:cxn modelId="{D50F39B9-CE3E-4DD3-A341-8B926DD0BDCB}" type="presParOf" srcId="{D11AEF82-3683-4872-A162-9254167E8ED9}" destId="{C9B35C81-CBD8-48F3-8A0E-170799CBC65F}" srcOrd="0" destOrd="0" presId="urn:microsoft.com/office/officeart/2005/8/layout/hList1"/>
    <dgm:cxn modelId="{F45347EB-B6EB-49F0-8B3C-894C02CC057B}" type="presParOf" srcId="{D11AEF82-3683-4872-A162-9254167E8ED9}" destId="{057D3DAF-2D68-486B-B202-2ED31A5695E3}" srcOrd="1" destOrd="0" presId="urn:microsoft.com/office/officeart/2005/8/layout/hList1"/>
    <dgm:cxn modelId="{B891F651-5D17-41AA-A4FB-BB944C88D6A5}" type="presParOf" srcId="{77CB0229-3891-448A-A297-6E2B519B0366}" destId="{82A125D2-74A5-4E2D-AD67-9634D1158AFD}" srcOrd="3" destOrd="0" presId="urn:microsoft.com/office/officeart/2005/8/layout/hList1"/>
    <dgm:cxn modelId="{6AB6B418-A45B-488C-B2E0-58A41F56BFEF}" type="presParOf" srcId="{77CB0229-3891-448A-A297-6E2B519B0366}" destId="{48E700E7-5B0B-4C37-9672-657B78CD8CE8}" srcOrd="4" destOrd="0" presId="urn:microsoft.com/office/officeart/2005/8/layout/hList1"/>
    <dgm:cxn modelId="{D42DDB73-75B3-413E-86CA-1433B51F9B85}" type="presParOf" srcId="{48E700E7-5B0B-4C37-9672-657B78CD8CE8}" destId="{BA76C6B9-819E-4292-86EA-32D1262CD9DB}" srcOrd="0" destOrd="0" presId="urn:microsoft.com/office/officeart/2005/8/layout/hList1"/>
    <dgm:cxn modelId="{24DCE293-A1E9-4F37-BB46-861B4E6905E1}" type="presParOf" srcId="{48E700E7-5B0B-4C37-9672-657B78CD8CE8}" destId="{642D3087-FC96-4C93-850A-3A55D443D6F1}" srcOrd="1" destOrd="0" presId="urn:microsoft.com/office/officeart/2005/8/layout/hList1"/>
    <dgm:cxn modelId="{5794C2C4-5C20-4747-A4D0-C911892AF4F5}" type="presParOf" srcId="{77CB0229-3891-448A-A297-6E2B519B0366}" destId="{D48DB70D-ADEF-463D-83E5-DCAC25DC4127}" srcOrd="5" destOrd="0" presId="urn:microsoft.com/office/officeart/2005/8/layout/hList1"/>
    <dgm:cxn modelId="{C4B8417B-8502-4A9C-AACF-B09D71EF3EA7}" type="presParOf" srcId="{77CB0229-3891-448A-A297-6E2B519B0366}" destId="{748952F8-F765-48B2-8CEB-3ABF63BD760B}" srcOrd="6" destOrd="0" presId="urn:microsoft.com/office/officeart/2005/8/layout/hList1"/>
    <dgm:cxn modelId="{647342C6-04B8-478C-92D3-9A4979800B6E}" type="presParOf" srcId="{748952F8-F765-48B2-8CEB-3ABF63BD760B}" destId="{228F7030-99D6-4196-9806-F54F00D78C0A}" srcOrd="0" destOrd="0" presId="urn:microsoft.com/office/officeart/2005/8/layout/hList1"/>
    <dgm:cxn modelId="{28938056-13FA-4426-8619-AB0C9E9B8471}" type="presParOf" srcId="{748952F8-F765-48B2-8CEB-3ABF63BD760B}" destId="{EC30E220-F064-4A32-8F7A-9B31B15537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F71FDA-6252-40BA-ACE7-A8BAAD31071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C5DD012D-5E6A-402D-9508-662EC78B1FD0}">
      <dgm:prSet phldrT="[Text]"/>
      <dgm:spPr>
        <a:solidFill>
          <a:schemeClr val="accent6">
            <a:lumMod val="75000"/>
          </a:schemeClr>
        </a:solidFill>
      </dgm:spPr>
      <dgm:t>
        <a:bodyPr/>
        <a:lstStyle/>
        <a:p>
          <a:r>
            <a:rPr lang="en-GB" b="1" dirty="0" smtClean="0"/>
            <a:t>1. Understanding health, wellbeing and disease</a:t>
          </a:r>
          <a:endParaRPr lang="en-GB" dirty="0"/>
        </a:p>
      </dgm:t>
    </dgm:pt>
    <dgm:pt modelId="{D7D82E6C-E6AD-47C7-9503-B4FDBE9650D3}" type="parTrans" cxnId="{9444F3E2-523C-4E49-A996-C0BC735061B3}">
      <dgm:prSet/>
      <dgm:spPr/>
      <dgm:t>
        <a:bodyPr/>
        <a:lstStyle/>
        <a:p>
          <a:endParaRPr lang="en-GB"/>
        </a:p>
      </dgm:t>
    </dgm:pt>
    <dgm:pt modelId="{FFD441D7-5903-4840-8250-F3F9AE2CB259}" type="sibTrans" cxnId="{9444F3E2-523C-4E49-A996-C0BC735061B3}">
      <dgm:prSet/>
      <dgm:spPr/>
      <dgm:t>
        <a:bodyPr/>
        <a:lstStyle/>
        <a:p>
          <a:endParaRPr lang="en-GB"/>
        </a:p>
      </dgm:t>
    </dgm:pt>
    <dgm:pt modelId="{E8233139-6AB6-48AC-8A57-F37D089E2783}">
      <dgm:prSet/>
      <dgm:spPr/>
      <dgm:t>
        <a:bodyPr/>
        <a:lstStyle/>
        <a:p>
          <a:r>
            <a:rPr lang="en-GB" dirty="0" smtClean="0"/>
            <a:t>Understanding the determinants of health, improving health promotion and disease prevention</a:t>
          </a:r>
        </a:p>
      </dgm:t>
    </dgm:pt>
    <dgm:pt modelId="{8106EA8A-F4B7-46F3-BE97-20011AF5E2E5}" type="parTrans" cxnId="{9B6EE463-ABEA-4337-8F1C-707A1DECF088}">
      <dgm:prSet/>
      <dgm:spPr/>
      <dgm:t>
        <a:bodyPr/>
        <a:lstStyle/>
        <a:p>
          <a:endParaRPr lang="en-GB"/>
        </a:p>
      </dgm:t>
    </dgm:pt>
    <dgm:pt modelId="{279775DE-1ACA-4BB0-8A5C-802D6F3BBF60}" type="sibTrans" cxnId="{9B6EE463-ABEA-4337-8F1C-707A1DECF088}">
      <dgm:prSet/>
      <dgm:spPr/>
      <dgm:t>
        <a:bodyPr/>
        <a:lstStyle/>
        <a:p>
          <a:endParaRPr lang="en-GB"/>
        </a:p>
      </dgm:t>
    </dgm:pt>
    <dgm:pt modelId="{A3F5C5F6-28BE-4547-86E6-D6854306972D}">
      <dgm:prSet/>
      <dgm:spPr/>
      <dgm:t>
        <a:bodyPr/>
        <a:lstStyle/>
        <a:p>
          <a:r>
            <a:rPr lang="en-GB" smtClean="0"/>
            <a:t>Improved understanding of health and disease</a:t>
          </a:r>
          <a:endParaRPr lang="en-GB" dirty="0" smtClean="0"/>
        </a:p>
      </dgm:t>
    </dgm:pt>
    <dgm:pt modelId="{60B0065A-9DBB-4646-97B2-9447BE748B96}" type="parTrans" cxnId="{56DDE4F5-2E1B-47AE-9925-DD79D589B16D}">
      <dgm:prSet/>
      <dgm:spPr/>
      <dgm:t>
        <a:bodyPr/>
        <a:lstStyle/>
        <a:p>
          <a:endParaRPr lang="en-GB"/>
        </a:p>
      </dgm:t>
    </dgm:pt>
    <dgm:pt modelId="{3863C290-C539-4F6E-8386-29B9EB8E2723}" type="sibTrans" cxnId="{56DDE4F5-2E1B-47AE-9925-DD79D589B16D}">
      <dgm:prSet/>
      <dgm:spPr/>
      <dgm:t>
        <a:bodyPr/>
        <a:lstStyle/>
        <a:p>
          <a:endParaRPr lang="en-GB"/>
        </a:p>
      </dgm:t>
    </dgm:pt>
    <dgm:pt modelId="{3D953A51-BF66-4CB2-AAEB-00716256102A}">
      <dgm:prSet/>
      <dgm:spPr/>
      <dgm:t>
        <a:bodyPr/>
        <a:lstStyle/>
        <a:p>
          <a:r>
            <a:rPr lang="en-GB" dirty="0" smtClean="0"/>
            <a:t>Improving surveillance and preparedness</a:t>
          </a:r>
        </a:p>
      </dgm:t>
    </dgm:pt>
    <dgm:pt modelId="{D68764F3-7178-4D0B-A1CE-846C36470DD1}" type="parTrans" cxnId="{3665822E-E761-46FB-8A80-BED84E0E7086}">
      <dgm:prSet/>
      <dgm:spPr/>
      <dgm:t>
        <a:bodyPr/>
        <a:lstStyle/>
        <a:p>
          <a:endParaRPr lang="en-GB"/>
        </a:p>
      </dgm:t>
    </dgm:pt>
    <dgm:pt modelId="{3DAA2991-6952-466C-9E10-50089907F230}" type="sibTrans" cxnId="{3665822E-E761-46FB-8A80-BED84E0E7086}">
      <dgm:prSet/>
      <dgm:spPr/>
      <dgm:t>
        <a:bodyPr/>
        <a:lstStyle/>
        <a:p>
          <a:endParaRPr lang="en-GB"/>
        </a:p>
      </dgm:t>
    </dgm:pt>
    <dgm:pt modelId="{59C9CD4E-A6BA-4C8B-8B24-1A267A769E72}">
      <dgm:prSet/>
      <dgm:spPr>
        <a:solidFill>
          <a:schemeClr val="accent6">
            <a:lumMod val="75000"/>
          </a:schemeClr>
        </a:solidFill>
      </dgm:spPr>
      <dgm:t>
        <a:bodyPr/>
        <a:lstStyle/>
        <a:p>
          <a:r>
            <a:rPr lang="en-GB" b="1" dirty="0" smtClean="0"/>
            <a:t>2. Preventing Disease</a:t>
          </a:r>
        </a:p>
      </dgm:t>
    </dgm:pt>
    <dgm:pt modelId="{68236150-4F10-45B4-92E6-FEFC5E23081D}" type="parTrans" cxnId="{C1878BFD-7515-4442-8A0D-F3F0708D9F0E}">
      <dgm:prSet/>
      <dgm:spPr/>
      <dgm:t>
        <a:bodyPr/>
        <a:lstStyle/>
        <a:p>
          <a:endParaRPr lang="en-GB"/>
        </a:p>
      </dgm:t>
    </dgm:pt>
    <dgm:pt modelId="{15EBA17C-44F7-4274-9908-80D34240EA0F}" type="sibTrans" cxnId="{C1878BFD-7515-4442-8A0D-F3F0708D9F0E}">
      <dgm:prSet/>
      <dgm:spPr/>
      <dgm:t>
        <a:bodyPr/>
        <a:lstStyle/>
        <a:p>
          <a:endParaRPr lang="en-GB"/>
        </a:p>
      </dgm:t>
    </dgm:pt>
    <dgm:pt modelId="{F40BC0FC-4ED7-4236-ABB2-A8C9AA507430}">
      <dgm:prSet/>
      <dgm:spPr/>
      <dgm:t>
        <a:bodyPr/>
        <a:lstStyle/>
        <a:p>
          <a:r>
            <a:rPr lang="en-GB" dirty="0" smtClean="0"/>
            <a:t>Developing effective prevention and screening programmes + assessment of disease susceptibility</a:t>
          </a:r>
        </a:p>
      </dgm:t>
    </dgm:pt>
    <dgm:pt modelId="{AA772B34-EDD1-410F-9843-6B2402C19642}" type="parTrans" cxnId="{857E858A-BFF9-48FF-B7EC-D0B2CF09BA8B}">
      <dgm:prSet/>
      <dgm:spPr/>
      <dgm:t>
        <a:bodyPr/>
        <a:lstStyle/>
        <a:p>
          <a:endParaRPr lang="en-GB"/>
        </a:p>
      </dgm:t>
    </dgm:pt>
    <dgm:pt modelId="{795BCDD8-B492-4EBE-A759-DC8AAF158B30}" type="sibTrans" cxnId="{857E858A-BFF9-48FF-B7EC-D0B2CF09BA8B}">
      <dgm:prSet/>
      <dgm:spPr/>
      <dgm:t>
        <a:bodyPr/>
        <a:lstStyle/>
        <a:p>
          <a:endParaRPr lang="en-GB"/>
        </a:p>
      </dgm:t>
    </dgm:pt>
    <dgm:pt modelId="{8443E0BB-0B79-463F-9B8F-4D979B8C907D}">
      <dgm:prSet/>
      <dgm:spPr/>
      <dgm:t>
        <a:bodyPr/>
        <a:lstStyle/>
        <a:p>
          <a:r>
            <a:rPr lang="en-GB" smtClean="0"/>
            <a:t>Improving diagnostics and prognosis</a:t>
          </a:r>
          <a:endParaRPr lang="en-GB" dirty="0" smtClean="0"/>
        </a:p>
      </dgm:t>
    </dgm:pt>
    <dgm:pt modelId="{2BE5636B-3363-452B-A101-620CEB14A9A1}" type="parTrans" cxnId="{D33FD64F-76FF-43FC-B197-3E9EE0295814}">
      <dgm:prSet/>
      <dgm:spPr/>
      <dgm:t>
        <a:bodyPr/>
        <a:lstStyle/>
        <a:p>
          <a:endParaRPr lang="en-GB"/>
        </a:p>
      </dgm:t>
    </dgm:pt>
    <dgm:pt modelId="{E01A6E11-F2F8-4AF5-AB04-9855267CF649}" type="sibTrans" cxnId="{D33FD64F-76FF-43FC-B197-3E9EE0295814}">
      <dgm:prSet/>
      <dgm:spPr/>
      <dgm:t>
        <a:bodyPr/>
        <a:lstStyle/>
        <a:p>
          <a:endParaRPr lang="en-GB"/>
        </a:p>
      </dgm:t>
    </dgm:pt>
    <dgm:pt modelId="{A9F1F72A-C355-4745-9FCF-BBECAB3590EA}">
      <dgm:prSet/>
      <dgm:spPr/>
      <dgm:t>
        <a:bodyPr/>
        <a:lstStyle/>
        <a:p>
          <a:r>
            <a:rPr lang="en-GB" dirty="0" smtClean="0"/>
            <a:t>Better preventive and therapeutic vaccines</a:t>
          </a:r>
          <a:endParaRPr lang="en-GB" dirty="0"/>
        </a:p>
      </dgm:t>
    </dgm:pt>
    <dgm:pt modelId="{6E69CE33-59F6-4F7B-829C-DF4293C03702}" type="parTrans" cxnId="{C2453AA0-C073-4957-9661-EB2F9B64231E}">
      <dgm:prSet/>
      <dgm:spPr/>
      <dgm:t>
        <a:bodyPr/>
        <a:lstStyle/>
        <a:p>
          <a:endParaRPr lang="en-GB"/>
        </a:p>
      </dgm:t>
    </dgm:pt>
    <dgm:pt modelId="{0C57698F-9845-4FC0-A44E-04358B418AEC}" type="sibTrans" cxnId="{C2453AA0-C073-4957-9661-EB2F9B64231E}">
      <dgm:prSet/>
      <dgm:spPr/>
      <dgm:t>
        <a:bodyPr/>
        <a:lstStyle/>
        <a:p>
          <a:endParaRPr lang="en-GB"/>
        </a:p>
      </dgm:t>
    </dgm:pt>
    <dgm:pt modelId="{31D42EDC-B3E6-493D-9BFA-D3EB089E31E8}">
      <dgm:prSet/>
      <dgm:spPr>
        <a:solidFill>
          <a:schemeClr val="accent6">
            <a:lumMod val="75000"/>
          </a:schemeClr>
        </a:solidFill>
      </dgm:spPr>
      <dgm:t>
        <a:bodyPr/>
        <a:lstStyle/>
        <a:p>
          <a:r>
            <a:rPr lang="en-GB" b="1" dirty="0" smtClean="0"/>
            <a:t>3. Treating and managing disease</a:t>
          </a:r>
          <a:endParaRPr lang="en-GB" dirty="0" smtClean="0"/>
        </a:p>
      </dgm:t>
    </dgm:pt>
    <dgm:pt modelId="{BCFFF6D7-587C-458C-94C3-D5B02D53F450}" type="parTrans" cxnId="{B2C28426-AA4B-41E7-8FF1-75391BA21004}">
      <dgm:prSet/>
      <dgm:spPr/>
      <dgm:t>
        <a:bodyPr/>
        <a:lstStyle/>
        <a:p>
          <a:endParaRPr lang="en-GB"/>
        </a:p>
      </dgm:t>
    </dgm:pt>
    <dgm:pt modelId="{5294404A-894A-41D1-A1CA-FDC56DF99CB7}" type="sibTrans" cxnId="{B2C28426-AA4B-41E7-8FF1-75391BA21004}">
      <dgm:prSet/>
      <dgm:spPr/>
      <dgm:t>
        <a:bodyPr/>
        <a:lstStyle/>
        <a:p>
          <a:endParaRPr lang="en-GB"/>
        </a:p>
      </dgm:t>
    </dgm:pt>
    <dgm:pt modelId="{5C4B4C90-5D06-456B-8D39-1C17A274EC37}">
      <dgm:prSet/>
      <dgm:spPr/>
      <dgm:t>
        <a:bodyPr/>
        <a:lstStyle/>
        <a:p>
          <a:r>
            <a:rPr lang="en-GB" smtClean="0"/>
            <a:t>Treating disease, including developing regenerative medicine</a:t>
          </a:r>
          <a:endParaRPr lang="en-GB" dirty="0"/>
        </a:p>
      </dgm:t>
    </dgm:pt>
    <dgm:pt modelId="{19464B9C-86ED-46E4-878E-C48CB1B81B73}" type="parTrans" cxnId="{EDB792BD-57B2-4845-88A4-E54922FA060D}">
      <dgm:prSet/>
      <dgm:spPr/>
      <dgm:t>
        <a:bodyPr/>
        <a:lstStyle/>
        <a:p>
          <a:endParaRPr lang="en-GB"/>
        </a:p>
      </dgm:t>
    </dgm:pt>
    <dgm:pt modelId="{40570673-743B-4180-B02F-89CBCA20F6AD}" type="sibTrans" cxnId="{EDB792BD-57B2-4845-88A4-E54922FA060D}">
      <dgm:prSet/>
      <dgm:spPr/>
      <dgm:t>
        <a:bodyPr/>
        <a:lstStyle/>
        <a:p>
          <a:endParaRPr lang="en-GB"/>
        </a:p>
      </dgm:t>
    </dgm:pt>
    <dgm:pt modelId="{B8BCA413-6E5D-470F-AA80-52A18B9872FE}">
      <dgm:prSet/>
      <dgm:spPr/>
      <dgm:t>
        <a:bodyPr/>
        <a:lstStyle/>
        <a:p>
          <a:r>
            <a:rPr lang="en-GB" dirty="0" smtClean="0"/>
            <a:t>Transferring knowledge to clinical practice and scalable innovation actions</a:t>
          </a:r>
          <a:endParaRPr lang="en-GB" dirty="0"/>
        </a:p>
      </dgm:t>
    </dgm:pt>
    <dgm:pt modelId="{4D3B3402-47AB-4A2C-8A4A-037B08C13410}" type="parTrans" cxnId="{BA4FBF28-D897-44D0-AAF7-668405F1A329}">
      <dgm:prSet/>
      <dgm:spPr/>
      <dgm:t>
        <a:bodyPr/>
        <a:lstStyle/>
        <a:p>
          <a:endParaRPr lang="en-GB"/>
        </a:p>
      </dgm:t>
    </dgm:pt>
    <dgm:pt modelId="{2A3FB73E-C01E-495A-A767-90DC23970462}" type="sibTrans" cxnId="{BA4FBF28-D897-44D0-AAF7-668405F1A329}">
      <dgm:prSet/>
      <dgm:spPr/>
      <dgm:t>
        <a:bodyPr/>
        <a:lstStyle/>
        <a:p>
          <a:endParaRPr lang="en-GB"/>
        </a:p>
      </dgm:t>
    </dgm:pt>
    <dgm:pt modelId="{99B9260E-C25F-456E-A4C5-A1D85A2F7706}">
      <dgm:prSet/>
      <dgm:spPr>
        <a:solidFill>
          <a:schemeClr val="accent6">
            <a:lumMod val="75000"/>
          </a:schemeClr>
        </a:solidFill>
      </dgm:spPr>
      <dgm:t>
        <a:bodyPr/>
        <a:lstStyle/>
        <a:p>
          <a:r>
            <a:rPr lang="en-US" b="1" dirty="0" smtClean="0"/>
            <a:t>4. </a:t>
          </a:r>
          <a:r>
            <a:rPr lang="en-GB" b="1" dirty="0" smtClean="0"/>
            <a:t>Active ageing and self-management of health</a:t>
          </a:r>
          <a:endParaRPr lang="en-GB" b="1" dirty="0"/>
        </a:p>
      </dgm:t>
    </dgm:pt>
    <dgm:pt modelId="{2EEEBFD6-3490-41EA-9C66-63DB5E7F8DAE}" type="parTrans" cxnId="{D73CA25D-71E7-4FEF-9E6E-8ACFE1736151}">
      <dgm:prSet/>
      <dgm:spPr/>
      <dgm:t>
        <a:bodyPr/>
        <a:lstStyle/>
        <a:p>
          <a:endParaRPr lang="en-GB"/>
        </a:p>
      </dgm:t>
    </dgm:pt>
    <dgm:pt modelId="{A337A23D-B2E5-4428-9617-C101901A6432}" type="sibTrans" cxnId="{D73CA25D-71E7-4FEF-9E6E-8ACFE1736151}">
      <dgm:prSet/>
      <dgm:spPr/>
      <dgm:t>
        <a:bodyPr/>
        <a:lstStyle/>
        <a:p>
          <a:endParaRPr lang="en-GB"/>
        </a:p>
      </dgm:t>
    </dgm:pt>
    <dgm:pt modelId="{748489DE-1795-4D1E-9450-40C8AE7E65A7}">
      <dgm:prSet/>
      <dgm:spPr/>
      <dgm:t>
        <a:bodyPr/>
        <a:lstStyle/>
        <a:p>
          <a:r>
            <a:rPr lang="en-GB" smtClean="0"/>
            <a:t>Active ageing and self-management of health</a:t>
          </a:r>
          <a:endParaRPr lang="en-GB" dirty="0" smtClean="0"/>
        </a:p>
      </dgm:t>
    </dgm:pt>
    <dgm:pt modelId="{C8C3A8E4-5EC3-4279-90AD-376A04F5A55A}" type="parTrans" cxnId="{FC03EE0C-CE9B-4D69-9C35-3FFFA5F6DDA3}">
      <dgm:prSet/>
      <dgm:spPr/>
      <dgm:t>
        <a:bodyPr/>
        <a:lstStyle/>
        <a:p>
          <a:endParaRPr lang="en-GB"/>
        </a:p>
      </dgm:t>
    </dgm:pt>
    <dgm:pt modelId="{63334447-2801-4E89-9F5C-7631698C9A57}" type="sibTrans" cxnId="{FC03EE0C-CE9B-4D69-9C35-3FFFA5F6DDA3}">
      <dgm:prSet/>
      <dgm:spPr/>
      <dgm:t>
        <a:bodyPr/>
        <a:lstStyle/>
        <a:p>
          <a:endParaRPr lang="en-GB"/>
        </a:p>
      </dgm:t>
    </dgm:pt>
    <dgm:pt modelId="{D5E0A307-3062-4740-8057-46EAFD8640A0}">
      <dgm:prSet/>
      <dgm:spPr/>
      <dgm:t>
        <a:bodyPr/>
        <a:lstStyle/>
        <a:p>
          <a:r>
            <a:rPr lang="en-GB" dirty="0" smtClean="0"/>
            <a:t>Individual awareness and empowerment for self-management of health</a:t>
          </a:r>
          <a:endParaRPr lang="en-GB" dirty="0"/>
        </a:p>
      </dgm:t>
    </dgm:pt>
    <dgm:pt modelId="{FAE4C6B5-8DBF-451D-97A5-9D5F52E97EE2}" type="parTrans" cxnId="{4EE7C1EC-95DD-4C85-AB95-58FB080BA523}">
      <dgm:prSet/>
      <dgm:spPr/>
      <dgm:t>
        <a:bodyPr/>
        <a:lstStyle/>
        <a:p>
          <a:endParaRPr lang="en-GB"/>
        </a:p>
      </dgm:t>
    </dgm:pt>
    <dgm:pt modelId="{F04754EF-39F7-40FA-8A49-5B85E01E3ECF}" type="sibTrans" cxnId="{4EE7C1EC-95DD-4C85-AB95-58FB080BA523}">
      <dgm:prSet/>
      <dgm:spPr/>
      <dgm:t>
        <a:bodyPr/>
        <a:lstStyle/>
        <a:p>
          <a:endParaRPr lang="en-GB"/>
        </a:p>
      </dgm:t>
    </dgm:pt>
    <dgm:pt modelId="{8CC143F3-DD34-41F2-B58A-544CD3EC6058}">
      <dgm:prSet/>
      <dgm:spPr>
        <a:solidFill>
          <a:schemeClr val="accent6">
            <a:lumMod val="75000"/>
          </a:schemeClr>
        </a:solidFill>
      </dgm:spPr>
      <dgm:t>
        <a:bodyPr/>
        <a:lstStyle/>
        <a:p>
          <a:r>
            <a:rPr lang="en-GB" b="1" smtClean="0"/>
            <a:t>5. Methods and data</a:t>
          </a:r>
          <a:endParaRPr lang="en-GB" dirty="0"/>
        </a:p>
      </dgm:t>
    </dgm:pt>
    <dgm:pt modelId="{925C9D06-AB1A-4831-8BC8-3F32DA5F774C}" type="parTrans" cxnId="{117630CD-2C4A-4B36-93EF-EA893AE44402}">
      <dgm:prSet/>
      <dgm:spPr/>
      <dgm:t>
        <a:bodyPr/>
        <a:lstStyle/>
        <a:p>
          <a:endParaRPr lang="en-GB"/>
        </a:p>
      </dgm:t>
    </dgm:pt>
    <dgm:pt modelId="{AD1866E0-6A81-453A-876B-BB140CA352B9}" type="sibTrans" cxnId="{117630CD-2C4A-4B36-93EF-EA893AE44402}">
      <dgm:prSet/>
      <dgm:spPr/>
      <dgm:t>
        <a:bodyPr/>
        <a:lstStyle/>
        <a:p>
          <a:endParaRPr lang="en-GB"/>
        </a:p>
      </dgm:t>
    </dgm:pt>
    <dgm:pt modelId="{38D96AC5-53D9-42A2-BA84-71222A30E84B}">
      <dgm:prSet/>
      <dgm:spPr/>
      <dgm:t>
        <a:bodyPr/>
        <a:lstStyle/>
        <a:p>
          <a:r>
            <a:rPr lang="en-GB" dirty="0" smtClean="0"/>
            <a:t>Improving health information and better use of health data</a:t>
          </a:r>
        </a:p>
      </dgm:t>
    </dgm:pt>
    <dgm:pt modelId="{DD0B483F-B122-4083-B1A3-CEFE91E6F197}" type="parTrans" cxnId="{26741D53-E017-4207-AC8A-90539A8D6ECE}">
      <dgm:prSet/>
      <dgm:spPr/>
      <dgm:t>
        <a:bodyPr/>
        <a:lstStyle/>
        <a:p>
          <a:endParaRPr lang="en-GB"/>
        </a:p>
      </dgm:t>
    </dgm:pt>
    <dgm:pt modelId="{899F6487-09AE-428B-8ED7-7C4BBA8B46F4}" type="sibTrans" cxnId="{26741D53-E017-4207-AC8A-90539A8D6ECE}">
      <dgm:prSet/>
      <dgm:spPr/>
      <dgm:t>
        <a:bodyPr/>
        <a:lstStyle/>
        <a:p>
          <a:endParaRPr lang="en-GB"/>
        </a:p>
      </dgm:t>
    </dgm:pt>
    <dgm:pt modelId="{1B488F20-2476-4091-B5D8-3382A5E85BF8}">
      <dgm:prSet/>
      <dgm:spPr/>
      <dgm:t>
        <a:bodyPr/>
        <a:lstStyle/>
        <a:p>
          <a:r>
            <a:rPr lang="en-GB" smtClean="0"/>
            <a:t>Improving scientific tools and methods to support policy making and regulatory needs</a:t>
          </a:r>
          <a:endParaRPr lang="en-GB" dirty="0" smtClean="0"/>
        </a:p>
      </dgm:t>
    </dgm:pt>
    <dgm:pt modelId="{509779C9-15FA-4254-9BEC-27B921321659}" type="parTrans" cxnId="{F270161C-AC96-40DC-A19F-1268E376AF84}">
      <dgm:prSet/>
      <dgm:spPr/>
      <dgm:t>
        <a:bodyPr/>
        <a:lstStyle/>
        <a:p>
          <a:endParaRPr lang="en-GB"/>
        </a:p>
      </dgm:t>
    </dgm:pt>
    <dgm:pt modelId="{BD0D1885-2CDA-4321-B197-EDC5F02BD149}" type="sibTrans" cxnId="{F270161C-AC96-40DC-A19F-1268E376AF84}">
      <dgm:prSet/>
      <dgm:spPr/>
      <dgm:t>
        <a:bodyPr/>
        <a:lstStyle/>
        <a:p>
          <a:endParaRPr lang="en-GB"/>
        </a:p>
      </dgm:t>
    </dgm:pt>
    <dgm:pt modelId="{8D0F88CC-AA11-480C-87EC-1476E9CBAC16}">
      <dgm:prSet/>
      <dgm:spPr/>
      <dgm:t>
        <a:bodyPr/>
        <a:lstStyle/>
        <a:p>
          <a:r>
            <a:rPr lang="en-GB" dirty="0" smtClean="0"/>
            <a:t>Using in-</a:t>
          </a:r>
          <a:r>
            <a:rPr lang="en-GB" dirty="0" err="1" smtClean="0"/>
            <a:t>silico</a:t>
          </a:r>
          <a:r>
            <a:rPr lang="en-GB" dirty="0" smtClean="0"/>
            <a:t> medicine for improving disease management and prediction</a:t>
          </a:r>
        </a:p>
      </dgm:t>
    </dgm:pt>
    <dgm:pt modelId="{D98C8421-B9FB-4FBA-BC67-9BFC3D56DA4B}" type="parTrans" cxnId="{1376B832-E331-4258-B6D2-CCF31247F090}">
      <dgm:prSet/>
      <dgm:spPr/>
      <dgm:t>
        <a:bodyPr/>
        <a:lstStyle/>
        <a:p>
          <a:endParaRPr lang="en-GB"/>
        </a:p>
      </dgm:t>
    </dgm:pt>
    <dgm:pt modelId="{05E885C2-A729-4A2C-941A-170F186CDC38}" type="sibTrans" cxnId="{1376B832-E331-4258-B6D2-CCF31247F090}">
      <dgm:prSet/>
      <dgm:spPr/>
      <dgm:t>
        <a:bodyPr/>
        <a:lstStyle/>
        <a:p>
          <a:endParaRPr lang="en-GB"/>
        </a:p>
      </dgm:t>
    </dgm:pt>
    <dgm:pt modelId="{23255C39-B96F-43FA-9C6C-CC1B1D23976B}">
      <dgm:prSet/>
      <dgm:spPr>
        <a:solidFill>
          <a:schemeClr val="accent6">
            <a:lumMod val="75000"/>
          </a:schemeClr>
        </a:solidFill>
      </dgm:spPr>
      <dgm:t>
        <a:bodyPr/>
        <a:lstStyle/>
        <a:p>
          <a:r>
            <a:rPr lang="en-GB" b="1" dirty="0" smtClean="0"/>
            <a:t>6. Health care provision and integrated care</a:t>
          </a:r>
        </a:p>
      </dgm:t>
    </dgm:pt>
    <dgm:pt modelId="{4AC455CB-4C72-4C4B-B517-B2C250FFDC3C}" type="parTrans" cxnId="{09FF7DCC-13A1-42CF-8BB3-1E0E519C5477}">
      <dgm:prSet/>
      <dgm:spPr/>
      <dgm:t>
        <a:bodyPr/>
        <a:lstStyle/>
        <a:p>
          <a:endParaRPr lang="en-GB"/>
        </a:p>
      </dgm:t>
    </dgm:pt>
    <dgm:pt modelId="{E7297730-FF87-4C8B-A6EE-2C899E8104BC}" type="sibTrans" cxnId="{09FF7DCC-13A1-42CF-8BB3-1E0E519C5477}">
      <dgm:prSet/>
      <dgm:spPr/>
      <dgm:t>
        <a:bodyPr/>
        <a:lstStyle/>
        <a:p>
          <a:endParaRPr lang="en-GB"/>
        </a:p>
      </dgm:t>
    </dgm:pt>
    <dgm:pt modelId="{875A070F-9FE9-4B33-8A49-1F2432956943}">
      <dgm:prSet/>
      <dgm:spPr/>
      <dgm:t>
        <a:bodyPr/>
        <a:lstStyle/>
        <a:p>
          <a:r>
            <a:rPr lang="en-GB" dirty="0" smtClean="0"/>
            <a:t>Promoting integrated care</a:t>
          </a:r>
        </a:p>
      </dgm:t>
    </dgm:pt>
    <dgm:pt modelId="{34116D05-2C6F-4E40-BAA3-3774511B9C72}" type="parTrans" cxnId="{53AC5EE7-0C27-4E78-90C5-A6EB1CDCE964}">
      <dgm:prSet/>
      <dgm:spPr/>
      <dgm:t>
        <a:bodyPr/>
        <a:lstStyle/>
        <a:p>
          <a:endParaRPr lang="en-GB"/>
        </a:p>
      </dgm:t>
    </dgm:pt>
    <dgm:pt modelId="{FE3042EB-D897-447D-AA62-560331AB2D45}" type="sibTrans" cxnId="{53AC5EE7-0C27-4E78-90C5-A6EB1CDCE964}">
      <dgm:prSet/>
      <dgm:spPr/>
      <dgm:t>
        <a:bodyPr/>
        <a:lstStyle/>
        <a:p>
          <a:endParaRPr lang="en-GB"/>
        </a:p>
      </dgm:t>
    </dgm:pt>
    <dgm:pt modelId="{B3C3A938-1B1A-48BF-9E56-9EDA29858860}">
      <dgm:prSet/>
      <dgm:spPr/>
      <dgm:t>
        <a:bodyPr/>
        <a:lstStyle/>
        <a:p>
          <a:r>
            <a:rPr lang="en-GB" dirty="0" smtClean="0"/>
            <a:t>Optimising efficiency and effectiveness of healthcare provision and reducing inequalities by evidence-based decision making</a:t>
          </a:r>
          <a:endParaRPr lang="en-GB" dirty="0"/>
        </a:p>
      </dgm:t>
    </dgm:pt>
    <dgm:pt modelId="{3C560551-02C6-461B-A1B6-F2D22AB1E1E5}" type="parTrans" cxnId="{AC37CEA9-EA14-40D4-914F-620C7CC59E4F}">
      <dgm:prSet/>
      <dgm:spPr/>
      <dgm:t>
        <a:bodyPr/>
        <a:lstStyle/>
        <a:p>
          <a:endParaRPr lang="en-GB"/>
        </a:p>
      </dgm:t>
    </dgm:pt>
    <dgm:pt modelId="{B5C42F36-EFB6-4AE9-8DA6-4F944168B687}" type="sibTrans" cxnId="{AC37CEA9-EA14-40D4-914F-620C7CC59E4F}">
      <dgm:prSet/>
      <dgm:spPr/>
      <dgm:t>
        <a:bodyPr/>
        <a:lstStyle/>
        <a:p>
          <a:endParaRPr lang="en-GB"/>
        </a:p>
      </dgm:t>
    </dgm:pt>
    <dgm:pt modelId="{89CE30F3-970F-47F2-BCF5-64B4098191F3}" type="pres">
      <dgm:prSet presAssocID="{70F71FDA-6252-40BA-ACE7-A8BAAD31071A}" presName="linear" presStyleCnt="0">
        <dgm:presLayoutVars>
          <dgm:animLvl val="lvl"/>
          <dgm:resizeHandles val="exact"/>
        </dgm:presLayoutVars>
      </dgm:prSet>
      <dgm:spPr/>
      <dgm:t>
        <a:bodyPr/>
        <a:lstStyle/>
        <a:p>
          <a:endParaRPr lang="en-GB"/>
        </a:p>
      </dgm:t>
    </dgm:pt>
    <dgm:pt modelId="{DD8D2EB3-0579-4B64-B24E-A31870E22CF2}" type="pres">
      <dgm:prSet presAssocID="{C5DD012D-5E6A-402D-9508-662EC78B1FD0}" presName="parentText" presStyleLbl="node1" presStyleIdx="0" presStyleCnt="6">
        <dgm:presLayoutVars>
          <dgm:chMax val="0"/>
          <dgm:bulletEnabled val="1"/>
        </dgm:presLayoutVars>
      </dgm:prSet>
      <dgm:spPr/>
      <dgm:t>
        <a:bodyPr/>
        <a:lstStyle/>
        <a:p>
          <a:endParaRPr lang="en-GB"/>
        </a:p>
      </dgm:t>
    </dgm:pt>
    <dgm:pt modelId="{3A940874-CE8C-42B1-9BCE-5B1352509E6E}" type="pres">
      <dgm:prSet presAssocID="{C5DD012D-5E6A-402D-9508-662EC78B1FD0}" presName="childText" presStyleLbl="revTx" presStyleIdx="0" presStyleCnt="6">
        <dgm:presLayoutVars>
          <dgm:bulletEnabled val="1"/>
        </dgm:presLayoutVars>
      </dgm:prSet>
      <dgm:spPr/>
      <dgm:t>
        <a:bodyPr/>
        <a:lstStyle/>
        <a:p>
          <a:endParaRPr lang="en-GB"/>
        </a:p>
      </dgm:t>
    </dgm:pt>
    <dgm:pt modelId="{E596EB33-41E8-4888-B4CC-0CB25482E5FC}" type="pres">
      <dgm:prSet presAssocID="{59C9CD4E-A6BA-4C8B-8B24-1A267A769E72}" presName="parentText" presStyleLbl="node1" presStyleIdx="1" presStyleCnt="6">
        <dgm:presLayoutVars>
          <dgm:chMax val="0"/>
          <dgm:bulletEnabled val="1"/>
        </dgm:presLayoutVars>
      </dgm:prSet>
      <dgm:spPr/>
      <dgm:t>
        <a:bodyPr/>
        <a:lstStyle/>
        <a:p>
          <a:endParaRPr lang="en-GB"/>
        </a:p>
      </dgm:t>
    </dgm:pt>
    <dgm:pt modelId="{4FD93ED2-2E59-41F3-80FE-96BF16E14A8C}" type="pres">
      <dgm:prSet presAssocID="{59C9CD4E-A6BA-4C8B-8B24-1A267A769E72}" presName="childText" presStyleLbl="revTx" presStyleIdx="1" presStyleCnt="6">
        <dgm:presLayoutVars>
          <dgm:bulletEnabled val="1"/>
        </dgm:presLayoutVars>
      </dgm:prSet>
      <dgm:spPr/>
      <dgm:t>
        <a:bodyPr/>
        <a:lstStyle/>
        <a:p>
          <a:endParaRPr lang="en-GB"/>
        </a:p>
      </dgm:t>
    </dgm:pt>
    <dgm:pt modelId="{9556AEAA-124B-44A7-8B82-8C3A90BCC49A}" type="pres">
      <dgm:prSet presAssocID="{31D42EDC-B3E6-493D-9BFA-D3EB089E31E8}" presName="parentText" presStyleLbl="node1" presStyleIdx="2" presStyleCnt="6">
        <dgm:presLayoutVars>
          <dgm:chMax val="0"/>
          <dgm:bulletEnabled val="1"/>
        </dgm:presLayoutVars>
      </dgm:prSet>
      <dgm:spPr/>
      <dgm:t>
        <a:bodyPr/>
        <a:lstStyle/>
        <a:p>
          <a:endParaRPr lang="en-GB"/>
        </a:p>
      </dgm:t>
    </dgm:pt>
    <dgm:pt modelId="{281DD3BF-B91C-4F25-B297-9D5F2F70679E}" type="pres">
      <dgm:prSet presAssocID="{31D42EDC-B3E6-493D-9BFA-D3EB089E31E8}" presName="childText" presStyleLbl="revTx" presStyleIdx="2" presStyleCnt="6">
        <dgm:presLayoutVars>
          <dgm:bulletEnabled val="1"/>
        </dgm:presLayoutVars>
      </dgm:prSet>
      <dgm:spPr/>
      <dgm:t>
        <a:bodyPr/>
        <a:lstStyle/>
        <a:p>
          <a:endParaRPr lang="en-GB"/>
        </a:p>
      </dgm:t>
    </dgm:pt>
    <dgm:pt modelId="{81734987-67E6-46AA-9977-E248FFF086E7}" type="pres">
      <dgm:prSet presAssocID="{99B9260E-C25F-456E-A4C5-A1D85A2F7706}" presName="parentText" presStyleLbl="node1" presStyleIdx="3" presStyleCnt="6">
        <dgm:presLayoutVars>
          <dgm:chMax val="0"/>
          <dgm:bulletEnabled val="1"/>
        </dgm:presLayoutVars>
      </dgm:prSet>
      <dgm:spPr/>
      <dgm:t>
        <a:bodyPr/>
        <a:lstStyle/>
        <a:p>
          <a:endParaRPr lang="en-GB"/>
        </a:p>
      </dgm:t>
    </dgm:pt>
    <dgm:pt modelId="{69BFAF67-9BCE-4D37-B75B-A10300019C5D}" type="pres">
      <dgm:prSet presAssocID="{99B9260E-C25F-456E-A4C5-A1D85A2F7706}" presName="childText" presStyleLbl="revTx" presStyleIdx="3" presStyleCnt="6">
        <dgm:presLayoutVars>
          <dgm:bulletEnabled val="1"/>
        </dgm:presLayoutVars>
      </dgm:prSet>
      <dgm:spPr/>
      <dgm:t>
        <a:bodyPr/>
        <a:lstStyle/>
        <a:p>
          <a:endParaRPr lang="en-GB"/>
        </a:p>
      </dgm:t>
    </dgm:pt>
    <dgm:pt modelId="{E1D41EFB-C014-4359-9145-93794DBF2B87}" type="pres">
      <dgm:prSet presAssocID="{8CC143F3-DD34-41F2-B58A-544CD3EC6058}" presName="parentText" presStyleLbl="node1" presStyleIdx="4" presStyleCnt="6">
        <dgm:presLayoutVars>
          <dgm:chMax val="0"/>
          <dgm:bulletEnabled val="1"/>
        </dgm:presLayoutVars>
      </dgm:prSet>
      <dgm:spPr/>
      <dgm:t>
        <a:bodyPr/>
        <a:lstStyle/>
        <a:p>
          <a:endParaRPr lang="en-GB"/>
        </a:p>
      </dgm:t>
    </dgm:pt>
    <dgm:pt modelId="{305C8D2C-44AA-44F8-A64F-0B38427AE7B8}" type="pres">
      <dgm:prSet presAssocID="{8CC143F3-DD34-41F2-B58A-544CD3EC6058}" presName="childText" presStyleLbl="revTx" presStyleIdx="4" presStyleCnt="6">
        <dgm:presLayoutVars>
          <dgm:bulletEnabled val="1"/>
        </dgm:presLayoutVars>
      </dgm:prSet>
      <dgm:spPr/>
      <dgm:t>
        <a:bodyPr/>
        <a:lstStyle/>
        <a:p>
          <a:endParaRPr lang="en-GB"/>
        </a:p>
      </dgm:t>
    </dgm:pt>
    <dgm:pt modelId="{FDCDEED2-9886-445A-BC65-ED75722FB0F0}" type="pres">
      <dgm:prSet presAssocID="{23255C39-B96F-43FA-9C6C-CC1B1D23976B}" presName="parentText" presStyleLbl="node1" presStyleIdx="5" presStyleCnt="6">
        <dgm:presLayoutVars>
          <dgm:chMax val="0"/>
          <dgm:bulletEnabled val="1"/>
        </dgm:presLayoutVars>
      </dgm:prSet>
      <dgm:spPr/>
      <dgm:t>
        <a:bodyPr/>
        <a:lstStyle/>
        <a:p>
          <a:endParaRPr lang="en-GB"/>
        </a:p>
      </dgm:t>
    </dgm:pt>
    <dgm:pt modelId="{2AA26581-C001-4C43-B8B2-306CE504C9DA}" type="pres">
      <dgm:prSet presAssocID="{23255C39-B96F-43FA-9C6C-CC1B1D23976B}" presName="childText" presStyleLbl="revTx" presStyleIdx="5" presStyleCnt="6">
        <dgm:presLayoutVars>
          <dgm:bulletEnabled val="1"/>
        </dgm:presLayoutVars>
      </dgm:prSet>
      <dgm:spPr/>
      <dgm:t>
        <a:bodyPr/>
        <a:lstStyle/>
        <a:p>
          <a:endParaRPr lang="en-GB"/>
        </a:p>
      </dgm:t>
    </dgm:pt>
  </dgm:ptLst>
  <dgm:cxnLst>
    <dgm:cxn modelId="{D465D8C3-6381-2445-870F-3B3DA6692FB8}" type="presOf" srcId="{A3F5C5F6-28BE-4547-86E6-D6854306972D}" destId="{3A940874-CE8C-42B1-9BCE-5B1352509E6E}" srcOrd="0" destOrd="1" presId="urn:microsoft.com/office/officeart/2005/8/layout/vList2"/>
    <dgm:cxn modelId="{C662ED72-BA07-F146-97C4-CE6311F0347D}" type="presOf" srcId="{5C4B4C90-5D06-456B-8D39-1C17A274EC37}" destId="{281DD3BF-B91C-4F25-B297-9D5F2F70679E}" srcOrd="0" destOrd="0" presId="urn:microsoft.com/office/officeart/2005/8/layout/vList2"/>
    <dgm:cxn modelId="{55F1211F-136C-2446-957A-01D3903FCB52}" type="presOf" srcId="{D5E0A307-3062-4740-8057-46EAFD8640A0}" destId="{69BFAF67-9BCE-4D37-B75B-A10300019C5D}" srcOrd="0" destOrd="1" presId="urn:microsoft.com/office/officeart/2005/8/layout/vList2"/>
    <dgm:cxn modelId="{983DF3DF-251A-F942-88F8-E66EE057C434}" type="presOf" srcId="{748489DE-1795-4D1E-9450-40C8AE7E65A7}" destId="{69BFAF67-9BCE-4D37-B75B-A10300019C5D}" srcOrd="0" destOrd="0" presId="urn:microsoft.com/office/officeart/2005/8/layout/vList2"/>
    <dgm:cxn modelId="{B2C28426-AA4B-41E7-8FF1-75391BA21004}" srcId="{70F71FDA-6252-40BA-ACE7-A8BAAD31071A}" destId="{31D42EDC-B3E6-493D-9BFA-D3EB089E31E8}" srcOrd="2" destOrd="0" parTransId="{BCFFF6D7-587C-458C-94C3-D5B02D53F450}" sibTransId="{5294404A-894A-41D1-A1CA-FDC56DF99CB7}"/>
    <dgm:cxn modelId="{81ED4A85-AD72-6F40-B1CD-C2DB840B1BB4}" type="presOf" srcId="{F40BC0FC-4ED7-4236-ABB2-A8C9AA507430}" destId="{4FD93ED2-2E59-41F3-80FE-96BF16E14A8C}" srcOrd="0" destOrd="0" presId="urn:microsoft.com/office/officeart/2005/8/layout/vList2"/>
    <dgm:cxn modelId="{C1878BFD-7515-4442-8A0D-F3F0708D9F0E}" srcId="{70F71FDA-6252-40BA-ACE7-A8BAAD31071A}" destId="{59C9CD4E-A6BA-4C8B-8B24-1A267A769E72}" srcOrd="1" destOrd="0" parTransId="{68236150-4F10-45B4-92E6-FEFC5E23081D}" sibTransId="{15EBA17C-44F7-4274-9908-80D34240EA0F}"/>
    <dgm:cxn modelId="{C98466FE-52D9-6A47-9C70-9683D34CD244}" type="presOf" srcId="{A9F1F72A-C355-4745-9FCF-BBECAB3590EA}" destId="{4FD93ED2-2E59-41F3-80FE-96BF16E14A8C}" srcOrd="0" destOrd="2" presId="urn:microsoft.com/office/officeart/2005/8/layout/vList2"/>
    <dgm:cxn modelId="{9444F3E2-523C-4E49-A996-C0BC735061B3}" srcId="{70F71FDA-6252-40BA-ACE7-A8BAAD31071A}" destId="{C5DD012D-5E6A-402D-9508-662EC78B1FD0}" srcOrd="0" destOrd="0" parTransId="{D7D82E6C-E6AD-47C7-9503-B4FDBE9650D3}" sibTransId="{FFD441D7-5903-4840-8250-F3F9AE2CB259}"/>
    <dgm:cxn modelId="{56DDE4F5-2E1B-47AE-9925-DD79D589B16D}" srcId="{C5DD012D-5E6A-402D-9508-662EC78B1FD0}" destId="{A3F5C5F6-28BE-4547-86E6-D6854306972D}" srcOrd="1" destOrd="0" parTransId="{60B0065A-9DBB-4646-97B2-9447BE748B96}" sibTransId="{3863C290-C539-4F6E-8386-29B9EB8E2723}"/>
    <dgm:cxn modelId="{F270161C-AC96-40DC-A19F-1268E376AF84}" srcId="{38D96AC5-53D9-42A2-BA84-71222A30E84B}" destId="{1B488F20-2476-4091-B5D8-3382A5E85BF8}" srcOrd="0" destOrd="0" parTransId="{509779C9-15FA-4254-9BEC-27B921321659}" sibTransId="{BD0D1885-2CDA-4321-B197-EDC5F02BD149}"/>
    <dgm:cxn modelId="{61D5582B-6719-054D-9207-6D7377EC47A6}" type="presOf" srcId="{B3C3A938-1B1A-48BF-9E56-9EDA29858860}" destId="{2AA26581-C001-4C43-B8B2-306CE504C9DA}" srcOrd="0" destOrd="1" presId="urn:microsoft.com/office/officeart/2005/8/layout/vList2"/>
    <dgm:cxn modelId="{E59D3E8B-64B9-624C-B83D-C1732A30FDC1}" type="presOf" srcId="{875A070F-9FE9-4B33-8A49-1F2432956943}" destId="{2AA26581-C001-4C43-B8B2-306CE504C9DA}" srcOrd="0" destOrd="0" presId="urn:microsoft.com/office/officeart/2005/8/layout/vList2"/>
    <dgm:cxn modelId="{4E29AF38-7DDF-654A-A7E7-66DC773527FF}" type="presOf" srcId="{38D96AC5-53D9-42A2-BA84-71222A30E84B}" destId="{305C8D2C-44AA-44F8-A64F-0B38427AE7B8}" srcOrd="0" destOrd="0" presId="urn:microsoft.com/office/officeart/2005/8/layout/vList2"/>
    <dgm:cxn modelId="{53AC5EE7-0C27-4E78-90C5-A6EB1CDCE964}" srcId="{23255C39-B96F-43FA-9C6C-CC1B1D23976B}" destId="{875A070F-9FE9-4B33-8A49-1F2432956943}" srcOrd="0" destOrd="0" parTransId="{34116D05-2C6F-4E40-BAA3-3774511B9C72}" sibTransId="{FE3042EB-D897-447D-AA62-560331AB2D45}"/>
    <dgm:cxn modelId="{2BDF7805-6B65-E64D-B707-5CC582E78270}" type="presOf" srcId="{B8BCA413-6E5D-470F-AA80-52A18B9872FE}" destId="{281DD3BF-B91C-4F25-B297-9D5F2F70679E}" srcOrd="0" destOrd="1" presId="urn:microsoft.com/office/officeart/2005/8/layout/vList2"/>
    <dgm:cxn modelId="{FC03EE0C-CE9B-4D69-9C35-3FFFA5F6DDA3}" srcId="{99B9260E-C25F-456E-A4C5-A1D85A2F7706}" destId="{748489DE-1795-4D1E-9450-40C8AE7E65A7}" srcOrd="0" destOrd="0" parTransId="{C8C3A8E4-5EC3-4279-90AD-376A04F5A55A}" sibTransId="{63334447-2801-4E89-9F5C-7631698C9A57}"/>
    <dgm:cxn modelId="{8ABE7C23-7348-8941-AD5F-78DA478516F4}" type="presOf" srcId="{8D0F88CC-AA11-480C-87EC-1476E9CBAC16}" destId="{305C8D2C-44AA-44F8-A64F-0B38427AE7B8}" srcOrd="0" destOrd="2" presId="urn:microsoft.com/office/officeart/2005/8/layout/vList2"/>
    <dgm:cxn modelId="{A12FE66E-F9D7-004D-9D99-FB9A767EECEF}" type="presOf" srcId="{23255C39-B96F-43FA-9C6C-CC1B1D23976B}" destId="{FDCDEED2-9886-445A-BC65-ED75722FB0F0}" srcOrd="0" destOrd="0" presId="urn:microsoft.com/office/officeart/2005/8/layout/vList2"/>
    <dgm:cxn modelId="{EDB792BD-57B2-4845-88A4-E54922FA060D}" srcId="{31D42EDC-B3E6-493D-9BFA-D3EB089E31E8}" destId="{5C4B4C90-5D06-456B-8D39-1C17A274EC37}" srcOrd="0" destOrd="0" parTransId="{19464B9C-86ED-46E4-878E-C48CB1B81B73}" sibTransId="{40570673-743B-4180-B02F-89CBCA20F6AD}"/>
    <dgm:cxn modelId="{857E858A-BFF9-48FF-B7EC-D0B2CF09BA8B}" srcId="{59C9CD4E-A6BA-4C8B-8B24-1A267A769E72}" destId="{F40BC0FC-4ED7-4236-ABB2-A8C9AA507430}" srcOrd="0" destOrd="0" parTransId="{AA772B34-EDD1-410F-9843-6B2402C19642}" sibTransId="{795BCDD8-B492-4EBE-A759-DC8AAF158B30}"/>
    <dgm:cxn modelId="{5774C058-1856-6742-88F2-F96E2EE44268}" type="presOf" srcId="{8443E0BB-0B79-463F-9B8F-4D979B8C907D}" destId="{4FD93ED2-2E59-41F3-80FE-96BF16E14A8C}" srcOrd="0" destOrd="1" presId="urn:microsoft.com/office/officeart/2005/8/layout/vList2"/>
    <dgm:cxn modelId="{5CE6A197-B69F-8B49-8DF4-83A422FC11E8}" type="presOf" srcId="{3D953A51-BF66-4CB2-AAEB-00716256102A}" destId="{3A940874-CE8C-42B1-9BCE-5B1352509E6E}" srcOrd="0" destOrd="2" presId="urn:microsoft.com/office/officeart/2005/8/layout/vList2"/>
    <dgm:cxn modelId="{BA4FBF28-D897-44D0-AAF7-668405F1A329}" srcId="{31D42EDC-B3E6-493D-9BFA-D3EB089E31E8}" destId="{B8BCA413-6E5D-470F-AA80-52A18B9872FE}" srcOrd="1" destOrd="0" parTransId="{4D3B3402-47AB-4A2C-8A4A-037B08C13410}" sibTransId="{2A3FB73E-C01E-495A-A767-90DC23970462}"/>
    <dgm:cxn modelId="{124C9900-F06C-2E4E-B831-A4FA38114286}" type="presOf" srcId="{99B9260E-C25F-456E-A4C5-A1D85A2F7706}" destId="{81734987-67E6-46AA-9977-E248FFF086E7}" srcOrd="0" destOrd="0" presId="urn:microsoft.com/office/officeart/2005/8/layout/vList2"/>
    <dgm:cxn modelId="{D73CA25D-71E7-4FEF-9E6E-8ACFE1736151}" srcId="{70F71FDA-6252-40BA-ACE7-A8BAAD31071A}" destId="{99B9260E-C25F-456E-A4C5-A1D85A2F7706}" srcOrd="3" destOrd="0" parTransId="{2EEEBFD6-3490-41EA-9C66-63DB5E7F8DAE}" sibTransId="{A337A23D-B2E5-4428-9617-C101901A6432}"/>
    <dgm:cxn modelId="{DF3E7D96-DE99-C14C-82B2-30238F07A8F0}" type="presOf" srcId="{70F71FDA-6252-40BA-ACE7-A8BAAD31071A}" destId="{89CE30F3-970F-47F2-BCF5-64B4098191F3}" srcOrd="0" destOrd="0" presId="urn:microsoft.com/office/officeart/2005/8/layout/vList2"/>
    <dgm:cxn modelId="{1376B832-E331-4258-B6D2-CCF31247F090}" srcId="{38D96AC5-53D9-42A2-BA84-71222A30E84B}" destId="{8D0F88CC-AA11-480C-87EC-1476E9CBAC16}" srcOrd="1" destOrd="0" parTransId="{D98C8421-B9FB-4FBA-BC67-9BFC3D56DA4B}" sibTransId="{05E885C2-A729-4A2C-941A-170F186CDC38}"/>
    <dgm:cxn modelId="{26741D53-E017-4207-AC8A-90539A8D6ECE}" srcId="{8CC143F3-DD34-41F2-B58A-544CD3EC6058}" destId="{38D96AC5-53D9-42A2-BA84-71222A30E84B}" srcOrd="0" destOrd="0" parTransId="{DD0B483F-B122-4083-B1A3-CEFE91E6F197}" sibTransId="{899F6487-09AE-428B-8ED7-7C4BBA8B46F4}"/>
    <dgm:cxn modelId="{473593F2-B6E1-5648-B91A-9753742E728A}" type="presOf" srcId="{C5DD012D-5E6A-402D-9508-662EC78B1FD0}" destId="{DD8D2EB3-0579-4B64-B24E-A31870E22CF2}" srcOrd="0" destOrd="0" presId="urn:microsoft.com/office/officeart/2005/8/layout/vList2"/>
    <dgm:cxn modelId="{4EE7C1EC-95DD-4C85-AB95-58FB080BA523}" srcId="{99B9260E-C25F-456E-A4C5-A1D85A2F7706}" destId="{D5E0A307-3062-4740-8057-46EAFD8640A0}" srcOrd="1" destOrd="0" parTransId="{FAE4C6B5-8DBF-451D-97A5-9D5F52E97EE2}" sibTransId="{F04754EF-39F7-40FA-8A49-5B85E01E3ECF}"/>
    <dgm:cxn modelId="{09FF7DCC-13A1-42CF-8BB3-1E0E519C5477}" srcId="{70F71FDA-6252-40BA-ACE7-A8BAAD31071A}" destId="{23255C39-B96F-43FA-9C6C-CC1B1D23976B}" srcOrd="5" destOrd="0" parTransId="{4AC455CB-4C72-4C4B-B517-B2C250FFDC3C}" sibTransId="{E7297730-FF87-4C8B-A6EE-2C899E8104BC}"/>
    <dgm:cxn modelId="{9B6EE463-ABEA-4337-8F1C-707A1DECF088}" srcId="{C5DD012D-5E6A-402D-9508-662EC78B1FD0}" destId="{E8233139-6AB6-48AC-8A57-F37D089E2783}" srcOrd="0" destOrd="0" parTransId="{8106EA8A-F4B7-46F3-BE97-20011AF5E2E5}" sibTransId="{279775DE-1ACA-4BB0-8A5C-802D6F3BBF60}"/>
    <dgm:cxn modelId="{D33FD64F-76FF-43FC-B197-3E9EE0295814}" srcId="{59C9CD4E-A6BA-4C8B-8B24-1A267A769E72}" destId="{8443E0BB-0B79-463F-9B8F-4D979B8C907D}" srcOrd="1" destOrd="0" parTransId="{2BE5636B-3363-452B-A101-620CEB14A9A1}" sibTransId="{E01A6E11-F2F8-4AF5-AB04-9855267CF649}"/>
    <dgm:cxn modelId="{0005CF53-3350-7C46-81A0-DA38894B8589}" type="presOf" srcId="{E8233139-6AB6-48AC-8A57-F37D089E2783}" destId="{3A940874-CE8C-42B1-9BCE-5B1352509E6E}" srcOrd="0" destOrd="0" presId="urn:microsoft.com/office/officeart/2005/8/layout/vList2"/>
    <dgm:cxn modelId="{13525F57-01CA-2B43-A16F-A56E1A68C598}" type="presOf" srcId="{31D42EDC-B3E6-493D-9BFA-D3EB089E31E8}" destId="{9556AEAA-124B-44A7-8B82-8C3A90BCC49A}" srcOrd="0" destOrd="0" presId="urn:microsoft.com/office/officeart/2005/8/layout/vList2"/>
    <dgm:cxn modelId="{3665822E-E761-46FB-8A80-BED84E0E7086}" srcId="{C5DD012D-5E6A-402D-9508-662EC78B1FD0}" destId="{3D953A51-BF66-4CB2-AAEB-00716256102A}" srcOrd="2" destOrd="0" parTransId="{D68764F3-7178-4D0B-A1CE-846C36470DD1}" sibTransId="{3DAA2991-6952-466C-9E10-50089907F230}"/>
    <dgm:cxn modelId="{C2453AA0-C073-4957-9661-EB2F9B64231E}" srcId="{59C9CD4E-A6BA-4C8B-8B24-1A267A769E72}" destId="{A9F1F72A-C355-4745-9FCF-BBECAB3590EA}" srcOrd="2" destOrd="0" parTransId="{6E69CE33-59F6-4F7B-829C-DF4293C03702}" sibTransId="{0C57698F-9845-4FC0-A44E-04358B418AEC}"/>
    <dgm:cxn modelId="{44D4D821-5932-564C-8503-6CE222761289}" type="presOf" srcId="{8CC143F3-DD34-41F2-B58A-544CD3EC6058}" destId="{E1D41EFB-C014-4359-9145-93794DBF2B87}" srcOrd="0" destOrd="0" presId="urn:microsoft.com/office/officeart/2005/8/layout/vList2"/>
    <dgm:cxn modelId="{117630CD-2C4A-4B36-93EF-EA893AE44402}" srcId="{70F71FDA-6252-40BA-ACE7-A8BAAD31071A}" destId="{8CC143F3-DD34-41F2-B58A-544CD3EC6058}" srcOrd="4" destOrd="0" parTransId="{925C9D06-AB1A-4831-8BC8-3F32DA5F774C}" sibTransId="{AD1866E0-6A81-453A-876B-BB140CA352B9}"/>
    <dgm:cxn modelId="{C3BCC86F-C0B6-0A49-928D-840676600193}" type="presOf" srcId="{59C9CD4E-A6BA-4C8B-8B24-1A267A769E72}" destId="{E596EB33-41E8-4888-B4CC-0CB25482E5FC}" srcOrd="0" destOrd="0" presId="urn:microsoft.com/office/officeart/2005/8/layout/vList2"/>
    <dgm:cxn modelId="{AC37CEA9-EA14-40D4-914F-620C7CC59E4F}" srcId="{23255C39-B96F-43FA-9C6C-CC1B1D23976B}" destId="{B3C3A938-1B1A-48BF-9E56-9EDA29858860}" srcOrd="1" destOrd="0" parTransId="{3C560551-02C6-461B-A1B6-F2D22AB1E1E5}" sibTransId="{B5C42F36-EFB6-4AE9-8DA6-4F944168B687}"/>
    <dgm:cxn modelId="{9999C863-CF91-4148-9596-07DC3565336C}" type="presOf" srcId="{1B488F20-2476-4091-B5D8-3382A5E85BF8}" destId="{305C8D2C-44AA-44F8-A64F-0B38427AE7B8}" srcOrd="0" destOrd="1" presId="urn:microsoft.com/office/officeart/2005/8/layout/vList2"/>
    <dgm:cxn modelId="{EB1396C4-BE90-8446-B20D-2C3F123861EF}" type="presParOf" srcId="{89CE30F3-970F-47F2-BCF5-64B4098191F3}" destId="{DD8D2EB3-0579-4B64-B24E-A31870E22CF2}" srcOrd="0" destOrd="0" presId="urn:microsoft.com/office/officeart/2005/8/layout/vList2"/>
    <dgm:cxn modelId="{D9A6285A-FAF5-FB42-825B-69FF0C0B78DA}" type="presParOf" srcId="{89CE30F3-970F-47F2-BCF5-64B4098191F3}" destId="{3A940874-CE8C-42B1-9BCE-5B1352509E6E}" srcOrd="1" destOrd="0" presId="urn:microsoft.com/office/officeart/2005/8/layout/vList2"/>
    <dgm:cxn modelId="{D39F2294-6DAD-484C-AAD4-7CDFB54FBB90}" type="presParOf" srcId="{89CE30F3-970F-47F2-BCF5-64B4098191F3}" destId="{E596EB33-41E8-4888-B4CC-0CB25482E5FC}" srcOrd="2" destOrd="0" presId="urn:microsoft.com/office/officeart/2005/8/layout/vList2"/>
    <dgm:cxn modelId="{0A12FC57-35DA-5D4D-B0DF-4D1FA5B5E350}" type="presParOf" srcId="{89CE30F3-970F-47F2-BCF5-64B4098191F3}" destId="{4FD93ED2-2E59-41F3-80FE-96BF16E14A8C}" srcOrd="3" destOrd="0" presId="urn:microsoft.com/office/officeart/2005/8/layout/vList2"/>
    <dgm:cxn modelId="{44D6DD52-C044-5C47-8C88-ADB50B7B3BCA}" type="presParOf" srcId="{89CE30F3-970F-47F2-BCF5-64B4098191F3}" destId="{9556AEAA-124B-44A7-8B82-8C3A90BCC49A}" srcOrd="4" destOrd="0" presId="urn:microsoft.com/office/officeart/2005/8/layout/vList2"/>
    <dgm:cxn modelId="{46A69E52-DC7A-8543-9273-D242716410BB}" type="presParOf" srcId="{89CE30F3-970F-47F2-BCF5-64B4098191F3}" destId="{281DD3BF-B91C-4F25-B297-9D5F2F70679E}" srcOrd="5" destOrd="0" presId="urn:microsoft.com/office/officeart/2005/8/layout/vList2"/>
    <dgm:cxn modelId="{2E8ED46B-C22E-4440-B90E-A563F08FEA8F}" type="presParOf" srcId="{89CE30F3-970F-47F2-BCF5-64B4098191F3}" destId="{81734987-67E6-46AA-9977-E248FFF086E7}" srcOrd="6" destOrd="0" presId="urn:microsoft.com/office/officeart/2005/8/layout/vList2"/>
    <dgm:cxn modelId="{C692EC3B-60A8-614B-80A8-8CCC339CEC59}" type="presParOf" srcId="{89CE30F3-970F-47F2-BCF5-64B4098191F3}" destId="{69BFAF67-9BCE-4D37-B75B-A10300019C5D}" srcOrd="7" destOrd="0" presId="urn:microsoft.com/office/officeart/2005/8/layout/vList2"/>
    <dgm:cxn modelId="{723C4FB0-FF2D-B74D-BF26-E978C8A97CF8}" type="presParOf" srcId="{89CE30F3-970F-47F2-BCF5-64B4098191F3}" destId="{E1D41EFB-C014-4359-9145-93794DBF2B87}" srcOrd="8" destOrd="0" presId="urn:microsoft.com/office/officeart/2005/8/layout/vList2"/>
    <dgm:cxn modelId="{DBA618D3-ACCC-AE46-9BF5-73DB0E8C7A80}" type="presParOf" srcId="{89CE30F3-970F-47F2-BCF5-64B4098191F3}" destId="{305C8D2C-44AA-44F8-A64F-0B38427AE7B8}" srcOrd="9" destOrd="0" presId="urn:microsoft.com/office/officeart/2005/8/layout/vList2"/>
    <dgm:cxn modelId="{3C632D10-8EF9-3A4D-A444-435A7D62907C}" type="presParOf" srcId="{89CE30F3-970F-47F2-BCF5-64B4098191F3}" destId="{FDCDEED2-9886-445A-BC65-ED75722FB0F0}" srcOrd="10" destOrd="0" presId="urn:microsoft.com/office/officeart/2005/8/layout/vList2"/>
    <dgm:cxn modelId="{3CC5912A-D86C-5747-B5C7-E076A6A2D1CC}" type="presParOf" srcId="{89CE30F3-970F-47F2-BCF5-64B4098191F3}" destId="{2AA26581-C001-4C43-B8B2-306CE504C9DA}"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A64CFA-4225-47A9-ADB1-8A6C0869FFD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124F426E-5510-4DA6-A26C-A72DF4B3C2EF}">
      <dgm:prSet phldrT="[Text]"/>
      <dgm:spPr/>
      <dgm:t>
        <a:bodyPr/>
        <a:lstStyle/>
        <a:p>
          <a:r>
            <a:rPr lang="en-US" b="1" dirty="0" smtClean="0"/>
            <a:t>1. Sustainable agriculture and forestry</a:t>
          </a:r>
          <a:endParaRPr lang="en-GB" dirty="0"/>
        </a:p>
      </dgm:t>
    </dgm:pt>
    <dgm:pt modelId="{EE1C195C-18A4-445B-859C-FF823E1F13A0}" type="parTrans" cxnId="{DCB148C5-4E09-4479-9055-CD380C45174A}">
      <dgm:prSet/>
      <dgm:spPr/>
      <dgm:t>
        <a:bodyPr/>
        <a:lstStyle/>
        <a:p>
          <a:endParaRPr lang="en-GB"/>
        </a:p>
      </dgm:t>
    </dgm:pt>
    <dgm:pt modelId="{5DED24F8-3138-47FC-8B76-B3AB02F4924F}" type="sibTrans" cxnId="{DCB148C5-4E09-4479-9055-CD380C45174A}">
      <dgm:prSet/>
      <dgm:spPr/>
      <dgm:t>
        <a:bodyPr/>
        <a:lstStyle/>
        <a:p>
          <a:endParaRPr lang="en-GB"/>
        </a:p>
      </dgm:t>
    </dgm:pt>
    <dgm:pt modelId="{2410B8EB-AC4C-4C69-9A4D-19984DDC26DD}">
      <dgm:prSet/>
      <dgm:spPr/>
      <dgm:t>
        <a:bodyPr/>
        <a:lstStyle/>
        <a:p>
          <a:r>
            <a:rPr lang="en-GB" smtClean="0"/>
            <a:t>developing more sustainable and productive agriculture and forestry systems </a:t>
          </a:r>
          <a:endParaRPr lang="en-GB" dirty="0" smtClean="0"/>
        </a:p>
      </dgm:t>
    </dgm:pt>
    <dgm:pt modelId="{A8F3F773-DC69-4816-A150-C4DC2CFA4BD2}" type="parTrans" cxnId="{8EB35DB8-111D-4A91-A4CF-1BB708599E70}">
      <dgm:prSet/>
      <dgm:spPr/>
      <dgm:t>
        <a:bodyPr/>
        <a:lstStyle/>
        <a:p>
          <a:endParaRPr lang="en-GB"/>
        </a:p>
      </dgm:t>
    </dgm:pt>
    <dgm:pt modelId="{D5DD2A23-7109-4F3F-85DD-796CED895546}" type="sibTrans" cxnId="{8EB35DB8-111D-4A91-A4CF-1BB708599E70}">
      <dgm:prSet/>
      <dgm:spPr/>
      <dgm:t>
        <a:bodyPr/>
        <a:lstStyle/>
        <a:p>
          <a:endParaRPr lang="en-GB"/>
        </a:p>
      </dgm:t>
    </dgm:pt>
    <dgm:pt modelId="{C57F564D-7253-4760-9E9A-124BB3DF1D87}">
      <dgm:prSet/>
      <dgm:spPr/>
      <dgm:t>
        <a:bodyPr/>
        <a:lstStyle/>
        <a:p>
          <a:r>
            <a:rPr lang="en-GB" smtClean="0"/>
            <a:t>developing services for thriving rural livelihoods</a:t>
          </a:r>
          <a:endParaRPr lang="en-GB" dirty="0" smtClean="0"/>
        </a:p>
      </dgm:t>
    </dgm:pt>
    <dgm:pt modelId="{51C06DF8-F536-4466-9D0F-D4B1FD716FFF}" type="parTrans" cxnId="{F12DEE14-1EA0-43A1-9C5A-AAAB27B71319}">
      <dgm:prSet/>
      <dgm:spPr/>
      <dgm:t>
        <a:bodyPr/>
        <a:lstStyle/>
        <a:p>
          <a:endParaRPr lang="en-GB"/>
        </a:p>
      </dgm:t>
    </dgm:pt>
    <dgm:pt modelId="{AA71FD9D-B4DC-467F-B879-CF48F412DE2C}" type="sibTrans" cxnId="{F12DEE14-1EA0-43A1-9C5A-AAAB27B71319}">
      <dgm:prSet/>
      <dgm:spPr/>
      <dgm:t>
        <a:bodyPr/>
        <a:lstStyle/>
        <a:p>
          <a:endParaRPr lang="en-GB"/>
        </a:p>
      </dgm:t>
    </dgm:pt>
    <dgm:pt modelId="{4823EC2E-E824-4649-9FE9-16246734EB1B}">
      <dgm:prSet/>
      <dgm:spPr/>
      <dgm:t>
        <a:bodyPr/>
        <a:lstStyle/>
        <a:p>
          <a:r>
            <a:rPr lang="en-GB" dirty="0" smtClean="0"/>
            <a:t>mitigation of climate change</a:t>
          </a:r>
          <a:endParaRPr lang="en-US" dirty="0" smtClean="0"/>
        </a:p>
      </dgm:t>
    </dgm:pt>
    <dgm:pt modelId="{5EAF281C-8FD1-4B8B-8997-CD21E923450D}" type="parTrans" cxnId="{4161B882-40BA-4FCF-9622-5EB164AE2098}">
      <dgm:prSet/>
      <dgm:spPr/>
      <dgm:t>
        <a:bodyPr/>
        <a:lstStyle/>
        <a:p>
          <a:endParaRPr lang="en-GB"/>
        </a:p>
      </dgm:t>
    </dgm:pt>
    <dgm:pt modelId="{EEDCE39D-4485-4CE6-8417-BF2DD8DD7722}" type="sibTrans" cxnId="{4161B882-40BA-4FCF-9622-5EB164AE2098}">
      <dgm:prSet/>
      <dgm:spPr/>
      <dgm:t>
        <a:bodyPr/>
        <a:lstStyle/>
        <a:p>
          <a:endParaRPr lang="en-GB"/>
        </a:p>
      </dgm:t>
    </dgm:pt>
    <dgm:pt modelId="{944ED297-DCB3-4193-B78F-0FA51EA5CC42}">
      <dgm:prSet/>
      <dgm:spPr/>
      <dgm:t>
        <a:bodyPr/>
        <a:lstStyle/>
        <a:p>
          <a:r>
            <a:rPr lang="en-GB" b="1" smtClean="0"/>
            <a:t>2. Sustainable and competitive agri-food sector for a safe and healthy diet</a:t>
          </a:r>
          <a:endParaRPr lang="en-GB" b="1" dirty="0" smtClean="0"/>
        </a:p>
      </dgm:t>
    </dgm:pt>
    <dgm:pt modelId="{A2744ED8-0F9D-463B-BC23-6411728ECA74}" type="parTrans" cxnId="{CB3F2EC0-48E8-4B66-9E60-1F11EC70FF9E}">
      <dgm:prSet/>
      <dgm:spPr/>
      <dgm:t>
        <a:bodyPr/>
        <a:lstStyle/>
        <a:p>
          <a:endParaRPr lang="en-GB"/>
        </a:p>
      </dgm:t>
    </dgm:pt>
    <dgm:pt modelId="{75213295-7670-43B6-8165-99E4FDE80EEA}" type="sibTrans" cxnId="{CB3F2EC0-48E8-4B66-9E60-1F11EC70FF9E}">
      <dgm:prSet/>
      <dgm:spPr/>
      <dgm:t>
        <a:bodyPr/>
        <a:lstStyle/>
        <a:p>
          <a:endParaRPr lang="en-GB"/>
        </a:p>
      </dgm:t>
    </dgm:pt>
    <dgm:pt modelId="{5984C3DE-9E09-4FEE-988B-B502F590BC78}">
      <dgm:prSet/>
      <dgm:spPr/>
      <dgm:t>
        <a:bodyPr/>
        <a:lstStyle/>
        <a:p>
          <a:r>
            <a:rPr lang="en-GB" smtClean="0"/>
            <a:t>developing healthy and safe foods </a:t>
          </a:r>
          <a:endParaRPr lang="en-GB" dirty="0" smtClean="0"/>
        </a:p>
      </dgm:t>
    </dgm:pt>
    <dgm:pt modelId="{A78ABF6A-E015-4DC1-8728-D9A6FCA3C826}" type="parTrans" cxnId="{6B2607A6-4F54-44D8-BD73-24AD7A6CA7BE}">
      <dgm:prSet/>
      <dgm:spPr/>
      <dgm:t>
        <a:bodyPr/>
        <a:lstStyle/>
        <a:p>
          <a:endParaRPr lang="en-GB"/>
        </a:p>
      </dgm:t>
    </dgm:pt>
    <dgm:pt modelId="{D48099B6-7355-4373-8716-CE48A32D9B8F}" type="sibTrans" cxnId="{6B2607A6-4F54-44D8-BD73-24AD7A6CA7BE}">
      <dgm:prSet/>
      <dgm:spPr/>
      <dgm:t>
        <a:bodyPr/>
        <a:lstStyle/>
        <a:p>
          <a:endParaRPr lang="en-GB"/>
        </a:p>
      </dgm:t>
    </dgm:pt>
    <dgm:pt modelId="{8F9C89B3-3AF6-48D3-9D6A-B9A9B2BD808F}">
      <dgm:prSet/>
      <dgm:spPr/>
      <dgm:t>
        <a:bodyPr/>
        <a:lstStyle/>
        <a:p>
          <a:r>
            <a:rPr lang="en-GB" smtClean="0"/>
            <a:t>enabling better consumer choices, and competitive food processing methods which use less resources</a:t>
          </a:r>
          <a:endParaRPr lang="en-GB" dirty="0" smtClean="0"/>
        </a:p>
      </dgm:t>
    </dgm:pt>
    <dgm:pt modelId="{10A07AEC-C6E7-495B-B675-936671875CCE}" type="parTrans" cxnId="{7E9F7771-7EC5-48F5-8894-F35CCDEBB9D8}">
      <dgm:prSet/>
      <dgm:spPr/>
      <dgm:t>
        <a:bodyPr/>
        <a:lstStyle/>
        <a:p>
          <a:endParaRPr lang="en-GB"/>
        </a:p>
      </dgm:t>
    </dgm:pt>
    <dgm:pt modelId="{0C557C19-BB8D-4C4B-9E3E-AD8F0679BD78}" type="sibTrans" cxnId="{7E9F7771-7EC5-48F5-8894-F35CCDEBB9D8}">
      <dgm:prSet/>
      <dgm:spPr/>
      <dgm:t>
        <a:bodyPr/>
        <a:lstStyle/>
        <a:p>
          <a:endParaRPr lang="en-GB"/>
        </a:p>
      </dgm:t>
    </dgm:pt>
    <dgm:pt modelId="{EE594E97-ED83-40B2-A975-472F9C780596}">
      <dgm:prSet/>
      <dgm:spPr/>
      <dgm:t>
        <a:bodyPr/>
        <a:lstStyle/>
        <a:p>
          <a:r>
            <a:rPr lang="en-GB" dirty="0" smtClean="0"/>
            <a:t>making the food sector more competitive</a:t>
          </a:r>
        </a:p>
      </dgm:t>
    </dgm:pt>
    <dgm:pt modelId="{32CA9D69-1C88-4A55-BF80-75FE37AE6A9B}" type="parTrans" cxnId="{31650D08-377D-4BE8-9682-588520F6DD90}">
      <dgm:prSet/>
      <dgm:spPr/>
      <dgm:t>
        <a:bodyPr/>
        <a:lstStyle/>
        <a:p>
          <a:endParaRPr lang="en-GB"/>
        </a:p>
      </dgm:t>
    </dgm:pt>
    <dgm:pt modelId="{6793A913-1E4F-4313-B1E0-030C7E575B49}" type="sibTrans" cxnId="{31650D08-377D-4BE8-9682-588520F6DD90}">
      <dgm:prSet/>
      <dgm:spPr/>
      <dgm:t>
        <a:bodyPr/>
        <a:lstStyle/>
        <a:p>
          <a:endParaRPr lang="en-GB"/>
        </a:p>
      </dgm:t>
    </dgm:pt>
    <dgm:pt modelId="{7312F68B-EAEE-4A9A-BE4B-2BE819B67F78}">
      <dgm:prSet/>
      <dgm:spPr/>
      <dgm:t>
        <a:bodyPr/>
        <a:lstStyle/>
        <a:p>
          <a:r>
            <a:rPr lang="en-GB" b="1" dirty="0" smtClean="0"/>
            <a:t>3. Unlocking the potential of aquatic living resources</a:t>
          </a:r>
          <a:endParaRPr lang="en-GB" dirty="0" smtClean="0"/>
        </a:p>
      </dgm:t>
    </dgm:pt>
    <dgm:pt modelId="{3B993D5C-7E9B-4C11-91E4-04A3EE8D95AA}" type="parTrans" cxnId="{775FA067-EE07-4D6C-B1AF-2ED91036F206}">
      <dgm:prSet/>
      <dgm:spPr/>
      <dgm:t>
        <a:bodyPr/>
        <a:lstStyle/>
        <a:p>
          <a:endParaRPr lang="en-GB"/>
        </a:p>
      </dgm:t>
    </dgm:pt>
    <dgm:pt modelId="{13002494-DD5E-4D55-9A36-8708F0C5736A}" type="sibTrans" cxnId="{775FA067-EE07-4D6C-B1AF-2ED91036F206}">
      <dgm:prSet/>
      <dgm:spPr/>
      <dgm:t>
        <a:bodyPr/>
        <a:lstStyle/>
        <a:p>
          <a:endParaRPr lang="en-GB"/>
        </a:p>
      </dgm:t>
    </dgm:pt>
    <dgm:pt modelId="{3B12FFFA-B6BD-4E33-8DE8-EAF505103AB3}">
      <dgm:prSet/>
      <dgm:spPr/>
      <dgm:t>
        <a:bodyPr/>
        <a:lstStyle/>
        <a:p>
          <a:r>
            <a:rPr lang="en-GB" smtClean="0"/>
            <a:t>securing food supplies by developing sustainable and environmentally friendly fisheries </a:t>
          </a:r>
          <a:endParaRPr lang="en-GB" dirty="0" smtClean="0"/>
        </a:p>
      </dgm:t>
    </dgm:pt>
    <dgm:pt modelId="{EB8F4DD8-7D2F-4422-8E62-DAE8B116F6F4}" type="parTrans" cxnId="{B3259133-EAD9-4741-A2E2-E809E70D0EEF}">
      <dgm:prSet/>
      <dgm:spPr/>
      <dgm:t>
        <a:bodyPr/>
        <a:lstStyle/>
        <a:p>
          <a:endParaRPr lang="en-GB"/>
        </a:p>
      </dgm:t>
    </dgm:pt>
    <dgm:pt modelId="{A22BF44F-CEC5-41B8-8E0D-9C39E03E33F3}" type="sibTrans" cxnId="{B3259133-EAD9-4741-A2E2-E809E70D0EEF}">
      <dgm:prSet/>
      <dgm:spPr/>
      <dgm:t>
        <a:bodyPr/>
        <a:lstStyle/>
        <a:p>
          <a:endParaRPr lang="en-GB"/>
        </a:p>
      </dgm:t>
    </dgm:pt>
    <dgm:pt modelId="{53BE8546-86DC-44DE-931D-A1C42D59BD81}">
      <dgm:prSet/>
      <dgm:spPr/>
      <dgm:t>
        <a:bodyPr/>
        <a:lstStyle/>
        <a:p>
          <a:r>
            <a:rPr lang="en-GB" smtClean="0"/>
            <a:t>increasing the competitiveness of European aquaculture</a:t>
          </a:r>
          <a:endParaRPr lang="en-GB" dirty="0" smtClean="0"/>
        </a:p>
      </dgm:t>
    </dgm:pt>
    <dgm:pt modelId="{7D73946B-F92C-41F3-A3C0-4FE3282CCA66}" type="parTrans" cxnId="{C8A113BE-FC07-4E43-8284-D75A20A326C2}">
      <dgm:prSet/>
      <dgm:spPr/>
      <dgm:t>
        <a:bodyPr/>
        <a:lstStyle/>
        <a:p>
          <a:endParaRPr lang="en-GB"/>
        </a:p>
      </dgm:t>
    </dgm:pt>
    <dgm:pt modelId="{0213D21B-4569-4E94-AEC8-C2A3CB3B368C}" type="sibTrans" cxnId="{C8A113BE-FC07-4E43-8284-D75A20A326C2}">
      <dgm:prSet/>
      <dgm:spPr/>
      <dgm:t>
        <a:bodyPr/>
        <a:lstStyle/>
        <a:p>
          <a:endParaRPr lang="en-GB"/>
        </a:p>
      </dgm:t>
    </dgm:pt>
    <dgm:pt modelId="{59776BE8-90CB-49A2-82DA-5E759E58AA04}">
      <dgm:prSet/>
      <dgm:spPr/>
      <dgm:t>
        <a:bodyPr/>
        <a:lstStyle/>
        <a:p>
          <a:r>
            <a:rPr lang="en-GB" dirty="0" smtClean="0"/>
            <a:t>boosting marine innovation through biotechnology</a:t>
          </a:r>
          <a:endParaRPr lang="en-GB" dirty="0"/>
        </a:p>
      </dgm:t>
    </dgm:pt>
    <dgm:pt modelId="{677AECB5-7F39-476C-A15E-6F76A38108D0}" type="parTrans" cxnId="{D4B90DFF-26D4-4536-9334-4B423211C4E8}">
      <dgm:prSet/>
      <dgm:spPr/>
      <dgm:t>
        <a:bodyPr/>
        <a:lstStyle/>
        <a:p>
          <a:endParaRPr lang="en-GB"/>
        </a:p>
      </dgm:t>
    </dgm:pt>
    <dgm:pt modelId="{BBEBE05C-7F75-4F69-AD05-A625C998A21B}" type="sibTrans" cxnId="{D4B90DFF-26D4-4536-9334-4B423211C4E8}">
      <dgm:prSet/>
      <dgm:spPr/>
      <dgm:t>
        <a:bodyPr/>
        <a:lstStyle/>
        <a:p>
          <a:endParaRPr lang="en-GB"/>
        </a:p>
      </dgm:t>
    </dgm:pt>
    <dgm:pt modelId="{DBEE2417-2CAE-4C22-8DE0-E51EB0A632B5}">
      <dgm:prSet/>
      <dgm:spPr/>
      <dgm:t>
        <a:bodyPr/>
        <a:lstStyle/>
        <a:p>
          <a:r>
            <a:rPr lang="en-GB" b="1" smtClean="0"/>
            <a:t>4. Sustainable and competitive bio-based industries</a:t>
          </a:r>
          <a:endParaRPr lang="en-GB" b="1" dirty="0" smtClean="0"/>
        </a:p>
      </dgm:t>
    </dgm:pt>
    <dgm:pt modelId="{19A3746A-9829-40C7-A9A4-539B88EC6A9C}" type="parTrans" cxnId="{04A5879B-9B24-44DB-81FC-AFDAEF6A8E63}">
      <dgm:prSet/>
      <dgm:spPr/>
      <dgm:t>
        <a:bodyPr/>
        <a:lstStyle/>
        <a:p>
          <a:endParaRPr lang="en-GB"/>
        </a:p>
      </dgm:t>
    </dgm:pt>
    <dgm:pt modelId="{0A974579-4DE4-4CEE-9E83-5C29819F7356}" type="sibTrans" cxnId="{04A5879B-9B24-44DB-81FC-AFDAEF6A8E63}">
      <dgm:prSet/>
      <dgm:spPr/>
      <dgm:t>
        <a:bodyPr/>
        <a:lstStyle/>
        <a:p>
          <a:endParaRPr lang="en-GB"/>
        </a:p>
      </dgm:t>
    </dgm:pt>
    <dgm:pt modelId="{4FEDA363-94E3-49F1-A750-DB9D0AD37713}">
      <dgm:prSet/>
      <dgm:spPr/>
      <dgm:t>
        <a:bodyPr/>
        <a:lstStyle/>
        <a:p>
          <a:r>
            <a:rPr lang="en-GB" smtClean="0"/>
            <a:t>transforming conventional industrial processes and products into bio-based resource and energy efficient ones</a:t>
          </a:r>
          <a:endParaRPr lang="en-GB" dirty="0" smtClean="0"/>
        </a:p>
      </dgm:t>
    </dgm:pt>
    <dgm:pt modelId="{6BFB5F16-9CAA-485C-9830-A4EC4D590978}" type="parTrans" cxnId="{F5473783-2662-4A74-BC46-04C86E214FB5}">
      <dgm:prSet/>
      <dgm:spPr/>
      <dgm:t>
        <a:bodyPr/>
        <a:lstStyle/>
        <a:p>
          <a:endParaRPr lang="en-GB"/>
        </a:p>
      </dgm:t>
    </dgm:pt>
    <dgm:pt modelId="{A26731D2-7BEF-48F2-A4C1-E690FEF8C525}" type="sibTrans" cxnId="{F5473783-2662-4A74-BC46-04C86E214FB5}">
      <dgm:prSet/>
      <dgm:spPr/>
      <dgm:t>
        <a:bodyPr/>
        <a:lstStyle/>
        <a:p>
          <a:endParaRPr lang="en-GB"/>
        </a:p>
      </dgm:t>
    </dgm:pt>
    <dgm:pt modelId="{44DB5092-7BF7-4E4C-B3AE-B936796BD0F6}">
      <dgm:prSet/>
      <dgm:spPr/>
      <dgm:t>
        <a:bodyPr/>
        <a:lstStyle/>
        <a:p>
          <a:r>
            <a:rPr lang="en-GB" smtClean="0"/>
            <a:t>developing integrated bio-refineries </a:t>
          </a:r>
          <a:endParaRPr lang="en-GB" dirty="0" smtClean="0"/>
        </a:p>
      </dgm:t>
    </dgm:pt>
    <dgm:pt modelId="{57495715-EA6D-4810-9BB1-465771B8F164}" type="parTrans" cxnId="{7E19A530-98B8-42F9-AF9B-919EC2148932}">
      <dgm:prSet/>
      <dgm:spPr/>
      <dgm:t>
        <a:bodyPr/>
        <a:lstStyle/>
        <a:p>
          <a:endParaRPr lang="en-GB"/>
        </a:p>
      </dgm:t>
    </dgm:pt>
    <dgm:pt modelId="{92420DA1-8782-4AED-B555-E80F12B092FE}" type="sibTrans" cxnId="{7E19A530-98B8-42F9-AF9B-919EC2148932}">
      <dgm:prSet/>
      <dgm:spPr/>
      <dgm:t>
        <a:bodyPr/>
        <a:lstStyle/>
        <a:p>
          <a:endParaRPr lang="en-GB"/>
        </a:p>
      </dgm:t>
    </dgm:pt>
    <dgm:pt modelId="{E5650E8E-2304-4512-8F10-BBFF2E4779F1}">
      <dgm:prSet/>
      <dgm:spPr/>
      <dgm:t>
        <a:bodyPr/>
        <a:lstStyle/>
        <a:p>
          <a:r>
            <a:rPr lang="en-GB" smtClean="0"/>
            <a:t>better use of biomass from primary production</a:t>
          </a:r>
          <a:endParaRPr lang="en-GB" dirty="0" smtClean="0"/>
        </a:p>
      </dgm:t>
    </dgm:pt>
    <dgm:pt modelId="{8A4E5043-5FB8-4A28-ACF1-7B7644E9E1DB}" type="parTrans" cxnId="{8B73CAD8-C884-460B-93EA-07A3E1AC8050}">
      <dgm:prSet/>
      <dgm:spPr/>
      <dgm:t>
        <a:bodyPr/>
        <a:lstStyle/>
        <a:p>
          <a:endParaRPr lang="en-GB"/>
        </a:p>
      </dgm:t>
    </dgm:pt>
    <dgm:pt modelId="{9CC5129C-C7B1-476B-9158-8CA210404B25}" type="sibTrans" cxnId="{8B73CAD8-C884-460B-93EA-07A3E1AC8050}">
      <dgm:prSet/>
      <dgm:spPr/>
      <dgm:t>
        <a:bodyPr/>
        <a:lstStyle/>
        <a:p>
          <a:endParaRPr lang="en-GB"/>
        </a:p>
      </dgm:t>
    </dgm:pt>
    <dgm:pt modelId="{DF00A0F7-9FB8-432C-BB58-66FDC5A44299}" type="pres">
      <dgm:prSet presAssocID="{62A64CFA-4225-47A9-ADB1-8A6C0869FFD3}" presName="linear" presStyleCnt="0">
        <dgm:presLayoutVars>
          <dgm:animLvl val="lvl"/>
          <dgm:resizeHandles val="exact"/>
        </dgm:presLayoutVars>
      </dgm:prSet>
      <dgm:spPr/>
      <dgm:t>
        <a:bodyPr/>
        <a:lstStyle/>
        <a:p>
          <a:endParaRPr lang="en-GB"/>
        </a:p>
      </dgm:t>
    </dgm:pt>
    <dgm:pt modelId="{02371A3A-4E49-4C3A-B61A-2729776984F0}" type="pres">
      <dgm:prSet presAssocID="{124F426E-5510-4DA6-A26C-A72DF4B3C2EF}" presName="parentText" presStyleLbl="node1" presStyleIdx="0" presStyleCnt="4">
        <dgm:presLayoutVars>
          <dgm:chMax val="0"/>
          <dgm:bulletEnabled val="1"/>
        </dgm:presLayoutVars>
      </dgm:prSet>
      <dgm:spPr/>
      <dgm:t>
        <a:bodyPr/>
        <a:lstStyle/>
        <a:p>
          <a:endParaRPr lang="en-GB"/>
        </a:p>
      </dgm:t>
    </dgm:pt>
    <dgm:pt modelId="{21AD5206-1196-452F-AC5E-D81A46ECE2B4}" type="pres">
      <dgm:prSet presAssocID="{124F426E-5510-4DA6-A26C-A72DF4B3C2EF}" presName="childText" presStyleLbl="revTx" presStyleIdx="0" presStyleCnt="4">
        <dgm:presLayoutVars>
          <dgm:bulletEnabled val="1"/>
        </dgm:presLayoutVars>
      </dgm:prSet>
      <dgm:spPr/>
      <dgm:t>
        <a:bodyPr/>
        <a:lstStyle/>
        <a:p>
          <a:endParaRPr lang="en-GB"/>
        </a:p>
      </dgm:t>
    </dgm:pt>
    <dgm:pt modelId="{46CBCD29-8FC6-43E7-9605-860A0173C581}" type="pres">
      <dgm:prSet presAssocID="{944ED297-DCB3-4193-B78F-0FA51EA5CC42}" presName="parentText" presStyleLbl="node1" presStyleIdx="1" presStyleCnt="4">
        <dgm:presLayoutVars>
          <dgm:chMax val="0"/>
          <dgm:bulletEnabled val="1"/>
        </dgm:presLayoutVars>
      </dgm:prSet>
      <dgm:spPr/>
      <dgm:t>
        <a:bodyPr/>
        <a:lstStyle/>
        <a:p>
          <a:endParaRPr lang="en-GB"/>
        </a:p>
      </dgm:t>
    </dgm:pt>
    <dgm:pt modelId="{96B26198-E21F-44E9-98D1-83375AA1BC0F}" type="pres">
      <dgm:prSet presAssocID="{944ED297-DCB3-4193-B78F-0FA51EA5CC42}" presName="childText" presStyleLbl="revTx" presStyleIdx="1" presStyleCnt="4">
        <dgm:presLayoutVars>
          <dgm:bulletEnabled val="1"/>
        </dgm:presLayoutVars>
      </dgm:prSet>
      <dgm:spPr/>
      <dgm:t>
        <a:bodyPr/>
        <a:lstStyle/>
        <a:p>
          <a:endParaRPr lang="en-GB"/>
        </a:p>
      </dgm:t>
    </dgm:pt>
    <dgm:pt modelId="{9DC6F3D1-3181-49EE-8058-D92A82D27DC5}" type="pres">
      <dgm:prSet presAssocID="{7312F68B-EAEE-4A9A-BE4B-2BE819B67F78}" presName="parentText" presStyleLbl="node1" presStyleIdx="2" presStyleCnt="4">
        <dgm:presLayoutVars>
          <dgm:chMax val="0"/>
          <dgm:bulletEnabled val="1"/>
        </dgm:presLayoutVars>
      </dgm:prSet>
      <dgm:spPr/>
      <dgm:t>
        <a:bodyPr/>
        <a:lstStyle/>
        <a:p>
          <a:endParaRPr lang="en-GB"/>
        </a:p>
      </dgm:t>
    </dgm:pt>
    <dgm:pt modelId="{C7EB069A-F010-44B1-B196-29F12BFCF94C}" type="pres">
      <dgm:prSet presAssocID="{7312F68B-EAEE-4A9A-BE4B-2BE819B67F78}" presName="childText" presStyleLbl="revTx" presStyleIdx="2" presStyleCnt="4">
        <dgm:presLayoutVars>
          <dgm:bulletEnabled val="1"/>
        </dgm:presLayoutVars>
      </dgm:prSet>
      <dgm:spPr/>
      <dgm:t>
        <a:bodyPr/>
        <a:lstStyle/>
        <a:p>
          <a:endParaRPr lang="en-GB"/>
        </a:p>
      </dgm:t>
    </dgm:pt>
    <dgm:pt modelId="{CCE89655-15D5-447F-B0DD-048590A9B52F}" type="pres">
      <dgm:prSet presAssocID="{DBEE2417-2CAE-4C22-8DE0-E51EB0A632B5}" presName="parentText" presStyleLbl="node1" presStyleIdx="3" presStyleCnt="4">
        <dgm:presLayoutVars>
          <dgm:chMax val="0"/>
          <dgm:bulletEnabled val="1"/>
        </dgm:presLayoutVars>
      </dgm:prSet>
      <dgm:spPr/>
      <dgm:t>
        <a:bodyPr/>
        <a:lstStyle/>
        <a:p>
          <a:endParaRPr lang="en-GB"/>
        </a:p>
      </dgm:t>
    </dgm:pt>
    <dgm:pt modelId="{42417E83-C954-4F23-8A2B-270B2507C5CF}" type="pres">
      <dgm:prSet presAssocID="{DBEE2417-2CAE-4C22-8DE0-E51EB0A632B5}" presName="childText" presStyleLbl="revTx" presStyleIdx="3" presStyleCnt="4">
        <dgm:presLayoutVars>
          <dgm:bulletEnabled val="1"/>
        </dgm:presLayoutVars>
      </dgm:prSet>
      <dgm:spPr/>
      <dgm:t>
        <a:bodyPr/>
        <a:lstStyle/>
        <a:p>
          <a:endParaRPr lang="en-GB"/>
        </a:p>
      </dgm:t>
    </dgm:pt>
  </dgm:ptLst>
  <dgm:cxnLst>
    <dgm:cxn modelId="{39AD9F2A-9BB6-5A45-8118-63F2C80EEE8A}" type="presOf" srcId="{E5650E8E-2304-4512-8F10-BBFF2E4779F1}" destId="{42417E83-C954-4F23-8A2B-270B2507C5CF}" srcOrd="0" destOrd="2" presId="urn:microsoft.com/office/officeart/2005/8/layout/vList2"/>
    <dgm:cxn modelId="{ADACD5B4-7F17-304F-A8CA-223E2E40A815}" type="presOf" srcId="{124F426E-5510-4DA6-A26C-A72DF4B3C2EF}" destId="{02371A3A-4E49-4C3A-B61A-2729776984F0}" srcOrd="0" destOrd="0" presId="urn:microsoft.com/office/officeart/2005/8/layout/vList2"/>
    <dgm:cxn modelId="{D4B90DFF-26D4-4536-9334-4B423211C4E8}" srcId="{7312F68B-EAEE-4A9A-BE4B-2BE819B67F78}" destId="{59776BE8-90CB-49A2-82DA-5E759E58AA04}" srcOrd="2" destOrd="0" parTransId="{677AECB5-7F39-476C-A15E-6F76A38108D0}" sibTransId="{BBEBE05C-7F75-4F69-AD05-A625C998A21B}"/>
    <dgm:cxn modelId="{8C9118A3-9BB2-664B-8684-DAF590E9550F}" type="presOf" srcId="{C57F564D-7253-4760-9E9A-124BB3DF1D87}" destId="{21AD5206-1196-452F-AC5E-D81A46ECE2B4}" srcOrd="0" destOrd="1" presId="urn:microsoft.com/office/officeart/2005/8/layout/vList2"/>
    <dgm:cxn modelId="{6B2607A6-4F54-44D8-BD73-24AD7A6CA7BE}" srcId="{944ED297-DCB3-4193-B78F-0FA51EA5CC42}" destId="{5984C3DE-9E09-4FEE-988B-B502F590BC78}" srcOrd="0" destOrd="0" parTransId="{A78ABF6A-E015-4DC1-8728-D9A6FCA3C826}" sibTransId="{D48099B6-7355-4373-8716-CE48A32D9B8F}"/>
    <dgm:cxn modelId="{5FF7ACFC-C479-8C4C-B850-6168903FF20E}" type="presOf" srcId="{4FEDA363-94E3-49F1-A750-DB9D0AD37713}" destId="{42417E83-C954-4F23-8A2B-270B2507C5CF}" srcOrd="0" destOrd="0" presId="urn:microsoft.com/office/officeart/2005/8/layout/vList2"/>
    <dgm:cxn modelId="{886B7FE9-5E34-C64A-8997-FA88D9AD88AB}" type="presOf" srcId="{2410B8EB-AC4C-4C69-9A4D-19984DDC26DD}" destId="{21AD5206-1196-452F-AC5E-D81A46ECE2B4}" srcOrd="0" destOrd="0" presId="urn:microsoft.com/office/officeart/2005/8/layout/vList2"/>
    <dgm:cxn modelId="{33CE27BA-76BE-AD4A-80F9-3413B2E941F8}" type="presOf" srcId="{5984C3DE-9E09-4FEE-988B-B502F590BC78}" destId="{96B26198-E21F-44E9-98D1-83375AA1BC0F}" srcOrd="0" destOrd="0" presId="urn:microsoft.com/office/officeart/2005/8/layout/vList2"/>
    <dgm:cxn modelId="{8EB35DB8-111D-4A91-A4CF-1BB708599E70}" srcId="{124F426E-5510-4DA6-A26C-A72DF4B3C2EF}" destId="{2410B8EB-AC4C-4C69-9A4D-19984DDC26DD}" srcOrd="0" destOrd="0" parTransId="{A8F3F773-DC69-4816-A150-C4DC2CFA4BD2}" sibTransId="{D5DD2A23-7109-4F3F-85DD-796CED895546}"/>
    <dgm:cxn modelId="{E3D5CE5F-2A73-0741-AC8F-CC3CEF0B765F}" type="presOf" srcId="{EE594E97-ED83-40B2-A975-472F9C780596}" destId="{96B26198-E21F-44E9-98D1-83375AA1BC0F}" srcOrd="0" destOrd="2" presId="urn:microsoft.com/office/officeart/2005/8/layout/vList2"/>
    <dgm:cxn modelId="{89AF27E2-384F-3A49-8BD3-E2C245467EB8}" type="presOf" srcId="{62A64CFA-4225-47A9-ADB1-8A6C0869FFD3}" destId="{DF00A0F7-9FB8-432C-BB58-66FDC5A44299}" srcOrd="0" destOrd="0" presId="urn:microsoft.com/office/officeart/2005/8/layout/vList2"/>
    <dgm:cxn modelId="{6FC11C37-79BD-F440-A3E3-6FACF99A7AD1}" type="presOf" srcId="{44DB5092-7BF7-4E4C-B3AE-B936796BD0F6}" destId="{42417E83-C954-4F23-8A2B-270B2507C5CF}" srcOrd="0" destOrd="1" presId="urn:microsoft.com/office/officeart/2005/8/layout/vList2"/>
    <dgm:cxn modelId="{C8A113BE-FC07-4E43-8284-D75A20A326C2}" srcId="{7312F68B-EAEE-4A9A-BE4B-2BE819B67F78}" destId="{53BE8546-86DC-44DE-931D-A1C42D59BD81}" srcOrd="1" destOrd="0" parTransId="{7D73946B-F92C-41F3-A3C0-4FE3282CCA66}" sibTransId="{0213D21B-4569-4E94-AEC8-C2A3CB3B368C}"/>
    <dgm:cxn modelId="{7E19A530-98B8-42F9-AF9B-919EC2148932}" srcId="{DBEE2417-2CAE-4C22-8DE0-E51EB0A632B5}" destId="{44DB5092-7BF7-4E4C-B3AE-B936796BD0F6}" srcOrd="1" destOrd="0" parTransId="{57495715-EA6D-4810-9BB1-465771B8F164}" sibTransId="{92420DA1-8782-4AED-B555-E80F12B092FE}"/>
    <dgm:cxn modelId="{FF391641-F949-6F4D-A33C-1E89C974C683}" type="presOf" srcId="{8F9C89B3-3AF6-48D3-9D6A-B9A9B2BD808F}" destId="{96B26198-E21F-44E9-98D1-83375AA1BC0F}" srcOrd="0" destOrd="1" presId="urn:microsoft.com/office/officeart/2005/8/layout/vList2"/>
    <dgm:cxn modelId="{4161B882-40BA-4FCF-9622-5EB164AE2098}" srcId="{124F426E-5510-4DA6-A26C-A72DF4B3C2EF}" destId="{4823EC2E-E824-4649-9FE9-16246734EB1B}" srcOrd="2" destOrd="0" parTransId="{5EAF281C-8FD1-4B8B-8997-CD21E923450D}" sibTransId="{EEDCE39D-4485-4CE6-8417-BF2DD8DD7722}"/>
    <dgm:cxn modelId="{CB3F2EC0-48E8-4B66-9E60-1F11EC70FF9E}" srcId="{62A64CFA-4225-47A9-ADB1-8A6C0869FFD3}" destId="{944ED297-DCB3-4193-B78F-0FA51EA5CC42}" srcOrd="1" destOrd="0" parTransId="{A2744ED8-0F9D-463B-BC23-6411728ECA74}" sibTransId="{75213295-7670-43B6-8165-99E4FDE80EEA}"/>
    <dgm:cxn modelId="{7E9F7771-7EC5-48F5-8894-F35CCDEBB9D8}" srcId="{944ED297-DCB3-4193-B78F-0FA51EA5CC42}" destId="{8F9C89B3-3AF6-48D3-9D6A-B9A9B2BD808F}" srcOrd="1" destOrd="0" parTransId="{10A07AEC-C6E7-495B-B675-936671875CCE}" sibTransId="{0C557C19-BB8D-4C4B-9E3E-AD8F0679BD78}"/>
    <dgm:cxn modelId="{8B73CAD8-C884-460B-93EA-07A3E1AC8050}" srcId="{DBEE2417-2CAE-4C22-8DE0-E51EB0A632B5}" destId="{E5650E8E-2304-4512-8F10-BBFF2E4779F1}" srcOrd="2" destOrd="0" parTransId="{8A4E5043-5FB8-4A28-ACF1-7B7644E9E1DB}" sibTransId="{9CC5129C-C7B1-476B-9158-8CA210404B25}"/>
    <dgm:cxn modelId="{F5473783-2662-4A74-BC46-04C86E214FB5}" srcId="{DBEE2417-2CAE-4C22-8DE0-E51EB0A632B5}" destId="{4FEDA363-94E3-49F1-A750-DB9D0AD37713}" srcOrd="0" destOrd="0" parTransId="{6BFB5F16-9CAA-485C-9830-A4EC4D590978}" sibTransId="{A26731D2-7BEF-48F2-A4C1-E690FEF8C525}"/>
    <dgm:cxn modelId="{310893CC-7059-5045-96D3-874773291373}" type="presOf" srcId="{53BE8546-86DC-44DE-931D-A1C42D59BD81}" destId="{C7EB069A-F010-44B1-B196-29F12BFCF94C}" srcOrd="0" destOrd="1" presId="urn:microsoft.com/office/officeart/2005/8/layout/vList2"/>
    <dgm:cxn modelId="{B3259133-EAD9-4741-A2E2-E809E70D0EEF}" srcId="{7312F68B-EAEE-4A9A-BE4B-2BE819B67F78}" destId="{3B12FFFA-B6BD-4E33-8DE8-EAF505103AB3}" srcOrd="0" destOrd="0" parTransId="{EB8F4DD8-7D2F-4422-8E62-DAE8B116F6F4}" sibTransId="{A22BF44F-CEC5-41B8-8E0D-9C39E03E33F3}"/>
    <dgm:cxn modelId="{5A0B7BD9-3653-DD44-BF3E-D896D1C7426A}" type="presOf" srcId="{3B12FFFA-B6BD-4E33-8DE8-EAF505103AB3}" destId="{C7EB069A-F010-44B1-B196-29F12BFCF94C}" srcOrd="0" destOrd="0" presId="urn:microsoft.com/office/officeart/2005/8/layout/vList2"/>
    <dgm:cxn modelId="{775FA067-EE07-4D6C-B1AF-2ED91036F206}" srcId="{62A64CFA-4225-47A9-ADB1-8A6C0869FFD3}" destId="{7312F68B-EAEE-4A9A-BE4B-2BE819B67F78}" srcOrd="2" destOrd="0" parTransId="{3B993D5C-7E9B-4C11-91E4-04A3EE8D95AA}" sibTransId="{13002494-DD5E-4D55-9A36-8708F0C5736A}"/>
    <dgm:cxn modelId="{DC418F89-DD55-AE4A-A11F-90A239A557BD}" type="presOf" srcId="{4823EC2E-E824-4649-9FE9-16246734EB1B}" destId="{21AD5206-1196-452F-AC5E-D81A46ECE2B4}" srcOrd="0" destOrd="2" presId="urn:microsoft.com/office/officeart/2005/8/layout/vList2"/>
    <dgm:cxn modelId="{E18451AE-75E1-FF41-B163-BEB6C17C0F9F}" type="presOf" srcId="{59776BE8-90CB-49A2-82DA-5E759E58AA04}" destId="{C7EB069A-F010-44B1-B196-29F12BFCF94C}" srcOrd="0" destOrd="2" presId="urn:microsoft.com/office/officeart/2005/8/layout/vList2"/>
    <dgm:cxn modelId="{F12DEE14-1EA0-43A1-9C5A-AAAB27B71319}" srcId="{124F426E-5510-4DA6-A26C-A72DF4B3C2EF}" destId="{C57F564D-7253-4760-9E9A-124BB3DF1D87}" srcOrd="1" destOrd="0" parTransId="{51C06DF8-F536-4466-9D0F-D4B1FD716FFF}" sibTransId="{AA71FD9D-B4DC-467F-B879-CF48F412DE2C}"/>
    <dgm:cxn modelId="{DCB148C5-4E09-4479-9055-CD380C45174A}" srcId="{62A64CFA-4225-47A9-ADB1-8A6C0869FFD3}" destId="{124F426E-5510-4DA6-A26C-A72DF4B3C2EF}" srcOrd="0" destOrd="0" parTransId="{EE1C195C-18A4-445B-859C-FF823E1F13A0}" sibTransId="{5DED24F8-3138-47FC-8B76-B3AB02F4924F}"/>
    <dgm:cxn modelId="{D8A439E6-5C7B-AD43-8505-2CE90881D027}" type="presOf" srcId="{DBEE2417-2CAE-4C22-8DE0-E51EB0A632B5}" destId="{CCE89655-15D5-447F-B0DD-048590A9B52F}" srcOrd="0" destOrd="0" presId="urn:microsoft.com/office/officeart/2005/8/layout/vList2"/>
    <dgm:cxn modelId="{31650D08-377D-4BE8-9682-588520F6DD90}" srcId="{944ED297-DCB3-4193-B78F-0FA51EA5CC42}" destId="{EE594E97-ED83-40B2-A975-472F9C780596}" srcOrd="2" destOrd="0" parTransId="{32CA9D69-1C88-4A55-BF80-75FE37AE6A9B}" sibTransId="{6793A913-1E4F-4313-B1E0-030C7E575B49}"/>
    <dgm:cxn modelId="{04A5879B-9B24-44DB-81FC-AFDAEF6A8E63}" srcId="{62A64CFA-4225-47A9-ADB1-8A6C0869FFD3}" destId="{DBEE2417-2CAE-4C22-8DE0-E51EB0A632B5}" srcOrd="3" destOrd="0" parTransId="{19A3746A-9829-40C7-A9A4-539B88EC6A9C}" sibTransId="{0A974579-4DE4-4CEE-9E83-5C29819F7356}"/>
    <dgm:cxn modelId="{F01F0B8B-A964-EF4D-8997-168935D5A156}" type="presOf" srcId="{7312F68B-EAEE-4A9A-BE4B-2BE819B67F78}" destId="{9DC6F3D1-3181-49EE-8058-D92A82D27DC5}" srcOrd="0" destOrd="0" presId="urn:microsoft.com/office/officeart/2005/8/layout/vList2"/>
    <dgm:cxn modelId="{B4E56FE5-B122-C94A-82F2-644BE9B7CDA5}" type="presOf" srcId="{944ED297-DCB3-4193-B78F-0FA51EA5CC42}" destId="{46CBCD29-8FC6-43E7-9605-860A0173C581}" srcOrd="0" destOrd="0" presId="urn:microsoft.com/office/officeart/2005/8/layout/vList2"/>
    <dgm:cxn modelId="{E63ABB9C-C3CF-1C42-A731-434EF1001061}" type="presParOf" srcId="{DF00A0F7-9FB8-432C-BB58-66FDC5A44299}" destId="{02371A3A-4E49-4C3A-B61A-2729776984F0}" srcOrd="0" destOrd="0" presId="urn:microsoft.com/office/officeart/2005/8/layout/vList2"/>
    <dgm:cxn modelId="{99BCE042-BEE4-1946-944A-F36BC7BE9648}" type="presParOf" srcId="{DF00A0F7-9FB8-432C-BB58-66FDC5A44299}" destId="{21AD5206-1196-452F-AC5E-D81A46ECE2B4}" srcOrd="1" destOrd="0" presId="urn:microsoft.com/office/officeart/2005/8/layout/vList2"/>
    <dgm:cxn modelId="{03D954B1-463C-2B43-8A8A-AD0BF0C9C70F}" type="presParOf" srcId="{DF00A0F7-9FB8-432C-BB58-66FDC5A44299}" destId="{46CBCD29-8FC6-43E7-9605-860A0173C581}" srcOrd="2" destOrd="0" presId="urn:microsoft.com/office/officeart/2005/8/layout/vList2"/>
    <dgm:cxn modelId="{E181E240-5246-A244-A079-F78FE90E3460}" type="presParOf" srcId="{DF00A0F7-9FB8-432C-BB58-66FDC5A44299}" destId="{96B26198-E21F-44E9-98D1-83375AA1BC0F}" srcOrd="3" destOrd="0" presId="urn:microsoft.com/office/officeart/2005/8/layout/vList2"/>
    <dgm:cxn modelId="{8F4ADE70-8A3A-9043-92ED-EB7F53B440C4}" type="presParOf" srcId="{DF00A0F7-9FB8-432C-BB58-66FDC5A44299}" destId="{9DC6F3D1-3181-49EE-8058-D92A82D27DC5}" srcOrd="4" destOrd="0" presId="urn:microsoft.com/office/officeart/2005/8/layout/vList2"/>
    <dgm:cxn modelId="{7B3C9DCD-0C02-964F-876F-ACC9F93C3428}" type="presParOf" srcId="{DF00A0F7-9FB8-432C-BB58-66FDC5A44299}" destId="{C7EB069A-F010-44B1-B196-29F12BFCF94C}" srcOrd="5" destOrd="0" presId="urn:microsoft.com/office/officeart/2005/8/layout/vList2"/>
    <dgm:cxn modelId="{FD32BD59-A2E3-564C-B0E8-0F09156F5623}" type="presParOf" srcId="{DF00A0F7-9FB8-432C-BB58-66FDC5A44299}" destId="{CCE89655-15D5-447F-B0DD-048590A9B52F}" srcOrd="6" destOrd="0" presId="urn:microsoft.com/office/officeart/2005/8/layout/vList2"/>
    <dgm:cxn modelId="{96873E83-A668-794B-BF87-2FDA2D70B437}" type="presParOf" srcId="{DF00A0F7-9FB8-432C-BB58-66FDC5A44299}" destId="{42417E83-C954-4F23-8A2B-270B2507C5C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C996D1-75BC-45DA-8823-275215EE125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6257C1C1-2F38-4611-888C-B2F832B6AC98}">
      <dgm:prSet phldrT="[Text]"/>
      <dgm:spPr>
        <a:solidFill>
          <a:srgbClr val="92D050"/>
        </a:solidFill>
      </dgm:spPr>
      <dgm:t>
        <a:bodyPr/>
        <a:lstStyle/>
        <a:p>
          <a:r>
            <a:rPr lang="en-GB" b="1" dirty="0" smtClean="0">
              <a:sym typeface="Symbol" pitchFamily="18" charset="2"/>
            </a:rPr>
            <a:t>1. Reducing energy consumption and carbon footprint by smart and sustainable use</a:t>
          </a:r>
          <a:endParaRPr lang="en-GB" dirty="0"/>
        </a:p>
      </dgm:t>
    </dgm:pt>
    <dgm:pt modelId="{1D0D9956-0977-4BBF-A3DC-66489AD25A86}" type="parTrans" cxnId="{E3C33CAC-D0A1-4634-B170-54FE38212233}">
      <dgm:prSet/>
      <dgm:spPr/>
      <dgm:t>
        <a:bodyPr/>
        <a:lstStyle/>
        <a:p>
          <a:endParaRPr lang="en-GB"/>
        </a:p>
      </dgm:t>
    </dgm:pt>
    <dgm:pt modelId="{B06743C7-66A3-4D6C-A1C0-2613DF00481A}" type="sibTrans" cxnId="{E3C33CAC-D0A1-4634-B170-54FE38212233}">
      <dgm:prSet/>
      <dgm:spPr/>
      <dgm:t>
        <a:bodyPr/>
        <a:lstStyle/>
        <a:p>
          <a:endParaRPr lang="en-GB"/>
        </a:p>
      </dgm:t>
    </dgm:pt>
    <dgm:pt modelId="{DECC5508-7B32-4E77-8C12-DFD90BF54755}">
      <dgm:prSet/>
      <dgm:spPr/>
      <dgm:t>
        <a:bodyPr/>
        <a:lstStyle/>
        <a:p>
          <a:r>
            <a:rPr lang="en-GB" smtClean="0"/>
            <a:t>Bring to mass market technologies and services for a smart and efficient energy use</a:t>
          </a:r>
          <a:endParaRPr lang="en-GB" dirty="0" smtClean="0"/>
        </a:p>
      </dgm:t>
    </dgm:pt>
    <dgm:pt modelId="{8FEEE5FC-52D2-4285-B4B0-317ABD6315AB}" type="parTrans" cxnId="{156C1B05-7920-4191-8BC0-C2710BCA564E}">
      <dgm:prSet/>
      <dgm:spPr/>
      <dgm:t>
        <a:bodyPr/>
        <a:lstStyle/>
        <a:p>
          <a:endParaRPr lang="en-GB"/>
        </a:p>
      </dgm:t>
    </dgm:pt>
    <dgm:pt modelId="{C32E01DC-8E18-45A6-8D11-DA70E31D3E5D}" type="sibTrans" cxnId="{156C1B05-7920-4191-8BC0-C2710BCA564E}">
      <dgm:prSet/>
      <dgm:spPr/>
      <dgm:t>
        <a:bodyPr/>
        <a:lstStyle/>
        <a:p>
          <a:endParaRPr lang="en-GB"/>
        </a:p>
      </dgm:t>
    </dgm:pt>
    <dgm:pt modelId="{589552F6-5C58-451C-8AC1-454838AAAD4C}">
      <dgm:prSet/>
      <dgm:spPr/>
      <dgm:t>
        <a:bodyPr/>
        <a:lstStyle/>
        <a:p>
          <a:r>
            <a:rPr lang="en-GB" smtClean="0"/>
            <a:t>Unlock the potential of efficient and renewable heating-cooling systems</a:t>
          </a:r>
          <a:endParaRPr lang="en-GB" dirty="0" smtClean="0"/>
        </a:p>
      </dgm:t>
    </dgm:pt>
    <dgm:pt modelId="{222FC29A-F10F-4C37-A185-A4909486A5CC}" type="parTrans" cxnId="{4AE52A10-1457-4C99-BA33-266FA13AB83C}">
      <dgm:prSet/>
      <dgm:spPr/>
      <dgm:t>
        <a:bodyPr/>
        <a:lstStyle/>
        <a:p>
          <a:endParaRPr lang="en-GB"/>
        </a:p>
      </dgm:t>
    </dgm:pt>
    <dgm:pt modelId="{55ADC48C-51D7-4D04-A95A-8EDA713EE5E9}" type="sibTrans" cxnId="{4AE52A10-1457-4C99-BA33-266FA13AB83C}">
      <dgm:prSet/>
      <dgm:spPr/>
      <dgm:t>
        <a:bodyPr/>
        <a:lstStyle/>
        <a:p>
          <a:endParaRPr lang="en-GB"/>
        </a:p>
      </dgm:t>
    </dgm:pt>
    <dgm:pt modelId="{DFAEF0A3-4EF2-467B-97ED-1B36D87F55BE}">
      <dgm:prSet/>
      <dgm:spPr/>
      <dgm:t>
        <a:bodyPr/>
        <a:lstStyle/>
        <a:p>
          <a:r>
            <a:rPr lang="en-GB" dirty="0" smtClean="0"/>
            <a:t>Foster European Smart cities and Communities</a:t>
          </a:r>
          <a:endParaRPr lang="en-GB" dirty="0" smtClean="0">
            <a:sym typeface="Symbol" pitchFamily="18" charset="2"/>
          </a:endParaRPr>
        </a:p>
      </dgm:t>
    </dgm:pt>
    <dgm:pt modelId="{06C823DE-8C97-4124-BA49-DB11C9013529}" type="parTrans" cxnId="{2C50987E-68E5-4AAD-AD19-E055CDC3967F}">
      <dgm:prSet/>
      <dgm:spPr/>
      <dgm:t>
        <a:bodyPr/>
        <a:lstStyle/>
        <a:p>
          <a:endParaRPr lang="en-GB"/>
        </a:p>
      </dgm:t>
    </dgm:pt>
    <dgm:pt modelId="{1A39EE17-CA09-4F6A-B4B5-299232B8FF77}" type="sibTrans" cxnId="{2C50987E-68E5-4AAD-AD19-E055CDC3967F}">
      <dgm:prSet/>
      <dgm:spPr/>
      <dgm:t>
        <a:bodyPr/>
        <a:lstStyle/>
        <a:p>
          <a:endParaRPr lang="en-GB"/>
        </a:p>
      </dgm:t>
    </dgm:pt>
    <dgm:pt modelId="{9C07B0DC-0E54-409D-99FE-493E7618A7B1}">
      <dgm:prSet/>
      <dgm:spPr>
        <a:solidFill>
          <a:srgbClr val="92D050"/>
        </a:solidFill>
      </dgm:spPr>
      <dgm:t>
        <a:bodyPr/>
        <a:lstStyle/>
        <a:p>
          <a:r>
            <a:rPr lang="en-GB" b="1" dirty="0" smtClean="0">
              <a:sym typeface="Symbol" pitchFamily="18" charset="2"/>
            </a:rPr>
            <a:t>2. Low-cost, low-carbon electricity supply</a:t>
          </a:r>
        </a:p>
      </dgm:t>
    </dgm:pt>
    <dgm:pt modelId="{DD1B6EE7-2DA6-4A0F-95E4-08BAC0C0B1CB}" type="parTrans" cxnId="{2BCF1F6E-0086-4017-9F71-FA2083F34D9B}">
      <dgm:prSet/>
      <dgm:spPr/>
      <dgm:t>
        <a:bodyPr/>
        <a:lstStyle/>
        <a:p>
          <a:endParaRPr lang="en-GB"/>
        </a:p>
      </dgm:t>
    </dgm:pt>
    <dgm:pt modelId="{0768F3E5-F740-4867-A729-83D456ED02D1}" type="sibTrans" cxnId="{2BCF1F6E-0086-4017-9F71-FA2083F34D9B}">
      <dgm:prSet/>
      <dgm:spPr/>
      <dgm:t>
        <a:bodyPr/>
        <a:lstStyle/>
        <a:p>
          <a:endParaRPr lang="en-GB"/>
        </a:p>
      </dgm:t>
    </dgm:pt>
    <dgm:pt modelId="{EB135443-40CC-4835-B7F3-2218A2682B6C}">
      <dgm:prSet/>
      <dgm:spPr/>
      <dgm:t>
        <a:bodyPr/>
        <a:lstStyle/>
        <a:p>
          <a:r>
            <a:rPr lang="en-GB" smtClean="0"/>
            <a:t>Develop the full potential of wind energy</a:t>
          </a:r>
          <a:endParaRPr lang="en-GB" dirty="0" smtClean="0"/>
        </a:p>
      </dgm:t>
    </dgm:pt>
    <dgm:pt modelId="{67BF2598-8BDE-4F42-8A09-FCEDF058E642}" type="parTrans" cxnId="{52EC1A55-216D-4366-B7D0-F9829CCAEDCF}">
      <dgm:prSet/>
      <dgm:spPr/>
      <dgm:t>
        <a:bodyPr/>
        <a:lstStyle/>
        <a:p>
          <a:endParaRPr lang="en-GB"/>
        </a:p>
      </dgm:t>
    </dgm:pt>
    <dgm:pt modelId="{A182E890-F066-4D1C-8AC6-0E161A973D9B}" type="sibTrans" cxnId="{52EC1A55-216D-4366-B7D0-F9829CCAEDCF}">
      <dgm:prSet/>
      <dgm:spPr/>
      <dgm:t>
        <a:bodyPr/>
        <a:lstStyle/>
        <a:p>
          <a:endParaRPr lang="en-GB"/>
        </a:p>
      </dgm:t>
    </dgm:pt>
    <dgm:pt modelId="{CC128C60-4F48-41D0-84ED-92B47985D2FB}">
      <dgm:prSet/>
      <dgm:spPr/>
      <dgm:t>
        <a:bodyPr/>
        <a:lstStyle/>
        <a:p>
          <a:r>
            <a:rPr lang="en-GB" smtClean="0"/>
            <a:t>Develop efficient, reliable and cost-competitive solar energy systems</a:t>
          </a:r>
          <a:endParaRPr lang="en-GB" dirty="0" smtClean="0"/>
        </a:p>
      </dgm:t>
    </dgm:pt>
    <dgm:pt modelId="{2AD6564C-783D-4167-85AF-C59120D92397}" type="parTrans" cxnId="{7B64C414-80AD-4C1E-957A-B93DE96A9852}">
      <dgm:prSet/>
      <dgm:spPr/>
      <dgm:t>
        <a:bodyPr/>
        <a:lstStyle/>
        <a:p>
          <a:endParaRPr lang="en-GB"/>
        </a:p>
      </dgm:t>
    </dgm:pt>
    <dgm:pt modelId="{220F36D2-0EE2-4189-9F89-15A5F6AF01D4}" type="sibTrans" cxnId="{7B64C414-80AD-4C1E-957A-B93DE96A9852}">
      <dgm:prSet/>
      <dgm:spPr/>
      <dgm:t>
        <a:bodyPr/>
        <a:lstStyle/>
        <a:p>
          <a:endParaRPr lang="en-GB"/>
        </a:p>
      </dgm:t>
    </dgm:pt>
    <dgm:pt modelId="{A4047CE2-4755-4E38-814C-A9B29CF34AC6}">
      <dgm:prSet/>
      <dgm:spPr/>
      <dgm:t>
        <a:bodyPr/>
        <a:lstStyle/>
        <a:p>
          <a:r>
            <a:rPr lang="en-GB" smtClean="0"/>
            <a:t>Develop competitive and environmentally safe technologies for CO2 capture, transport, storage and re-use</a:t>
          </a:r>
          <a:endParaRPr lang="en-GB" dirty="0" smtClean="0"/>
        </a:p>
      </dgm:t>
    </dgm:pt>
    <dgm:pt modelId="{E595C576-EB7E-4B4A-98D4-AB23FAC2E03C}" type="parTrans" cxnId="{88DCF5F0-FC3A-4117-869B-9B618A4A4E64}">
      <dgm:prSet/>
      <dgm:spPr/>
      <dgm:t>
        <a:bodyPr/>
        <a:lstStyle/>
        <a:p>
          <a:endParaRPr lang="en-GB"/>
        </a:p>
      </dgm:t>
    </dgm:pt>
    <dgm:pt modelId="{70634E2F-3523-404F-8389-4E56151001CE}" type="sibTrans" cxnId="{88DCF5F0-FC3A-4117-869B-9B618A4A4E64}">
      <dgm:prSet/>
      <dgm:spPr/>
      <dgm:t>
        <a:bodyPr/>
        <a:lstStyle/>
        <a:p>
          <a:endParaRPr lang="en-GB"/>
        </a:p>
      </dgm:t>
    </dgm:pt>
    <dgm:pt modelId="{83CB64BB-6EA5-4FA3-A2E1-645ADB6C8875}">
      <dgm:prSet/>
      <dgm:spPr/>
      <dgm:t>
        <a:bodyPr/>
        <a:lstStyle/>
        <a:p>
          <a:r>
            <a:rPr lang="en-GB" dirty="0" smtClean="0"/>
            <a:t>Develop geothermal, hydro, marine and other renewable options</a:t>
          </a:r>
        </a:p>
      </dgm:t>
    </dgm:pt>
    <dgm:pt modelId="{8CE05717-EBD3-4680-AB1D-715CA31C2DA5}" type="parTrans" cxnId="{2B5FA9EA-C96D-40D1-8482-F96BC9BD329F}">
      <dgm:prSet/>
      <dgm:spPr/>
      <dgm:t>
        <a:bodyPr/>
        <a:lstStyle/>
        <a:p>
          <a:endParaRPr lang="en-GB"/>
        </a:p>
      </dgm:t>
    </dgm:pt>
    <dgm:pt modelId="{1F561B74-46FE-45E5-A4C8-0B81799ACE1B}" type="sibTrans" cxnId="{2B5FA9EA-C96D-40D1-8482-F96BC9BD329F}">
      <dgm:prSet/>
      <dgm:spPr/>
      <dgm:t>
        <a:bodyPr/>
        <a:lstStyle/>
        <a:p>
          <a:endParaRPr lang="en-GB"/>
        </a:p>
      </dgm:t>
    </dgm:pt>
    <dgm:pt modelId="{2B41EB6F-3AAC-4EB4-812D-CFA215C8EBDE}">
      <dgm:prSet/>
      <dgm:spPr>
        <a:solidFill>
          <a:srgbClr val="92D050"/>
        </a:solidFill>
      </dgm:spPr>
      <dgm:t>
        <a:bodyPr/>
        <a:lstStyle/>
        <a:p>
          <a:r>
            <a:rPr lang="en-GB" b="1" dirty="0" smtClean="0">
              <a:sym typeface="Symbol" pitchFamily="18" charset="2"/>
            </a:rPr>
            <a:t>Alternative fuels and mobile energy sources</a:t>
          </a:r>
          <a:endParaRPr lang="en-GB" dirty="0" smtClean="0"/>
        </a:p>
      </dgm:t>
    </dgm:pt>
    <dgm:pt modelId="{95E10724-C502-4025-BE7B-896C2A8B5E6D}" type="parTrans" cxnId="{B15C10EB-8643-4A40-801C-37781E7D2F49}">
      <dgm:prSet/>
      <dgm:spPr/>
      <dgm:t>
        <a:bodyPr/>
        <a:lstStyle/>
        <a:p>
          <a:endParaRPr lang="en-GB"/>
        </a:p>
      </dgm:t>
    </dgm:pt>
    <dgm:pt modelId="{A04521E3-8036-4C4B-8080-E187FD1BE799}" type="sibTrans" cxnId="{B15C10EB-8643-4A40-801C-37781E7D2F49}">
      <dgm:prSet/>
      <dgm:spPr/>
      <dgm:t>
        <a:bodyPr/>
        <a:lstStyle/>
        <a:p>
          <a:endParaRPr lang="en-GB"/>
        </a:p>
      </dgm:t>
    </dgm:pt>
    <dgm:pt modelId="{358DCB23-50B2-4C0C-A3A5-09AC24245DBD}">
      <dgm:prSet/>
      <dgm:spPr/>
      <dgm:t>
        <a:bodyPr/>
        <a:lstStyle/>
        <a:p>
          <a:r>
            <a:rPr lang="en-GB" smtClean="0"/>
            <a:t>Make bio-energy more competitive and sustainable</a:t>
          </a:r>
          <a:endParaRPr lang="en-GB" dirty="0"/>
        </a:p>
      </dgm:t>
    </dgm:pt>
    <dgm:pt modelId="{AE24DD10-0626-4B49-848D-AC27A2EAA62C}" type="parTrans" cxnId="{A3890A51-EB79-4595-9C5F-539A63128F68}">
      <dgm:prSet/>
      <dgm:spPr/>
      <dgm:t>
        <a:bodyPr/>
        <a:lstStyle/>
        <a:p>
          <a:endParaRPr lang="en-GB"/>
        </a:p>
      </dgm:t>
    </dgm:pt>
    <dgm:pt modelId="{C20FAF44-1AE1-4065-A1F0-F27E11D28087}" type="sibTrans" cxnId="{A3890A51-EB79-4595-9C5F-539A63128F68}">
      <dgm:prSet/>
      <dgm:spPr/>
      <dgm:t>
        <a:bodyPr/>
        <a:lstStyle/>
        <a:p>
          <a:endParaRPr lang="en-GB"/>
        </a:p>
      </dgm:t>
    </dgm:pt>
    <dgm:pt modelId="{D86B85A0-32FD-4DAF-B725-1110B8587290}">
      <dgm:prSet/>
      <dgm:spPr/>
      <dgm:t>
        <a:bodyPr/>
        <a:lstStyle/>
        <a:p>
          <a:r>
            <a:rPr lang="en-GB" smtClean="0"/>
            <a:t>Reducing time to market for hydrogen and fuel cells technologies</a:t>
          </a:r>
          <a:endParaRPr lang="en-GB" dirty="0"/>
        </a:p>
      </dgm:t>
    </dgm:pt>
    <dgm:pt modelId="{81444DB7-63D6-45BC-8542-F9584D165A21}" type="parTrans" cxnId="{70E91164-EF2B-4A89-A4FD-6FB465A94D08}">
      <dgm:prSet/>
      <dgm:spPr/>
      <dgm:t>
        <a:bodyPr/>
        <a:lstStyle/>
        <a:p>
          <a:endParaRPr lang="en-GB"/>
        </a:p>
      </dgm:t>
    </dgm:pt>
    <dgm:pt modelId="{A9F754B0-B940-443B-9019-72ADA4BE23B7}" type="sibTrans" cxnId="{70E91164-EF2B-4A89-A4FD-6FB465A94D08}">
      <dgm:prSet/>
      <dgm:spPr/>
      <dgm:t>
        <a:bodyPr/>
        <a:lstStyle/>
        <a:p>
          <a:endParaRPr lang="en-GB"/>
        </a:p>
      </dgm:t>
    </dgm:pt>
    <dgm:pt modelId="{90082C42-3B4A-42CE-BD6F-7F59EB32E011}">
      <dgm:prSet/>
      <dgm:spPr/>
      <dgm:t>
        <a:bodyPr/>
        <a:lstStyle/>
        <a:p>
          <a:r>
            <a:rPr lang="en-GB" dirty="0" smtClean="0">
              <a:sym typeface="Symbol" pitchFamily="18" charset="2"/>
            </a:rPr>
            <a:t>New alternative fuels</a:t>
          </a:r>
          <a:endParaRPr lang="en-GB" dirty="0">
            <a:sym typeface="Symbol" pitchFamily="18" charset="2"/>
          </a:endParaRPr>
        </a:p>
      </dgm:t>
    </dgm:pt>
    <dgm:pt modelId="{0196EA50-16C6-487D-A377-E19F0C858843}" type="parTrans" cxnId="{A6F33432-9AF1-420F-A689-418625A30C83}">
      <dgm:prSet/>
      <dgm:spPr/>
      <dgm:t>
        <a:bodyPr/>
        <a:lstStyle/>
        <a:p>
          <a:endParaRPr lang="en-GB"/>
        </a:p>
      </dgm:t>
    </dgm:pt>
    <dgm:pt modelId="{9B9AB5A7-E138-4451-9879-41F91633A4A5}" type="sibTrans" cxnId="{A6F33432-9AF1-420F-A689-418625A30C83}">
      <dgm:prSet/>
      <dgm:spPr/>
      <dgm:t>
        <a:bodyPr/>
        <a:lstStyle/>
        <a:p>
          <a:endParaRPr lang="en-GB"/>
        </a:p>
      </dgm:t>
    </dgm:pt>
    <dgm:pt modelId="{B1FAED14-77CF-448E-A7B1-126235BDF4A9}">
      <dgm:prSet/>
      <dgm:spPr>
        <a:solidFill>
          <a:srgbClr val="92D050"/>
        </a:solidFill>
      </dgm:spPr>
      <dgm:t>
        <a:bodyPr/>
        <a:lstStyle/>
        <a:p>
          <a:r>
            <a:rPr lang="en-GB" b="1" dirty="0" smtClean="0">
              <a:sym typeface="Symbol" pitchFamily="18" charset="2"/>
            </a:rPr>
            <a:t>4. A single, smart European electricity grid</a:t>
          </a:r>
        </a:p>
      </dgm:t>
    </dgm:pt>
    <dgm:pt modelId="{066CA64E-7E14-4602-9F4F-E6C6E97A8F74}" type="parTrans" cxnId="{5732D5AB-A398-4544-B10C-0C6B7B7F8D11}">
      <dgm:prSet/>
      <dgm:spPr/>
      <dgm:t>
        <a:bodyPr/>
        <a:lstStyle/>
        <a:p>
          <a:endParaRPr lang="en-GB"/>
        </a:p>
      </dgm:t>
    </dgm:pt>
    <dgm:pt modelId="{6D16A6D8-BB66-472D-8B7C-BE2C22B4217D}" type="sibTrans" cxnId="{5732D5AB-A398-4544-B10C-0C6B7B7F8D11}">
      <dgm:prSet/>
      <dgm:spPr/>
      <dgm:t>
        <a:bodyPr/>
        <a:lstStyle/>
        <a:p>
          <a:endParaRPr lang="en-GB"/>
        </a:p>
      </dgm:t>
    </dgm:pt>
    <dgm:pt modelId="{74747519-97A7-4919-BE0A-4BC001ED6FD1}">
      <dgm:prSet/>
      <dgm:spPr>
        <a:solidFill>
          <a:srgbClr val="92D050"/>
        </a:solidFill>
      </dgm:spPr>
      <dgm:t>
        <a:bodyPr/>
        <a:lstStyle/>
        <a:p>
          <a:r>
            <a:rPr lang="en-GB" b="1" dirty="0" smtClean="0">
              <a:sym typeface="Symbol" pitchFamily="18" charset="2"/>
            </a:rPr>
            <a:t>5. New knowledge and technologies</a:t>
          </a:r>
        </a:p>
      </dgm:t>
    </dgm:pt>
    <dgm:pt modelId="{C4515FEC-A075-4C4A-AEE4-1ADC813D67A6}" type="parTrans" cxnId="{B0E4E1B0-EBAF-4FB3-B47F-AC77AFB6E26F}">
      <dgm:prSet/>
      <dgm:spPr/>
      <dgm:t>
        <a:bodyPr/>
        <a:lstStyle/>
        <a:p>
          <a:endParaRPr lang="en-GB"/>
        </a:p>
      </dgm:t>
    </dgm:pt>
    <dgm:pt modelId="{25ED2FDA-8AD4-4BD6-B767-0D71F5BC195E}" type="sibTrans" cxnId="{B0E4E1B0-EBAF-4FB3-B47F-AC77AFB6E26F}">
      <dgm:prSet/>
      <dgm:spPr/>
      <dgm:t>
        <a:bodyPr/>
        <a:lstStyle/>
        <a:p>
          <a:endParaRPr lang="en-GB"/>
        </a:p>
      </dgm:t>
    </dgm:pt>
    <dgm:pt modelId="{21187A39-2BA4-4418-B5A5-4BA3DD91F272}">
      <dgm:prSet/>
      <dgm:spPr>
        <a:solidFill>
          <a:srgbClr val="92D050"/>
        </a:solidFill>
      </dgm:spPr>
      <dgm:t>
        <a:bodyPr/>
        <a:lstStyle/>
        <a:p>
          <a:r>
            <a:rPr lang="en-GB" b="1" dirty="0" smtClean="0">
              <a:sym typeface="Symbol" pitchFamily="18" charset="2"/>
            </a:rPr>
            <a:t>6. Robust decision making and public engagement</a:t>
          </a:r>
        </a:p>
      </dgm:t>
    </dgm:pt>
    <dgm:pt modelId="{AC6DA7ED-E838-4BD8-AA41-01CF058345ED}" type="parTrans" cxnId="{3474AE26-B980-4FDC-9D07-F774A84C85CB}">
      <dgm:prSet/>
      <dgm:spPr/>
      <dgm:t>
        <a:bodyPr/>
        <a:lstStyle/>
        <a:p>
          <a:endParaRPr lang="en-GB"/>
        </a:p>
      </dgm:t>
    </dgm:pt>
    <dgm:pt modelId="{AEEB5034-417E-4C0D-B6C1-53BB4195B30B}" type="sibTrans" cxnId="{3474AE26-B980-4FDC-9D07-F774A84C85CB}">
      <dgm:prSet/>
      <dgm:spPr/>
      <dgm:t>
        <a:bodyPr/>
        <a:lstStyle/>
        <a:p>
          <a:endParaRPr lang="en-GB"/>
        </a:p>
      </dgm:t>
    </dgm:pt>
    <dgm:pt modelId="{A72EC142-DA74-4483-98DE-F2F55E748A47}">
      <dgm:prSet/>
      <dgm:spPr>
        <a:solidFill>
          <a:srgbClr val="92D050"/>
        </a:solidFill>
      </dgm:spPr>
      <dgm:t>
        <a:bodyPr/>
        <a:lstStyle/>
        <a:p>
          <a:r>
            <a:rPr lang="en-GB" b="1" dirty="0" smtClean="0">
              <a:sym typeface="Symbol" pitchFamily="18" charset="2"/>
            </a:rPr>
            <a:t>7. Market uptake of energy innovation </a:t>
          </a:r>
          <a:endParaRPr lang="en-GB" b="1" dirty="0">
            <a:sym typeface="Symbol" pitchFamily="18" charset="2"/>
          </a:endParaRPr>
        </a:p>
      </dgm:t>
    </dgm:pt>
    <dgm:pt modelId="{7B3A5AC1-0727-42B8-8F7B-EDD4990DC8E1}" type="parTrans" cxnId="{2BDD2683-9648-48A5-B2AD-7E1CF23EE7B9}">
      <dgm:prSet/>
      <dgm:spPr/>
      <dgm:t>
        <a:bodyPr/>
        <a:lstStyle/>
        <a:p>
          <a:endParaRPr lang="en-GB"/>
        </a:p>
      </dgm:t>
    </dgm:pt>
    <dgm:pt modelId="{B4EA129D-D939-47BA-A319-6F18D5982121}" type="sibTrans" cxnId="{2BDD2683-9648-48A5-B2AD-7E1CF23EE7B9}">
      <dgm:prSet/>
      <dgm:spPr/>
      <dgm:t>
        <a:bodyPr/>
        <a:lstStyle/>
        <a:p>
          <a:endParaRPr lang="en-GB"/>
        </a:p>
      </dgm:t>
    </dgm:pt>
    <dgm:pt modelId="{65107942-7970-42A8-847D-07F541112DDE}" type="pres">
      <dgm:prSet presAssocID="{AEC996D1-75BC-45DA-8823-275215EE1259}" presName="linear" presStyleCnt="0">
        <dgm:presLayoutVars>
          <dgm:animLvl val="lvl"/>
          <dgm:resizeHandles val="exact"/>
        </dgm:presLayoutVars>
      </dgm:prSet>
      <dgm:spPr/>
      <dgm:t>
        <a:bodyPr/>
        <a:lstStyle/>
        <a:p>
          <a:endParaRPr lang="en-GB"/>
        </a:p>
      </dgm:t>
    </dgm:pt>
    <dgm:pt modelId="{31F5D506-EC30-4956-9AFB-4E6B944D6442}" type="pres">
      <dgm:prSet presAssocID="{6257C1C1-2F38-4611-888C-B2F832B6AC98}" presName="parentText" presStyleLbl="node1" presStyleIdx="0" presStyleCnt="7">
        <dgm:presLayoutVars>
          <dgm:chMax val="0"/>
          <dgm:bulletEnabled val="1"/>
        </dgm:presLayoutVars>
      </dgm:prSet>
      <dgm:spPr/>
      <dgm:t>
        <a:bodyPr/>
        <a:lstStyle/>
        <a:p>
          <a:endParaRPr lang="en-GB"/>
        </a:p>
      </dgm:t>
    </dgm:pt>
    <dgm:pt modelId="{1CF75351-AC8F-4B64-ABD2-B790542D1683}" type="pres">
      <dgm:prSet presAssocID="{6257C1C1-2F38-4611-888C-B2F832B6AC98}" presName="childText" presStyleLbl="revTx" presStyleIdx="0" presStyleCnt="3">
        <dgm:presLayoutVars>
          <dgm:bulletEnabled val="1"/>
        </dgm:presLayoutVars>
      </dgm:prSet>
      <dgm:spPr/>
      <dgm:t>
        <a:bodyPr/>
        <a:lstStyle/>
        <a:p>
          <a:endParaRPr lang="en-GB"/>
        </a:p>
      </dgm:t>
    </dgm:pt>
    <dgm:pt modelId="{AEC33E42-7751-4326-A781-D1D14527AC8B}" type="pres">
      <dgm:prSet presAssocID="{9C07B0DC-0E54-409D-99FE-493E7618A7B1}" presName="parentText" presStyleLbl="node1" presStyleIdx="1" presStyleCnt="7">
        <dgm:presLayoutVars>
          <dgm:chMax val="0"/>
          <dgm:bulletEnabled val="1"/>
        </dgm:presLayoutVars>
      </dgm:prSet>
      <dgm:spPr/>
      <dgm:t>
        <a:bodyPr/>
        <a:lstStyle/>
        <a:p>
          <a:endParaRPr lang="en-GB"/>
        </a:p>
      </dgm:t>
    </dgm:pt>
    <dgm:pt modelId="{639CBA8D-FB28-40DB-93F5-43008E5EC299}" type="pres">
      <dgm:prSet presAssocID="{9C07B0DC-0E54-409D-99FE-493E7618A7B1}" presName="childText" presStyleLbl="revTx" presStyleIdx="1" presStyleCnt="3">
        <dgm:presLayoutVars>
          <dgm:bulletEnabled val="1"/>
        </dgm:presLayoutVars>
      </dgm:prSet>
      <dgm:spPr/>
      <dgm:t>
        <a:bodyPr/>
        <a:lstStyle/>
        <a:p>
          <a:endParaRPr lang="en-GB"/>
        </a:p>
      </dgm:t>
    </dgm:pt>
    <dgm:pt modelId="{55C0038D-E0A7-41D3-85F8-CD0B4A65245E}" type="pres">
      <dgm:prSet presAssocID="{2B41EB6F-3AAC-4EB4-812D-CFA215C8EBDE}" presName="parentText" presStyleLbl="node1" presStyleIdx="2" presStyleCnt="7">
        <dgm:presLayoutVars>
          <dgm:chMax val="0"/>
          <dgm:bulletEnabled val="1"/>
        </dgm:presLayoutVars>
      </dgm:prSet>
      <dgm:spPr/>
      <dgm:t>
        <a:bodyPr/>
        <a:lstStyle/>
        <a:p>
          <a:endParaRPr lang="en-GB"/>
        </a:p>
      </dgm:t>
    </dgm:pt>
    <dgm:pt modelId="{77EDF9D0-91A1-4FFC-92E2-4D48C0D225FA}" type="pres">
      <dgm:prSet presAssocID="{2B41EB6F-3AAC-4EB4-812D-CFA215C8EBDE}" presName="childText" presStyleLbl="revTx" presStyleIdx="2" presStyleCnt="3">
        <dgm:presLayoutVars>
          <dgm:bulletEnabled val="1"/>
        </dgm:presLayoutVars>
      </dgm:prSet>
      <dgm:spPr/>
      <dgm:t>
        <a:bodyPr/>
        <a:lstStyle/>
        <a:p>
          <a:endParaRPr lang="en-GB"/>
        </a:p>
      </dgm:t>
    </dgm:pt>
    <dgm:pt modelId="{B71E1E07-969A-4A69-A571-5E78D690E8D5}" type="pres">
      <dgm:prSet presAssocID="{B1FAED14-77CF-448E-A7B1-126235BDF4A9}" presName="parentText" presStyleLbl="node1" presStyleIdx="3" presStyleCnt="7">
        <dgm:presLayoutVars>
          <dgm:chMax val="0"/>
          <dgm:bulletEnabled val="1"/>
        </dgm:presLayoutVars>
      </dgm:prSet>
      <dgm:spPr/>
      <dgm:t>
        <a:bodyPr/>
        <a:lstStyle/>
        <a:p>
          <a:endParaRPr lang="en-GB"/>
        </a:p>
      </dgm:t>
    </dgm:pt>
    <dgm:pt modelId="{AA24763F-7D81-473C-B4E1-EF8F9260801E}" type="pres">
      <dgm:prSet presAssocID="{6D16A6D8-BB66-472D-8B7C-BE2C22B4217D}" presName="spacer" presStyleCnt="0"/>
      <dgm:spPr/>
    </dgm:pt>
    <dgm:pt modelId="{A2ABB6CD-D92D-4FFA-95D7-12D609CBBD93}" type="pres">
      <dgm:prSet presAssocID="{74747519-97A7-4919-BE0A-4BC001ED6FD1}" presName="parentText" presStyleLbl="node1" presStyleIdx="4" presStyleCnt="7">
        <dgm:presLayoutVars>
          <dgm:chMax val="0"/>
          <dgm:bulletEnabled val="1"/>
        </dgm:presLayoutVars>
      </dgm:prSet>
      <dgm:spPr/>
      <dgm:t>
        <a:bodyPr/>
        <a:lstStyle/>
        <a:p>
          <a:endParaRPr lang="en-GB"/>
        </a:p>
      </dgm:t>
    </dgm:pt>
    <dgm:pt modelId="{E4B21530-5C1E-4DCF-B287-087324A3C996}" type="pres">
      <dgm:prSet presAssocID="{25ED2FDA-8AD4-4BD6-B767-0D71F5BC195E}" presName="spacer" presStyleCnt="0"/>
      <dgm:spPr/>
    </dgm:pt>
    <dgm:pt modelId="{F5E3ACC0-1E4A-4623-BDF8-071C98BEB9C7}" type="pres">
      <dgm:prSet presAssocID="{21187A39-2BA4-4418-B5A5-4BA3DD91F272}" presName="parentText" presStyleLbl="node1" presStyleIdx="5" presStyleCnt="7">
        <dgm:presLayoutVars>
          <dgm:chMax val="0"/>
          <dgm:bulletEnabled val="1"/>
        </dgm:presLayoutVars>
      </dgm:prSet>
      <dgm:spPr/>
      <dgm:t>
        <a:bodyPr/>
        <a:lstStyle/>
        <a:p>
          <a:endParaRPr lang="en-GB"/>
        </a:p>
      </dgm:t>
    </dgm:pt>
    <dgm:pt modelId="{DC1EE78B-60C5-4382-9815-EAF3484E4EB0}" type="pres">
      <dgm:prSet presAssocID="{AEEB5034-417E-4C0D-B6C1-53BB4195B30B}" presName="spacer" presStyleCnt="0"/>
      <dgm:spPr/>
    </dgm:pt>
    <dgm:pt modelId="{B3BF39FB-CF2D-486B-A7A2-299D6196D6B6}" type="pres">
      <dgm:prSet presAssocID="{A72EC142-DA74-4483-98DE-F2F55E748A47}" presName="parentText" presStyleLbl="node1" presStyleIdx="6" presStyleCnt="7">
        <dgm:presLayoutVars>
          <dgm:chMax val="0"/>
          <dgm:bulletEnabled val="1"/>
        </dgm:presLayoutVars>
      </dgm:prSet>
      <dgm:spPr/>
      <dgm:t>
        <a:bodyPr/>
        <a:lstStyle/>
        <a:p>
          <a:endParaRPr lang="en-GB"/>
        </a:p>
      </dgm:t>
    </dgm:pt>
  </dgm:ptLst>
  <dgm:cxnLst>
    <dgm:cxn modelId="{3C10246B-55B8-B448-A7F7-210C4C240203}" type="presOf" srcId="{83CB64BB-6EA5-4FA3-A2E1-645ADB6C8875}" destId="{639CBA8D-FB28-40DB-93F5-43008E5EC299}" srcOrd="0" destOrd="3" presId="urn:microsoft.com/office/officeart/2005/8/layout/vList2"/>
    <dgm:cxn modelId="{228CF925-DB7F-BB46-82FA-AEFFA15965AA}" type="presOf" srcId="{9C07B0DC-0E54-409D-99FE-493E7618A7B1}" destId="{AEC33E42-7751-4326-A781-D1D14527AC8B}" srcOrd="0" destOrd="0" presId="urn:microsoft.com/office/officeart/2005/8/layout/vList2"/>
    <dgm:cxn modelId="{70E91164-EF2B-4A89-A4FD-6FB465A94D08}" srcId="{2B41EB6F-3AAC-4EB4-812D-CFA215C8EBDE}" destId="{D86B85A0-32FD-4DAF-B725-1110B8587290}" srcOrd="1" destOrd="0" parTransId="{81444DB7-63D6-45BC-8542-F9584D165A21}" sibTransId="{A9F754B0-B940-443B-9019-72ADA4BE23B7}"/>
    <dgm:cxn modelId="{05CF8DC9-8DAF-7644-9D4C-FB23CFA1F510}" type="presOf" srcId="{AEC996D1-75BC-45DA-8823-275215EE1259}" destId="{65107942-7970-42A8-847D-07F541112DDE}" srcOrd="0" destOrd="0" presId="urn:microsoft.com/office/officeart/2005/8/layout/vList2"/>
    <dgm:cxn modelId="{A6F33432-9AF1-420F-A689-418625A30C83}" srcId="{2B41EB6F-3AAC-4EB4-812D-CFA215C8EBDE}" destId="{90082C42-3B4A-42CE-BD6F-7F59EB32E011}" srcOrd="2" destOrd="0" parTransId="{0196EA50-16C6-487D-A377-E19F0C858843}" sibTransId="{9B9AB5A7-E138-4451-9879-41F91633A4A5}"/>
    <dgm:cxn modelId="{156C1B05-7920-4191-8BC0-C2710BCA564E}" srcId="{6257C1C1-2F38-4611-888C-B2F832B6AC98}" destId="{DECC5508-7B32-4E77-8C12-DFD90BF54755}" srcOrd="0" destOrd="0" parTransId="{8FEEE5FC-52D2-4285-B4B0-317ABD6315AB}" sibTransId="{C32E01DC-8E18-45A6-8D11-DA70E31D3E5D}"/>
    <dgm:cxn modelId="{A3890A51-EB79-4595-9C5F-539A63128F68}" srcId="{2B41EB6F-3AAC-4EB4-812D-CFA215C8EBDE}" destId="{358DCB23-50B2-4C0C-A3A5-09AC24245DBD}" srcOrd="0" destOrd="0" parTransId="{AE24DD10-0626-4B49-848D-AC27A2EAA62C}" sibTransId="{C20FAF44-1AE1-4065-A1F0-F27E11D28087}"/>
    <dgm:cxn modelId="{B0E4E1B0-EBAF-4FB3-B47F-AC77AFB6E26F}" srcId="{AEC996D1-75BC-45DA-8823-275215EE1259}" destId="{74747519-97A7-4919-BE0A-4BC001ED6FD1}" srcOrd="4" destOrd="0" parTransId="{C4515FEC-A075-4C4A-AEE4-1ADC813D67A6}" sibTransId="{25ED2FDA-8AD4-4BD6-B767-0D71F5BC195E}"/>
    <dgm:cxn modelId="{88DCF5F0-FC3A-4117-869B-9B618A4A4E64}" srcId="{9C07B0DC-0E54-409D-99FE-493E7618A7B1}" destId="{A4047CE2-4755-4E38-814C-A9B29CF34AC6}" srcOrd="2" destOrd="0" parTransId="{E595C576-EB7E-4B4A-98D4-AB23FAC2E03C}" sibTransId="{70634E2F-3523-404F-8389-4E56151001CE}"/>
    <dgm:cxn modelId="{2C50987E-68E5-4AAD-AD19-E055CDC3967F}" srcId="{6257C1C1-2F38-4611-888C-B2F832B6AC98}" destId="{DFAEF0A3-4EF2-467B-97ED-1B36D87F55BE}" srcOrd="2" destOrd="0" parTransId="{06C823DE-8C97-4124-BA49-DB11C9013529}" sibTransId="{1A39EE17-CA09-4F6A-B4B5-299232B8FF77}"/>
    <dgm:cxn modelId="{5CC002BF-0A83-B244-B073-092D9AAAE372}" type="presOf" srcId="{DECC5508-7B32-4E77-8C12-DFD90BF54755}" destId="{1CF75351-AC8F-4B64-ABD2-B790542D1683}" srcOrd="0" destOrd="0" presId="urn:microsoft.com/office/officeart/2005/8/layout/vList2"/>
    <dgm:cxn modelId="{E1C29618-355A-214D-BB14-D5E698100ED4}" type="presOf" srcId="{90082C42-3B4A-42CE-BD6F-7F59EB32E011}" destId="{77EDF9D0-91A1-4FFC-92E2-4D48C0D225FA}" srcOrd="0" destOrd="2" presId="urn:microsoft.com/office/officeart/2005/8/layout/vList2"/>
    <dgm:cxn modelId="{E830C252-3CDC-124E-BADA-5B151FB2A773}" type="presOf" srcId="{21187A39-2BA4-4418-B5A5-4BA3DD91F272}" destId="{F5E3ACC0-1E4A-4623-BDF8-071C98BEB9C7}" srcOrd="0" destOrd="0" presId="urn:microsoft.com/office/officeart/2005/8/layout/vList2"/>
    <dgm:cxn modelId="{2BCF1F6E-0086-4017-9F71-FA2083F34D9B}" srcId="{AEC996D1-75BC-45DA-8823-275215EE1259}" destId="{9C07B0DC-0E54-409D-99FE-493E7618A7B1}" srcOrd="1" destOrd="0" parTransId="{DD1B6EE7-2DA6-4A0F-95E4-08BAC0C0B1CB}" sibTransId="{0768F3E5-F740-4867-A729-83D456ED02D1}"/>
    <dgm:cxn modelId="{7CDA3B03-28DA-0247-972F-284199611AE3}" type="presOf" srcId="{CC128C60-4F48-41D0-84ED-92B47985D2FB}" destId="{639CBA8D-FB28-40DB-93F5-43008E5EC299}" srcOrd="0" destOrd="1" presId="urn:microsoft.com/office/officeart/2005/8/layout/vList2"/>
    <dgm:cxn modelId="{3474AE26-B980-4FDC-9D07-F774A84C85CB}" srcId="{AEC996D1-75BC-45DA-8823-275215EE1259}" destId="{21187A39-2BA4-4418-B5A5-4BA3DD91F272}" srcOrd="5" destOrd="0" parTransId="{AC6DA7ED-E838-4BD8-AA41-01CF058345ED}" sibTransId="{AEEB5034-417E-4C0D-B6C1-53BB4195B30B}"/>
    <dgm:cxn modelId="{2BDD2683-9648-48A5-B2AD-7E1CF23EE7B9}" srcId="{AEC996D1-75BC-45DA-8823-275215EE1259}" destId="{A72EC142-DA74-4483-98DE-F2F55E748A47}" srcOrd="6" destOrd="0" parTransId="{7B3A5AC1-0727-42B8-8F7B-EDD4990DC8E1}" sibTransId="{B4EA129D-D939-47BA-A319-6F18D5982121}"/>
    <dgm:cxn modelId="{D3386C56-6E39-844B-9188-B0316EB5527A}" type="presOf" srcId="{589552F6-5C58-451C-8AC1-454838AAAD4C}" destId="{1CF75351-AC8F-4B64-ABD2-B790542D1683}" srcOrd="0" destOrd="1" presId="urn:microsoft.com/office/officeart/2005/8/layout/vList2"/>
    <dgm:cxn modelId="{4C3DC32E-B6A6-7E4C-BAB9-B95D569B60BB}" type="presOf" srcId="{EB135443-40CC-4835-B7F3-2218A2682B6C}" destId="{639CBA8D-FB28-40DB-93F5-43008E5EC299}" srcOrd="0" destOrd="0" presId="urn:microsoft.com/office/officeart/2005/8/layout/vList2"/>
    <dgm:cxn modelId="{9644C1DE-2D8D-7D46-A39F-2C2A01E12C00}" type="presOf" srcId="{2B41EB6F-3AAC-4EB4-812D-CFA215C8EBDE}" destId="{55C0038D-E0A7-41D3-85F8-CD0B4A65245E}" srcOrd="0" destOrd="0" presId="urn:microsoft.com/office/officeart/2005/8/layout/vList2"/>
    <dgm:cxn modelId="{E3C33CAC-D0A1-4634-B170-54FE38212233}" srcId="{AEC996D1-75BC-45DA-8823-275215EE1259}" destId="{6257C1C1-2F38-4611-888C-B2F832B6AC98}" srcOrd="0" destOrd="0" parTransId="{1D0D9956-0977-4BBF-A3DC-66489AD25A86}" sibTransId="{B06743C7-66A3-4D6C-A1C0-2613DF00481A}"/>
    <dgm:cxn modelId="{2B5DC286-C1B7-F24C-BB0E-17B3D063D682}" type="presOf" srcId="{74747519-97A7-4919-BE0A-4BC001ED6FD1}" destId="{A2ABB6CD-D92D-4FFA-95D7-12D609CBBD93}" srcOrd="0" destOrd="0" presId="urn:microsoft.com/office/officeart/2005/8/layout/vList2"/>
    <dgm:cxn modelId="{F1DD84A2-3585-2D46-A573-0EC16F6F9D55}" type="presOf" srcId="{B1FAED14-77CF-448E-A7B1-126235BDF4A9}" destId="{B71E1E07-969A-4A69-A571-5E78D690E8D5}" srcOrd="0" destOrd="0" presId="urn:microsoft.com/office/officeart/2005/8/layout/vList2"/>
    <dgm:cxn modelId="{A7F57D46-B11E-2D48-8A8E-8189B3A0CDFF}" type="presOf" srcId="{A4047CE2-4755-4E38-814C-A9B29CF34AC6}" destId="{639CBA8D-FB28-40DB-93F5-43008E5EC299}" srcOrd="0" destOrd="2" presId="urn:microsoft.com/office/officeart/2005/8/layout/vList2"/>
    <dgm:cxn modelId="{B15C10EB-8643-4A40-801C-37781E7D2F49}" srcId="{AEC996D1-75BC-45DA-8823-275215EE1259}" destId="{2B41EB6F-3AAC-4EB4-812D-CFA215C8EBDE}" srcOrd="2" destOrd="0" parTransId="{95E10724-C502-4025-BE7B-896C2A8B5E6D}" sibTransId="{A04521E3-8036-4C4B-8080-E187FD1BE799}"/>
    <dgm:cxn modelId="{5732D5AB-A398-4544-B10C-0C6B7B7F8D11}" srcId="{AEC996D1-75BC-45DA-8823-275215EE1259}" destId="{B1FAED14-77CF-448E-A7B1-126235BDF4A9}" srcOrd="3" destOrd="0" parTransId="{066CA64E-7E14-4602-9F4F-E6C6E97A8F74}" sibTransId="{6D16A6D8-BB66-472D-8B7C-BE2C22B4217D}"/>
    <dgm:cxn modelId="{B0BB5B3A-B699-9B41-B6C6-7EB7596EDD20}" type="presOf" srcId="{A72EC142-DA74-4483-98DE-F2F55E748A47}" destId="{B3BF39FB-CF2D-486B-A7A2-299D6196D6B6}" srcOrd="0" destOrd="0" presId="urn:microsoft.com/office/officeart/2005/8/layout/vList2"/>
    <dgm:cxn modelId="{0F042654-6EEB-FD4A-A518-7A2E9B5B27E9}" type="presOf" srcId="{358DCB23-50B2-4C0C-A3A5-09AC24245DBD}" destId="{77EDF9D0-91A1-4FFC-92E2-4D48C0D225FA}" srcOrd="0" destOrd="0" presId="urn:microsoft.com/office/officeart/2005/8/layout/vList2"/>
    <dgm:cxn modelId="{7DB4B8B2-D227-FE45-876E-5E0E7ADFD84C}" type="presOf" srcId="{D86B85A0-32FD-4DAF-B725-1110B8587290}" destId="{77EDF9D0-91A1-4FFC-92E2-4D48C0D225FA}" srcOrd="0" destOrd="1" presId="urn:microsoft.com/office/officeart/2005/8/layout/vList2"/>
    <dgm:cxn modelId="{7B64C414-80AD-4C1E-957A-B93DE96A9852}" srcId="{9C07B0DC-0E54-409D-99FE-493E7618A7B1}" destId="{CC128C60-4F48-41D0-84ED-92B47985D2FB}" srcOrd="1" destOrd="0" parTransId="{2AD6564C-783D-4167-85AF-C59120D92397}" sibTransId="{220F36D2-0EE2-4189-9F89-15A5F6AF01D4}"/>
    <dgm:cxn modelId="{55845749-1763-4942-90D8-ACD25DBBE742}" type="presOf" srcId="{DFAEF0A3-4EF2-467B-97ED-1B36D87F55BE}" destId="{1CF75351-AC8F-4B64-ABD2-B790542D1683}" srcOrd="0" destOrd="2" presId="urn:microsoft.com/office/officeart/2005/8/layout/vList2"/>
    <dgm:cxn modelId="{2B5FA9EA-C96D-40D1-8482-F96BC9BD329F}" srcId="{9C07B0DC-0E54-409D-99FE-493E7618A7B1}" destId="{83CB64BB-6EA5-4FA3-A2E1-645ADB6C8875}" srcOrd="3" destOrd="0" parTransId="{8CE05717-EBD3-4680-AB1D-715CA31C2DA5}" sibTransId="{1F561B74-46FE-45E5-A4C8-0B81799ACE1B}"/>
    <dgm:cxn modelId="{4AE52A10-1457-4C99-BA33-266FA13AB83C}" srcId="{6257C1C1-2F38-4611-888C-B2F832B6AC98}" destId="{589552F6-5C58-451C-8AC1-454838AAAD4C}" srcOrd="1" destOrd="0" parTransId="{222FC29A-F10F-4C37-A185-A4909486A5CC}" sibTransId="{55ADC48C-51D7-4D04-A95A-8EDA713EE5E9}"/>
    <dgm:cxn modelId="{52EC1A55-216D-4366-B7D0-F9829CCAEDCF}" srcId="{9C07B0DC-0E54-409D-99FE-493E7618A7B1}" destId="{EB135443-40CC-4835-B7F3-2218A2682B6C}" srcOrd="0" destOrd="0" parTransId="{67BF2598-8BDE-4F42-8A09-FCEDF058E642}" sibTransId="{A182E890-F066-4D1C-8AC6-0E161A973D9B}"/>
    <dgm:cxn modelId="{288E01BE-C457-714C-B188-AC8E257224E5}" type="presOf" srcId="{6257C1C1-2F38-4611-888C-B2F832B6AC98}" destId="{31F5D506-EC30-4956-9AFB-4E6B944D6442}" srcOrd="0" destOrd="0" presId="urn:microsoft.com/office/officeart/2005/8/layout/vList2"/>
    <dgm:cxn modelId="{B29958AE-083C-CF4E-B9AC-5B07C5477871}" type="presParOf" srcId="{65107942-7970-42A8-847D-07F541112DDE}" destId="{31F5D506-EC30-4956-9AFB-4E6B944D6442}" srcOrd="0" destOrd="0" presId="urn:microsoft.com/office/officeart/2005/8/layout/vList2"/>
    <dgm:cxn modelId="{E0129805-1E0C-1049-BA5A-B1A384397E9E}" type="presParOf" srcId="{65107942-7970-42A8-847D-07F541112DDE}" destId="{1CF75351-AC8F-4B64-ABD2-B790542D1683}" srcOrd="1" destOrd="0" presId="urn:microsoft.com/office/officeart/2005/8/layout/vList2"/>
    <dgm:cxn modelId="{08895B4D-3461-B547-9218-CF891EDF0731}" type="presParOf" srcId="{65107942-7970-42A8-847D-07F541112DDE}" destId="{AEC33E42-7751-4326-A781-D1D14527AC8B}" srcOrd="2" destOrd="0" presId="urn:microsoft.com/office/officeart/2005/8/layout/vList2"/>
    <dgm:cxn modelId="{E4DA8E5F-A13B-B547-8C4D-38BA402F640C}" type="presParOf" srcId="{65107942-7970-42A8-847D-07F541112DDE}" destId="{639CBA8D-FB28-40DB-93F5-43008E5EC299}" srcOrd="3" destOrd="0" presId="urn:microsoft.com/office/officeart/2005/8/layout/vList2"/>
    <dgm:cxn modelId="{9A1BC1AC-B813-744F-B8E3-408331538508}" type="presParOf" srcId="{65107942-7970-42A8-847D-07F541112DDE}" destId="{55C0038D-E0A7-41D3-85F8-CD0B4A65245E}" srcOrd="4" destOrd="0" presId="urn:microsoft.com/office/officeart/2005/8/layout/vList2"/>
    <dgm:cxn modelId="{4A47388D-F510-5745-B4DF-D62DEDE4A2C5}" type="presParOf" srcId="{65107942-7970-42A8-847D-07F541112DDE}" destId="{77EDF9D0-91A1-4FFC-92E2-4D48C0D225FA}" srcOrd="5" destOrd="0" presId="urn:microsoft.com/office/officeart/2005/8/layout/vList2"/>
    <dgm:cxn modelId="{C1FBC6BF-B4F2-2245-B4AB-E0B015CC4D72}" type="presParOf" srcId="{65107942-7970-42A8-847D-07F541112DDE}" destId="{B71E1E07-969A-4A69-A571-5E78D690E8D5}" srcOrd="6" destOrd="0" presId="urn:microsoft.com/office/officeart/2005/8/layout/vList2"/>
    <dgm:cxn modelId="{9198DC0C-84FD-0D47-8765-861B5B0F681A}" type="presParOf" srcId="{65107942-7970-42A8-847D-07F541112DDE}" destId="{AA24763F-7D81-473C-B4E1-EF8F9260801E}" srcOrd="7" destOrd="0" presId="urn:microsoft.com/office/officeart/2005/8/layout/vList2"/>
    <dgm:cxn modelId="{4259789F-F8CC-6143-8230-574ABA135C3C}" type="presParOf" srcId="{65107942-7970-42A8-847D-07F541112DDE}" destId="{A2ABB6CD-D92D-4FFA-95D7-12D609CBBD93}" srcOrd="8" destOrd="0" presId="urn:microsoft.com/office/officeart/2005/8/layout/vList2"/>
    <dgm:cxn modelId="{8710E498-4319-314B-97C8-61D41CD5B3B2}" type="presParOf" srcId="{65107942-7970-42A8-847D-07F541112DDE}" destId="{E4B21530-5C1E-4DCF-B287-087324A3C996}" srcOrd="9" destOrd="0" presId="urn:microsoft.com/office/officeart/2005/8/layout/vList2"/>
    <dgm:cxn modelId="{055FBA47-2E2F-E142-9944-3AD616E7D2F8}" type="presParOf" srcId="{65107942-7970-42A8-847D-07F541112DDE}" destId="{F5E3ACC0-1E4A-4623-BDF8-071C98BEB9C7}" srcOrd="10" destOrd="0" presId="urn:microsoft.com/office/officeart/2005/8/layout/vList2"/>
    <dgm:cxn modelId="{55579821-4B03-7B45-A02B-26C14B218A96}" type="presParOf" srcId="{65107942-7970-42A8-847D-07F541112DDE}" destId="{DC1EE78B-60C5-4382-9815-EAF3484E4EB0}" srcOrd="11" destOrd="0" presId="urn:microsoft.com/office/officeart/2005/8/layout/vList2"/>
    <dgm:cxn modelId="{25134899-FB83-8345-87B8-AFC2CB93DCA9}" type="presParOf" srcId="{65107942-7970-42A8-847D-07F541112DDE}" destId="{B3BF39FB-CF2D-486B-A7A2-299D6196D6B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A57CA1E-686E-4237-9A4F-B92EF5C06026}" type="doc">
      <dgm:prSet loTypeId="urn:microsoft.com/office/officeart/2008/layout/HorizontalMultiLevelHierarchy" loCatId="hierarchy" qsTypeId="urn:microsoft.com/office/officeart/2005/8/quickstyle/simple3" qsCatId="simple" csTypeId="urn:microsoft.com/office/officeart/2005/8/colors/accent3_2" csCatId="accent3" phldr="1"/>
      <dgm:spPr/>
      <dgm:t>
        <a:bodyPr/>
        <a:lstStyle/>
        <a:p>
          <a:endParaRPr lang="en-GB"/>
        </a:p>
      </dgm:t>
    </dgm:pt>
    <dgm:pt modelId="{12C8B0C2-64EF-4897-9F14-44B7B5B9244B}">
      <dgm:prSet phldrT="[Text]"/>
      <dgm:spPr/>
      <dgm:t>
        <a:bodyPr/>
        <a:lstStyle/>
        <a:p>
          <a:r>
            <a:rPr lang="en-GB" dirty="0" smtClean="0"/>
            <a:t>Mode of transport</a:t>
          </a:r>
          <a:endParaRPr lang="en-GB" dirty="0"/>
        </a:p>
      </dgm:t>
    </dgm:pt>
    <dgm:pt modelId="{672175E1-B277-4E7C-8699-B92D9B4451B4}" type="parTrans" cxnId="{A228E9FA-951E-4FC2-9B9E-7E43618A3103}">
      <dgm:prSet/>
      <dgm:spPr/>
      <dgm:t>
        <a:bodyPr/>
        <a:lstStyle/>
        <a:p>
          <a:endParaRPr lang="en-GB"/>
        </a:p>
      </dgm:t>
    </dgm:pt>
    <dgm:pt modelId="{18FA4588-CCF5-4CF8-86DB-D70AAC376A54}" type="sibTrans" cxnId="{A228E9FA-951E-4FC2-9B9E-7E43618A3103}">
      <dgm:prSet/>
      <dgm:spPr/>
      <dgm:t>
        <a:bodyPr/>
        <a:lstStyle/>
        <a:p>
          <a:endParaRPr lang="en-GB"/>
        </a:p>
      </dgm:t>
    </dgm:pt>
    <dgm:pt modelId="{0802F0C2-5FF7-4D0C-9804-1E3D3F3E2BED}">
      <dgm:prSet phldrT="[Text]"/>
      <dgm:spPr/>
      <dgm:t>
        <a:bodyPr/>
        <a:lstStyle/>
        <a:p>
          <a:r>
            <a:rPr lang="en-GB" dirty="0" smtClean="0"/>
            <a:t>Aviation</a:t>
          </a:r>
          <a:endParaRPr lang="en-GB" dirty="0"/>
        </a:p>
      </dgm:t>
    </dgm:pt>
    <dgm:pt modelId="{4E6FE51A-3B88-4072-8BC9-5E06248E1310}" type="parTrans" cxnId="{1DF80D2D-AE0F-4BE0-AC1F-28C438F9A6C7}">
      <dgm:prSet/>
      <dgm:spPr/>
      <dgm:t>
        <a:bodyPr/>
        <a:lstStyle/>
        <a:p>
          <a:endParaRPr lang="en-GB"/>
        </a:p>
      </dgm:t>
    </dgm:pt>
    <dgm:pt modelId="{B9F6E15D-A12B-4741-8EE2-B15647813209}" type="sibTrans" cxnId="{1DF80D2D-AE0F-4BE0-AC1F-28C438F9A6C7}">
      <dgm:prSet/>
      <dgm:spPr/>
      <dgm:t>
        <a:bodyPr/>
        <a:lstStyle/>
        <a:p>
          <a:endParaRPr lang="en-GB"/>
        </a:p>
      </dgm:t>
    </dgm:pt>
    <dgm:pt modelId="{4259BCFA-0017-43BA-B2DD-81E7B52478A1}">
      <dgm:prSet phldrT="[Text]"/>
      <dgm:spPr/>
      <dgm:t>
        <a:bodyPr/>
        <a:lstStyle/>
        <a:p>
          <a:r>
            <a:rPr lang="en-GB" dirty="0" smtClean="0"/>
            <a:t>Rail</a:t>
          </a:r>
          <a:endParaRPr lang="en-GB" dirty="0"/>
        </a:p>
      </dgm:t>
    </dgm:pt>
    <dgm:pt modelId="{6A601D4D-8782-4CE1-93D0-1848093236FD}" type="parTrans" cxnId="{4A72BFD3-5B16-44B8-8190-2E60C071DBD8}">
      <dgm:prSet/>
      <dgm:spPr/>
      <dgm:t>
        <a:bodyPr/>
        <a:lstStyle/>
        <a:p>
          <a:endParaRPr lang="en-GB"/>
        </a:p>
      </dgm:t>
    </dgm:pt>
    <dgm:pt modelId="{C978C522-0F9E-4CA8-B831-CDEE0C3A0EE4}" type="sibTrans" cxnId="{4A72BFD3-5B16-44B8-8190-2E60C071DBD8}">
      <dgm:prSet/>
      <dgm:spPr/>
      <dgm:t>
        <a:bodyPr/>
        <a:lstStyle/>
        <a:p>
          <a:endParaRPr lang="en-GB"/>
        </a:p>
      </dgm:t>
    </dgm:pt>
    <dgm:pt modelId="{BABACB49-58DB-43F6-9FAD-211AE860BDB6}">
      <dgm:prSet phldrT="[Text]"/>
      <dgm:spPr/>
      <dgm:t>
        <a:bodyPr/>
        <a:lstStyle/>
        <a:p>
          <a:r>
            <a:rPr lang="en-GB" dirty="0" smtClean="0"/>
            <a:t>Road</a:t>
          </a:r>
          <a:endParaRPr lang="en-GB" dirty="0"/>
        </a:p>
      </dgm:t>
    </dgm:pt>
    <dgm:pt modelId="{D9E2F687-7AE9-4735-9B66-947562ED9CE9}" type="parTrans" cxnId="{217CE948-A9D2-4F9C-B036-747330E13EC4}">
      <dgm:prSet/>
      <dgm:spPr/>
      <dgm:t>
        <a:bodyPr/>
        <a:lstStyle/>
        <a:p>
          <a:endParaRPr lang="en-GB"/>
        </a:p>
      </dgm:t>
    </dgm:pt>
    <dgm:pt modelId="{77DAD822-757B-42A5-A990-E1774C2F668F}" type="sibTrans" cxnId="{217CE948-A9D2-4F9C-B036-747330E13EC4}">
      <dgm:prSet/>
      <dgm:spPr/>
      <dgm:t>
        <a:bodyPr/>
        <a:lstStyle/>
        <a:p>
          <a:endParaRPr lang="en-GB"/>
        </a:p>
      </dgm:t>
    </dgm:pt>
    <dgm:pt modelId="{732566EE-DD1B-446D-8324-9417CF78B9C6}">
      <dgm:prSet phldrT="[Text]"/>
      <dgm:spPr/>
      <dgm:t>
        <a:bodyPr/>
        <a:lstStyle/>
        <a:p>
          <a:r>
            <a:rPr lang="en-GB" dirty="0" smtClean="0"/>
            <a:t>Waterborne</a:t>
          </a:r>
          <a:endParaRPr lang="en-GB" dirty="0"/>
        </a:p>
      </dgm:t>
    </dgm:pt>
    <dgm:pt modelId="{7CAB0565-EEC3-4A83-AD9F-61EE46E571C4}" type="parTrans" cxnId="{2F1FE74C-0B46-4CA9-9108-B741EB4692DA}">
      <dgm:prSet/>
      <dgm:spPr/>
      <dgm:t>
        <a:bodyPr/>
        <a:lstStyle/>
        <a:p>
          <a:endParaRPr lang="en-GB"/>
        </a:p>
      </dgm:t>
    </dgm:pt>
    <dgm:pt modelId="{6CF12A0A-75AC-4F69-BA40-8BFA3D83EF77}" type="sibTrans" cxnId="{2F1FE74C-0B46-4CA9-9108-B741EB4692DA}">
      <dgm:prSet/>
      <dgm:spPr/>
      <dgm:t>
        <a:bodyPr/>
        <a:lstStyle/>
        <a:p>
          <a:endParaRPr lang="en-GB"/>
        </a:p>
      </dgm:t>
    </dgm:pt>
    <dgm:pt modelId="{C94C34BE-D682-4ACC-AAB1-95ECFF849A1A}">
      <dgm:prSet phldrT="[Text]"/>
      <dgm:spPr/>
      <dgm:t>
        <a:bodyPr/>
        <a:lstStyle/>
        <a:p>
          <a:r>
            <a:rPr lang="en-GB" dirty="0" smtClean="0"/>
            <a:t>Transport integration</a:t>
          </a:r>
          <a:endParaRPr lang="en-GB" dirty="0"/>
        </a:p>
      </dgm:t>
    </dgm:pt>
    <dgm:pt modelId="{1FCBAA3B-D0B0-4117-AD77-4AD3148C651C}" type="parTrans" cxnId="{92B8E9B2-C088-48EC-8999-5F03BEF48760}">
      <dgm:prSet/>
      <dgm:spPr/>
      <dgm:t>
        <a:bodyPr/>
        <a:lstStyle/>
        <a:p>
          <a:endParaRPr lang="en-GB"/>
        </a:p>
      </dgm:t>
    </dgm:pt>
    <dgm:pt modelId="{ABDA1ABD-4F17-4D2E-8CE2-63612D3BB006}" type="sibTrans" cxnId="{92B8E9B2-C088-48EC-8999-5F03BEF48760}">
      <dgm:prSet/>
      <dgm:spPr/>
      <dgm:t>
        <a:bodyPr/>
        <a:lstStyle/>
        <a:p>
          <a:endParaRPr lang="en-GB"/>
        </a:p>
      </dgm:t>
    </dgm:pt>
    <dgm:pt modelId="{A4E7E47E-57C7-4D74-AE2B-D824FC267D9A}">
      <dgm:prSet phldrT="[Text]"/>
      <dgm:spPr/>
      <dgm:t>
        <a:bodyPr/>
        <a:lstStyle/>
        <a:p>
          <a:r>
            <a:rPr lang="en-GB" dirty="0" smtClean="0"/>
            <a:t>Urban mobility</a:t>
          </a:r>
          <a:endParaRPr lang="en-GB" dirty="0"/>
        </a:p>
      </dgm:t>
    </dgm:pt>
    <dgm:pt modelId="{D3E94E55-8F58-4778-8978-AFD9D9D47C8C}" type="parTrans" cxnId="{FC128A79-A0AF-44C3-867C-1C93B1207425}">
      <dgm:prSet/>
      <dgm:spPr/>
      <dgm:t>
        <a:bodyPr/>
        <a:lstStyle/>
        <a:p>
          <a:endParaRPr lang="en-GB"/>
        </a:p>
      </dgm:t>
    </dgm:pt>
    <dgm:pt modelId="{5F955956-800C-4C35-90D1-D43D496B99C2}" type="sibTrans" cxnId="{FC128A79-A0AF-44C3-867C-1C93B1207425}">
      <dgm:prSet/>
      <dgm:spPr/>
      <dgm:t>
        <a:bodyPr/>
        <a:lstStyle/>
        <a:p>
          <a:endParaRPr lang="en-GB"/>
        </a:p>
      </dgm:t>
    </dgm:pt>
    <dgm:pt modelId="{645B4982-BDA1-4A42-B95B-CC52DE88AD6A}">
      <dgm:prSet phldrT="[Text]"/>
      <dgm:spPr/>
      <dgm:t>
        <a:bodyPr/>
        <a:lstStyle/>
        <a:p>
          <a:r>
            <a:rPr lang="en-GB" dirty="0" smtClean="0"/>
            <a:t>Logistics</a:t>
          </a:r>
          <a:endParaRPr lang="en-GB" dirty="0"/>
        </a:p>
      </dgm:t>
    </dgm:pt>
    <dgm:pt modelId="{8B338823-E020-4C0A-97FE-EE5C70183C82}" type="parTrans" cxnId="{1EEF7C79-642A-4435-9673-C2F607E37B60}">
      <dgm:prSet/>
      <dgm:spPr/>
      <dgm:t>
        <a:bodyPr/>
        <a:lstStyle/>
        <a:p>
          <a:endParaRPr lang="en-GB"/>
        </a:p>
      </dgm:t>
    </dgm:pt>
    <dgm:pt modelId="{4251A050-8DAC-45E3-A9E9-0CF92F085606}" type="sibTrans" cxnId="{1EEF7C79-642A-4435-9673-C2F607E37B60}">
      <dgm:prSet/>
      <dgm:spPr/>
      <dgm:t>
        <a:bodyPr/>
        <a:lstStyle/>
        <a:p>
          <a:endParaRPr lang="en-GB"/>
        </a:p>
      </dgm:t>
    </dgm:pt>
    <dgm:pt modelId="{DA8D94BF-FB47-4BF3-A1AA-8354113D7749}">
      <dgm:prSet phldrT="[Text]"/>
      <dgm:spPr/>
      <dgm:t>
        <a:bodyPr/>
        <a:lstStyle/>
        <a:p>
          <a:r>
            <a:rPr lang="en-GB" dirty="0" smtClean="0"/>
            <a:t>Intelligent transport systems</a:t>
          </a:r>
          <a:endParaRPr lang="en-GB" dirty="0"/>
        </a:p>
      </dgm:t>
    </dgm:pt>
    <dgm:pt modelId="{C1D87110-4300-49B3-B6D4-C45C365736F7}" type="parTrans" cxnId="{E008C687-C114-49C2-9AE6-D68B6C735F77}">
      <dgm:prSet/>
      <dgm:spPr/>
      <dgm:t>
        <a:bodyPr/>
        <a:lstStyle/>
        <a:p>
          <a:endParaRPr lang="en-GB"/>
        </a:p>
      </dgm:t>
    </dgm:pt>
    <dgm:pt modelId="{A8EE62E0-217A-4376-9AA3-EE8D1079A8C3}" type="sibTrans" cxnId="{E008C687-C114-49C2-9AE6-D68B6C735F77}">
      <dgm:prSet/>
      <dgm:spPr/>
      <dgm:t>
        <a:bodyPr/>
        <a:lstStyle/>
        <a:p>
          <a:endParaRPr lang="en-GB"/>
        </a:p>
      </dgm:t>
    </dgm:pt>
    <dgm:pt modelId="{CBA59A9B-47C2-4B98-A926-0364875A6342}">
      <dgm:prSet phldrT="[Text]"/>
      <dgm:spPr/>
      <dgm:t>
        <a:bodyPr/>
        <a:lstStyle/>
        <a:p>
          <a:r>
            <a:rPr lang="en-GB" dirty="0" smtClean="0"/>
            <a:t>Infrastructures</a:t>
          </a:r>
          <a:endParaRPr lang="en-GB" dirty="0"/>
        </a:p>
      </dgm:t>
    </dgm:pt>
    <dgm:pt modelId="{04CE620E-CE7A-45B6-8166-86BFA01B8612}" type="parTrans" cxnId="{9129C2B2-9511-449B-992F-F3692D29C74A}">
      <dgm:prSet/>
      <dgm:spPr/>
      <dgm:t>
        <a:bodyPr/>
        <a:lstStyle/>
        <a:p>
          <a:endParaRPr lang="en-GB"/>
        </a:p>
      </dgm:t>
    </dgm:pt>
    <dgm:pt modelId="{44F23884-07C8-4881-B054-EBDEEAC793E2}" type="sibTrans" cxnId="{9129C2B2-9511-449B-992F-F3692D29C74A}">
      <dgm:prSet/>
      <dgm:spPr/>
      <dgm:t>
        <a:bodyPr/>
        <a:lstStyle/>
        <a:p>
          <a:endParaRPr lang="en-GB"/>
        </a:p>
      </dgm:t>
    </dgm:pt>
    <dgm:pt modelId="{E07F754E-C92D-4889-A118-61B3BDEE1223}">
      <dgm:prSet/>
      <dgm:spPr/>
      <dgm:t>
        <a:bodyPr/>
        <a:lstStyle/>
        <a:p>
          <a:r>
            <a:rPr lang="en-GB" b="1" u="sng" dirty="0" smtClean="0"/>
            <a:t>Four broad lines of activity:</a:t>
          </a:r>
          <a:br>
            <a:rPr lang="en-GB" b="1" u="sng" dirty="0" smtClean="0"/>
          </a:br>
          <a:r>
            <a:rPr lang="en-GB" dirty="0" smtClean="0"/>
            <a:t/>
          </a:r>
          <a:br>
            <a:rPr lang="en-GB" dirty="0" smtClean="0"/>
          </a:br>
          <a:r>
            <a:rPr lang="en-GB" dirty="0" smtClean="0"/>
            <a:t>1) Resource-efficient transport that respects the environment and public health</a:t>
          </a:r>
          <a:br>
            <a:rPr lang="en-GB" dirty="0" smtClean="0"/>
          </a:br>
          <a:r>
            <a:rPr lang="en-GB" dirty="0" smtClean="0"/>
            <a:t/>
          </a:r>
          <a:br>
            <a:rPr lang="en-GB" dirty="0" smtClean="0"/>
          </a:br>
          <a:r>
            <a:rPr lang="en-GB" dirty="0" smtClean="0"/>
            <a:t>2) Better mobility and accessibility, less congestion, more safety and security</a:t>
          </a:r>
          <a:br>
            <a:rPr lang="en-GB" dirty="0" smtClean="0"/>
          </a:br>
          <a:r>
            <a:rPr lang="en-GB" dirty="0" smtClean="0"/>
            <a:t/>
          </a:r>
          <a:br>
            <a:rPr lang="en-GB" dirty="0" smtClean="0"/>
          </a:br>
          <a:r>
            <a:rPr lang="en-GB" dirty="0" smtClean="0"/>
            <a:t>3) Global leadership for the European transport industry</a:t>
          </a:r>
          <a:br>
            <a:rPr lang="en-GB" dirty="0" smtClean="0"/>
          </a:br>
          <a:r>
            <a:rPr lang="en-GB" dirty="0" smtClean="0"/>
            <a:t/>
          </a:r>
          <a:br>
            <a:rPr lang="en-GB" dirty="0" smtClean="0"/>
          </a:br>
          <a:r>
            <a:rPr lang="en-GB" dirty="0" smtClean="0"/>
            <a:t>4) Socio-economic and behavioural research and forward looking activities for policy making</a:t>
          </a:r>
          <a:endParaRPr lang="en-GB" dirty="0"/>
        </a:p>
      </dgm:t>
    </dgm:pt>
    <dgm:pt modelId="{E5BFDC61-9DAF-4D2F-BC75-EB1E6964BC20}" type="parTrans" cxnId="{8054D401-CF33-476F-AF53-3BA828D1D4BB}">
      <dgm:prSet/>
      <dgm:spPr/>
      <dgm:t>
        <a:bodyPr/>
        <a:lstStyle/>
        <a:p>
          <a:endParaRPr lang="en-GB"/>
        </a:p>
      </dgm:t>
    </dgm:pt>
    <dgm:pt modelId="{5A581575-A60C-49A8-B813-F8D1D79DEF1B}" type="sibTrans" cxnId="{8054D401-CF33-476F-AF53-3BA828D1D4BB}">
      <dgm:prSet/>
      <dgm:spPr/>
      <dgm:t>
        <a:bodyPr/>
        <a:lstStyle/>
        <a:p>
          <a:endParaRPr lang="en-GB"/>
        </a:p>
      </dgm:t>
    </dgm:pt>
    <dgm:pt modelId="{060BDEAB-69B5-4906-871A-211A724F7A98}" type="pres">
      <dgm:prSet presAssocID="{CA57CA1E-686E-4237-9A4F-B92EF5C06026}" presName="Name0" presStyleCnt="0">
        <dgm:presLayoutVars>
          <dgm:chPref val="1"/>
          <dgm:dir/>
          <dgm:animOne val="branch"/>
          <dgm:animLvl val="lvl"/>
          <dgm:resizeHandles val="exact"/>
        </dgm:presLayoutVars>
      </dgm:prSet>
      <dgm:spPr/>
      <dgm:t>
        <a:bodyPr/>
        <a:lstStyle/>
        <a:p>
          <a:endParaRPr lang="en-GB"/>
        </a:p>
      </dgm:t>
    </dgm:pt>
    <dgm:pt modelId="{DAB2CF5F-66A9-4BE5-96E5-F385B23F9C97}" type="pres">
      <dgm:prSet presAssocID="{E07F754E-C92D-4889-A118-61B3BDEE1223}" presName="root1" presStyleCnt="0"/>
      <dgm:spPr/>
    </dgm:pt>
    <dgm:pt modelId="{7FC14B09-DC45-46B7-BC79-FA5707872D49}" type="pres">
      <dgm:prSet presAssocID="{E07F754E-C92D-4889-A118-61B3BDEE1223}" presName="LevelOneTextNode" presStyleLbl="node0" presStyleIdx="0" presStyleCnt="1" custAng="5400000" custScaleX="881579" custLinFactX="-100000" custLinFactNeighborX="-114988">
        <dgm:presLayoutVars>
          <dgm:chPref val="3"/>
        </dgm:presLayoutVars>
      </dgm:prSet>
      <dgm:spPr/>
      <dgm:t>
        <a:bodyPr/>
        <a:lstStyle/>
        <a:p>
          <a:endParaRPr lang="en-GB"/>
        </a:p>
      </dgm:t>
    </dgm:pt>
    <dgm:pt modelId="{AD0CCD35-E85B-4109-9D82-A1C6610EC372}" type="pres">
      <dgm:prSet presAssocID="{E07F754E-C92D-4889-A118-61B3BDEE1223}" presName="level2hierChild" presStyleCnt="0"/>
      <dgm:spPr/>
    </dgm:pt>
    <dgm:pt modelId="{315775D7-EA3E-4758-A303-632E39595166}" type="pres">
      <dgm:prSet presAssocID="{672175E1-B277-4E7C-8699-B92D9B4451B4}" presName="conn2-1" presStyleLbl="parChTrans1D2" presStyleIdx="0" presStyleCnt="2"/>
      <dgm:spPr/>
      <dgm:t>
        <a:bodyPr/>
        <a:lstStyle/>
        <a:p>
          <a:endParaRPr lang="en-GB"/>
        </a:p>
      </dgm:t>
    </dgm:pt>
    <dgm:pt modelId="{889871B6-990D-405A-B8CE-9BED3E6C07AE}" type="pres">
      <dgm:prSet presAssocID="{672175E1-B277-4E7C-8699-B92D9B4451B4}" presName="connTx" presStyleLbl="parChTrans1D2" presStyleIdx="0" presStyleCnt="2"/>
      <dgm:spPr/>
      <dgm:t>
        <a:bodyPr/>
        <a:lstStyle/>
        <a:p>
          <a:endParaRPr lang="en-GB"/>
        </a:p>
      </dgm:t>
    </dgm:pt>
    <dgm:pt modelId="{6A76D777-A7F7-43C0-9319-2A2102628A9E}" type="pres">
      <dgm:prSet presAssocID="{12C8B0C2-64EF-4897-9F14-44B7B5B9244B}" presName="root2" presStyleCnt="0"/>
      <dgm:spPr/>
    </dgm:pt>
    <dgm:pt modelId="{FA6E9A33-E8FE-4851-B1E9-FFDB9B5413CD}" type="pres">
      <dgm:prSet presAssocID="{12C8B0C2-64EF-4897-9F14-44B7B5B9244B}" presName="LevelTwoTextNode" presStyleLbl="node2" presStyleIdx="0" presStyleCnt="2" custLinFactNeighborX="-40975">
        <dgm:presLayoutVars>
          <dgm:chPref val="3"/>
        </dgm:presLayoutVars>
      </dgm:prSet>
      <dgm:spPr/>
      <dgm:t>
        <a:bodyPr/>
        <a:lstStyle/>
        <a:p>
          <a:endParaRPr lang="en-GB"/>
        </a:p>
      </dgm:t>
    </dgm:pt>
    <dgm:pt modelId="{21E8EAF2-17A6-4C63-9122-C0A430182853}" type="pres">
      <dgm:prSet presAssocID="{12C8B0C2-64EF-4897-9F14-44B7B5B9244B}" presName="level3hierChild" presStyleCnt="0"/>
      <dgm:spPr/>
    </dgm:pt>
    <dgm:pt modelId="{9977396A-00AE-4907-A259-665336D85E36}" type="pres">
      <dgm:prSet presAssocID="{4E6FE51A-3B88-4072-8BC9-5E06248E1310}" presName="conn2-1" presStyleLbl="parChTrans1D3" presStyleIdx="0" presStyleCnt="8"/>
      <dgm:spPr/>
      <dgm:t>
        <a:bodyPr/>
        <a:lstStyle/>
        <a:p>
          <a:endParaRPr lang="en-GB"/>
        </a:p>
      </dgm:t>
    </dgm:pt>
    <dgm:pt modelId="{4B84D15C-029D-4AD2-AF38-BA969EC1826C}" type="pres">
      <dgm:prSet presAssocID="{4E6FE51A-3B88-4072-8BC9-5E06248E1310}" presName="connTx" presStyleLbl="parChTrans1D3" presStyleIdx="0" presStyleCnt="8"/>
      <dgm:spPr/>
      <dgm:t>
        <a:bodyPr/>
        <a:lstStyle/>
        <a:p>
          <a:endParaRPr lang="en-GB"/>
        </a:p>
      </dgm:t>
    </dgm:pt>
    <dgm:pt modelId="{D341B867-1D03-4536-B19F-62A53A257AD8}" type="pres">
      <dgm:prSet presAssocID="{0802F0C2-5FF7-4D0C-9804-1E3D3F3E2BED}" presName="root2" presStyleCnt="0"/>
      <dgm:spPr/>
    </dgm:pt>
    <dgm:pt modelId="{5726C7CD-E9A2-4350-85A0-E10BB9554E6A}" type="pres">
      <dgm:prSet presAssocID="{0802F0C2-5FF7-4D0C-9804-1E3D3F3E2BED}" presName="LevelTwoTextNode" presStyleLbl="node3" presStyleIdx="0" presStyleCnt="8" custScaleX="108341" custLinFactNeighborX="-40975">
        <dgm:presLayoutVars>
          <dgm:chPref val="3"/>
        </dgm:presLayoutVars>
      </dgm:prSet>
      <dgm:spPr/>
      <dgm:t>
        <a:bodyPr/>
        <a:lstStyle/>
        <a:p>
          <a:endParaRPr lang="en-GB"/>
        </a:p>
      </dgm:t>
    </dgm:pt>
    <dgm:pt modelId="{7090AEF7-2D72-49CA-A3BA-46335B1A7AD2}" type="pres">
      <dgm:prSet presAssocID="{0802F0C2-5FF7-4D0C-9804-1E3D3F3E2BED}" presName="level3hierChild" presStyleCnt="0"/>
      <dgm:spPr/>
    </dgm:pt>
    <dgm:pt modelId="{75B23866-762F-41D5-A917-D26494EB47FF}" type="pres">
      <dgm:prSet presAssocID="{6A601D4D-8782-4CE1-93D0-1848093236FD}" presName="conn2-1" presStyleLbl="parChTrans1D3" presStyleIdx="1" presStyleCnt="8"/>
      <dgm:spPr/>
      <dgm:t>
        <a:bodyPr/>
        <a:lstStyle/>
        <a:p>
          <a:endParaRPr lang="en-GB"/>
        </a:p>
      </dgm:t>
    </dgm:pt>
    <dgm:pt modelId="{A4740F20-D9B3-4EF2-8755-4AB538CB6D48}" type="pres">
      <dgm:prSet presAssocID="{6A601D4D-8782-4CE1-93D0-1848093236FD}" presName="connTx" presStyleLbl="parChTrans1D3" presStyleIdx="1" presStyleCnt="8"/>
      <dgm:spPr/>
      <dgm:t>
        <a:bodyPr/>
        <a:lstStyle/>
        <a:p>
          <a:endParaRPr lang="en-GB"/>
        </a:p>
      </dgm:t>
    </dgm:pt>
    <dgm:pt modelId="{DD032087-1149-4AD5-93D6-DEAF085BC2AD}" type="pres">
      <dgm:prSet presAssocID="{4259BCFA-0017-43BA-B2DD-81E7B52478A1}" presName="root2" presStyleCnt="0"/>
      <dgm:spPr/>
    </dgm:pt>
    <dgm:pt modelId="{4D7470CC-14A8-4F15-A8C9-50EA91827B11}" type="pres">
      <dgm:prSet presAssocID="{4259BCFA-0017-43BA-B2DD-81E7B52478A1}" presName="LevelTwoTextNode" presStyleLbl="node3" presStyleIdx="1" presStyleCnt="8" custScaleX="108341" custLinFactNeighborX="-40975">
        <dgm:presLayoutVars>
          <dgm:chPref val="3"/>
        </dgm:presLayoutVars>
      </dgm:prSet>
      <dgm:spPr/>
      <dgm:t>
        <a:bodyPr/>
        <a:lstStyle/>
        <a:p>
          <a:endParaRPr lang="en-GB"/>
        </a:p>
      </dgm:t>
    </dgm:pt>
    <dgm:pt modelId="{C224968E-F2BF-4407-BF4E-7B7375C07E78}" type="pres">
      <dgm:prSet presAssocID="{4259BCFA-0017-43BA-B2DD-81E7B52478A1}" presName="level3hierChild" presStyleCnt="0"/>
      <dgm:spPr/>
    </dgm:pt>
    <dgm:pt modelId="{DBDD6E78-E4AE-4C60-9B7F-EA8F8D66BEB1}" type="pres">
      <dgm:prSet presAssocID="{D9E2F687-7AE9-4735-9B66-947562ED9CE9}" presName="conn2-1" presStyleLbl="parChTrans1D3" presStyleIdx="2" presStyleCnt="8"/>
      <dgm:spPr/>
      <dgm:t>
        <a:bodyPr/>
        <a:lstStyle/>
        <a:p>
          <a:endParaRPr lang="en-GB"/>
        </a:p>
      </dgm:t>
    </dgm:pt>
    <dgm:pt modelId="{AD2480FD-41D0-4F8C-BF7B-FDD64FE8C62E}" type="pres">
      <dgm:prSet presAssocID="{D9E2F687-7AE9-4735-9B66-947562ED9CE9}" presName="connTx" presStyleLbl="parChTrans1D3" presStyleIdx="2" presStyleCnt="8"/>
      <dgm:spPr/>
      <dgm:t>
        <a:bodyPr/>
        <a:lstStyle/>
        <a:p>
          <a:endParaRPr lang="en-GB"/>
        </a:p>
      </dgm:t>
    </dgm:pt>
    <dgm:pt modelId="{7F1194EF-50FF-4C20-BD0F-F017ED26BFD2}" type="pres">
      <dgm:prSet presAssocID="{BABACB49-58DB-43F6-9FAD-211AE860BDB6}" presName="root2" presStyleCnt="0"/>
      <dgm:spPr/>
    </dgm:pt>
    <dgm:pt modelId="{2CCA9CC1-D2D3-4F5C-B393-CE73CEFC8BB5}" type="pres">
      <dgm:prSet presAssocID="{BABACB49-58DB-43F6-9FAD-211AE860BDB6}" presName="LevelTwoTextNode" presStyleLbl="node3" presStyleIdx="2" presStyleCnt="8" custScaleX="108341" custLinFactNeighborX="-40975">
        <dgm:presLayoutVars>
          <dgm:chPref val="3"/>
        </dgm:presLayoutVars>
      </dgm:prSet>
      <dgm:spPr/>
      <dgm:t>
        <a:bodyPr/>
        <a:lstStyle/>
        <a:p>
          <a:endParaRPr lang="en-GB"/>
        </a:p>
      </dgm:t>
    </dgm:pt>
    <dgm:pt modelId="{A4E647B0-1302-476D-ABAC-3BA383969682}" type="pres">
      <dgm:prSet presAssocID="{BABACB49-58DB-43F6-9FAD-211AE860BDB6}" presName="level3hierChild" presStyleCnt="0"/>
      <dgm:spPr/>
    </dgm:pt>
    <dgm:pt modelId="{80F65AEE-C684-4832-A241-6523DFA23748}" type="pres">
      <dgm:prSet presAssocID="{7CAB0565-EEC3-4A83-AD9F-61EE46E571C4}" presName="conn2-1" presStyleLbl="parChTrans1D3" presStyleIdx="3" presStyleCnt="8"/>
      <dgm:spPr/>
      <dgm:t>
        <a:bodyPr/>
        <a:lstStyle/>
        <a:p>
          <a:endParaRPr lang="en-GB"/>
        </a:p>
      </dgm:t>
    </dgm:pt>
    <dgm:pt modelId="{301A0616-F131-46DC-AC06-930C31BD7AB3}" type="pres">
      <dgm:prSet presAssocID="{7CAB0565-EEC3-4A83-AD9F-61EE46E571C4}" presName="connTx" presStyleLbl="parChTrans1D3" presStyleIdx="3" presStyleCnt="8"/>
      <dgm:spPr/>
      <dgm:t>
        <a:bodyPr/>
        <a:lstStyle/>
        <a:p>
          <a:endParaRPr lang="en-GB"/>
        </a:p>
      </dgm:t>
    </dgm:pt>
    <dgm:pt modelId="{A0959DEB-94E1-47E6-A4D8-324A64194913}" type="pres">
      <dgm:prSet presAssocID="{732566EE-DD1B-446D-8324-9417CF78B9C6}" presName="root2" presStyleCnt="0"/>
      <dgm:spPr/>
    </dgm:pt>
    <dgm:pt modelId="{F9DD3FF4-B22F-470E-84A9-31C0FC3FB285}" type="pres">
      <dgm:prSet presAssocID="{732566EE-DD1B-446D-8324-9417CF78B9C6}" presName="LevelTwoTextNode" presStyleLbl="node3" presStyleIdx="3" presStyleCnt="8" custScaleX="108341" custLinFactNeighborX="-40975">
        <dgm:presLayoutVars>
          <dgm:chPref val="3"/>
        </dgm:presLayoutVars>
      </dgm:prSet>
      <dgm:spPr/>
      <dgm:t>
        <a:bodyPr/>
        <a:lstStyle/>
        <a:p>
          <a:endParaRPr lang="en-GB"/>
        </a:p>
      </dgm:t>
    </dgm:pt>
    <dgm:pt modelId="{167645CE-D8E2-47CA-BCE3-5967486D3B48}" type="pres">
      <dgm:prSet presAssocID="{732566EE-DD1B-446D-8324-9417CF78B9C6}" presName="level3hierChild" presStyleCnt="0"/>
      <dgm:spPr/>
    </dgm:pt>
    <dgm:pt modelId="{A3C1920D-C8F4-442B-AE41-3E6007586F43}" type="pres">
      <dgm:prSet presAssocID="{1FCBAA3B-D0B0-4117-AD77-4AD3148C651C}" presName="conn2-1" presStyleLbl="parChTrans1D2" presStyleIdx="1" presStyleCnt="2"/>
      <dgm:spPr/>
      <dgm:t>
        <a:bodyPr/>
        <a:lstStyle/>
        <a:p>
          <a:endParaRPr lang="en-GB"/>
        </a:p>
      </dgm:t>
    </dgm:pt>
    <dgm:pt modelId="{0336C5E0-7DFB-4848-9BC9-C6D39372FFEC}" type="pres">
      <dgm:prSet presAssocID="{1FCBAA3B-D0B0-4117-AD77-4AD3148C651C}" presName="connTx" presStyleLbl="parChTrans1D2" presStyleIdx="1" presStyleCnt="2"/>
      <dgm:spPr/>
      <dgm:t>
        <a:bodyPr/>
        <a:lstStyle/>
        <a:p>
          <a:endParaRPr lang="en-GB"/>
        </a:p>
      </dgm:t>
    </dgm:pt>
    <dgm:pt modelId="{B473C6ED-30AE-4451-9713-EC40A3751149}" type="pres">
      <dgm:prSet presAssocID="{C94C34BE-D682-4ACC-AAB1-95ECFF849A1A}" presName="root2" presStyleCnt="0"/>
      <dgm:spPr/>
    </dgm:pt>
    <dgm:pt modelId="{585A6DB9-5268-4349-B478-116D6BD47626}" type="pres">
      <dgm:prSet presAssocID="{C94C34BE-D682-4ACC-AAB1-95ECFF849A1A}" presName="LevelTwoTextNode" presStyleLbl="node2" presStyleIdx="1" presStyleCnt="2" custLinFactNeighborX="-40975">
        <dgm:presLayoutVars>
          <dgm:chPref val="3"/>
        </dgm:presLayoutVars>
      </dgm:prSet>
      <dgm:spPr/>
      <dgm:t>
        <a:bodyPr/>
        <a:lstStyle/>
        <a:p>
          <a:endParaRPr lang="en-GB"/>
        </a:p>
      </dgm:t>
    </dgm:pt>
    <dgm:pt modelId="{4F68F4FE-E06E-46F9-B2B8-821206F615EE}" type="pres">
      <dgm:prSet presAssocID="{C94C34BE-D682-4ACC-AAB1-95ECFF849A1A}" presName="level3hierChild" presStyleCnt="0"/>
      <dgm:spPr/>
    </dgm:pt>
    <dgm:pt modelId="{8EEFCCB5-EA94-4EEF-A75B-C042404E6551}" type="pres">
      <dgm:prSet presAssocID="{D3E94E55-8F58-4778-8978-AFD9D9D47C8C}" presName="conn2-1" presStyleLbl="parChTrans1D3" presStyleIdx="4" presStyleCnt="8"/>
      <dgm:spPr/>
      <dgm:t>
        <a:bodyPr/>
        <a:lstStyle/>
        <a:p>
          <a:endParaRPr lang="en-GB"/>
        </a:p>
      </dgm:t>
    </dgm:pt>
    <dgm:pt modelId="{440EB43D-2832-4BD6-8ADA-6C1A135E63CA}" type="pres">
      <dgm:prSet presAssocID="{D3E94E55-8F58-4778-8978-AFD9D9D47C8C}" presName="connTx" presStyleLbl="parChTrans1D3" presStyleIdx="4" presStyleCnt="8"/>
      <dgm:spPr/>
      <dgm:t>
        <a:bodyPr/>
        <a:lstStyle/>
        <a:p>
          <a:endParaRPr lang="en-GB"/>
        </a:p>
      </dgm:t>
    </dgm:pt>
    <dgm:pt modelId="{55473B63-382D-4DF4-B27B-C729B0DCEA84}" type="pres">
      <dgm:prSet presAssocID="{A4E7E47E-57C7-4D74-AE2B-D824FC267D9A}" presName="root2" presStyleCnt="0"/>
      <dgm:spPr/>
    </dgm:pt>
    <dgm:pt modelId="{D7BA7907-D297-4D9C-B74B-9E0D92521016}" type="pres">
      <dgm:prSet presAssocID="{A4E7E47E-57C7-4D74-AE2B-D824FC267D9A}" presName="LevelTwoTextNode" presStyleLbl="node3" presStyleIdx="4" presStyleCnt="8" custScaleX="108341" custLinFactNeighborX="-40975">
        <dgm:presLayoutVars>
          <dgm:chPref val="3"/>
        </dgm:presLayoutVars>
      </dgm:prSet>
      <dgm:spPr/>
      <dgm:t>
        <a:bodyPr/>
        <a:lstStyle/>
        <a:p>
          <a:endParaRPr lang="en-GB"/>
        </a:p>
      </dgm:t>
    </dgm:pt>
    <dgm:pt modelId="{5F1BB0DC-8ACA-4317-99F6-2A678F354252}" type="pres">
      <dgm:prSet presAssocID="{A4E7E47E-57C7-4D74-AE2B-D824FC267D9A}" presName="level3hierChild" presStyleCnt="0"/>
      <dgm:spPr/>
    </dgm:pt>
    <dgm:pt modelId="{39C9B8F4-E652-4E3A-9C16-CE71FFDBE363}" type="pres">
      <dgm:prSet presAssocID="{8B338823-E020-4C0A-97FE-EE5C70183C82}" presName="conn2-1" presStyleLbl="parChTrans1D3" presStyleIdx="5" presStyleCnt="8"/>
      <dgm:spPr/>
      <dgm:t>
        <a:bodyPr/>
        <a:lstStyle/>
        <a:p>
          <a:endParaRPr lang="en-GB"/>
        </a:p>
      </dgm:t>
    </dgm:pt>
    <dgm:pt modelId="{B4D28CE8-2FB2-4446-A929-C61B244326A9}" type="pres">
      <dgm:prSet presAssocID="{8B338823-E020-4C0A-97FE-EE5C70183C82}" presName="connTx" presStyleLbl="parChTrans1D3" presStyleIdx="5" presStyleCnt="8"/>
      <dgm:spPr/>
      <dgm:t>
        <a:bodyPr/>
        <a:lstStyle/>
        <a:p>
          <a:endParaRPr lang="en-GB"/>
        </a:p>
      </dgm:t>
    </dgm:pt>
    <dgm:pt modelId="{4BDF7AD5-CCA3-4E91-A8A1-FA2956A015E4}" type="pres">
      <dgm:prSet presAssocID="{645B4982-BDA1-4A42-B95B-CC52DE88AD6A}" presName="root2" presStyleCnt="0"/>
      <dgm:spPr/>
    </dgm:pt>
    <dgm:pt modelId="{25F8F1E3-7EE2-42B3-A9E1-694213B14394}" type="pres">
      <dgm:prSet presAssocID="{645B4982-BDA1-4A42-B95B-CC52DE88AD6A}" presName="LevelTwoTextNode" presStyleLbl="node3" presStyleIdx="5" presStyleCnt="8" custScaleX="108341" custLinFactNeighborX="-40975">
        <dgm:presLayoutVars>
          <dgm:chPref val="3"/>
        </dgm:presLayoutVars>
      </dgm:prSet>
      <dgm:spPr/>
      <dgm:t>
        <a:bodyPr/>
        <a:lstStyle/>
        <a:p>
          <a:endParaRPr lang="en-GB"/>
        </a:p>
      </dgm:t>
    </dgm:pt>
    <dgm:pt modelId="{0E4EA9DC-3623-426E-A01F-BB7ABCCC12F0}" type="pres">
      <dgm:prSet presAssocID="{645B4982-BDA1-4A42-B95B-CC52DE88AD6A}" presName="level3hierChild" presStyleCnt="0"/>
      <dgm:spPr/>
    </dgm:pt>
    <dgm:pt modelId="{D88F5F19-D31A-4592-94A8-84CEF7E844C9}" type="pres">
      <dgm:prSet presAssocID="{C1D87110-4300-49B3-B6D4-C45C365736F7}" presName="conn2-1" presStyleLbl="parChTrans1D3" presStyleIdx="6" presStyleCnt="8"/>
      <dgm:spPr/>
      <dgm:t>
        <a:bodyPr/>
        <a:lstStyle/>
        <a:p>
          <a:endParaRPr lang="en-GB"/>
        </a:p>
      </dgm:t>
    </dgm:pt>
    <dgm:pt modelId="{D8963873-D6F7-46CB-A52F-8496C3FE9A22}" type="pres">
      <dgm:prSet presAssocID="{C1D87110-4300-49B3-B6D4-C45C365736F7}" presName="connTx" presStyleLbl="parChTrans1D3" presStyleIdx="6" presStyleCnt="8"/>
      <dgm:spPr/>
      <dgm:t>
        <a:bodyPr/>
        <a:lstStyle/>
        <a:p>
          <a:endParaRPr lang="en-GB"/>
        </a:p>
      </dgm:t>
    </dgm:pt>
    <dgm:pt modelId="{744ED208-330B-47E5-AB47-D322DC02C448}" type="pres">
      <dgm:prSet presAssocID="{DA8D94BF-FB47-4BF3-A1AA-8354113D7749}" presName="root2" presStyleCnt="0"/>
      <dgm:spPr/>
    </dgm:pt>
    <dgm:pt modelId="{AD4DD042-9ECD-432E-AAEC-A4F62955B3EF}" type="pres">
      <dgm:prSet presAssocID="{DA8D94BF-FB47-4BF3-A1AA-8354113D7749}" presName="LevelTwoTextNode" presStyleLbl="node3" presStyleIdx="6" presStyleCnt="8" custScaleX="108341" custLinFactNeighborX="-40975">
        <dgm:presLayoutVars>
          <dgm:chPref val="3"/>
        </dgm:presLayoutVars>
      </dgm:prSet>
      <dgm:spPr/>
      <dgm:t>
        <a:bodyPr/>
        <a:lstStyle/>
        <a:p>
          <a:endParaRPr lang="en-GB"/>
        </a:p>
      </dgm:t>
    </dgm:pt>
    <dgm:pt modelId="{668EE075-155D-4015-B9B3-EC99AD05FC12}" type="pres">
      <dgm:prSet presAssocID="{DA8D94BF-FB47-4BF3-A1AA-8354113D7749}" presName="level3hierChild" presStyleCnt="0"/>
      <dgm:spPr/>
    </dgm:pt>
    <dgm:pt modelId="{9AA20CC2-9CB3-4ED9-84B9-3C358BB6442D}" type="pres">
      <dgm:prSet presAssocID="{04CE620E-CE7A-45B6-8166-86BFA01B8612}" presName="conn2-1" presStyleLbl="parChTrans1D3" presStyleIdx="7" presStyleCnt="8"/>
      <dgm:spPr/>
      <dgm:t>
        <a:bodyPr/>
        <a:lstStyle/>
        <a:p>
          <a:endParaRPr lang="en-GB"/>
        </a:p>
      </dgm:t>
    </dgm:pt>
    <dgm:pt modelId="{7CCDEC22-E55A-4F03-A27D-9ECEAAE5578B}" type="pres">
      <dgm:prSet presAssocID="{04CE620E-CE7A-45B6-8166-86BFA01B8612}" presName="connTx" presStyleLbl="parChTrans1D3" presStyleIdx="7" presStyleCnt="8"/>
      <dgm:spPr/>
      <dgm:t>
        <a:bodyPr/>
        <a:lstStyle/>
        <a:p>
          <a:endParaRPr lang="en-GB"/>
        </a:p>
      </dgm:t>
    </dgm:pt>
    <dgm:pt modelId="{F5DCA635-4B3B-46D4-8B94-12F7229C9429}" type="pres">
      <dgm:prSet presAssocID="{CBA59A9B-47C2-4B98-A926-0364875A6342}" presName="root2" presStyleCnt="0"/>
      <dgm:spPr/>
    </dgm:pt>
    <dgm:pt modelId="{B1E84107-E603-4DA3-B2F5-EEC3EC369B63}" type="pres">
      <dgm:prSet presAssocID="{CBA59A9B-47C2-4B98-A926-0364875A6342}" presName="LevelTwoTextNode" presStyleLbl="node3" presStyleIdx="7" presStyleCnt="8" custScaleX="108341" custLinFactNeighborX="-40975">
        <dgm:presLayoutVars>
          <dgm:chPref val="3"/>
        </dgm:presLayoutVars>
      </dgm:prSet>
      <dgm:spPr/>
      <dgm:t>
        <a:bodyPr/>
        <a:lstStyle/>
        <a:p>
          <a:endParaRPr lang="en-GB"/>
        </a:p>
      </dgm:t>
    </dgm:pt>
    <dgm:pt modelId="{FBE9E242-8EB4-4405-B1F1-20C642CB7F01}" type="pres">
      <dgm:prSet presAssocID="{CBA59A9B-47C2-4B98-A926-0364875A6342}" presName="level3hierChild" presStyleCnt="0"/>
      <dgm:spPr/>
    </dgm:pt>
  </dgm:ptLst>
  <dgm:cxnLst>
    <dgm:cxn modelId="{D5009926-3062-124D-9E81-99AE494B487C}" type="presOf" srcId="{D3E94E55-8F58-4778-8978-AFD9D9D47C8C}" destId="{440EB43D-2832-4BD6-8ADA-6C1A135E63CA}" srcOrd="1" destOrd="0" presId="urn:microsoft.com/office/officeart/2008/layout/HorizontalMultiLevelHierarchy"/>
    <dgm:cxn modelId="{562A23A1-1B1E-C345-AB30-22D1C93CAB4E}" type="presOf" srcId="{C1D87110-4300-49B3-B6D4-C45C365736F7}" destId="{D8963873-D6F7-46CB-A52F-8496C3FE9A22}" srcOrd="1" destOrd="0" presId="urn:microsoft.com/office/officeart/2008/layout/HorizontalMultiLevelHierarchy"/>
    <dgm:cxn modelId="{19FAC34C-DFBE-654A-9BD8-9082ACFA4B55}" type="presOf" srcId="{DA8D94BF-FB47-4BF3-A1AA-8354113D7749}" destId="{AD4DD042-9ECD-432E-AAEC-A4F62955B3EF}" srcOrd="0" destOrd="0" presId="urn:microsoft.com/office/officeart/2008/layout/HorizontalMultiLevelHierarchy"/>
    <dgm:cxn modelId="{CA08EEB6-6755-124A-AB0E-DBA9FAF6E68B}" type="presOf" srcId="{D9E2F687-7AE9-4735-9B66-947562ED9CE9}" destId="{DBDD6E78-E4AE-4C60-9B7F-EA8F8D66BEB1}" srcOrd="0" destOrd="0" presId="urn:microsoft.com/office/officeart/2008/layout/HorizontalMultiLevelHierarchy"/>
    <dgm:cxn modelId="{458EFBEF-C504-9347-BB72-2EDE1818B981}" type="presOf" srcId="{CA57CA1E-686E-4237-9A4F-B92EF5C06026}" destId="{060BDEAB-69B5-4906-871A-211A724F7A98}" srcOrd="0" destOrd="0" presId="urn:microsoft.com/office/officeart/2008/layout/HorizontalMultiLevelHierarchy"/>
    <dgm:cxn modelId="{80D5B0CD-0ACE-1647-A234-AE7925DF00D3}" type="presOf" srcId="{672175E1-B277-4E7C-8699-B92D9B4451B4}" destId="{889871B6-990D-405A-B8CE-9BED3E6C07AE}" srcOrd="1" destOrd="0" presId="urn:microsoft.com/office/officeart/2008/layout/HorizontalMultiLevelHierarchy"/>
    <dgm:cxn modelId="{E15B1A1D-4A4D-F343-9DA5-A8C6E4483E22}" type="presOf" srcId="{04CE620E-CE7A-45B6-8166-86BFA01B8612}" destId="{7CCDEC22-E55A-4F03-A27D-9ECEAAE5578B}" srcOrd="1" destOrd="0" presId="urn:microsoft.com/office/officeart/2008/layout/HorizontalMultiLevelHierarchy"/>
    <dgm:cxn modelId="{D6343C97-1F4C-7249-B074-1C874D4490A5}" type="presOf" srcId="{1FCBAA3B-D0B0-4117-AD77-4AD3148C651C}" destId="{A3C1920D-C8F4-442B-AE41-3E6007586F43}" srcOrd="0" destOrd="0" presId="urn:microsoft.com/office/officeart/2008/layout/HorizontalMultiLevelHierarchy"/>
    <dgm:cxn modelId="{F67025E9-CCD2-7C47-848E-1EC1801A49F1}" type="presOf" srcId="{D3E94E55-8F58-4778-8978-AFD9D9D47C8C}" destId="{8EEFCCB5-EA94-4EEF-A75B-C042404E6551}" srcOrd="0" destOrd="0" presId="urn:microsoft.com/office/officeart/2008/layout/HorizontalMultiLevelHierarchy"/>
    <dgm:cxn modelId="{1EEF7C79-642A-4435-9673-C2F607E37B60}" srcId="{C94C34BE-D682-4ACC-AAB1-95ECFF849A1A}" destId="{645B4982-BDA1-4A42-B95B-CC52DE88AD6A}" srcOrd="1" destOrd="0" parTransId="{8B338823-E020-4C0A-97FE-EE5C70183C82}" sibTransId="{4251A050-8DAC-45E3-A9E9-0CF92F085606}"/>
    <dgm:cxn modelId="{DA0F4A28-D4BB-7C4B-B083-A40ED2A2F630}" type="presOf" srcId="{C94C34BE-D682-4ACC-AAB1-95ECFF849A1A}" destId="{585A6DB9-5268-4349-B478-116D6BD47626}" srcOrd="0" destOrd="0" presId="urn:microsoft.com/office/officeart/2008/layout/HorizontalMultiLevelHierarchy"/>
    <dgm:cxn modelId="{9129C2B2-9511-449B-992F-F3692D29C74A}" srcId="{C94C34BE-D682-4ACC-AAB1-95ECFF849A1A}" destId="{CBA59A9B-47C2-4B98-A926-0364875A6342}" srcOrd="3" destOrd="0" parTransId="{04CE620E-CE7A-45B6-8166-86BFA01B8612}" sibTransId="{44F23884-07C8-4881-B054-EBDEEAC793E2}"/>
    <dgm:cxn modelId="{A2812A3F-F204-D544-81E2-5694A5EB1B5E}" type="presOf" srcId="{4259BCFA-0017-43BA-B2DD-81E7B52478A1}" destId="{4D7470CC-14A8-4F15-A8C9-50EA91827B11}" srcOrd="0" destOrd="0" presId="urn:microsoft.com/office/officeart/2008/layout/HorizontalMultiLevelHierarchy"/>
    <dgm:cxn modelId="{C137A904-DA3B-1949-87D6-F65D342DBF51}" type="presOf" srcId="{C1D87110-4300-49B3-B6D4-C45C365736F7}" destId="{D88F5F19-D31A-4592-94A8-84CEF7E844C9}" srcOrd="0" destOrd="0" presId="urn:microsoft.com/office/officeart/2008/layout/HorizontalMultiLevelHierarchy"/>
    <dgm:cxn modelId="{9EC45E91-F633-344F-8911-CCE6BE450B82}" type="presOf" srcId="{4E6FE51A-3B88-4072-8BC9-5E06248E1310}" destId="{9977396A-00AE-4907-A259-665336D85E36}" srcOrd="0" destOrd="0" presId="urn:microsoft.com/office/officeart/2008/layout/HorizontalMultiLevelHierarchy"/>
    <dgm:cxn modelId="{C4405381-F000-1D4C-9AD5-7171411D5F08}" type="presOf" srcId="{8B338823-E020-4C0A-97FE-EE5C70183C82}" destId="{39C9B8F4-E652-4E3A-9C16-CE71FFDBE363}" srcOrd="0" destOrd="0" presId="urn:microsoft.com/office/officeart/2008/layout/HorizontalMultiLevelHierarchy"/>
    <dgm:cxn modelId="{FEFA6C81-2825-EA49-BED1-F03FBCB012C5}" type="presOf" srcId="{E07F754E-C92D-4889-A118-61B3BDEE1223}" destId="{7FC14B09-DC45-46B7-BC79-FA5707872D49}" srcOrd="0" destOrd="0" presId="urn:microsoft.com/office/officeart/2008/layout/HorizontalMultiLevelHierarchy"/>
    <dgm:cxn modelId="{92B8E9B2-C088-48EC-8999-5F03BEF48760}" srcId="{E07F754E-C92D-4889-A118-61B3BDEE1223}" destId="{C94C34BE-D682-4ACC-AAB1-95ECFF849A1A}" srcOrd="1" destOrd="0" parTransId="{1FCBAA3B-D0B0-4117-AD77-4AD3148C651C}" sibTransId="{ABDA1ABD-4F17-4D2E-8CE2-63612D3BB006}"/>
    <dgm:cxn modelId="{424B40CB-8616-8B43-A577-DD2E16C1CB6E}" type="presOf" srcId="{0802F0C2-5FF7-4D0C-9804-1E3D3F3E2BED}" destId="{5726C7CD-E9A2-4350-85A0-E10BB9554E6A}" srcOrd="0" destOrd="0" presId="urn:microsoft.com/office/officeart/2008/layout/HorizontalMultiLevelHierarchy"/>
    <dgm:cxn modelId="{7046FC46-3DC1-2D4E-BEE4-ACEC9B52F5FF}" type="presOf" srcId="{D9E2F687-7AE9-4735-9B66-947562ED9CE9}" destId="{AD2480FD-41D0-4F8C-BF7B-FDD64FE8C62E}" srcOrd="1" destOrd="0" presId="urn:microsoft.com/office/officeart/2008/layout/HorizontalMultiLevelHierarchy"/>
    <dgm:cxn modelId="{D606CA9B-3A18-1144-96A7-1C4AB5F60AE5}" type="presOf" srcId="{645B4982-BDA1-4A42-B95B-CC52DE88AD6A}" destId="{25F8F1E3-7EE2-42B3-A9E1-694213B14394}" srcOrd="0" destOrd="0" presId="urn:microsoft.com/office/officeart/2008/layout/HorizontalMultiLevelHierarchy"/>
    <dgm:cxn modelId="{FC128A79-A0AF-44C3-867C-1C93B1207425}" srcId="{C94C34BE-D682-4ACC-AAB1-95ECFF849A1A}" destId="{A4E7E47E-57C7-4D74-AE2B-D824FC267D9A}" srcOrd="0" destOrd="0" parTransId="{D3E94E55-8F58-4778-8978-AFD9D9D47C8C}" sibTransId="{5F955956-800C-4C35-90D1-D43D496B99C2}"/>
    <dgm:cxn modelId="{8054D401-CF33-476F-AF53-3BA828D1D4BB}" srcId="{CA57CA1E-686E-4237-9A4F-B92EF5C06026}" destId="{E07F754E-C92D-4889-A118-61B3BDEE1223}" srcOrd="0" destOrd="0" parTransId="{E5BFDC61-9DAF-4D2F-BC75-EB1E6964BC20}" sibTransId="{5A581575-A60C-49A8-B813-F8D1D79DEF1B}"/>
    <dgm:cxn modelId="{6C161811-9217-1643-ACAC-83E7B08BD4CC}" type="presOf" srcId="{7CAB0565-EEC3-4A83-AD9F-61EE46E571C4}" destId="{301A0616-F131-46DC-AC06-930C31BD7AB3}" srcOrd="1" destOrd="0" presId="urn:microsoft.com/office/officeart/2008/layout/HorizontalMultiLevelHierarchy"/>
    <dgm:cxn modelId="{9E13B889-CF01-D648-9D73-1B0331DB25B3}" type="presOf" srcId="{6A601D4D-8782-4CE1-93D0-1848093236FD}" destId="{75B23866-762F-41D5-A917-D26494EB47FF}" srcOrd="0" destOrd="0" presId="urn:microsoft.com/office/officeart/2008/layout/HorizontalMultiLevelHierarchy"/>
    <dgm:cxn modelId="{541159D7-AC1B-A047-8566-FAE7E6C67E90}" type="presOf" srcId="{BABACB49-58DB-43F6-9FAD-211AE860BDB6}" destId="{2CCA9CC1-D2D3-4F5C-B393-CE73CEFC8BB5}" srcOrd="0" destOrd="0" presId="urn:microsoft.com/office/officeart/2008/layout/HorizontalMultiLevelHierarchy"/>
    <dgm:cxn modelId="{9C0BB3D7-BBE9-C84F-BEDD-CB51FCF6E08A}" type="presOf" srcId="{7CAB0565-EEC3-4A83-AD9F-61EE46E571C4}" destId="{80F65AEE-C684-4832-A241-6523DFA23748}" srcOrd="0" destOrd="0" presId="urn:microsoft.com/office/officeart/2008/layout/HorizontalMultiLevelHierarchy"/>
    <dgm:cxn modelId="{2F1FE74C-0B46-4CA9-9108-B741EB4692DA}" srcId="{12C8B0C2-64EF-4897-9F14-44B7B5B9244B}" destId="{732566EE-DD1B-446D-8324-9417CF78B9C6}" srcOrd="3" destOrd="0" parTransId="{7CAB0565-EEC3-4A83-AD9F-61EE46E571C4}" sibTransId="{6CF12A0A-75AC-4F69-BA40-8BFA3D83EF77}"/>
    <dgm:cxn modelId="{4A72BFD3-5B16-44B8-8190-2E60C071DBD8}" srcId="{12C8B0C2-64EF-4897-9F14-44B7B5B9244B}" destId="{4259BCFA-0017-43BA-B2DD-81E7B52478A1}" srcOrd="1" destOrd="0" parTransId="{6A601D4D-8782-4CE1-93D0-1848093236FD}" sibTransId="{C978C522-0F9E-4CA8-B831-CDEE0C3A0EE4}"/>
    <dgm:cxn modelId="{AE328A55-9AB1-4845-9680-8164CD3FB3E0}" type="presOf" srcId="{732566EE-DD1B-446D-8324-9417CF78B9C6}" destId="{F9DD3FF4-B22F-470E-84A9-31C0FC3FB285}" srcOrd="0" destOrd="0" presId="urn:microsoft.com/office/officeart/2008/layout/HorizontalMultiLevelHierarchy"/>
    <dgm:cxn modelId="{2AE7F14B-0307-044F-B86F-E53B774F5EB9}" type="presOf" srcId="{A4E7E47E-57C7-4D74-AE2B-D824FC267D9A}" destId="{D7BA7907-D297-4D9C-B74B-9E0D92521016}" srcOrd="0" destOrd="0" presId="urn:microsoft.com/office/officeart/2008/layout/HorizontalMultiLevelHierarchy"/>
    <dgm:cxn modelId="{A228E9FA-951E-4FC2-9B9E-7E43618A3103}" srcId="{E07F754E-C92D-4889-A118-61B3BDEE1223}" destId="{12C8B0C2-64EF-4897-9F14-44B7B5B9244B}" srcOrd="0" destOrd="0" parTransId="{672175E1-B277-4E7C-8699-B92D9B4451B4}" sibTransId="{18FA4588-CCF5-4CF8-86DB-D70AAC376A54}"/>
    <dgm:cxn modelId="{02FBB6AD-32D5-EB4E-9061-F630DAB5CE83}" type="presOf" srcId="{CBA59A9B-47C2-4B98-A926-0364875A6342}" destId="{B1E84107-E603-4DA3-B2F5-EEC3EC369B63}" srcOrd="0" destOrd="0" presId="urn:microsoft.com/office/officeart/2008/layout/HorizontalMultiLevelHierarchy"/>
    <dgm:cxn modelId="{C96844D4-F188-9F45-99FD-097E97CCC666}" type="presOf" srcId="{8B338823-E020-4C0A-97FE-EE5C70183C82}" destId="{B4D28CE8-2FB2-4446-A929-C61B244326A9}" srcOrd="1" destOrd="0" presId="urn:microsoft.com/office/officeart/2008/layout/HorizontalMultiLevelHierarchy"/>
    <dgm:cxn modelId="{ED2203BD-73EF-3F45-B473-42D52BA47703}" type="presOf" srcId="{6A601D4D-8782-4CE1-93D0-1848093236FD}" destId="{A4740F20-D9B3-4EF2-8755-4AB538CB6D48}" srcOrd="1" destOrd="0" presId="urn:microsoft.com/office/officeart/2008/layout/HorizontalMultiLevelHierarchy"/>
    <dgm:cxn modelId="{088F3F2D-C9F3-364D-B8DD-603DBF2B06A1}" type="presOf" srcId="{672175E1-B277-4E7C-8699-B92D9B4451B4}" destId="{315775D7-EA3E-4758-A303-632E39595166}" srcOrd="0" destOrd="0" presId="urn:microsoft.com/office/officeart/2008/layout/HorizontalMultiLevelHierarchy"/>
    <dgm:cxn modelId="{BBD2F482-7748-6F4D-83B6-0BF4C7840030}" type="presOf" srcId="{12C8B0C2-64EF-4897-9F14-44B7B5B9244B}" destId="{FA6E9A33-E8FE-4851-B1E9-FFDB9B5413CD}" srcOrd="0" destOrd="0" presId="urn:microsoft.com/office/officeart/2008/layout/HorizontalMultiLevelHierarchy"/>
    <dgm:cxn modelId="{217CE948-A9D2-4F9C-B036-747330E13EC4}" srcId="{12C8B0C2-64EF-4897-9F14-44B7B5B9244B}" destId="{BABACB49-58DB-43F6-9FAD-211AE860BDB6}" srcOrd="2" destOrd="0" parTransId="{D9E2F687-7AE9-4735-9B66-947562ED9CE9}" sibTransId="{77DAD822-757B-42A5-A990-E1774C2F668F}"/>
    <dgm:cxn modelId="{DBD5556F-DA2E-7F4B-A100-3ACF33C4F6EC}" type="presOf" srcId="{4E6FE51A-3B88-4072-8BC9-5E06248E1310}" destId="{4B84D15C-029D-4AD2-AF38-BA969EC1826C}" srcOrd="1" destOrd="0" presId="urn:microsoft.com/office/officeart/2008/layout/HorizontalMultiLevelHierarchy"/>
    <dgm:cxn modelId="{1DF80D2D-AE0F-4BE0-AC1F-28C438F9A6C7}" srcId="{12C8B0C2-64EF-4897-9F14-44B7B5B9244B}" destId="{0802F0C2-5FF7-4D0C-9804-1E3D3F3E2BED}" srcOrd="0" destOrd="0" parTransId="{4E6FE51A-3B88-4072-8BC9-5E06248E1310}" sibTransId="{B9F6E15D-A12B-4741-8EE2-B15647813209}"/>
    <dgm:cxn modelId="{C5AFE5DA-04FE-1F49-839D-D056ED372E90}" type="presOf" srcId="{1FCBAA3B-D0B0-4117-AD77-4AD3148C651C}" destId="{0336C5E0-7DFB-4848-9BC9-C6D39372FFEC}" srcOrd="1" destOrd="0" presId="urn:microsoft.com/office/officeart/2008/layout/HorizontalMultiLevelHierarchy"/>
    <dgm:cxn modelId="{A910348B-F1E7-0C41-B263-87755C36D144}" type="presOf" srcId="{04CE620E-CE7A-45B6-8166-86BFA01B8612}" destId="{9AA20CC2-9CB3-4ED9-84B9-3C358BB6442D}" srcOrd="0" destOrd="0" presId="urn:microsoft.com/office/officeart/2008/layout/HorizontalMultiLevelHierarchy"/>
    <dgm:cxn modelId="{E008C687-C114-49C2-9AE6-D68B6C735F77}" srcId="{C94C34BE-D682-4ACC-AAB1-95ECFF849A1A}" destId="{DA8D94BF-FB47-4BF3-A1AA-8354113D7749}" srcOrd="2" destOrd="0" parTransId="{C1D87110-4300-49B3-B6D4-C45C365736F7}" sibTransId="{A8EE62E0-217A-4376-9AA3-EE8D1079A8C3}"/>
    <dgm:cxn modelId="{7739DBE2-E08C-224B-BD05-9F0633C83BEA}" type="presParOf" srcId="{060BDEAB-69B5-4906-871A-211A724F7A98}" destId="{DAB2CF5F-66A9-4BE5-96E5-F385B23F9C97}" srcOrd="0" destOrd="0" presId="urn:microsoft.com/office/officeart/2008/layout/HorizontalMultiLevelHierarchy"/>
    <dgm:cxn modelId="{DC27C3FF-4F0E-C14D-98D8-9B0CCCB939FE}" type="presParOf" srcId="{DAB2CF5F-66A9-4BE5-96E5-F385B23F9C97}" destId="{7FC14B09-DC45-46B7-BC79-FA5707872D49}" srcOrd="0" destOrd="0" presId="urn:microsoft.com/office/officeart/2008/layout/HorizontalMultiLevelHierarchy"/>
    <dgm:cxn modelId="{EF497163-A40A-4640-95DC-02ED95DCF018}" type="presParOf" srcId="{DAB2CF5F-66A9-4BE5-96E5-F385B23F9C97}" destId="{AD0CCD35-E85B-4109-9D82-A1C6610EC372}" srcOrd="1" destOrd="0" presId="urn:microsoft.com/office/officeart/2008/layout/HorizontalMultiLevelHierarchy"/>
    <dgm:cxn modelId="{649F3CEF-76C1-DA47-9B1B-6B45D665CC23}" type="presParOf" srcId="{AD0CCD35-E85B-4109-9D82-A1C6610EC372}" destId="{315775D7-EA3E-4758-A303-632E39595166}" srcOrd="0" destOrd="0" presId="urn:microsoft.com/office/officeart/2008/layout/HorizontalMultiLevelHierarchy"/>
    <dgm:cxn modelId="{E31B4061-8E0A-D645-B754-C450D9AE69A6}" type="presParOf" srcId="{315775D7-EA3E-4758-A303-632E39595166}" destId="{889871B6-990D-405A-B8CE-9BED3E6C07AE}" srcOrd="0" destOrd="0" presId="urn:microsoft.com/office/officeart/2008/layout/HorizontalMultiLevelHierarchy"/>
    <dgm:cxn modelId="{0A739266-EAF6-D444-A56F-4334D1995DDA}" type="presParOf" srcId="{AD0CCD35-E85B-4109-9D82-A1C6610EC372}" destId="{6A76D777-A7F7-43C0-9319-2A2102628A9E}" srcOrd="1" destOrd="0" presId="urn:microsoft.com/office/officeart/2008/layout/HorizontalMultiLevelHierarchy"/>
    <dgm:cxn modelId="{A6C0B23D-12CD-3D4B-8A11-DF2080E9A44F}" type="presParOf" srcId="{6A76D777-A7F7-43C0-9319-2A2102628A9E}" destId="{FA6E9A33-E8FE-4851-B1E9-FFDB9B5413CD}" srcOrd="0" destOrd="0" presId="urn:microsoft.com/office/officeart/2008/layout/HorizontalMultiLevelHierarchy"/>
    <dgm:cxn modelId="{A96DDE96-0BFD-8241-9310-C4F375BBB1DE}" type="presParOf" srcId="{6A76D777-A7F7-43C0-9319-2A2102628A9E}" destId="{21E8EAF2-17A6-4C63-9122-C0A430182853}" srcOrd="1" destOrd="0" presId="urn:microsoft.com/office/officeart/2008/layout/HorizontalMultiLevelHierarchy"/>
    <dgm:cxn modelId="{BA4E660C-BB7E-F04E-94CE-2A9DD1B8ABF3}" type="presParOf" srcId="{21E8EAF2-17A6-4C63-9122-C0A430182853}" destId="{9977396A-00AE-4907-A259-665336D85E36}" srcOrd="0" destOrd="0" presId="urn:microsoft.com/office/officeart/2008/layout/HorizontalMultiLevelHierarchy"/>
    <dgm:cxn modelId="{6EA0B7F6-F41B-344B-829F-6D05E9B58767}" type="presParOf" srcId="{9977396A-00AE-4907-A259-665336D85E36}" destId="{4B84D15C-029D-4AD2-AF38-BA969EC1826C}" srcOrd="0" destOrd="0" presId="urn:microsoft.com/office/officeart/2008/layout/HorizontalMultiLevelHierarchy"/>
    <dgm:cxn modelId="{0B1A8CC9-3F77-704F-94E5-87AFFE54EB2C}" type="presParOf" srcId="{21E8EAF2-17A6-4C63-9122-C0A430182853}" destId="{D341B867-1D03-4536-B19F-62A53A257AD8}" srcOrd="1" destOrd="0" presId="urn:microsoft.com/office/officeart/2008/layout/HorizontalMultiLevelHierarchy"/>
    <dgm:cxn modelId="{5E7B6B6D-45AC-8F43-AEA2-D103E206D6CA}" type="presParOf" srcId="{D341B867-1D03-4536-B19F-62A53A257AD8}" destId="{5726C7CD-E9A2-4350-85A0-E10BB9554E6A}" srcOrd="0" destOrd="0" presId="urn:microsoft.com/office/officeart/2008/layout/HorizontalMultiLevelHierarchy"/>
    <dgm:cxn modelId="{B5E1EAD0-6183-B44A-8A32-CD64EE00924E}" type="presParOf" srcId="{D341B867-1D03-4536-B19F-62A53A257AD8}" destId="{7090AEF7-2D72-49CA-A3BA-46335B1A7AD2}" srcOrd="1" destOrd="0" presId="urn:microsoft.com/office/officeart/2008/layout/HorizontalMultiLevelHierarchy"/>
    <dgm:cxn modelId="{587C2B77-7C72-7748-BF92-F792A0F44AE5}" type="presParOf" srcId="{21E8EAF2-17A6-4C63-9122-C0A430182853}" destId="{75B23866-762F-41D5-A917-D26494EB47FF}" srcOrd="2" destOrd="0" presId="urn:microsoft.com/office/officeart/2008/layout/HorizontalMultiLevelHierarchy"/>
    <dgm:cxn modelId="{7B71F709-C188-504C-AC67-C13276609A5C}" type="presParOf" srcId="{75B23866-762F-41D5-A917-D26494EB47FF}" destId="{A4740F20-D9B3-4EF2-8755-4AB538CB6D48}" srcOrd="0" destOrd="0" presId="urn:microsoft.com/office/officeart/2008/layout/HorizontalMultiLevelHierarchy"/>
    <dgm:cxn modelId="{8155C2FC-5573-4E4B-B9ED-6AB3EFA21F76}" type="presParOf" srcId="{21E8EAF2-17A6-4C63-9122-C0A430182853}" destId="{DD032087-1149-4AD5-93D6-DEAF085BC2AD}" srcOrd="3" destOrd="0" presId="urn:microsoft.com/office/officeart/2008/layout/HorizontalMultiLevelHierarchy"/>
    <dgm:cxn modelId="{481C1ACE-F4E0-9841-BBAE-1322CA7F7145}" type="presParOf" srcId="{DD032087-1149-4AD5-93D6-DEAF085BC2AD}" destId="{4D7470CC-14A8-4F15-A8C9-50EA91827B11}" srcOrd="0" destOrd="0" presId="urn:microsoft.com/office/officeart/2008/layout/HorizontalMultiLevelHierarchy"/>
    <dgm:cxn modelId="{5428A9BC-8B40-AA40-AD80-BBF2937AFAC1}" type="presParOf" srcId="{DD032087-1149-4AD5-93D6-DEAF085BC2AD}" destId="{C224968E-F2BF-4407-BF4E-7B7375C07E78}" srcOrd="1" destOrd="0" presId="urn:microsoft.com/office/officeart/2008/layout/HorizontalMultiLevelHierarchy"/>
    <dgm:cxn modelId="{F961FBCD-5EFE-7B4B-8658-D6AACCD12A0D}" type="presParOf" srcId="{21E8EAF2-17A6-4C63-9122-C0A430182853}" destId="{DBDD6E78-E4AE-4C60-9B7F-EA8F8D66BEB1}" srcOrd="4" destOrd="0" presId="urn:microsoft.com/office/officeart/2008/layout/HorizontalMultiLevelHierarchy"/>
    <dgm:cxn modelId="{EF598055-D020-0041-B18D-18E1A86B6A66}" type="presParOf" srcId="{DBDD6E78-E4AE-4C60-9B7F-EA8F8D66BEB1}" destId="{AD2480FD-41D0-4F8C-BF7B-FDD64FE8C62E}" srcOrd="0" destOrd="0" presId="urn:microsoft.com/office/officeart/2008/layout/HorizontalMultiLevelHierarchy"/>
    <dgm:cxn modelId="{10E77D01-57A8-0E43-9915-13B32F4D7BD1}" type="presParOf" srcId="{21E8EAF2-17A6-4C63-9122-C0A430182853}" destId="{7F1194EF-50FF-4C20-BD0F-F017ED26BFD2}" srcOrd="5" destOrd="0" presId="urn:microsoft.com/office/officeart/2008/layout/HorizontalMultiLevelHierarchy"/>
    <dgm:cxn modelId="{EE744B1E-FB0E-7642-AA09-8579C98BE7BA}" type="presParOf" srcId="{7F1194EF-50FF-4C20-BD0F-F017ED26BFD2}" destId="{2CCA9CC1-D2D3-4F5C-B393-CE73CEFC8BB5}" srcOrd="0" destOrd="0" presId="urn:microsoft.com/office/officeart/2008/layout/HorizontalMultiLevelHierarchy"/>
    <dgm:cxn modelId="{96FCC8DA-B6A7-8241-A5D3-AE2485DFE52C}" type="presParOf" srcId="{7F1194EF-50FF-4C20-BD0F-F017ED26BFD2}" destId="{A4E647B0-1302-476D-ABAC-3BA383969682}" srcOrd="1" destOrd="0" presId="urn:microsoft.com/office/officeart/2008/layout/HorizontalMultiLevelHierarchy"/>
    <dgm:cxn modelId="{5B37AD8D-FC00-2A48-A762-7839A3C9DC74}" type="presParOf" srcId="{21E8EAF2-17A6-4C63-9122-C0A430182853}" destId="{80F65AEE-C684-4832-A241-6523DFA23748}" srcOrd="6" destOrd="0" presId="urn:microsoft.com/office/officeart/2008/layout/HorizontalMultiLevelHierarchy"/>
    <dgm:cxn modelId="{42AA585D-AB5D-EA4F-B264-D71FCBA82FD0}" type="presParOf" srcId="{80F65AEE-C684-4832-A241-6523DFA23748}" destId="{301A0616-F131-46DC-AC06-930C31BD7AB3}" srcOrd="0" destOrd="0" presId="urn:microsoft.com/office/officeart/2008/layout/HorizontalMultiLevelHierarchy"/>
    <dgm:cxn modelId="{5D871B20-B2E3-2840-829F-E3353DB44FFF}" type="presParOf" srcId="{21E8EAF2-17A6-4C63-9122-C0A430182853}" destId="{A0959DEB-94E1-47E6-A4D8-324A64194913}" srcOrd="7" destOrd="0" presId="urn:microsoft.com/office/officeart/2008/layout/HorizontalMultiLevelHierarchy"/>
    <dgm:cxn modelId="{539FADDE-82D6-7F40-90D9-4E293B2AB938}" type="presParOf" srcId="{A0959DEB-94E1-47E6-A4D8-324A64194913}" destId="{F9DD3FF4-B22F-470E-84A9-31C0FC3FB285}" srcOrd="0" destOrd="0" presId="urn:microsoft.com/office/officeart/2008/layout/HorizontalMultiLevelHierarchy"/>
    <dgm:cxn modelId="{AB86BDD6-238B-E349-B16E-23E87A725840}" type="presParOf" srcId="{A0959DEB-94E1-47E6-A4D8-324A64194913}" destId="{167645CE-D8E2-47CA-BCE3-5967486D3B48}" srcOrd="1" destOrd="0" presId="urn:microsoft.com/office/officeart/2008/layout/HorizontalMultiLevelHierarchy"/>
    <dgm:cxn modelId="{BA1020EA-7B10-6E4D-888F-3C1582A721EC}" type="presParOf" srcId="{AD0CCD35-E85B-4109-9D82-A1C6610EC372}" destId="{A3C1920D-C8F4-442B-AE41-3E6007586F43}" srcOrd="2" destOrd="0" presId="urn:microsoft.com/office/officeart/2008/layout/HorizontalMultiLevelHierarchy"/>
    <dgm:cxn modelId="{62102058-9A39-DD46-9954-F8CD8FA557BF}" type="presParOf" srcId="{A3C1920D-C8F4-442B-AE41-3E6007586F43}" destId="{0336C5E0-7DFB-4848-9BC9-C6D39372FFEC}" srcOrd="0" destOrd="0" presId="urn:microsoft.com/office/officeart/2008/layout/HorizontalMultiLevelHierarchy"/>
    <dgm:cxn modelId="{FFFC51FC-7902-B149-8574-A12ABABA8745}" type="presParOf" srcId="{AD0CCD35-E85B-4109-9D82-A1C6610EC372}" destId="{B473C6ED-30AE-4451-9713-EC40A3751149}" srcOrd="3" destOrd="0" presId="urn:microsoft.com/office/officeart/2008/layout/HorizontalMultiLevelHierarchy"/>
    <dgm:cxn modelId="{1BDDADCC-AE7A-0246-906D-F296DF1CFB27}" type="presParOf" srcId="{B473C6ED-30AE-4451-9713-EC40A3751149}" destId="{585A6DB9-5268-4349-B478-116D6BD47626}" srcOrd="0" destOrd="0" presId="urn:microsoft.com/office/officeart/2008/layout/HorizontalMultiLevelHierarchy"/>
    <dgm:cxn modelId="{A2FF0E7B-8464-1B45-984D-54B1AAE8B5BD}" type="presParOf" srcId="{B473C6ED-30AE-4451-9713-EC40A3751149}" destId="{4F68F4FE-E06E-46F9-B2B8-821206F615EE}" srcOrd="1" destOrd="0" presId="urn:microsoft.com/office/officeart/2008/layout/HorizontalMultiLevelHierarchy"/>
    <dgm:cxn modelId="{CE0EB122-DAE8-CD4C-A352-65021B5C6ABC}" type="presParOf" srcId="{4F68F4FE-E06E-46F9-B2B8-821206F615EE}" destId="{8EEFCCB5-EA94-4EEF-A75B-C042404E6551}" srcOrd="0" destOrd="0" presId="urn:microsoft.com/office/officeart/2008/layout/HorizontalMultiLevelHierarchy"/>
    <dgm:cxn modelId="{079A7500-BA4E-5F49-88CC-2DF862509CAD}" type="presParOf" srcId="{8EEFCCB5-EA94-4EEF-A75B-C042404E6551}" destId="{440EB43D-2832-4BD6-8ADA-6C1A135E63CA}" srcOrd="0" destOrd="0" presId="urn:microsoft.com/office/officeart/2008/layout/HorizontalMultiLevelHierarchy"/>
    <dgm:cxn modelId="{9B41BC0C-B5F0-CB48-A1BE-DE730013F252}" type="presParOf" srcId="{4F68F4FE-E06E-46F9-B2B8-821206F615EE}" destId="{55473B63-382D-4DF4-B27B-C729B0DCEA84}" srcOrd="1" destOrd="0" presId="urn:microsoft.com/office/officeart/2008/layout/HorizontalMultiLevelHierarchy"/>
    <dgm:cxn modelId="{D0CFAAD7-C91D-8348-A361-9FD39F4D9BF5}" type="presParOf" srcId="{55473B63-382D-4DF4-B27B-C729B0DCEA84}" destId="{D7BA7907-D297-4D9C-B74B-9E0D92521016}" srcOrd="0" destOrd="0" presId="urn:microsoft.com/office/officeart/2008/layout/HorizontalMultiLevelHierarchy"/>
    <dgm:cxn modelId="{72C5FAB2-2AE0-3245-9DA8-1B9A37F9B90E}" type="presParOf" srcId="{55473B63-382D-4DF4-B27B-C729B0DCEA84}" destId="{5F1BB0DC-8ACA-4317-99F6-2A678F354252}" srcOrd="1" destOrd="0" presId="urn:microsoft.com/office/officeart/2008/layout/HorizontalMultiLevelHierarchy"/>
    <dgm:cxn modelId="{5EAF1D87-04BE-B64B-93D0-770F41A2BA3D}" type="presParOf" srcId="{4F68F4FE-E06E-46F9-B2B8-821206F615EE}" destId="{39C9B8F4-E652-4E3A-9C16-CE71FFDBE363}" srcOrd="2" destOrd="0" presId="urn:microsoft.com/office/officeart/2008/layout/HorizontalMultiLevelHierarchy"/>
    <dgm:cxn modelId="{DBF7FB49-CEF7-BF4F-9FE8-02FCE9AE3EFF}" type="presParOf" srcId="{39C9B8F4-E652-4E3A-9C16-CE71FFDBE363}" destId="{B4D28CE8-2FB2-4446-A929-C61B244326A9}" srcOrd="0" destOrd="0" presId="urn:microsoft.com/office/officeart/2008/layout/HorizontalMultiLevelHierarchy"/>
    <dgm:cxn modelId="{AE5C75B9-C5BB-DD4A-A367-03AA2D5F7871}" type="presParOf" srcId="{4F68F4FE-E06E-46F9-B2B8-821206F615EE}" destId="{4BDF7AD5-CCA3-4E91-A8A1-FA2956A015E4}" srcOrd="3" destOrd="0" presId="urn:microsoft.com/office/officeart/2008/layout/HorizontalMultiLevelHierarchy"/>
    <dgm:cxn modelId="{72B73BD1-C902-9F43-B0CA-B4B3577C1789}" type="presParOf" srcId="{4BDF7AD5-CCA3-4E91-A8A1-FA2956A015E4}" destId="{25F8F1E3-7EE2-42B3-A9E1-694213B14394}" srcOrd="0" destOrd="0" presId="urn:microsoft.com/office/officeart/2008/layout/HorizontalMultiLevelHierarchy"/>
    <dgm:cxn modelId="{6EFFCB0E-1D8F-5E48-AC94-A2F02A209676}" type="presParOf" srcId="{4BDF7AD5-CCA3-4E91-A8A1-FA2956A015E4}" destId="{0E4EA9DC-3623-426E-A01F-BB7ABCCC12F0}" srcOrd="1" destOrd="0" presId="urn:microsoft.com/office/officeart/2008/layout/HorizontalMultiLevelHierarchy"/>
    <dgm:cxn modelId="{6DF92702-7AD4-134A-9E97-EC6A7D3BADA9}" type="presParOf" srcId="{4F68F4FE-E06E-46F9-B2B8-821206F615EE}" destId="{D88F5F19-D31A-4592-94A8-84CEF7E844C9}" srcOrd="4" destOrd="0" presId="urn:microsoft.com/office/officeart/2008/layout/HorizontalMultiLevelHierarchy"/>
    <dgm:cxn modelId="{F5787F69-B3B2-1C44-9316-232A32C3032A}" type="presParOf" srcId="{D88F5F19-D31A-4592-94A8-84CEF7E844C9}" destId="{D8963873-D6F7-46CB-A52F-8496C3FE9A22}" srcOrd="0" destOrd="0" presId="urn:microsoft.com/office/officeart/2008/layout/HorizontalMultiLevelHierarchy"/>
    <dgm:cxn modelId="{CD2FA2FA-1970-3F49-8AE9-CBF206A227DF}" type="presParOf" srcId="{4F68F4FE-E06E-46F9-B2B8-821206F615EE}" destId="{744ED208-330B-47E5-AB47-D322DC02C448}" srcOrd="5" destOrd="0" presId="urn:microsoft.com/office/officeart/2008/layout/HorizontalMultiLevelHierarchy"/>
    <dgm:cxn modelId="{C2DD535D-9715-7240-808D-8CC86DAC70B6}" type="presParOf" srcId="{744ED208-330B-47E5-AB47-D322DC02C448}" destId="{AD4DD042-9ECD-432E-AAEC-A4F62955B3EF}" srcOrd="0" destOrd="0" presId="urn:microsoft.com/office/officeart/2008/layout/HorizontalMultiLevelHierarchy"/>
    <dgm:cxn modelId="{2C5C70A8-5E54-A046-A893-D188DFD11C5D}" type="presParOf" srcId="{744ED208-330B-47E5-AB47-D322DC02C448}" destId="{668EE075-155D-4015-B9B3-EC99AD05FC12}" srcOrd="1" destOrd="0" presId="urn:microsoft.com/office/officeart/2008/layout/HorizontalMultiLevelHierarchy"/>
    <dgm:cxn modelId="{239504A5-E91A-3C43-964C-22DD5F6F9AC9}" type="presParOf" srcId="{4F68F4FE-E06E-46F9-B2B8-821206F615EE}" destId="{9AA20CC2-9CB3-4ED9-84B9-3C358BB6442D}" srcOrd="6" destOrd="0" presId="urn:microsoft.com/office/officeart/2008/layout/HorizontalMultiLevelHierarchy"/>
    <dgm:cxn modelId="{B38A1468-7EBC-A445-9695-669132DCDDF3}" type="presParOf" srcId="{9AA20CC2-9CB3-4ED9-84B9-3C358BB6442D}" destId="{7CCDEC22-E55A-4F03-A27D-9ECEAAE5578B}" srcOrd="0" destOrd="0" presId="urn:microsoft.com/office/officeart/2008/layout/HorizontalMultiLevelHierarchy"/>
    <dgm:cxn modelId="{43C2133E-681E-054D-8CE4-995E2F8A2A19}" type="presParOf" srcId="{4F68F4FE-E06E-46F9-B2B8-821206F615EE}" destId="{F5DCA635-4B3B-46D4-8B94-12F7229C9429}" srcOrd="7" destOrd="0" presId="urn:microsoft.com/office/officeart/2008/layout/HorizontalMultiLevelHierarchy"/>
    <dgm:cxn modelId="{A5D527B8-8D6F-BC4D-815A-35959F5BB0DC}" type="presParOf" srcId="{F5DCA635-4B3B-46D4-8B94-12F7229C9429}" destId="{B1E84107-E603-4DA3-B2F5-EEC3EC369B63}" srcOrd="0" destOrd="0" presId="urn:microsoft.com/office/officeart/2008/layout/HorizontalMultiLevelHierarchy"/>
    <dgm:cxn modelId="{559B7033-C96E-D04F-89CF-27B77E6C31A1}" type="presParOf" srcId="{F5DCA635-4B3B-46D4-8B94-12F7229C9429}" destId="{FBE9E242-8EB4-4405-B1F1-20C642CB7F0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6D4845-1C67-44DF-AEC8-EA5BF7DC1C91}"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GB"/>
        </a:p>
      </dgm:t>
    </dgm:pt>
    <dgm:pt modelId="{D000F167-6052-4A87-B3DC-8954A817A27B}">
      <dgm:prSet phldrT="[Text]"/>
      <dgm:spPr/>
      <dgm:t>
        <a:bodyPr/>
        <a:lstStyle/>
        <a:p>
          <a:r>
            <a:rPr lang="en-GB" smtClean="0"/>
            <a:t>Mobility for Growth (46 topics)</a:t>
          </a:r>
          <a:endParaRPr lang="en-GB"/>
        </a:p>
      </dgm:t>
    </dgm:pt>
    <dgm:pt modelId="{08BEC142-E706-4656-B40A-F0C4555F9ED2}" type="parTrans" cxnId="{41998F56-512B-44EE-8279-7C4ACA0FBFEE}">
      <dgm:prSet/>
      <dgm:spPr/>
      <dgm:t>
        <a:bodyPr/>
        <a:lstStyle/>
        <a:p>
          <a:endParaRPr lang="en-GB"/>
        </a:p>
      </dgm:t>
    </dgm:pt>
    <dgm:pt modelId="{F3307916-FA69-4C4D-B1C8-58B12C681CE6}" type="sibTrans" cxnId="{41998F56-512B-44EE-8279-7C4ACA0FBFEE}">
      <dgm:prSet/>
      <dgm:spPr/>
      <dgm:t>
        <a:bodyPr/>
        <a:lstStyle/>
        <a:p>
          <a:endParaRPr lang="en-GB"/>
        </a:p>
      </dgm:t>
    </dgm:pt>
    <dgm:pt modelId="{A53D467C-8AF7-45EE-80AF-1F2C8DD708E6}">
      <dgm:prSet/>
      <dgm:spPr/>
      <dgm:t>
        <a:bodyPr/>
        <a:lstStyle/>
        <a:p>
          <a:r>
            <a:rPr lang="en-GB" smtClean="0"/>
            <a:t>Clean Vehicles (10 topics)</a:t>
          </a:r>
          <a:endParaRPr lang="en-GB" dirty="0" smtClean="0"/>
        </a:p>
      </dgm:t>
    </dgm:pt>
    <dgm:pt modelId="{495A7D6A-1295-412F-B017-A6315085CDE9}" type="parTrans" cxnId="{316DE20B-94DD-49FC-A0E6-B7DF9E8C6455}">
      <dgm:prSet/>
      <dgm:spPr/>
      <dgm:t>
        <a:bodyPr/>
        <a:lstStyle/>
        <a:p>
          <a:endParaRPr lang="en-GB"/>
        </a:p>
      </dgm:t>
    </dgm:pt>
    <dgm:pt modelId="{D3AB5539-8FDC-4BCD-95C6-489B41DA6549}" type="sibTrans" cxnId="{316DE20B-94DD-49FC-A0E6-B7DF9E8C6455}">
      <dgm:prSet/>
      <dgm:spPr/>
      <dgm:t>
        <a:bodyPr/>
        <a:lstStyle/>
        <a:p>
          <a:endParaRPr lang="en-GB"/>
        </a:p>
      </dgm:t>
    </dgm:pt>
    <dgm:pt modelId="{F48E1F28-AADB-4B6F-9B90-4C5D867A66E1}">
      <dgm:prSet/>
      <dgm:spPr/>
      <dgm:t>
        <a:bodyPr/>
        <a:lstStyle/>
        <a:p>
          <a:r>
            <a:rPr lang="en-GB" dirty="0" smtClean="0"/>
            <a:t>Blue Growth (4 topics)</a:t>
          </a:r>
        </a:p>
      </dgm:t>
    </dgm:pt>
    <dgm:pt modelId="{A39BFD56-02C9-4FBE-822B-D5F654713E03}" type="parTrans" cxnId="{ACA03D36-D063-497E-B64E-26E366DF7A83}">
      <dgm:prSet/>
      <dgm:spPr/>
      <dgm:t>
        <a:bodyPr/>
        <a:lstStyle/>
        <a:p>
          <a:endParaRPr lang="en-GB"/>
        </a:p>
      </dgm:t>
    </dgm:pt>
    <dgm:pt modelId="{C9DDA6D1-7D14-4907-9050-F41EEE91334A}" type="sibTrans" cxnId="{ACA03D36-D063-497E-B64E-26E366DF7A83}">
      <dgm:prSet/>
      <dgm:spPr/>
      <dgm:t>
        <a:bodyPr/>
        <a:lstStyle/>
        <a:p>
          <a:endParaRPr lang="en-GB"/>
        </a:p>
      </dgm:t>
    </dgm:pt>
    <dgm:pt modelId="{08836264-E07F-4D15-8E20-086CBDDF93F8}">
      <dgm:prSet/>
      <dgm:spPr/>
      <dgm:t>
        <a:bodyPr/>
        <a:lstStyle/>
        <a:p>
          <a:r>
            <a:rPr lang="en-GB" dirty="0" smtClean="0"/>
            <a:t>Smart Cities and Communities (2 topics) </a:t>
          </a:r>
        </a:p>
      </dgm:t>
    </dgm:pt>
    <dgm:pt modelId="{FC56E2B9-AE0A-434B-A621-682F50188612}" type="parTrans" cxnId="{BA6882B3-446E-4C39-9920-22D39EB10824}">
      <dgm:prSet/>
      <dgm:spPr/>
      <dgm:t>
        <a:bodyPr/>
        <a:lstStyle/>
        <a:p>
          <a:endParaRPr lang="en-GB"/>
        </a:p>
      </dgm:t>
    </dgm:pt>
    <dgm:pt modelId="{B6122A07-806D-46DF-B2C1-5019D395A8B0}" type="sibTrans" cxnId="{BA6882B3-446E-4C39-9920-22D39EB10824}">
      <dgm:prSet/>
      <dgm:spPr/>
      <dgm:t>
        <a:bodyPr/>
        <a:lstStyle/>
        <a:p>
          <a:endParaRPr lang="en-GB"/>
        </a:p>
      </dgm:t>
    </dgm:pt>
    <dgm:pt modelId="{EC3C54CA-8E18-4A5B-BF49-F8ED04C7C5F3}" type="pres">
      <dgm:prSet presAssocID="{9C6D4845-1C67-44DF-AEC8-EA5BF7DC1C91}" presName="linear" presStyleCnt="0">
        <dgm:presLayoutVars>
          <dgm:animLvl val="lvl"/>
          <dgm:resizeHandles val="exact"/>
        </dgm:presLayoutVars>
      </dgm:prSet>
      <dgm:spPr/>
      <dgm:t>
        <a:bodyPr/>
        <a:lstStyle/>
        <a:p>
          <a:endParaRPr lang="en-GB"/>
        </a:p>
      </dgm:t>
    </dgm:pt>
    <dgm:pt modelId="{484A4A17-CD57-4A74-B2E3-4035739A2767}" type="pres">
      <dgm:prSet presAssocID="{D000F167-6052-4A87-B3DC-8954A817A27B}" presName="parentText" presStyleLbl="node1" presStyleIdx="0" presStyleCnt="4">
        <dgm:presLayoutVars>
          <dgm:chMax val="0"/>
          <dgm:bulletEnabled val="1"/>
        </dgm:presLayoutVars>
      </dgm:prSet>
      <dgm:spPr/>
      <dgm:t>
        <a:bodyPr/>
        <a:lstStyle/>
        <a:p>
          <a:endParaRPr lang="en-GB"/>
        </a:p>
      </dgm:t>
    </dgm:pt>
    <dgm:pt modelId="{639A35ED-220E-46C3-878D-0EB71C58B4AA}" type="pres">
      <dgm:prSet presAssocID="{F3307916-FA69-4C4D-B1C8-58B12C681CE6}" presName="spacer" presStyleCnt="0"/>
      <dgm:spPr/>
    </dgm:pt>
    <dgm:pt modelId="{CDC36CFA-FA87-45A3-9927-F1CFC5170A91}" type="pres">
      <dgm:prSet presAssocID="{A53D467C-8AF7-45EE-80AF-1F2C8DD708E6}" presName="parentText" presStyleLbl="node1" presStyleIdx="1" presStyleCnt="4">
        <dgm:presLayoutVars>
          <dgm:chMax val="0"/>
          <dgm:bulletEnabled val="1"/>
        </dgm:presLayoutVars>
      </dgm:prSet>
      <dgm:spPr/>
      <dgm:t>
        <a:bodyPr/>
        <a:lstStyle/>
        <a:p>
          <a:endParaRPr lang="en-GB"/>
        </a:p>
      </dgm:t>
    </dgm:pt>
    <dgm:pt modelId="{0DACC610-F887-4AB6-9587-A1F70B6E35DD}" type="pres">
      <dgm:prSet presAssocID="{D3AB5539-8FDC-4BCD-95C6-489B41DA6549}" presName="spacer" presStyleCnt="0"/>
      <dgm:spPr/>
    </dgm:pt>
    <dgm:pt modelId="{B16974FB-935E-4FE6-A060-62CD45F87291}" type="pres">
      <dgm:prSet presAssocID="{F48E1F28-AADB-4B6F-9B90-4C5D867A66E1}" presName="parentText" presStyleLbl="node1" presStyleIdx="2" presStyleCnt="4">
        <dgm:presLayoutVars>
          <dgm:chMax val="0"/>
          <dgm:bulletEnabled val="1"/>
        </dgm:presLayoutVars>
      </dgm:prSet>
      <dgm:spPr/>
      <dgm:t>
        <a:bodyPr/>
        <a:lstStyle/>
        <a:p>
          <a:endParaRPr lang="en-GB"/>
        </a:p>
      </dgm:t>
    </dgm:pt>
    <dgm:pt modelId="{DE643AFF-258B-4898-B3A8-849CB66973A4}" type="pres">
      <dgm:prSet presAssocID="{C9DDA6D1-7D14-4907-9050-F41EEE91334A}" presName="spacer" presStyleCnt="0"/>
      <dgm:spPr/>
    </dgm:pt>
    <dgm:pt modelId="{64E38527-09FF-4724-9D97-B43C647F434E}" type="pres">
      <dgm:prSet presAssocID="{08836264-E07F-4D15-8E20-086CBDDF93F8}" presName="parentText" presStyleLbl="node1" presStyleIdx="3" presStyleCnt="4">
        <dgm:presLayoutVars>
          <dgm:chMax val="0"/>
          <dgm:bulletEnabled val="1"/>
        </dgm:presLayoutVars>
      </dgm:prSet>
      <dgm:spPr/>
      <dgm:t>
        <a:bodyPr/>
        <a:lstStyle/>
        <a:p>
          <a:endParaRPr lang="en-GB"/>
        </a:p>
      </dgm:t>
    </dgm:pt>
  </dgm:ptLst>
  <dgm:cxnLst>
    <dgm:cxn modelId="{BA6882B3-446E-4C39-9920-22D39EB10824}" srcId="{9C6D4845-1C67-44DF-AEC8-EA5BF7DC1C91}" destId="{08836264-E07F-4D15-8E20-086CBDDF93F8}" srcOrd="3" destOrd="0" parTransId="{FC56E2B9-AE0A-434B-A621-682F50188612}" sibTransId="{B6122A07-806D-46DF-B2C1-5019D395A8B0}"/>
    <dgm:cxn modelId="{ACA03D36-D063-497E-B64E-26E366DF7A83}" srcId="{9C6D4845-1C67-44DF-AEC8-EA5BF7DC1C91}" destId="{F48E1F28-AADB-4B6F-9B90-4C5D867A66E1}" srcOrd="2" destOrd="0" parTransId="{A39BFD56-02C9-4FBE-822B-D5F654713E03}" sibTransId="{C9DDA6D1-7D14-4907-9050-F41EEE91334A}"/>
    <dgm:cxn modelId="{41998F56-512B-44EE-8279-7C4ACA0FBFEE}" srcId="{9C6D4845-1C67-44DF-AEC8-EA5BF7DC1C91}" destId="{D000F167-6052-4A87-B3DC-8954A817A27B}" srcOrd="0" destOrd="0" parTransId="{08BEC142-E706-4656-B40A-F0C4555F9ED2}" sibTransId="{F3307916-FA69-4C4D-B1C8-58B12C681CE6}"/>
    <dgm:cxn modelId="{C0EA16C4-1003-DA48-8D02-8B9311305861}" type="presOf" srcId="{A53D467C-8AF7-45EE-80AF-1F2C8DD708E6}" destId="{CDC36CFA-FA87-45A3-9927-F1CFC5170A91}" srcOrd="0" destOrd="0" presId="urn:microsoft.com/office/officeart/2005/8/layout/vList2"/>
    <dgm:cxn modelId="{4EFED841-7CF0-B144-8BA2-D3766CDA6119}" type="presOf" srcId="{F48E1F28-AADB-4B6F-9B90-4C5D867A66E1}" destId="{B16974FB-935E-4FE6-A060-62CD45F87291}" srcOrd="0" destOrd="0" presId="urn:microsoft.com/office/officeart/2005/8/layout/vList2"/>
    <dgm:cxn modelId="{DEB8A8C7-FC0C-F247-B8F9-860545278B0C}" type="presOf" srcId="{08836264-E07F-4D15-8E20-086CBDDF93F8}" destId="{64E38527-09FF-4724-9D97-B43C647F434E}" srcOrd="0" destOrd="0" presId="urn:microsoft.com/office/officeart/2005/8/layout/vList2"/>
    <dgm:cxn modelId="{14318FC0-E902-804E-AFBB-1B3A11155334}" type="presOf" srcId="{D000F167-6052-4A87-B3DC-8954A817A27B}" destId="{484A4A17-CD57-4A74-B2E3-4035739A2767}" srcOrd="0" destOrd="0" presId="urn:microsoft.com/office/officeart/2005/8/layout/vList2"/>
    <dgm:cxn modelId="{D65619A0-1AB9-8F45-8F0D-871FD5014A3E}" type="presOf" srcId="{9C6D4845-1C67-44DF-AEC8-EA5BF7DC1C91}" destId="{EC3C54CA-8E18-4A5B-BF49-F8ED04C7C5F3}" srcOrd="0" destOrd="0" presId="urn:microsoft.com/office/officeart/2005/8/layout/vList2"/>
    <dgm:cxn modelId="{316DE20B-94DD-49FC-A0E6-B7DF9E8C6455}" srcId="{9C6D4845-1C67-44DF-AEC8-EA5BF7DC1C91}" destId="{A53D467C-8AF7-45EE-80AF-1F2C8DD708E6}" srcOrd="1" destOrd="0" parTransId="{495A7D6A-1295-412F-B017-A6315085CDE9}" sibTransId="{D3AB5539-8FDC-4BCD-95C6-489B41DA6549}"/>
    <dgm:cxn modelId="{5DBBF410-614C-8948-A79C-8B9709F24A7C}" type="presParOf" srcId="{EC3C54CA-8E18-4A5B-BF49-F8ED04C7C5F3}" destId="{484A4A17-CD57-4A74-B2E3-4035739A2767}" srcOrd="0" destOrd="0" presId="urn:microsoft.com/office/officeart/2005/8/layout/vList2"/>
    <dgm:cxn modelId="{819B7A08-6591-6643-BCE7-D87B32F46150}" type="presParOf" srcId="{EC3C54CA-8E18-4A5B-BF49-F8ED04C7C5F3}" destId="{639A35ED-220E-46C3-878D-0EB71C58B4AA}" srcOrd="1" destOrd="0" presId="urn:microsoft.com/office/officeart/2005/8/layout/vList2"/>
    <dgm:cxn modelId="{D323DBB0-EA5C-3143-9BA2-CCD9656B672B}" type="presParOf" srcId="{EC3C54CA-8E18-4A5B-BF49-F8ED04C7C5F3}" destId="{CDC36CFA-FA87-45A3-9927-F1CFC5170A91}" srcOrd="2" destOrd="0" presId="urn:microsoft.com/office/officeart/2005/8/layout/vList2"/>
    <dgm:cxn modelId="{5B4F5B35-222E-5542-9C3F-7B63D4912250}" type="presParOf" srcId="{EC3C54CA-8E18-4A5B-BF49-F8ED04C7C5F3}" destId="{0DACC610-F887-4AB6-9587-A1F70B6E35DD}" srcOrd="3" destOrd="0" presId="urn:microsoft.com/office/officeart/2005/8/layout/vList2"/>
    <dgm:cxn modelId="{870D994C-57B2-7B41-BED6-707230370ECD}" type="presParOf" srcId="{EC3C54CA-8E18-4A5B-BF49-F8ED04C7C5F3}" destId="{B16974FB-935E-4FE6-A060-62CD45F87291}" srcOrd="4" destOrd="0" presId="urn:microsoft.com/office/officeart/2005/8/layout/vList2"/>
    <dgm:cxn modelId="{820DCCCB-570C-644E-9F63-7FB9A3A76C5F}" type="presParOf" srcId="{EC3C54CA-8E18-4A5B-BF49-F8ED04C7C5F3}" destId="{DE643AFF-258B-4898-B3A8-849CB66973A4}" srcOrd="5" destOrd="0" presId="urn:microsoft.com/office/officeart/2005/8/layout/vList2"/>
    <dgm:cxn modelId="{8D73A75C-3594-FE4F-911F-3D00F79E458A}" type="presParOf" srcId="{EC3C54CA-8E18-4A5B-BF49-F8ED04C7C5F3}" destId="{64E38527-09FF-4724-9D97-B43C647F434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5F5969-5630-4568-A748-BEEB52ADA03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3B870475-55D2-4805-8870-8C93F384BD21}">
      <dgm:prSet phldrT="[Text]"/>
      <dgm:spPr>
        <a:solidFill>
          <a:srgbClr val="92D050"/>
        </a:solidFill>
      </dgm:spPr>
      <dgm:t>
        <a:bodyPr/>
        <a:lstStyle/>
        <a:p>
          <a:r>
            <a:rPr lang="en-US" b="1" dirty="0" smtClean="0"/>
            <a:t>1. Fighting and adapting to climate change</a:t>
          </a:r>
          <a:endParaRPr lang="en-GB" dirty="0"/>
        </a:p>
      </dgm:t>
    </dgm:pt>
    <dgm:pt modelId="{4DEB6703-0CCA-4D24-8DBF-68924B8DDC08}" type="parTrans" cxnId="{B0643981-D469-42A0-8255-937AABCD982B}">
      <dgm:prSet/>
      <dgm:spPr/>
      <dgm:t>
        <a:bodyPr/>
        <a:lstStyle/>
        <a:p>
          <a:endParaRPr lang="en-GB"/>
        </a:p>
      </dgm:t>
    </dgm:pt>
    <dgm:pt modelId="{B6617E70-223E-475C-A4EE-99BABBAEEDFE}" type="sibTrans" cxnId="{B0643981-D469-42A0-8255-937AABCD982B}">
      <dgm:prSet/>
      <dgm:spPr/>
      <dgm:t>
        <a:bodyPr/>
        <a:lstStyle/>
        <a:p>
          <a:endParaRPr lang="en-GB"/>
        </a:p>
      </dgm:t>
    </dgm:pt>
    <dgm:pt modelId="{685A9FF8-3911-4141-A442-27233D4F7BFF}">
      <dgm:prSet/>
      <dgm:spPr/>
      <dgm:t>
        <a:bodyPr/>
        <a:lstStyle/>
        <a:p>
          <a:r>
            <a:rPr lang="en-US" smtClean="0"/>
            <a:t>Better understanding of climate change and reliable projections</a:t>
          </a:r>
          <a:endParaRPr lang="en-US" dirty="0" smtClean="0"/>
        </a:p>
      </dgm:t>
    </dgm:pt>
    <dgm:pt modelId="{CD52C4DE-C28C-438B-814E-72067E48FD05}" type="parTrans" cxnId="{11E6535C-0F03-461C-B5E5-2A5DB74E616F}">
      <dgm:prSet/>
      <dgm:spPr/>
      <dgm:t>
        <a:bodyPr/>
        <a:lstStyle/>
        <a:p>
          <a:endParaRPr lang="en-GB"/>
        </a:p>
      </dgm:t>
    </dgm:pt>
    <dgm:pt modelId="{45FF3A8A-DD01-401D-A4CB-7599C9B8A1F3}" type="sibTrans" cxnId="{11E6535C-0F03-461C-B5E5-2A5DB74E616F}">
      <dgm:prSet/>
      <dgm:spPr/>
      <dgm:t>
        <a:bodyPr/>
        <a:lstStyle/>
        <a:p>
          <a:endParaRPr lang="en-GB"/>
        </a:p>
      </dgm:t>
    </dgm:pt>
    <dgm:pt modelId="{FBC6EAA8-7DA0-4385-B549-38A8FD524CC2}">
      <dgm:prSet/>
      <dgm:spPr/>
      <dgm:t>
        <a:bodyPr/>
        <a:lstStyle/>
        <a:p>
          <a:r>
            <a:rPr lang="en-US" smtClean="0"/>
            <a:t>Innovative adaption and risk prevention measures</a:t>
          </a:r>
          <a:endParaRPr lang="en-US" dirty="0" smtClean="0"/>
        </a:p>
      </dgm:t>
    </dgm:pt>
    <dgm:pt modelId="{ABCE3D4A-C0AC-4046-A474-18890D6023D2}" type="parTrans" cxnId="{9D0D37A5-9F99-460B-B699-1527D4663DB2}">
      <dgm:prSet/>
      <dgm:spPr/>
      <dgm:t>
        <a:bodyPr/>
        <a:lstStyle/>
        <a:p>
          <a:endParaRPr lang="en-GB"/>
        </a:p>
      </dgm:t>
    </dgm:pt>
    <dgm:pt modelId="{E16E1A14-23EF-440E-95D8-8E63C32311DE}" type="sibTrans" cxnId="{9D0D37A5-9F99-460B-B699-1527D4663DB2}">
      <dgm:prSet/>
      <dgm:spPr/>
      <dgm:t>
        <a:bodyPr/>
        <a:lstStyle/>
        <a:p>
          <a:endParaRPr lang="en-GB"/>
        </a:p>
      </dgm:t>
    </dgm:pt>
    <dgm:pt modelId="{C6F6BE03-5299-4E95-A8F0-840E17347E52}">
      <dgm:prSet/>
      <dgm:spPr/>
      <dgm:t>
        <a:bodyPr/>
        <a:lstStyle/>
        <a:p>
          <a:r>
            <a:rPr lang="en-US" dirty="0" smtClean="0"/>
            <a:t>Climate change mitigation policies</a:t>
          </a:r>
        </a:p>
      </dgm:t>
    </dgm:pt>
    <dgm:pt modelId="{75EB3D15-6F5E-462F-A9C5-4A9E7A061D40}" type="parTrans" cxnId="{CD98D1FE-A63C-4851-9094-050D2FCB22AD}">
      <dgm:prSet/>
      <dgm:spPr/>
      <dgm:t>
        <a:bodyPr/>
        <a:lstStyle/>
        <a:p>
          <a:endParaRPr lang="en-GB"/>
        </a:p>
      </dgm:t>
    </dgm:pt>
    <dgm:pt modelId="{AD1D8BE4-3273-4562-9EC4-96A1C1C9029D}" type="sibTrans" cxnId="{CD98D1FE-A63C-4851-9094-050D2FCB22AD}">
      <dgm:prSet/>
      <dgm:spPr/>
      <dgm:t>
        <a:bodyPr/>
        <a:lstStyle/>
        <a:p>
          <a:endParaRPr lang="en-GB"/>
        </a:p>
      </dgm:t>
    </dgm:pt>
    <dgm:pt modelId="{AA13A973-B9AC-4CF7-B8A8-713CFCFAC897}">
      <dgm:prSet/>
      <dgm:spPr>
        <a:solidFill>
          <a:srgbClr val="92D050"/>
        </a:solidFill>
      </dgm:spPr>
      <dgm:t>
        <a:bodyPr/>
        <a:lstStyle/>
        <a:p>
          <a:r>
            <a:rPr lang="en-GB" b="1" dirty="0" smtClean="0"/>
            <a:t>2. Sustainability managing natural resources and ecosystems</a:t>
          </a:r>
        </a:p>
      </dgm:t>
    </dgm:pt>
    <dgm:pt modelId="{640202FB-9711-4486-95C9-32F69A98692F}" type="parTrans" cxnId="{EDAFB482-5BFC-42BA-9CE7-5F0F71F0E5D7}">
      <dgm:prSet/>
      <dgm:spPr/>
      <dgm:t>
        <a:bodyPr/>
        <a:lstStyle/>
        <a:p>
          <a:endParaRPr lang="en-GB"/>
        </a:p>
      </dgm:t>
    </dgm:pt>
    <dgm:pt modelId="{5C996F7A-C478-4640-AE9D-706E36F281EE}" type="sibTrans" cxnId="{EDAFB482-5BFC-42BA-9CE7-5F0F71F0E5D7}">
      <dgm:prSet/>
      <dgm:spPr/>
      <dgm:t>
        <a:bodyPr/>
        <a:lstStyle/>
        <a:p>
          <a:endParaRPr lang="en-GB"/>
        </a:p>
      </dgm:t>
    </dgm:pt>
    <dgm:pt modelId="{2CED1F59-DA1B-4BFE-8F79-7E51ED88F2F9}">
      <dgm:prSet/>
      <dgm:spPr/>
      <dgm:t>
        <a:bodyPr/>
        <a:lstStyle/>
        <a:p>
          <a:r>
            <a:rPr lang="en-GB" smtClean="0"/>
            <a:t>Functioning of ecosystems, interactions with social systems and their role in sustaining economy and human beings</a:t>
          </a:r>
          <a:endParaRPr lang="en-GB" dirty="0" smtClean="0"/>
        </a:p>
      </dgm:t>
    </dgm:pt>
    <dgm:pt modelId="{4053ED48-9C69-43E9-B9BE-CB3A1B7DBFA6}" type="parTrans" cxnId="{BB644680-2FAB-419D-B7FE-2162A3DA941B}">
      <dgm:prSet/>
      <dgm:spPr/>
      <dgm:t>
        <a:bodyPr/>
        <a:lstStyle/>
        <a:p>
          <a:endParaRPr lang="en-GB"/>
        </a:p>
      </dgm:t>
    </dgm:pt>
    <dgm:pt modelId="{E8A50DEF-38C2-4AE7-89CD-DF3340DAB6B4}" type="sibTrans" cxnId="{BB644680-2FAB-419D-B7FE-2162A3DA941B}">
      <dgm:prSet/>
      <dgm:spPr/>
      <dgm:t>
        <a:bodyPr/>
        <a:lstStyle/>
        <a:p>
          <a:endParaRPr lang="en-GB"/>
        </a:p>
      </dgm:t>
    </dgm:pt>
    <dgm:pt modelId="{60AED488-60A5-43EC-932D-5AA71ACE2600}">
      <dgm:prSet/>
      <dgm:spPr/>
      <dgm:t>
        <a:bodyPr/>
        <a:lstStyle/>
        <a:p>
          <a:r>
            <a:rPr lang="en-GB" dirty="0" smtClean="0"/>
            <a:t>Support for decision making and public engagement</a:t>
          </a:r>
        </a:p>
      </dgm:t>
    </dgm:pt>
    <dgm:pt modelId="{A58B1D87-5B8E-44F9-8877-62AF05B3EFA2}" type="parTrans" cxnId="{93B654E3-73AB-4CFC-928F-BAEE476BE022}">
      <dgm:prSet/>
      <dgm:spPr/>
      <dgm:t>
        <a:bodyPr/>
        <a:lstStyle/>
        <a:p>
          <a:endParaRPr lang="en-GB"/>
        </a:p>
      </dgm:t>
    </dgm:pt>
    <dgm:pt modelId="{5CC1A3E7-3937-43FF-B2CD-38AD6E493E88}" type="sibTrans" cxnId="{93B654E3-73AB-4CFC-928F-BAEE476BE022}">
      <dgm:prSet/>
      <dgm:spPr/>
      <dgm:t>
        <a:bodyPr/>
        <a:lstStyle/>
        <a:p>
          <a:endParaRPr lang="en-GB"/>
        </a:p>
      </dgm:t>
    </dgm:pt>
    <dgm:pt modelId="{C95B9A8A-3A68-4CF3-A883-7397F2FCC80B}">
      <dgm:prSet/>
      <dgm:spPr>
        <a:solidFill>
          <a:srgbClr val="92D050"/>
        </a:solidFill>
      </dgm:spPr>
      <dgm:t>
        <a:bodyPr/>
        <a:lstStyle/>
        <a:p>
          <a:r>
            <a:rPr lang="en-GB" b="1" dirty="0" smtClean="0"/>
            <a:t>3. Ensuring the sustainable supply of non-energy and non-agricultural raw materials</a:t>
          </a:r>
          <a:endParaRPr lang="en-GB" dirty="0" smtClean="0"/>
        </a:p>
      </dgm:t>
    </dgm:pt>
    <dgm:pt modelId="{07C93EE1-4A15-4B85-B8A3-DB58C9BFBE53}" type="parTrans" cxnId="{4883888D-451A-4116-A3A0-EA0C755BF403}">
      <dgm:prSet/>
      <dgm:spPr/>
      <dgm:t>
        <a:bodyPr/>
        <a:lstStyle/>
        <a:p>
          <a:endParaRPr lang="en-GB"/>
        </a:p>
      </dgm:t>
    </dgm:pt>
    <dgm:pt modelId="{479F3D19-D545-401A-9AB7-A8B836E6D003}" type="sibTrans" cxnId="{4883888D-451A-4116-A3A0-EA0C755BF403}">
      <dgm:prSet/>
      <dgm:spPr/>
      <dgm:t>
        <a:bodyPr/>
        <a:lstStyle/>
        <a:p>
          <a:endParaRPr lang="en-GB"/>
        </a:p>
      </dgm:t>
    </dgm:pt>
    <dgm:pt modelId="{085CA7E2-A6DF-42D5-A322-48C7F961214A}">
      <dgm:prSet/>
      <dgm:spPr/>
      <dgm:t>
        <a:bodyPr/>
        <a:lstStyle/>
        <a:p>
          <a:r>
            <a:rPr lang="en-GB" smtClean="0"/>
            <a:t>Better knowledge on availability</a:t>
          </a:r>
          <a:endParaRPr lang="en-GB" dirty="0" smtClean="0"/>
        </a:p>
      </dgm:t>
    </dgm:pt>
    <dgm:pt modelId="{12B4C7F2-16CF-43FA-B9D1-EA523E7A1D42}" type="parTrans" cxnId="{4C9A6486-E9BC-4E36-BBC2-0B5E5CF3DA5F}">
      <dgm:prSet/>
      <dgm:spPr/>
      <dgm:t>
        <a:bodyPr/>
        <a:lstStyle/>
        <a:p>
          <a:endParaRPr lang="en-GB"/>
        </a:p>
      </dgm:t>
    </dgm:pt>
    <dgm:pt modelId="{ADCECAD0-5945-4C5F-ACDE-F59A21F120A1}" type="sibTrans" cxnId="{4C9A6486-E9BC-4E36-BBC2-0B5E5CF3DA5F}">
      <dgm:prSet/>
      <dgm:spPr/>
      <dgm:t>
        <a:bodyPr/>
        <a:lstStyle/>
        <a:p>
          <a:endParaRPr lang="en-GB"/>
        </a:p>
      </dgm:t>
    </dgm:pt>
    <dgm:pt modelId="{480ED0C5-021D-4179-9276-9F73A1BA8F7C}">
      <dgm:prSet/>
      <dgm:spPr/>
      <dgm:t>
        <a:bodyPr/>
        <a:lstStyle/>
        <a:p>
          <a:r>
            <a:rPr lang="en-GB" smtClean="0"/>
            <a:t>Promotion of sustainable supply (exploration, extraction, processing, recyling and recovery)</a:t>
          </a:r>
          <a:endParaRPr lang="en-GB" dirty="0" smtClean="0"/>
        </a:p>
      </dgm:t>
    </dgm:pt>
    <dgm:pt modelId="{FDE846B7-9F07-48F7-9835-DB2E9D34B08D}" type="parTrans" cxnId="{5B56B922-9699-4E6A-BAF5-E0C8045E5EDA}">
      <dgm:prSet/>
      <dgm:spPr/>
      <dgm:t>
        <a:bodyPr/>
        <a:lstStyle/>
        <a:p>
          <a:endParaRPr lang="en-GB"/>
        </a:p>
      </dgm:t>
    </dgm:pt>
    <dgm:pt modelId="{E6268B90-00A5-482E-A25A-F05A37CCB9D9}" type="sibTrans" cxnId="{5B56B922-9699-4E6A-BAF5-E0C8045E5EDA}">
      <dgm:prSet/>
      <dgm:spPr/>
      <dgm:t>
        <a:bodyPr/>
        <a:lstStyle/>
        <a:p>
          <a:endParaRPr lang="en-GB"/>
        </a:p>
      </dgm:t>
    </dgm:pt>
    <dgm:pt modelId="{DCA8325E-EA51-4489-84EA-8293F3FE7CE4}">
      <dgm:prSet/>
      <dgm:spPr/>
      <dgm:t>
        <a:bodyPr/>
        <a:lstStyle/>
        <a:p>
          <a:r>
            <a:rPr lang="en-GB" smtClean="0"/>
            <a:t>Alternatives for critical raw materials</a:t>
          </a:r>
          <a:endParaRPr lang="en-GB" dirty="0" smtClean="0"/>
        </a:p>
      </dgm:t>
    </dgm:pt>
    <dgm:pt modelId="{1480B5A7-6045-4D80-AEC5-611875F8321C}" type="parTrans" cxnId="{D8BAFEE8-54B1-46FF-9850-5DB58C8ED19E}">
      <dgm:prSet/>
      <dgm:spPr/>
      <dgm:t>
        <a:bodyPr/>
        <a:lstStyle/>
        <a:p>
          <a:endParaRPr lang="en-GB"/>
        </a:p>
      </dgm:t>
    </dgm:pt>
    <dgm:pt modelId="{0585848B-EE1B-4B58-9727-C671B4624A96}" type="sibTrans" cxnId="{D8BAFEE8-54B1-46FF-9850-5DB58C8ED19E}">
      <dgm:prSet/>
      <dgm:spPr/>
      <dgm:t>
        <a:bodyPr/>
        <a:lstStyle/>
        <a:p>
          <a:endParaRPr lang="en-GB"/>
        </a:p>
      </dgm:t>
    </dgm:pt>
    <dgm:pt modelId="{4836A4AE-28E2-4B14-BA40-4465CF5E2EE5}">
      <dgm:prSet/>
      <dgm:spPr/>
      <dgm:t>
        <a:bodyPr/>
        <a:lstStyle/>
        <a:p>
          <a:r>
            <a:rPr lang="en-GB" dirty="0" smtClean="0"/>
            <a:t>Improve social awareness</a:t>
          </a:r>
          <a:endParaRPr lang="en-GB" dirty="0"/>
        </a:p>
      </dgm:t>
    </dgm:pt>
    <dgm:pt modelId="{A72DDFCC-37A0-4C37-8F5C-407CB4B6CFDF}" type="parTrans" cxnId="{A74FD3BE-E601-40B5-95EB-F35306620B9E}">
      <dgm:prSet/>
      <dgm:spPr/>
      <dgm:t>
        <a:bodyPr/>
        <a:lstStyle/>
        <a:p>
          <a:endParaRPr lang="en-GB"/>
        </a:p>
      </dgm:t>
    </dgm:pt>
    <dgm:pt modelId="{13537CC5-B256-4D9E-AF7F-FBDEDD0C6A02}" type="sibTrans" cxnId="{A74FD3BE-E601-40B5-95EB-F35306620B9E}">
      <dgm:prSet/>
      <dgm:spPr/>
      <dgm:t>
        <a:bodyPr/>
        <a:lstStyle/>
        <a:p>
          <a:endParaRPr lang="en-GB"/>
        </a:p>
      </dgm:t>
    </dgm:pt>
    <dgm:pt modelId="{562CE4FA-F859-45F2-852A-65B3330BE2BC}">
      <dgm:prSet/>
      <dgm:spPr>
        <a:solidFill>
          <a:srgbClr val="92D050"/>
        </a:solidFill>
      </dgm:spPr>
      <dgm:t>
        <a:bodyPr/>
        <a:lstStyle/>
        <a:p>
          <a:r>
            <a:rPr lang="en-GB" b="1" dirty="0" smtClean="0"/>
            <a:t>4. Enabling the transition towards a green economy through eco-innovation</a:t>
          </a:r>
        </a:p>
      </dgm:t>
    </dgm:pt>
    <dgm:pt modelId="{8647316B-DF9E-46C6-9698-E68A2B553441}" type="parTrans" cxnId="{D23FCC1F-434D-44C6-ABB6-490E2008D8CF}">
      <dgm:prSet/>
      <dgm:spPr/>
      <dgm:t>
        <a:bodyPr/>
        <a:lstStyle/>
        <a:p>
          <a:endParaRPr lang="en-GB"/>
        </a:p>
      </dgm:t>
    </dgm:pt>
    <dgm:pt modelId="{9F00FE02-A33E-4AC3-947C-EC0FBD1EA28D}" type="sibTrans" cxnId="{D23FCC1F-434D-44C6-ABB6-490E2008D8CF}">
      <dgm:prSet/>
      <dgm:spPr/>
      <dgm:t>
        <a:bodyPr/>
        <a:lstStyle/>
        <a:p>
          <a:endParaRPr lang="en-GB"/>
        </a:p>
      </dgm:t>
    </dgm:pt>
    <dgm:pt modelId="{D6725C7C-2F6E-4F8C-B4D2-559A6D3F00D2}">
      <dgm:prSet/>
      <dgm:spPr/>
      <dgm:t>
        <a:bodyPr/>
        <a:lstStyle/>
        <a:p>
          <a:r>
            <a:rPr lang="en-GB" dirty="0" smtClean="0"/>
            <a:t>Strengthen eco-innovation and market uptake</a:t>
          </a:r>
        </a:p>
      </dgm:t>
    </dgm:pt>
    <dgm:pt modelId="{92C90436-B185-48DF-A817-9BCD112FEC93}" type="parTrans" cxnId="{49BC8A4F-AD34-436A-BE94-C8615FCC2DF9}">
      <dgm:prSet/>
      <dgm:spPr/>
      <dgm:t>
        <a:bodyPr/>
        <a:lstStyle/>
        <a:p>
          <a:endParaRPr lang="en-GB"/>
        </a:p>
      </dgm:t>
    </dgm:pt>
    <dgm:pt modelId="{54DFD278-2932-4586-9C76-DF7C9C29E407}" type="sibTrans" cxnId="{49BC8A4F-AD34-436A-BE94-C8615FCC2DF9}">
      <dgm:prSet/>
      <dgm:spPr/>
      <dgm:t>
        <a:bodyPr/>
        <a:lstStyle/>
        <a:p>
          <a:endParaRPr lang="en-GB"/>
        </a:p>
      </dgm:t>
    </dgm:pt>
    <dgm:pt modelId="{47345CD3-A3C8-449D-8115-235178B15AB3}">
      <dgm:prSet/>
      <dgm:spPr/>
      <dgm:t>
        <a:bodyPr/>
        <a:lstStyle/>
        <a:p>
          <a:r>
            <a:rPr lang="en-GB" dirty="0" smtClean="0"/>
            <a:t>Innovative policies and societal changes</a:t>
          </a:r>
        </a:p>
      </dgm:t>
    </dgm:pt>
    <dgm:pt modelId="{22A30E25-D8DD-44F7-83AB-1703B5781BE5}" type="parTrans" cxnId="{C378E3DF-A2F4-4058-900C-23DC369CBC26}">
      <dgm:prSet/>
      <dgm:spPr/>
      <dgm:t>
        <a:bodyPr/>
        <a:lstStyle/>
        <a:p>
          <a:endParaRPr lang="en-GB"/>
        </a:p>
      </dgm:t>
    </dgm:pt>
    <dgm:pt modelId="{2F745F84-67AC-4493-B4F1-ECFC5AED3DA5}" type="sibTrans" cxnId="{C378E3DF-A2F4-4058-900C-23DC369CBC26}">
      <dgm:prSet/>
      <dgm:spPr/>
      <dgm:t>
        <a:bodyPr/>
        <a:lstStyle/>
        <a:p>
          <a:endParaRPr lang="en-GB"/>
        </a:p>
      </dgm:t>
    </dgm:pt>
    <dgm:pt modelId="{DBE2ADC4-3DBE-44DB-8602-A45F5727DC57}">
      <dgm:prSet/>
      <dgm:spPr/>
      <dgm:t>
        <a:bodyPr/>
        <a:lstStyle/>
        <a:p>
          <a:r>
            <a:rPr lang="en-GB" dirty="0" smtClean="0"/>
            <a:t>Resource efficiency through digital systems</a:t>
          </a:r>
        </a:p>
      </dgm:t>
    </dgm:pt>
    <dgm:pt modelId="{B3FEE073-15C7-40ED-AB80-C4A49BB3446E}" type="parTrans" cxnId="{BA39ADFE-C277-4527-9EA8-B5260B59D52D}">
      <dgm:prSet/>
      <dgm:spPr/>
      <dgm:t>
        <a:bodyPr/>
        <a:lstStyle/>
        <a:p>
          <a:endParaRPr lang="en-GB"/>
        </a:p>
      </dgm:t>
    </dgm:pt>
    <dgm:pt modelId="{9DA7AE7B-9BFF-45AA-A76D-7C0CE63B3E20}" type="sibTrans" cxnId="{BA39ADFE-C277-4527-9EA8-B5260B59D52D}">
      <dgm:prSet/>
      <dgm:spPr/>
      <dgm:t>
        <a:bodyPr/>
        <a:lstStyle/>
        <a:p>
          <a:endParaRPr lang="en-GB"/>
        </a:p>
      </dgm:t>
    </dgm:pt>
    <dgm:pt modelId="{554FD1C8-B049-4227-B865-742C8C30897D}" type="pres">
      <dgm:prSet presAssocID="{EF5F5969-5630-4568-A748-BEEB52ADA034}" presName="linear" presStyleCnt="0">
        <dgm:presLayoutVars>
          <dgm:animLvl val="lvl"/>
          <dgm:resizeHandles val="exact"/>
        </dgm:presLayoutVars>
      </dgm:prSet>
      <dgm:spPr/>
      <dgm:t>
        <a:bodyPr/>
        <a:lstStyle/>
        <a:p>
          <a:endParaRPr lang="en-GB"/>
        </a:p>
      </dgm:t>
    </dgm:pt>
    <dgm:pt modelId="{72462F45-3072-4A8B-8A43-CFD39D36EFA0}" type="pres">
      <dgm:prSet presAssocID="{3B870475-55D2-4805-8870-8C93F384BD21}" presName="parentText" presStyleLbl="node1" presStyleIdx="0" presStyleCnt="4">
        <dgm:presLayoutVars>
          <dgm:chMax val="0"/>
          <dgm:bulletEnabled val="1"/>
        </dgm:presLayoutVars>
      </dgm:prSet>
      <dgm:spPr/>
      <dgm:t>
        <a:bodyPr/>
        <a:lstStyle/>
        <a:p>
          <a:endParaRPr lang="en-GB"/>
        </a:p>
      </dgm:t>
    </dgm:pt>
    <dgm:pt modelId="{09976644-2C66-46F3-9231-CA7B7828B2BA}" type="pres">
      <dgm:prSet presAssocID="{3B870475-55D2-4805-8870-8C93F384BD21}" presName="childText" presStyleLbl="revTx" presStyleIdx="0" presStyleCnt="4">
        <dgm:presLayoutVars>
          <dgm:bulletEnabled val="1"/>
        </dgm:presLayoutVars>
      </dgm:prSet>
      <dgm:spPr/>
      <dgm:t>
        <a:bodyPr/>
        <a:lstStyle/>
        <a:p>
          <a:endParaRPr lang="en-GB"/>
        </a:p>
      </dgm:t>
    </dgm:pt>
    <dgm:pt modelId="{2F4FBEF7-2963-4F94-AB97-3C135B8BD75C}" type="pres">
      <dgm:prSet presAssocID="{AA13A973-B9AC-4CF7-B8A8-713CFCFAC897}" presName="parentText" presStyleLbl="node1" presStyleIdx="1" presStyleCnt="4">
        <dgm:presLayoutVars>
          <dgm:chMax val="0"/>
          <dgm:bulletEnabled val="1"/>
        </dgm:presLayoutVars>
      </dgm:prSet>
      <dgm:spPr/>
      <dgm:t>
        <a:bodyPr/>
        <a:lstStyle/>
        <a:p>
          <a:endParaRPr lang="en-GB"/>
        </a:p>
      </dgm:t>
    </dgm:pt>
    <dgm:pt modelId="{CFD01F5C-440A-410D-9CC4-2266593FDBD2}" type="pres">
      <dgm:prSet presAssocID="{AA13A973-B9AC-4CF7-B8A8-713CFCFAC897}" presName="childText" presStyleLbl="revTx" presStyleIdx="1" presStyleCnt="4">
        <dgm:presLayoutVars>
          <dgm:bulletEnabled val="1"/>
        </dgm:presLayoutVars>
      </dgm:prSet>
      <dgm:spPr/>
      <dgm:t>
        <a:bodyPr/>
        <a:lstStyle/>
        <a:p>
          <a:endParaRPr lang="en-GB"/>
        </a:p>
      </dgm:t>
    </dgm:pt>
    <dgm:pt modelId="{A888DE26-3934-4A82-838B-7ED069F48E74}" type="pres">
      <dgm:prSet presAssocID="{C95B9A8A-3A68-4CF3-A883-7397F2FCC80B}" presName="parentText" presStyleLbl="node1" presStyleIdx="2" presStyleCnt="4">
        <dgm:presLayoutVars>
          <dgm:chMax val="0"/>
          <dgm:bulletEnabled val="1"/>
        </dgm:presLayoutVars>
      </dgm:prSet>
      <dgm:spPr/>
      <dgm:t>
        <a:bodyPr/>
        <a:lstStyle/>
        <a:p>
          <a:endParaRPr lang="en-GB"/>
        </a:p>
      </dgm:t>
    </dgm:pt>
    <dgm:pt modelId="{EA09CA53-6AD6-4554-BB90-F0311B48B135}" type="pres">
      <dgm:prSet presAssocID="{C95B9A8A-3A68-4CF3-A883-7397F2FCC80B}" presName="childText" presStyleLbl="revTx" presStyleIdx="2" presStyleCnt="4">
        <dgm:presLayoutVars>
          <dgm:bulletEnabled val="1"/>
        </dgm:presLayoutVars>
      </dgm:prSet>
      <dgm:spPr/>
      <dgm:t>
        <a:bodyPr/>
        <a:lstStyle/>
        <a:p>
          <a:endParaRPr lang="en-GB"/>
        </a:p>
      </dgm:t>
    </dgm:pt>
    <dgm:pt modelId="{CFC2F9A9-E3FA-4BD6-80D5-C769A84AF1B4}" type="pres">
      <dgm:prSet presAssocID="{562CE4FA-F859-45F2-852A-65B3330BE2BC}" presName="parentText" presStyleLbl="node1" presStyleIdx="3" presStyleCnt="4">
        <dgm:presLayoutVars>
          <dgm:chMax val="0"/>
          <dgm:bulletEnabled val="1"/>
        </dgm:presLayoutVars>
      </dgm:prSet>
      <dgm:spPr/>
      <dgm:t>
        <a:bodyPr/>
        <a:lstStyle/>
        <a:p>
          <a:endParaRPr lang="en-GB"/>
        </a:p>
      </dgm:t>
    </dgm:pt>
    <dgm:pt modelId="{2EB98C7D-8BF0-40F2-8786-BEB02D93FF2F}" type="pres">
      <dgm:prSet presAssocID="{562CE4FA-F859-45F2-852A-65B3330BE2BC}" presName="childText" presStyleLbl="revTx" presStyleIdx="3" presStyleCnt="4">
        <dgm:presLayoutVars>
          <dgm:bulletEnabled val="1"/>
        </dgm:presLayoutVars>
      </dgm:prSet>
      <dgm:spPr/>
      <dgm:t>
        <a:bodyPr/>
        <a:lstStyle/>
        <a:p>
          <a:endParaRPr lang="en-GB"/>
        </a:p>
      </dgm:t>
    </dgm:pt>
  </dgm:ptLst>
  <dgm:cxnLst>
    <dgm:cxn modelId="{D23FCC1F-434D-44C6-ABB6-490E2008D8CF}" srcId="{EF5F5969-5630-4568-A748-BEEB52ADA034}" destId="{562CE4FA-F859-45F2-852A-65B3330BE2BC}" srcOrd="3" destOrd="0" parTransId="{8647316B-DF9E-46C6-9698-E68A2B553441}" sibTransId="{9F00FE02-A33E-4AC3-947C-EC0FBD1EA28D}"/>
    <dgm:cxn modelId="{CD98D1FE-A63C-4851-9094-050D2FCB22AD}" srcId="{3B870475-55D2-4805-8870-8C93F384BD21}" destId="{C6F6BE03-5299-4E95-A8F0-840E17347E52}" srcOrd="2" destOrd="0" parTransId="{75EB3D15-6F5E-462F-A9C5-4A9E7A061D40}" sibTransId="{AD1D8BE4-3273-4562-9EC4-96A1C1C9029D}"/>
    <dgm:cxn modelId="{BB644680-2FAB-419D-B7FE-2162A3DA941B}" srcId="{AA13A973-B9AC-4CF7-B8A8-713CFCFAC897}" destId="{2CED1F59-DA1B-4BFE-8F79-7E51ED88F2F9}" srcOrd="0" destOrd="0" parTransId="{4053ED48-9C69-43E9-B9BE-CB3A1B7DBFA6}" sibTransId="{E8A50DEF-38C2-4AE7-89CD-DF3340DAB6B4}"/>
    <dgm:cxn modelId="{ABFE5897-24D0-2A44-99B5-502BF8AF5EFF}" type="presOf" srcId="{AA13A973-B9AC-4CF7-B8A8-713CFCFAC897}" destId="{2F4FBEF7-2963-4F94-AB97-3C135B8BD75C}" srcOrd="0" destOrd="0" presId="urn:microsoft.com/office/officeart/2005/8/layout/vList2"/>
    <dgm:cxn modelId="{5B56B922-9699-4E6A-BAF5-E0C8045E5EDA}" srcId="{C95B9A8A-3A68-4CF3-A883-7397F2FCC80B}" destId="{480ED0C5-021D-4179-9276-9F73A1BA8F7C}" srcOrd="1" destOrd="0" parTransId="{FDE846B7-9F07-48F7-9835-DB2E9D34B08D}" sibTransId="{E6268B90-00A5-482E-A25A-F05A37CCB9D9}"/>
    <dgm:cxn modelId="{BDCC02EF-8912-8149-91AA-06CCA5F63403}" type="presOf" srcId="{4836A4AE-28E2-4B14-BA40-4465CF5E2EE5}" destId="{EA09CA53-6AD6-4554-BB90-F0311B48B135}" srcOrd="0" destOrd="3" presId="urn:microsoft.com/office/officeart/2005/8/layout/vList2"/>
    <dgm:cxn modelId="{9D0D37A5-9F99-460B-B699-1527D4663DB2}" srcId="{3B870475-55D2-4805-8870-8C93F384BD21}" destId="{FBC6EAA8-7DA0-4385-B549-38A8FD524CC2}" srcOrd="1" destOrd="0" parTransId="{ABCE3D4A-C0AC-4046-A474-18890D6023D2}" sibTransId="{E16E1A14-23EF-440E-95D8-8E63C32311DE}"/>
    <dgm:cxn modelId="{765FEC10-69A8-7B48-B950-6259EFEE3722}" type="presOf" srcId="{FBC6EAA8-7DA0-4385-B549-38A8FD524CC2}" destId="{09976644-2C66-46F3-9231-CA7B7828B2BA}" srcOrd="0" destOrd="1" presId="urn:microsoft.com/office/officeart/2005/8/layout/vList2"/>
    <dgm:cxn modelId="{49BC8A4F-AD34-436A-BE94-C8615FCC2DF9}" srcId="{562CE4FA-F859-45F2-852A-65B3330BE2BC}" destId="{D6725C7C-2F6E-4F8C-B4D2-559A6D3F00D2}" srcOrd="0" destOrd="0" parTransId="{92C90436-B185-48DF-A817-9BCD112FEC93}" sibTransId="{54DFD278-2932-4586-9C76-DF7C9C29E407}"/>
    <dgm:cxn modelId="{E10A36F9-A7FC-F24C-AE6A-C63845F3E431}" type="presOf" srcId="{562CE4FA-F859-45F2-852A-65B3330BE2BC}" destId="{CFC2F9A9-E3FA-4BD6-80D5-C769A84AF1B4}" srcOrd="0" destOrd="0" presId="urn:microsoft.com/office/officeart/2005/8/layout/vList2"/>
    <dgm:cxn modelId="{0F3328E2-6B77-6F40-9476-8D3558A0E82F}" type="presOf" srcId="{C95B9A8A-3A68-4CF3-A883-7397F2FCC80B}" destId="{A888DE26-3934-4A82-838B-7ED069F48E74}" srcOrd="0" destOrd="0" presId="urn:microsoft.com/office/officeart/2005/8/layout/vList2"/>
    <dgm:cxn modelId="{21C9B230-316F-824D-B8C9-82EE61E3D77D}" type="presOf" srcId="{3B870475-55D2-4805-8870-8C93F384BD21}" destId="{72462F45-3072-4A8B-8A43-CFD39D36EFA0}" srcOrd="0" destOrd="0" presId="urn:microsoft.com/office/officeart/2005/8/layout/vList2"/>
    <dgm:cxn modelId="{53831040-17B4-DF4B-A3D4-68563FE0CB12}" type="presOf" srcId="{085CA7E2-A6DF-42D5-A322-48C7F961214A}" destId="{EA09CA53-6AD6-4554-BB90-F0311B48B135}" srcOrd="0" destOrd="0" presId="urn:microsoft.com/office/officeart/2005/8/layout/vList2"/>
    <dgm:cxn modelId="{C378E3DF-A2F4-4058-900C-23DC369CBC26}" srcId="{562CE4FA-F859-45F2-852A-65B3330BE2BC}" destId="{47345CD3-A3C8-449D-8115-235178B15AB3}" srcOrd="1" destOrd="0" parTransId="{22A30E25-D8DD-44F7-83AB-1703B5781BE5}" sibTransId="{2F745F84-67AC-4493-B4F1-ECFC5AED3DA5}"/>
    <dgm:cxn modelId="{11E6535C-0F03-461C-B5E5-2A5DB74E616F}" srcId="{3B870475-55D2-4805-8870-8C93F384BD21}" destId="{685A9FF8-3911-4141-A442-27233D4F7BFF}" srcOrd="0" destOrd="0" parTransId="{CD52C4DE-C28C-438B-814E-72067E48FD05}" sibTransId="{45FF3A8A-DD01-401D-A4CB-7599C9B8A1F3}"/>
    <dgm:cxn modelId="{99022E28-A7FB-8347-A551-662FAAF33980}" type="presOf" srcId="{DBE2ADC4-3DBE-44DB-8602-A45F5727DC57}" destId="{2EB98C7D-8BF0-40F2-8786-BEB02D93FF2F}" srcOrd="0" destOrd="2" presId="urn:microsoft.com/office/officeart/2005/8/layout/vList2"/>
    <dgm:cxn modelId="{BA39ADFE-C277-4527-9EA8-B5260B59D52D}" srcId="{562CE4FA-F859-45F2-852A-65B3330BE2BC}" destId="{DBE2ADC4-3DBE-44DB-8602-A45F5727DC57}" srcOrd="2" destOrd="0" parTransId="{B3FEE073-15C7-40ED-AB80-C4A49BB3446E}" sibTransId="{9DA7AE7B-9BFF-45AA-A76D-7C0CE63B3E20}"/>
    <dgm:cxn modelId="{8944F90E-3993-DC4A-BE4D-11F6532DDA9D}" type="presOf" srcId="{60AED488-60A5-43EC-932D-5AA71ACE2600}" destId="{CFD01F5C-440A-410D-9CC4-2266593FDBD2}" srcOrd="0" destOrd="1" presId="urn:microsoft.com/office/officeart/2005/8/layout/vList2"/>
    <dgm:cxn modelId="{0D552903-B0FB-0B41-95A6-C257C75E8C39}" type="presOf" srcId="{480ED0C5-021D-4179-9276-9F73A1BA8F7C}" destId="{EA09CA53-6AD6-4554-BB90-F0311B48B135}" srcOrd="0" destOrd="1" presId="urn:microsoft.com/office/officeart/2005/8/layout/vList2"/>
    <dgm:cxn modelId="{1DC6994B-5DDE-D841-AAC0-46D3C0EF610D}" type="presOf" srcId="{DCA8325E-EA51-4489-84EA-8293F3FE7CE4}" destId="{EA09CA53-6AD6-4554-BB90-F0311B48B135}" srcOrd="0" destOrd="2" presId="urn:microsoft.com/office/officeart/2005/8/layout/vList2"/>
    <dgm:cxn modelId="{4C9A6486-E9BC-4E36-BBC2-0B5E5CF3DA5F}" srcId="{C95B9A8A-3A68-4CF3-A883-7397F2FCC80B}" destId="{085CA7E2-A6DF-42D5-A322-48C7F961214A}" srcOrd="0" destOrd="0" parTransId="{12B4C7F2-16CF-43FA-B9D1-EA523E7A1D42}" sibTransId="{ADCECAD0-5945-4C5F-ACDE-F59A21F120A1}"/>
    <dgm:cxn modelId="{D8BAFEE8-54B1-46FF-9850-5DB58C8ED19E}" srcId="{C95B9A8A-3A68-4CF3-A883-7397F2FCC80B}" destId="{DCA8325E-EA51-4489-84EA-8293F3FE7CE4}" srcOrd="2" destOrd="0" parTransId="{1480B5A7-6045-4D80-AEC5-611875F8321C}" sibTransId="{0585848B-EE1B-4B58-9727-C671B4624A96}"/>
    <dgm:cxn modelId="{BAEFB8F3-DE0C-CA40-848B-BCE1A46F125D}" type="presOf" srcId="{685A9FF8-3911-4141-A442-27233D4F7BFF}" destId="{09976644-2C66-46F3-9231-CA7B7828B2BA}" srcOrd="0" destOrd="0" presId="urn:microsoft.com/office/officeart/2005/8/layout/vList2"/>
    <dgm:cxn modelId="{4883888D-451A-4116-A3A0-EA0C755BF403}" srcId="{EF5F5969-5630-4568-A748-BEEB52ADA034}" destId="{C95B9A8A-3A68-4CF3-A883-7397F2FCC80B}" srcOrd="2" destOrd="0" parTransId="{07C93EE1-4A15-4B85-B8A3-DB58C9BFBE53}" sibTransId="{479F3D19-D545-401A-9AB7-A8B836E6D003}"/>
    <dgm:cxn modelId="{23A2EE8E-3D0F-BA4C-A8C7-EF30AD2FF418}" type="presOf" srcId="{D6725C7C-2F6E-4F8C-B4D2-559A6D3F00D2}" destId="{2EB98C7D-8BF0-40F2-8786-BEB02D93FF2F}" srcOrd="0" destOrd="0" presId="urn:microsoft.com/office/officeart/2005/8/layout/vList2"/>
    <dgm:cxn modelId="{ED565321-8F63-0342-8CF3-C715BF9B50F2}" type="presOf" srcId="{47345CD3-A3C8-449D-8115-235178B15AB3}" destId="{2EB98C7D-8BF0-40F2-8786-BEB02D93FF2F}" srcOrd="0" destOrd="1" presId="urn:microsoft.com/office/officeart/2005/8/layout/vList2"/>
    <dgm:cxn modelId="{EDAFB482-5BFC-42BA-9CE7-5F0F71F0E5D7}" srcId="{EF5F5969-5630-4568-A748-BEEB52ADA034}" destId="{AA13A973-B9AC-4CF7-B8A8-713CFCFAC897}" srcOrd="1" destOrd="0" parTransId="{640202FB-9711-4486-95C9-32F69A98692F}" sibTransId="{5C996F7A-C478-4640-AE9D-706E36F281EE}"/>
    <dgm:cxn modelId="{A74FD3BE-E601-40B5-95EB-F35306620B9E}" srcId="{C95B9A8A-3A68-4CF3-A883-7397F2FCC80B}" destId="{4836A4AE-28E2-4B14-BA40-4465CF5E2EE5}" srcOrd="3" destOrd="0" parTransId="{A72DDFCC-37A0-4C37-8F5C-407CB4B6CFDF}" sibTransId="{13537CC5-B256-4D9E-AF7F-FBDEDD0C6A02}"/>
    <dgm:cxn modelId="{B0643981-D469-42A0-8255-937AABCD982B}" srcId="{EF5F5969-5630-4568-A748-BEEB52ADA034}" destId="{3B870475-55D2-4805-8870-8C93F384BD21}" srcOrd="0" destOrd="0" parTransId="{4DEB6703-0CCA-4D24-8DBF-68924B8DDC08}" sibTransId="{B6617E70-223E-475C-A4EE-99BABBAEEDFE}"/>
    <dgm:cxn modelId="{E2F9A8C6-C5CE-4741-8839-C9D479B6675C}" type="presOf" srcId="{EF5F5969-5630-4568-A748-BEEB52ADA034}" destId="{554FD1C8-B049-4227-B865-742C8C30897D}" srcOrd="0" destOrd="0" presId="urn:microsoft.com/office/officeart/2005/8/layout/vList2"/>
    <dgm:cxn modelId="{0088FB54-7AA5-B54B-8008-019862C69F04}" type="presOf" srcId="{C6F6BE03-5299-4E95-A8F0-840E17347E52}" destId="{09976644-2C66-46F3-9231-CA7B7828B2BA}" srcOrd="0" destOrd="2" presId="urn:microsoft.com/office/officeart/2005/8/layout/vList2"/>
    <dgm:cxn modelId="{93B654E3-73AB-4CFC-928F-BAEE476BE022}" srcId="{AA13A973-B9AC-4CF7-B8A8-713CFCFAC897}" destId="{60AED488-60A5-43EC-932D-5AA71ACE2600}" srcOrd="1" destOrd="0" parTransId="{A58B1D87-5B8E-44F9-8877-62AF05B3EFA2}" sibTransId="{5CC1A3E7-3937-43FF-B2CD-38AD6E493E88}"/>
    <dgm:cxn modelId="{0781BC56-FDEE-9741-9A7B-4FE952D219C4}" type="presOf" srcId="{2CED1F59-DA1B-4BFE-8F79-7E51ED88F2F9}" destId="{CFD01F5C-440A-410D-9CC4-2266593FDBD2}" srcOrd="0" destOrd="0" presId="urn:microsoft.com/office/officeart/2005/8/layout/vList2"/>
    <dgm:cxn modelId="{70DEA1B1-1EF5-0B42-A529-9B463A8FA30B}" type="presParOf" srcId="{554FD1C8-B049-4227-B865-742C8C30897D}" destId="{72462F45-3072-4A8B-8A43-CFD39D36EFA0}" srcOrd="0" destOrd="0" presId="urn:microsoft.com/office/officeart/2005/8/layout/vList2"/>
    <dgm:cxn modelId="{2EA1F556-9A3D-9F4C-B027-5F723A97E558}" type="presParOf" srcId="{554FD1C8-B049-4227-B865-742C8C30897D}" destId="{09976644-2C66-46F3-9231-CA7B7828B2BA}" srcOrd="1" destOrd="0" presId="urn:microsoft.com/office/officeart/2005/8/layout/vList2"/>
    <dgm:cxn modelId="{C8D816A7-F841-BB4E-9784-AA1356B9BF1F}" type="presParOf" srcId="{554FD1C8-B049-4227-B865-742C8C30897D}" destId="{2F4FBEF7-2963-4F94-AB97-3C135B8BD75C}" srcOrd="2" destOrd="0" presId="urn:microsoft.com/office/officeart/2005/8/layout/vList2"/>
    <dgm:cxn modelId="{E31F7790-8A63-2749-9438-850D6650AE3F}" type="presParOf" srcId="{554FD1C8-B049-4227-B865-742C8C30897D}" destId="{CFD01F5C-440A-410D-9CC4-2266593FDBD2}" srcOrd="3" destOrd="0" presId="urn:microsoft.com/office/officeart/2005/8/layout/vList2"/>
    <dgm:cxn modelId="{26D218C2-92CC-2A47-8ADB-6CC18EC0D38B}" type="presParOf" srcId="{554FD1C8-B049-4227-B865-742C8C30897D}" destId="{A888DE26-3934-4A82-838B-7ED069F48E74}" srcOrd="4" destOrd="0" presId="urn:microsoft.com/office/officeart/2005/8/layout/vList2"/>
    <dgm:cxn modelId="{CDD1A68F-ECC6-234D-AE29-0E4106FE422E}" type="presParOf" srcId="{554FD1C8-B049-4227-B865-742C8C30897D}" destId="{EA09CA53-6AD6-4554-BB90-F0311B48B135}" srcOrd="5" destOrd="0" presId="urn:microsoft.com/office/officeart/2005/8/layout/vList2"/>
    <dgm:cxn modelId="{0246388B-715F-5645-B31F-3A4AEBA398F7}" type="presParOf" srcId="{554FD1C8-B049-4227-B865-742C8C30897D}" destId="{CFC2F9A9-E3FA-4BD6-80D5-C769A84AF1B4}" srcOrd="6" destOrd="0" presId="urn:microsoft.com/office/officeart/2005/8/layout/vList2"/>
    <dgm:cxn modelId="{777C48CE-E150-4D45-BB08-38C13D233D9B}" type="presParOf" srcId="{554FD1C8-B049-4227-B865-742C8C30897D}" destId="{2EB98C7D-8BF0-40F2-8786-BEB02D93FF2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E49F-35A1-4CD9-A787-5E956B18BDDE}">
      <dsp:nvSpPr>
        <dsp:cNvPr id="0" name=""/>
        <dsp:cNvSpPr/>
      </dsp:nvSpPr>
      <dsp:spPr>
        <a:xfrm>
          <a:off x="0"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Excellent Science</a:t>
          </a:r>
        </a:p>
      </dsp:txBody>
      <dsp:txXfrm>
        <a:off x="0" y="0"/>
        <a:ext cx="2054964" cy="993710"/>
      </dsp:txXfrm>
    </dsp:sp>
    <dsp:sp modelId="{552724DC-8A3B-4AC0-9AD2-03FE596F6224}">
      <dsp:nvSpPr>
        <dsp:cNvPr id="0" name=""/>
        <dsp:cNvSpPr/>
      </dsp:nvSpPr>
      <dsp:spPr>
        <a:xfrm>
          <a:off x="206286" y="993791"/>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dirty="0"/>
            <a:t>European Research Council (ERC)</a:t>
          </a:r>
        </a:p>
      </dsp:txBody>
      <dsp:txXfrm>
        <a:off x="220419" y="1007924"/>
        <a:ext cx="1615705" cy="454275"/>
      </dsp:txXfrm>
    </dsp:sp>
    <dsp:sp modelId="{8DA8FAB4-3312-4331-9822-1F0B10A52AD8}">
      <dsp:nvSpPr>
        <dsp:cNvPr id="0" name=""/>
        <dsp:cNvSpPr/>
      </dsp:nvSpPr>
      <dsp:spPr>
        <a:xfrm>
          <a:off x="206286" y="1550569"/>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Future and Emerging Technologies (FET)</a:t>
          </a:r>
        </a:p>
      </dsp:txBody>
      <dsp:txXfrm>
        <a:off x="220419" y="1564702"/>
        <a:ext cx="1615705" cy="454275"/>
      </dsp:txXfrm>
    </dsp:sp>
    <dsp:sp modelId="{F6BFAF5D-51A3-481E-A2E5-C1AD8B01B342}">
      <dsp:nvSpPr>
        <dsp:cNvPr id="0" name=""/>
        <dsp:cNvSpPr/>
      </dsp:nvSpPr>
      <dsp:spPr>
        <a:xfrm>
          <a:off x="206286" y="2107348"/>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Marie Skłodowska-Curie Actions (MSCA)</a:t>
          </a:r>
        </a:p>
      </dsp:txBody>
      <dsp:txXfrm>
        <a:off x="220419" y="2121481"/>
        <a:ext cx="1615705" cy="454275"/>
      </dsp:txXfrm>
    </dsp:sp>
    <dsp:sp modelId="{7DF625EA-3CAF-40EC-8E5B-E1C961EF62E8}">
      <dsp:nvSpPr>
        <dsp:cNvPr id="0" name=""/>
        <dsp:cNvSpPr/>
      </dsp:nvSpPr>
      <dsp:spPr>
        <a:xfrm>
          <a:off x="206286" y="2664127"/>
          <a:ext cx="1643971" cy="48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Research Infrastructures</a:t>
          </a:r>
        </a:p>
      </dsp:txBody>
      <dsp:txXfrm>
        <a:off x="220419" y="2678260"/>
        <a:ext cx="1615705" cy="454275"/>
      </dsp:txXfrm>
    </dsp:sp>
    <dsp:sp modelId="{4ED795A0-B59D-4836-9011-A4D20BD42DCF}">
      <dsp:nvSpPr>
        <dsp:cNvPr id="0" name=""/>
        <dsp:cNvSpPr/>
      </dsp:nvSpPr>
      <dsp:spPr>
        <a:xfrm>
          <a:off x="2209877"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Industrial Leadership</a:t>
          </a:r>
        </a:p>
      </dsp:txBody>
      <dsp:txXfrm>
        <a:off x="2209877" y="0"/>
        <a:ext cx="2054964" cy="993710"/>
      </dsp:txXfrm>
    </dsp:sp>
    <dsp:sp modelId="{3B5A5BA6-1805-4BD2-9C62-DAC447ED122D}">
      <dsp:nvSpPr>
        <dsp:cNvPr id="0" name=""/>
        <dsp:cNvSpPr/>
      </dsp:nvSpPr>
      <dsp:spPr>
        <a:xfrm>
          <a:off x="2415373" y="993991"/>
          <a:ext cx="1643971" cy="13559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Leadership in Enabling and Industrial Technologies (LEIT) - ICT, KETs, Space</a:t>
          </a:r>
        </a:p>
      </dsp:txBody>
      <dsp:txXfrm>
        <a:off x="2455087" y="1033705"/>
        <a:ext cx="1564543" cy="1276523"/>
      </dsp:txXfrm>
    </dsp:sp>
    <dsp:sp modelId="{2C83FCDB-50FF-4400-BAC1-A59F2749571C}">
      <dsp:nvSpPr>
        <dsp:cNvPr id="0" name=""/>
        <dsp:cNvSpPr/>
      </dsp:nvSpPr>
      <dsp:spPr>
        <a:xfrm>
          <a:off x="2415373" y="2504078"/>
          <a:ext cx="1643971" cy="2420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Access to Risk Finance</a:t>
          </a:r>
        </a:p>
      </dsp:txBody>
      <dsp:txXfrm>
        <a:off x="2422462" y="2511167"/>
        <a:ext cx="1629793" cy="227845"/>
      </dsp:txXfrm>
    </dsp:sp>
    <dsp:sp modelId="{B68FEFBF-CFDB-4CE6-BC6B-E7ED42B7E930}">
      <dsp:nvSpPr>
        <dsp:cNvPr id="0" name=""/>
        <dsp:cNvSpPr/>
      </dsp:nvSpPr>
      <dsp:spPr>
        <a:xfrm>
          <a:off x="2415373" y="2900237"/>
          <a:ext cx="1643971" cy="2462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Innovation in SMEs</a:t>
          </a:r>
        </a:p>
      </dsp:txBody>
      <dsp:txXfrm>
        <a:off x="2422585" y="2907449"/>
        <a:ext cx="1629547" cy="231807"/>
      </dsp:txXfrm>
    </dsp:sp>
    <dsp:sp modelId="{2518BE23-222D-47AD-9F03-D8EFA567F112}">
      <dsp:nvSpPr>
        <dsp:cNvPr id="0" name=""/>
        <dsp:cNvSpPr/>
      </dsp:nvSpPr>
      <dsp:spPr>
        <a:xfrm>
          <a:off x="4418964" y="0"/>
          <a:ext cx="2054964" cy="3312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a:t>Societal Challenges</a:t>
          </a:r>
        </a:p>
      </dsp:txBody>
      <dsp:txXfrm>
        <a:off x="4418964" y="0"/>
        <a:ext cx="2054964" cy="993710"/>
      </dsp:txXfrm>
    </dsp:sp>
    <dsp:sp modelId="{7B31870D-095C-4702-AAC2-DF4E449C1184}">
      <dsp:nvSpPr>
        <dsp:cNvPr id="0" name=""/>
        <dsp:cNvSpPr/>
      </dsp:nvSpPr>
      <dsp:spPr>
        <a:xfrm>
          <a:off x="4624460" y="995732"/>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Health and Wellbeing</a:t>
          </a:r>
        </a:p>
      </dsp:txBody>
      <dsp:txXfrm>
        <a:off x="4632404" y="1003676"/>
        <a:ext cx="1628083" cy="255344"/>
      </dsp:txXfrm>
    </dsp:sp>
    <dsp:sp modelId="{D7D8251D-EAEF-4E9D-946B-9098E8DBE736}">
      <dsp:nvSpPr>
        <dsp:cNvPr id="0" name=""/>
        <dsp:cNvSpPr/>
      </dsp:nvSpPr>
      <dsp:spPr>
        <a:xfrm>
          <a:off x="4624460" y="1308692"/>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Food security</a:t>
          </a:r>
        </a:p>
      </dsp:txBody>
      <dsp:txXfrm>
        <a:off x="4632404" y="1316636"/>
        <a:ext cx="1628083" cy="255344"/>
      </dsp:txXfrm>
    </dsp:sp>
    <dsp:sp modelId="{FA27F0A9-55FD-4274-8AF9-8F90668D752E}">
      <dsp:nvSpPr>
        <dsp:cNvPr id="0" name=""/>
        <dsp:cNvSpPr/>
      </dsp:nvSpPr>
      <dsp:spPr>
        <a:xfrm>
          <a:off x="4624460" y="1621653"/>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Transport</a:t>
          </a:r>
        </a:p>
      </dsp:txBody>
      <dsp:txXfrm>
        <a:off x="4632404" y="1629597"/>
        <a:ext cx="1628083" cy="255344"/>
      </dsp:txXfrm>
    </dsp:sp>
    <dsp:sp modelId="{9AA69073-8D74-4137-AEEF-3853FAB72694}">
      <dsp:nvSpPr>
        <dsp:cNvPr id="0" name=""/>
        <dsp:cNvSpPr/>
      </dsp:nvSpPr>
      <dsp:spPr>
        <a:xfrm>
          <a:off x="4624460" y="1934613"/>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Energy</a:t>
          </a:r>
        </a:p>
      </dsp:txBody>
      <dsp:txXfrm>
        <a:off x="4632404" y="1942557"/>
        <a:ext cx="1628083" cy="255344"/>
      </dsp:txXfrm>
    </dsp:sp>
    <dsp:sp modelId="{80B1090E-5E9D-4AE9-A67B-5B8FD3C5650E}">
      <dsp:nvSpPr>
        <dsp:cNvPr id="0" name=""/>
        <dsp:cNvSpPr/>
      </dsp:nvSpPr>
      <dsp:spPr>
        <a:xfrm>
          <a:off x="4624460" y="2247574"/>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Climate action</a:t>
          </a:r>
        </a:p>
      </dsp:txBody>
      <dsp:txXfrm>
        <a:off x="4632404" y="2255518"/>
        <a:ext cx="1628083" cy="255344"/>
      </dsp:txXfrm>
    </dsp:sp>
    <dsp:sp modelId="{F78160EA-47F7-4646-9E3A-28CAD31732B5}">
      <dsp:nvSpPr>
        <dsp:cNvPr id="0" name=""/>
        <dsp:cNvSpPr/>
      </dsp:nvSpPr>
      <dsp:spPr>
        <a:xfrm>
          <a:off x="4624460" y="2560534"/>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Societies</a:t>
          </a:r>
        </a:p>
      </dsp:txBody>
      <dsp:txXfrm>
        <a:off x="4632404" y="2568478"/>
        <a:ext cx="1628083" cy="255344"/>
      </dsp:txXfrm>
    </dsp:sp>
    <dsp:sp modelId="{55A14460-B99A-4C6F-9C02-732A218D5DD9}">
      <dsp:nvSpPr>
        <dsp:cNvPr id="0" name=""/>
        <dsp:cNvSpPr/>
      </dsp:nvSpPr>
      <dsp:spPr>
        <a:xfrm>
          <a:off x="4624460" y="2873495"/>
          <a:ext cx="1643971" cy="2712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Security</a:t>
          </a:r>
        </a:p>
      </dsp:txBody>
      <dsp:txXfrm>
        <a:off x="4632404" y="2881439"/>
        <a:ext cx="1628083" cy="2553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EEBB0-25B1-4793-8609-8DD5A16FC61A}">
      <dsp:nvSpPr>
        <dsp:cNvPr id="0" name=""/>
        <dsp:cNvSpPr/>
      </dsp:nvSpPr>
      <dsp:spPr>
        <a:xfrm>
          <a:off x="0" y="123593"/>
          <a:ext cx="6604000" cy="463319"/>
        </a:xfrm>
        <a:prstGeom prst="roundRect">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1. Inclusive societies</a:t>
          </a:r>
          <a:endParaRPr lang="en-GB" sz="1600" kern="1200" dirty="0"/>
        </a:p>
      </dsp:txBody>
      <dsp:txXfrm>
        <a:off x="22617" y="146210"/>
        <a:ext cx="6558766" cy="418085"/>
      </dsp:txXfrm>
    </dsp:sp>
    <dsp:sp modelId="{523DC289-787B-420C-AA3C-4D7FB8EDF1D8}">
      <dsp:nvSpPr>
        <dsp:cNvPr id="0" name=""/>
        <dsp:cNvSpPr/>
      </dsp:nvSpPr>
      <dsp:spPr>
        <a:xfrm>
          <a:off x="0" y="586913"/>
          <a:ext cx="660400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smtClean="0"/>
            <a:t>The mechanisms to promote smart, sustainable and inclusive growth</a:t>
          </a:r>
          <a:endParaRPr lang="en-GB" sz="1200" kern="1200" dirty="0"/>
        </a:p>
        <a:p>
          <a:pPr marL="114300" lvl="1" indent="-114300" algn="l" defTabSz="533400">
            <a:lnSpc>
              <a:spcPct val="90000"/>
            </a:lnSpc>
            <a:spcBef>
              <a:spcPct val="0"/>
            </a:spcBef>
            <a:spcAft>
              <a:spcPct val="20000"/>
            </a:spcAft>
            <a:buChar char="••"/>
          </a:pPr>
          <a:r>
            <a:rPr lang="en-GB" sz="1200" kern="1200" dirty="0" smtClean="0"/>
            <a:t>Resilient, inclusive, participatory, open and creative societies in Europe</a:t>
          </a:r>
        </a:p>
        <a:p>
          <a:pPr marL="114300" lvl="1" indent="-114300" algn="l" defTabSz="533400">
            <a:lnSpc>
              <a:spcPct val="90000"/>
            </a:lnSpc>
            <a:spcBef>
              <a:spcPct val="0"/>
            </a:spcBef>
            <a:spcAft>
              <a:spcPct val="20000"/>
            </a:spcAft>
            <a:buChar char="••"/>
          </a:pPr>
          <a:r>
            <a:rPr lang="en-GB" sz="1200" kern="1200" dirty="0" smtClean="0"/>
            <a:t>Strengthening Europe’s role as a global actor</a:t>
          </a:r>
        </a:p>
        <a:p>
          <a:pPr marL="114300" lvl="1" indent="-114300" algn="l" defTabSz="533400">
            <a:lnSpc>
              <a:spcPct val="90000"/>
            </a:lnSpc>
            <a:spcBef>
              <a:spcPct val="0"/>
            </a:spcBef>
            <a:spcAft>
              <a:spcPct val="20000"/>
            </a:spcAft>
            <a:buChar char="••"/>
          </a:pPr>
          <a:r>
            <a:rPr lang="en-GB" sz="1200" kern="1200" dirty="0" smtClean="0"/>
            <a:t>Promotion of sustainable and inclusive environments through innovative spatial and urban planning and design</a:t>
          </a:r>
        </a:p>
      </dsp:txBody>
      <dsp:txXfrm>
        <a:off x="0" y="586913"/>
        <a:ext cx="6604000" cy="1258560"/>
      </dsp:txXfrm>
    </dsp:sp>
    <dsp:sp modelId="{54FAFBB2-BA59-40BD-8BF4-AE3179380D9C}">
      <dsp:nvSpPr>
        <dsp:cNvPr id="0" name=""/>
        <dsp:cNvSpPr/>
      </dsp:nvSpPr>
      <dsp:spPr>
        <a:xfrm>
          <a:off x="0" y="1845473"/>
          <a:ext cx="6604000" cy="463319"/>
        </a:xfrm>
        <a:prstGeom prst="roundRect">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2. Innovative societies</a:t>
          </a:r>
          <a:endParaRPr lang="en-GB" sz="1600" kern="1200" dirty="0" smtClean="0"/>
        </a:p>
      </dsp:txBody>
      <dsp:txXfrm>
        <a:off x="22617" y="1868090"/>
        <a:ext cx="6558766" cy="418085"/>
      </dsp:txXfrm>
    </dsp:sp>
    <dsp:sp modelId="{0F6ACFAF-2CB5-4EFE-A866-AA95420C3226}">
      <dsp:nvSpPr>
        <dsp:cNvPr id="0" name=""/>
        <dsp:cNvSpPr/>
      </dsp:nvSpPr>
      <dsp:spPr>
        <a:xfrm>
          <a:off x="0" y="2308793"/>
          <a:ext cx="66040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Strengthen the evidence base and support for the Innovation Union and European Research Area (ERA)</a:t>
          </a:r>
        </a:p>
        <a:p>
          <a:pPr marL="114300" lvl="1" indent="-114300" algn="l" defTabSz="533400">
            <a:lnSpc>
              <a:spcPct val="90000"/>
            </a:lnSpc>
            <a:spcBef>
              <a:spcPct val="0"/>
            </a:spcBef>
            <a:spcAft>
              <a:spcPct val="20000"/>
            </a:spcAft>
            <a:buChar char="••"/>
          </a:pPr>
          <a:r>
            <a:rPr lang="en-US" sz="1200" kern="1200" dirty="0" smtClean="0"/>
            <a:t>New forms of innovation, incl. social innovation and creativity</a:t>
          </a:r>
        </a:p>
        <a:p>
          <a:pPr marL="114300" lvl="1" indent="-114300" algn="l" defTabSz="533400">
            <a:lnSpc>
              <a:spcPct val="90000"/>
            </a:lnSpc>
            <a:spcBef>
              <a:spcPct val="0"/>
            </a:spcBef>
            <a:spcAft>
              <a:spcPct val="20000"/>
            </a:spcAft>
            <a:buChar char="••"/>
          </a:pPr>
          <a:r>
            <a:rPr lang="en-US" sz="1200" kern="1200" dirty="0" smtClean="0"/>
            <a:t>Innovative, creative and productive potential of all generations</a:t>
          </a:r>
        </a:p>
      </dsp:txBody>
      <dsp:txXfrm>
        <a:off x="0" y="2308793"/>
        <a:ext cx="6604000" cy="993600"/>
      </dsp:txXfrm>
    </dsp:sp>
    <dsp:sp modelId="{6DBF5BEC-28F1-4BF2-A939-18975EB59216}">
      <dsp:nvSpPr>
        <dsp:cNvPr id="0" name=""/>
        <dsp:cNvSpPr/>
      </dsp:nvSpPr>
      <dsp:spPr>
        <a:xfrm>
          <a:off x="0" y="3302393"/>
          <a:ext cx="6604000" cy="463319"/>
        </a:xfrm>
        <a:prstGeom prst="roundRect">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3. Reflective societies</a:t>
          </a:r>
        </a:p>
      </dsp:txBody>
      <dsp:txXfrm>
        <a:off x="22617" y="3325010"/>
        <a:ext cx="6558766" cy="418085"/>
      </dsp:txXfrm>
    </dsp:sp>
    <dsp:sp modelId="{2ED04834-95A1-4D73-86F8-2F63FCEB4BFC}">
      <dsp:nvSpPr>
        <dsp:cNvPr id="0" name=""/>
        <dsp:cNvSpPr/>
      </dsp:nvSpPr>
      <dsp:spPr>
        <a:xfrm>
          <a:off x="0" y="3765713"/>
          <a:ext cx="6604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smtClean="0"/>
            <a:t>Cultural heritage</a:t>
          </a:r>
        </a:p>
        <a:p>
          <a:pPr marL="114300" lvl="1" indent="-114300" algn="l" defTabSz="533400">
            <a:lnSpc>
              <a:spcPct val="90000"/>
            </a:lnSpc>
            <a:spcBef>
              <a:spcPct val="0"/>
            </a:spcBef>
            <a:spcAft>
              <a:spcPct val="20000"/>
            </a:spcAft>
            <a:buChar char="••"/>
          </a:pPr>
          <a:r>
            <a:rPr lang="en-GB" sz="1200" kern="1200" dirty="0" smtClean="0"/>
            <a:t>European values and identities</a:t>
          </a:r>
          <a:endParaRPr lang="en-GB" sz="1200" b="1" kern="1200" dirty="0"/>
        </a:p>
      </dsp:txBody>
      <dsp:txXfrm>
        <a:off x="0" y="3765713"/>
        <a:ext cx="6604000" cy="513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F2C50-B337-43FD-93BF-D3BFCD0A5196}">
      <dsp:nvSpPr>
        <dsp:cNvPr id="0" name=""/>
        <dsp:cNvSpPr/>
      </dsp:nvSpPr>
      <dsp:spPr>
        <a:xfrm rot="5400000">
          <a:off x="4539775" y="-1636556"/>
          <a:ext cx="968898" cy="4242873"/>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Europe for the young generation (7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Europe as a global actor (12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Cooperation with third countries (1 topic</a:t>
          </a:r>
          <a:r>
            <a:rPr lang="en-GB" sz="1400" kern="1200" dirty="0" smtClean="0"/>
            <a:t>) </a:t>
          </a:r>
          <a:endParaRPr lang="en-GB" sz="1400" kern="1200" dirty="0"/>
        </a:p>
      </dsp:txBody>
      <dsp:txXfrm rot="-5400000">
        <a:off x="2902788" y="47729"/>
        <a:ext cx="4195575" cy="874302"/>
      </dsp:txXfrm>
    </dsp:sp>
    <dsp:sp modelId="{BF5BC250-1BD8-4EE0-B4C4-5B725AE150B8}">
      <dsp:nvSpPr>
        <dsp:cNvPr id="0" name=""/>
        <dsp:cNvSpPr/>
      </dsp:nvSpPr>
      <dsp:spPr>
        <a:xfrm>
          <a:off x="268206" y="190891"/>
          <a:ext cx="2634534" cy="582429"/>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Inclusive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296638" y="219323"/>
        <a:ext cx="2577670" cy="525565"/>
      </dsp:txXfrm>
    </dsp:sp>
    <dsp:sp modelId="{11A56A70-4541-40ED-80A4-DED7C116EEF3}">
      <dsp:nvSpPr>
        <dsp:cNvPr id="0" name=""/>
        <dsp:cNvSpPr/>
      </dsp:nvSpPr>
      <dsp:spPr>
        <a:xfrm rot="5400000">
          <a:off x="4325378" y="-390505"/>
          <a:ext cx="1370281" cy="4272451"/>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Boosting its value for Europe (15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Achieving Innovation Union and ERA (9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New forms of innovation (10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Digital empowerment of citizens (7 topics) </a:t>
          </a:r>
          <a:endParaRPr lang="en-GB" sz="1200" kern="1200" dirty="0"/>
        </a:p>
      </dsp:txBody>
      <dsp:txXfrm rot="-5400000">
        <a:off x="2874293" y="1127472"/>
        <a:ext cx="4205559" cy="1236497"/>
      </dsp:txXfrm>
    </dsp:sp>
    <dsp:sp modelId="{9319EFCC-5502-49CA-AD6C-78EA69EEB6DB}">
      <dsp:nvSpPr>
        <dsp:cNvPr id="0" name=""/>
        <dsp:cNvSpPr/>
      </dsp:nvSpPr>
      <dsp:spPr>
        <a:xfrm>
          <a:off x="268254" y="1465546"/>
          <a:ext cx="2606039" cy="560347"/>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Innovative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295608" y="1492900"/>
        <a:ext cx="2551331" cy="505639"/>
      </dsp:txXfrm>
    </dsp:sp>
    <dsp:sp modelId="{FA444918-2089-48B3-AB17-BAC2BD0BAF9B}">
      <dsp:nvSpPr>
        <dsp:cNvPr id="0" name=""/>
        <dsp:cNvSpPr/>
      </dsp:nvSpPr>
      <dsp:spPr>
        <a:xfrm rot="5400000">
          <a:off x="4622041" y="756778"/>
          <a:ext cx="802721" cy="4334248"/>
        </a:xfrm>
        <a:prstGeom prst="round2Same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Cultural heritage (10 topics)</a:t>
          </a:r>
          <a:endParaRPr lang="en-GB" sz="1200" kern="1200" dirty="0"/>
        </a:p>
        <a:p>
          <a:pPr marL="114300" lvl="1" indent="-114300" algn="l" defTabSz="533400">
            <a:lnSpc>
              <a:spcPct val="90000"/>
            </a:lnSpc>
            <a:spcBef>
              <a:spcPct val="0"/>
            </a:spcBef>
            <a:spcAft>
              <a:spcPct val="15000"/>
            </a:spcAft>
            <a:buChar char="••"/>
          </a:pPr>
          <a:r>
            <a:rPr lang="en-GB" sz="1200" kern="1200" dirty="0" smtClean="0"/>
            <a:t>European values and identities (8 topics)</a:t>
          </a:r>
          <a:endParaRPr lang="en-GB" sz="1200" kern="1200" dirty="0"/>
        </a:p>
      </dsp:txBody>
      <dsp:txXfrm rot="-5400000">
        <a:off x="2856278" y="2561727"/>
        <a:ext cx="4295062" cy="724349"/>
      </dsp:txXfrm>
    </dsp:sp>
    <dsp:sp modelId="{035324F0-A8A7-44CE-8A6E-47787C060B70}">
      <dsp:nvSpPr>
        <dsp:cNvPr id="0" name=""/>
        <dsp:cNvSpPr/>
      </dsp:nvSpPr>
      <dsp:spPr>
        <a:xfrm>
          <a:off x="268254" y="2668693"/>
          <a:ext cx="2631806" cy="509557"/>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Reflective</a:t>
          </a:r>
          <a:r>
            <a:rPr lang="en-GB" sz="1900" kern="1200" dirty="0" smtClean="0"/>
            <a:t> </a:t>
          </a:r>
          <a:r>
            <a:rPr lang="en-GB" sz="1900" kern="1200" dirty="0" smtClean="0">
              <a:solidFill>
                <a:schemeClr val="tx1"/>
              </a:solidFill>
            </a:rPr>
            <a:t>societies</a:t>
          </a:r>
          <a:endParaRPr lang="en-GB" sz="1900" kern="1200" dirty="0">
            <a:solidFill>
              <a:schemeClr val="tx1"/>
            </a:solidFill>
          </a:endParaRPr>
        </a:p>
      </dsp:txBody>
      <dsp:txXfrm>
        <a:off x="293129" y="2693568"/>
        <a:ext cx="2582056" cy="4598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51296-0C16-49E1-90ED-C735D40733FE}">
      <dsp:nvSpPr>
        <dsp:cNvPr id="0" name=""/>
        <dsp:cNvSpPr/>
      </dsp:nvSpPr>
      <dsp:spPr>
        <a:xfrm>
          <a:off x="0" y="218508"/>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smtClean="0"/>
            <a:t>1. Fight crime, illegal trafficking and terrorism</a:t>
          </a:r>
          <a:endParaRPr lang="en-GB" sz="900" kern="1200" dirty="0"/>
        </a:p>
      </dsp:txBody>
      <dsp:txXfrm>
        <a:off x="12722" y="231230"/>
        <a:ext cx="6578556" cy="235173"/>
      </dsp:txXfrm>
    </dsp:sp>
    <dsp:sp modelId="{E9F81D34-73CB-43C7-9BD4-AF3AF084310A}">
      <dsp:nvSpPr>
        <dsp:cNvPr id="0" name=""/>
        <dsp:cNvSpPr/>
      </dsp:nvSpPr>
      <dsp:spPr>
        <a:xfrm>
          <a:off x="0" y="479125"/>
          <a:ext cx="6604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smtClean="0"/>
            <a:t>Avoiding incidents and mitigating potential consequences</a:t>
          </a:r>
          <a:endParaRPr lang="en-GB" sz="700" kern="1200" dirty="0" smtClean="0"/>
        </a:p>
        <a:p>
          <a:pPr marL="57150" lvl="1" indent="-57150" algn="l" defTabSz="311150">
            <a:lnSpc>
              <a:spcPct val="90000"/>
            </a:lnSpc>
            <a:spcBef>
              <a:spcPct val="0"/>
            </a:spcBef>
            <a:spcAft>
              <a:spcPct val="20000"/>
            </a:spcAft>
            <a:buChar char="••"/>
          </a:pPr>
          <a:r>
            <a:rPr lang="en-GB" sz="700" kern="1200" smtClean="0"/>
            <a:t>New technologies &amp; capabilities for fighting (cyber) crime, terrorism and illegal trafficking. </a:t>
          </a:r>
          <a:endParaRPr lang="en-GB" sz="700" kern="1200" dirty="0" smtClean="0"/>
        </a:p>
        <a:p>
          <a:pPr marL="57150" lvl="1" indent="-57150" algn="l" defTabSz="311150">
            <a:lnSpc>
              <a:spcPct val="90000"/>
            </a:lnSpc>
            <a:spcBef>
              <a:spcPct val="0"/>
            </a:spcBef>
            <a:spcAft>
              <a:spcPct val="20000"/>
            </a:spcAft>
            <a:buChar char="••"/>
          </a:pPr>
          <a:r>
            <a:rPr lang="en-GB" sz="700" kern="1200" dirty="0" smtClean="0"/>
            <a:t>Understanding and tackling terrorist ideas and beliefs</a:t>
          </a:r>
        </a:p>
      </dsp:txBody>
      <dsp:txXfrm>
        <a:off x="0" y="479125"/>
        <a:ext cx="6604000" cy="447120"/>
      </dsp:txXfrm>
    </dsp:sp>
    <dsp:sp modelId="{3E5D76D4-5222-42AC-B34B-C6BE6E1FBFC3}">
      <dsp:nvSpPr>
        <dsp:cNvPr id="0" name=""/>
        <dsp:cNvSpPr/>
      </dsp:nvSpPr>
      <dsp:spPr>
        <a:xfrm>
          <a:off x="0" y="926245"/>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smtClean="0"/>
            <a:t>2. Protect &amp; improve resilience of critical infrastructures, supply chains and transport modes</a:t>
          </a:r>
          <a:endParaRPr lang="en-GB" sz="900" b="1" kern="1200" dirty="0" smtClean="0"/>
        </a:p>
      </dsp:txBody>
      <dsp:txXfrm>
        <a:off x="12722" y="938967"/>
        <a:ext cx="6578556" cy="235173"/>
      </dsp:txXfrm>
    </dsp:sp>
    <dsp:sp modelId="{82E38BA3-87E4-4A6E-B260-7314103A3B39}">
      <dsp:nvSpPr>
        <dsp:cNvPr id="0" name=""/>
        <dsp:cNvSpPr/>
      </dsp:nvSpPr>
      <dsp:spPr>
        <a:xfrm>
          <a:off x="0" y="1186863"/>
          <a:ext cx="6604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smtClean="0"/>
            <a:t>New technologies, processes and capabilities to help protect critical infrastructures, systems and services </a:t>
          </a:r>
          <a:endParaRPr lang="en-GB" sz="700" kern="1200" dirty="0" smtClean="0"/>
        </a:p>
        <a:p>
          <a:pPr marL="57150" lvl="1" indent="-57150" algn="l" defTabSz="311150">
            <a:lnSpc>
              <a:spcPct val="90000"/>
            </a:lnSpc>
            <a:spcBef>
              <a:spcPct val="0"/>
            </a:spcBef>
            <a:spcAft>
              <a:spcPct val="20000"/>
            </a:spcAft>
            <a:buChar char="••"/>
          </a:pPr>
          <a:r>
            <a:rPr lang="en-GB" sz="700" kern="1200" dirty="0" smtClean="0"/>
            <a:t>Analysing and securing networked infrastructures against any type of threats</a:t>
          </a:r>
        </a:p>
      </dsp:txBody>
      <dsp:txXfrm>
        <a:off x="0" y="1186863"/>
        <a:ext cx="6604000" cy="298080"/>
      </dsp:txXfrm>
    </dsp:sp>
    <dsp:sp modelId="{62C6B9C6-D7FB-40BE-A510-4056E355CCA1}">
      <dsp:nvSpPr>
        <dsp:cNvPr id="0" name=""/>
        <dsp:cNvSpPr/>
      </dsp:nvSpPr>
      <dsp:spPr>
        <a:xfrm>
          <a:off x="0" y="1484943"/>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dirty="0" smtClean="0"/>
            <a:t>3. Strengthen security through border management</a:t>
          </a:r>
          <a:endParaRPr lang="en-GB" sz="900" kern="1200" dirty="0" smtClean="0"/>
        </a:p>
      </dsp:txBody>
      <dsp:txXfrm>
        <a:off x="12722" y="1497665"/>
        <a:ext cx="6578556" cy="235173"/>
      </dsp:txXfrm>
    </dsp:sp>
    <dsp:sp modelId="{40005133-59BB-4A89-8DA8-02EFA3280473}">
      <dsp:nvSpPr>
        <dsp:cNvPr id="0" name=""/>
        <dsp:cNvSpPr/>
      </dsp:nvSpPr>
      <dsp:spPr>
        <a:xfrm>
          <a:off x="0" y="1745560"/>
          <a:ext cx="6604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dirty="0" smtClean="0"/>
            <a:t>Technologies and capabilities to improve border security, including control and surveillance issues</a:t>
          </a:r>
        </a:p>
        <a:p>
          <a:pPr marL="57150" lvl="1" indent="-57150" algn="l" defTabSz="311150">
            <a:lnSpc>
              <a:spcPct val="90000"/>
            </a:lnSpc>
            <a:spcBef>
              <a:spcPct val="0"/>
            </a:spcBef>
            <a:spcAft>
              <a:spcPct val="20000"/>
            </a:spcAft>
            <a:buChar char="••"/>
          </a:pPr>
          <a:r>
            <a:rPr lang="en-GB" sz="700" kern="1200" smtClean="0"/>
            <a:t>Consideration of effectiveness, compliance with legal / ethical principles, respect of fundamental rights, etc. </a:t>
          </a:r>
          <a:endParaRPr lang="en-GB" sz="700" kern="1200" dirty="0" smtClean="0"/>
        </a:p>
        <a:p>
          <a:pPr marL="57150" lvl="1" indent="-57150" algn="l" defTabSz="311150">
            <a:lnSpc>
              <a:spcPct val="90000"/>
            </a:lnSpc>
            <a:spcBef>
              <a:spcPct val="0"/>
            </a:spcBef>
            <a:spcAft>
              <a:spcPct val="20000"/>
            </a:spcAft>
            <a:buChar char="••"/>
          </a:pPr>
          <a:r>
            <a:rPr lang="en-GB" sz="700" kern="1200" dirty="0" smtClean="0"/>
            <a:t>Improved integrated European border management</a:t>
          </a:r>
          <a:endParaRPr lang="en-GB" sz="700" kern="1200" dirty="0"/>
        </a:p>
      </dsp:txBody>
      <dsp:txXfrm>
        <a:off x="0" y="1745560"/>
        <a:ext cx="6604000" cy="447120"/>
      </dsp:txXfrm>
    </dsp:sp>
    <dsp:sp modelId="{88A1F3B4-127A-4A0E-B584-1E7621A29FC5}">
      <dsp:nvSpPr>
        <dsp:cNvPr id="0" name=""/>
        <dsp:cNvSpPr/>
      </dsp:nvSpPr>
      <dsp:spPr>
        <a:xfrm>
          <a:off x="0" y="2192680"/>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dirty="0" smtClean="0"/>
            <a:t>4. Improve cyber security</a:t>
          </a:r>
        </a:p>
      </dsp:txBody>
      <dsp:txXfrm>
        <a:off x="12722" y="2205402"/>
        <a:ext cx="6578556" cy="235173"/>
      </dsp:txXfrm>
    </dsp:sp>
    <dsp:sp modelId="{4955DF30-54B4-49EB-829F-0FEE96C4E2A1}">
      <dsp:nvSpPr>
        <dsp:cNvPr id="0" name=""/>
        <dsp:cNvSpPr/>
      </dsp:nvSpPr>
      <dsp:spPr>
        <a:xfrm>
          <a:off x="0" y="2453298"/>
          <a:ext cx="6604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smtClean="0"/>
            <a:t>Prevention, detection and management of cyber-attacks</a:t>
          </a:r>
          <a:endParaRPr lang="en-GB" sz="700" kern="1200" dirty="0" smtClean="0"/>
        </a:p>
        <a:p>
          <a:pPr marL="57150" lvl="1" indent="-57150" algn="l" defTabSz="311150">
            <a:lnSpc>
              <a:spcPct val="90000"/>
            </a:lnSpc>
            <a:spcBef>
              <a:spcPct val="0"/>
            </a:spcBef>
            <a:spcAft>
              <a:spcPct val="20000"/>
            </a:spcAft>
            <a:buChar char="••"/>
          </a:pPr>
          <a:r>
            <a:rPr lang="en-GB" sz="700" kern="1200" smtClean="0"/>
            <a:t>Research to enable quick reactions to new developments in trust and security</a:t>
          </a:r>
          <a:endParaRPr lang="en-GB" sz="700" kern="1200" dirty="0" smtClean="0"/>
        </a:p>
        <a:p>
          <a:pPr marL="57150" lvl="1" indent="-57150" algn="l" defTabSz="311150">
            <a:lnSpc>
              <a:spcPct val="90000"/>
            </a:lnSpc>
            <a:spcBef>
              <a:spcPct val="0"/>
            </a:spcBef>
            <a:spcAft>
              <a:spcPct val="20000"/>
            </a:spcAft>
            <a:buChar char="••"/>
          </a:pPr>
          <a:r>
            <a:rPr lang="en-GB" sz="700" kern="1200" dirty="0" smtClean="0"/>
            <a:t>Particular attention to protection of children</a:t>
          </a:r>
        </a:p>
      </dsp:txBody>
      <dsp:txXfrm>
        <a:off x="0" y="2453298"/>
        <a:ext cx="6604000" cy="447120"/>
      </dsp:txXfrm>
    </dsp:sp>
    <dsp:sp modelId="{01C2050D-B5EC-4DF6-967F-DE626679CD0A}">
      <dsp:nvSpPr>
        <dsp:cNvPr id="0" name=""/>
        <dsp:cNvSpPr/>
      </dsp:nvSpPr>
      <dsp:spPr>
        <a:xfrm>
          <a:off x="0" y="2900418"/>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dirty="0" smtClean="0"/>
            <a:t>5. Increase Europe’s resilience to crises and disasters</a:t>
          </a:r>
          <a:endParaRPr lang="en-GB" sz="900" kern="1200" dirty="0" smtClean="0"/>
        </a:p>
      </dsp:txBody>
      <dsp:txXfrm>
        <a:off x="12722" y="2913140"/>
        <a:ext cx="6578556" cy="235173"/>
      </dsp:txXfrm>
    </dsp:sp>
    <dsp:sp modelId="{9A6CDEE1-1C69-49C1-B86A-DBBBD7DF46FB}">
      <dsp:nvSpPr>
        <dsp:cNvPr id="0" name=""/>
        <dsp:cNvSpPr/>
      </dsp:nvSpPr>
      <dsp:spPr>
        <a:xfrm>
          <a:off x="0" y="3161035"/>
          <a:ext cx="6604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smtClean="0"/>
            <a:t>Technologies and capabilities to support different types of emergency management operations in crises and disasters</a:t>
          </a:r>
          <a:endParaRPr lang="en-GB" sz="700" kern="1200" dirty="0" smtClean="0"/>
        </a:p>
        <a:p>
          <a:pPr marL="57150" lvl="1" indent="-57150" algn="l" defTabSz="311150">
            <a:lnSpc>
              <a:spcPct val="90000"/>
            </a:lnSpc>
            <a:spcBef>
              <a:spcPct val="0"/>
            </a:spcBef>
            <a:spcAft>
              <a:spcPct val="20000"/>
            </a:spcAft>
            <a:buChar char="••"/>
          </a:pPr>
          <a:r>
            <a:rPr lang="en-GB" sz="700" kern="1200" smtClean="0"/>
            <a:t>Interoperation between civilian and military capabilities;  development of dual-use technologies to enhance this interoperability. </a:t>
          </a:r>
          <a:endParaRPr lang="en-GB" sz="700" kern="1200" dirty="0" smtClean="0"/>
        </a:p>
      </dsp:txBody>
      <dsp:txXfrm>
        <a:off x="0" y="3161035"/>
        <a:ext cx="6604000" cy="298080"/>
      </dsp:txXfrm>
    </dsp:sp>
    <dsp:sp modelId="{22A8C108-5B55-41C1-92B9-7DF701305403}">
      <dsp:nvSpPr>
        <dsp:cNvPr id="0" name=""/>
        <dsp:cNvSpPr/>
      </dsp:nvSpPr>
      <dsp:spPr>
        <a:xfrm>
          <a:off x="0" y="3459115"/>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dirty="0" smtClean="0"/>
            <a:t>6. Ensure privacy and freedom and enhance the societal, legal and ethical understanding of security and risk </a:t>
          </a:r>
        </a:p>
      </dsp:txBody>
      <dsp:txXfrm>
        <a:off x="12722" y="3471837"/>
        <a:ext cx="6578556" cy="235173"/>
      </dsp:txXfrm>
    </dsp:sp>
    <dsp:sp modelId="{9C8BDA4B-4D73-4138-9D4B-3366B49B4EA0}">
      <dsp:nvSpPr>
        <dsp:cNvPr id="0" name=""/>
        <dsp:cNvSpPr/>
      </dsp:nvSpPr>
      <dsp:spPr>
        <a:xfrm>
          <a:off x="0" y="3719733"/>
          <a:ext cx="6604000"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smtClean="0"/>
            <a:t>Safeguarding the human right of privacy</a:t>
          </a:r>
          <a:endParaRPr lang="en-GB" sz="700" kern="1200" dirty="0" smtClean="0"/>
        </a:p>
        <a:p>
          <a:pPr marL="57150" lvl="1" indent="-57150" algn="l" defTabSz="311150">
            <a:lnSpc>
              <a:spcPct val="90000"/>
            </a:lnSpc>
            <a:spcBef>
              <a:spcPct val="0"/>
            </a:spcBef>
            <a:spcAft>
              <a:spcPct val="20000"/>
            </a:spcAft>
            <a:buChar char="••"/>
          </a:pPr>
          <a:r>
            <a:rPr lang="en-GB" sz="700" kern="1200" smtClean="0"/>
            <a:t>Controlling personal data</a:t>
          </a:r>
          <a:endParaRPr lang="en-GB" sz="700" kern="1200" dirty="0" smtClean="0"/>
        </a:p>
        <a:p>
          <a:pPr marL="57150" lvl="1" indent="-57150" algn="l" defTabSz="311150">
            <a:lnSpc>
              <a:spcPct val="90000"/>
            </a:lnSpc>
            <a:spcBef>
              <a:spcPct val="0"/>
            </a:spcBef>
            <a:spcAft>
              <a:spcPct val="20000"/>
            </a:spcAft>
            <a:buChar char="••"/>
          </a:pPr>
          <a:r>
            <a:rPr lang="en-GB" sz="700" kern="1200" smtClean="0"/>
            <a:t>Perceptions, insecurity and the role of the media</a:t>
          </a:r>
          <a:endParaRPr lang="en-GB" sz="700" kern="1200" dirty="0" smtClean="0"/>
        </a:p>
        <a:p>
          <a:pPr marL="57150" lvl="1" indent="-57150" algn="l" defTabSz="311150">
            <a:lnSpc>
              <a:spcPct val="90000"/>
            </a:lnSpc>
            <a:spcBef>
              <a:spcPct val="0"/>
            </a:spcBef>
            <a:spcAft>
              <a:spcPct val="20000"/>
            </a:spcAft>
            <a:buChar char="••"/>
          </a:pPr>
          <a:r>
            <a:rPr lang="en-GB" sz="700" kern="1200" dirty="0" smtClean="0"/>
            <a:t>Ethical, legal and human rights issues</a:t>
          </a:r>
        </a:p>
      </dsp:txBody>
      <dsp:txXfrm>
        <a:off x="0" y="3719733"/>
        <a:ext cx="6604000" cy="614790"/>
      </dsp:txXfrm>
    </dsp:sp>
    <dsp:sp modelId="{1EEA165F-02E8-4771-BAE7-890D8B259BF6}">
      <dsp:nvSpPr>
        <dsp:cNvPr id="0" name=""/>
        <dsp:cNvSpPr/>
      </dsp:nvSpPr>
      <dsp:spPr>
        <a:xfrm>
          <a:off x="0" y="4334523"/>
          <a:ext cx="6604000" cy="260617"/>
        </a:xfrm>
        <a:prstGeom prst="round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GB" sz="900" b="1" kern="1200" dirty="0" smtClean="0"/>
            <a:t>7. Enhance standardisation and interoperability of systems, including for emergency purposes   </a:t>
          </a:r>
          <a:endParaRPr lang="en-GB" sz="900" kern="1200" dirty="0" smtClean="0"/>
        </a:p>
      </dsp:txBody>
      <dsp:txXfrm>
        <a:off x="12722" y="4347245"/>
        <a:ext cx="6578556" cy="235173"/>
      </dsp:txXfrm>
    </dsp:sp>
    <dsp:sp modelId="{0C213C67-366D-4553-9828-1B74F725CC98}">
      <dsp:nvSpPr>
        <dsp:cNvPr id="0" name=""/>
        <dsp:cNvSpPr/>
      </dsp:nvSpPr>
      <dsp:spPr>
        <a:xfrm>
          <a:off x="0" y="4595140"/>
          <a:ext cx="6604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1430" rIns="64008" bIns="11430" numCol="1" spcCol="1270" anchor="t" anchorCtr="0">
          <a:noAutofit/>
        </a:bodyPr>
        <a:lstStyle/>
        <a:p>
          <a:pPr marL="57150" lvl="1" indent="-57150" algn="l" defTabSz="311150">
            <a:lnSpc>
              <a:spcPct val="90000"/>
            </a:lnSpc>
            <a:spcBef>
              <a:spcPct val="0"/>
            </a:spcBef>
            <a:spcAft>
              <a:spcPct val="20000"/>
            </a:spcAft>
            <a:buChar char="••"/>
          </a:pPr>
          <a:r>
            <a:rPr lang="en-GB" sz="700" kern="1200" dirty="0" smtClean="0"/>
            <a:t>Pre-normative and standardisation activities supported across all mission areas</a:t>
          </a:r>
        </a:p>
        <a:p>
          <a:pPr marL="57150" lvl="1" indent="-57150" algn="l" defTabSz="311150">
            <a:lnSpc>
              <a:spcPct val="90000"/>
            </a:lnSpc>
            <a:spcBef>
              <a:spcPct val="0"/>
            </a:spcBef>
            <a:spcAft>
              <a:spcPct val="20000"/>
            </a:spcAft>
            <a:buChar char="••"/>
          </a:pPr>
          <a:r>
            <a:rPr lang="en-GB" sz="700" kern="1200" smtClean="0"/>
            <a:t>Integration and interoperability of systems and services</a:t>
          </a:r>
          <a:endParaRPr lang="en-GB" sz="700" kern="1200" dirty="0" smtClean="0"/>
        </a:p>
        <a:p>
          <a:pPr marL="57150" lvl="1" indent="-57150" algn="l" defTabSz="311150">
            <a:lnSpc>
              <a:spcPct val="90000"/>
            </a:lnSpc>
            <a:spcBef>
              <a:spcPct val="0"/>
            </a:spcBef>
            <a:spcAft>
              <a:spcPct val="20000"/>
            </a:spcAft>
            <a:buChar char="••"/>
          </a:pPr>
          <a:r>
            <a:rPr lang="en-GB" sz="700" kern="1200" smtClean="0"/>
            <a:t>Communication, distributed architecture, human factors. </a:t>
          </a:r>
          <a:endParaRPr lang="en-GB" sz="700" kern="1200" dirty="0" smtClean="0"/>
        </a:p>
      </dsp:txBody>
      <dsp:txXfrm>
        <a:off x="0" y="4595140"/>
        <a:ext cx="6604000" cy="447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CE6AD-3CBB-409D-A1EB-8948B273CFBE}">
      <dsp:nvSpPr>
        <dsp:cNvPr id="0" name=""/>
        <dsp:cNvSpPr/>
      </dsp:nvSpPr>
      <dsp:spPr>
        <a:xfrm>
          <a:off x="806" y="764918"/>
          <a:ext cx="3143994" cy="1886396"/>
        </a:xfrm>
        <a:prstGeom prst="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smtClean="0"/>
            <a:t>1. Fighting Crime and Terrorism</a:t>
          </a:r>
          <a:endParaRPr lang="en-GB" sz="1200" kern="1200" dirty="0"/>
        </a:p>
        <a:p>
          <a:pPr marL="57150" lvl="1" indent="-57150" algn="l" defTabSz="400050">
            <a:lnSpc>
              <a:spcPct val="90000"/>
            </a:lnSpc>
            <a:spcBef>
              <a:spcPct val="0"/>
            </a:spcBef>
            <a:spcAft>
              <a:spcPct val="15000"/>
            </a:spcAft>
            <a:buChar char="••"/>
          </a:pPr>
          <a:r>
            <a:rPr lang="en-GB" sz="900" kern="1200" smtClean="0"/>
            <a:t>Forensics topics</a:t>
          </a:r>
          <a:endParaRPr lang="en-GB" sz="900" kern="1200" dirty="0" smtClean="0"/>
        </a:p>
        <a:p>
          <a:pPr marL="57150" lvl="1" indent="-57150" algn="l" defTabSz="400050">
            <a:lnSpc>
              <a:spcPct val="90000"/>
            </a:lnSpc>
            <a:spcBef>
              <a:spcPct val="0"/>
            </a:spcBef>
            <a:spcAft>
              <a:spcPct val="15000"/>
            </a:spcAft>
            <a:buChar char="••"/>
          </a:pPr>
          <a:r>
            <a:rPr lang="en-GB" sz="900" kern="1200" smtClean="0"/>
            <a:t>Law enforcement capabilities</a:t>
          </a:r>
          <a:endParaRPr lang="en-GB" sz="900" kern="1200" dirty="0" smtClean="0"/>
        </a:p>
        <a:p>
          <a:pPr marL="57150" lvl="1" indent="-57150" algn="l" defTabSz="400050">
            <a:lnSpc>
              <a:spcPct val="90000"/>
            </a:lnSpc>
            <a:spcBef>
              <a:spcPct val="0"/>
            </a:spcBef>
            <a:spcAft>
              <a:spcPct val="15000"/>
            </a:spcAft>
            <a:buChar char="••"/>
          </a:pPr>
          <a:r>
            <a:rPr lang="en-GB" sz="900" kern="1200" smtClean="0"/>
            <a:t>Urban Security</a:t>
          </a:r>
          <a:endParaRPr lang="en-GB" sz="900" kern="1200" dirty="0" smtClean="0"/>
        </a:p>
        <a:p>
          <a:pPr marL="57150" lvl="1" indent="-57150" algn="l" defTabSz="400050">
            <a:lnSpc>
              <a:spcPct val="90000"/>
            </a:lnSpc>
            <a:spcBef>
              <a:spcPct val="0"/>
            </a:spcBef>
            <a:spcAft>
              <a:spcPct val="15000"/>
            </a:spcAft>
            <a:buChar char="••"/>
          </a:pPr>
          <a:r>
            <a:rPr lang="en-GB" sz="900" kern="1200" dirty="0" smtClean="0"/>
            <a:t>Ethical /Societal Dimension</a:t>
          </a:r>
        </a:p>
      </dsp:txBody>
      <dsp:txXfrm>
        <a:off x="806" y="764918"/>
        <a:ext cx="3143994" cy="1886396"/>
      </dsp:txXfrm>
    </dsp:sp>
    <dsp:sp modelId="{C65F2988-5508-42D2-9C7C-EB97AC51A7BD}">
      <dsp:nvSpPr>
        <dsp:cNvPr id="0" name=""/>
        <dsp:cNvSpPr/>
      </dsp:nvSpPr>
      <dsp:spPr>
        <a:xfrm>
          <a:off x="3459199" y="764918"/>
          <a:ext cx="3143994" cy="1886396"/>
        </a:xfrm>
        <a:prstGeom prst="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smtClean="0"/>
            <a:t>2</a:t>
          </a:r>
          <a:r>
            <a:rPr lang="en-GB" sz="1200" kern="1200" smtClean="0"/>
            <a:t>. </a:t>
          </a:r>
          <a:r>
            <a:rPr lang="en-GB" sz="1200" b="1" kern="1200" smtClean="0"/>
            <a:t>Enhancing societal resilience to natural and man-made disasters</a:t>
          </a:r>
          <a:endParaRPr lang="en-GB" sz="1200" b="1" kern="1200" dirty="0" smtClean="0"/>
        </a:p>
        <a:p>
          <a:pPr marL="57150" lvl="1" indent="-57150" algn="l" defTabSz="400050">
            <a:lnSpc>
              <a:spcPct val="90000"/>
            </a:lnSpc>
            <a:spcBef>
              <a:spcPct val="0"/>
            </a:spcBef>
            <a:spcAft>
              <a:spcPct val="15000"/>
            </a:spcAft>
            <a:buChar char="••"/>
          </a:pPr>
          <a:r>
            <a:rPr lang="en-GB" sz="900" kern="1200" smtClean="0"/>
            <a:t>Crisis Management</a:t>
          </a:r>
          <a:endParaRPr lang="en-GB" sz="900" kern="1200" dirty="0" smtClean="0"/>
        </a:p>
        <a:p>
          <a:pPr marL="57150" lvl="1" indent="-57150" algn="l" defTabSz="400050">
            <a:lnSpc>
              <a:spcPct val="90000"/>
            </a:lnSpc>
            <a:spcBef>
              <a:spcPct val="0"/>
            </a:spcBef>
            <a:spcAft>
              <a:spcPct val="15000"/>
            </a:spcAft>
            <a:buChar char="••"/>
          </a:pPr>
          <a:r>
            <a:rPr lang="en-GB" sz="900" kern="1200" smtClean="0"/>
            <a:t>Disaster resilience and Climate Change</a:t>
          </a:r>
          <a:endParaRPr lang="en-GB" sz="900" kern="1200" dirty="0" smtClean="0"/>
        </a:p>
        <a:p>
          <a:pPr marL="57150" lvl="1" indent="-57150" algn="l" defTabSz="400050">
            <a:lnSpc>
              <a:spcPct val="90000"/>
            </a:lnSpc>
            <a:spcBef>
              <a:spcPct val="0"/>
            </a:spcBef>
            <a:spcAft>
              <a:spcPct val="15000"/>
            </a:spcAft>
            <a:buChar char="••"/>
          </a:pPr>
          <a:r>
            <a:rPr lang="en-GB" sz="900" kern="1200" smtClean="0"/>
            <a:t>Critical infrastructure programme</a:t>
          </a:r>
          <a:endParaRPr lang="en-GB" sz="900" kern="1200" dirty="0" smtClean="0"/>
        </a:p>
        <a:p>
          <a:pPr marL="57150" lvl="1" indent="-57150" algn="l" defTabSz="400050">
            <a:lnSpc>
              <a:spcPct val="90000"/>
            </a:lnSpc>
            <a:spcBef>
              <a:spcPct val="0"/>
            </a:spcBef>
            <a:spcAft>
              <a:spcPct val="15000"/>
            </a:spcAft>
            <a:buChar char="••"/>
          </a:pPr>
          <a:r>
            <a:rPr lang="en-GB" sz="900" kern="1200" smtClean="0"/>
            <a:t>Communication technologies and interoperability</a:t>
          </a:r>
          <a:endParaRPr lang="en-GB" sz="900" kern="1200" dirty="0" smtClean="0"/>
        </a:p>
        <a:p>
          <a:pPr marL="57150" lvl="1" indent="-57150" algn="l" defTabSz="400050">
            <a:lnSpc>
              <a:spcPct val="90000"/>
            </a:lnSpc>
            <a:spcBef>
              <a:spcPct val="0"/>
            </a:spcBef>
            <a:spcAft>
              <a:spcPct val="15000"/>
            </a:spcAft>
            <a:buChar char="••"/>
          </a:pPr>
          <a:r>
            <a:rPr lang="en-GB" sz="900" kern="1200" dirty="0" smtClean="0"/>
            <a:t>Ethical / Societal Dimension</a:t>
          </a:r>
        </a:p>
      </dsp:txBody>
      <dsp:txXfrm>
        <a:off x="3459199" y="764918"/>
        <a:ext cx="3143994" cy="1886396"/>
      </dsp:txXfrm>
    </dsp:sp>
    <dsp:sp modelId="{7CDACDEC-2CD7-4AD6-8583-4F45422AA087}">
      <dsp:nvSpPr>
        <dsp:cNvPr id="0" name=""/>
        <dsp:cNvSpPr/>
      </dsp:nvSpPr>
      <dsp:spPr>
        <a:xfrm>
          <a:off x="806" y="2965714"/>
          <a:ext cx="3143994" cy="1886396"/>
        </a:xfrm>
        <a:prstGeom prst="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smtClean="0"/>
            <a:t>3. Improving Border Security</a:t>
          </a:r>
          <a:endParaRPr lang="en-GB" sz="1200" kern="1200" dirty="0" smtClean="0"/>
        </a:p>
        <a:p>
          <a:pPr marL="57150" lvl="1" indent="-57150" algn="l" defTabSz="400050">
            <a:lnSpc>
              <a:spcPct val="90000"/>
            </a:lnSpc>
            <a:spcBef>
              <a:spcPct val="0"/>
            </a:spcBef>
            <a:spcAft>
              <a:spcPct val="15000"/>
            </a:spcAft>
            <a:buChar char="••"/>
          </a:pPr>
          <a:r>
            <a:rPr lang="en-GB" sz="900" kern="1200" smtClean="0"/>
            <a:t>Maritime border security</a:t>
          </a:r>
          <a:endParaRPr lang="en-GB" sz="900" kern="1200" dirty="0" smtClean="0"/>
        </a:p>
        <a:p>
          <a:pPr marL="57150" lvl="1" indent="-57150" algn="l" defTabSz="400050">
            <a:lnSpc>
              <a:spcPct val="90000"/>
            </a:lnSpc>
            <a:spcBef>
              <a:spcPct val="0"/>
            </a:spcBef>
            <a:spcAft>
              <a:spcPct val="15000"/>
            </a:spcAft>
            <a:buChar char="••"/>
          </a:pPr>
          <a:r>
            <a:rPr lang="en-GB" sz="900" kern="1200" smtClean="0"/>
            <a:t>Border crossing points</a:t>
          </a:r>
          <a:endParaRPr lang="en-GB" sz="900" kern="1200" dirty="0" smtClean="0"/>
        </a:p>
        <a:p>
          <a:pPr marL="57150" lvl="1" indent="-57150" algn="l" defTabSz="400050">
            <a:lnSpc>
              <a:spcPct val="90000"/>
            </a:lnSpc>
            <a:spcBef>
              <a:spcPct val="0"/>
            </a:spcBef>
            <a:spcAft>
              <a:spcPct val="15000"/>
            </a:spcAft>
            <a:buChar char="••"/>
          </a:pPr>
          <a:r>
            <a:rPr lang="en-GB" sz="900" kern="1200" smtClean="0"/>
            <a:t>Supply chain security</a:t>
          </a:r>
          <a:endParaRPr lang="en-GB" sz="900" kern="1200" dirty="0" smtClean="0"/>
        </a:p>
        <a:p>
          <a:pPr marL="57150" lvl="1" indent="-57150" algn="l" defTabSz="400050">
            <a:lnSpc>
              <a:spcPct val="90000"/>
            </a:lnSpc>
            <a:spcBef>
              <a:spcPct val="0"/>
            </a:spcBef>
            <a:spcAft>
              <a:spcPct val="15000"/>
            </a:spcAft>
            <a:buChar char="••"/>
          </a:pPr>
          <a:r>
            <a:rPr lang="en-GB" sz="900" kern="1200" dirty="0" smtClean="0"/>
            <a:t>Ethical/social dimension</a:t>
          </a:r>
        </a:p>
      </dsp:txBody>
      <dsp:txXfrm>
        <a:off x="806" y="2965714"/>
        <a:ext cx="3143994" cy="1886396"/>
      </dsp:txXfrm>
    </dsp:sp>
    <dsp:sp modelId="{40B0B89C-C132-48BD-9A79-305EB1AA0D28}">
      <dsp:nvSpPr>
        <dsp:cNvPr id="0" name=""/>
        <dsp:cNvSpPr/>
      </dsp:nvSpPr>
      <dsp:spPr>
        <a:xfrm>
          <a:off x="3459199" y="2965714"/>
          <a:ext cx="3143994" cy="1886396"/>
        </a:xfrm>
        <a:prstGeom prst="rect">
          <a:avLst/>
        </a:prstGeom>
        <a:solidFill>
          <a:srgbClr val="FFC00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smtClean="0"/>
            <a:t>4. </a:t>
          </a:r>
          <a:r>
            <a:rPr lang="en-GB" sz="1200" b="1" kern="1200" smtClean="0"/>
            <a:t>Providing enhanced cyber security (inc. privacy and data use)</a:t>
          </a:r>
          <a:endParaRPr lang="en-GB" sz="1200" b="1" kern="1200" dirty="0" smtClean="0"/>
        </a:p>
        <a:p>
          <a:pPr marL="57150" lvl="1" indent="-57150" algn="l" defTabSz="400050">
            <a:lnSpc>
              <a:spcPct val="90000"/>
            </a:lnSpc>
            <a:spcBef>
              <a:spcPct val="0"/>
            </a:spcBef>
            <a:spcAft>
              <a:spcPct val="15000"/>
            </a:spcAft>
            <a:buChar char="••"/>
          </a:pPr>
          <a:r>
            <a:rPr lang="en-GB" sz="900" kern="1200" smtClean="0"/>
            <a:t>Privacy</a:t>
          </a:r>
          <a:endParaRPr lang="en-GB" sz="900" kern="1200" dirty="0" smtClean="0"/>
        </a:p>
        <a:p>
          <a:pPr marL="57150" lvl="1" indent="-57150" algn="l" defTabSz="400050">
            <a:lnSpc>
              <a:spcPct val="90000"/>
            </a:lnSpc>
            <a:spcBef>
              <a:spcPct val="0"/>
            </a:spcBef>
            <a:spcAft>
              <a:spcPct val="15000"/>
            </a:spcAft>
            <a:buChar char="••"/>
          </a:pPr>
          <a:r>
            <a:rPr lang="en-GB" sz="900" kern="1200" smtClean="0"/>
            <a:t>Access control</a:t>
          </a:r>
          <a:endParaRPr lang="en-GB" sz="900" kern="1200" dirty="0" smtClean="0"/>
        </a:p>
        <a:p>
          <a:pPr marL="57150" lvl="1" indent="-57150" algn="l" defTabSz="400050">
            <a:lnSpc>
              <a:spcPct val="90000"/>
            </a:lnSpc>
            <a:spcBef>
              <a:spcPct val="0"/>
            </a:spcBef>
            <a:spcAft>
              <a:spcPct val="15000"/>
            </a:spcAft>
            <a:buChar char="••"/>
          </a:pPr>
          <a:r>
            <a:rPr lang="en-GB" sz="900" kern="1200" smtClean="0"/>
            <a:t>Secure information sharing</a:t>
          </a:r>
          <a:endParaRPr lang="en-GB" sz="900" kern="1200" dirty="0" smtClean="0"/>
        </a:p>
        <a:p>
          <a:pPr marL="57150" lvl="1" indent="-57150" algn="l" defTabSz="400050">
            <a:lnSpc>
              <a:spcPct val="90000"/>
            </a:lnSpc>
            <a:spcBef>
              <a:spcPct val="0"/>
            </a:spcBef>
            <a:spcAft>
              <a:spcPct val="15000"/>
            </a:spcAft>
            <a:buChar char="••"/>
          </a:pPr>
          <a:r>
            <a:rPr lang="en-GB" sz="900" kern="1200" smtClean="0"/>
            <a:t>Trust eServices</a:t>
          </a:r>
          <a:endParaRPr lang="en-GB" sz="900" kern="1200" dirty="0" smtClean="0"/>
        </a:p>
        <a:p>
          <a:pPr marL="57150" lvl="1" indent="-57150" algn="l" defTabSz="400050">
            <a:lnSpc>
              <a:spcPct val="90000"/>
            </a:lnSpc>
            <a:spcBef>
              <a:spcPct val="0"/>
            </a:spcBef>
            <a:spcAft>
              <a:spcPct val="15000"/>
            </a:spcAft>
            <a:buChar char="••"/>
          </a:pPr>
          <a:r>
            <a:rPr lang="en-GB" sz="900" kern="1200" smtClean="0"/>
            <a:t>Risk management and assurance models</a:t>
          </a:r>
          <a:endParaRPr lang="en-GB" sz="900" kern="1200" dirty="0" smtClean="0"/>
        </a:p>
        <a:p>
          <a:pPr marL="57150" lvl="1" indent="-57150" algn="l" defTabSz="400050">
            <a:lnSpc>
              <a:spcPct val="90000"/>
            </a:lnSpc>
            <a:spcBef>
              <a:spcPct val="0"/>
            </a:spcBef>
            <a:spcAft>
              <a:spcPct val="15000"/>
            </a:spcAft>
            <a:buChar char="••"/>
          </a:pPr>
          <a:r>
            <a:rPr lang="en-GB" sz="900" kern="1200" dirty="0" smtClean="0"/>
            <a:t>The role of ICT in critical infrastructure protection</a:t>
          </a:r>
        </a:p>
      </dsp:txBody>
      <dsp:txXfrm>
        <a:off x="3459199" y="2965714"/>
        <a:ext cx="3143994" cy="18863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AF1B8-45D2-4EEC-B2DA-B1FF273584C0}">
      <dsp:nvSpPr>
        <dsp:cNvPr id="0" name=""/>
        <dsp:cNvSpPr/>
      </dsp:nvSpPr>
      <dsp:spPr>
        <a:xfrm>
          <a:off x="2516" y="537768"/>
          <a:ext cx="1569315" cy="104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GB" sz="1800" b="1" kern="1200" dirty="0" smtClean="0"/>
            <a:t>Excellent Science Base</a:t>
          </a:r>
          <a:endParaRPr lang="en-GB" sz="1800" b="1" kern="1200" dirty="0"/>
        </a:p>
      </dsp:txBody>
      <dsp:txXfrm>
        <a:off x="2516" y="537768"/>
        <a:ext cx="1569315" cy="1046925"/>
      </dsp:txXfrm>
    </dsp:sp>
    <dsp:sp modelId="{BD61C1DE-3DD7-439D-B0FE-A78B9914FD23}">
      <dsp:nvSpPr>
        <dsp:cNvPr id="0" name=""/>
        <dsp:cNvSpPr/>
      </dsp:nvSpPr>
      <dsp:spPr>
        <a:xfrm>
          <a:off x="1571831" y="161530"/>
          <a:ext cx="313863" cy="1799402"/>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D7EBE-2337-4DC5-8C85-D8DFBFF0E7B9}">
      <dsp:nvSpPr>
        <dsp:cNvPr id="0" name=""/>
        <dsp:cNvSpPr/>
      </dsp:nvSpPr>
      <dsp:spPr>
        <a:xfrm>
          <a:off x="2011239" y="156438"/>
          <a:ext cx="6020643" cy="1799402"/>
        </a:xfrm>
        <a:prstGeom prst="rect">
          <a:avLst/>
        </a:prstGeom>
        <a:solidFill>
          <a:schemeClr val="accent1">
            <a:lumMod val="20000"/>
            <a:lumOff val="8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SSH fully supported under the ERC, MCSA and research infrastructures</a:t>
          </a:r>
          <a:endParaRPr lang="en-GB" sz="1800" kern="1200" dirty="0"/>
        </a:p>
        <a:p>
          <a:pPr marL="171450" lvl="1" indent="-171450" algn="l" defTabSz="800100">
            <a:lnSpc>
              <a:spcPct val="90000"/>
            </a:lnSpc>
            <a:spcBef>
              <a:spcPct val="0"/>
            </a:spcBef>
            <a:spcAft>
              <a:spcPct val="15000"/>
            </a:spcAft>
            <a:buChar char="••"/>
          </a:pPr>
          <a:r>
            <a:rPr lang="en-GB" sz="1800" kern="1200" dirty="0" smtClean="0"/>
            <a:t>FET calls for “intense collaboration across disciplines…cognitive sciences, social sciences or economics…and with the arts and humanities”</a:t>
          </a:r>
          <a:endParaRPr lang="en-GB" sz="1800" kern="1200" dirty="0"/>
        </a:p>
      </dsp:txBody>
      <dsp:txXfrm>
        <a:off x="2011239" y="156438"/>
        <a:ext cx="6020643" cy="1799402"/>
      </dsp:txXfrm>
    </dsp:sp>
    <dsp:sp modelId="{4039E544-7078-4785-A18A-3DAB0D05802E}">
      <dsp:nvSpPr>
        <dsp:cNvPr id="0" name=""/>
        <dsp:cNvSpPr/>
      </dsp:nvSpPr>
      <dsp:spPr>
        <a:xfrm>
          <a:off x="2516" y="2760807"/>
          <a:ext cx="1600701" cy="73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GB" sz="1800" b="1" kern="1200" dirty="0" smtClean="0"/>
            <a:t>Industrial Leadership</a:t>
          </a:r>
          <a:endParaRPr lang="en-GB" sz="1800" b="1" kern="1200" dirty="0"/>
        </a:p>
      </dsp:txBody>
      <dsp:txXfrm>
        <a:off x="2516" y="2760807"/>
        <a:ext cx="1600701" cy="735075"/>
      </dsp:txXfrm>
    </dsp:sp>
    <dsp:sp modelId="{5305861C-B959-45AC-9490-8AA40E60E8F3}">
      <dsp:nvSpPr>
        <dsp:cNvPr id="0" name=""/>
        <dsp:cNvSpPr/>
      </dsp:nvSpPr>
      <dsp:spPr>
        <a:xfrm>
          <a:off x="1603217" y="2025732"/>
          <a:ext cx="320140" cy="2205225"/>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5DDA6-E2E0-44C3-9A4B-FB9505190773}">
      <dsp:nvSpPr>
        <dsp:cNvPr id="0" name=""/>
        <dsp:cNvSpPr/>
      </dsp:nvSpPr>
      <dsp:spPr>
        <a:xfrm>
          <a:off x="2051413" y="2025732"/>
          <a:ext cx="5980962" cy="2205225"/>
        </a:xfrm>
        <a:prstGeom prst="rect">
          <a:avLst/>
        </a:prstGeom>
        <a:solidFill>
          <a:srgbClr val="FFFF99"/>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“Societal engagement on responsible nanotechnology”</a:t>
          </a:r>
          <a:endParaRPr lang="en-GB" sz="1800" kern="1200" dirty="0"/>
        </a:p>
        <a:p>
          <a:pPr marL="171450" lvl="1" indent="-171450" algn="l" defTabSz="800100">
            <a:lnSpc>
              <a:spcPct val="90000"/>
            </a:lnSpc>
            <a:spcBef>
              <a:spcPct val="0"/>
            </a:spcBef>
            <a:spcAft>
              <a:spcPct val="15000"/>
            </a:spcAft>
            <a:buChar char="••"/>
          </a:pPr>
          <a:r>
            <a:rPr lang="en-GB" sz="1800" kern="1200" dirty="0" smtClean="0"/>
            <a:t>“Innovative materials for creative industries”</a:t>
          </a:r>
          <a:endParaRPr lang="en-GB" sz="1800" kern="1200" dirty="0"/>
        </a:p>
        <a:p>
          <a:pPr marL="171450" lvl="1" indent="-171450" algn="l" defTabSz="800100">
            <a:lnSpc>
              <a:spcPct val="90000"/>
            </a:lnSpc>
            <a:spcBef>
              <a:spcPct val="0"/>
            </a:spcBef>
            <a:spcAft>
              <a:spcPct val="15000"/>
            </a:spcAft>
            <a:buChar char="••"/>
          </a:pPr>
          <a:r>
            <a:rPr lang="en-GB" sz="1800" kern="1200" dirty="0" smtClean="0"/>
            <a:t>“Developing smart factories that are attractive to workers”</a:t>
          </a:r>
          <a:endParaRPr lang="en-GB" sz="1800" kern="1200" dirty="0"/>
        </a:p>
        <a:p>
          <a:pPr marL="171450" lvl="1" indent="-171450" algn="l" defTabSz="800100">
            <a:lnSpc>
              <a:spcPct val="90000"/>
            </a:lnSpc>
            <a:spcBef>
              <a:spcPct val="0"/>
            </a:spcBef>
            <a:spcAft>
              <a:spcPct val="15000"/>
            </a:spcAft>
            <a:buChar char="••"/>
          </a:pPr>
          <a:r>
            <a:rPr lang="en-GB" sz="1800" kern="1200" dirty="0" smtClean="0"/>
            <a:t>“Human-centric digital age”</a:t>
          </a:r>
          <a:endParaRPr lang="en-GB" sz="1800" kern="1200" dirty="0"/>
        </a:p>
      </dsp:txBody>
      <dsp:txXfrm>
        <a:off x="2051413" y="2025732"/>
        <a:ext cx="5980962" cy="2205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AC685-A8B0-406C-942D-E3993B1C8B33}">
      <dsp:nvSpPr>
        <dsp:cNvPr id="0" name=""/>
        <dsp:cNvSpPr/>
      </dsp:nvSpPr>
      <dsp:spPr>
        <a:xfrm>
          <a:off x="2925" y="78005"/>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Health</a:t>
          </a:r>
          <a:endParaRPr lang="en-GB" sz="1700" b="1" kern="1200" dirty="0"/>
        </a:p>
      </dsp:txBody>
      <dsp:txXfrm>
        <a:off x="2925" y="78005"/>
        <a:ext cx="2852191" cy="489600"/>
      </dsp:txXfrm>
    </dsp:sp>
    <dsp:sp modelId="{9C2DD1F2-E045-46E1-B7BD-1BDB8BA3488A}">
      <dsp:nvSpPr>
        <dsp:cNvPr id="0" name=""/>
        <dsp:cNvSpPr/>
      </dsp:nvSpPr>
      <dsp:spPr>
        <a:xfrm>
          <a:off x="2925" y="567605"/>
          <a:ext cx="2852191" cy="3674868"/>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“Individual empowerment for self-management of health”</a:t>
          </a:r>
          <a:endParaRPr lang="en-GB" sz="1700" kern="1200" dirty="0"/>
        </a:p>
        <a:p>
          <a:pPr marL="171450" lvl="1" indent="-171450" algn="l" defTabSz="755650">
            <a:lnSpc>
              <a:spcPct val="90000"/>
            </a:lnSpc>
            <a:spcBef>
              <a:spcPct val="0"/>
            </a:spcBef>
            <a:spcAft>
              <a:spcPct val="15000"/>
            </a:spcAft>
            <a:buChar char="••"/>
          </a:pPr>
          <a:r>
            <a:rPr lang="en-GB" sz="1700" kern="1200" dirty="0" smtClean="0"/>
            <a:t>“Promoting integrated care”</a:t>
          </a:r>
          <a:endParaRPr lang="en-GB" sz="1700" kern="1200" dirty="0"/>
        </a:p>
        <a:p>
          <a:pPr marL="171450" lvl="1" indent="-171450" algn="l" defTabSz="755650">
            <a:lnSpc>
              <a:spcPct val="90000"/>
            </a:lnSpc>
            <a:spcBef>
              <a:spcPct val="0"/>
            </a:spcBef>
            <a:spcAft>
              <a:spcPct val="15000"/>
            </a:spcAft>
            <a:buChar char="••"/>
          </a:pPr>
          <a:r>
            <a:rPr lang="en-GB" sz="1700" kern="1200" dirty="0" smtClean="0"/>
            <a:t>“Optimising the efficiency and effectiveness of health care systems and reducing inequalities”</a:t>
          </a:r>
          <a:endParaRPr lang="en-GB" sz="1700" kern="1200" dirty="0"/>
        </a:p>
      </dsp:txBody>
      <dsp:txXfrm>
        <a:off x="2925" y="567605"/>
        <a:ext cx="2852191" cy="3674868"/>
      </dsp:txXfrm>
    </dsp:sp>
    <dsp:sp modelId="{6E7FB4C2-DB5B-461C-97BF-C49DAFDE307C}">
      <dsp:nvSpPr>
        <dsp:cNvPr id="0" name=""/>
        <dsp:cNvSpPr/>
      </dsp:nvSpPr>
      <dsp:spPr>
        <a:xfrm>
          <a:off x="3254424" y="78005"/>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Food security</a:t>
          </a:r>
          <a:endParaRPr lang="en-GB" sz="1700" b="1" kern="1200" dirty="0"/>
        </a:p>
      </dsp:txBody>
      <dsp:txXfrm>
        <a:off x="3254424" y="78005"/>
        <a:ext cx="2852191" cy="489600"/>
      </dsp:txXfrm>
    </dsp:sp>
    <dsp:sp modelId="{377BB993-2309-4331-9593-E076C2A21ED9}">
      <dsp:nvSpPr>
        <dsp:cNvPr id="0" name=""/>
        <dsp:cNvSpPr/>
      </dsp:nvSpPr>
      <dsp:spPr>
        <a:xfrm>
          <a:off x="3310498" y="567605"/>
          <a:ext cx="2852191" cy="3674868"/>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smtClean="0"/>
            <a:t>“Socio-economic challenges, price shocks, food choice and hidden hunger”</a:t>
          </a:r>
          <a:endParaRPr lang="en-GB" sz="1700" b="0" kern="1200" dirty="0"/>
        </a:p>
        <a:p>
          <a:pPr marL="171450" lvl="1" indent="-171450" algn="l" defTabSz="755650">
            <a:lnSpc>
              <a:spcPct val="90000"/>
            </a:lnSpc>
            <a:spcBef>
              <a:spcPct val="0"/>
            </a:spcBef>
            <a:spcAft>
              <a:spcPct val="15000"/>
            </a:spcAft>
            <a:buChar char="••"/>
          </a:pPr>
          <a:r>
            <a:rPr lang="en-GB" sz="1700" b="0" kern="1200" dirty="0" smtClean="0"/>
            <a:t>Unlocking the growth potential of rural areas through enhanced governance and social innovation”</a:t>
          </a:r>
          <a:endParaRPr lang="en-GB" sz="1700" b="0" kern="1200" dirty="0"/>
        </a:p>
        <a:p>
          <a:pPr marL="171450" lvl="1" indent="-171450" algn="l" defTabSz="755650">
            <a:lnSpc>
              <a:spcPct val="90000"/>
            </a:lnSpc>
            <a:spcBef>
              <a:spcPct val="0"/>
            </a:spcBef>
            <a:spcAft>
              <a:spcPct val="15000"/>
            </a:spcAft>
            <a:buChar char="••"/>
          </a:pPr>
          <a:r>
            <a:rPr lang="en-GB" sz="1700" b="0" kern="1200" dirty="0" smtClean="0"/>
            <a:t>“Diet, impulsivity and compulsivity”</a:t>
          </a:r>
          <a:endParaRPr lang="en-GB" sz="1700" b="0" kern="1200" dirty="0"/>
        </a:p>
      </dsp:txBody>
      <dsp:txXfrm>
        <a:off x="3310498" y="567605"/>
        <a:ext cx="2852191" cy="3674868"/>
      </dsp:txXfrm>
    </dsp:sp>
    <dsp:sp modelId="{0794B40B-4F53-4E61-8742-46B4A6F1C265}">
      <dsp:nvSpPr>
        <dsp:cNvPr id="0" name=""/>
        <dsp:cNvSpPr/>
      </dsp:nvSpPr>
      <dsp:spPr>
        <a:xfrm>
          <a:off x="6505922" y="78005"/>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Energy</a:t>
          </a:r>
          <a:endParaRPr lang="en-GB" sz="1700" b="1" kern="1200" dirty="0"/>
        </a:p>
      </dsp:txBody>
      <dsp:txXfrm>
        <a:off x="6505922" y="78005"/>
        <a:ext cx="2852191" cy="489600"/>
      </dsp:txXfrm>
    </dsp:sp>
    <dsp:sp modelId="{E1ADCEC3-F121-4975-AE51-AF4BB19542F7}">
      <dsp:nvSpPr>
        <dsp:cNvPr id="0" name=""/>
        <dsp:cNvSpPr/>
      </dsp:nvSpPr>
      <dsp:spPr>
        <a:xfrm>
          <a:off x="6505922" y="567605"/>
          <a:ext cx="2852191" cy="3674868"/>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“Consumer engagement for energy efficiency”</a:t>
          </a:r>
          <a:endParaRPr lang="en-GB" sz="1700" kern="1200" dirty="0"/>
        </a:p>
        <a:p>
          <a:pPr marL="171450" lvl="1" indent="-171450" algn="l" defTabSz="755650">
            <a:lnSpc>
              <a:spcPct val="90000"/>
            </a:lnSpc>
            <a:spcBef>
              <a:spcPct val="0"/>
            </a:spcBef>
            <a:spcAft>
              <a:spcPct val="15000"/>
            </a:spcAft>
            <a:buChar char="••"/>
          </a:pPr>
          <a:r>
            <a:rPr lang="en-GB" sz="1700" kern="1200" dirty="0" smtClean="0"/>
            <a:t>“The human factor in the energy system”</a:t>
          </a:r>
          <a:endParaRPr lang="en-GB" sz="1700" kern="1200" dirty="0"/>
        </a:p>
        <a:p>
          <a:pPr marL="171450" lvl="1" indent="-171450" algn="l" defTabSz="755650">
            <a:lnSpc>
              <a:spcPct val="90000"/>
            </a:lnSpc>
            <a:spcBef>
              <a:spcPct val="0"/>
            </a:spcBef>
            <a:spcAft>
              <a:spcPct val="15000"/>
            </a:spcAft>
            <a:buChar char="••"/>
          </a:pPr>
          <a:r>
            <a:rPr lang="en-GB" sz="1700" kern="1200" dirty="0" smtClean="0"/>
            <a:t>“The economics of climate change mitigation”</a:t>
          </a:r>
          <a:endParaRPr lang="en-GB" sz="1700" kern="1200" dirty="0"/>
        </a:p>
        <a:p>
          <a:pPr marL="171450" lvl="1" indent="-171450" algn="l" defTabSz="755650">
            <a:lnSpc>
              <a:spcPct val="90000"/>
            </a:lnSpc>
            <a:spcBef>
              <a:spcPct val="0"/>
            </a:spcBef>
            <a:spcAft>
              <a:spcPct val="15000"/>
            </a:spcAft>
            <a:buChar char="••"/>
          </a:pPr>
          <a:endParaRPr lang="en-GB" sz="1700" kern="1200" dirty="0"/>
        </a:p>
      </dsp:txBody>
      <dsp:txXfrm>
        <a:off x="6505922" y="567605"/>
        <a:ext cx="2852191" cy="36748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AC685-A8B0-406C-942D-E3993B1C8B33}">
      <dsp:nvSpPr>
        <dsp:cNvPr id="0" name=""/>
        <dsp:cNvSpPr/>
      </dsp:nvSpPr>
      <dsp:spPr>
        <a:xfrm>
          <a:off x="62250" y="0"/>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Transport</a:t>
          </a:r>
          <a:endParaRPr lang="en-GB" sz="1700" b="1" kern="1200" dirty="0"/>
        </a:p>
      </dsp:txBody>
      <dsp:txXfrm>
        <a:off x="62250" y="0"/>
        <a:ext cx="2852191" cy="489600"/>
      </dsp:txXfrm>
    </dsp:sp>
    <dsp:sp modelId="{9C2DD1F2-E045-46E1-B7BD-1BDB8BA3488A}">
      <dsp:nvSpPr>
        <dsp:cNvPr id="0" name=""/>
        <dsp:cNvSpPr/>
      </dsp:nvSpPr>
      <dsp:spPr>
        <a:xfrm>
          <a:off x="62250" y="386469"/>
          <a:ext cx="2852191" cy="3919860"/>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“Monitoring user behaviour, mobility patterns and social acceptance in the context of new social trends and future demand”</a:t>
          </a:r>
          <a:endParaRPr lang="en-GB" sz="1700" kern="1200" dirty="0"/>
        </a:p>
        <a:p>
          <a:pPr marL="171450" lvl="1" indent="-171450" algn="l" defTabSz="755650">
            <a:lnSpc>
              <a:spcPct val="90000"/>
            </a:lnSpc>
            <a:spcBef>
              <a:spcPct val="0"/>
            </a:spcBef>
            <a:spcAft>
              <a:spcPct val="15000"/>
            </a:spcAft>
            <a:buChar char="••"/>
          </a:pPr>
          <a:r>
            <a:rPr lang="en-GB" sz="1700" kern="1200" dirty="0" smtClean="0"/>
            <a:t>“Transport societal drivers”</a:t>
          </a:r>
          <a:endParaRPr lang="en-GB" sz="1700" kern="1200" dirty="0"/>
        </a:p>
      </dsp:txBody>
      <dsp:txXfrm>
        <a:off x="62250" y="386469"/>
        <a:ext cx="2852191" cy="3919860"/>
      </dsp:txXfrm>
    </dsp:sp>
    <dsp:sp modelId="{6E7FB4C2-DB5B-461C-97BF-C49DAFDE307C}">
      <dsp:nvSpPr>
        <dsp:cNvPr id="0" name=""/>
        <dsp:cNvSpPr/>
      </dsp:nvSpPr>
      <dsp:spPr>
        <a:xfrm>
          <a:off x="3290019" y="0"/>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Climate action</a:t>
          </a:r>
          <a:endParaRPr lang="en-GB" sz="1700" b="1" kern="1200" dirty="0"/>
        </a:p>
      </dsp:txBody>
      <dsp:txXfrm>
        <a:off x="3290019" y="0"/>
        <a:ext cx="2852191" cy="489600"/>
      </dsp:txXfrm>
    </dsp:sp>
    <dsp:sp modelId="{377BB993-2309-4331-9593-E076C2A21ED9}">
      <dsp:nvSpPr>
        <dsp:cNvPr id="0" name=""/>
        <dsp:cNvSpPr/>
      </dsp:nvSpPr>
      <dsp:spPr>
        <a:xfrm>
          <a:off x="3298633" y="398346"/>
          <a:ext cx="2852191" cy="3919860"/>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smtClean="0"/>
            <a:t>“Urban metabolism: novel concepts and mechanisms to reconcile urban and natural resources management”</a:t>
          </a:r>
          <a:endParaRPr lang="en-GB" sz="1700" b="0" kern="1200" dirty="0"/>
        </a:p>
        <a:p>
          <a:pPr marL="171450" lvl="1" indent="-171450" algn="l" defTabSz="755650">
            <a:lnSpc>
              <a:spcPct val="90000"/>
            </a:lnSpc>
            <a:spcBef>
              <a:spcPct val="0"/>
            </a:spcBef>
            <a:spcAft>
              <a:spcPct val="15000"/>
            </a:spcAft>
            <a:buChar char="••"/>
          </a:pPr>
          <a:r>
            <a:rPr lang="en-GB" sz="1700" b="0" kern="1200" dirty="0" smtClean="0"/>
            <a:t>“Interactions and trade-offs between sustainable energy, land use, water resources and climate change”</a:t>
          </a:r>
          <a:endParaRPr lang="en-GB" sz="1700" b="0" kern="1200" dirty="0"/>
        </a:p>
      </dsp:txBody>
      <dsp:txXfrm>
        <a:off x="3298633" y="398346"/>
        <a:ext cx="2852191" cy="3919860"/>
      </dsp:txXfrm>
    </dsp:sp>
    <dsp:sp modelId="{0794B40B-4F53-4E61-8742-46B4A6F1C265}">
      <dsp:nvSpPr>
        <dsp:cNvPr id="0" name=""/>
        <dsp:cNvSpPr/>
      </dsp:nvSpPr>
      <dsp:spPr>
        <a:xfrm>
          <a:off x="6505922" y="0"/>
          <a:ext cx="2852191" cy="4896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smtClean="0"/>
            <a:t>Security</a:t>
          </a:r>
          <a:endParaRPr lang="en-GB" sz="1700" b="1" kern="1200" dirty="0"/>
        </a:p>
      </dsp:txBody>
      <dsp:txXfrm>
        <a:off x="6505922" y="0"/>
        <a:ext cx="2852191" cy="489600"/>
      </dsp:txXfrm>
    </dsp:sp>
    <dsp:sp modelId="{E1ADCEC3-F121-4975-AE51-AF4BB19542F7}">
      <dsp:nvSpPr>
        <dsp:cNvPr id="0" name=""/>
        <dsp:cNvSpPr/>
      </dsp:nvSpPr>
      <dsp:spPr>
        <a:xfrm>
          <a:off x="6505922" y="398346"/>
          <a:ext cx="2852191" cy="3919860"/>
        </a:xfrm>
        <a:prstGeom prst="rect">
          <a:avLst/>
        </a:prstGeom>
        <a:solidFill>
          <a:schemeClr val="tx2">
            <a:lumMod val="20000"/>
            <a:lumOff val="8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smtClean="0"/>
            <a:t>“The role of new social media networks in national security”</a:t>
          </a:r>
          <a:endParaRPr lang="en-GB" sz="1700" kern="1200" dirty="0"/>
        </a:p>
        <a:p>
          <a:pPr marL="171450" lvl="1" indent="-171450" algn="l" defTabSz="755650">
            <a:lnSpc>
              <a:spcPct val="90000"/>
            </a:lnSpc>
            <a:spcBef>
              <a:spcPct val="0"/>
            </a:spcBef>
            <a:spcAft>
              <a:spcPct val="15000"/>
            </a:spcAft>
            <a:buChar char="••"/>
          </a:pPr>
          <a:r>
            <a:rPr lang="en-GB" sz="1700" kern="1200" dirty="0" smtClean="0"/>
            <a:t>“Better understanding the links between culture and disaster”</a:t>
          </a:r>
          <a:endParaRPr lang="en-GB" sz="1700" kern="1200" dirty="0"/>
        </a:p>
        <a:p>
          <a:pPr marL="171450" lvl="1" indent="-171450" algn="l" defTabSz="755650">
            <a:lnSpc>
              <a:spcPct val="90000"/>
            </a:lnSpc>
            <a:spcBef>
              <a:spcPct val="0"/>
            </a:spcBef>
            <a:spcAft>
              <a:spcPct val="15000"/>
            </a:spcAft>
            <a:buChar char="••"/>
          </a:pPr>
          <a:r>
            <a:rPr lang="en-GB" sz="1700" kern="1200" dirty="0" smtClean="0"/>
            <a:t>“Impact of climate change in 3</a:t>
          </a:r>
          <a:r>
            <a:rPr lang="en-GB" sz="1700" kern="1200" baseline="30000" dirty="0" smtClean="0"/>
            <a:t>rd</a:t>
          </a:r>
          <a:r>
            <a:rPr lang="en-GB" sz="1700" kern="1200" dirty="0" smtClean="0"/>
            <a:t> countries on Europe’s security”</a:t>
          </a:r>
          <a:endParaRPr lang="en-GB" sz="1700" kern="1200" dirty="0"/>
        </a:p>
      </dsp:txBody>
      <dsp:txXfrm>
        <a:off x="6505922" y="398346"/>
        <a:ext cx="2852191" cy="39198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0BB2B-F8FD-48A3-83ED-89646EAEB0AC}">
      <dsp:nvSpPr>
        <dsp:cNvPr id="0" name=""/>
        <dsp:cNvSpPr/>
      </dsp:nvSpPr>
      <dsp:spPr>
        <a:xfrm>
          <a:off x="0" y="225893"/>
          <a:ext cx="8915400" cy="399475"/>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Inclusive, innovative and reflective societies</a:t>
          </a:r>
          <a:endParaRPr lang="en-GB" sz="1500" b="1" kern="1200" dirty="0"/>
        </a:p>
      </dsp:txBody>
      <dsp:txXfrm>
        <a:off x="0" y="225893"/>
        <a:ext cx="8915400" cy="399475"/>
      </dsp:txXfrm>
    </dsp:sp>
    <dsp:sp modelId="{A877A135-B1CB-4552-AF66-DA676201A1DC}">
      <dsp:nvSpPr>
        <dsp:cNvPr id="0" name=""/>
        <dsp:cNvSpPr/>
      </dsp:nvSpPr>
      <dsp:spPr>
        <a:xfrm>
          <a:off x="4353" y="661102"/>
          <a:ext cx="2968897" cy="3786058"/>
        </a:xfrm>
        <a:prstGeom prst="rect">
          <a:avLst/>
        </a:prstGeom>
        <a:solidFill>
          <a:schemeClr val="tx2">
            <a:lumMod val="20000"/>
            <a:lumOff val="8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“Always more inequalities? New views on equality, solidarity and democracy”</a:t>
          </a:r>
        </a:p>
        <a:p>
          <a:pPr lvl="0" algn="l" defTabSz="622300">
            <a:lnSpc>
              <a:spcPct val="90000"/>
            </a:lnSpc>
            <a:spcBef>
              <a:spcPct val="0"/>
            </a:spcBef>
            <a:spcAft>
              <a:spcPct val="35000"/>
            </a:spcAft>
          </a:pPr>
          <a:r>
            <a:rPr lang="en-GB" sz="1400" kern="1200" dirty="0" smtClean="0"/>
            <a:t>“The future of European integration – ‘More Europe – less Europe?’”</a:t>
          </a:r>
        </a:p>
        <a:p>
          <a:pPr lvl="0" algn="l" defTabSz="622300">
            <a:lnSpc>
              <a:spcPct val="90000"/>
            </a:lnSpc>
            <a:spcBef>
              <a:spcPct val="0"/>
            </a:spcBef>
            <a:spcAft>
              <a:spcPct val="35000"/>
            </a:spcAft>
          </a:pPr>
          <a:r>
            <a:rPr lang="en-GB" sz="1400" kern="1200" dirty="0" smtClean="0"/>
            <a:t>“Individual reactions to the crisis and challenges to European solidarity”</a:t>
          </a:r>
        </a:p>
        <a:p>
          <a:pPr lvl="0" algn="ctr" defTabSz="622300">
            <a:lnSpc>
              <a:spcPct val="90000"/>
            </a:lnSpc>
            <a:spcBef>
              <a:spcPct val="0"/>
            </a:spcBef>
            <a:spcAft>
              <a:spcPct val="35000"/>
            </a:spcAft>
          </a:pPr>
          <a:endParaRPr lang="en-GB" sz="1400" kern="1200" dirty="0"/>
        </a:p>
      </dsp:txBody>
      <dsp:txXfrm>
        <a:off x="4353" y="661102"/>
        <a:ext cx="2968897" cy="3786058"/>
      </dsp:txXfrm>
    </dsp:sp>
    <dsp:sp modelId="{18603B1D-9D94-4379-BECC-702833746847}">
      <dsp:nvSpPr>
        <dsp:cNvPr id="0" name=""/>
        <dsp:cNvSpPr/>
      </dsp:nvSpPr>
      <dsp:spPr>
        <a:xfrm>
          <a:off x="2963661" y="671320"/>
          <a:ext cx="2968897" cy="3599323"/>
        </a:xfrm>
        <a:prstGeom prst="rect">
          <a:avLst/>
        </a:prstGeom>
        <a:solidFill>
          <a:schemeClr val="tx2">
            <a:lumMod val="20000"/>
            <a:lumOff val="8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“Reflections of Europe’s colonial past in today’s European Union”</a:t>
          </a:r>
        </a:p>
        <a:p>
          <a:pPr lvl="0" algn="l" defTabSz="622300">
            <a:lnSpc>
              <a:spcPct val="90000"/>
            </a:lnSpc>
            <a:spcBef>
              <a:spcPct val="0"/>
            </a:spcBef>
            <a:spcAft>
              <a:spcPct val="35000"/>
            </a:spcAft>
          </a:pPr>
          <a:r>
            <a:rPr lang="en-GB" sz="1400" kern="1200" dirty="0" smtClean="0"/>
            <a:t>“Conflict heritage – the cultural heritage of war in contemporary Europe”</a:t>
          </a:r>
        </a:p>
        <a:p>
          <a:pPr lvl="0" algn="l" defTabSz="622300">
            <a:lnSpc>
              <a:spcPct val="90000"/>
            </a:lnSpc>
            <a:spcBef>
              <a:spcPct val="0"/>
            </a:spcBef>
            <a:spcAft>
              <a:spcPct val="35000"/>
            </a:spcAft>
          </a:pPr>
          <a:r>
            <a:rPr lang="en-GB" sz="1400" kern="1200" dirty="0" smtClean="0"/>
            <a:t>“Unity in diversity: prospects of a European identity and public sphere”</a:t>
          </a:r>
        </a:p>
        <a:p>
          <a:pPr lvl="0" algn="l" defTabSz="622300">
            <a:lnSpc>
              <a:spcPct val="90000"/>
            </a:lnSpc>
            <a:spcBef>
              <a:spcPct val="0"/>
            </a:spcBef>
            <a:spcAft>
              <a:spcPct val="35000"/>
            </a:spcAft>
          </a:pPr>
          <a:r>
            <a:rPr lang="en-GB" sz="1400" kern="1200" dirty="0" smtClean="0"/>
            <a:t>“Museums in the 21</a:t>
          </a:r>
          <a:r>
            <a:rPr lang="en-GB" sz="1400" kern="1200" baseline="30000" dirty="0" smtClean="0"/>
            <a:t>st</a:t>
          </a:r>
          <a:r>
            <a:rPr lang="en-GB" sz="1400" kern="1200" dirty="0" smtClean="0"/>
            <a:t> Century”</a:t>
          </a:r>
        </a:p>
        <a:p>
          <a:pPr lvl="0" algn="l" defTabSz="622300">
            <a:lnSpc>
              <a:spcPct val="90000"/>
            </a:lnSpc>
            <a:spcBef>
              <a:spcPct val="0"/>
            </a:spcBef>
            <a:spcAft>
              <a:spcPct val="35000"/>
            </a:spcAft>
          </a:pPr>
          <a:r>
            <a:rPr lang="en-GB" sz="1400" kern="1200" dirty="0" smtClean="0"/>
            <a:t> </a:t>
          </a:r>
          <a:endParaRPr lang="en-GB" sz="1400" kern="1200" dirty="0"/>
        </a:p>
      </dsp:txBody>
      <dsp:txXfrm>
        <a:off x="2963661" y="671320"/>
        <a:ext cx="2968897" cy="3599323"/>
      </dsp:txXfrm>
    </dsp:sp>
    <dsp:sp modelId="{EE0BDFC8-5C51-4484-86B7-74FA527E59DB}">
      <dsp:nvSpPr>
        <dsp:cNvPr id="0" name=""/>
        <dsp:cNvSpPr/>
      </dsp:nvSpPr>
      <dsp:spPr>
        <a:xfrm>
          <a:off x="5942148" y="659454"/>
          <a:ext cx="2968897" cy="3670577"/>
        </a:xfrm>
        <a:prstGeom prst="rect">
          <a:avLst/>
        </a:prstGeom>
        <a:solidFill>
          <a:schemeClr val="tx2">
            <a:lumMod val="20000"/>
            <a:lumOff val="8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“The young as a driver of socio-ecological transition”</a:t>
          </a:r>
        </a:p>
        <a:p>
          <a:pPr lvl="0" algn="l" defTabSz="622300">
            <a:lnSpc>
              <a:spcPct val="90000"/>
            </a:lnSpc>
            <a:spcBef>
              <a:spcPct val="0"/>
            </a:spcBef>
            <a:spcAft>
              <a:spcPct val="35000"/>
            </a:spcAft>
          </a:pPr>
          <a:r>
            <a:rPr lang="en-GB" sz="1400" kern="1200" dirty="0" smtClean="0"/>
            <a:t>“Translation and multilingualism”</a:t>
          </a:r>
        </a:p>
        <a:p>
          <a:pPr lvl="0" algn="l" defTabSz="622300">
            <a:lnSpc>
              <a:spcPct val="90000"/>
            </a:lnSpc>
            <a:spcBef>
              <a:spcPct val="0"/>
            </a:spcBef>
            <a:spcAft>
              <a:spcPct val="35000"/>
            </a:spcAft>
          </a:pPr>
          <a:r>
            <a:rPr lang="en-GB" sz="1400" kern="1200" dirty="0" smtClean="0"/>
            <a:t>“Digital social platforms”</a:t>
          </a:r>
        </a:p>
        <a:p>
          <a:pPr lvl="0" algn="l" defTabSz="622300">
            <a:lnSpc>
              <a:spcPct val="90000"/>
            </a:lnSpc>
            <a:spcBef>
              <a:spcPct val="0"/>
            </a:spcBef>
            <a:spcAft>
              <a:spcPct val="35000"/>
            </a:spcAft>
          </a:pPr>
          <a:r>
            <a:rPr lang="en-GB" sz="1400" kern="1200" dirty="0" smtClean="0"/>
            <a:t>“Empowering citizens to manage and monitor their personal data”</a:t>
          </a:r>
        </a:p>
        <a:p>
          <a:pPr lvl="0" algn="l" defTabSz="622300">
            <a:lnSpc>
              <a:spcPct val="90000"/>
            </a:lnSpc>
            <a:spcBef>
              <a:spcPct val="0"/>
            </a:spcBef>
            <a:spcAft>
              <a:spcPct val="35000"/>
            </a:spcAft>
          </a:pPr>
          <a:r>
            <a:rPr lang="en-GB" sz="1400" kern="1200" dirty="0" smtClean="0"/>
            <a:t>“Preservation of digital art”</a:t>
          </a:r>
        </a:p>
        <a:p>
          <a:pPr lvl="0" algn="l" defTabSz="622300">
            <a:lnSpc>
              <a:spcPct val="90000"/>
            </a:lnSpc>
            <a:spcBef>
              <a:spcPct val="0"/>
            </a:spcBef>
            <a:spcAft>
              <a:spcPct val="35000"/>
            </a:spcAft>
          </a:pPr>
          <a:endParaRPr lang="en-GB" sz="1400" kern="1200" dirty="0" smtClean="0"/>
        </a:p>
      </dsp:txBody>
      <dsp:txXfrm>
        <a:off x="5942148" y="659454"/>
        <a:ext cx="2968897" cy="3670577"/>
      </dsp:txXfrm>
    </dsp:sp>
    <dsp:sp modelId="{57802027-4FFB-4F6C-9C7C-27F903C31909}">
      <dsp:nvSpPr>
        <dsp:cNvPr id="0" name=""/>
        <dsp:cNvSpPr/>
      </dsp:nvSpPr>
      <dsp:spPr>
        <a:xfrm>
          <a:off x="0" y="4135446"/>
          <a:ext cx="8915400" cy="332932"/>
        </a:xfrm>
        <a:prstGeom prst="rect">
          <a:avLst/>
        </a:prstGeom>
        <a:solidFill>
          <a:schemeClr val="accent1">
            <a:shade val="8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D683D-8695-44D8-9DD2-12481F4A2468}">
      <dsp:nvSpPr>
        <dsp:cNvPr id="0" name=""/>
        <dsp:cNvSpPr/>
      </dsp:nvSpPr>
      <dsp:spPr>
        <a:xfrm>
          <a:off x="509922" y="0"/>
          <a:ext cx="1376731" cy="1376899"/>
        </a:xfrm>
        <a:prstGeom prst="ellipse">
          <a:avLst/>
        </a:prstGeom>
        <a:solidFill>
          <a:schemeClr val="accent5">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baseline="0" dirty="0" smtClean="0"/>
            <a:t>European Research Council</a:t>
          </a:r>
          <a:endParaRPr lang="en-GB" sz="900" kern="1200" baseline="0" dirty="0"/>
        </a:p>
      </dsp:txBody>
      <dsp:txXfrm>
        <a:off x="711540" y="201642"/>
        <a:ext cx="973495" cy="973615"/>
      </dsp:txXfrm>
    </dsp:sp>
    <dsp:sp modelId="{140907A2-32FC-4ECB-9189-04296A9A4B5B}">
      <dsp:nvSpPr>
        <dsp:cNvPr id="0" name=""/>
        <dsp:cNvSpPr/>
      </dsp:nvSpPr>
      <dsp:spPr>
        <a:xfrm>
          <a:off x="1218245" y="918315"/>
          <a:ext cx="1376731" cy="1376899"/>
        </a:xfrm>
        <a:prstGeom prst="ellipse">
          <a:avLst/>
        </a:prstGeom>
        <a:solidFill>
          <a:schemeClr val="accent5">
            <a:alpha val="50000"/>
            <a:hueOff val="-2601911"/>
            <a:satOff val="-570"/>
            <a:lumOff val="-65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Marie </a:t>
          </a:r>
          <a:r>
            <a:rPr lang="en-GB" sz="900" kern="1200" dirty="0" err="1" smtClean="0"/>
            <a:t>Sklodowska</a:t>
          </a:r>
          <a:r>
            <a:rPr lang="en-GB" sz="900" kern="1200" dirty="0" smtClean="0"/>
            <a:t>-Curie Actions</a:t>
          </a:r>
          <a:endParaRPr lang="en-GB" sz="900" kern="1200" dirty="0"/>
        </a:p>
      </dsp:txBody>
      <dsp:txXfrm>
        <a:off x="1419863" y="1119957"/>
        <a:ext cx="973495" cy="973615"/>
      </dsp:txXfrm>
    </dsp:sp>
    <dsp:sp modelId="{FC59DCCE-E52E-4023-BD8C-8C61FB49F4A7}">
      <dsp:nvSpPr>
        <dsp:cNvPr id="0" name=""/>
        <dsp:cNvSpPr/>
      </dsp:nvSpPr>
      <dsp:spPr>
        <a:xfrm>
          <a:off x="1926219" y="0"/>
          <a:ext cx="1376731" cy="1376899"/>
        </a:xfrm>
        <a:prstGeom prst="ellipse">
          <a:avLst/>
        </a:prstGeom>
        <a:solidFill>
          <a:schemeClr val="accent5">
            <a:alpha val="50000"/>
            <a:hueOff val="-5203822"/>
            <a:satOff val="-1139"/>
            <a:lumOff val="-1307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Research Infrastructures</a:t>
          </a:r>
          <a:endParaRPr lang="en-GB" sz="900" kern="1200" dirty="0"/>
        </a:p>
      </dsp:txBody>
      <dsp:txXfrm>
        <a:off x="2127837" y="201642"/>
        <a:ext cx="973495" cy="973615"/>
      </dsp:txXfrm>
    </dsp:sp>
    <dsp:sp modelId="{86FE8D1E-25B0-40D9-A830-5BD9EFF782EB}">
      <dsp:nvSpPr>
        <dsp:cNvPr id="0" name=""/>
        <dsp:cNvSpPr/>
      </dsp:nvSpPr>
      <dsp:spPr>
        <a:xfrm>
          <a:off x="2634542" y="918315"/>
          <a:ext cx="1376731" cy="1376899"/>
        </a:xfrm>
        <a:prstGeom prst="ellipse">
          <a:avLst/>
        </a:prstGeom>
        <a:solidFill>
          <a:schemeClr val="accent5">
            <a:alpha val="50000"/>
            <a:hueOff val="-7805733"/>
            <a:satOff val="-1709"/>
            <a:lumOff val="-1960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Future and Emerging Technologies</a:t>
          </a:r>
          <a:endParaRPr lang="en-GB" sz="900" kern="1200" dirty="0"/>
        </a:p>
      </dsp:txBody>
      <dsp:txXfrm>
        <a:off x="2836160" y="1119957"/>
        <a:ext cx="973495" cy="97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FBD94-B8D0-48DA-9638-6EF71EBCDE24}">
      <dsp:nvSpPr>
        <dsp:cNvPr id="0" name=""/>
        <dsp:cNvSpPr/>
      </dsp:nvSpPr>
      <dsp:spPr>
        <a:xfrm>
          <a:off x="3372"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 </a:t>
          </a:r>
        </a:p>
        <a:p>
          <a:pPr lvl="0" algn="ctr" defTabSz="577850">
            <a:lnSpc>
              <a:spcPct val="90000"/>
            </a:lnSpc>
            <a:spcBef>
              <a:spcPct val="0"/>
            </a:spcBef>
            <a:spcAft>
              <a:spcPct val="35000"/>
            </a:spcAft>
          </a:pPr>
          <a:r>
            <a:rPr lang="en-GB" sz="1300" kern="1200" dirty="0" smtClean="0"/>
            <a:t>Open</a:t>
          </a:r>
          <a:endParaRPr lang="en-GB" sz="1300" kern="1200" dirty="0"/>
        </a:p>
      </dsp:txBody>
      <dsp:txXfrm>
        <a:off x="3372" y="75074"/>
        <a:ext cx="2028111" cy="661079"/>
      </dsp:txXfrm>
    </dsp:sp>
    <dsp:sp modelId="{79E3F5B5-A4A6-4034-AF5B-0CD689B068EE}">
      <dsp:nvSpPr>
        <dsp:cNvPr id="0" name=""/>
        <dsp:cNvSpPr/>
      </dsp:nvSpPr>
      <dsp:spPr>
        <a:xfrm>
          <a:off x="3372"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Fostering novel ideas</a:t>
          </a:r>
          <a:endParaRPr lang="en-GB" sz="1300" kern="1200" dirty="0"/>
        </a:p>
      </dsp:txBody>
      <dsp:txXfrm>
        <a:off x="3372" y="736153"/>
        <a:ext cx="2028111" cy="2141099"/>
      </dsp:txXfrm>
    </dsp:sp>
    <dsp:sp modelId="{C9B35C81-CBD8-48F3-8A0E-170799CBC65F}">
      <dsp:nvSpPr>
        <dsp:cNvPr id="0" name=""/>
        <dsp:cNvSpPr/>
      </dsp:nvSpPr>
      <dsp:spPr>
        <a:xfrm>
          <a:off x="2315419"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a:t>
          </a:r>
        </a:p>
        <a:p>
          <a:pPr lvl="0" algn="ctr" defTabSz="577850">
            <a:lnSpc>
              <a:spcPct val="90000"/>
            </a:lnSpc>
            <a:spcBef>
              <a:spcPct val="0"/>
            </a:spcBef>
            <a:spcAft>
              <a:spcPct val="35000"/>
            </a:spcAft>
          </a:pPr>
          <a:r>
            <a:rPr lang="en-GB" sz="1300" kern="1200" dirty="0" smtClean="0"/>
            <a:t> Proactive</a:t>
          </a:r>
          <a:endParaRPr lang="en-GB" sz="1300" kern="1200" dirty="0"/>
        </a:p>
      </dsp:txBody>
      <dsp:txXfrm>
        <a:off x="2315419" y="75074"/>
        <a:ext cx="2028111" cy="661079"/>
      </dsp:txXfrm>
    </dsp:sp>
    <dsp:sp modelId="{057D3DAF-2D68-486B-B202-2ED31A5695E3}">
      <dsp:nvSpPr>
        <dsp:cNvPr id="0" name=""/>
        <dsp:cNvSpPr/>
      </dsp:nvSpPr>
      <dsp:spPr>
        <a:xfrm>
          <a:off x="2315419"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Nurturing emerging themes and communities</a:t>
          </a:r>
          <a:endParaRPr lang="en-GB" sz="1300" kern="1200" dirty="0"/>
        </a:p>
        <a:p>
          <a:pPr marL="114300" lvl="1" indent="-114300" algn="l" defTabSz="577850">
            <a:lnSpc>
              <a:spcPct val="90000"/>
            </a:lnSpc>
            <a:spcBef>
              <a:spcPct val="0"/>
            </a:spcBef>
            <a:spcAft>
              <a:spcPct val="15000"/>
            </a:spcAft>
            <a:buChar char="••"/>
          </a:pPr>
          <a:r>
            <a:rPr lang="en-GB" sz="1300" kern="1200" dirty="0" smtClean="0"/>
            <a:t>10 Topics</a:t>
          </a:r>
          <a:endParaRPr lang="en-GB" sz="1300" kern="1200" dirty="0"/>
        </a:p>
      </dsp:txBody>
      <dsp:txXfrm>
        <a:off x="2315419" y="736153"/>
        <a:ext cx="2028111" cy="2141099"/>
      </dsp:txXfrm>
    </dsp:sp>
    <dsp:sp modelId="{BA76C6B9-819E-4292-86EA-32D1262CD9DB}">
      <dsp:nvSpPr>
        <dsp:cNvPr id="0" name=""/>
        <dsp:cNvSpPr/>
      </dsp:nvSpPr>
      <dsp:spPr>
        <a:xfrm>
          <a:off x="4627466"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FET </a:t>
          </a:r>
        </a:p>
        <a:p>
          <a:pPr lvl="0" algn="ctr" defTabSz="577850">
            <a:lnSpc>
              <a:spcPct val="90000"/>
            </a:lnSpc>
            <a:spcBef>
              <a:spcPct val="0"/>
            </a:spcBef>
            <a:spcAft>
              <a:spcPct val="35000"/>
            </a:spcAft>
          </a:pPr>
          <a:r>
            <a:rPr lang="en-GB" sz="1300" kern="1200" dirty="0" smtClean="0"/>
            <a:t>Flagships</a:t>
          </a:r>
          <a:endParaRPr lang="en-GB" sz="1300" kern="1200" dirty="0"/>
        </a:p>
      </dsp:txBody>
      <dsp:txXfrm>
        <a:off x="4627466" y="75074"/>
        <a:ext cx="2028111" cy="661079"/>
      </dsp:txXfrm>
    </dsp:sp>
    <dsp:sp modelId="{642D3087-FC96-4C93-850A-3A55D443D6F1}">
      <dsp:nvSpPr>
        <dsp:cNvPr id="0" name=""/>
        <dsp:cNvSpPr/>
      </dsp:nvSpPr>
      <dsp:spPr>
        <a:xfrm>
          <a:off x="4627466"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Tackling grand Interdisciplinary science and technology challenges</a:t>
          </a:r>
          <a:endParaRPr lang="en-GB" sz="1300" kern="1200" dirty="0"/>
        </a:p>
        <a:p>
          <a:pPr marL="114300" lvl="1" indent="-114300" algn="l" defTabSz="577850">
            <a:lnSpc>
              <a:spcPct val="90000"/>
            </a:lnSpc>
            <a:spcBef>
              <a:spcPct val="0"/>
            </a:spcBef>
            <a:spcAft>
              <a:spcPct val="15000"/>
            </a:spcAft>
            <a:buChar char="••"/>
          </a:pPr>
          <a:r>
            <a:rPr lang="en-GB" sz="1300" kern="1200" dirty="0" err="1" smtClean="0"/>
            <a:t>Graphene</a:t>
          </a:r>
          <a:endParaRPr lang="en-GB" sz="1300" kern="1200" dirty="0"/>
        </a:p>
        <a:p>
          <a:pPr marL="114300" lvl="1" indent="-114300" algn="l" defTabSz="577850">
            <a:lnSpc>
              <a:spcPct val="90000"/>
            </a:lnSpc>
            <a:spcBef>
              <a:spcPct val="0"/>
            </a:spcBef>
            <a:spcAft>
              <a:spcPct val="15000"/>
            </a:spcAft>
            <a:buChar char="••"/>
          </a:pPr>
          <a:r>
            <a:rPr lang="en-GB" sz="1300" kern="1200" dirty="0" smtClean="0"/>
            <a:t>Human Brain</a:t>
          </a:r>
          <a:endParaRPr lang="en-GB" sz="1300" kern="1200" dirty="0"/>
        </a:p>
        <a:p>
          <a:pPr marL="114300" lvl="1" indent="-114300" algn="l" defTabSz="577850">
            <a:lnSpc>
              <a:spcPct val="90000"/>
            </a:lnSpc>
            <a:spcBef>
              <a:spcPct val="0"/>
            </a:spcBef>
            <a:spcAft>
              <a:spcPct val="15000"/>
            </a:spcAft>
            <a:buChar char="••"/>
          </a:pPr>
          <a:r>
            <a:rPr lang="en-GB" sz="1300" kern="1200" dirty="0" smtClean="0"/>
            <a:t>Support to Flagships</a:t>
          </a:r>
          <a:endParaRPr lang="en-GB" sz="1300" kern="1200" dirty="0"/>
        </a:p>
      </dsp:txBody>
      <dsp:txXfrm>
        <a:off x="4627466" y="736153"/>
        <a:ext cx="2028111" cy="2141099"/>
      </dsp:txXfrm>
    </dsp:sp>
    <dsp:sp modelId="{228F7030-99D6-4196-9806-F54F00D78C0A}">
      <dsp:nvSpPr>
        <dsp:cNvPr id="0" name=""/>
        <dsp:cNvSpPr/>
      </dsp:nvSpPr>
      <dsp:spPr>
        <a:xfrm>
          <a:off x="6939512" y="75074"/>
          <a:ext cx="2028111" cy="66107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High Performance Computing PPP</a:t>
          </a:r>
          <a:endParaRPr lang="en-GB" sz="1300" kern="1200" dirty="0"/>
        </a:p>
      </dsp:txBody>
      <dsp:txXfrm>
        <a:off x="6939512" y="75074"/>
        <a:ext cx="2028111" cy="661079"/>
      </dsp:txXfrm>
    </dsp:sp>
    <dsp:sp modelId="{EC30E220-F064-4A32-8F7A-9B31B15537AD}">
      <dsp:nvSpPr>
        <dsp:cNvPr id="0" name=""/>
        <dsp:cNvSpPr/>
      </dsp:nvSpPr>
      <dsp:spPr>
        <a:xfrm>
          <a:off x="6939512" y="736153"/>
          <a:ext cx="2028111" cy="21410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HPC towards </a:t>
          </a:r>
          <a:r>
            <a:rPr lang="en-GB" sz="1300" kern="1200" dirty="0" err="1" smtClean="0"/>
            <a:t>Exascale</a:t>
          </a:r>
          <a:r>
            <a:rPr lang="en-GB" sz="1300" kern="1200" dirty="0" smtClean="0"/>
            <a:t> </a:t>
          </a:r>
          <a:endParaRPr lang="en-GB" sz="1300" kern="1200" dirty="0"/>
        </a:p>
        <a:p>
          <a:pPr marL="114300" lvl="1" indent="-114300" algn="l" defTabSz="577850">
            <a:lnSpc>
              <a:spcPct val="90000"/>
            </a:lnSpc>
            <a:spcBef>
              <a:spcPct val="0"/>
            </a:spcBef>
            <a:spcAft>
              <a:spcPct val="15000"/>
            </a:spcAft>
            <a:buChar char="••"/>
          </a:pPr>
          <a:r>
            <a:rPr lang="en-GB" sz="1300" kern="1200" dirty="0" smtClean="0"/>
            <a:t>7 Topics</a:t>
          </a:r>
          <a:endParaRPr lang="en-GB" sz="1300" kern="1200" dirty="0"/>
        </a:p>
      </dsp:txBody>
      <dsp:txXfrm>
        <a:off x="6939512" y="736153"/>
        <a:ext cx="2028111" cy="2141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D2EB3-0579-4B64-B24E-A31870E22CF2}">
      <dsp:nvSpPr>
        <dsp:cNvPr id="0" name=""/>
        <dsp:cNvSpPr/>
      </dsp:nvSpPr>
      <dsp:spPr>
        <a:xfrm>
          <a:off x="0" y="24750"/>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t>1. Understanding health, wellbeing and disease</a:t>
          </a:r>
          <a:endParaRPr lang="en-GB" sz="1100" kern="1200" dirty="0"/>
        </a:p>
      </dsp:txBody>
      <dsp:txXfrm>
        <a:off x="15549" y="40299"/>
        <a:ext cx="6572902" cy="287434"/>
      </dsp:txXfrm>
    </dsp:sp>
    <dsp:sp modelId="{3A940874-CE8C-42B1-9BCE-5B1352509E6E}">
      <dsp:nvSpPr>
        <dsp:cNvPr id="0" name=""/>
        <dsp:cNvSpPr/>
      </dsp:nvSpPr>
      <dsp:spPr>
        <a:xfrm>
          <a:off x="0" y="343283"/>
          <a:ext cx="6604000"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dirty="0" smtClean="0"/>
            <a:t>Understanding the determinants of health, improving health promotion and disease prevention</a:t>
          </a:r>
        </a:p>
        <a:p>
          <a:pPr marL="57150" lvl="1" indent="-57150" algn="l" defTabSz="400050">
            <a:lnSpc>
              <a:spcPct val="90000"/>
            </a:lnSpc>
            <a:spcBef>
              <a:spcPct val="0"/>
            </a:spcBef>
            <a:spcAft>
              <a:spcPct val="20000"/>
            </a:spcAft>
            <a:buChar char="••"/>
          </a:pPr>
          <a:r>
            <a:rPr lang="en-GB" sz="900" kern="1200" smtClean="0"/>
            <a:t>Improved understanding of health and disease</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Improving surveillance and preparedness</a:t>
          </a:r>
        </a:p>
      </dsp:txBody>
      <dsp:txXfrm>
        <a:off x="0" y="343283"/>
        <a:ext cx="6604000" cy="580635"/>
      </dsp:txXfrm>
    </dsp:sp>
    <dsp:sp modelId="{E596EB33-41E8-4888-B4CC-0CB25482E5FC}">
      <dsp:nvSpPr>
        <dsp:cNvPr id="0" name=""/>
        <dsp:cNvSpPr/>
      </dsp:nvSpPr>
      <dsp:spPr>
        <a:xfrm>
          <a:off x="0" y="923918"/>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t>2. Preventing Disease</a:t>
          </a:r>
        </a:p>
      </dsp:txBody>
      <dsp:txXfrm>
        <a:off x="15549" y="939467"/>
        <a:ext cx="6572902" cy="287434"/>
      </dsp:txXfrm>
    </dsp:sp>
    <dsp:sp modelId="{4FD93ED2-2E59-41F3-80FE-96BF16E14A8C}">
      <dsp:nvSpPr>
        <dsp:cNvPr id="0" name=""/>
        <dsp:cNvSpPr/>
      </dsp:nvSpPr>
      <dsp:spPr>
        <a:xfrm>
          <a:off x="0" y="1242451"/>
          <a:ext cx="6604000"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dirty="0" smtClean="0"/>
            <a:t>Developing effective prevention and screening programmes + assessment of disease susceptibility</a:t>
          </a:r>
        </a:p>
        <a:p>
          <a:pPr marL="57150" lvl="1" indent="-57150" algn="l" defTabSz="400050">
            <a:lnSpc>
              <a:spcPct val="90000"/>
            </a:lnSpc>
            <a:spcBef>
              <a:spcPct val="0"/>
            </a:spcBef>
            <a:spcAft>
              <a:spcPct val="20000"/>
            </a:spcAft>
            <a:buChar char="••"/>
          </a:pPr>
          <a:r>
            <a:rPr lang="en-GB" sz="900" kern="1200" smtClean="0"/>
            <a:t>Improving diagnostics and prognosis</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Better preventive and therapeutic vaccines</a:t>
          </a:r>
          <a:endParaRPr lang="en-GB" sz="900" kern="1200" dirty="0"/>
        </a:p>
      </dsp:txBody>
      <dsp:txXfrm>
        <a:off x="0" y="1242451"/>
        <a:ext cx="6604000" cy="580635"/>
      </dsp:txXfrm>
    </dsp:sp>
    <dsp:sp modelId="{9556AEAA-124B-44A7-8B82-8C3A90BCC49A}">
      <dsp:nvSpPr>
        <dsp:cNvPr id="0" name=""/>
        <dsp:cNvSpPr/>
      </dsp:nvSpPr>
      <dsp:spPr>
        <a:xfrm>
          <a:off x="0" y="1823086"/>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t>3. Treating and managing disease</a:t>
          </a:r>
          <a:endParaRPr lang="en-GB" sz="1100" kern="1200" dirty="0" smtClean="0"/>
        </a:p>
      </dsp:txBody>
      <dsp:txXfrm>
        <a:off x="15549" y="1838635"/>
        <a:ext cx="6572902" cy="287434"/>
      </dsp:txXfrm>
    </dsp:sp>
    <dsp:sp modelId="{281DD3BF-B91C-4F25-B297-9D5F2F70679E}">
      <dsp:nvSpPr>
        <dsp:cNvPr id="0" name=""/>
        <dsp:cNvSpPr/>
      </dsp:nvSpPr>
      <dsp:spPr>
        <a:xfrm>
          <a:off x="0" y="2141618"/>
          <a:ext cx="6604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Treating disease, including developing regenerative medicine</a:t>
          </a:r>
          <a:endParaRPr lang="en-GB" sz="900" kern="1200" dirty="0"/>
        </a:p>
        <a:p>
          <a:pPr marL="57150" lvl="1" indent="-57150" algn="l" defTabSz="400050">
            <a:lnSpc>
              <a:spcPct val="90000"/>
            </a:lnSpc>
            <a:spcBef>
              <a:spcPct val="0"/>
            </a:spcBef>
            <a:spcAft>
              <a:spcPct val="20000"/>
            </a:spcAft>
            <a:buChar char="••"/>
          </a:pPr>
          <a:r>
            <a:rPr lang="en-GB" sz="900" kern="1200" dirty="0" smtClean="0"/>
            <a:t>Transferring knowledge to clinical practice and scalable innovation actions</a:t>
          </a:r>
          <a:endParaRPr lang="en-GB" sz="900" kern="1200" dirty="0"/>
        </a:p>
      </dsp:txBody>
      <dsp:txXfrm>
        <a:off x="0" y="2141618"/>
        <a:ext cx="6604000" cy="387090"/>
      </dsp:txXfrm>
    </dsp:sp>
    <dsp:sp modelId="{81734987-67E6-46AA-9977-E248FFF086E7}">
      <dsp:nvSpPr>
        <dsp:cNvPr id="0" name=""/>
        <dsp:cNvSpPr/>
      </dsp:nvSpPr>
      <dsp:spPr>
        <a:xfrm>
          <a:off x="0" y="2528708"/>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t>4. </a:t>
          </a:r>
          <a:r>
            <a:rPr lang="en-GB" sz="1100" b="1" kern="1200" dirty="0" smtClean="0"/>
            <a:t>Active ageing and self-management of health</a:t>
          </a:r>
          <a:endParaRPr lang="en-GB" sz="1100" b="1" kern="1200" dirty="0"/>
        </a:p>
      </dsp:txBody>
      <dsp:txXfrm>
        <a:off x="15549" y="2544257"/>
        <a:ext cx="6572902" cy="287434"/>
      </dsp:txXfrm>
    </dsp:sp>
    <dsp:sp modelId="{69BFAF67-9BCE-4D37-B75B-A10300019C5D}">
      <dsp:nvSpPr>
        <dsp:cNvPr id="0" name=""/>
        <dsp:cNvSpPr/>
      </dsp:nvSpPr>
      <dsp:spPr>
        <a:xfrm>
          <a:off x="0" y="2847241"/>
          <a:ext cx="660400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Active ageing and self-management of health</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Individual awareness and empowerment for self-management of health</a:t>
          </a:r>
          <a:endParaRPr lang="en-GB" sz="900" kern="1200" dirty="0"/>
        </a:p>
      </dsp:txBody>
      <dsp:txXfrm>
        <a:off x="0" y="2847241"/>
        <a:ext cx="6604000" cy="387090"/>
      </dsp:txXfrm>
    </dsp:sp>
    <dsp:sp modelId="{E1D41EFB-C014-4359-9145-93794DBF2B87}">
      <dsp:nvSpPr>
        <dsp:cNvPr id="0" name=""/>
        <dsp:cNvSpPr/>
      </dsp:nvSpPr>
      <dsp:spPr>
        <a:xfrm>
          <a:off x="0" y="3234331"/>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smtClean="0"/>
            <a:t>5. Methods and data</a:t>
          </a:r>
          <a:endParaRPr lang="en-GB" sz="1100" kern="1200" dirty="0"/>
        </a:p>
      </dsp:txBody>
      <dsp:txXfrm>
        <a:off x="15549" y="3249880"/>
        <a:ext cx="6572902" cy="287434"/>
      </dsp:txXfrm>
    </dsp:sp>
    <dsp:sp modelId="{305C8D2C-44AA-44F8-A64F-0B38427AE7B8}">
      <dsp:nvSpPr>
        <dsp:cNvPr id="0" name=""/>
        <dsp:cNvSpPr/>
      </dsp:nvSpPr>
      <dsp:spPr>
        <a:xfrm>
          <a:off x="0" y="3552863"/>
          <a:ext cx="6604000"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dirty="0" smtClean="0"/>
            <a:t>Improving health information and better use of health data</a:t>
          </a:r>
        </a:p>
        <a:p>
          <a:pPr marL="114300" lvl="2" indent="-57150" algn="l" defTabSz="400050">
            <a:lnSpc>
              <a:spcPct val="90000"/>
            </a:lnSpc>
            <a:spcBef>
              <a:spcPct val="0"/>
            </a:spcBef>
            <a:spcAft>
              <a:spcPct val="20000"/>
            </a:spcAft>
            <a:buChar char="••"/>
          </a:pPr>
          <a:r>
            <a:rPr lang="en-GB" sz="900" kern="1200" smtClean="0"/>
            <a:t>Improving scientific tools and methods to support policy making and regulatory needs</a:t>
          </a:r>
          <a:endParaRPr lang="en-GB" sz="900" kern="1200" dirty="0" smtClean="0"/>
        </a:p>
        <a:p>
          <a:pPr marL="114300" lvl="2" indent="-57150" algn="l" defTabSz="400050">
            <a:lnSpc>
              <a:spcPct val="90000"/>
            </a:lnSpc>
            <a:spcBef>
              <a:spcPct val="0"/>
            </a:spcBef>
            <a:spcAft>
              <a:spcPct val="20000"/>
            </a:spcAft>
            <a:buChar char="••"/>
          </a:pPr>
          <a:r>
            <a:rPr lang="en-GB" sz="900" kern="1200" dirty="0" smtClean="0"/>
            <a:t>Using in-</a:t>
          </a:r>
          <a:r>
            <a:rPr lang="en-GB" sz="900" kern="1200" dirty="0" err="1" smtClean="0"/>
            <a:t>silico</a:t>
          </a:r>
          <a:r>
            <a:rPr lang="en-GB" sz="900" kern="1200" dirty="0" smtClean="0"/>
            <a:t> medicine for improving disease management and prediction</a:t>
          </a:r>
        </a:p>
      </dsp:txBody>
      <dsp:txXfrm>
        <a:off x="0" y="3552863"/>
        <a:ext cx="6604000" cy="580635"/>
      </dsp:txXfrm>
    </dsp:sp>
    <dsp:sp modelId="{FDCDEED2-9886-445A-BC65-ED75722FB0F0}">
      <dsp:nvSpPr>
        <dsp:cNvPr id="0" name=""/>
        <dsp:cNvSpPr/>
      </dsp:nvSpPr>
      <dsp:spPr>
        <a:xfrm>
          <a:off x="0" y="4133498"/>
          <a:ext cx="6604000" cy="318532"/>
        </a:xfrm>
        <a:prstGeom prst="roundRect">
          <a:avLst/>
        </a:prstGeom>
        <a:solidFill>
          <a:schemeClr val="accent6">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t>6. Health care provision and integrated care</a:t>
          </a:r>
        </a:p>
      </dsp:txBody>
      <dsp:txXfrm>
        <a:off x="15549" y="4149047"/>
        <a:ext cx="6572902" cy="287434"/>
      </dsp:txXfrm>
    </dsp:sp>
    <dsp:sp modelId="{2AA26581-C001-4C43-B8B2-306CE504C9DA}">
      <dsp:nvSpPr>
        <dsp:cNvPr id="0" name=""/>
        <dsp:cNvSpPr/>
      </dsp:nvSpPr>
      <dsp:spPr>
        <a:xfrm>
          <a:off x="0" y="4452030"/>
          <a:ext cx="6604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3970" rIns="78232" bIns="13970" numCol="1" spcCol="1270" anchor="t" anchorCtr="0">
          <a:noAutofit/>
        </a:bodyPr>
        <a:lstStyle/>
        <a:p>
          <a:pPr marL="57150" lvl="1" indent="-57150" algn="l" defTabSz="400050">
            <a:lnSpc>
              <a:spcPct val="90000"/>
            </a:lnSpc>
            <a:spcBef>
              <a:spcPct val="0"/>
            </a:spcBef>
            <a:spcAft>
              <a:spcPct val="20000"/>
            </a:spcAft>
            <a:buChar char="••"/>
          </a:pPr>
          <a:r>
            <a:rPr lang="en-GB" sz="900" kern="1200" dirty="0" smtClean="0"/>
            <a:t>Promoting integrated care</a:t>
          </a:r>
        </a:p>
        <a:p>
          <a:pPr marL="57150" lvl="1" indent="-57150" algn="l" defTabSz="400050">
            <a:lnSpc>
              <a:spcPct val="90000"/>
            </a:lnSpc>
            <a:spcBef>
              <a:spcPct val="0"/>
            </a:spcBef>
            <a:spcAft>
              <a:spcPct val="20000"/>
            </a:spcAft>
            <a:buChar char="••"/>
          </a:pPr>
          <a:r>
            <a:rPr lang="en-GB" sz="900" kern="1200" dirty="0" smtClean="0"/>
            <a:t>Optimising efficiency and effectiveness of healthcare provision and reducing inequalities by evidence-based decision making</a:t>
          </a:r>
          <a:endParaRPr lang="en-GB" sz="900" kern="1200" dirty="0"/>
        </a:p>
      </dsp:txBody>
      <dsp:txXfrm>
        <a:off x="0" y="4452030"/>
        <a:ext cx="6604000" cy="546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1A3A-4E49-4C3A-B61A-2729776984F0}">
      <dsp:nvSpPr>
        <dsp:cNvPr id="0" name=""/>
        <dsp:cNvSpPr/>
      </dsp:nvSpPr>
      <dsp:spPr>
        <a:xfrm>
          <a:off x="0" y="153321"/>
          <a:ext cx="6604000" cy="37644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t>1. Sustainable agriculture and forestry</a:t>
          </a:r>
          <a:endParaRPr lang="en-GB" sz="1300" kern="1200" dirty="0"/>
        </a:p>
      </dsp:txBody>
      <dsp:txXfrm>
        <a:off x="18377" y="171698"/>
        <a:ext cx="6567246" cy="339693"/>
      </dsp:txXfrm>
    </dsp:sp>
    <dsp:sp modelId="{21AD5206-1196-452F-AC5E-D81A46ECE2B4}">
      <dsp:nvSpPr>
        <dsp:cNvPr id="0" name=""/>
        <dsp:cNvSpPr/>
      </dsp:nvSpPr>
      <dsp:spPr>
        <a:xfrm>
          <a:off x="0" y="529768"/>
          <a:ext cx="6604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smtClean="0"/>
            <a:t>developing more sustainable and productive agriculture and forestry systems </a:t>
          </a:r>
          <a:endParaRPr lang="en-GB" sz="1000" kern="1200" dirty="0" smtClean="0"/>
        </a:p>
        <a:p>
          <a:pPr marL="57150" lvl="1" indent="-57150" algn="l" defTabSz="444500">
            <a:lnSpc>
              <a:spcPct val="90000"/>
            </a:lnSpc>
            <a:spcBef>
              <a:spcPct val="0"/>
            </a:spcBef>
            <a:spcAft>
              <a:spcPct val="20000"/>
            </a:spcAft>
            <a:buChar char="••"/>
          </a:pPr>
          <a:r>
            <a:rPr lang="en-GB" sz="1000" kern="1200" smtClean="0"/>
            <a:t>developing services for thriving rural livelihoods</a:t>
          </a:r>
          <a:endParaRPr lang="en-GB" sz="1000" kern="1200" dirty="0" smtClean="0"/>
        </a:p>
        <a:p>
          <a:pPr marL="57150" lvl="1" indent="-57150" algn="l" defTabSz="444500">
            <a:lnSpc>
              <a:spcPct val="90000"/>
            </a:lnSpc>
            <a:spcBef>
              <a:spcPct val="0"/>
            </a:spcBef>
            <a:spcAft>
              <a:spcPct val="20000"/>
            </a:spcAft>
            <a:buChar char="••"/>
          </a:pPr>
          <a:r>
            <a:rPr lang="en-GB" sz="1000" kern="1200" dirty="0" smtClean="0"/>
            <a:t>mitigation of climate change</a:t>
          </a:r>
          <a:endParaRPr lang="en-US" sz="1000" kern="1200" dirty="0" smtClean="0"/>
        </a:p>
      </dsp:txBody>
      <dsp:txXfrm>
        <a:off x="0" y="529768"/>
        <a:ext cx="6604000" cy="645840"/>
      </dsp:txXfrm>
    </dsp:sp>
    <dsp:sp modelId="{46CBCD29-8FC6-43E7-9605-860A0173C581}">
      <dsp:nvSpPr>
        <dsp:cNvPr id="0" name=""/>
        <dsp:cNvSpPr/>
      </dsp:nvSpPr>
      <dsp:spPr>
        <a:xfrm>
          <a:off x="0" y="1175608"/>
          <a:ext cx="6604000" cy="37644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b="1" kern="1200" smtClean="0"/>
            <a:t>2. Sustainable and competitive agri-food sector for a safe and healthy diet</a:t>
          </a:r>
          <a:endParaRPr lang="en-GB" sz="1300" b="1" kern="1200" dirty="0" smtClean="0"/>
        </a:p>
      </dsp:txBody>
      <dsp:txXfrm>
        <a:off x="18377" y="1193985"/>
        <a:ext cx="6567246" cy="339693"/>
      </dsp:txXfrm>
    </dsp:sp>
    <dsp:sp modelId="{96B26198-E21F-44E9-98D1-83375AA1BC0F}">
      <dsp:nvSpPr>
        <dsp:cNvPr id="0" name=""/>
        <dsp:cNvSpPr/>
      </dsp:nvSpPr>
      <dsp:spPr>
        <a:xfrm>
          <a:off x="0" y="1552056"/>
          <a:ext cx="6604000"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smtClean="0"/>
            <a:t>developing healthy and safe foods </a:t>
          </a:r>
          <a:endParaRPr lang="en-GB" sz="1000" kern="1200" dirty="0" smtClean="0"/>
        </a:p>
        <a:p>
          <a:pPr marL="57150" lvl="1" indent="-57150" algn="l" defTabSz="444500">
            <a:lnSpc>
              <a:spcPct val="90000"/>
            </a:lnSpc>
            <a:spcBef>
              <a:spcPct val="0"/>
            </a:spcBef>
            <a:spcAft>
              <a:spcPct val="20000"/>
            </a:spcAft>
            <a:buChar char="••"/>
          </a:pPr>
          <a:r>
            <a:rPr lang="en-GB" sz="1000" kern="1200" smtClean="0"/>
            <a:t>enabling better consumer choices, and competitive food processing methods which use less resources</a:t>
          </a:r>
          <a:endParaRPr lang="en-GB" sz="1000" kern="1200" dirty="0" smtClean="0"/>
        </a:p>
        <a:p>
          <a:pPr marL="57150" lvl="1" indent="-57150" algn="l" defTabSz="444500">
            <a:lnSpc>
              <a:spcPct val="90000"/>
            </a:lnSpc>
            <a:spcBef>
              <a:spcPct val="0"/>
            </a:spcBef>
            <a:spcAft>
              <a:spcPct val="20000"/>
            </a:spcAft>
            <a:buChar char="••"/>
          </a:pPr>
          <a:r>
            <a:rPr lang="en-GB" sz="1000" kern="1200" dirty="0" smtClean="0"/>
            <a:t>making the food sector more competitive</a:t>
          </a:r>
        </a:p>
      </dsp:txBody>
      <dsp:txXfrm>
        <a:off x="0" y="1552056"/>
        <a:ext cx="6604000" cy="820754"/>
      </dsp:txXfrm>
    </dsp:sp>
    <dsp:sp modelId="{9DC6F3D1-3181-49EE-8058-D92A82D27DC5}">
      <dsp:nvSpPr>
        <dsp:cNvPr id="0" name=""/>
        <dsp:cNvSpPr/>
      </dsp:nvSpPr>
      <dsp:spPr>
        <a:xfrm>
          <a:off x="0" y="2372811"/>
          <a:ext cx="6604000" cy="37644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b="1" kern="1200" dirty="0" smtClean="0"/>
            <a:t>3. Unlocking the potential of aquatic living resources</a:t>
          </a:r>
          <a:endParaRPr lang="en-GB" sz="1300" kern="1200" dirty="0" smtClean="0"/>
        </a:p>
      </dsp:txBody>
      <dsp:txXfrm>
        <a:off x="18377" y="2391188"/>
        <a:ext cx="6567246" cy="339693"/>
      </dsp:txXfrm>
    </dsp:sp>
    <dsp:sp modelId="{C7EB069A-F010-44B1-B196-29F12BFCF94C}">
      <dsp:nvSpPr>
        <dsp:cNvPr id="0" name=""/>
        <dsp:cNvSpPr/>
      </dsp:nvSpPr>
      <dsp:spPr>
        <a:xfrm>
          <a:off x="0" y="2749258"/>
          <a:ext cx="6604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smtClean="0"/>
            <a:t>securing food supplies by developing sustainable and environmentally friendly fisheries </a:t>
          </a:r>
          <a:endParaRPr lang="en-GB" sz="1000" kern="1200" dirty="0" smtClean="0"/>
        </a:p>
        <a:p>
          <a:pPr marL="57150" lvl="1" indent="-57150" algn="l" defTabSz="444500">
            <a:lnSpc>
              <a:spcPct val="90000"/>
            </a:lnSpc>
            <a:spcBef>
              <a:spcPct val="0"/>
            </a:spcBef>
            <a:spcAft>
              <a:spcPct val="20000"/>
            </a:spcAft>
            <a:buChar char="••"/>
          </a:pPr>
          <a:r>
            <a:rPr lang="en-GB" sz="1000" kern="1200" smtClean="0"/>
            <a:t>increasing the competitiveness of European aquaculture</a:t>
          </a:r>
          <a:endParaRPr lang="en-GB" sz="1000" kern="1200" dirty="0" smtClean="0"/>
        </a:p>
        <a:p>
          <a:pPr marL="57150" lvl="1" indent="-57150" algn="l" defTabSz="444500">
            <a:lnSpc>
              <a:spcPct val="90000"/>
            </a:lnSpc>
            <a:spcBef>
              <a:spcPct val="0"/>
            </a:spcBef>
            <a:spcAft>
              <a:spcPct val="20000"/>
            </a:spcAft>
            <a:buChar char="••"/>
          </a:pPr>
          <a:r>
            <a:rPr lang="en-GB" sz="1000" kern="1200" dirty="0" smtClean="0"/>
            <a:t>boosting marine innovation through biotechnology</a:t>
          </a:r>
          <a:endParaRPr lang="en-GB" sz="1000" kern="1200" dirty="0"/>
        </a:p>
      </dsp:txBody>
      <dsp:txXfrm>
        <a:off x="0" y="2749258"/>
        <a:ext cx="6604000" cy="645840"/>
      </dsp:txXfrm>
    </dsp:sp>
    <dsp:sp modelId="{CCE89655-15D5-447F-B0DD-048590A9B52F}">
      <dsp:nvSpPr>
        <dsp:cNvPr id="0" name=""/>
        <dsp:cNvSpPr/>
      </dsp:nvSpPr>
      <dsp:spPr>
        <a:xfrm>
          <a:off x="0" y="3395098"/>
          <a:ext cx="6604000" cy="376447"/>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b="1" kern="1200" smtClean="0"/>
            <a:t>4. Sustainable and competitive bio-based industries</a:t>
          </a:r>
          <a:endParaRPr lang="en-GB" sz="1300" b="1" kern="1200" dirty="0" smtClean="0"/>
        </a:p>
      </dsp:txBody>
      <dsp:txXfrm>
        <a:off x="18377" y="3413475"/>
        <a:ext cx="6567246" cy="339693"/>
      </dsp:txXfrm>
    </dsp:sp>
    <dsp:sp modelId="{42417E83-C954-4F23-8A2B-270B2507C5CF}">
      <dsp:nvSpPr>
        <dsp:cNvPr id="0" name=""/>
        <dsp:cNvSpPr/>
      </dsp:nvSpPr>
      <dsp:spPr>
        <a:xfrm>
          <a:off x="0" y="3771546"/>
          <a:ext cx="6604000"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GB" sz="1000" kern="1200" smtClean="0"/>
            <a:t>transforming conventional industrial processes and products into bio-based resource and energy efficient ones</a:t>
          </a:r>
          <a:endParaRPr lang="en-GB" sz="1000" kern="1200" dirty="0" smtClean="0"/>
        </a:p>
        <a:p>
          <a:pPr marL="57150" lvl="1" indent="-57150" algn="l" defTabSz="444500">
            <a:lnSpc>
              <a:spcPct val="90000"/>
            </a:lnSpc>
            <a:spcBef>
              <a:spcPct val="0"/>
            </a:spcBef>
            <a:spcAft>
              <a:spcPct val="20000"/>
            </a:spcAft>
            <a:buChar char="••"/>
          </a:pPr>
          <a:r>
            <a:rPr lang="en-GB" sz="1000" kern="1200" smtClean="0"/>
            <a:t>developing integrated bio-refineries </a:t>
          </a:r>
          <a:endParaRPr lang="en-GB" sz="1000" kern="1200" dirty="0" smtClean="0"/>
        </a:p>
        <a:p>
          <a:pPr marL="57150" lvl="1" indent="-57150" algn="l" defTabSz="444500">
            <a:lnSpc>
              <a:spcPct val="90000"/>
            </a:lnSpc>
            <a:spcBef>
              <a:spcPct val="0"/>
            </a:spcBef>
            <a:spcAft>
              <a:spcPct val="20000"/>
            </a:spcAft>
            <a:buChar char="••"/>
          </a:pPr>
          <a:r>
            <a:rPr lang="en-GB" sz="1000" kern="1200" smtClean="0"/>
            <a:t>better use of biomass from primary production</a:t>
          </a:r>
          <a:endParaRPr lang="en-GB" sz="1000" kern="1200" dirty="0" smtClean="0"/>
        </a:p>
      </dsp:txBody>
      <dsp:txXfrm>
        <a:off x="0" y="3771546"/>
        <a:ext cx="6604000" cy="820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5D506-EC30-4956-9AFB-4E6B944D6442}">
      <dsp:nvSpPr>
        <dsp:cNvPr id="0" name=""/>
        <dsp:cNvSpPr/>
      </dsp:nvSpPr>
      <dsp:spPr>
        <a:xfrm>
          <a:off x="0" y="26887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1. Reducing energy consumption and carbon footprint by smart and sustainable use</a:t>
          </a:r>
          <a:endParaRPr lang="en-GB" sz="1200" kern="1200" dirty="0"/>
        </a:p>
      </dsp:txBody>
      <dsp:txXfrm>
        <a:off x="16963" y="285841"/>
        <a:ext cx="6570074" cy="313564"/>
      </dsp:txXfrm>
    </dsp:sp>
    <dsp:sp modelId="{1CF75351-AC8F-4B64-ABD2-B790542D1683}">
      <dsp:nvSpPr>
        <dsp:cNvPr id="0" name=""/>
        <dsp:cNvSpPr/>
      </dsp:nvSpPr>
      <dsp:spPr>
        <a:xfrm>
          <a:off x="0" y="616368"/>
          <a:ext cx="6604000" cy="5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Bring to mass market technologies and services for a smart and efficient energy use</a:t>
          </a:r>
          <a:endParaRPr lang="en-GB" sz="900" kern="1200" dirty="0" smtClean="0"/>
        </a:p>
        <a:p>
          <a:pPr marL="57150" lvl="1" indent="-57150" algn="l" defTabSz="400050">
            <a:lnSpc>
              <a:spcPct val="90000"/>
            </a:lnSpc>
            <a:spcBef>
              <a:spcPct val="0"/>
            </a:spcBef>
            <a:spcAft>
              <a:spcPct val="20000"/>
            </a:spcAft>
            <a:buChar char="••"/>
          </a:pPr>
          <a:r>
            <a:rPr lang="en-GB" sz="900" kern="1200" smtClean="0"/>
            <a:t>Unlock the potential of efficient and renewable heating-cooling systems</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Foster European Smart cities and Communities</a:t>
          </a:r>
          <a:endParaRPr lang="en-GB" sz="900" kern="1200" dirty="0" smtClean="0">
            <a:sym typeface="Symbol" pitchFamily="18" charset="2"/>
          </a:endParaRPr>
        </a:p>
      </dsp:txBody>
      <dsp:txXfrm>
        <a:off x="0" y="616368"/>
        <a:ext cx="6604000" cy="583740"/>
      </dsp:txXfrm>
    </dsp:sp>
    <dsp:sp modelId="{AEC33E42-7751-4326-A781-D1D14527AC8B}">
      <dsp:nvSpPr>
        <dsp:cNvPr id="0" name=""/>
        <dsp:cNvSpPr/>
      </dsp:nvSpPr>
      <dsp:spPr>
        <a:xfrm>
          <a:off x="0" y="120010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2. Low-cost, low-carbon electricity supply</a:t>
          </a:r>
        </a:p>
      </dsp:txBody>
      <dsp:txXfrm>
        <a:off x="16963" y="1217071"/>
        <a:ext cx="6570074" cy="313564"/>
      </dsp:txXfrm>
    </dsp:sp>
    <dsp:sp modelId="{639CBA8D-FB28-40DB-93F5-43008E5EC299}">
      <dsp:nvSpPr>
        <dsp:cNvPr id="0" name=""/>
        <dsp:cNvSpPr/>
      </dsp:nvSpPr>
      <dsp:spPr>
        <a:xfrm>
          <a:off x="0" y="1547598"/>
          <a:ext cx="6604000"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Develop the full potential of wind energy</a:t>
          </a:r>
          <a:endParaRPr lang="en-GB" sz="900" kern="1200" dirty="0" smtClean="0"/>
        </a:p>
        <a:p>
          <a:pPr marL="57150" lvl="1" indent="-57150" algn="l" defTabSz="400050">
            <a:lnSpc>
              <a:spcPct val="90000"/>
            </a:lnSpc>
            <a:spcBef>
              <a:spcPct val="0"/>
            </a:spcBef>
            <a:spcAft>
              <a:spcPct val="20000"/>
            </a:spcAft>
            <a:buChar char="••"/>
          </a:pPr>
          <a:r>
            <a:rPr lang="en-GB" sz="900" kern="1200" smtClean="0"/>
            <a:t>Develop efficient, reliable and cost-competitive solar energy systems</a:t>
          </a:r>
          <a:endParaRPr lang="en-GB" sz="900" kern="1200" dirty="0" smtClean="0"/>
        </a:p>
        <a:p>
          <a:pPr marL="57150" lvl="1" indent="-57150" algn="l" defTabSz="400050">
            <a:lnSpc>
              <a:spcPct val="90000"/>
            </a:lnSpc>
            <a:spcBef>
              <a:spcPct val="0"/>
            </a:spcBef>
            <a:spcAft>
              <a:spcPct val="20000"/>
            </a:spcAft>
            <a:buChar char="••"/>
          </a:pPr>
          <a:r>
            <a:rPr lang="en-GB" sz="900" kern="1200" smtClean="0"/>
            <a:t>Develop competitive and environmentally safe technologies for CO2 capture, transport, storage and re-use</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Develop geothermal, hydro, marine and other renewable options</a:t>
          </a:r>
        </a:p>
      </dsp:txBody>
      <dsp:txXfrm>
        <a:off x="0" y="1547598"/>
        <a:ext cx="6604000" cy="770040"/>
      </dsp:txXfrm>
    </dsp:sp>
    <dsp:sp modelId="{55C0038D-E0A7-41D3-85F8-CD0B4A65245E}">
      <dsp:nvSpPr>
        <dsp:cNvPr id="0" name=""/>
        <dsp:cNvSpPr/>
      </dsp:nvSpPr>
      <dsp:spPr>
        <a:xfrm>
          <a:off x="0" y="231763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Alternative fuels and mobile energy sources</a:t>
          </a:r>
          <a:endParaRPr lang="en-GB" sz="1200" kern="1200" dirty="0" smtClean="0"/>
        </a:p>
      </dsp:txBody>
      <dsp:txXfrm>
        <a:off x="16963" y="2334601"/>
        <a:ext cx="6570074" cy="313564"/>
      </dsp:txXfrm>
    </dsp:sp>
    <dsp:sp modelId="{77EDF9D0-91A1-4FFC-92E2-4D48C0D225FA}">
      <dsp:nvSpPr>
        <dsp:cNvPr id="0" name=""/>
        <dsp:cNvSpPr/>
      </dsp:nvSpPr>
      <dsp:spPr>
        <a:xfrm>
          <a:off x="0" y="2665128"/>
          <a:ext cx="6604000" cy="5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Make bio-energy more competitive and sustainable</a:t>
          </a:r>
          <a:endParaRPr lang="en-GB" sz="900" kern="1200" dirty="0"/>
        </a:p>
        <a:p>
          <a:pPr marL="57150" lvl="1" indent="-57150" algn="l" defTabSz="400050">
            <a:lnSpc>
              <a:spcPct val="90000"/>
            </a:lnSpc>
            <a:spcBef>
              <a:spcPct val="0"/>
            </a:spcBef>
            <a:spcAft>
              <a:spcPct val="20000"/>
            </a:spcAft>
            <a:buChar char="••"/>
          </a:pPr>
          <a:r>
            <a:rPr lang="en-GB" sz="900" kern="1200" smtClean="0"/>
            <a:t>Reducing time to market for hydrogen and fuel cells technologies</a:t>
          </a:r>
          <a:endParaRPr lang="en-GB" sz="900" kern="1200" dirty="0"/>
        </a:p>
        <a:p>
          <a:pPr marL="57150" lvl="1" indent="-57150" algn="l" defTabSz="400050">
            <a:lnSpc>
              <a:spcPct val="90000"/>
            </a:lnSpc>
            <a:spcBef>
              <a:spcPct val="0"/>
            </a:spcBef>
            <a:spcAft>
              <a:spcPct val="20000"/>
            </a:spcAft>
            <a:buChar char="••"/>
          </a:pPr>
          <a:r>
            <a:rPr lang="en-GB" sz="900" kern="1200" dirty="0" smtClean="0">
              <a:sym typeface="Symbol" pitchFamily="18" charset="2"/>
            </a:rPr>
            <a:t>New alternative fuels</a:t>
          </a:r>
          <a:endParaRPr lang="en-GB" sz="900" kern="1200" dirty="0">
            <a:sym typeface="Symbol" pitchFamily="18" charset="2"/>
          </a:endParaRPr>
        </a:p>
      </dsp:txBody>
      <dsp:txXfrm>
        <a:off x="0" y="2665128"/>
        <a:ext cx="6604000" cy="583740"/>
      </dsp:txXfrm>
    </dsp:sp>
    <dsp:sp modelId="{B71E1E07-969A-4A69-A571-5E78D690E8D5}">
      <dsp:nvSpPr>
        <dsp:cNvPr id="0" name=""/>
        <dsp:cNvSpPr/>
      </dsp:nvSpPr>
      <dsp:spPr>
        <a:xfrm>
          <a:off x="0" y="324886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4. A single, smart European electricity grid</a:t>
          </a:r>
        </a:p>
      </dsp:txBody>
      <dsp:txXfrm>
        <a:off x="16963" y="3265831"/>
        <a:ext cx="6570074" cy="313564"/>
      </dsp:txXfrm>
    </dsp:sp>
    <dsp:sp modelId="{A2ABB6CD-D92D-4FFA-95D7-12D609CBBD93}">
      <dsp:nvSpPr>
        <dsp:cNvPr id="0" name=""/>
        <dsp:cNvSpPr/>
      </dsp:nvSpPr>
      <dsp:spPr>
        <a:xfrm>
          <a:off x="0" y="363091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5. New knowledge and technologies</a:t>
          </a:r>
        </a:p>
      </dsp:txBody>
      <dsp:txXfrm>
        <a:off x="16963" y="3647881"/>
        <a:ext cx="6570074" cy="313564"/>
      </dsp:txXfrm>
    </dsp:sp>
    <dsp:sp modelId="{F5E3ACC0-1E4A-4623-BDF8-071C98BEB9C7}">
      <dsp:nvSpPr>
        <dsp:cNvPr id="0" name=""/>
        <dsp:cNvSpPr/>
      </dsp:nvSpPr>
      <dsp:spPr>
        <a:xfrm>
          <a:off x="0" y="401296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6. Robust decision making and public engagement</a:t>
          </a:r>
        </a:p>
      </dsp:txBody>
      <dsp:txXfrm>
        <a:off x="16963" y="4029931"/>
        <a:ext cx="6570074" cy="313564"/>
      </dsp:txXfrm>
    </dsp:sp>
    <dsp:sp modelId="{B3BF39FB-CF2D-486B-A7A2-299D6196D6B6}">
      <dsp:nvSpPr>
        <dsp:cNvPr id="0" name=""/>
        <dsp:cNvSpPr/>
      </dsp:nvSpPr>
      <dsp:spPr>
        <a:xfrm>
          <a:off x="0" y="4395018"/>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sym typeface="Symbol" pitchFamily="18" charset="2"/>
            </a:rPr>
            <a:t>7. Market uptake of energy innovation </a:t>
          </a:r>
          <a:endParaRPr lang="en-GB" sz="1200" b="1" kern="1200" dirty="0">
            <a:sym typeface="Symbol" pitchFamily="18" charset="2"/>
          </a:endParaRPr>
        </a:p>
      </dsp:txBody>
      <dsp:txXfrm>
        <a:off x="16963" y="4411981"/>
        <a:ext cx="6570074" cy="313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0CC2-9CB3-4ED9-84B9-3C358BB6442D}">
      <dsp:nvSpPr>
        <dsp:cNvPr id="0" name=""/>
        <dsp:cNvSpPr/>
      </dsp:nvSpPr>
      <dsp:spPr>
        <a:xfrm>
          <a:off x="5471689" y="3421874"/>
          <a:ext cx="304093" cy="869170"/>
        </a:xfrm>
        <a:custGeom>
          <a:avLst/>
          <a:gdLst/>
          <a:ahLst/>
          <a:cxnLst/>
          <a:rect l="0" t="0" r="0" b="0"/>
          <a:pathLst>
            <a:path>
              <a:moveTo>
                <a:pt x="0" y="0"/>
              </a:moveTo>
              <a:lnTo>
                <a:pt x="152046" y="0"/>
              </a:lnTo>
              <a:lnTo>
                <a:pt x="152046" y="869170"/>
              </a:lnTo>
              <a:lnTo>
                <a:pt x="304093" y="86917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3833439"/>
        <a:ext cx="46041" cy="46041"/>
      </dsp:txXfrm>
    </dsp:sp>
    <dsp:sp modelId="{D88F5F19-D31A-4592-94A8-84CEF7E844C9}">
      <dsp:nvSpPr>
        <dsp:cNvPr id="0" name=""/>
        <dsp:cNvSpPr/>
      </dsp:nvSpPr>
      <dsp:spPr>
        <a:xfrm>
          <a:off x="5471689" y="3421874"/>
          <a:ext cx="304093" cy="289723"/>
        </a:xfrm>
        <a:custGeom>
          <a:avLst/>
          <a:gdLst/>
          <a:ahLst/>
          <a:cxnLst/>
          <a:rect l="0" t="0" r="0" b="0"/>
          <a:pathLst>
            <a:path>
              <a:moveTo>
                <a:pt x="0" y="0"/>
              </a:moveTo>
              <a:lnTo>
                <a:pt x="152046" y="0"/>
              </a:lnTo>
              <a:lnTo>
                <a:pt x="152046" y="289723"/>
              </a:lnTo>
              <a:lnTo>
                <a:pt x="304093" y="289723"/>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3556236"/>
        <a:ext cx="21000" cy="21000"/>
      </dsp:txXfrm>
    </dsp:sp>
    <dsp:sp modelId="{39C9B8F4-E652-4E3A-9C16-CE71FFDBE363}">
      <dsp:nvSpPr>
        <dsp:cNvPr id="0" name=""/>
        <dsp:cNvSpPr/>
      </dsp:nvSpPr>
      <dsp:spPr>
        <a:xfrm>
          <a:off x="5471689" y="3132151"/>
          <a:ext cx="304093" cy="289723"/>
        </a:xfrm>
        <a:custGeom>
          <a:avLst/>
          <a:gdLst/>
          <a:ahLst/>
          <a:cxnLst/>
          <a:rect l="0" t="0" r="0" b="0"/>
          <a:pathLst>
            <a:path>
              <a:moveTo>
                <a:pt x="0" y="289723"/>
              </a:moveTo>
              <a:lnTo>
                <a:pt x="152046" y="289723"/>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3266512"/>
        <a:ext cx="21000" cy="21000"/>
      </dsp:txXfrm>
    </dsp:sp>
    <dsp:sp modelId="{8EEFCCB5-EA94-4EEF-A75B-C042404E6551}">
      <dsp:nvSpPr>
        <dsp:cNvPr id="0" name=""/>
        <dsp:cNvSpPr/>
      </dsp:nvSpPr>
      <dsp:spPr>
        <a:xfrm>
          <a:off x="5471689" y="2552704"/>
          <a:ext cx="304093" cy="869170"/>
        </a:xfrm>
        <a:custGeom>
          <a:avLst/>
          <a:gdLst/>
          <a:ahLst/>
          <a:cxnLst/>
          <a:rect l="0" t="0" r="0" b="0"/>
          <a:pathLst>
            <a:path>
              <a:moveTo>
                <a:pt x="0" y="869170"/>
              </a:moveTo>
              <a:lnTo>
                <a:pt x="152046" y="869170"/>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2964268"/>
        <a:ext cx="46041" cy="46041"/>
      </dsp:txXfrm>
    </dsp:sp>
    <dsp:sp modelId="{A3C1920D-C8F4-442B-AE41-3E6007586F43}">
      <dsp:nvSpPr>
        <dsp:cNvPr id="0" name=""/>
        <dsp:cNvSpPr/>
      </dsp:nvSpPr>
      <dsp:spPr>
        <a:xfrm>
          <a:off x="3273546" y="2262981"/>
          <a:ext cx="677674" cy="1158893"/>
        </a:xfrm>
        <a:custGeom>
          <a:avLst/>
          <a:gdLst/>
          <a:ahLst/>
          <a:cxnLst/>
          <a:rect l="0" t="0" r="0" b="0"/>
          <a:pathLst>
            <a:path>
              <a:moveTo>
                <a:pt x="0" y="0"/>
              </a:moveTo>
              <a:lnTo>
                <a:pt x="338837" y="0"/>
              </a:lnTo>
              <a:lnTo>
                <a:pt x="338837" y="1158893"/>
              </a:lnTo>
              <a:lnTo>
                <a:pt x="677674" y="1158893"/>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78821" y="2808865"/>
        <a:ext cx="67124" cy="67124"/>
      </dsp:txXfrm>
    </dsp:sp>
    <dsp:sp modelId="{80F65AEE-C684-4832-A241-6523DFA23748}">
      <dsp:nvSpPr>
        <dsp:cNvPr id="0" name=""/>
        <dsp:cNvSpPr/>
      </dsp:nvSpPr>
      <dsp:spPr>
        <a:xfrm>
          <a:off x="5471689" y="1104087"/>
          <a:ext cx="304093" cy="869170"/>
        </a:xfrm>
        <a:custGeom>
          <a:avLst/>
          <a:gdLst/>
          <a:ahLst/>
          <a:cxnLst/>
          <a:rect l="0" t="0" r="0" b="0"/>
          <a:pathLst>
            <a:path>
              <a:moveTo>
                <a:pt x="0" y="0"/>
              </a:moveTo>
              <a:lnTo>
                <a:pt x="152046" y="0"/>
              </a:lnTo>
              <a:lnTo>
                <a:pt x="152046" y="869170"/>
              </a:lnTo>
              <a:lnTo>
                <a:pt x="304093" y="86917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1515651"/>
        <a:ext cx="46041" cy="46041"/>
      </dsp:txXfrm>
    </dsp:sp>
    <dsp:sp modelId="{DBDD6E78-E4AE-4C60-9B7F-EA8F8D66BEB1}">
      <dsp:nvSpPr>
        <dsp:cNvPr id="0" name=""/>
        <dsp:cNvSpPr/>
      </dsp:nvSpPr>
      <dsp:spPr>
        <a:xfrm>
          <a:off x="5471689" y="1104087"/>
          <a:ext cx="304093" cy="289723"/>
        </a:xfrm>
        <a:custGeom>
          <a:avLst/>
          <a:gdLst/>
          <a:ahLst/>
          <a:cxnLst/>
          <a:rect l="0" t="0" r="0" b="0"/>
          <a:pathLst>
            <a:path>
              <a:moveTo>
                <a:pt x="0" y="0"/>
              </a:moveTo>
              <a:lnTo>
                <a:pt x="152046" y="0"/>
              </a:lnTo>
              <a:lnTo>
                <a:pt x="152046" y="289723"/>
              </a:lnTo>
              <a:lnTo>
                <a:pt x="304093" y="289723"/>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1238448"/>
        <a:ext cx="21000" cy="21000"/>
      </dsp:txXfrm>
    </dsp:sp>
    <dsp:sp modelId="{75B23866-762F-41D5-A917-D26494EB47FF}">
      <dsp:nvSpPr>
        <dsp:cNvPr id="0" name=""/>
        <dsp:cNvSpPr/>
      </dsp:nvSpPr>
      <dsp:spPr>
        <a:xfrm>
          <a:off x="5471689" y="814363"/>
          <a:ext cx="304093" cy="289723"/>
        </a:xfrm>
        <a:custGeom>
          <a:avLst/>
          <a:gdLst/>
          <a:ahLst/>
          <a:cxnLst/>
          <a:rect l="0" t="0" r="0" b="0"/>
          <a:pathLst>
            <a:path>
              <a:moveTo>
                <a:pt x="0" y="289723"/>
              </a:moveTo>
              <a:lnTo>
                <a:pt x="152046" y="289723"/>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13236" y="948725"/>
        <a:ext cx="21000" cy="21000"/>
      </dsp:txXfrm>
    </dsp:sp>
    <dsp:sp modelId="{9977396A-00AE-4907-A259-665336D85E36}">
      <dsp:nvSpPr>
        <dsp:cNvPr id="0" name=""/>
        <dsp:cNvSpPr/>
      </dsp:nvSpPr>
      <dsp:spPr>
        <a:xfrm>
          <a:off x="5471689" y="234916"/>
          <a:ext cx="304093" cy="869170"/>
        </a:xfrm>
        <a:custGeom>
          <a:avLst/>
          <a:gdLst/>
          <a:ahLst/>
          <a:cxnLst/>
          <a:rect l="0" t="0" r="0" b="0"/>
          <a:pathLst>
            <a:path>
              <a:moveTo>
                <a:pt x="0" y="869170"/>
              </a:moveTo>
              <a:lnTo>
                <a:pt x="152046" y="869170"/>
              </a:lnTo>
              <a:lnTo>
                <a:pt x="152046" y="0"/>
              </a:lnTo>
              <a:lnTo>
                <a:pt x="304093"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00715" y="646481"/>
        <a:ext cx="46041" cy="46041"/>
      </dsp:txXfrm>
    </dsp:sp>
    <dsp:sp modelId="{315775D7-EA3E-4758-A303-632E39595166}">
      <dsp:nvSpPr>
        <dsp:cNvPr id="0" name=""/>
        <dsp:cNvSpPr/>
      </dsp:nvSpPr>
      <dsp:spPr>
        <a:xfrm>
          <a:off x="3273546" y="1104087"/>
          <a:ext cx="677674" cy="1158893"/>
        </a:xfrm>
        <a:custGeom>
          <a:avLst/>
          <a:gdLst/>
          <a:ahLst/>
          <a:cxnLst/>
          <a:rect l="0" t="0" r="0" b="0"/>
          <a:pathLst>
            <a:path>
              <a:moveTo>
                <a:pt x="0" y="1158893"/>
              </a:moveTo>
              <a:lnTo>
                <a:pt x="338837" y="1158893"/>
              </a:lnTo>
              <a:lnTo>
                <a:pt x="338837" y="0"/>
              </a:lnTo>
              <a:lnTo>
                <a:pt x="677674"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78821" y="1649971"/>
        <a:ext cx="67124" cy="67124"/>
      </dsp:txXfrm>
    </dsp:sp>
    <dsp:sp modelId="{7FC14B09-DC45-46B7-BC79-FA5707872D49}">
      <dsp:nvSpPr>
        <dsp:cNvPr id="0" name=""/>
        <dsp:cNvSpPr/>
      </dsp:nvSpPr>
      <dsp:spPr>
        <a:xfrm>
          <a:off x="10345" y="219668"/>
          <a:ext cx="2439776" cy="4086625"/>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u="sng" kern="1200" dirty="0" smtClean="0"/>
            <a:t>Four broad lines of activity:</a:t>
          </a:r>
          <a:br>
            <a:rPr lang="en-GB" sz="1100" b="1" u="sng" kern="1200" dirty="0" smtClean="0"/>
          </a:br>
          <a:r>
            <a:rPr lang="en-GB" sz="1100" kern="1200" dirty="0" smtClean="0"/>
            <a:t/>
          </a:r>
          <a:br>
            <a:rPr lang="en-GB" sz="1100" kern="1200" dirty="0" smtClean="0"/>
          </a:br>
          <a:r>
            <a:rPr lang="en-GB" sz="1100" kern="1200" dirty="0" smtClean="0"/>
            <a:t>1) Resource-efficient transport that respects the environment and public health</a:t>
          </a:r>
          <a:br>
            <a:rPr lang="en-GB" sz="1100" kern="1200" dirty="0" smtClean="0"/>
          </a:br>
          <a:r>
            <a:rPr lang="en-GB" sz="1100" kern="1200" dirty="0" smtClean="0"/>
            <a:t/>
          </a:r>
          <a:br>
            <a:rPr lang="en-GB" sz="1100" kern="1200" dirty="0" smtClean="0"/>
          </a:br>
          <a:r>
            <a:rPr lang="en-GB" sz="1100" kern="1200" dirty="0" smtClean="0"/>
            <a:t>2) Better mobility and accessibility, less congestion, more safety and security</a:t>
          </a:r>
          <a:br>
            <a:rPr lang="en-GB" sz="1100" kern="1200" dirty="0" smtClean="0"/>
          </a:br>
          <a:r>
            <a:rPr lang="en-GB" sz="1100" kern="1200" dirty="0" smtClean="0"/>
            <a:t/>
          </a:r>
          <a:br>
            <a:rPr lang="en-GB" sz="1100" kern="1200" dirty="0" smtClean="0"/>
          </a:br>
          <a:r>
            <a:rPr lang="en-GB" sz="1100" kern="1200" dirty="0" smtClean="0"/>
            <a:t>3) Global leadership for the European transport industry</a:t>
          </a:r>
          <a:br>
            <a:rPr lang="en-GB" sz="1100" kern="1200" dirty="0" smtClean="0"/>
          </a:br>
          <a:r>
            <a:rPr lang="en-GB" sz="1100" kern="1200" dirty="0" smtClean="0"/>
            <a:t/>
          </a:r>
          <a:br>
            <a:rPr lang="en-GB" sz="1100" kern="1200" dirty="0" smtClean="0"/>
          </a:br>
          <a:r>
            <a:rPr lang="en-GB" sz="1100" kern="1200" dirty="0" smtClean="0"/>
            <a:t>4) Socio-economic and behavioural research and forward looking activities for policy making</a:t>
          </a:r>
          <a:endParaRPr lang="en-GB" sz="1100" kern="1200" dirty="0"/>
        </a:p>
      </dsp:txBody>
      <dsp:txXfrm>
        <a:off x="10345" y="219668"/>
        <a:ext cx="2439776" cy="4086625"/>
      </dsp:txXfrm>
    </dsp:sp>
    <dsp:sp modelId="{FA6E9A33-E8FE-4851-B1E9-FFDB9B5413CD}">
      <dsp:nvSpPr>
        <dsp:cNvPr id="0" name=""/>
        <dsp:cNvSpPr/>
      </dsp:nvSpPr>
      <dsp:spPr>
        <a:xfrm>
          <a:off x="3951221" y="872308"/>
          <a:ext cx="1520468"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Mode of transport</a:t>
          </a:r>
          <a:endParaRPr lang="en-GB" sz="1100" kern="1200" dirty="0"/>
        </a:p>
      </dsp:txBody>
      <dsp:txXfrm>
        <a:off x="3951221" y="872308"/>
        <a:ext cx="1520468" cy="463557"/>
      </dsp:txXfrm>
    </dsp:sp>
    <dsp:sp modelId="{5726C7CD-E9A2-4350-85A0-E10BB9554E6A}">
      <dsp:nvSpPr>
        <dsp:cNvPr id="0" name=""/>
        <dsp:cNvSpPr/>
      </dsp:nvSpPr>
      <dsp:spPr>
        <a:xfrm>
          <a:off x="5775783" y="3138"/>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Aviation</a:t>
          </a:r>
          <a:endParaRPr lang="en-GB" sz="1100" kern="1200" dirty="0"/>
        </a:p>
      </dsp:txBody>
      <dsp:txXfrm>
        <a:off x="5775783" y="3138"/>
        <a:ext cx="1647290" cy="463557"/>
      </dsp:txXfrm>
    </dsp:sp>
    <dsp:sp modelId="{4D7470CC-14A8-4F15-A8C9-50EA91827B11}">
      <dsp:nvSpPr>
        <dsp:cNvPr id="0" name=""/>
        <dsp:cNvSpPr/>
      </dsp:nvSpPr>
      <dsp:spPr>
        <a:xfrm>
          <a:off x="5775783" y="582585"/>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Rail</a:t>
          </a:r>
          <a:endParaRPr lang="en-GB" sz="1100" kern="1200" dirty="0"/>
        </a:p>
      </dsp:txBody>
      <dsp:txXfrm>
        <a:off x="5775783" y="582585"/>
        <a:ext cx="1647290" cy="463557"/>
      </dsp:txXfrm>
    </dsp:sp>
    <dsp:sp modelId="{2CCA9CC1-D2D3-4F5C-B393-CE73CEFC8BB5}">
      <dsp:nvSpPr>
        <dsp:cNvPr id="0" name=""/>
        <dsp:cNvSpPr/>
      </dsp:nvSpPr>
      <dsp:spPr>
        <a:xfrm>
          <a:off x="5775783" y="1162031"/>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Road</a:t>
          </a:r>
          <a:endParaRPr lang="en-GB" sz="1100" kern="1200" dirty="0"/>
        </a:p>
      </dsp:txBody>
      <dsp:txXfrm>
        <a:off x="5775783" y="1162031"/>
        <a:ext cx="1647290" cy="463557"/>
      </dsp:txXfrm>
    </dsp:sp>
    <dsp:sp modelId="{F9DD3FF4-B22F-470E-84A9-31C0FC3FB285}">
      <dsp:nvSpPr>
        <dsp:cNvPr id="0" name=""/>
        <dsp:cNvSpPr/>
      </dsp:nvSpPr>
      <dsp:spPr>
        <a:xfrm>
          <a:off x="5775783" y="1741478"/>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Waterborne</a:t>
          </a:r>
          <a:endParaRPr lang="en-GB" sz="1100" kern="1200" dirty="0"/>
        </a:p>
      </dsp:txBody>
      <dsp:txXfrm>
        <a:off x="5775783" y="1741478"/>
        <a:ext cx="1647290" cy="463557"/>
      </dsp:txXfrm>
    </dsp:sp>
    <dsp:sp modelId="{585A6DB9-5268-4349-B478-116D6BD47626}">
      <dsp:nvSpPr>
        <dsp:cNvPr id="0" name=""/>
        <dsp:cNvSpPr/>
      </dsp:nvSpPr>
      <dsp:spPr>
        <a:xfrm>
          <a:off x="3951221" y="3190096"/>
          <a:ext cx="1520468"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Transport integration</a:t>
          </a:r>
          <a:endParaRPr lang="en-GB" sz="1100" kern="1200" dirty="0"/>
        </a:p>
      </dsp:txBody>
      <dsp:txXfrm>
        <a:off x="3951221" y="3190096"/>
        <a:ext cx="1520468" cy="463557"/>
      </dsp:txXfrm>
    </dsp:sp>
    <dsp:sp modelId="{D7BA7907-D297-4D9C-B74B-9E0D92521016}">
      <dsp:nvSpPr>
        <dsp:cNvPr id="0" name=""/>
        <dsp:cNvSpPr/>
      </dsp:nvSpPr>
      <dsp:spPr>
        <a:xfrm>
          <a:off x="5775783" y="2320925"/>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Urban mobility</a:t>
          </a:r>
          <a:endParaRPr lang="en-GB" sz="1100" kern="1200" dirty="0"/>
        </a:p>
      </dsp:txBody>
      <dsp:txXfrm>
        <a:off x="5775783" y="2320925"/>
        <a:ext cx="1647290" cy="463557"/>
      </dsp:txXfrm>
    </dsp:sp>
    <dsp:sp modelId="{25F8F1E3-7EE2-42B3-A9E1-694213B14394}">
      <dsp:nvSpPr>
        <dsp:cNvPr id="0" name=""/>
        <dsp:cNvSpPr/>
      </dsp:nvSpPr>
      <dsp:spPr>
        <a:xfrm>
          <a:off x="5775783" y="2900372"/>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Logistics</a:t>
          </a:r>
          <a:endParaRPr lang="en-GB" sz="1100" kern="1200" dirty="0"/>
        </a:p>
      </dsp:txBody>
      <dsp:txXfrm>
        <a:off x="5775783" y="2900372"/>
        <a:ext cx="1647290" cy="463557"/>
      </dsp:txXfrm>
    </dsp:sp>
    <dsp:sp modelId="{AD4DD042-9ECD-432E-AAEC-A4F62955B3EF}">
      <dsp:nvSpPr>
        <dsp:cNvPr id="0" name=""/>
        <dsp:cNvSpPr/>
      </dsp:nvSpPr>
      <dsp:spPr>
        <a:xfrm>
          <a:off x="5775783" y="3479819"/>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Intelligent transport systems</a:t>
          </a:r>
          <a:endParaRPr lang="en-GB" sz="1100" kern="1200" dirty="0"/>
        </a:p>
      </dsp:txBody>
      <dsp:txXfrm>
        <a:off x="5775783" y="3479819"/>
        <a:ext cx="1647290" cy="463557"/>
      </dsp:txXfrm>
    </dsp:sp>
    <dsp:sp modelId="{B1E84107-E603-4DA3-B2F5-EEC3EC369B63}">
      <dsp:nvSpPr>
        <dsp:cNvPr id="0" name=""/>
        <dsp:cNvSpPr/>
      </dsp:nvSpPr>
      <dsp:spPr>
        <a:xfrm>
          <a:off x="5775783" y="4059266"/>
          <a:ext cx="1647290" cy="46355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Infrastructures</a:t>
          </a:r>
          <a:endParaRPr lang="en-GB" sz="1100" kern="1200" dirty="0"/>
        </a:p>
      </dsp:txBody>
      <dsp:txXfrm>
        <a:off x="5775783" y="4059266"/>
        <a:ext cx="1647290" cy="463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A4A17-CD57-4A74-B2E3-4035739A2767}">
      <dsp:nvSpPr>
        <dsp:cNvPr id="0" name=""/>
        <dsp:cNvSpPr/>
      </dsp:nvSpPr>
      <dsp:spPr>
        <a:xfrm>
          <a:off x="0" y="4058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Mobility for Growth (46 topics)</a:t>
          </a:r>
          <a:endParaRPr lang="en-GB" sz="1200" kern="1200"/>
        </a:p>
      </dsp:txBody>
      <dsp:txXfrm>
        <a:off x="16963" y="57543"/>
        <a:ext cx="4494531" cy="313564"/>
      </dsp:txXfrm>
    </dsp:sp>
    <dsp:sp modelId="{CDC36CFA-FA87-45A3-9927-F1CFC5170A91}">
      <dsp:nvSpPr>
        <dsp:cNvPr id="0" name=""/>
        <dsp:cNvSpPr/>
      </dsp:nvSpPr>
      <dsp:spPr>
        <a:xfrm>
          <a:off x="0" y="42263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Clean Vehicles (10 topics)</a:t>
          </a:r>
          <a:endParaRPr lang="en-GB" sz="1200" kern="1200" dirty="0" smtClean="0"/>
        </a:p>
      </dsp:txBody>
      <dsp:txXfrm>
        <a:off x="16963" y="439593"/>
        <a:ext cx="4494531" cy="313564"/>
      </dsp:txXfrm>
    </dsp:sp>
    <dsp:sp modelId="{B16974FB-935E-4FE6-A060-62CD45F87291}">
      <dsp:nvSpPr>
        <dsp:cNvPr id="0" name=""/>
        <dsp:cNvSpPr/>
      </dsp:nvSpPr>
      <dsp:spPr>
        <a:xfrm>
          <a:off x="0" y="80468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Blue Growth (4 topics)</a:t>
          </a:r>
        </a:p>
      </dsp:txBody>
      <dsp:txXfrm>
        <a:off x="16963" y="821643"/>
        <a:ext cx="4494531" cy="313564"/>
      </dsp:txXfrm>
    </dsp:sp>
    <dsp:sp modelId="{64E38527-09FF-4724-9D97-B43C647F434E}">
      <dsp:nvSpPr>
        <dsp:cNvPr id="0" name=""/>
        <dsp:cNvSpPr/>
      </dsp:nvSpPr>
      <dsp:spPr>
        <a:xfrm>
          <a:off x="0" y="1186730"/>
          <a:ext cx="4528457" cy="347490"/>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Smart Cities and Communities (2 topics) </a:t>
          </a:r>
        </a:p>
      </dsp:txBody>
      <dsp:txXfrm>
        <a:off x="16963" y="1203693"/>
        <a:ext cx="4494531" cy="313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62F45-3072-4A8B-8A43-CFD39D36EFA0}">
      <dsp:nvSpPr>
        <dsp:cNvPr id="0" name=""/>
        <dsp:cNvSpPr/>
      </dsp:nvSpPr>
      <dsp:spPr>
        <a:xfrm>
          <a:off x="0" y="453643"/>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1. Fighting and adapting to climate change</a:t>
          </a:r>
          <a:endParaRPr lang="en-GB" sz="1200" kern="1200" dirty="0"/>
        </a:p>
      </dsp:txBody>
      <dsp:txXfrm>
        <a:off x="16963" y="470606"/>
        <a:ext cx="6570074" cy="313564"/>
      </dsp:txXfrm>
    </dsp:sp>
    <dsp:sp modelId="{09976644-2C66-46F3-9231-CA7B7828B2BA}">
      <dsp:nvSpPr>
        <dsp:cNvPr id="0" name=""/>
        <dsp:cNvSpPr/>
      </dsp:nvSpPr>
      <dsp:spPr>
        <a:xfrm>
          <a:off x="0" y="801133"/>
          <a:ext cx="6604000" cy="5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smtClean="0"/>
            <a:t>Better understanding of climate change and reliable projections</a:t>
          </a:r>
          <a:endParaRPr lang="en-US" sz="900" kern="1200" dirty="0" smtClean="0"/>
        </a:p>
        <a:p>
          <a:pPr marL="57150" lvl="1" indent="-57150" algn="l" defTabSz="400050">
            <a:lnSpc>
              <a:spcPct val="90000"/>
            </a:lnSpc>
            <a:spcBef>
              <a:spcPct val="0"/>
            </a:spcBef>
            <a:spcAft>
              <a:spcPct val="20000"/>
            </a:spcAft>
            <a:buChar char="••"/>
          </a:pPr>
          <a:r>
            <a:rPr lang="en-US" sz="900" kern="1200" smtClean="0"/>
            <a:t>Innovative adaption and risk prevention measures</a:t>
          </a:r>
          <a:endParaRPr lang="en-US" sz="900" kern="1200" dirty="0" smtClean="0"/>
        </a:p>
        <a:p>
          <a:pPr marL="57150" lvl="1" indent="-57150" algn="l" defTabSz="400050">
            <a:lnSpc>
              <a:spcPct val="90000"/>
            </a:lnSpc>
            <a:spcBef>
              <a:spcPct val="0"/>
            </a:spcBef>
            <a:spcAft>
              <a:spcPct val="20000"/>
            </a:spcAft>
            <a:buChar char="••"/>
          </a:pPr>
          <a:r>
            <a:rPr lang="en-US" sz="900" kern="1200" dirty="0" smtClean="0"/>
            <a:t>Climate change mitigation policies</a:t>
          </a:r>
        </a:p>
      </dsp:txBody>
      <dsp:txXfrm>
        <a:off x="0" y="801133"/>
        <a:ext cx="6604000" cy="583740"/>
      </dsp:txXfrm>
    </dsp:sp>
    <dsp:sp modelId="{2F4FBEF7-2963-4F94-AB97-3C135B8BD75C}">
      <dsp:nvSpPr>
        <dsp:cNvPr id="0" name=""/>
        <dsp:cNvSpPr/>
      </dsp:nvSpPr>
      <dsp:spPr>
        <a:xfrm>
          <a:off x="0" y="1384874"/>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t>2. Sustainability managing natural resources and ecosystems</a:t>
          </a:r>
        </a:p>
      </dsp:txBody>
      <dsp:txXfrm>
        <a:off x="16963" y="1401837"/>
        <a:ext cx="6570074" cy="313564"/>
      </dsp:txXfrm>
    </dsp:sp>
    <dsp:sp modelId="{CFD01F5C-440A-410D-9CC4-2266593FDBD2}">
      <dsp:nvSpPr>
        <dsp:cNvPr id="0" name=""/>
        <dsp:cNvSpPr/>
      </dsp:nvSpPr>
      <dsp:spPr>
        <a:xfrm>
          <a:off x="0" y="1732364"/>
          <a:ext cx="66040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Functioning of ecosystems, interactions with social systems and their role in sustaining economy and human beings</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Support for decision making and public engagement</a:t>
          </a:r>
        </a:p>
      </dsp:txBody>
      <dsp:txXfrm>
        <a:off x="0" y="1732364"/>
        <a:ext cx="6604000" cy="546480"/>
      </dsp:txXfrm>
    </dsp:sp>
    <dsp:sp modelId="{A888DE26-3934-4A82-838B-7ED069F48E74}">
      <dsp:nvSpPr>
        <dsp:cNvPr id="0" name=""/>
        <dsp:cNvSpPr/>
      </dsp:nvSpPr>
      <dsp:spPr>
        <a:xfrm>
          <a:off x="0" y="2278844"/>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t>3. Ensuring the sustainable supply of non-energy and non-agricultural raw materials</a:t>
          </a:r>
          <a:endParaRPr lang="en-GB" sz="1200" kern="1200" dirty="0" smtClean="0"/>
        </a:p>
      </dsp:txBody>
      <dsp:txXfrm>
        <a:off x="16963" y="2295807"/>
        <a:ext cx="6570074" cy="313564"/>
      </dsp:txXfrm>
    </dsp:sp>
    <dsp:sp modelId="{EA09CA53-6AD6-4554-BB90-F0311B48B135}">
      <dsp:nvSpPr>
        <dsp:cNvPr id="0" name=""/>
        <dsp:cNvSpPr/>
      </dsp:nvSpPr>
      <dsp:spPr>
        <a:xfrm>
          <a:off x="0" y="2626334"/>
          <a:ext cx="6604000"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smtClean="0"/>
            <a:t>Better knowledge on availability</a:t>
          </a:r>
          <a:endParaRPr lang="en-GB" sz="900" kern="1200" dirty="0" smtClean="0"/>
        </a:p>
        <a:p>
          <a:pPr marL="57150" lvl="1" indent="-57150" algn="l" defTabSz="400050">
            <a:lnSpc>
              <a:spcPct val="90000"/>
            </a:lnSpc>
            <a:spcBef>
              <a:spcPct val="0"/>
            </a:spcBef>
            <a:spcAft>
              <a:spcPct val="20000"/>
            </a:spcAft>
            <a:buChar char="••"/>
          </a:pPr>
          <a:r>
            <a:rPr lang="en-GB" sz="900" kern="1200" smtClean="0"/>
            <a:t>Promotion of sustainable supply (exploration, extraction, processing, recyling and recovery)</a:t>
          </a:r>
          <a:endParaRPr lang="en-GB" sz="900" kern="1200" dirty="0" smtClean="0"/>
        </a:p>
        <a:p>
          <a:pPr marL="57150" lvl="1" indent="-57150" algn="l" defTabSz="400050">
            <a:lnSpc>
              <a:spcPct val="90000"/>
            </a:lnSpc>
            <a:spcBef>
              <a:spcPct val="0"/>
            </a:spcBef>
            <a:spcAft>
              <a:spcPct val="20000"/>
            </a:spcAft>
            <a:buChar char="••"/>
          </a:pPr>
          <a:r>
            <a:rPr lang="en-GB" sz="900" kern="1200" smtClean="0"/>
            <a:t>Alternatives for critical raw materials</a:t>
          </a:r>
          <a:endParaRPr lang="en-GB" sz="900" kern="1200" dirty="0" smtClean="0"/>
        </a:p>
        <a:p>
          <a:pPr marL="57150" lvl="1" indent="-57150" algn="l" defTabSz="400050">
            <a:lnSpc>
              <a:spcPct val="90000"/>
            </a:lnSpc>
            <a:spcBef>
              <a:spcPct val="0"/>
            </a:spcBef>
            <a:spcAft>
              <a:spcPct val="20000"/>
            </a:spcAft>
            <a:buChar char="••"/>
          </a:pPr>
          <a:r>
            <a:rPr lang="en-GB" sz="900" kern="1200" dirty="0" smtClean="0"/>
            <a:t>Improve social awareness</a:t>
          </a:r>
          <a:endParaRPr lang="en-GB" sz="900" kern="1200" dirty="0"/>
        </a:p>
      </dsp:txBody>
      <dsp:txXfrm>
        <a:off x="0" y="2626334"/>
        <a:ext cx="6604000" cy="770040"/>
      </dsp:txXfrm>
    </dsp:sp>
    <dsp:sp modelId="{CFC2F9A9-E3FA-4BD6-80D5-C769A84AF1B4}">
      <dsp:nvSpPr>
        <dsp:cNvPr id="0" name=""/>
        <dsp:cNvSpPr/>
      </dsp:nvSpPr>
      <dsp:spPr>
        <a:xfrm>
          <a:off x="0" y="3396374"/>
          <a:ext cx="6604000" cy="347490"/>
        </a:xfrm>
        <a:prstGeom prst="roundRect">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t>4. Enabling the transition towards a green economy through eco-innovation</a:t>
          </a:r>
        </a:p>
      </dsp:txBody>
      <dsp:txXfrm>
        <a:off x="16963" y="3413337"/>
        <a:ext cx="6570074" cy="313564"/>
      </dsp:txXfrm>
    </dsp:sp>
    <dsp:sp modelId="{2EB98C7D-8BF0-40F2-8786-BEB02D93FF2F}">
      <dsp:nvSpPr>
        <dsp:cNvPr id="0" name=""/>
        <dsp:cNvSpPr/>
      </dsp:nvSpPr>
      <dsp:spPr>
        <a:xfrm>
          <a:off x="0" y="3743864"/>
          <a:ext cx="6604000" cy="5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77" tIns="15240" rIns="85344" bIns="15240" numCol="1" spcCol="1270" anchor="t" anchorCtr="0">
          <a:noAutofit/>
        </a:bodyPr>
        <a:lstStyle/>
        <a:p>
          <a:pPr marL="57150" lvl="1" indent="-57150" algn="l" defTabSz="400050">
            <a:lnSpc>
              <a:spcPct val="90000"/>
            </a:lnSpc>
            <a:spcBef>
              <a:spcPct val="0"/>
            </a:spcBef>
            <a:spcAft>
              <a:spcPct val="20000"/>
            </a:spcAft>
            <a:buChar char="••"/>
          </a:pPr>
          <a:r>
            <a:rPr lang="en-GB" sz="900" kern="1200" dirty="0" smtClean="0"/>
            <a:t>Strengthen eco-innovation and market uptake</a:t>
          </a:r>
        </a:p>
        <a:p>
          <a:pPr marL="57150" lvl="1" indent="-57150" algn="l" defTabSz="400050">
            <a:lnSpc>
              <a:spcPct val="90000"/>
            </a:lnSpc>
            <a:spcBef>
              <a:spcPct val="0"/>
            </a:spcBef>
            <a:spcAft>
              <a:spcPct val="20000"/>
            </a:spcAft>
            <a:buChar char="••"/>
          </a:pPr>
          <a:r>
            <a:rPr lang="en-GB" sz="900" kern="1200" dirty="0" smtClean="0"/>
            <a:t>Innovative policies and societal changes</a:t>
          </a:r>
        </a:p>
        <a:p>
          <a:pPr marL="57150" lvl="1" indent="-57150" algn="l" defTabSz="400050">
            <a:lnSpc>
              <a:spcPct val="90000"/>
            </a:lnSpc>
            <a:spcBef>
              <a:spcPct val="0"/>
            </a:spcBef>
            <a:spcAft>
              <a:spcPct val="20000"/>
            </a:spcAft>
            <a:buChar char="••"/>
          </a:pPr>
          <a:r>
            <a:rPr lang="en-GB" sz="900" kern="1200" dirty="0" smtClean="0"/>
            <a:t>Resource efficiency through digital systems</a:t>
          </a:r>
        </a:p>
      </dsp:txBody>
      <dsp:txXfrm>
        <a:off x="0" y="3743864"/>
        <a:ext cx="6604000" cy="5837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45F9E44E-7B63-49A0-845F-FD8FA23992DC}" type="slidenum">
              <a:rPr lang="en-US"/>
              <a:pPr>
                <a:defRPr/>
              </a:pPr>
              <a:t>‹#›</a:t>
            </a:fld>
            <a:endParaRPr lang="en-US" dirty="0"/>
          </a:p>
        </p:txBody>
      </p:sp>
    </p:spTree>
    <p:extLst>
      <p:ext uri="{BB962C8B-B14F-4D97-AF65-F5344CB8AC3E}">
        <p14:creationId xmlns:p14="http://schemas.microsoft.com/office/powerpoint/2010/main" val="390081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5"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58825" y="742950"/>
            <a:ext cx="5365750" cy="3714750"/>
          </a:xfrm>
          <a:prstGeom prst="rect">
            <a:avLst/>
          </a:prstGeom>
          <a:noFill/>
          <a:ln w="9525">
            <a:solidFill>
              <a:srgbClr val="000000"/>
            </a:solidFill>
            <a:miter lim="800000"/>
            <a:headEnd/>
            <a:tailEnd/>
          </a:ln>
        </p:spPr>
      </p:sp>
      <p:sp>
        <p:nvSpPr>
          <p:cNvPr id="443397"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3398"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443399"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680F0500-94CD-414E-A561-6F460FBBC9E6}" type="slidenum">
              <a:rPr lang="en-US"/>
              <a:pPr>
                <a:defRPr/>
              </a:pPr>
              <a:t>‹#›</a:t>
            </a:fld>
            <a:endParaRPr lang="en-US" dirty="0"/>
          </a:p>
        </p:txBody>
      </p:sp>
    </p:spTree>
    <p:extLst>
      <p:ext uri="{BB962C8B-B14F-4D97-AF65-F5344CB8AC3E}">
        <p14:creationId xmlns:p14="http://schemas.microsoft.com/office/powerpoint/2010/main" val="404137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9761C7C-9219-43C9-B25F-293AAA799594}" type="slidenum">
              <a:rPr lang="en-GB" smtClean="0">
                <a:cs typeface="Arial" charset="0"/>
              </a:rPr>
              <a:pPr/>
              <a:t>2</a:t>
            </a:fld>
            <a:endParaRPr lang="en-GB" smtClean="0">
              <a:cs typeface="Arial" charset="0"/>
            </a:endParaRPr>
          </a:p>
        </p:txBody>
      </p:sp>
      <p:sp>
        <p:nvSpPr>
          <p:cNvPr id="8195" name="Rectangle 2"/>
          <p:cNvSpPr>
            <a:spLocks noGrp="1" noRot="1" noChangeAspect="1" noChangeArrowheads="1" noTextEdit="1"/>
          </p:cNvSpPr>
          <p:nvPr>
            <p:ph type="sldImg"/>
          </p:nvPr>
        </p:nvSpPr>
        <p:spPr>
          <a:xfrm>
            <a:off x="1046163" y="741363"/>
            <a:ext cx="4565650" cy="3162300"/>
          </a:xfrm>
          <a:ln/>
        </p:spPr>
      </p:sp>
      <p:sp>
        <p:nvSpPr>
          <p:cNvPr id="8196" name="Rectangle 3"/>
          <p:cNvSpPr>
            <a:spLocks noGrp="1" noChangeArrowheads="1"/>
          </p:cNvSpPr>
          <p:nvPr>
            <p:ph type="body" idx="1"/>
          </p:nvPr>
        </p:nvSpPr>
        <p:spPr>
          <a:noFill/>
          <a:ln/>
        </p:spPr>
        <p:txBody>
          <a:bodyPr/>
          <a:lstStyle/>
          <a:p>
            <a:pPr>
              <a:lnSpc>
                <a:spcPct val="90000"/>
              </a:lnSpc>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defRPr>
            </a:lvl1pPr>
            <a:lvl2pPr marL="742950" indent="-285750" eaLnBrk="0" hangingPunct="0">
              <a:defRPr sz="3200" b="1">
                <a:solidFill>
                  <a:schemeClr val="accent2"/>
                </a:solidFill>
                <a:latin typeface="Arial" charset="0"/>
              </a:defRPr>
            </a:lvl2pPr>
            <a:lvl3pPr marL="1143000" indent="-228600" eaLnBrk="0" hangingPunct="0">
              <a:defRPr sz="3200" b="1">
                <a:solidFill>
                  <a:schemeClr val="accent2"/>
                </a:solidFill>
                <a:latin typeface="Arial" charset="0"/>
              </a:defRPr>
            </a:lvl3pPr>
            <a:lvl4pPr marL="1600200" indent="-228600" eaLnBrk="0" hangingPunct="0">
              <a:defRPr sz="3200" b="1">
                <a:solidFill>
                  <a:schemeClr val="accent2"/>
                </a:solidFill>
                <a:latin typeface="Arial" charset="0"/>
              </a:defRPr>
            </a:lvl4pPr>
            <a:lvl5pPr marL="2057400" indent="-228600" eaLnBrk="0" hangingPunct="0">
              <a:defRPr sz="3200" b="1">
                <a:solidFill>
                  <a:schemeClr val="accent2"/>
                </a:solidFill>
                <a:latin typeface="Arial" charset="0"/>
              </a:defRPr>
            </a:lvl5pPr>
            <a:lvl6pPr marL="2514600" indent="-228600" eaLnBrk="0" fontAlgn="base" hangingPunct="0">
              <a:spcBef>
                <a:spcPct val="0"/>
              </a:spcBef>
              <a:spcAft>
                <a:spcPct val="0"/>
              </a:spcAft>
              <a:defRPr sz="3200" b="1">
                <a:solidFill>
                  <a:schemeClr val="accent2"/>
                </a:solidFill>
                <a:latin typeface="Arial" charset="0"/>
              </a:defRPr>
            </a:lvl6pPr>
            <a:lvl7pPr marL="2971800" indent="-228600" eaLnBrk="0" fontAlgn="base" hangingPunct="0">
              <a:spcBef>
                <a:spcPct val="0"/>
              </a:spcBef>
              <a:spcAft>
                <a:spcPct val="0"/>
              </a:spcAft>
              <a:defRPr sz="3200" b="1">
                <a:solidFill>
                  <a:schemeClr val="accent2"/>
                </a:solidFill>
                <a:latin typeface="Arial" charset="0"/>
              </a:defRPr>
            </a:lvl7pPr>
            <a:lvl8pPr marL="3429000" indent="-228600" eaLnBrk="0" fontAlgn="base" hangingPunct="0">
              <a:spcBef>
                <a:spcPct val="0"/>
              </a:spcBef>
              <a:spcAft>
                <a:spcPct val="0"/>
              </a:spcAft>
              <a:defRPr sz="3200" b="1">
                <a:solidFill>
                  <a:schemeClr val="accent2"/>
                </a:solidFill>
                <a:latin typeface="Arial" charset="0"/>
              </a:defRPr>
            </a:lvl8pPr>
            <a:lvl9pPr marL="3886200" indent="-228600" eaLnBrk="0" fontAlgn="base" hangingPunct="0">
              <a:spcBef>
                <a:spcPct val="0"/>
              </a:spcBef>
              <a:spcAft>
                <a:spcPct val="0"/>
              </a:spcAft>
              <a:defRPr sz="3200" b="1">
                <a:solidFill>
                  <a:schemeClr val="accent2"/>
                </a:solidFill>
                <a:latin typeface="Arial" charset="0"/>
              </a:defRPr>
            </a:lvl9pPr>
          </a:lstStyle>
          <a:p>
            <a:pPr eaLnBrk="1" hangingPunct="1"/>
            <a:endParaRPr lang="en-US" sz="1200" b="0" smtClean="0">
              <a:solidFill>
                <a:schemeClr val="tx1"/>
              </a:solidFill>
            </a:endParaRPr>
          </a:p>
        </p:txBody>
      </p:sp>
      <p:sp>
        <p:nvSpPr>
          <p:cNvPr id="91139" name="Rectangle 2"/>
          <p:cNvSpPr>
            <a:spLocks noGrp="1" noRot="1" noChangeAspect="1" noChangeArrowheads="1" noTextEdit="1"/>
          </p:cNvSpPr>
          <p:nvPr>
            <p:ph type="sldImg"/>
          </p:nvPr>
        </p:nvSpPr>
        <p:spPr>
          <a:xfrm>
            <a:off x="760413" y="742950"/>
            <a:ext cx="5362575" cy="37131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60413" y="742950"/>
            <a:ext cx="5362575" cy="3713163"/>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b="1">
                <a:solidFill>
                  <a:schemeClr val="accent2"/>
                </a:solidFill>
                <a:latin typeface="Arial" charset="0"/>
              </a:defRPr>
            </a:lvl1pPr>
            <a:lvl2pPr marL="742945" indent="-285748" eaLnBrk="0" hangingPunct="0">
              <a:defRPr sz="3100" b="1">
                <a:solidFill>
                  <a:schemeClr val="accent2"/>
                </a:solidFill>
                <a:latin typeface="Arial" charset="0"/>
              </a:defRPr>
            </a:lvl2pPr>
            <a:lvl3pPr marL="1142991" indent="-228599" eaLnBrk="0" hangingPunct="0">
              <a:defRPr sz="3100" b="1">
                <a:solidFill>
                  <a:schemeClr val="accent2"/>
                </a:solidFill>
                <a:latin typeface="Arial" charset="0"/>
              </a:defRPr>
            </a:lvl3pPr>
            <a:lvl4pPr marL="1600188" indent="-228599" eaLnBrk="0" hangingPunct="0">
              <a:defRPr sz="3100" b="1">
                <a:solidFill>
                  <a:schemeClr val="accent2"/>
                </a:solidFill>
                <a:latin typeface="Arial" charset="0"/>
              </a:defRPr>
            </a:lvl4pPr>
            <a:lvl5pPr marL="2057385" indent="-228599" eaLnBrk="0" hangingPunct="0">
              <a:defRPr sz="3100" b="1">
                <a:solidFill>
                  <a:schemeClr val="accent2"/>
                </a:solidFill>
                <a:latin typeface="Arial" charset="0"/>
              </a:defRPr>
            </a:lvl5pPr>
            <a:lvl6pPr marL="2514581" indent="-228599" eaLnBrk="0" fontAlgn="base" hangingPunct="0">
              <a:spcBef>
                <a:spcPct val="0"/>
              </a:spcBef>
              <a:spcAft>
                <a:spcPct val="0"/>
              </a:spcAft>
              <a:defRPr sz="3100" b="1">
                <a:solidFill>
                  <a:schemeClr val="accent2"/>
                </a:solidFill>
                <a:latin typeface="Arial" charset="0"/>
              </a:defRPr>
            </a:lvl6pPr>
            <a:lvl7pPr marL="2971778" indent="-228599" eaLnBrk="0" fontAlgn="base" hangingPunct="0">
              <a:spcBef>
                <a:spcPct val="0"/>
              </a:spcBef>
              <a:spcAft>
                <a:spcPct val="0"/>
              </a:spcAft>
              <a:defRPr sz="3100" b="1">
                <a:solidFill>
                  <a:schemeClr val="accent2"/>
                </a:solidFill>
                <a:latin typeface="Arial" charset="0"/>
              </a:defRPr>
            </a:lvl7pPr>
            <a:lvl8pPr marL="3428974" indent="-228599" eaLnBrk="0" fontAlgn="base" hangingPunct="0">
              <a:spcBef>
                <a:spcPct val="0"/>
              </a:spcBef>
              <a:spcAft>
                <a:spcPct val="0"/>
              </a:spcAft>
              <a:defRPr sz="3100" b="1">
                <a:solidFill>
                  <a:schemeClr val="accent2"/>
                </a:solidFill>
                <a:latin typeface="Arial" charset="0"/>
              </a:defRPr>
            </a:lvl8pPr>
            <a:lvl9pPr marL="3886171" indent="-228599" eaLnBrk="0" fontAlgn="base" hangingPunct="0">
              <a:spcBef>
                <a:spcPct val="0"/>
              </a:spcBef>
              <a:spcAft>
                <a:spcPct val="0"/>
              </a:spcAft>
              <a:defRPr sz="3100" b="1">
                <a:solidFill>
                  <a:schemeClr val="accent2"/>
                </a:solidFill>
                <a:latin typeface="Arial" charset="0"/>
              </a:defRPr>
            </a:lvl9pPr>
          </a:lstStyle>
          <a:p>
            <a:pPr eaLnBrk="1" hangingPunct="1"/>
            <a:fld id="{462CC2AB-C3B1-4038-BDDD-B087DC5AEDEC}" type="slidenum">
              <a:rPr lang="en-US" sz="1200" b="0">
                <a:solidFill>
                  <a:schemeClr val="tx1"/>
                </a:solidFill>
              </a:rPr>
              <a:pPr eaLnBrk="1" hangingPunct="1"/>
              <a:t>30</a:t>
            </a:fld>
            <a:endParaRPr lang="en-US"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6087" indent="0">
              <a:buSzPct val="100000"/>
              <a:buNone/>
            </a:pPr>
            <a:endParaRPr lang="en-GB" sz="2300" b="1" dirty="0" smtClean="0"/>
          </a:p>
          <a:p>
            <a:pPr marL="714375" indent="-268288">
              <a:buSzPct val="100000"/>
              <a:buFont typeface="Arial" pitchFamily="34" charset="0"/>
              <a:buChar char="•"/>
            </a:pPr>
            <a:r>
              <a:rPr lang="en-GB" sz="2300" b="1" dirty="0" smtClean="0"/>
              <a:t>Topics may include:</a:t>
            </a:r>
          </a:p>
          <a:p>
            <a:pPr marL="987425" lvl="1" indent="-285750">
              <a:buSzPct val="100000"/>
              <a:buFont typeface="Wingdings" pitchFamily="2" charset="2"/>
              <a:buChar char="§"/>
            </a:pPr>
            <a:r>
              <a:rPr lang="en-GB" sz="2100" dirty="0" smtClean="0"/>
              <a:t>Unravelling the complexity of health and disease</a:t>
            </a:r>
          </a:p>
          <a:p>
            <a:pPr marL="987425" lvl="1" indent="-285750">
              <a:buSzPct val="100000"/>
              <a:buFont typeface="Wingdings" pitchFamily="2" charset="2"/>
              <a:buChar char="§"/>
            </a:pPr>
            <a:r>
              <a:rPr lang="en-GB" sz="2100" dirty="0" smtClean="0"/>
              <a:t>Personalised, safer, and more effective health interventions</a:t>
            </a:r>
          </a:p>
          <a:p>
            <a:pPr marL="987425" lvl="1" indent="-285750">
              <a:buSzPct val="100000"/>
              <a:buFont typeface="Wingdings" pitchFamily="2" charset="2"/>
              <a:buChar char="§"/>
            </a:pPr>
            <a:r>
              <a:rPr lang="en-GB" sz="2100" dirty="0" smtClean="0"/>
              <a:t>Advancing active and healthy ageing</a:t>
            </a:r>
          </a:p>
          <a:p>
            <a:pPr marL="987425" lvl="1" indent="-285750">
              <a:buSzPct val="100000"/>
              <a:buFont typeface="Wingdings" pitchFamily="2" charset="2"/>
              <a:buChar char="§"/>
            </a:pPr>
            <a:r>
              <a:rPr lang="en-GB" sz="2100" dirty="0" smtClean="0"/>
              <a:t>Integrated, sustainable, citizen centred care</a:t>
            </a:r>
          </a:p>
          <a:p>
            <a:pPr marL="987425" lvl="1" indent="-285750">
              <a:buSzPct val="100000"/>
              <a:buFont typeface="Wingdings" pitchFamily="2" charset="2"/>
              <a:buChar char="§"/>
            </a:pPr>
            <a:r>
              <a:rPr lang="en-GB" sz="2100" dirty="0" smtClean="0"/>
              <a:t>Managing data, providing evidence for policies and regulation</a:t>
            </a:r>
          </a:p>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36</a:t>
            </a:fld>
            <a:endParaRPr lang="en-US" dirty="0"/>
          </a:p>
        </p:txBody>
      </p:sp>
    </p:spTree>
    <p:extLst>
      <p:ext uri="{BB962C8B-B14F-4D97-AF65-F5344CB8AC3E}">
        <p14:creationId xmlns:p14="http://schemas.microsoft.com/office/powerpoint/2010/main" val="134408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sz="1300" dirty="0">
                <a:latin typeface="+mn-lt"/>
                <a:cs typeface="+mn-cs"/>
              </a:rPr>
              <a:t>Details of likely calls topics that we currently know of:</a:t>
            </a:r>
          </a:p>
          <a:p>
            <a:endParaRPr lang="en-GB" sz="1300" dirty="0">
              <a:latin typeface="+mn-lt"/>
              <a:cs typeface="+mn-cs"/>
            </a:endParaRPr>
          </a:p>
          <a:p>
            <a:r>
              <a:rPr lang="en-GB" sz="1300" dirty="0">
                <a:latin typeface="+mn-lt"/>
                <a:cs typeface="+mn-cs"/>
              </a:rPr>
              <a:t>1. Biomarker validation, including regulatory framework validation. This area would have a strong emphasis on SME involvement given the existing high activity of SMEs.</a:t>
            </a:r>
          </a:p>
          <a:p>
            <a:endParaRPr lang="en-GB" sz="1300" dirty="0">
              <a:latin typeface="+mn-lt"/>
              <a:cs typeface="+mn-cs"/>
            </a:endParaRPr>
          </a:p>
          <a:p>
            <a:r>
              <a:rPr lang="en-GB" sz="1300" dirty="0">
                <a:latin typeface="+mn-lt"/>
                <a:cs typeface="+mn-cs"/>
              </a:rPr>
              <a:t>2. Rapid identification of new pathogens threatening animal and human health worldwide. In particular emerging and drug-resistant infectious epidemics. Managing the effects of such epidemics not only on human health, but also consumer trust, trade, etc.</a:t>
            </a:r>
          </a:p>
          <a:p>
            <a:endParaRPr lang="en-GB" sz="1300" dirty="0">
              <a:latin typeface="+mn-lt"/>
              <a:cs typeface="+mn-cs"/>
            </a:endParaRPr>
          </a:p>
          <a:p>
            <a:r>
              <a:rPr lang="en-GB" sz="1300" dirty="0">
                <a:latin typeface="+mn-lt"/>
                <a:cs typeface="+mn-cs"/>
              </a:rPr>
              <a:t>3. Patient stratification and adaptive clinical trials to tackle non-responders to therapies and those who are at risk of adverse events.</a:t>
            </a:r>
          </a:p>
          <a:p>
            <a:endParaRPr lang="en-GB" sz="1300" dirty="0">
              <a:latin typeface="+mn-lt"/>
              <a:cs typeface="+mn-cs"/>
            </a:endParaRPr>
          </a:p>
          <a:p>
            <a:r>
              <a:rPr lang="en-GB" sz="1300" dirty="0">
                <a:latin typeface="+mn-lt"/>
                <a:cs typeface="+mn-cs"/>
              </a:rPr>
              <a:t>4. Deployment of ICT solutions for older persons with cognitive impairment. Relevant related initiatives here include:</a:t>
            </a:r>
          </a:p>
          <a:p>
            <a:pPr marL="179885" indent="-179885">
              <a:buFont typeface="Arial" pitchFamily="34" charset="0"/>
              <a:buChar char="•"/>
            </a:pPr>
            <a:r>
              <a:rPr lang="en-GB" sz="1300" dirty="0">
                <a:latin typeface="+mn-lt"/>
                <a:cs typeface="+mn-cs"/>
              </a:rPr>
              <a:t>European Innovation Partnership on Active and Healthy Ageing</a:t>
            </a:r>
          </a:p>
          <a:p>
            <a:pPr marL="179885" indent="-179885">
              <a:buFont typeface="Arial" pitchFamily="34" charset="0"/>
              <a:buChar char="•"/>
            </a:pPr>
            <a:r>
              <a:rPr lang="en-GB" sz="1300" dirty="0">
                <a:latin typeface="+mn-lt"/>
                <a:cs typeface="+mn-cs"/>
              </a:rPr>
              <a:t>JPI on More Years Better Lives</a:t>
            </a:r>
          </a:p>
          <a:p>
            <a:pPr marL="179885" indent="-179885">
              <a:buFont typeface="Arial" pitchFamily="34" charset="0"/>
              <a:buChar char="•"/>
            </a:pPr>
            <a:r>
              <a:rPr lang="en-GB" sz="1300" dirty="0">
                <a:latin typeface="+mn-lt"/>
                <a:cs typeface="+mn-cs"/>
              </a:rPr>
              <a:t>Ambient Assisted Living</a:t>
            </a:r>
          </a:p>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37</a:t>
            </a:fld>
            <a:endParaRPr lang="en-GB"/>
          </a:p>
        </p:txBody>
      </p:sp>
    </p:spTree>
    <p:extLst>
      <p:ext uri="{BB962C8B-B14F-4D97-AF65-F5344CB8AC3E}">
        <p14:creationId xmlns:p14="http://schemas.microsoft.com/office/powerpoint/2010/main" val="255767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4500" dirty="0" smtClean="0"/>
              <a:t>Focus area on sustainable food security (17 topics)</a:t>
            </a:r>
          </a:p>
          <a:p>
            <a:pPr lvl="1"/>
            <a:r>
              <a:rPr lang="en-GB" sz="4500" dirty="0" smtClean="0"/>
              <a:t>Focus area on blue growth (17 topics)</a:t>
            </a:r>
          </a:p>
          <a:p>
            <a:pPr lvl="2"/>
            <a:r>
              <a:rPr lang="en-GB" sz="4500" dirty="0" smtClean="0"/>
              <a:t>plus 1 topic each under other focus areas on Waste and Personalising Health and Care</a:t>
            </a:r>
          </a:p>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39</a:t>
            </a:fld>
            <a:endParaRPr lang="en-US" dirty="0"/>
          </a:p>
        </p:txBody>
      </p:sp>
    </p:spTree>
    <p:extLst>
      <p:ext uri="{BB962C8B-B14F-4D97-AF65-F5344CB8AC3E}">
        <p14:creationId xmlns:p14="http://schemas.microsoft.com/office/powerpoint/2010/main" val="289150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draft Food Sec WP for 2014-15 does not contain any</a:t>
            </a:r>
            <a:r>
              <a:rPr lang="en-GB" baseline="0" dirty="0" smtClean="0"/>
              <a:t> information on call dates or budgets, but does give an indication of the year that a particular topic will be funded. No indication is provided on whether calls will be single or two stage.</a:t>
            </a:r>
          </a:p>
          <a:p>
            <a:endParaRPr lang="en-GB" baseline="0" dirty="0" smtClean="0"/>
          </a:p>
          <a:p>
            <a:r>
              <a:rPr lang="en-GB" baseline="0" dirty="0" smtClean="0"/>
              <a:t>The 3 topics to be funded via the SME instrument are: </a:t>
            </a:r>
          </a:p>
          <a:p>
            <a:r>
              <a:rPr lang="en-GB" baseline="0" dirty="0" smtClean="0"/>
              <a:t>Towards more resource-efficient food processing methods</a:t>
            </a:r>
          </a:p>
          <a:p>
            <a:r>
              <a:rPr lang="en-GB" baseline="0" dirty="0" smtClean="0"/>
              <a:t>Novel sustainable sources of proteins</a:t>
            </a:r>
          </a:p>
          <a:p>
            <a:r>
              <a:rPr lang="en-GB" baseline="0" dirty="0" smtClean="0"/>
              <a:t>Edible oils and fats</a:t>
            </a:r>
          </a:p>
          <a:p>
            <a:endParaRPr lang="en-GB" baseline="0" dirty="0" smtClean="0"/>
          </a:p>
          <a:p>
            <a:r>
              <a:rPr lang="en-GB" baseline="0" dirty="0" smtClean="0"/>
              <a:t>The 2 ERA-NETs are: </a:t>
            </a:r>
          </a:p>
          <a:p>
            <a:r>
              <a:rPr lang="en-GB" baseline="0" dirty="0" smtClean="0"/>
              <a:t>Sustainable and resilient agriculture for food and non-food systems in the </a:t>
            </a:r>
            <a:r>
              <a:rPr lang="en-GB" baseline="0" dirty="0" err="1" smtClean="0"/>
              <a:t>bioeconomy</a:t>
            </a:r>
            <a:endParaRPr lang="en-GB" baseline="0" dirty="0" smtClean="0"/>
          </a:p>
          <a:p>
            <a:r>
              <a:rPr lang="en-GB" baseline="0" dirty="0" smtClean="0"/>
              <a:t>Public Private Partnerships in the </a:t>
            </a:r>
            <a:r>
              <a:rPr lang="en-GB" baseline="0" dirty="0" err="1" smtClean="0"/>
              <a:t>bioeconomy</a:t>
            </a:r>
            <a:endParaRPr lang="en-GB" baseline="0" dirty="0" smtClean="0"/>
          </a:p>
          <a:p>
            <a:endParaRPr lang="en-GB" baseline="0" dirty="0" smtClean="0"/>
          </a:p>
          <a:p>
            <a:pPr defTabSz="959388" eaLnBrk="1" hangingPunct="1">
              <a:defRPr/>
            </a:pPr>
            <a:r>
              <a:rPr lang="en-GB" baseline="0" dirty="0" smtClean="0"/>
              <a:t>The Bio-Based Industries PPP is expected to be allocated €1 billion from the budget from this challenge, which will finance public organisations’ participation in its calls. See several previous UKRO articles, including the 2013 conference session with Barry Verachtert, for more details. </a:t>
            </a:r>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40</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pPr/>
              <a:t>42</a:t>
            </a:fld>
            <a:endParaRPr lang="en-GB"/>
          </a:p>
        </p:txBody>
      </p:sp>
    </p:spTree>
    <p:extLst>
      <p:ext uri="{BB962C8B-B14F-4D97-AF65-F5344CB8AC3E}">
        <p14:creationId xmlns:p14="http://schemas.microsoft.com/office/powerpoint/2010/main" val="84327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sz="1200" b="0" dirty="0" smtClean="0">
                <a:solidFill>
                  <a:schemeClr val="tx1"/>
                </a:solidFill>
              </a:rPr>
              <a:t>Projects implementing the main aims of the </a:t>
            </a:r>
          </a:p>
          <a:p>
            <a:r>
              <a:rPr lang="en-GB" sz="1200" dirty="0" smtClean="0">
                <a:solidFill>
                  <a:srgbClr val="00B050"/>
                </a:solidFill>
              </a:rPr>
              <a:t>European Strategic Energy Technology </a:t>
            </a:r>
          </a:p>
          <a:p>
            <a:r>
              <a:rPr lang="en-GB" sz="1200" dirty="0" smtClean="0">
                <a:solidFill>
                  <a:srgbClr val="00B050"/>
                </a:solidFill>
              </a:rPr>
              <a:t>(SET) Plan </a:t>
            </a:r>
            <a:r>
              <a:rPr lang="en-GB" sz="1200" b="0" dirty="0" smtClean="0">
                <a:solidFill>
                  <a:schemeClr val="tx1"/>
                </a:solidFill>
              </a:rPr>
              <a:t>will be a big priority</a:t>
            </a:r>
            <a:endParaRPr lang="en-US" sz="1200" b="0" dirty="0" smtClean="0">
              <a:solidFill>
                <a:schemeClr val="tx1"/>
              </a:solidFill>
            </a:endParaRPr>
          </a:p>
          <a:p>
            <a:endParaRPr lang="en-US" dirty="0" smtClean="0"/>
          </a:p>
          <a:p>
            <a:r>
              <a:rPr lang="en-US" dirty="0" smtClean="0"/>
              <a:t>Focus of WP 2014-14 </a:t>
            </a:r>
          </a:p>
          <a:p>
            <a:endParaRPr lang="en-US" dirty="0" smtClean="0"/>
          </a:p>
          <a:p>
            <a:r>
              <a:rPr lang="en-US" dirty="0" smtClean="0"/>
              <a:t>Energy Efficiency</a:t>
            </a:r>
          </a:p>
          <a:p>
            <a:r>
              <a:rPr lang="en-US" dirty="0" smtClean="0"/>
              <a:t>Competitive</a:t>
            </a:r>
            <a:r>
              <a:rPr lang="en-US" baseline="0" dirty="0" smtClean="0"/>
              <a:t> low carbon energy</a:t>
            </a:r>
          </a:p>
          <a:p>
            <a:r>
              <a:rPr lang="en-US" baseline="0" dirty="0" smtClean="0"/>
              <a:t>Smart Cities and Communities</a:t>
            </a:r>
          </a:p>
          <a:p>
            <a:endParaRPr lang="en-US" dirty="0" smtClean="0"/>
          </a:p>
          <a:p>
            <a:r>
              <a:rPr lang="en-GB" sz="3300" dirty="0" smtClean="0"/>
              <a:t>Types of projects to be funded:</a:t>
            </a:r>
          </a:p>
          <a:p>
            <a:endParaRPr lang="en-GB" sz="3300" dirty="0" smtClean="0"/>
          </a:p>
          <a:p>
            <a:pPr lvl="1"/>
            <a:r>
              <a:rPr lang="en-GB" sz="3300" dirty="0" smtClean="0"/>
              <a:t>Collaborative projects (with 100% reimbursement rate)</a:t>
            </a:r>
          </a:p>
          <a:p>
            <a:pPr lvl="1"/>
            <a:r>
              <a:rPr lang="en-GB" sz="3300" dirty="0" smtClean="0"/>
              <a:t>Coordination and Support Actions </a:t>
            </a:r>
          </a:p>
          <a:p>
            <a:pPr lvl="1"/>
            <a:r>
              <a:rPr lang="en-GB" sz="3300" dirty="0" smtClean="0"/>
              <a:t>Several ERA-NETs </a:t>
            </a:r>
          </a:p>
          <a:p>
            <a:pPr lvl="1"/>
            <a:r>
              <a:rPr lang="en-GB" sz="3300" dirty="0" smtClean="0"/>
              <a:t>Several topics funded via public procurement</a:t>
            </a:r>
          </a:p>
          <a:p>
            <a:pPr lvl="1"/>
            <a:r>
              <a:rPr lang="en-GB" sz="3300" dirty="0" smtClean="0"/>
              <a:t>Also: some topics funded through the Energy Efficient Buildings and Sustainable Process Industries Public Private Partnerships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pPr/>
              <a:t>43</a:t>
            </a:fld>
            <a:endParaRPr lang="en-GB"/>
          </a:p>
        </p:txBody>
      </p:sp>
    </p:spTree>
    <p:extLst>
      <p:ext uri="{BB962C8B-B14F-4D97-AF65-F5344CB8AC3E}">
        <p14:creationId xmlns:p14="http://schemas.microsoft.com/office/powerpoint/2010/main" val="273707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The draft Energy WP for 2014-15 does not contain any</a:t>
            </a:r>
            <a:r>
              <a:rPr lang="en-GB" baseline="0" dirty="0" smtClean="0"/>
              <a:t> information on call dates or budgets, but does give an indication of the year that a particular topic will be funded. No indication is provided on whether calls will be single or two stage.</a:t>
            </a:r>
          </a:p>
          <a:p>
            <a:endParaRPr lang="en-GB" baseline="0" dirty="0" smtClean="0"/>
          </a:p>
          <a:p>
            <a:r>
              <a:rPr lang="en-GB" baseline="0" dirty="0" smtClean="0"/>
              <a:t>This previous UKRO article provides a good summary of the main drivers behind each focus area: http://www.ukro.ac.uk/subscriber/Pages/130711_energy_h2020.aspx </a:t>
            </a:r>
          </a:p>
          <a:p>
            <a:endParaRPr lang="en-GB" baseline="0" dirty="0" smtClean="0"/>
          </a:p>
          <a:p>
            <a:r>
              <a:rPr lang="en-GB" b="1" dirty="0" smtClean="0">
                <a:effectLst/>
              </a:rPr>
              <a:t>Energy efficiency</a:t>
            </a:r>
            <a:r>
              <a:rPr lang="en-GB" dirty="0" smtClean="0">
                <a:effectLst/>
              </a:rPr>
              <a:t/>
            </a:r>
            <a:br>
              <a:rPr lang="en-GB" dirty="0" smtClean="0">
                <a:effectLst/>
              </a:rPr>
            </a:br>
            <a:r>
              <a:rPr lang="en-GB" dirty="0" smtClean="0">
                <a:effectLst/>
              </a:rPr>
              <a:t>This focus area supports the EU 2020 energy efficiency targets, as well as putting measures in place to achieve sufficient and cost-effective level of energy efficiency by 2030 (as formal targets have not yet been set). </a:t>
            </a:r>
            <a:br>
              <a:rPr lang="en-GB" dirty="0" smtClean="0">
                <a:effectLst/>
              </a:rPr>
            </a:br>
            <a:r>
              <a:rPr lang="en-GB" dirty="0" smtClean="0">
                <a:effectLst/>
              </a:rPr>
              <a:t/>
            </a:r>
            <a:br>
              <a:rPr lang="en-GB" dirty="0" smtClean="0">
                <a:effectLst/>
              </a:rPr>
            </a:br>
            <a:r>
              <a:rPr lang="en-GB" dirty="0" smtClean="0">
                <a:effectLst/>
              </a:rPr>
              <a:t>16 call topics are foreseen in total, covering energy efficiency in buildings, industry and energy-related products. A topic on citizen engagement, capacity building, governance and communication is also foreseen. Some of the topics have a strong training element attached to them. </a:t>
            </a:r>
            <a:br>
              <a:rPr lang="en-GB" dirty="0" smtClean="0">
                <a:effectLst/>
              </a:rPr>
            </a:br>
            <a:r>
              <a:rPr lang="en-GB" dirty="0" smtClean="0">
                <a:effectLst/>
              </a:rPr>
              <a:t/>
            </a:r>
            <a:br>
              <a:rPr lang="en-GB" dirty="0" smtClean="0">
                <a:effectLst/>
              </a:rPr>
            </a:br>
            <a:r>
              <a:rPr lang="en-GB" dirty="0" smtClean="0">
                <a:effectLst/>
              </a:rPr>
              <a:t>In terms of the expected impact, the draft features very concrete targets e.g. in terms of how many people need to be trained or how much energy will need to be saved per million EUR spent on interventions. Also, some of the training activities and take-up of energy efficiency measures by industry have to be sustained for a minimum of 3 years after the end of the project, i.e. need to become sustainable through other sources of funding. </a:t>
            </a:r>
            <a:br>
              <a:rPr lang="en-GB" dirty="0" smtClean="0">
                <a:effectLst/>
              </a:rPr>
            </a:br>
            <a:r>
              <a:rPr lang="en-GB" dirty="0" smtClean="0">
                <a:effectLst/>
              </a:rPr>
              <a:t/>
            </a:r>
            <a:br>
              <a:rPr lang="en-GB" dirty="0" smtClean="0">
                <a:effectLst/>
              </a:rPr>
            </a:br>
            <a:r>
              <a:rPr lang="en-GB" b="1" dirty="0" smtClean="0">
                <a:effectLst/>
              </a:rPr>
              <a:t>Competitive low-carbon energy</a:t>
            </a:r>
            <a:r>
              <a:rPr lang="en-GB" dirty="0" smtClean="0">
                <a:effectLst/>
              </a:rPr>
              <a:t/>
            </a:r>
            <a:br>
              <a:rPr lang="en-GB" dirty="0" smtClean="0">
                <a:effectLst/>
              </a:rPr>
            </a:br>
            <a:r>
              <a:rPr lang="en-GB" dirty="0" smtClean="0">
                <a:effectLst/>
              </a:rPr>
              <a:t>The rationale for this focus area is for Europe to achieve a clean, secure and efficient energy system, whilst ensuring EU industrial leadership in low-carbon energy technologies. This is in line with the Strategic Energy Technologies Plan (SET-Plan). </a:t>
            </a:r>
            <a:br>
              <a:rPr lang="en-GB" dirty="0" smtClean="0">
                <a:effectLst/>
              </a:rPr>
            </a:br>
            <a:r>
              <a:rPr lang="en-GB" dirty="0" smtClean="0">
                <a:effectLst/>
              </a:rPr>
              <a:t/>
            </a:r>
            <a:br>
              <a:rPr lang="en-GB" dirty="0" smtClean="0">
                <a:effectLst/>
              </a:rPr>
            </a:br>
            <a:r>
              <a:rPr lang="en-GB" dirty="0" smtClean="0">
                <a:effectLst/>
              </a:rPr>
              <a:t>20 call topics are foreseen in total. They cover the development, demonstration and market up-take of various low-carbon technologies, topics relating to electricity grids and enhanced energy storage, as well as Carbon Capture and Storage (CCS). There are several topics on bio-fuels, including a potential joint call on advanced biofuels with Brazil. </a:t>
            </a:r>
            <a:br>
              <a:rPr lang="en-GB" dirty="0" smtClean="0">
                <a:effectLst/>
              </a:rPr>
            </a:br>
            <a:r>
              <a:rPr lang="en-GB" dirty="0" smtClean="0">
                <a:effectLst/>
              </a:rPr>
              <a:t/>
            </a:r>
            <a:br>
              <a:rPr lang="en-GB" dirty="0" smtClean="0">
                <a:effectLst/>
              </a:rPr>
            </a:br>
            <a:r>
              <a:rPr lang="en-GB" dirty="0" smtClean="0">
                <a:effectLst/>
              </a:rPr>
              <a:t>There is also a broad topic titled 'New knowledge and technologies', which would indicate scope for more bottom-up projects on technologies still at the formulation stage but with potential to move up the technology readiness levels (TRL, as specified in Annex 1 of the document).</a:t>
            </a:r>
            <a:br>
              <a:rPr lang="en-GB" dirty="0" smtClean="0">
                <a:effectLst/>
              </a:rPr>
            </a:br>
            <a:r>
              <a:rPr lang="en-GB" dirty="0" smtClean="0">
                <a:effectLst/>
              </a:rPr>
              <a:t/>
            </a:r>
            <a:br>
              <a:rPr lang="en-GB" dirty="0" smtClean="0">
                <a:effectLst/>
              </a:rPr>
            </a:br>
            <a:r>
              <a:rPr lang="en-GB" dirty="0" smtClean="0">
                <a:effectLst/>
              </a:rPr>
              <a:t>Topics on the social, environmental and economic aspects of the energy system are also foreseen.</a:t>
            </a:r>
            <a:br>
              <a:rPr lang="en-GB" dirty="0" smtClean="0">
                <a:effectLst/>
              </a:rPr>
            </a:br>
            <a:r>
              <a:rPr lang="en-GB" dirty="0" smtClean="0">
                <a:effectLst/>
              </a:rPr>
              <a:t/>
            </a:r>
            <a:br>
              <a:rPr lang="en-GB" dirty="0" smtClean="0">
                <a:effectLst/>
              </a:rPr>
            </a:br>
            <a:r>
              <a:rPr lang="en-GB" b="1" dirty="0" smtClean="0">
                <a:effectLst/>
              </a:rPr>
              <a:t>Smart Cities and Communities</a:t>
            </a:r>
            <a:br>
              <a:rPr lang="en-GB" b="1" dirty="0" smtClean="0">
                <a:effectLst/>
              </a:rPr>
            </a:br>
            <a:r>
              <a:rPr lang="en-GB" dirty="0" smtClean="0">
                <a:effectLst/>
              </a:rPr>
              <a:t>This focus area underpins the European Innovation Partnership (EIP) on Smart Cities and Communities (SSC). The SSC High Level Group is currently formulating its Strategic Implementation Plan. The draft work programme identifies two potential topics to be taken forward under the Energy societal challenge, delivered through large-scale 'lighthouse projects' at the intersection of energy, transport and ICT. </a:t>
            </a:r>
            <a:br>
              <a:rPr lang="en-GB" dirty="0" smtClean="0">
                <a:effectLst/>
              </a:rPr>
            </a:b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44</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broad lines of activities that will focus on specific modes of transport (aviation, rail, road, waterborne) and also address transport integration (urban mobility, logistics, intelligent transport systems, infrastructures):</a:t>
            </a:r>
          </a:p>
          <a:p>
            <a:endParaRPr lang="en-GB" dirty="0" smtClean="0"/>
          </a:p>
          <a:p>
            <a:pPr lvl="1"/>
            <a:r>
              <a:rPr lang="en-GB" dirty="0" smtClean="0"/>
              <a:t>Resource-efficient transport that respects the environment and public health</a:t>
            </a:r>
          </a:p>
          <a:p>
            <a:pPr lvl="1"/>
            <a:endParaRPr lang="en-GB" dirty="0" smtClean="0"/>
          </a:p>
          <a:p>
            <a:pPr lvl="1"/>
            <a:r>
              <a:rPr lang="en-GB" dirty="0" smtClean="0"/>
              <a:t>Better mobility and accessibility, less congestion, more safety and security</a:t>
            </a:r>
          </a:p>
          <a:p>
            <a:pPr lvl="1"/>
            <a:endParaRPr lang="en-GB" dirty="0" smtClean="0"/>
          </a:p>
          <a:p>
            <a:pPr lvl="1"/>
            <a:r>
              <a:rPr lang="en-GB" dirty="0" smtClean="0"/>
              <a:t>Global leadership for the European transport industry</a:t>
            </a:r>
          </a:p>
          <a:p>
            <a:pPr lvl="1"/>
            <a:endParaRPr lang="en-GB" dirty="0" smtClean="0"/>
          </a:p>
          <a:p>
            <a:pPr lvl="1"/>
            <a:r>
              <a:rPr lang="en-GB" dirty="0" smtClean="0"/>
              <a:t>Socio-economic and behavioural research and forward looking activities for policy making</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46</a:t>
            </a:fld>
            <a:endParaRPr lang="en-US" dirty="0"/>
          </a:p>
        </p:txBody>
      </p:sp>
    </p:spTree>
    <p:extLst>
      <p:ext uri="{BB962C8B-B14F-4D97-AF65-F5344CB8AC3E}">
        <p14:creationId xmlns:p14="http://schemas.microsoft.com/office/powerpoint/2010/main" val="222890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6</a:t>
            </a:fld>
            <a:endParaRPr lang="en-US" dirty="0"/>
          </a:p>
        </p:txBody>
      </p:sp>
    </p:spTree>
    <p:extLst>
      <p:ext uri="{BB962C8B-B14F-4D97-AF65-F5344CB8AC3E}">
        <p14:creationId xmlns:p14="http://schemas.microsoft.com/office/powerpoint/2010/main" val="157470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65AD0A-FFED-474E-B02D-B9380546E5E8}"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20724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84327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50</a:t>
            </a:fld>
            <a:endParaRPr lang="en-US" dirty="0"/>
          </a:p>
        </p:txBody>
      </p:sp>
    </p:spTree>
    <p:extLst>
      <p:ext uri="{BB962C8B-B14F-4D97-AF65-F5344CB8AC3E}">
        <p14:creationId xmlns:p14="http://schemas.microsoft.com/office/powerpoint/2010/main" val="123614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baseline="0" dirty="0" smtClean="0"/>
              <a:t>Note that the call preamble stresses four focus areas, including Blue Growth – but there are no calls listed specifically for this focus area. </a:t>
            </a:r>
          </a:p>
          <a:p>
            <a:endParaRPr lang="en-GB" baseline="0" dirty="0" smtClean="0"/>
          </a:p>
          <a:p>
            <a:r>
              <a:rPr lang="en-GB" baseline="0" dirty="0" smtClean="0"/>
              <a:t>The work programme </a:t>
            </a:r>
            <a:r>
              <a:rPr lang="en-GB" dirty="0" smtClean="0"/>
              <a:t>does not contain any</a:t>
            </a:r>
            <a:r>
              <a:rPr lang="en-GB" baseline="0" dirty="0" smtClean="0"/>
              <a:t> information on call topic dates or budgets, but does give an indication of the year of the call topic</a:t>
            </a:r>
          </a:p>
          <a:p>
            <a:endParaRPr lang="en-GB" baseline="0" dirty="0" smtClean="0"/>
          </a:p>
          <a:p>
            <a:r>
              <a:rPr lang="en-GB" baseline="0" dirty="0" smtClean="0"/>
              <a:t>Some collaboration topics do not state whether they are 70% or 100% topics. Most do. No CSAs are listed.  </a:t>
            </a:r>
          </a:p>
          <a:p>
            <a:endParaRPr lang="en-GB" baseline="0" dirty="0" smtClean="0"/>
          </a:p>
          <a:p>
            <a:r>
              <a:rPr lang="en-GB" baseline="0" dirty="0" smtClean="0"/>
              <a:t>5 ERA-NETS: </a:t>
            </a:r>
          </a:p>
          <a:p>
            <a:pPr marL="179885" indent="-179885">
              <a:buFontTx/>
              <a:buChar char="-"/>
            </a:pPr>
            <a:r>
              <a:rPr lang="en-GB" baseline="0" dirty="0" smtClean="0"/>
              <a:t>Water 6 2014: Stepping up EU R&amp;I cooperation in the water area</a:t>
            </a:r>
          </a:p>
          <a:p>
            <a:pPr marL="179885" indent="-179885">
              <a:buFontTx/>
              <a:buChar char="-"/>
            </a:pPr>
            <a:r>
              <a:rPr lang="en-GB" baseline="0" dirty="0" smtClean="0"/>
              <a:t>Water 15 2015: Stepping up EU R&amp;I cooperation in the water area (stet – the call text is identical for each year)</a:t>
            </a:r>
          </a:p>
          <a:p>
            <a:pPr marL="179885" indent="-179885">
              <a:buFontTx/>
              <a:buChar char="-"/>
            </a:pPr>
            <a:r>
              <a:rPr lang="en-GB" baseline="0" dirty="0" smtClean="0"/>
              <a:t>CH5 2 2014: Science in Support of Climate Services for Europe</a:t>
            </a:r>
          </a:p>
          <a:p>
            <a:pPr marL="179885" indent="-179885">
              <a:buFontTx/>
              <a:buChar char="-"/>
            </a:pPr>
            <a:r>
              <a:rPr lang="en-GB" baseline="0" dirty="0" smtClean="0"/>
              <a:t>CH5 8 2014: Consolidating the European Research Area on biodiversity and ecosystem services</a:t>
            </a:r>
          </a:p>
          <a:p>
            <a:pPr marL="179885" indent="-179885">
              <a:buFontTx/>
              <a:buChar char="-"/>
            </a:pPr>
            <a:r>
              <a:rPr lang="en-GB" baseline="0" dirty="0" smtClean="0"/>
              <a:t>CH5 15 2015: Strengthening the European Research Area by bringing together national and regional research and innovation programmes on Earth Observation</a:t>
            </a:r>
          </a:p>
          <a:p>
            <a:pPr marL="179885" indent="-179885">
              <a:buFontTx/>
              <a:buChar char="-"/>
            </a:pPr>
            <a:endParaRPr lang="en-GB" baseline="0" dirty="0" smtClean="0"/>
          </a:p>
          <a:p>
            <a:r>
              <a:rPr lang="en-GB" baseline="0" dirty="0" smtClean="0"/>
              <a:t>The SME instrument is: Water 12 2014: Fostering small businesses in the water sector</a:t>
            </a:r>
          </a:p>
          <a:p>
            <a:endParaRPr lang="en-GB" baseline="0" dirty="0" smtClean="0"/>
          </a:p>
          <a:p>
            <a:r>
              <a:rPr lang="en-GB" baseline="0" dirty="0" smtClean="0"/>
              <a:t>The PCP is: CH5 7 2014: Preparing and promoting innovation procurement for soil decontamination</a:t>
            </a:r>
          </a:p>
          <a:p>
            <a:endParaRPr lang="en-GB" baseline="0" dirty="0" smtClean="0"/>
          </a:p>
          <a:p>
            <a:r>
              <a:rPr lang="en-GB" baseline="0" dirty="0" smtClean="0"/>
              <a:t>The PPI is CH5 13 2014 Preparing and promoting innovation procurement for resource efficiency</a:t>
            </a:r>
          </a:p>
          <a:p>
            <a:endParaRPr lang="en-GB" baseline="0" dirty="0" smtClean="0"/>
          </a:p>
          <a:p>
            <a:r>
              <a:rPr lang="en-GB" baseline="0" dirty="0" smtClean="0"/>
              <a:t>The potential Prize is Waste 13 2015 and is subject to the outcome of </a:t>
            </a:r>
            <a:r>
              <a:rPr lang="en-GB" baseline="0" dirty="0" err="1" smtClean="0"/>
              <a:t>ongoing</a:t>
            </a:r>
            <a:r>
              <a:rPr lang="en-GB" baseline="0" dirty="0" smtClean="0"/>
              <a:t> studies by RTD/C. No details are given in the draft work programme</a:t>
            </a:r>
          </a:p>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20724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C2D3-A8DF-45E9-82C1-09DE26721B27}"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84327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sz="1100" dirty="0" smtClean="0"/>
              <a:t>Types of projects to be funded:</a:t>
            </a:r>
          </a:p>
          <a:p>
            <a:pPr lvl="1"/>
            <a:r>
              <a:rPr lang="en-GB" sz="1100" dirty="0" smtClean="0"/>
              <a:t>Single stage collaborative projects (CP) and Coordination and Support Actions (CSA) with 100% reimbursement rate and some closer to market CPs with 70% reimbursement </a:t>
            </a:r>
          </a:p>
          <a:p>
            <a:pPr lvl="1"/>
            <a:r>
              <a:rPr lang="en-GB" sz="1100" dirty="0" smtClean="0"/>
              <a:t>1 x ERA-NET on ‘Uses of the past’ </a:t>
            </a:r>
          </a:p>
          <a:p>
            <a:pPr lvl="1"/>
            <a:r>
              <a:rPr lang="en-GB" sz="1100" dirty="0" smtClean="0"/>
              <a:t>Several prizes for European Women Innovators, innovation in the public administration, European Capital of Innovation, European social innovation etc.</a:t>
            </a:r>
          </a:p>
          <a:p>
            <a:pPr lvl="1"/>
            <a:r>
              <a:rPr lang="en-GB" sz="1100" dirty="0" smtClean="0"/>
              <a:t>Public procurement, framework contracts, expert contracts on innovation policy and ERA </a:t>
            </a:r>
          </a:p>
          <a:p>
            <a:pPr marL="392113" lvl="1" indent="0">
              <a:buNone/>
            </a:pPr>
            <a:endParaRPr lang="en-GB" sz="1100" dirty="0" smtClean="0"/>
          </a:p>
          <a:p>
            <a:pPr marL="392113" lvl="1" indent="0">
              <a:buNone/>
            </a:pPr>
            <a:endParaRPr lang="en-GB" sz="1100" dirty="0" smtClean="0"/>
          </a:p>
          <a:p>
            <a:pPr lvl="0"/>
            <a:r>
              <a:rPr lang="en-GB" sz="1100" dirty="0" smtClean="0"/>
              <a:t>Europe for the young generation (7 topics)</a:t>
            </a:r>
          </a:p>
          <a:p>
            <a:pPr lvl="0"/>
            <a:r>
              <a:rPr lang="en-GB" sz="1100" dirty="0" smtClean="0"/>
              <a:t>Europe as a global actor (12 topics)</a:t>
            </a:r>
          </a:p>
          <a:p>
            <a:pPr lvl="0"/>
            <a:r>
              <a:rPr lang="en-GB" sz="1100" dirty="0" smtClean="0"/>
              <a:t>Cooperation with third countries (1 topic) </a:t>
            </a:r>
          </a:p>
          <a:p>
            <a:pPr lvl="0"/>
            <a:endParaRPr lang="en-GB" sz="1100" dirty="0" smtClean="0"/>
          </a:p>
          <a:p>
            <a:pPr lvl="0"/>
            <a:endParaRPr lang="en-GB" sz="1100" dirty="0" smtClean="0"/>
          </a:p>
          <a:p>
            <a:pPr lvl="0"/>
            <a:r>
              <a:rPr lang="en-GB" sz="1100" dirty="0" smtClean="0"/>
              <a:t>Achieving Innovation Union and ERA (9 topics)</a:t>
            </a:r>
          </a:p>
          <a:p>
            <a:pPr lvl="0"/>
            <a:r>
              <a:rPr lang="en-GB" sz="1100" dirty="0" smtClean="0"/>
              <a:t>New forms of innovation (10 topics)</a:t>
            </a:r>
          </a:p>
          <a:p>
            <a:pPr lvl="0"/>
            <a:r>
              <a:rPr lang="en-GB" sz="1100" dirty="0" smtClean="0"/>
              <a:t>Digital empowerment of citizens (7 topics) </a:t>
            </a:r>
          </a:p>
          <a:p>
            <a:pPr lvl="0"/>
            <a:endParaRPr lang="en-GB" sz="4500" dirty="0" smtClean="0"/>
          </a:p>
          <a:p>
            <a:pPr marL="392113" lvl="1" indent="0">
              <a:buNone/>
            </a:pPr>
            <a:endParaRPr lang="en-GB" sz="4500" dirty="0" smtClean="0"/>
          </a:p>
          <a:p>
            <a:endParaRPr lang="en-GB" dirty="0"/>
          </a:p>
        </p:txBody>
      </p:sp>
      <p:sp>
        <p:nvSpPr>
          <p:cNvPr id="4" name="Slide Number Placeholder 3"/>
          <p:cNvSpPr>
            <a:spLocks noGrp="1"/>
          </p:cNvSpPr>
          <p:nvPr>
            <p:ph type="sldNum" sz="quarter" idx="10"/>
          </p:nvPr>
        </p:nvSpPr>
        <p:spPr/>
        <p:txBody>
          <a:bodyPr/>
          <a:lstStyle/>
          <a:p>
            <a:pPr>
              <a:defRPr/>
            </a:pPr>
            <a:fld id="{373C4382-FCF6-4D52-9273-10AF4B17063C}" type="slidenum">
              <a:rPr lang="en-GB" smtClean="0"/>
              <a:pPr>
                <a:defRPr/>
              </a:pPr>
              <a:t>54</a:t>
            </a:fld>
            <a:endParaRPr lang="en-GB"/>
          </a:p>
        </p:txBody>
      </p:sp>
    </p:spTree>
    <p:extLst>
      <p:ext uri="{BB962C8B-B14F-4D97-AF65-F5344CB8AC3E}">
        <p14:creationId xmlns:p14="http://schemas.microsoft.com/office/powerpoint/2010/main" val="54052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55</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57</a:t>
            </a:fld>
            <a:endParaRPr lang="en-US" dirty="0"/>
          </a:p>
        </p:txBody>
      </p:sp>
    </p:spTree>
    <p:extLst>
      <p:ext uri="{BB962C8B-B14F-4D97-AF65-F5344CB8AC3E}">
        <p14:creationId xmlns:p14="http://schemas.microsoft.com/office/powerpoint/2010/main" val="2188011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665AD0A-FFED-474E-B02D-B9380546E5E8}" type="slidenum">
              <a:rPr lang="en-GB" smtClean="0"/>
              <a:t>58</a:t>
            </a:fld>
            <a:endParaRPr lang="en-GB"/>
          </a:p>
        </p:txBody>
      </p:sp>
    </p:spTree>
    <p:extLst>
      <p:ext uri="{BB962C8B-B14F-4D97-AF65-F5344CB8AC3E}">
        <p14:creationId xmlns:p14="http://schemas.microsoft.com/office/powerpoint/2010/main" val="2207240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Health:</a:t>
            </a:r>
            <a:r>
              <a:rPr lang="en-GB" dirty="0" smtClean="0"/>
              <a:t> e-health, self management of health, improved diagnostics, improved surveillance, health data collection, active ageing, assisted living; </a:t>
            </a:r>
          </a:p>
          <a:p>
            <a:pPr lvl="1"/>
            <a:r>
              <a:rPr lang="en-GB" dirty="0" smtClean="0"/>
              <a:t>Example topic: “ICT solutions for older people with cognitive impairments” </a:t>
            </a:r>
          </a:p>
          <a:p>
            <a:pPr marL="393192" lvl="1" indent="0">
              <a:buNone/>
            </a:pPr>
            <a:endParaRPr lang="en-GB" dirty="0" smtClean="0"/>
          </a:p>
          <a:p>
            <a:r>
              <a:rPr lang="en-GB" b="1" dirty="0" smtClean="0"/>
              <a:t>Food:</a:t>
            </a:r>
            <a:r>
              <a:rPr lang="en-GB" dirty="0" smtClean="0"/>
              <a:t> “Food chain data standardisation”</a:t>
            </a:r>
          </a:p>
          <a:p>
            <a:endParaRPr lang="en-GB" dirty="0" smtClean="0"/>
          </a:p>
          <a:p>
            <a:r>
              <a:rPr lang="en-GB" b="1" dirty="0" smtClean="0"/>
              <a:t>Energy:</a:t>
            </a:r>
            <a:r>
              <a:rPr lang="en-GB" dirty="0" smtClean="0"/>
              <a:t> smart cities; energy efficient buildings; smart electricity grids; smart metering; </a:t>
            </a:r>
          </a:p>
          <a:p>
            <a:pPr lvl="1"/>
            <a:r>
              <a:rPr lang="en-GB" dirty="0" smtClean="0"/>
              <a:t>Example topic “Market uptake of energy efficiency products and services via ICT”</a:t>
            </a:r>
          </a:p>
          <a:p>
            <a:pPr lvl="1"/>
            <a:endParaRPr lang="en-GB" dirty="0" smtClean="0"/>
          </a:p>
          <a:p>
            <a:r>
              <a:rPr lang="en-GB" b="1" dirty="0" smtClean="0"/>
              <a:t>Societies:</a:t>
            </a:r>
            <a:r>
              <a:rPr lang="en-GB" dirty="0" smtClean="0"/>
              <a:t> Digital inclusion; social innovation platforms; e-government services; e-skills and e-learning; e-culture </a:t>
            </a:r>
          </a:p>
          <a:p>
            <a:pPr lvl="1"/>
            <a:r>
              <a:rPr lang="en-GB" dirty="0" smtClean="0"/>
              <a:t>Example topic: “Preservation of digital art”</a:t>
            </a:r>
          </a:p>
          <a:p>
            <a:pPr marL="393192" lvl="1" indent="0">
              <a:buNone/>
            </a:pPr>
            <a:endParaRPr lang="en-GB" dirty="0" smtClean="0"/>
          </a:p>
          <a:p>
            <a:r>
              <a:rPr lang="en-GB" b="1" dirty="0" smtClean="0"/>
              <a:t>Security:</a:t>
            </a:r>
            <a:r>
              <a:rPr lang="en-GB" dirty="0" smtClean="0"/>
              <a:t> Cyber security; ensuring privacy and protection of human rights on-line </a:t>
            </a:r>
          </a:p>
          <a:p>
            <a:pPr lvl="1"/>
            <a:r>
              <a:rPr lang="en-GB" dirty="0" smtClean="0"/>
              <a:t>Example topic: “Secure information sharing” </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61</a:t>
            </a:fld>
            <a:endParaRPr lang="en-US" dirty="0"/>
          </a:p>
        </p:txBody>
      </p:sp>
    </p:spTree>
    <p:extLst>
      <p:ext uri="{BB962C8B-B14F-4D97-AF65-F5344CB8AC3E}">
        <p14:creationId xmlns:p14="http://schemas.microsoft.com/office/powerpoint/2010/main" val="200131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The new</a:t>
            </a:r>
            <a:r>
              <a:rPr lang="en-US" baseline="0" dirty="0" smtClean="0"/>
              <a:t> EU research and innovation funding </a:t>
            </a:r>
            <a:r>
              <a:rPr lang="en-US" baseline="0" dirty="0" err="1" smtClean="0"/>
              <a:t>programme</a:t>
            </a:r>
            <a:r>
              <a:rPr lang="en-US" baseline="0" dirty="0" smtClean="0"/>
              <a:t> which will run form 2014-2020</a:t>
            </a:r>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ea typeface="ＭＳ Ｐゴシック" charset="0"/>
              </a:defRPr>
            </a:lvl1pPr>
            <a:lvl2pPr marL="742950" indent="-285750"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eaLnBrk="0" fontAlgn="base" hangingPunct="0">
              <a:spcBef>
                <a:spcPct val="0"/>
              </a:spcBef>
              <a:spcAft>
                <a:spcPct val="0"/>
              </a:spcAft>
              <a:defRPr sz="3200" b="1">
                <a:solidFill>
                  <a:schemeClr val="accent2"/>
                </a:solidFill>
                <a:latin typeface="Arial" charset="0"/>
                <a:ea typeface="ＭＳ Ｐゴシック" charset="0"/>
              </a:defRPr>
            </a:lvl9pPr>
          </a:lstStyle>
          <a:p>
            <a:pPr eaLnBrk="1" hangingPunct="1"/>
            <a:fld id="{40480D6D-A117-794F-9380-36E0A7F2E3BD}" type="slidenum">
              <a:rPr lang="en-US" sz="1200" b="0">
                <a:solidFill>
                  <a:schemeClr val="tx1"/>
                </a:solidFill>
              </a:rPr>
              <a:pPr eaLnBrk="1" hangingPunct="1"/>
              <a:t>7</a:t>
            </a:fld>
            <a:endParaRPr lang="en-US" sz="1200"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r>
              <a:rPr lang="en-GB" dirty="0" smtClean="0"/>
              <a:t>Here is a list of topics</a:t>
            </a:r>
            <a:r>
              <a:rPr lang="en-GB" baseline="0" dirty="0" smtClean="0"/>
              <a:t> from the 2014 draft </a:t>
            </a:r>
            <a:r>
              <a:rPr lang="en-GB" baseline="0" dirty="0" err="1" smtClean="0"/>
              <a:t>wps</a:t>
            </a:r>
            <a:r>
              <a:rPr lang="en-GB" baseline="0" dirty="0" smtClean="0"/>
              <a:t> that recommend international co-operation:</a:t>
            </a:r>
          </a:p>
          <a:p>
            <a:endParaRPr lang="en-GB" baseline="0" dirty="0" smtClean="0"/>
          </a:p>
          <a:p>
            <a:r>
              <a:rPr lang="en-GB" sz="1300" u="sng" dirty="0">
                <a:latin typeface="+mn-lt"/>
                <a:cs typeface="+mn-cs"/>
              </a:rPr>
              <a:t>Pillar 1</a:t>
            </a:r>
            <a:endParaRPr lang="en-GB" sz="1300" dirty="0">
              <a:latin typeface="+mn-lt"/>
              <a:cs typeface="+mn-cs"/>
            </a:endParaRPr>
          </a:p>
          <a:p>
            <a:r>
              <a:rPr lang="en-GB" sz="1300" dirty="0">
                <a:latin typeface="+mn-lt"/>
                <a:cs typeface="+mn-cs"/>
              </a:rPr>
              <a:t>European Research Council and Marie </a:t>
            </a:r>
            <a:r>
              <a:rPr lang="en-GB" sz="1300" dirty="0" err="1">
                <a:latin typeface="+mn-lt"/>
                <a:cs typeface="+mn-cs"/>
              </a:rPr>
              <a:t>Skłodowska</a:t>
            </a:r>
            <a:r>
              <a:rPr lang="en-GB" sz="1300" dirty="0">
                <a:latin typeface="+mn-lt"/>
                <a:cs typeface="+mn-cs"/>
              </a:rPr>
              <a:t>-Curie Actions</a:t>
            </a:r>
          </a:p>
          <a:p>
            <a:pPr lvl="0"/>
            <a:r>
              <a:rPr lang="en-GB" sz="1300" dirty="0">
                <a:latin typeface="+mn-lt"/>
                <a:cs typeface="+mn-cs"/>
              </a:rPr>
              <a:t>Researcher-driven research which is open to researchers from third countries</a:t>
            </a:r>
          </a:p>
          <a:p>
            <a:r>
              <a:rPr lang="en-GB" sz="1300" dirty="0">
                <a:latin typeface="+mn-lt"/>
                <a:cs typeface="+mn-cs"/>
              </a:rPr>
              <a:t>Research Infrastructures </a:t>
            </a:r>
          </a:p>
          <a:p>
            <a:pPr lvl="0"/>
            <a:r>
              <a:rPr lang="en-GB" sz="1300" dirty="0">
                <a:latin typeface="+mn-lt"/>
                <a:cs typeface="+mn-cs"/>
              </a:rPr>
              <a:t>Specific focus on international co-operation, especially in e-infrastructures where international co-operations is encouraged. There are also topics with Russia and a coordinated call with Brazil expected</a:t>
            </a:r>
          </a:p>
          <a:p>
            <a:r>
              <a:rPr lang="en-GB" sz="1300" dirty="0">
                <a:latin typeface="+mn-lt"/>
                <a:cs typeface="+mn-cs"/>
              </a:rPr>
              <a:t>Future and Emerging Technologies</a:t>
            </a:r>
          </a:p>
          <a:p>
            <a:pPr lvl="0"/>
            <a:r>
              <a:rPr lang="en-GB" sz="1300" dirty="0">
                <a:latin typeface="+mn-lt"/>
                <a:cs typeface="+mn-cs"/>
              </a:rPr>
              <a:t>Participation of excellent third country partners “is welcome”</a:t>
            </a:r>
          </a:p>
          <a:p>
            <a:r>
              <a:rPr lang="en-GB" sz="1300" u="sng" dirty="0">
                <a:latin typeface="+mn-lt"/>
                <a:cs typeface="+mn-cs"/>
              </a:rPr>
              <a:t>Pillar 2</a:t>
            </a:r>
            <a:endParaRPr lang="en-GB" sz="1300" dirty="0">
              <a:latin typeface="+mn-lt"/>
              <a:cs typeface="+mn-cs"/>
            </a:endParaRPr>
          </a:p>
          <a:p>
            <a:r>
              <a:rPr lang="en-GB" sz="1300" dirty="0">
                <a:latin typeface="+mn-lt"/>
                <a:cs typeface="+mn-cs"/>
              </a:rPr>
              <a:t>Leadership in Enabling and Industrial Technologies</a:t>
            </a:r>
          </a:p>
          <a:p>
            <a:pPr lvl="0"/>
            <a:r>
              <a:rPr lang="en-GB" sz="1300" dirty="0">
                <a:latin typeface="+mn-lt"/>
                <a:cs typeface="+mn-cs"/>
              </a:rPr>
              <a:t>Certain topics are identified as suitable for international co-operation</a:t>
            </a:r>
          </a:p>
          <a:p>
            <a:pPr lvl="1"/>
            <a:r>
              <a:rPr lang="en-GB" sz="1300" dirty="0">
                <a:latin typeface="+mn-lt"/>
                <a:cs typeface="+mn-cs"/>
              </a:rPr>
              <a:t>Smart networks and novel internet architectures</a:t>
            </a:r>
          </a:p>
          <a:p>
            <a:pPr lvl="1"/>
            <a:r>
              <a:rPr lang="en-GB" sz="1300" dirty="0">
                <a:latin typeface="+mn-lt"/>
                <a:cs typeface="+mn-cs"/>
              </a:rPr>
              <a:t>Standardisation and interoperability of information and communication systems</a:t>
            </a:r>
          </a:p>
          <a:p>
            <a:pPr lvl="1"/>
            <a:r>
              <a:rPr lang="en-GB" sz="1300" dirty="0">
                <a:latin typeface="+mn-lt"/>
                <a:cs typeface="+mn-cs"/>
              </a:rPr>
              <a:t>Nanotechnology safety</a:t>
            </a:r>
          </a:p>
          <a:p>
            <a:pPr lvl="1"/>
            <a:r>
              <a:rPr lang="en-GB" sz="1300" dirty="0">
                <a:latin typeface="+mn-lt"/>
                <a:cs typeface="+mn-cs"/>
              </a:rPr>
              <a:t>Advanced manufacturing systems</a:t>
            </a:r>
          </a:p>
          <a:p>
            <a:pPr lvl="1"/>
            <a:r>
              <a:rPr lang="en-GB" sz="1300" dirty="0">
                <a:latin typeface="+mn-lt"/>
                <a:cs typeface="+mn-cs"/>
              </a:rPr>
              <a:t>Deployment of KETs to solve global problems</a:t>
            </a:r>
          </a:p>
          <a:p>
            <a:pPr lvl="0"/>
            <a:r>
              <a:rPr lang="en-GB" sz="1300" dirty="0">
                <a:latin typeface="+mn-lt"/>
                <a:cs typeface="+mn-cs"/>
              </a:rPr>
              <a:t>ICT KETs</a:t>
            </a:r>
          </a:p>
          <a:p>
            <a:pPr lvl="1"/>
            <a:r>
              <a:rPr lang="en-GB" sz="1300" dirty="0">
                <a:latin typeface="+mn-lt"/>
                <a:cs typeface="+mn-cs"/>
              </a:rPr>
              <a:t>International partnership building and support to dialogues with high income countries</a:t>
            </a:r>
          </a:p>
          <a:p>
            <a:pPr lvl="1"/>
            <a:r>
              <a:rPr lang="en-GB" sz="1300" dirty="0">
                <a:latin typeface="+mn-lt"/>
                <a:cs typeface="+mn-cs"/>
              </a:rPr>
              <a:t>International partnership building in low and middle income countries</a:t>
            </a:r>
          </a:p>
          <a:p>
            <a:pPr lvl="1"/>
            <a:r>
              <a:rPr lang="en-GB" sz="1300" dirty="0">
                <a:latin typeface="+mn-lt"/>
                <a:cs typeface="+mn-cs"/>
              </a:rPr>
              <a:t>International co-operation on future internet research &amp; experimentation</a:t>
            </a:r>
          </a:p>
          <a:p>
            <a:pPr lvl="1"/>
            <a:r>
              <a:rPr lang="en-GB" sz="1300" dirty="0">
                <a:latin typeface="+mn-lt"/>
                <a:cs typeface="+mn-cs"/>
              </a:rPr>
              <a:t>EU-Brazil research and development co-operation in advanced cyber infrastructure</a:t>
            </a:r>
          </a:p>
          <a:p>
            <a:pPr lvl="1"/>
            <a:r>
              <a:rPr lang="en-GB" sz="1300" dirty="0">
                <a:latin typeface="+mn-lt"/>
                <a:cs typeface="+mn-cs"/>
              </a:rPr>
              <a:t>EU-Japan research and development co-operation in net futures</a:t>
            </a:r>
          </a:p>
          <a:p>
            <a:pPr lvl="0"/>
            <a:r>
              <a:rPr lang="en-GB" sz="1300" dirty="0">
                <a:latin typeface="+mn-lt"/>
                <a:cs typeface="+mn-cs"/>
              </a:rPr>
              <a:t>Space KET</a:t>
            </a:r>
          </a:p>
          <a:p>
            <a:pPr lvl="1"/>
            <a:r>
              <a:rPr lang="en-GB" sz="1300" dirty="0">
                <a:latin typeface="+mn-lt"/>
                <a:cs typeface="+mn-cs"/>
              </a:rPr>
              <a:t>Applications in Satellite Navigation:  Galileo – EGNSS </a:t>
            </a:r>
          </a:p>
          <a:p>
            <a:pPr lvl="1"/>
            <a:r>
              <a:rPr lang="en-GB" sz="1300" dirty="0">
                <a:latin typeface="+mn-lt"/>
                <a:cs typeface="+mn-cs"/>
              </a:rPr>
              <a:t>Competitiveness of the European Space Sector – Space weather</a:t>
            </a:r>
          </a:p>
          <a:p>
            <a:pPr lvl="1"/>
            <a:r>
              <a:rPr lang="en-GB" sz="1300" dirty="0">
                <a:latin typeface="+mn-lt"/>
                <a:cs typeface="+mn-cs"/>
              </a:rPr>
              <a:t>Outreach and Communication – Global outreach through education</a:t>
            </a:r>
          </a:p>
          <a:p>
            <a:pPr lvl="0"/>
            <a:r>
              <a:rPr lang="en-GB" sz="1300" dirty="0">
                <a:latin typeface="+mn-lt"/>
                <a:cs typeface="+mn-cs"/>
              </a:rPr>
              <a:t>In all parts of the LEITs, participants are strongly encouraged to identify and propose international collaborations that would lead to “win-win” scenarios</a:t>
            </a:r>
          </a:p>
          <a:p>
            <a:r>
              <a:rPr lang="en-GB" sz="1300" u="sng" dirty="0">
                <a:latin typeface="+mn-lt"/>
                <a:cs typeface="+mn-cs"/>
              </a:rPr>
              <a:t>Pillar 3</a:t>
            </a:r>
            <a:endParaRPr lang="en-GB" sz="1300" dirty="0">
              <a:latin typeface="+mn-lt"/>
              <a:cs typeface="+mn-cs"/>
            </a:endParaRPr>
          </a:p>
          <a:p>
            <a:r>
              <a:rPr lang="en-GB" sz="1300" dirty="0">
                <a:latin typeface="+mn-lt"/>
                <a:cs typeface="+mn-cs"/>
              </a:rPr>
              <a:t>Societal Challenge 2: Food security, sustainable agriculture, marine and maritime research and the </a:t>
            </a:r>
            <a:r>
              <a:rPr lang="en-GB" sz="1300" dirty="0" err="1">
                <a:latin typeface="+mn-lt"/>
                <a:cs typeface="+mn-cs"/>
              </a:rPr>
              <a:t>bioeconomy</a:t>
            </a:r>
            <a:endParaRPr lang="en-GB" sz="1300" dirty="0">
              <a:latin typeface="+mn-lt"/>
              <a:cs typeface="+mn-cs"/>
            </a:endParaRPr>
          </a:p>
          <a:p>
            <a:pPr lvl="0"/>
            <a:r>
              <a:rPr lang="en-GB" sz="1300" dirty="0">
                <a:latin typeface="+mn-lt"/>
                <a:cs typeface="+mn-cs"/>
              </a:rPr>
              <a:t>Sustainable Food Security - Safe food and healthy diets</a:t>
            </a:r>
          </a:p>
          <a:p>
            <a:pPr lvl="1"/>
            <a:r>
              <a:rPr lang="en-GB" sz="1300" dirty="0">
                <a:latin typeface="+mn-lt"/>
                <a:cs typeface="+mn-cs"/>
              </a:rPr>
              <a:t>Topic on novel sustainable sources of proteins</a:t>
            </a:r>
          </a:p>
          <a:p>
            <a:pPr lvl="0"/>
            <a:r>
              <a:rPr lang="en-GB" sz="1300" dirty="0">
                <a:latin typeface="+mn-lt"/>
                <a:cs typeface="+mn-cs"/>
              </a:rPr>
              <a:t>Sustainable Food Security – Global drivers of food security</a:t>
            </a:r>
          </a:p>
          <a:p>
            <a:pPr lvl="1"/>
            <a:r>
              <a:rPr lang="en-GB" sz="1300" dirty="0">
                <a:latin typeface="+mn-lt"/>
                <a:cs typeface="+mn-cs"/>
              </a:rPr>
              <a:t>Three topics with a global focus </a:t>
            </a:r>
          </a:p>
          <a:p>
            <a:pPr lvl="0"/>
            <a:r>
              <a:rPr lang="en-GB" sz="1300" dirty="0">
                <a:latin typeface="+mn-lt"/>
                <a:cs typeface="+mn-cs"/>
              </a:rPr>
              <a:t>Blue Growth – Sustainability exploiting the diversity of marine life</a:t>
            </a:r>
          </a:p>
          <a:p>
            <a:pPr lvl="1"/>
            <a:r>
              <a:rPr lang="en-GB" sz="1300" dirty="0">
                <a:latin typeface="+mn-lt"/>
                <a:cs typeface="+mn-cs"/>
              </a:rPr>
              <a:t>Topic on Atlantic ecosystem</a:t>
            </a:r>
          </a:p>
          <a:p>
            <a:pPr lvl="0"/>
            <a:r>
              <a:rPr lang="en-GB" sz="1300" dirty="0">
                <a:latin typeface="+mn-lt"/>
                <a:cs typeface="+mn-cs"/>
              </a:rPr>
              <a:t>Horizontal aspects</a:t>
            </a:r>
          </a:p>
          <a:p>
            <a:pPr lvl="1"/>
            <a:r>
              <a:rPr lang="en-GB" sz="1300" dirty="0">
                <a:latin typeface="+mn-lt"/>
                <a:cs typeface="+mn-cs"/>
              </a:rPr>
              <a:t>Topic on strengthening international co-operation in the field of marine sciences</a:t>
            </a:r>
          </a:p>
          <a:p>
            <a:pPr lvl="0"/>
            <a:r>
              <a:rPr lang="en-GB" sz="1300" dirty="0">
                <a:latin typeface="+mn-lt"/>
                <a:cs typeface="+mn-cs"/>
              </a:rPr>
              <a:t>General call</a:t>
            </a:r>
          </a:p>
          <a:p>
            <a:pPr lvl="1"/>
            <a:r>
              <a:rPr lang="en-GB" sz="1300" dirty="0">
                <a:latin typeface="+mn-lt"/>
                <a:cs typeface="+mn-cs"/>
              </a:rPr>
              <a:t>Six topics that encourage third country participation</a:t>
            </a:r>
          </a:p>
          <a:p>
            <a:r>
              <a:rPr lang="en-GB" sz="1300" dirty="0">
                <a:latin typeface="+mn-lt"/>
                <a:cs typeface="+mn-cs"/>
              </a:rPr>
              <a:t>Societal Challenge 3: Secure, clean and efficient energy</a:t>
            </a:r>
          </a:p>
          <a:p>
            <a:pPr lvl="0"/>
            <a:r>
              <a:rPr lang="en-GB" sz="1300" dirty="0">
                <a:latin typeface="+mn-lt"/>
                <a:cs typeface="+mn-cs"/>
              </a:rPr>
              <a:t>Topic D – Increasing energy efficiency of energy-related products</a:t>
            </a:r>
          </a:p>
          <a:p>
            <a:pPr lvl="1"/>
            <a:r>
              <a:rPr lang="en-GB" sz="1300" dirty="0">
                <a:latin typeface="+mn-lt"/>
                <a:cs typeface="+mn-cs"/>
              </a:rPr>
              <a:t>Topic on partnering with Brazil on advanced biofuels (co-ordinated call with Brazil)</a:t>
            </a:r>
          </a:p>
          <a:p>
            <a:r>
              <a:rPr lang="en-GB" sz="1300" dirty="0">
                <a:latin typeface="+mn-lt"/>
                <a:cs typeface="+mn-cs"/>
              </a:rPr>
              <a:t>Societal Challenge 4: Smart, green and integrated transport</a:t>
            </a:r>
          </a:p>
          <a:p>
            <a:pPr lvl="0"/>
            <a:r>
              <a:rPr lang="en-GB" sz="1300" dirty="0">
                <a:latin typeface="+mn-lt"/>
                <a:cs typeface="+mn-cs"/>
              </a:rPr>
              <a:t>Aviation</a:t>
            </a:r>
          </a:p>
          <a:p>
            <a:pPr lvl="1"/>
            <a:r>
              <a:rPr lang="en-GB" sz="1300" dirty="0">
                <a:latin typeface="+mn-lt"/>
                <a:cs typeface="+mn-cs"/>
              </a:rPr>
              <a:t>Topic on international co-operation in aeronautics</a:t>
            </a:r>
          </a:p>
          <a:p>
            <a:pPr lvl="0"/>
            <a:r>
              <a:rPr lang="en-GB" sz="1300" dirty="0">
                <a:latin typeface="+mn-lt"/>
                <a:cs typeface="+mn-cs"/>
              </a:rPr>
              <a:t>Waterborne</a:t>
            </a:r>
          </a:p>
          <a:p>
            <a:pPr lvl="1"/>
            <a:r>
              <a:rPr lang="en-GB" sz="1300" dirty="0">
                <a:latin typeface="+mn-lt"/>
                <a:cs typeface="+mn-cs"/>
              </a:rPr>
              <a:t>Topic on promoting innovation in the Inland Waterways Transport</a:t>
            </a:r>
          </a:p>
          <a:p>
            <a:r>
              <a:rPr lang="en-GB" sz="1300" dirty="0">
                <a:latin typeface="+mn-lt"/>
                <a:cs typeface="+mn-cs"/>
              </a:rPr>
              <a:t>Societal Challenge 5: Climate action, resource efficiency and raw materials</a:t>
            </a:r>
          </a:p>
          <a:p>
            <a:pPr lvl="0"/>
            <a:r>
              <a:rPr lang="en-GB" sz="1300" dirty="0">
                <a:latin typeface="+mn-lt"/>
                <a:cs typeface="+mn-cs"/>
              </a:rPr>
              <a:t>Call Waste: A resource to recycle, reuse and recover raw materials</a:t>
            </a:r>
          </a:p>
          <a:p>
            <a:pPr lvl="1"/>
            <a:r>
              <a:rPr lang="en-GB" sz="1300" dirty="0">
                <a:latin typeface="+mn-lt"/>
                <a:cs typeface="+mn-cs"/>
              </a:rPr>
              <a:t>Topic on international knowledge transfer for waste management</a:t>
            </a:r>
          </a:p>
          <a:p>
            <a:pPr lvl="0"/>
            <a:r>
              <a:rPr lang="en-GB" sz="1300" dirty="0">
                <a:latin typeface="+mn-lt"/>
                <a:cs typeface="+mn-cs"/>
              </a:rPr>
              <a:t>Call Water innovation: Boosting its value for Europe</a:t>
            </a:r>
          </a:p>
          <a:p>
            <a:pPr lvl="1"/>
            <a:r>
              <a:rPr lang="en-GB" sz="1300" dirty="0">
                <a:latin typeface="+mn-lt"/>
                <a:cs typeface="+mn-cs"/>
              </a:rPr>
              <a:t>Topic on strengthening partnerships with China, India and other emerging economies</a:t>
            </a:r>
          </a:p>
          <a:p>
            <a:pPr lvl="1"/>
            <a:r>
              <a:rPr lang="en-GB" sz="1300" dirty="0">
                <a:latin typeface="+mn-lt"/>
                <a:cs typeface="+mn-cs"/>
              </a:rPr>
              <a:t>Topic on increasing confidence in seasonal-to-decadal predictions of the water cycle</a:t>
            </a:r>
          </a:p>
          <a:p>
            <a:pPr lvl="1"/>
            <a:r>
              <a:rPr lang="en-GB" sz="1300" dirty="0">
                <a:latin typeface="+mn-lt"/>
                <a:cs typeface="+mn-cs"/>
              </a:rPr>
              <a:t>Topic on Africa, water and global change</a:t>
            </a:r>
          </a:p>
          <a:p>
            <a:pPr lvl="0"/>
            <a:r>
              <a:rPr lang="en-GB" sz="1300" dirty="0">
                <a:latin typeface="+mn-lt"/>
                <a:cs typeface="+mn-cs"/>
              </a:rPr>
              <a:t>Call Climate Actions: Resource efficiency and raw materials</a:t>
            </a:r>
          </a:p>
          <a:p>
            <a:pPr lvl="1"/>
            <a:r>
              <a:rPr lang="en-GB" sz="1300" dirty="0">
                <a:latin typeface="+mn-lt"/>
                <a:cs typeface="+mn-cs"/>
              </a:rPr>
              <a:t>Topic on strengthening international co-operation in the field of climate change</a:t>
            </a:r>
          </a:p>
          <a:p>
            <a:r>
              <a:rPr lang="en-GB" sz="1300" dirty="0">
                <a:latin typeface="+mn-lt"/>
                <a:cs typeface="+mn-cs"/>
              </a:rPr>
              <a:t>Societal Challenge 6: Inclusive, innovative and reflective societies</a:t>
            </a:r>
          </a:p>
          <a:p>
            <a:pPr lvl="0"/>
            <a:r>
              <a:rPr lang="en-GB" sz="1300" dirty="0">
                <a:latin typeface="+mn-lt"/>
                <a:cs typeface="+mn-cs"/>
              </a:rPr>
              <a:t>Call 4 – Europe as a global actor</a:t>
            </a:r>
          </a:p>
          <a:p>
            <a:pPr lvl="1"/>
            <a:r>
              <a:rPr lang="en-GB" sz="1300" dirty="0">
                <a:latin typeface="+mn-lt"/>
                <a:cs typeface="+mn-cs"/>
              </a:rPr>
              <a:t>Topics with likely collaboration with: the Mediterranean; the Eastern Partnership; Turkey; the Balkans; China; Latin America and the Caribbean; Japan</a:t>
            </a:r>
          </a:p>
          <a:p>
            <a:pPr lvl="0"/>
            <a:r>
              <a:rPr lang="en-GB" sz="1300" dirty="0">
                <a:latin typeface="+mn-lt"/>
                <a:cs typeface="+mn-cs"/>
              </a:rPr>
              <a:t>Call 11 – Co-operation with third countries</a:t>
            </a:r>
          </a:p>
          <a:p>
            <a:pPr lvl="1"/>
            <a:r>
              <a:rPr lang="en-GB" sz="1300" dirty="0">
                <a:latin typeface="+mn-lt"/>
                <a:cs typeface="+mn-cs"/>
              </a:rPr>
              <a:t>Supporting the policy dialogue with the Union’s international partners</a:t>
            </a:r>
          </a:p>
          <a:p>
            <a:r>
              <a:rPr lang="en-GB" sz="1300" dirty="0">
                <a:latin typeface="+mn-lt"/>
                <a:cs typeface="+mn-cs"/>
              </a:rPr>
              <a:t>Societal Challenge 7: Secure societies</a:t>
            </a:r>
          </a:p>
          <a:p>
            <a:pPr lvl="0"/>
            <a:r>
              <a:rPr lang="en-GB" sz="1300" dirty="0">
                <a:latin typeface="+mn-lt"/>
                <a:cs typeface="+mn-cs"/>
              </a:rPr>
              <a:t>Fight against crime and terrorism</a:t>
            </a:r>
          </a:p>
          <a:p>
            <a:pPr lvl="1"/>
            <a:r>
              <a:rPr lang="en-GB" sz="1300" dirty="0">
                <a:latin typeface="+mn-lt"/>
                <a:cs typeface="+mn-cs"/>
              </a:rPr>
              <a:t>Forensic topic 3 – mobile, remotely controlled technologies to examine a crime scene in case of an accident or terrorist attack involving CRBN materials</a:t>
            </a:r>
          </a:p>
          <a:p>
            <a:pPr lvl="1"/>
            <a:r>
              <a:rPr lang="en-GB" sz="1300" dirty="0">
                <a:latin typeface="+mn-lt"/>
                <a:cs typeface="+mn-cs"/>
              </a:rPr>
              <a:t>Ethical/Societal Dimension Topic 4 – understanding the underlying social, psychological and economic aspects of the genesis, methods and motivation of organised crime</a:t>
            </a:r>
          </a:p>
          <a:p>
            <a:pPr lvl="0"/>
            <a:r>
              <a:rPr lang="en-GB" sz="1300" dirty="0">
                <a:latin typeface="+mn-lt"/>
                <a:cs typeface="+mn-cs"/>
              </a:rPr>
              <a:t>Disaster resilient societies	</a:t>
            </a:r>
          </a:p>
          <a:p>
            <a:pPr lvl="1"/>
            <a:r>
              <a:rPr lang="en-GB" sz="1300" dirty="0">
                <a:latin typeface="+mn-lt"/>
                <a:cs typeface="+mn-cs"/>
              </a:rPr>
              <a:t>Crisis management topic 1 – potential of current measures and technologies to respond to extreme weather and climate events</a:t>
            </a:r>
          </a:p>
          <a:p>
            <a:pPr lvl="1"/>
            <a:r>
              <a:rPr lang="en-GB" sz="1300" dirty="0">
                <a:latin typeface="+mn-lt"/>
                <a:cs typeface="+mn-cs"/>
              </a:rPr>
              <a:t>Crisis management topic 2 – tools for detection, traceability triage and individual monitoring of victims after a mass CBRNE contamination</a:t>
            </a:r>
          </a:p>
          <a:p>
            <a:pPr lvl="1"/>
            <a:r>
              <a:rPr lang="en-GB" sz="1300" dirty="0">
                <a:latin typeface="+mn-lt"/>
                <a:cs typeface="+mn-cs"/>
              </a:rPr>
              <a:t>Crisis management topic 3 – large scale disasters’ governance </a:t>
            </a:r>
          </a:p>
          <a:p>
            <a:pPr lvl="1"/>
            <a:r>
              <a:rPr lang="en-GB" sz="1300" dirty="0">
                <a:latin typeface="+mn-lt"/>
                <a:cs typeface="+mn-cs"/>
              </a:rPr>
              <a:t>Crisis management topic 4 – capacity  building for heath and security protection in case of pandemics</a:t>
            </a:r>
          </a:p>
          <a:p>
            <a:pPr lvl="1"/>
            <a:r>
              <a:rPr lang="en-GB" sz="1300" dirty="0">
                <a:latin typeface="+mn-lt"/>
                <a:cs typeface="+mn-cs"/>
              </a:rPr>
              <a:t>Crisis management topic 5 – civil protection decision making solutions </a:t>
            </a:r>
          </a:p>
          <a:p>
            <a:pPr lvl="1"/>
            <a:r>
              <a:rPr lang="en-GB" sz="1300" dirty="0">
                <a:latin typeface="+mn-lt"/>
                <a:cs typeface="+mn-cs"/>
              </a:rPr>
              <a:t>Crisis management topic 6 – standardisation</a:t>
            </a:r>
          </a:p>
          <a:p>
            <a:pPr lvl="1"/>
            <a:r>
              <a:rPr lang="en-GB" sz="1300" dirty="0">
                <a:latin typeface="+mn-lt"/>
                <a:cs typeface="+mn-cs"/>
              </a:rPr>
              <a:t>Crisis management topic 7 – SME topic on combating biological threats</a:t>
            </a:r>
          </a:p>
          <a:p>
            <a:pPr lvl="1"/>
            <a:r>
              <a:rPr lang="en-GB" sz="1300" dirty="0">
                <a:latin typeface="+mn-lt"/>
                <a:cs typeface="+mn-cs"/>
              </a:rPr>
              <a:t>Crisis management topic 8 – operationalizing resilience concepts</a:t>
            </a:r>
          </a:p>
          <a:p>
            <a:r>
              <a:rPr lang="en-GB" sz="1300" dirty="0">
                <a:latin typeface="+mn-lt"/>
                <a:cs typeface="+mn-cs"/>
              </a:rPr>
              <a:t> </a:t>
            </a:r>
          </a:p>
          <a:p>
            <a:endParaRPr lang="en-GB" dirty="0"/>
          </a:p>
        </p:txBody>
      </p:sp>
      <p:sp>
        <p:nvSpPr>
          <p:cNvPr id="4" name="Slide Number Placeholder 3"/>
          <p:cNvSpPr>
            <a:spLocks noGrp="1"/>
          </p:cNvSpPr>
          <p:nvPr>
            <p:ph type="sldNum" sz="quarter" idx="10"/>
          </p:nvPr>
        </p:nvSpPr>
        <p:spPr/>
        <p:txBody>
          <a:bodyPr/>
          <a:lstStyle/>
          <a:p>
            <a:fld id="{73D03879-4E2E-4159-A693-FC70C7A03900}" type="slidenum">
              <a:rPr lang="en-GB" smtClean="0"/>
              <a:t>71</a:t>
            </a:fld>
            <a:endParaRPr lang="en-GB"/>
          </a:p>
        </p:txBody>
      </p:sp>
    </p:spTree>
    <p:extLst>
      <p:ext uri="{BB962C8B-B14F-4D97-AF65-F5344CB8AC3E}">
        <p14:creationId xmlns:p14="http://schemas.microsoft.com/office/powerpoint/2010/main" val="399519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760413" y="742950"/>
            <a:ext cx="5362575" cy="3713163"/>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defRPr>
            </a:lvl1pPr>
            <a:lvl2pPr marL="742950" indent="-285750" eaLnBrk="0" hangingPunct="0">
              <a:defRPr sz="3200" b="1">
                <a:solidFill>
                  <a:schemeClr val="accent2"/>
                </a:solidFill>
                <a:latin typeface="Arial" charset="0"/>
              </a:defRPr>
            </a:lvl2pPr>
            <a:lvl3pPr marL="1143000" indent="-228600" eaLnBrk="0" hangingPunct="0">
              <a:defRPr sz="3200" b="1">
                <a:solidFill>
                  <a:schemeClr val="accent2"/>
                </a:solidFill>
                <a:latin typeface="Arial" charset="0"/>
              </a:defRPr>
            </a:lvl3pPr>
            <a:lvl4pPr marL="1600200" indent="-228600" eaLnBrk="0" hangingPunct="0">
              <a:defRPr sz="3200" b="1">
                <a:solidFill>
                  <a:schemeClr val="accent2"/>
                </a:solidFill>
                <a:latin typeface="Arial" charset="0"/>
              </a:defRPr>
            </a:lvl4pPr>
            <a:lvl5pPr marL="2057400" indent="-228600" eaLnBrk="0" hangingPunct="0">
              <a:defRPr sz="3200" b="1">
                <a:solidFill>
                  <a:schemeClr val="accent2"/>
                </a:solidFill>
                <a:latin typeface="Arial" charset="0"/>
              </a:defRPr>
            </a:lvl5pPr>
            <a:lvl6pPr marL="2514600" indent="-228600" eaLnBrk="0" fontAlgn="base" hangingPunct="0">
              <a:spcBef>
                <a:spcPct val="0"/>
              </a:spcBef>
              <a:spcAft>
                <a:spcPct val="0"/>
              </a:spcAft>
              <a:defRPr sz="3200" b="1">
                <a:solidFill>
                  <a:schemeClr val="accent2"/>
                </a:solidFill>
                <a:latin typeface="Arial" charset="0"/>
              </a:defRPr>
            </a:lvl6pPr>
            <a:lvl7pPr marL="2971800" indent="-228600" eaLnBrk="0" fontAlgn="base" hangingPunct="0">
              <a:spcBef>
                <a:spcPct val="0"/>
              </a:spcBef>
              <a:spcAft>
                <a:spcPct val="0"/>
              </a:spcAft>
              <a:defRPr sz="3200" b="1">
                <a:solidFill>
                  <a:schemeClr val="accent2"/>
                </a:solidFill>
                <a:latin typeface="Arial" charset="0"/>
              </a:defRPr>
            </a:lvl7pPr>
            <a:lvl8pPr marL="3429000" indent="-228600" eaLnBrk="0" fontAlgn="base" hangingPunct="0">
              <a:spcBef>
                <a:spcPct val="0"/>
              </a:spcBef>
              <a:spcAft>
                <a:spcPct val="0"/>
              </a:spcAft>
              <a:defRPr sz="3200" b="1">
                <a:solidFill>
                  <a:schemeClr val="accent2"/>
                </a:solidFill>
                <a:latin typeface="Arial" charset="0"/>
              </a:defRPr>
            </a:lvl8pPr>
            <a:lvl9pPr marL="3886200" indent="-228600" eaLnBrk="0" fontAlgn="base" hangingPunct="0">
              <a:spcBef>
                <a:spcPct val="0"/>
              </a:spcBef>
              <a:spcAft>
                <a:spcPct val="0"/>
              </a:spcAft>
              <a:defRPr sz="3200" b="1">
                <a:solidFill>
                  <a:schemeClr val="accent2"/>
                </a:solidFill>
                <a:latin typeface="Arial" charset="0"/>
              </a:defRPr>
            </a:lvl9pPr>
          </a:lstStyle>
          <a:p>
            <a:pPr eaLnBrk="1" hangingPunct="1"/>
            <a:endParaRPr lang="en-US" sz="1200" b="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accent2"/>
                </a:solidFill>
                <a:latin typeface="Arial" charset="0"/>
                <a:ea typeface="ＭＳ Ｐゴシック" charset="0"/>
              </a:defRPr>
            </a:lvl1pPr>
            <a:lvl2pPr marL="742950" indent="-285750"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eaLnBrk="0" fontAlgn="base" hangingPunct="0">
              <a:spcBef>
                <a:spcPct val="0"/>
              </a:spcBef>
              <a:spcAft>
                <a:spcPct val="0"/>
              </a:spcAft>
              <a:defRPr sz="3200" b="1">
                <a:solidFill>
                  <a:schemeClr val="accent2"/>
                </a:solidFill>
                <a:latin typeface="Arial" charset="0"/>
                <a:ea typeface="ＭＳ Ｐゴシック" charset="0"/>
              </a:defRPr>
            </a:lvl9pPr>
          </a:lstStyle>
          <a:p>
            <a:pPr eaLnBrk="1" hangingPunct="1"/>
            <a:fld id="{BB8C4F57-99B9-A744-80B1-67DACA359D8E}" type="slidenum">
              <a:rPr lang="en-US" sz="1200" b="0">
                <a:solidFill>
                  <a:schemeClr val="tx1"/>
                </a:solidFill>
              </a:rPr>
              <a:pPr eaLnBrk="1" hangingPunct="1"/>
              <a:t>8</a:t>
            </a:fld>
            <a:endParaRPr 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80F0500-94CD-414E-A561-6F460FBBC9E6}" type="slidenum">
              <a:rPr lang="en-US" smtClean="0"/>
              <a:pPr>
                <a:defRPr/>
              </a:pPr>
              <a:t>9</a:t>
            </a:fld>
            <a:endParaRPr lang="en-US" dirty="0"/>
          </a:p>
        </p:txBody>
      </p:sp>
    </p:spTree>
    <p:extLst>
      <p:ext uri="{BB962C8B-B14F-4D97-AF65-F5344CB8AC3E}">
        <p14:creationId xmlns:p14="http://schemas.microsoft.com/office/powerpoint/2010/main" val="359102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15</a:t>
            </a:fld>
            <a:endParaRPr lang="en-GB" dirty="0"/>
          </a:p>
        </p:txBody>
      </p:sp>
    </p:spTree>
    <p:extLst>
      <p:ext uri="{BB962C8B-B14F-4D97-AF65-F5344CB8AC3E}">
        <p14:creationId xmlns:p14="http://schemas.microsoft.com/office/powerpoint/2010/main" val="82138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16</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7661C2-A681-47F3-8E0D-70FFF1CB06C3}" type="slidenum">
              <a:rPr lang="en-GB" smtClean="0"/>
              <a:pPr>
                <a:defRPr/>
              </a:pPr>
              <a:t>19</a:t>
            </a:fld>
            <a:endParaRPr lang="en-GB" dirty="0"/>
          </a:p>
        </p:txBody>
      </p:sp>
    </p:spTree>
    <p:extLst>
      <p:ext uri="{BB962C8B-B14F-4D97-AF65-F5344CB8AC3E}">
        <p14:creationId xmlns:p14="http://schemas.microsoft.com/office/powerpoint/2010/main" val="96459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2950"/>
            <a:ext cx="536575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03879-4E2E-4159-A693-FC70C7A03900}" type="slidenum">
              <a:rPr lang="en-GB" smtClean="0"/>
              <a:t>26</a:t>
            </a:fld>
            <a:endParaRPr lang="en-GB"/>
          </a:p>
        </p:txBody>
      </p:sp>
    </p:spTree>
    <p:extLst>
      <p:ext uri="{BB962C8B-B14F-4D97-AF65-F5344CB8AC3E}">
        <p14:creationId xmlns:p14="http://schemas.microsoft.com/office/powerpoint/2010/main" val="39951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36"/>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8"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8416"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99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16"/>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47"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405"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71"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2155149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135710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83090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30539410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17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742950" y="1752624"/>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2"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8" name="Freeform 7"/>
          <p:cNvSpPr>
            <a:spLocks/>
          </p:cNvSpPr>
          <p:nvPr/>
        </p:nvSpPr>
        <p:spPr bwMode="auto">
          <a:xfrm>
            <a:off x="38409"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238637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89993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3627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3413696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423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Freeform 4"/>
          <p:cNvSpPr>
            <a:spLocks/>
          </p:cNvSpPr>
          <p:nvPr/>
        </p:nvSpPr>
        <p:spPr bwMode="auto">
          <a:xfrm>
            <a:off x="1828800" y="4953000"/>
            <a:ext cx="8077200"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6" name="Freeform 16"/>
          <p:cNvSpPr>
            <a:spLocks/>
          </p:cNvSpPr>
          <p:nvPr/>
        </p:nvSpPr>
        <p:spPr bwMode="auto">
          <a:xfrm>
            <a:off x="38100" y="5237163"/>
            <a:ext cx="9867900" cy="788987"/>
          </a:xfrm>
          <a:custGeom>
            <a:avLst/>
            <a:gdLst>
              <a:gd name="T0" fmla="*/ 0 w 5760"/>
              <a:gd name="T1" fmla="*/ 0 h 528"/>
              <a:gd name="T2" fmla="*/ 9867900 w 5760"/>
              <a:gd name="T3" fmla="*/ 0 h 528"/>
              <a:gd name="T4" fmla="*/ 9867900 w 5760"/>
              <a:gd name="T5" fmla="*/ 788987 h 528"/>
              <a:gd name="T6" fmla="*/ 82233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7" name="Freeform 6"/>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407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0" name="Picture 10"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1588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742950" y="1752602"/>
            <a:ext cx="8420100" cy="1829761"/>
          </a:xfrm>
        </p:spPr>
        <p:txBody>
          <a:bodyPr anchor="b"/>
          <a:lstStyle>
            <a:lvl1pPr algn="r">
              <a:defRPr sz="4000" b="1">
                <a:solidFill>
                  <a:schemeClr val="tx1"/>
                </a:solidFill>
                <a:effectLst/>
                <a:latin typeface="Verdana" pitchFamily="34" charset="0"/>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104708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smtClean="0"/>
              <a:t>Click to edit Master text styles</a:t>
            </a:r>
          </a:p>
          <a:p>
            <a:pPr lvl="1"/>
            <a:r>
              <a:rPr lang="en-US" smtClean="0"/>
              <a:t>Second level</a:t>
            </a:r>
          </a:p>
          <a:p>
            <a:pPr lvl="2"/>
            <a:r>
              <a:rPr lang="en-US" smtClean="0"/>
              <a:t>Third level</a:t>
            </a:r>
          </a:p>
        </p:txBody>
      </p:sp>
      <p:sp>
        <p:nvSpPr>
          <p:cNvPr id="7" name="Title 6"/>
          <p:cNvSpPr>
            <a:spLocks noGrp="1"/>
          </p:cNvSpPr>
          <p:nvPr>
            <p:ph type="title"/>
          </p:nvPr>
        </p:nvSpPr>
        <p:spPr>
          <a:xfrm>
            <a:off x="495300" y="274638"/>
            <a:ext cx="7812073" cy="1143000"/>
          </a:xfrm>
        </p:spPr>
        <p:txBody>
          <a:bodyPr rtlCol="0"/>
          <a:lstStyle>
            <a:lvl1pPr>
              <a:defRPr sz="3200">
                <a:solidFill>
                  <a:schemeClr val="tx1"/>
                </a:solidFill>
                <a:latin typeface="Verdana" pitchFamily="34" charset="0"/>
              </a:defRPr>
            </a:lvl1pPr>
            <a:extLst/>
          </a:lstStyle>
          <a:p>
            <a:r>
              <a:rPr lang="en-US" smtClean="0"/>
              <a:t>Click to edit Master title style</a:t>
            </a:r>
            <a:endParaRPr lang="en-US" dirty="0"/>
          </a:p>
        </p:txBody>
      </p:sp>
    </p:spTree>
    <p:extLst>
      <p:ext uri="{BB962C8B-B14F-4D97-AF65-F5344CB8AC3E}">
        <p14:creationId xmlns:p14="http://schemas.microsoft.com/office/powerpoint/2010/main" val="5929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249606" y="2931712"/>
            <a:ext cx="4953000" cy="1454888"/>
          </a:xfrm>
        </p:spPr>
        <p:txBody>
          <a:bodyPr>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265273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9" descr="ukro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5300" y="273050"/>
            <a:ext cx="7812073"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043318"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5032111"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8360607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3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27365" name="Rectangle 5"/>
          <p:cNvSpPr>
            <a:spLocks noGrp="1" noChangeArrowheads="1"/>
          </p:cNvSpPr>
          <p:nvPr>
            <p:ph type="ctrTitle"/>
          </p:nvPr>
        </p:nvSpPr>
        <p:spPr>
          <a:xfrm>
            <a:off x="0" y="3429000"/>
            <a:ext cx="7696200" cy="2590800"/>
          </a:xfrm>
        </p:spPr>
        <p:txBody>
          <a:bodyPr/>
          <a:lstStyle>
            <a:lvl1pPr algn="r">
              <a:defRPr>
                <a:solidFill>
                  <a:schemeClr val="bg1"/>
                </a:solidFill>
              </a:defRPr>
            </a:lvl1pPr>
          </a:lstStyle>
          <a:p>
            <a:r>
              <a:rPr lang="en-US" smtClean="0"/>
              <a:t>Click to edit Master title style</a:t>
            </a:r>
            <a:endParaRPr lang="en-US"/>
          </a:p>
        </p:txBody>
      </p:sp>
      <p:sp>
        <p:nvSpPr>
          <p:cNvPr id="3" name="Footer Placeholder 4"/>
          <p:cNvSpPr>
            <a:spLocks noGrp="1" noChangeArrowheads="1"/>
          </p:cNvSpPr>
          <p:nvPr>
            <p:ph type="ftr" sz="quarter" idx="10"/>
          </p:nvPr>
        </p:nvSpPr>
        <p:spPr bwMode="auto">
          <a:xfrm>
            <a:off x="4541838" y="61436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bg1"/>
                </a:solidFill>
                <a:latin typeface="Arial" charset="0"/>
              </a:defRPr>
            </a:lvl1pPr>
          </a:lstStyle>
          <a:p>
            <a:pPr>
              <a:defRPr/>
            </a:pPr>
            <a:r>
              <a:rPr lang="en-US">
                <a:solidFill>
                  <a:prstClr val="white"/>
                </a:solidFill>
              </a:rPr>
              <a:t>http://www.ukro.ac.uk</a:t>
            </a:r>
          </a:p>
        </p:txBody>
      </p:sp>
    </p:spTree>
    <p:extLst>
      <p:ext uri="{BB962C8B-B14F-4D97-AF65-F5344CB8AC3E}">
        <p14:creationId xmlns:p14="http://schemas.microsoft.com/office/powerpoint/2010/main" val="115320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57175"/>
            <a:ext cx="64770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19200" y="1219200"/>
            <a:ext cx="8458200" cy="5414963"/>
          </a:xfrm>
        </p:spPr>
        <p:txBody>
          <a:bodyPr>
            <a:normAutofit/>
          </a:bodyPr>
          <a:lstStyle/>
          <a:p>
            <a:pPr lvl="0"/>
            <a:endParaRPr lang="en-GB" noProof="0" dirty="0" smtClean="0"/>
          </a:p>
        </p:txBody>
      </p:sp>
    </p:spTree>
    <p:extLst>
      <p:ext uri="{BB962C8B-B14F-4D97-AF65-F5344CB8AC3E}">
        <p14:creationId xmlns:p14="http://schemas.microsoft.com/office/powerpoint/2010/main" val="144909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sz="1800" b="0">
              <a:solidFill>
                <a:prstClr val="white"/>
              </a:solidFill>
            </a:endParaRPr>
          </a:p>
        </p:txBody>
      </p:sp>
      <p:sp>
        <p:nvSpPr>
          <p:cNvPr id="9" name="Title 8"/>
          <p:cNvSpPr>
            <a:spLocks noGrp="1"/>
          </p:cNvSpPr>
          <p:nvPr>
            <p:ph type="ctrTitle"/>
          </p:nvPr>
        </p:nvSpPr>
        <p:spPr>
          <a:xfrm>
            <a:off x="742950" y="1752624"/>
            <a:ext cx="8420100" cy="1829761"/>
          </a:xfrm>
        </p:spPr>
        <p:txBody>
          <a:bodyPr vert="horz" anchor="b">
            <a:normAutofit/>
            <a:scene3d>
              <a:camera prst="orthographicFront"/>
              <a:lightRig rig="soft" dir="t"/>
            </a:scene3d>
            <a:sp3d prstMaterial="softEdge">
              <a:bevelT w="25400" h="25400"/>
            </a:sp3d>
          </a:bodyPr>
          <a:lstStyle>
            <a:lvl1pPr algn="r">
              <a:defRPr sz="4000" b="1">
                <a:solidFill>
                  <a:schemeClr val="tx1"/>
                </a:solidFill>
                <a:effectLst/>
                <a:latin typeface="Verdana" pitchFamily="34" charset="0"/>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742950" y="3611607"/>
            <a:ext cx="8420100" cy="1199704"/>
          </a:xfrm>
        </p:spPr>
        <p:txBody>
          <a:bodyPr lIns="45720" rIns="45720">
            <a:normAutofit/>
          </a:bodyPr>
          <a:lstStyle>
            <a:lvl1pPr marL="0" marR="64008" indent="0" algn="r">
              <a:buNone/>
              <a:defRPr sz="2400">
                <a:solidFill>
                  <a:schemeClr val="tx2"/>
                </a:solidFill>
                <a:latin typeface="Verdan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Freeform 6"/>
          <p:cNvSpPr>
            <a:spLocks/>
          </p:cNvSpPr>
          <p:nvPr/>
        </p:nvSpPr>
        <p:spPr bwMode="auto">
          <a:xfrm>
            <a:off x="1828152" y="4953000"/>
            <a:ext cx="8077861"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8" name="Freeform 7"/>
          <p:cNvSpPr>
            <a:spLocks/>
          </p:cNvSpPr>
          <p:nvPr/>
        </p:nvSpPr>
        <p:spPr bwMode="auto">
          <a:xfrm>
            <a:off x="38409" y="5237744"/>
            <a:ext cx="9867603"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1" name="Freeform 10"/>
          <p:cNvSpPr>
            <a:spLocks/>
          </p:cNvSpPr>
          <p:nvPr/>
        </p:nvSpPr>
        <p:spPr bwMode="auto">
          <a:xfrm>
            <a:off x="0" y="5000978"/>
            <a:ext cx="9906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2" name="Straight Connector 11"/>
          <p:cNvCxnSpPr/>
          <p:nvPr/>
        </p:nvCxnSpPr>
        <p:spPr>
          <a:xfrm>
            <a:off x="-4068" y="4997671"/>
            <a:ext cx="9910079"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3" name="Picture 10" descr="ukrohighres"/>
          <p:cNvPicPr>
            <a:picLocks noChangeAspect="1" noChangeArrowheads="1"/>
          </p:cNvPicPr>
          <p:nvPr userDrawn="1"/>
        </p:nvPicPr>
        <p:blipFill>
          <a:blip r:embed="rId2" cstate="print"/>
          <a:srcRect/>
          <a:stretch>
            <a:fillRect/>
          </a:stretch>
        </p:blipFill>
        <p:spPr bwMode="auto">
          <a:xfrm>
            <a:off x="8385388" y="116632"/>
            <a:ext cx="1362183" cy="642392"/>
          </a:xfrm>
          <a:prstGeom prst="rect">
            <a:avLst/>
          </a:prstGeom>
          <a:noFill/>
          <a:ln w="9525">
            <a:noFill/>
            <a:miter lim="800000"/>
            <a:headEnd/>
            <a:tailEnd/>
          </a:ln>
        </p:spPr>
      </p:pic>
    </p:spTree>
    <p:extLst>
      <p:ext uri="{BB962C8B-B14F-4D97-AF65-F5344CB8AC3E}">
        <p14:creationId xmlns:p14="http://schemas.microsoft.com/office/powerpoint/2010/main" val="34321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7" name="Title 6"/>
          <p:cNvSpPr>
            <a:spLocks noGrp="1"/>
          </p:cNvSpPr>
          <p:nvPr>
            <p:ph type="title"/>
          </p:nvPr>
        </p:nvSpPr>
        <p:spPr>
          <a:xfrm>
            <a:off x="495302" y="274638"/>
            <a:ext cx="7812073" cy="1143000"/>
          </a:xfrm>
        </p:spPr>
        <p:txBody>
          <a:bodyPr rtlCol="0">
            <a:normAutofit/>
          </a:bodyPr>
          <a:lstStyle>
            <a:lvl1pPr>
              <a:defRPr sz="3200">
                <a:solidFill>
                  <a:schemeClr val="tx1"/>
                </a:solidFill>
                <a:latin typeface="Verdana" pitchFamily="34" charset="0"/>
              </a:defRPr>
            </a:lvl1pPr>
            <a:extLst/>
          </a:lstStyle>
          <a:p>
            <a:r>
              <a:rPr kumimoji="0" lang="en-US" smtClean="0"/>
              <a:t>Click to edit Master title style</a:t>
            </a:r>
            <a:endParaRPr kumimoji="0" lang="en-US" dirty="0"/>
          </a:p>
        </p:txBody>
      </p:sp>
      <p:pic>
        <p:nvPicPr>
          <p:cNvPr id="8"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10021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249606" y="2931712"/>
            <a:ext cx="4953000" cy="1454888"/>
          </a:xfrm>
        </p:spPr>
        <p:txBody>
          <a:bodyPr lIns="91440" rIns="91440" anchor="t">
            <a:normAutofit/>
          </a:bodyPr>
          <a:lstStyle>
            <a:lvl1pPr marL="0" marR="64008" indent="0" algn="l" rtl="0" eaLnBrk="1" latinLnBrk="0" hangingPunct="1">
              <a:spcBef>
                <a:spcPts val="400"/>
              </a:spcBef>
              <a:spcAft>
                <a:spcPts val="0"/>
              </a:spcAft>
              <a:buClr>
                <a:schemeClr val="accent1"/>
              </a:buClr>
              <a:buSzPct val="68000"/>
              <a:buFont typeface="Wingdings 3"/>
              <a:buNone/>
              <a:defRPr kumimoji="0" lang="en-US" sz="2400" kern="1200" dirty="0" smtClean="0">
                <a:solidFill>
                  <a:schemeClr val="tx2"/>
                </a:solidFill>
                <a:latin typeface="Verdana" pitchFamily="34" charset="0"/>
                <a:ea typeface="+mn-ea"/>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8666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781207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6506" y="1412776"/>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43321" y="1412776"/>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Verdana"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20486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sp>
        <p:nvSpPr>
          <p:cNvPr id="6" name="Content Placeholder 5"/>
          <p:cNvSpPr>
            <a:spLocks noGrp="1"/>
          </p:cNvSpPr>
          <p:nvPr>
            <p:ph sz="quarter" idx="4"/>
          </p:nvPr>
        </p:nvSpPr>
        <p:spPr>
          <a:xfrm>
            <a:off x="5032115" y="220486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p:txBody>
      </p:sp>
      <p:pic>
        <p:nvPicPr>
          <p:cNvPr id="11" name="Picture 10" descr="ukrohighres"/>
          <p:cNvPicPr>
            <a:picLocks noChangeAspect="1" noChangeArrowheads="1"/>
          </p:cNvPicPr>
          <p:nvPr userDrawn="1"/>
        </p:nvPicPr>
        <p:blipFill>
          <a:blip r:embed="rId2"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2676418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212"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988" y="5787773"/>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206"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9994" y="578776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2545852505"/>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2" name="Freeform 11"/>
          <p:cNvSpPr>
            <a:spLocks/>
          </p:cNvSpPr>
          <p:nvPr/>
        </p:nvSpPr>
        <p:spPr bwMode="auto">
          <a:xfrm>
            <a:off x="526201"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sz="1800" b="0">
              <a:solidFill>
                <a:prstClr val="black"/>
              </a:solidFill>
              <a:latin typeface="Lucida Sans Unicode"/>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sz="1800" b="0">
              <a:solidFill>
                <a:prstClr val="white"/>
              </a:solidFill>
            </a:endParaRPr>
          </a:p>
        </p:txBody>
      </p:sp>
      <p:cxnSp>
        <p:nvCxnSpPr>
          <p:cNvPr id="15" name="Straight Connector 14"/>
          <p:cNvCxnSpPr/>
          <p:nvPr/>
        </p:nvCxnSpPr>
        <p:spPr>
          <a:xfrm>
            <a:off x="-9998" y="5787753"/>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3863245909"/>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2" name="Freeform 11"/>
          <p:cNvSpPr>
            <a:spLocks/>
          </p:cNvSpPr>
          <p:nvPr/>
        </p:nvSpPr>
        <p:spPr bwMode="auto">
          <a:xfrm>
            <a:off x="526206"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68007F"/>
              </a:solidFill>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994" y="5787761"/>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2" y="274638"/>
            <a:ext cx="781207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endParaRPr kumimoji="0" lang="en-US" dirty="0"/>
          </a:p>
        </p:txBody>
      </p:sp>
      <p:pic>
        <p:nvPicPr>
          <p:cNvPr id="11" name="Picture 10" descr="ukrohighres"/>
          <p:cNvPicPr>
            <a:picLocks noChangeAspect="1" noChangeArrowheads="1"/>
          </p:cNvPicPr>
          <p:nvPr/>
        </p:nvPicPr>
        <p:blipFill>
          <a:blip r:embed="rId7" cstate="print"/>
          <a:srcRect/>
          <a:stretch>
            <a:fillRect/>
          </a:stretch>
        </p:blipFill>
        <p:spPr bwMode="auto">
          <a:xfrm>
            <a:off x="8385388" y="122312"/>
            <a:ext cx="1362183" cy="642392"/>
          </a:xfrm>
          <a:prstGeom prst="rect">
            <a:avLst/>
          </a:prstGeom>
          <a:noFill/>
          <a:ln w="9525">
            <a:noFill/>
            <a:miter lim="800000"/>
            <a:headEnd/>
            <a:tailEnd/>
          </a:ln>
        </p:spPr>
      </p:pic>
    </p:spTree>
    <p:extLst>
      <p:ext uri="{BB962C8B-B14F-4D97-AF65-F5344CB8AC3E}">
        <p14:creationId xmlns:p14="http://schemas.microsoft.com/office/powerpoint/2010/main" val="4177197381"/>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Lst>
  <p:txStyles>
    <p:titleStyle>
      <a:lvl1pPr algn="l" rtl="0" eaLnBrk="1" latinLnBrk="0" hangingPunct="1">
        <a:spcBef>
          <a:spcPct val="0"/>
        </a:spcBef>
        <a:buNone/>
        <a:defRPr kumimoji="0" sz="3200" b="1" kern="1200">
          <a:solidFill>
            <a:schemeClr val="tx1"/>
          </a:solidFill>
          <a:effectLst/>
          <a:latin typeface="Verdana"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chemeClr val="accent2"/>
        </a:buClr>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chemeClr val="accent3"/>
        </a:buClr>
        <a:buSzPct val="100000"/>
        <a:buFont typeface="Wingdings" pitchFamily="2" charset="2"/>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1338"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68007F"/>
              </a:solidFill>
            </a:endParaRPr>
          </a:p>
        </p:txBody>
      </p:sp>
      <p:sp>
        <p:nvSpPr>
          <p:cNvPr id="3075" name="Freeform 11"/>
          <p:cNvSpPr>
            <a:spLocks/>
          </p:cNvSpPr>
          <p:nvPr/>
        </p:nvSpPr>
        <p:spPr bwMode="auto">
          <a:xfrm>
            <a:off x="525463" y="5938838"/>
            <a:ext cx="3998912" cy="933450"/>
          </a:xfrm>
          <a:custGeom>
            <a:avLst/>
            <a:gdLst>
              <a:gd name="T0" fmla="*/ 0 w 5591"/>
              <a:gd name="T1" fmla="*/ 0 h 588"/>
              <a:gd name="T2" fmla="*/ 4119788 w 5591"/>
              <a:gd name="T3" fmla="*/ 0 h 588"/>
              <a:gd name="T4" fmla="*/ 4119788 w 5591"/>
              <a:gd name="T5" fmla="*/ 838200 h 588"/>
              <a:gd name="T6" fmla="*/ 34332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chemeClr val="accent2"/>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solidFill>
                <a:srgbClr val="68007F"/>
              </a:solidFill>
            </a:endParaRPr>
          </a:p>
        </p:txBody>
      </p:sp>
      <p:sp>
        <p:nvSpPr>
          <p:cNvPr id="14" name="Right Triangle 13"/>
          <p:cNvSpPr>
            <a:spLocks/>
          </p:cNvSpPr>
          <p:nvPr/>
        </p:nvSpPr>
        <p:spPr bwMode="auto">
          <a:xfrm>
            <a:off x="-6545" y="5791253"/>
            <a:ext cx="3685840" cy="1080868"/>
          </a:xfrm>
          <a:prstGeom prst="rtTriangle">
            <a:avLst/>
          </a:pr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7812088"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3081" name="Text Placeholder 29"/>
          <p:cNvSpPr>
            <a:spLocks noGrp="1"/>
          </p:cNvSpPr>
          <p:nvPr>
            <p:ph type="body" idx="1"/>
          </p:nvPr>
        </p:nvSpPr>
        <p:spPr bwMode="auto">
          <a:xfrm>
            <a:off x="495300" y="1481138"/>
            <a:ext cx="891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82" name="Picture 10" descr="ukrohighr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5175" y="122238"/>
            <a:ext cx="13620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90032"/>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Lst>
  <p:txStyles>
    <p:titleStyle>
      <a:lvl1pPr algn="l" rtl="0" eaLnBrk="0" fontAlgn="base" hangingPunct="0">
        <a:spcBef>
          <a:spcPct val="0"/>
        </a:spcBef>
        <a:spcAft>
          <a:spcPct val="0"/>
        </a:spcAft>
        <a:defRPr sz="3200" b="1" kern="1200">
          <a:solidFill>
            <a:schemeClr val="tx1"/>
          </a:solidFill>
          <a:latin typeface="Verdana" pitchFamily="34" charset="0"/>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Clr>
          <a:schemeClr val="accent2"/>
        </a:buClr>
        <a:buFont typeface="Arial"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Clr>
          <a:srgbClr val="9C007F"/>
        </a:buClr>
        <a:buSzPct val="100000"/>
        <a:buFont typeface="Wingdings" pitchFamily="2"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rc.europa.eu/update-ERC-calls-proposals-20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research/horizon2020/index_en.cfm?pg=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c.europa.eu/research/horizon2020/index_en.cfm?pg=h2020-document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c.europa.eu/research/participants/portal/page/exper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Overview of Horizon 2020</a:t>
            </a:r>
            <a:endParaRPr lang="en-GB" dirty="0"/>
          </a:p>
        </p:txBody>
      </p:sp>
      <p:sp>
        <p:nvSpPr>
          <p:cNvPr id="3" name="Subtitle 2"/>
          <p:cNvSpPr>
            <a:spLocks noGrp="1"/>
          </p:cNvSpPr>
          <p:nvPr>
            <p:ph type="subTitle" idx="1"/>
          </p:nvPr>
        </p:nvSpPr>
        <p:spPr/>
        <p:txBody>
          <a:bodyPr/>
          <a:lstStyle/>
          <a:p>
            <a:endParaRPr lang="en-GB" dirty="0"/>
          </a:p>
        </p:txBody>
      </p:sp>
      <p:sp>
        <p:nvSpPr>
          <p:cNvPr id="4" name="Rectangle 2"/>
          <p:cNvSpPr>
            <a:spLocks noChangeArrowheads="1"/>
          </p:cNvSpPr>
          <p:nvPr/>
        </p:nvSpPr>
        <p:spPr bwMode="auto">
          <a:xfrm>
            <a:off x="6245225" y="5805488"/>
            <a:ext cx="3532188" cy="863600"/>
          </a:xfrm>
          <a:prstGeom prst="rect">
            <a:avLst/>
          </a:prstGeom>
          <a:noFill/>
          <a:ln w="9525">
            <a:noFill/>
            <a:miter lim="800000"/>
            <a:headEnd/>
            <a:tailEnd/>
          </a:ln>
        </p:spPr>
        <p:txBody>
          <a:bodyPr/>
          <a:lstStyle/>
          <a:p>
            <a:pPr marL="342900" indent="-342900" algn="r">
              <a:spcBef>
                <a:spcPct val="20000"/>
              </a:spcBef>
            </a:pPr>
            <a:r>
              <a:rPr lang="en-GB" sz="2000" dirty="0" smtClean="0">
                <a:solidFill>
                  <a:schemeClr val="bg1"/>
                </a:solidFill>
              </a:rPr>
              <a:t>Sobia Aslam</a:t>
            </a:r>
            <a:endParaRPr lang="en-GB" sz="2000" dirty="0">
              <a:solidFill>
                <a:schemeClr val="bg1"/>
              </a:solidFill>
            </a:endParaRPr>
          </a:p>
          <a:p>
            <a:pPr marL="342900" indent="-342900" algn="r">
              <a:spcBef>
                <a:spcPct val="20000"/>
              </a:spcBef>
            </a:pPr>
            <a:r>
              <a:rPr lang="en-GB" sz="2000" dirty="0">
                <a:solidFill>
                  <a:schemeClr val="bg1"/>
                </a:solidFill>
              </a:rPr>
              <a:t>s</a:t>
            </a:r>
            <a:r>
              <a:rPr lang="en-GB" sz="2000" dirty="0" smtClean="0">
                <a:solidFill>
                  <a:schemeClr val="bg1"/>
                </a:solidFill>
              </a:rPr>
              <a:t>obia.aslam@bbsrc.ac.uk </a:t>
            </a:r>
            <a:endParaRPr lang="en-GB" sz="2000" dirty="0">
              <a:solidFill>
                <a:schemeClr val="bg1"/>
              </a:solidFill>
            </a:endParaRPr>
          </a:p>
          <a:p>
            <a:pPr marL="342900" indent="-342900">
              <a:spcBef>
                <a:spcPct val="20000"/>
              </a:spcBef>
              <a:buFontTx/>
              <a:buChar char="•"/>
            </a:pPr>
            <a:endParaRPr lang="en-US" sz="2000" dirty="0">
              <a:solidFill>
                <a:schemeClr val="bg1"/>
              </a:solidFill>
            </a:endParaRPr>
          </a:p>
        </p:txBody>
      </p:sp>
      <p:sp>
        <p:nvSpPr>
          <p:cNvPr id="5" name="Text Box 5"/>
          <p:cNvSpPr txBox="1">
            <a:spLocks noChangeArrowheads="1"/>
          </p:cNvSpPr>
          <p:nvPr/>
        </p:nvSpPr>
        <p:spPr bwMode="auto">
          <a:xfrm>
            <a:off x="185742" y="5387850"/>
            <a:ext cx="4721225" cy="1323439"/>
          </a:xfrm>
          <a:prstGeom prst="rect">
            <a:avLst/>
          </a:prstGeom>
          <a:noFill/>
          <a:ln w="9525" algn="ctr">
            <a:noFill/>
            <a:miter lim="800000"/>
            <a:headEnd/>
            <a:tailEnd/>
          </a:ln>
        </p:spPr>
        <p:txBody>
          <a:bodyPr>
            <a:spAutoFit/>
          </a:bodyPr>
          <a:lstStyle/>
          <a:p>
            <a:pPr>
              <a:spcBef>
                <a:spcPct val="50000"/>
              </a:spcBef>
            </a:pPr>
            <a:endParaRPr lang="en-GB" sz="2000" dirty="0">
              <a:solidFill>
                <a:schemeClr val="bg1"/>
              </a:solidFill>
            </a:endParaRPr>
          </a:p>
          <a:p>
            <a:pPr>
              <a:spcBef>
                <a:spcPct val="50000"/>
              </a:spcBef>
            </a:pPr>
            <a:r>
              <a:rPr lang="en-GB" sz="2000" dirty="0" smtClean="0">
                <a:solidFill>
                  <a:schemeClr val="bg1"/>
                </a:solidFill>
              </a:rPr>
              <a:t>University of Manchester</a:t>
            </a:r>
            <a:endParaRPr lang="en-GB" sz="2000" dirty="0">
              <a:solidFill>
                <a:schemeClr val="bg1"/>
              </a:solidFill>
            </a:endParaRPr>
          </a:p>
          <a:p>
            <a:pPr>
              <a:spcBef>
                <a:spcPct val="50000"/>
              </a:spcBef>
            </a:pPr>
            <a:r>
              <a:rPr lang="en-GB" sz="2000" dirty="0" smtClean="0">
                <a:solidFill>
                  <a:schemeClr val="bg1"/>
                </a:solidFill>
              </a:rPr>
              <a:t>11 September </a:t>
            </a:r>
            <a:r>
              <a:rPr lang="en-GB" sz="2000" dirty="0">
                <a:solidFill>
                  <a:schemeClr val="bg1"/>
                </a:solidFill>
              </a:rPr>
              <a:t>2013</a:t>
            </a:r>
          </a:p>
        </p:txBody>
      </p:sp>
    </p:spTree>
    <p:extLst>
      <p:ext uri="{BB962C8B-B14F-4D97-AF65-F5344CB8AC3E}">
        <p14:creationId xmlns:p14="http://schemas.microsoft.com/office/powerpoint/2010/main" val="415908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8289162"/>
              </p:ext>
            </p:extLst>
          </p:nvPr>
        </p:nvGraphicFramePr>
        <p:xfrm>
          <a:off x="1816722" y="1412776"/>
          <a:ext cx="6474719"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1816722" y="4832098"/>
            <a:ext cx="6474719" cy="314325"/>
          </a:xfrm>
          <a:prstGeom prst="roundRect">
            <a:avLst/>
          </a:prstGeom>
          <a:solidFill>
            <a:srgbClr val="E0E0E0">
              <a:lumMod val="7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Widening Participation; Science with and for </a:t>
            </a:r>
            <a:r>
              <a:rPr kumimoji="0" lang="en-GB" sz="1100" b="0" i="0" u="none" strike="noStrike" kern="0" cap="none" spc="0" normalizeH="0" baseline="0" noProof="0" dirty="0" smtClean="0">
                <a:ln>
                  <a:noFill/>
                </a:ln>
                <a:solidFill>
                  <a:sysClr val="window" lastClr="FFFFFF"/>
                </a:solidFill>
                <a:effectLst/>
                <a:uLnTx/>
                <a:uFillTx/>
                <a:latin typeface="Arial"/>
                <a:ea typeface="Arial"/>
                <a:cs typeface="Times New Roman"/>
              </a:rPr>
              <a:t>Society</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0" name="Rounded Rectangle 9"/>
          <p:cNvSpPr/>
          <p:nvPr/>
        </p:nvSpPr>
        <p:spPr>
          <a:xfrm>
            <a:off x="1832671" y="5254006"/>
            <a:ext cx="2158239" cy="698045"/>
          </a:xfrm>
          <a:prstGeom prst="roundRect">
            <a:avLst/>
          </a:prstGeom>
          <a:solidFill>
            <a:sysClr val="window" lastClr="FFFFFF">
              <a:lumMod val="50000"/>
            </a:sys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000" b="0" i="0" u="none" strike="noStrike" kern="0" cap="none" spc="0" normalizeH="0" baseline="0" noProof="0" dirty="0">
                <a:ln>
                  <a:noFill/>
                </a:ln>
                <a:solidFill>
                  <a:sysClr val="window" lastClr="FFFFFF"/>
                </a:solidFill>
                <a:effectLst/>
                <a:uLnTx/>
                <a:uFillTx/>
                <a:latin typeface="Arial"/>
                <a:ea typeface="Arial"/>
                <a:cs typeface="Times New Roman"/>
              </a:rPr>
              <a:t>European Institute of Innovation and Technology (EIT)	</a:t>
            </a:r>
            <a:endPar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endParaRPr>
          </a:p>
        </p:txBody>
      </p:sp>
      <p:sp>
        <p:nvSpPr>
          <p:cNvPr id="11" name="Rounded Rectangle 10"/>
          <p:cNvSpPr/>
          <p:nvPr/>
        </p:nvSpPr>
        <p:spPr>
          <a:xfrm>
            <a:off x="6149151" y="5254006"/>
            <a:ext cx="2158239" cy="698045"/>
          </a:xfrm>
          <a:prstGeom prst="roundRect">
            <a:avLst/>
          </a:prstGeom>
          <a:solidFill>
            <a:srgbClr val="68007F">
              <a:lumMod val="75000"/>
            </a:srgbClr>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Joint Research Centre (JRC)</a:t>
            </a:r>
          </a:p>
        </p:txBody>
      </p:sp>
      <p:sp>
        <p:nvSpPr>
          <p:cNvPr id="12" name="Rounded Rectangle 11"/>
          <p:cNvSpPr/>
          <p:nvPr/>
        </p:nvSpPr>
        <p:spPr>
          <a:xfrm>
            <a:off x="4006045" y="5257806"/>
            <a:ext cx="2158239" cy="698045"/>
          </a:xfrm>
          <a:prstGeom prst="roundRect">
            <a:avLst/>
          </a:prstGeom>
          <a:solidFill>
            <a:srgbClr val="B78FB5"/>
          </a:solidFill>
          <a:ln w="25400" cap="flat" cmpd="sng" algn="ctr">
            <a:solidFill>
              <a:srgbClr val="68007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Arial"/>
                <a:ea typeface="Arial"/>
                <a:cs typeface="Times New Roman"/>
              </a:rPr>
              <a:t>EURATOM</a:t>
            </a:r>
          </a:p>
        </p:txBody>
      </p:sp>
      <p:sp>
        <p:nvSpPr>
          <p:cNvPr id="15" name="Title 2"/>
          <p:cNvSpPr>
            <a:spLocks noGrp="1"/>
          </p:cNvSpPr>
          <p:nvPr>
            <p:ph type="title"/>
          </p:nvPr>
        </p:nvSpPr>
        <p:spPr>
          <a:xfrm>
            <a:off x="495302" y="274638"/>
            <a:ext cx="7812073" cy="1143000"/>
          </a:xfrm>
        </p:spPr>
        <p:txBody>
          <a:bodyPr/>
          <a:lstStyle/>
          <a:p>
            <a:r>
              <a:rPr lang="en-GB" dirty="0" smtClean="0"/>
              <a:t>Horizon 2020 structure</a:t>
            </a:r>
            <a:endParaRPr lang="en-GB" dirty="0"/>
          </a:p>
        </p:txBody>
      </p:sp>
    </p:spTree>
    <p:extLst>
      <p:ext uri="{BB962C8B-B14F-4D97-AF65-F5344CB8AC3E}">
        <p14:creationId xmlns:p14="http://schemas.microsoft.com/office/powerpoint/2010/main" val="289916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636990" y="2018804"/>
            <a:ext cx="2422600" cy="1520042"/>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smtClean="0">
                <a:effectLst/>
                <a:ea typeface="Arial"/>
                <a:cs typeface="Times New Roman"/>
              </a:rPr>
              <a:t>Water innovation</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3" name="Title 2"/>
          <p:cNvSpPr>
            <a:spLocks noGrp="1"/>
          </p:cNvSpPr>
          <p:nvPr>
            <p:ph type="title"/>
          </p:nvPr>
        </p:nvSpPr>
        <p:spPr/>
        <p:txBody>
          <a:bodyPr/>
          <a:lstStyle/>
          <a:p>
            <a:r>
              <a:rPr lang="en-GB" dirty="0" smtClean="0"/>
              <a:t>Thinking outside the structure</a:t>
            </a:r>
            <a:endParaRPr lang="en-GB" dirty="0"/>
          </a:p>
        </p:txBody>
      </p:sp>
      <p:grpSp>
        <p:nvGrpSpPr>
          <p:cNvPr id="4" name="Group 3"/>
          <p:cNvGrpSpPr/>
          <p:nvPr/>
        </p:nvGrpSpPr>
        <p:grpSpPr>
          <a:xfrm>
            <a:off x="1198758" y="1536238"/>
            <a:ext cx="8019661" cy="4579554"/>
            <a:chOff x="0" y="-7792"/>
            <a:chExt cx="6053974" cy="1836592"/>
          </a:xfrm>
        </p:grpSpPr>
        <p:sp>
          <p:nvSpPr>
            <p:cNvPr id="6" name="Oval 5"/>
            <p:cNvSpPr/>
            <p:nvPr/>
          </p:nvSpPr>
          <p:spPr>
            <a:xfrm>
              <a:off x="2752190" y="601808"/>
              <a:ext cx="1828379" cy="453735"/>
            </a:xfrm>
            <a:prstGeom prst="ellipse">
              <a:avLst/>
            </a:prstGeom>
            <a:solidFill>
              <a:srgbClr val="FF9999"/>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15000"/>
                </a:lnSpc>
                <a:spcAft>
                  <a:spcPts val="1000"/>
                </a:spcAft>
              </a:pPr>
              <a:r>
                <a:rPr lang="en-GB" sz="1200" b="1" dirty="0">
                  <a:effectLst/>
                  <a:ea typeface="Arial"/>
                  <a:cs typeface="Times New Roman"/>
                </a:rPr>
                <a:t>New ideas for Europe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7" name="Oval 6"/>
            <p:cNvSpPr/>
            <p:nvPr/>
          </p:nvSpPr>
          <p:spPr>
            <a:xfrm>
              <a:off x="2706322" y="-7792"/>
              <a:ext cx="1828800" cy="609600"/>
            </a:xfrm>
            <a:prstGeom prst="ellipse">
              <a:avLst/>
            </a:prstGeom>
            <a:solidFill>
              <a:srgbClr val="FFFFCC"/>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Smart cities and communities</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8" name="Oval 7"/>
            <p:cNvSpPr/>
            <p:nvPr/>
          </p:nvSpPr>
          <p:spPr>
            <a:xfrm>
              <a:off x="0" y="419101"/>
              <a:ext cx="1828800" cy="638175"/>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Personalising health and care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9" name="Oval 8"/>
            <p:cNvSpPr/>
            <p:nvPr/>
          </p:nvSpPr>
          <p:spPr>
            <a:xfrm>
              <a:off x="1247775" y="85725"/>
              <a:ext cx="1828800" cy="581025"/>
            </a:xfrm>
            <a:prstGeom prst="ellipse">
              <a:avLst/>
            </a:prstGeom>
            <a:solidFill>
              <a:srgbClr val="AFF7F7"/>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Sustainable food security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0" name="Oval 9"/>
            <p:cNvSpPr/>
            <p:nvPr/>
          </p:nvSpPr>
          <p:spPr>
            <a:xfrm>
              <a:off x="1390650" y="609600"/>
              <a:ext cx="1828800" cy="561975"/>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Blue growth</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1" name="Oval 10"/>
            <p:cNvSpPr/>
            <p:nvPr/>
          </p:nvSpPr>
          <p:spPr>
            <a:xfrm>
              <a:off x="2276475" y="1047750"/>
              <a:ext cx="1828800" cy="600075"/>
            </a:xfrm>
            <a:prstGeom prst="ellipse">
              <a:avLst/>
            </a:prstGeom>
            <a:solidFill>
              <a:schemeClr val="accent5">
                <a:lumMod val="90000"/>
              </a:schemeClr>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Digital security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2" name="Oval 11"/>
            <p:cNvSpPr/>
            <p:nvPr/>
          </p:nvSpPr>
          <p:spPr>
            <a:xfrm>
              <a:off x="923390" y="1171575"/>
              <a:ext cx="1828800" cy="561975"/>
            </a:xfrm>
            <a:prstGeom prst="ellipse">
              <a:avLst/>
            </a:prstGeom>
            <a:solidFill>
              <a:srgbClr val="00B05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GB" sz="1200" b="1" dirty="0">
                  <a:effectLst/>
                  <a:ea typeface="Arial"/>
                  <a:cs typeface="Times New Roman"/>
                </a:rPr>
                <a:t>Mobility for growth</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3" name="Oval 12"/>
            <p:cNvSpPr/>
            <p:nvPr/>
          </p:nvSpPr>
          <p:spPr>
            <a:xfrm>
              <a:off x="4042523" y="671513"/>
              <a:ext cx="1828800" cy="504825"/>
            </a:xfrm>
            <a:prstGeom prst="ellipse">
              <a:avLst/>
            </a:prstGeom>
            <a:solidFill>
              <a:srgbClr val="CCFFCC"/>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Disaster resilience</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4" name="Oval 13"/>
            <p:cNvSpPr/>
            <p:nvPr/>
          </p:nvSpPr>
          <p:spPr>
            <a:xfrm>
              <a:off x="4225174" y="1057276"/>
              <a:ext cx="1828800" cy="629920"/>
            </a:xfrm>
            <a:prstGeom prst="ellipse">
              <a:avLst/>
            </a:prstGeom>
            <a:solidFill>
              <a:srgbClr val="FFCC99"/>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400" b="1" dirty="0">
                  <a:effectLst/>
                  <a:ea typeface="Arial"/>
                  <a:cs typeface="Times New Roman"/>
                </a:rPr>
                <a:t>Waste</a:t>
              </a:r>
              <a:endParaRPr lang="en-GB" sz="14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
          <p:nvSpPr>
            <p:cNvPr id="15" name="Oval 14"/>
            <p:cNvSpPr/>
            <p:nvPr/>
          </p:nvSpPr>
          <p:spPr>
            <a:xfrm>
              <a:off x="3219450" y="1323975"/>
              <a:ext cx="1828800" cy="504825"/>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GB" sz="1200" b="1" dirty="0">
                  <a:effectLst/>
                  <a:ea typeface="Arial"/>
                  <a:cs typeface="Times New Roman"/>
                </a:rPr>
                <a:t>Energy Efficiency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grpSp>
      <p:sp>
        <p:nvSpPr>
          <p:cNvPr id="17" name="Oval 16"/>
          <p:cNvSpPr/>
          <p:nvPr/>
        </p:nvSpPr>
        <p:spPr>
          <a:xfrm>
            <a:off x="760021" y="3711038"/>
            <a:ext cx="2280922" cy="1531917"/>
          </a:xfrm>
          <a:prstGeom prst="ellipse">
            <a:avLst/>
          </a:prstGeom>
          <a:solidFill>
            <a:srgbClr val="00B0F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effectLst/>
                <a:ea typeface="Arial"/>
                <a:cs typeface="Times New Roman"/>
              </a:rPr>
              <a:t>Competitive low-carbon energy</a:t>
            </a:r>
            <a:endParaRPr lang="en-GB" sz="1200" dirty="0">
              <a:effectLst/>
              <a:ea typeface="Arial"/>
              <a:cs typeface="Times New Roman"/>
            </a:endParaRPr>
          </a:p>
          <a:p>
            <a:pPr algn="ctr">
              <a:lnSpc>
                <a:spcPct val="115000"/>
              </a:lnSpc>
              <a:spcAft>
                <a:spcPts val="1000"/>
              </a:spcAft>
            </a:pPr>
            <a:r>
              <a:rPr lang="en-GB" sz="900" b="1" dirty="0">
                <a:ln w="6350" cap="flat" cmpd="sng" algn="ctr">
                  <a:solidFill>
                    <a:srgbClr val="666666"/>
                  </a:solidFill>
                  <a:prstDash val="solid"/>
                  <a:round/>
                </a:ln>
                <a:solidFill>
                  <a:srgbClr val="DADADA"/>
                </a:solidFill>
                <a:effectLst>
                  <a:outerShdw blurRad="41275" dist="20320" dir="1800000" algn="tl">
                    <a:srgbClr val="000000">
                      <a:alpha val="40000"/>
                    </a:srgbClr>
                  </a:outerShdw>
                </a:effectLst>
                <a:ea typeface="Arial"/>
                <a:cs typeface="Times New Roman"/>
              </a:rPr>
              <a:t> </a:t>
            </a:r>
            <a:endParaRPr lang="en-GB" sz="1100" dirty="0">
              <a:effectLst/>
              <a:ea typeface="Arial"/>
              <a:cs typeface="Times New Roman"/>
            </a:endParaRPr>
          </a:p>
        </p:txBody>
      </p:sp>
    </p:spTree>
    <p:extLst>
      <p:ext uri="{BB962C8B-B14F-4D97-AF65-F5344CB8AC3E}">
        <p14:creationId xmlns:p14="http://schemas.microsoft.com/office/powerpoint/2010/main" val="4067298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1 – Excellent Science</a:t>
            </a:r>
            <a:endParaRPr lang="en-GB" dirty="0"/>
          </a:p>
        </p:txBody>
      </p:sp>
    </p:spTree>
    <p:extLst>
      <p:ext uri="{BB962C8B-B14F-4D97-AF65-F5344CB8AC3E}">
        <p14:creationId xmlns:p14="http://schemas.microsoft.com/office/powerpoint/2010/main" val="846187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Excellent Science</a:t>
            </a:r>
            <a:endParaRPr lang="en-GB" dirty="0"/>
          </a:p>
        </p:txBody>
      </p:sp>
      <p:sp>
        <p:nvSpPr>
          <p:cNvPr id="2" name="Content Placeholder 1"/>
          <p:cNvSpPr>
            <a:spLocks noGrp="1"/>
          </p:cNvSpPr>
          <p:nvPr>
            <p:ph idx="1"/>
          </p:nvPr>
        </p:nvSpPr>
        <p:spPr/>
        <p:txBody>
          <a:bodyPr/>
          <a:lstStyle/>
          <a:p>
            <a:r>
              <a:rPr lang="en-GB" dirty="0" smtClean="0"/>
              <a:t>Total budget = </a:t>
            </a:r>
            <a:r>
              <a:rPr lang="en-GB" dirty="0"/>
              <a:t>€</a:t>
            </a:r>
            <a:r>
              <a:rPr lang="en-GB" dirty="0" smtClean="0"/>
              <a:t>21.6 billion</a:t>
            </a:r>
          </a:p>
          <a:p>
            <a:r>
              <a:rPr lang="en-GB" dirty="0" smtClean="0"/>
              <a:t>Brings the four programmes together for first time</a:t>
            </a:r>
          </a:p>
          <a:p>
            <a:r>
              <a:rPr lang="en-GB" dirty="0" smtClean="0"/>
              <a:t>New Committee structure: one PC for ERC / MSCA / FET; one for RI</a:t>
            </a:r>
          </a:p>
          <a:p>
            <a:r>
              <a:rPr lang="en-GB" dirty="0" smtClean="0"/>
              <a:t>Should bring greater cohesion</a:t>
            </a:r>
          </a:p>
          <a:p>
            <a:r>
              <a:rPr lang="en-GB" dirty="0" smtClean="0"/>
              <a:t>Overall objective: “to strengthen the excellence of European research.”</a:t>
            </a:r>
          </a:p>
          <a:p>
            <a:endParaRPr lang="en-GB" dirty="0" smtClean="0"/>
          </a:p>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428251048"/>
              </p:ext>
            </p:extLst>
          </p:nvPr>
        </p:nvGraphicFramePr>
        <p:xfrm>
          <a:off x="5020132" y="4372785"/>
          <a:ext cx="4521196" cy="2295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501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European Research Council</a:t>
            </a:r>
            <a:endParaRPr lang="en-GB" dirty="0"/>
          </a:p>
        </p:txBody>
      </p:sp>
    </p:spTree>
    <p:extLst>
      <p:ext uri="{BB962C8B-B14F-4D97-AF65-F5344CB8AC3E}">
        <p14:creationId xmlns:p14="http://schemas.microsoft.com/office/powerpoint/2010/main" val="346104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400" dirty="0" smtClean="0"/>
              <a:t>The ERC seeks to fund the best ‘frontier research’ proposals submitted by excellent researchers, with excellence as the </a:t>
            </a:r>
            <a:r>
              <a:rPr lang="en-GB" sz="2400" u="sng" dirty="0" smtClean="0"/>
              <a:t>single</a:t>
            </a:r>
            <a:r>
              <a:rPr lang="en-GB" sz="2400" dirty="0" smtClean="0"/>
              <a:t> peer review criterion.</a:t>
            </a:r>
          </a:p>
          <a:p>
            <a:endParaRPr lang="en-GB" sz="2400" dirty="0" smtClean="0"/>
          </a:p>
          <a:p>
            <a:r>
              <a:rPr lang="en-US" sz="2400" dirty="0"/>
              <a:t>Will fund </a:t>
            </a:r>
            <a:r>
              <a:rPr lang="en-US" sz="2400" dirty="0" smtClean="0"/>
              <a:t>projects led by a Principal Investigator, if necessary supported by a team </a:t>
            </a:r>
            <a:r>
              <a:rPr lang="en-GB" sz="2400" dirty="0" smtClean="0"/>
              <a:t>(no need for pan-European collaboration).</a:t>
            </a:r>
          </a:p>
          <a:p>
            <a:pPr marL="109537" indent="0">
              <a:buNone/>
            </a:pPr>
            <a:endParaRPr lang="en-GB" sz="2400" dirty="0"/>
          </a:p>
          <a:p>
            <a:r>
              <a:rPr lang="en-GB" sz="2400" dirty="0" smtClean="0"/>
              <a:t>Will operate on a ‘bottom-up’ basis, without pre-determined research priorities. 25 panels in 3 domains which proposals can be submitted to: </a:t>
            </a:r>
          </a:p>
          <a:p>
            <a:pPr lvl="2"/>
            <a:r>
              <a:rPr lang="en-GB" sz="2000" dirty="0" smtClean="0"/>
              <a:t>Physical Sciences and Engineering</a:t>
            </a:r>
          </a:p>
          <a:p>
            <a:pPr lvl="2"/>
            <a:r>
              <a:rPr lang="en-GB" sz="2000" dirty="0" smtClean="0"/>
              <a:t>Life Sciences</a:t>
            </a:r>
          </a:p>
          <a:p>
            <a:pPr lvl="2"/>
            <a:r>
              <a:rPr lang="en-GB" sz="2000" dirty="0" smtClean="0"/>
              <a:t>Social Sciences and Humanities </a:t>
            </a:r>
            <a:endParaRPr lang="en-GB" sz="2000" dirty="0"/>
          </a:p>
        </p:txBody>
      </p:sp>
      <p:sp>
        <p:nvSpPr>
          <p:cNvPr id="3" name="Title 2"/>
          <p:cNvSpPr>
            <a:spLocks noGrp="1"/>
          </p:cNvSpPr>
          <p:nvPr>
            <p:ph type="title"/>
          </p:nvPr>
        </p:nvSpPr>
        <p:spPr/>
        <p:txBody>
          <a:bodyPr>
            <a:normAutofit/>
          </a:bodyPr>
          <a:lstStyle/>
          <a:p>
            <a:r>
              <a:rPr lang="en-GB" sz="2400" dirty="0" smtClean="0"/>
              <a:t>ERC in Horizon 2020 – What can be Funded? </a:t>
            </a:r>
            <a:r>
              <a:rPr lang="en-GB" dirty="0"/>
              <a:t/>
            </a:r>
            <a:br>
              <a:rPr lang="en-GB" dirty="0"/>
            </a:br>
            <a:endParaRPr lang="en-GB" dirty="0"/>
          </a:p>
        </p:txBody>
      </p:sp>
    </p:spTree>
    <p:extLst>
      <p:ext uri="{BB962C8B-B14F-4D97-AF65-F5344CB8AC3E}">
        <p14:creationId xmlns:p14="http://schemas.microsoft.com/office/powerpoint/2010/main" val="1938025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7280338"/>
              </p:ext>
            </p:extLst>
          </p:nvPr>
        </p:nvGraphicFramePr>
        <p:xfrm>
          <a:off x="495301" y="1481170"/>
          <a:ext cx="8916659" cy="3483055"/>
        </p:xfrm>
        <a:graphic>
          <a:graphicData uri="http://schemas.openxmlformats.org/drawingml/2006/table">
            <a:tbl>
              <a:tblPr firstRow="1" bandRow="1">
                <a:tableStyleId>{5C22544A-7EE6-4342-B048-85BDC9FD1C3A}</a:tableStyleId>
              </a:tblPr>
              <a:tblGrid>
                <a:gridCol w="8916659"/>
              </a:tblGrid>
              <a:tr h="607070">
                <a:tc>
                  <a:txBody>
                    <a:bodyPr/>
                    <a:lstStyle/>
                    <a:p>
                      <a:pPr algn="ctr"/>
                      <a:r>
                        <a:rPr lang="en-GB" sz="2400" b="1" dirty="0" smtClean="0">
                          <a:solidFill>
                            <a:schemeClr val="tx1"/>
                          </a:solidFill>
                        </a:rPr>
                        <a:t>Starting Grants</a:t>
                      </a:r>
                      <a:endParaRPr lang="en-GB" sz="2400" b="1" dirty="0">
                        <a:solidFill>
                          <a:schemeClr val="tx1"/>
                        </a:solidFill>
                      </a:endParaRPr>
                    </a:p>
                  </a:txBody>
                  <a:tcPr marL="169202" marR="169202" anchor="ctr">
                    <a:solidFill>
                      <a:schemeClr val="tx2">
                        <a:lumMod val="20000"/>
                        <a:lumOff val="80000"/>
                      </a:schemeClr>
                    </a:solidFill>
                  </a:tcPr>
                </a:tc>
              </a:tr>
              <a:tr h="608321">
                <a:tc>
                  <a:txBody>
                    <a:bodyPr/>
                    <a:lstStyle/>
                    <a:p>
                      <a:pPr algn="ctr"/>
                      <a:r>
                        <a:rPr lang="en-GB" sz="2400" b="1" dirty="0" smtClean="0"/>
                        <a:t>Consolidator Grants</a:t>
                      </a:r>
                      <a:endParaRPr lang="en-GB" sz="2400" b="1" dirty="0"/>
                    </a:p>
                  </a:txBody>
                  <a:tcPr marL="169202" marR="169202" anchor="ctr">
                    <a:solidFill>
                      <a:schemeClr val="tx2">
                        <a:lumMod val="20000"/>
                        <a:lumOff val="80000"/>
                      </a:schemeClr>
                    </a:solidFill>
                  </a:tcPr>
                </a:tc>
              </a:tr>
              <a:tr h="635640">
                <a:tc>
                  <a:txBody>
                    <a:bodyPr/>
                    <a:lstStyle/>
                    <a:p>
                      <a:pPr algn="ctr"/>
                      <a:r>
                        <a:rPr lang="en-GB" sz="2400" b="1" dirty="0" smtClean="0"/>
                        <a:t>Advanced</a:t>
                      </a:r>
                      <a:r>
                        <a:rPr lang="en-GB" sz="2400" b="1" baseline="0" dirty="0" smtClean="0"/>
                        <a:t> Grants</a:t>
                      </a:r>
                      <a:endParaRPr lang="en-GB" sz="2400" b="1" dirty="0"/>
                    </a:p>
                  </a:txBody>
                  <a:tcPr marL="169202" marR="169202" anchor="ctr">
                    <a:solidFill>
                      <a:schemeClr val="tx2">
                        <a:lumMod val="20000"/>
                        <a:lumOff val="80000"/>
                      </a:schemeClr>
                    </a:solidFill>
                  </a:tcPr>
                </a:tc>
              </a:tr>
              <a:tr h="734003">
                <a:tc>
                  <a:txBody>
                    <a:bodyPr/>
                    <a:lstStyle/>
                    <a:p>
                      <a:pPr algn="ctr"/>
                      <a:r>
                        <a:rPr lang="en-GB" sz="2400" b="1" dirty="0" smtClean="0"/>
                        <a:t>Synergy Grants</a:t>
                      </a:r>
                      <a:endParaRPr lang="en-GB" sz="2400" b="1" dirty="0"/>
                    </a:p>
                  </a:txBody>
                  <a:tcPr marL="169202" marR="169202" anchor="ctr">
                    <a:solidFill>
                      <a:schemeClr val="tx2">
                        <a:lumMod val="20000"/>
                        <a:lumOff val="80000"/>
                      </a:schemeClr>
                    </a:solidFill>
                  </a:tcPr>
                </a:tc>
              </a:tr>
              <a:tr h="898021">
                <a:tc>
                  <a:txBody>
                    <a:bodyPr/>
                    <a:lstStyle/>
                    <a:p>
                      <a:pPr algn="ctr"/>
                      <a:r>
                        <a:rPr lang="en-GB" sz="2400" b="1" dirty="0" smtClean="0"/>
                        <a:t>Proof</a:t>
                      </a:r>
                      <a:r>
                        <a:rPr lang="en-GB" sz="2400" b="1" baseline="0" dirty="0" smtClean="0"/>
                        <a:t> of Concept</a:t>
                      </a:r>
                      <a:endParaRPr lang="en-GB" sz="2400" b="1" dirty="0"/>
                    </a:p>
                  </a:txBody>
                  <a:tcPr marL="169202" marR="169202" anchor="ctr">
                    <a:solidFill>
                      <a:schemeClr val="tx2">
                        <a:lumMod val="20000"/>
                        <a:lumOff val="80000"/>
                      </a:schemeClr>
                    </a:solidFill>
                  </a:tcPr>
                </a:tc>
              </a:tr>
            </a:tbl>
          </a:graphicData>
        </a:graphic>
      </p:graphicFrame>
      <p:sp>
        <p:nvSpPr>
          <p:cNvPr id="3" name="Title 2"/>
          <p:cNvSpPr>
            <a:spLocks noGrp="1"/>
          </p:cNvSpPr>
          <p:nvPr>
            <p:ph type="title"/>
          </p:nvPr>
        </p:nvSpPr>
        <p:spPr/>
        <p:txBody>
          <a:bodyPr>
            <a:normAutofit/>
          </a:bodyPr>
          <a:lstStyle/>
          <a:p>
            <a:r>
              <a:rPr lang="en-GB" sz="2800" dirty="0" smtClean="0"/>
              <a:t>ERC in H2020– Five Schemes</a:t>
            </a:r>
            <a:endParaRPr lang="en-GB" sz="2800" dirty="0"/>
          </a:p>
        </p:txBody>
      </p:sp>
      <p:sp>
        <p:nvSpPr>
          <p:cNvPr id="6" name="TextBox 5"/>
          <p:cNvSpPr txBox="1"/>
          <p:nvPr/>
        </p:nvSpPr>
        <p:spPr>
          <a:xfrm>
            <a:off x="1016000" y="5359121"/>
            <a:ext cx="8403772" cy="646331"/>
          </a:xfrm>
          <a:prstGeom prst="rect">
            <a:avLst/>
          </a:prstGeom>
          <a:noFill/>
        </p:spPr>
        <p:txBody>
          <a:bodyPr wrap="square" rtlCol="0">
            <a:spAutoFit/>
          </a:bodyPr>
          <a:lstStyle/>
          <a:p>
            <a:r>
              <a:rPr lang="en-GB" sz="1800" b="1" dirty="0" smtClean="0"/>
              <a:t>Please see the ERC’s April 2013 statement on the timing of the 2014 calls: </a:t>
            </a:r>
            <a:r>
              <a:rPr lang="en-GB" sz="1800" dirty="0" smtClean="0">
                <a:hlinkClick r:id="rId3"/>
              </a:rPr>
              <a:t>http://erc.europa.eu/update-ERC-calls-proposals-2014</a:t>
            </a:r>
            <a:r>
              <a:rPr lang="en-GB" sz="1800" dirty="0" smtClean="0"/>
              <a:t>  </a:t>
            </a:r>
            <a:endParaRPr lang="en-US" sz="1800" dirty="0"/>
          </a:p>
        </p:txBody>
      </p:sp>
    </p:spTree>
    <p:extLst>
      <p:ext uri="{BB962C8B-B14F-4D97-AF65-F5344CB8AC3E}">
        <p14:creationId xmlns:p14="http://schemas.microsoft.com/office/powerpoint/2010/main" val="245450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p:txBody>
          <a:bodyPr/>
          <a:lstStyle/>
          <a:p>
            <a:r>
              <a:rPr lang="en-GB" dirty="0"/>
              <a:t>Marie </a:t>
            </a:r>
            <a:r>
              <a:rPr lang="en-GB" dirty="0" err="1"/>
              <a:t>Skłodowska</a:t>
            </a:r>
            <a:r>
              <a:rPr lang="en-GB" dirty="0"/>
              <a:t>-Curie Actions</a:t>
            </a:r>
          </a:p>
        </p:txBody>
      </p:sp>
    </p:spTree>
    <p:extLst>
      <p:ext uri="{BB962C8B-B14F-4D97-AF65-F5344CB8AC3E}">
        <p14:creationId xmlns:p14="http://schemas.microsoft.com/office/powerpoint/2010/main" val="116884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669820"/>
            <a:ext cx="8915400" cy="4525962"/>
          </a:xfrm>
        </p:spPr>
        <p:txBody>
          <a:bodyPr>
            <a:normAutofit fontScale="92500" lnSpcReduction="20000"/>
          </a:bodyPr>
          <a:lstStyle/>
          <a:p>
            <a:pPr marL="457200" indent="-457200">
              <a:spcBef>
                <a:spcPts val="600"/>
              </a:spcBef>
              <a:defRPr/>
            </a:pPr>
            <a:r>
              <a:rPr lang="en-GB" sz="2800" dirty="0" smtClean="0"/>
              <a:t>Operates in a ‘bottom-up’ basis, open to all research and innovation areas</a:t>
            </a:r>
          </a:p>
          <a:p>
            <a:pPr marL="457200" indent="-457200">
              <a:spcBef>
                <a:spcPts val="600"/>
              </a:spcBef>
              <a:defRPr/>
            </a:pPr>
            <a:endParaRPr lang="en-GB" sz="2800" dirty="0" smtClean="0"/>
          </a:p>
          <a:p>
            <a:pPr marL="457200" indent="-457200">
              <a:spcBef>
                <a:spcPts val="600"/>
              </a:spcBef>
              <a:defRPr/>
            </a:pPr>
            <a:r>
              <a:rPr lang="en-GB" sz="2800" dirty="0" smtClean="0"/>
              <a:t>Mobility is a key requirement</a:t>
            </a:r>
          </a:p>
          <a:p>
            <a:pPr marL="457200" indent="-457200">
              <a:spcBef>
                <a:spcPts val="600"/>
              </a:spcBef>
              <a:defRPr/>
            </a:pPr>
            <a:endParaRPr lang="en-GB" sz="2800" dirty="0" smtClean="0"/>
          </a:p>
          <a:p>
            <a:pPr marL="457200" indent="-457200">
              <a:spcBef>
                <a:spcPts val="600"/>
              </a:spcBef>
              <a:defRPr/>
            </a:pPr>
            <a:r>
              <a:rPr lang="en-GB" sz="2800" dirty="0" smtClean="0"/>
              <a:t>Key areas supported:</a:t>
            </a:r>
          </a:p>
          <a:p>
            <a:pPr marL="712788" lvl="1" indent="-457200">
              <a:spcBef>
                <a:spcPts val="600"/>
              </a:spcBef>
              <a:defRPr/>
            </a:pPr>
            <a:r>
              <a:rPr lang="en-GB" sz="2400" dirty="0" smtClean="0"/>
              <a:t>Fostering </a:t>
            </a:r>
            <a:r>
              <a:rPr lang="en-GB" sz="2400" dirty="0"/>
              <a:t>new skills by means of excellent initial training of researchers</a:t>
            </a:r>
          </a:p>
          <a:p>
            <a:pPr marL="712788" lvl="1" indent="-457200">
              <a:spcBef>
                <a:spcPts val="600"/>
              </a:spcBef>
              <a:defRPr/>
            </a:pPr>
            <a:r>
              <a:rPr lang="en-GB" sz="2400" dirty="0"/>
              <a:t>Nurturing excellence by means of cross-border and cross-sector mobility</a:t>
            </a:r>
          </a:p>
          <a:p>
            <a:pPr marL="712788" lvl="1" indent="-457200">
              <a:spcBef>
                <a:spcPts val="600"/>
              </a:spcBef>
              <a:defRPr/>
            </a:pPr>
            <a:r>
              <a:rPr lang="en-GB" sz="2400" dirty="0"/>
              <a:t>Stimulating innovation by means of cross-fertilisation of knowledge</a:t>
            </a:r>
          </a:p>
          <a:p>
            <a:pPr marL="712788" lvl="1" indent="-457200">
              <a:spcBef>
                <a:spcPts val="600"/>
              </a:spcBef>
              <a:defRPr/>
            </a:pPr>
            <a:r>
              <a:rPr lang="en-GB" sz="2400" dirty="0"/>
              <a:t>Co-funding of </a:t>
            </a:r>
            <a:r>
              <a:rPr lang="en-GB" sz="2400" dirty="0" smtClean="0"/>
              <a:t>activities</a:t>
            </a:r>
            <a:endParaRPr lang="en-GB" sz="2400" dirty="0"/>
          </a:p>
          <a:p>
            <a:endParaRPr lang="en-GB" dirty="0"/>
          </a:p>
        </p:txBody>
      </p:sp>
      <p:sp>
        <p:nvSpPr>
          <p:cNvPr id="3" name="Title 2"/>
          <p:cNvSpPr>
            <a:spLocks noGrp="1"/>
          </p:cNvSpPr>
          <p:nvPr>
            <p:ph type="title"/>
          </p:nvPr>
        </p:nvSpPr>
        <p:spPr/>
        <p:txBody>
          <a:bodyPr>
            <a:normAutofit/>
          </a:bodyPr>
          <a:lstStyle/>
          <a:p>
            <a:r>
              <a:rPr lang="en-GB" dirty="0" smtClean="0"/>
              <a:t>MSCA</a:t>
            </a:r>
            <a:r>
              <a:rPr lang="en-GB" dirty="0"/>
              <a:t> </a:t>
            </a:r>
            <a:r>
              <a:rPr lang="en-GB" dirty="0" smtClean="0"/>
              <a:t>in Horizon 2020</a:t>
            </a:r>
            <a:endParaRPr lang="en-GB" dirty="0"/>
          </a:p>
        </p:txBody>
      </p:sp>
    </p:spTree>
    <p:extLst>
      <p:ext uri="{BB962C8B-B14F-4D97-AF65-F5344CB8AC3E}">
        <p14:creationId xmlns:p14="http://schemas.microsoft.com/office/powerpoint/2010/main" val="133932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6042488"/>
              </p:ext>
            </p:extLst>
          </p:nvPr>
        </p:nvGraphicFramePr>
        <p:xfrm>
          <a:off x="961926" y="1394228"/>
          <a:ext cx="7773060" cy="4468227"/>
        </p:xfrm>
        <a:graphic>
          <a:graphicData uri="http://schemas.openxmlformats.org/drawingml/2006/table">
            <a:tbl>
              <a:tblPr firstRow="1" bandRow="1">
                <a:tableStyleId>{5C22544A-7EE6-4342-B048-85BDC9FD1C3A}</a:tableStyleId>
              </a:tblPr>
              <a:tblGrid>
                <a:gridCol w="1920914"/>
                <a:gridCol w="1501334"/>
                <a:gridCol w="4350812"/>
              </a:tblGrid>
              <a:tr h="692172">
                <a:tc>
                  <a:txBody>
                    <a:bodyPr/>
                    <a:lstStyle/>
                    <a:p>
                      <a:pPr algn="ctr"/>
                      <a:r>
                        <a:rPr lang="en-GB" sz="1700" dirty="0" smtClean="0"/>
                        <a:t>FP7</a:t>
                      </a:r>
                      <a:endParaRPr lang="en-GB" sz="1700" b="1" dirty="0">
                        <a:solidFill>
                          <a:schemeClr val="tx1"/>
                        </a:solidFill>
                      </a:endParaRPr>
                    </a:p>
                  </a:txBody>
                  <a:tcPr marL="77870" marR="77870" marT="38935" marB="38935" anchor="ctr"/>
                </a:tc>
                <a:tc gridSpan="2">
                  <a:txBody>
                    <a:bodyPr/>
                    <a:lstStyle/>
                    <a:p>
                      <a:pPr algn="ctr"/>
                      <a:r>
                        <a:rPr lang="en-GB" sz="1700" dirty="0" smtClean="0"/>
                        <a:t>Horizon 2020</a:t>
                      </a:r>
                      <a:endParaRPr lang="en-GB" sz="1700" b="1" dirty="0">
                        <a:solidFill>
                          <a:schemeClr val="tx1"/>
                        </a:solidFill>
                      </a:endParaRPr>
                    </a:p>
                  </a:txBody>
                  <a:tcPr marL="77870" marR="77870" marT="38935" marB="38935" anchor="ctr"/>
                </a:tc>
                <a:tc hMerge="1">
                  <a:txBody>
                    <a:bodyPr/>
                    <a:lstStyle/>
                    <a:p>
                      <a:pPr algn="ctr"/>
                      <a:endParaRPr lang="en-GB" sz="2400" b="1" dirty="0">
                        <a:solidFill>
                          <a:schemeClr val="tx1"/>
                        </a:solidFill>
                      </a:endParaRPr>
                    </a:p>
                  </a:txBody>
                  <a:tcPr anchor="ctr">
                    <a:solidFill>
                      <a:schemeClr val="tx2">
                        <a:lumMod val="20000"/>
                        <a:lumOff val="80000"/>
                      </a:schemeClr>
                    </a:solidFill>
                  </a:tcPr>
                </a:tc>
              </a:tr>
              <a:tr h="692172">
                <a:tc>
                  <a:txBody>
                    <a:bodyPr/>
                    <a:lstStyle/>
                    <a:p>
                      <a:pPr algn="ctr"/>
                      <a:r>
                        <a:rPr lang="en-GB" sz="1700" dirty="0" smtClean="0"/>
                        <a:t>ITN</a:t>
                      </a:r>
                      <a:endParaRPr lang="en-GB" sz="1700" b="1" dirty="0">
                        <a:solidFill>
                          <a:schemeClr val="tx1"/>
                        </a:solidFill>
                      </a:endParaRPr>
                    </a:p>
                  </a:txBody>
                  <a:tcPr marL="77870" marR="77870" marT="38935" marB="38935" anchor="ctr"/>
                </a:tc>
                <a:tc>
                  <a:txBody>
                    <a:bodyPr/>
                    <a:lstStyle/>
                    <a:p>
                      <a:pPr algn="ctr"/>
                      <a:r>
                        <a:rPr lang="en-GB" sz="1700" b="1" dirty="0" smtClean="0"/>
                        <a:t>ITN</a:t>
                      </a:r>
                      <a:endParaRPr lang="en-GB" sz="1700" b="1" dirty="0">
                        <a:solidFill>
                          <a:schemeClr val="tx1"/>
                        </a:solidFill>
                      </a:endParaRPr>
                    </a:p>
                  </a:txBody>
                  <a:tcPr marL="77870" marR="77870" marT="38935" marB="38935" anchor="ctr"/>
                </a:tc>
                <a:tc>
                  <a:txBody>
                    <a:bodyPr/>
                    <a:lstStyle/>
                    <a:p>
                      <a:pPr algn="ctr"/>
                      <a:r>
                        <a:rPr lang="en-GB" sz="1700" dirty="0" smtClean="0"/>
                        <a:t>Innovative</a:t>
                      </a:r>
                      <a:r>
                        <a:rPr lang="en-GB" sz="1700" baseline="0" dirty="0" smtClean="0"/>
                        <a:t> Training Networks </a:t>
                      </a:r>
                    </a:p>
                    <a:p>
                      <a:pPr algn="ctr"/>
                      <a:r>
                        <a:rPr lang="en-GB" sz="1500" baseline="0" dirty="0" smtClean="0"/>
                        <a:t>(Early Stage Researchers)</a:t>
                      </a:r>
                      <a:endParaRPr lang="en-GB" sz="1500" b="1" dirty="0">
                        <a:solidFill>
                          <a:schemeClr val="tx1"/>
                        </a:solidFill>
                      </a:endParaRPr>
                    </a:p>
                  </a:txBody>
                  <a:tcPr marL="77870" marR="77870" marT="38935" marB="38935" anchor="ctr"/>
                </a:tc>
              </a:tr>
              <a:tr h="337435">
                <a:tc>
                  <a:txBody>
                    <a:bodyPr/>
                    <a:lstStyle/>
                    <a:p>
                      <a:pPr algn="ctr"/>
                      <a:r>
                        <a:rPr lang="en-GB" sz="1700" dirty="0" smtClean="0"/>
                        <a:t>IEF</a:t>
                      </a:r>
                      <a:endParaRPr lang="en-GB" sz="1700" b="1" dirty="0"/>
                    </a:p>
                  </a:txBody>
                  <a:tcPr marL="77870" marR="77870" marT="38935" marB="38935" anchor="ctr">
                    <a:solidFill>
                      <a:srgbClr val="EAE7E8"/>
                    </a:solidFill>
                  </a:tcPr>
                </a:tc>
                <a:tc rowSpan="4">
                  <a:txBody>
                    <a:bodyPr/>
                    <a:lstStyle/>
                    <a:p>
                      <a:pPr algn="ctr"/>
                      <a:r>
                        <a:rPr lang="en-GB" sz="1700" b="1" dirty="0" smtClean="0"/>
                        <a:t>IF</a:t>
                      </a:r>
                      <a:endParaRPr lang="en-GB" sz="1700" b="1" dirty="0"/>
                    </a:p>
                  </a:txBody>
                  <a:tcPr marL="77870" marR="77870" marT="38935" marB="38935" anchor="ctr"/>
                </a:tc>
                <a:tc rowSpan="4">
                  <a:txBody>
                    <a:bodyPr/>
                    <a:lstStyle/>
                    <a:p>
                      <a:pPr algn="ctr"/>
                      <a:r>
                        <a:rPr lang="en-GB" sz="1700" dirty="0" smtClean="0"/>
                        <a:t>Individual Fellowships</a:t>
                      </a:r>
                    </a:p>
                    <a:p>
                      <a:pPr algn="ctr"/>
                      <a:r>
                        <a:rPr lang="en-GB" sz="1500" dirty="0" smtClean="0"/>
                        <a:t>(Experienced Researchers)</a:t>
                      </a:r>
                      <a:endParaRPr lang="en-GB" sz="1500" b="1" dirty="0"/>
                    </a:p>
                  </a:txBody>
                  <a:tcPr marL="77870" marR="77870" marT="38935" marB="38935" anchor="ctr"/>
                </a:tc>
              </a:tr>
              <a:tr h="337435">
                <a:tc>
                  <a:txBody>
                    <a:bodyPr/>
                    <a:lstStyle/>
                    <a:p>
                      <a:pPr algn="ctr"/>
                      <a:r>
                        <a:rPr lang="en-GB" sz="1700" dirty="0" smtClean="0"/>
                        <a:t>IOF</a:t>
                      </a:r>
                      <a:endParaRPr lang="en-GB" sz="1700" b="1" dirty="0"/>
                    </a:p>
                  </a:txBody>
                  <a:tcPr marL="77870" marR="77870" marT="38935" marB="38935" anchor="ctr">
                    <a:solidFill>
                      <a:srgbClr val="EAE7E8"/>
                    </a:solidFill>
                  </a:tcPr>
                </a:tc>
                <a:tc vMerge="1">
                  <a:txBody>
                    <a:bodyPr/>
                    <a:lstStyle/>
                    <a:p>
                      <a:endParaRPr lang="en-GB"/>
                    </a:p>
                  </a:txBody>
                  <a:tcPr/>
                </a:tc>
                <a:tc vMerge="1">
                  <a:txBody>
                    <a:bodyPr/>
                    <a:lstStyle/>
                    <a:p>
                      <a:endParaRPr lang="en-GB"/>
                    </a:p>
                  </a:txBody>
                  <a:tcPr/>
                </a:tc>
              </a:tr>
              <a:tr h="337435">
                <a:tc>
                  <a:txBody>
                    <a:bodyPr/>
                    <a:lstStyle/>
                    <a:p>
                      <a:pPr algn="ctr"/>
                      <a:r>
                        <a:rPr lang="en-GB" sz="1700" dirty="0" smtClean="0"/>
                        <a:t>IIF</a:t>
                      </a:r>
                      <a:endParaRPr lang="en-GB" sz="1700" b="1" dirty="0"/>
                    </a:p>
                  </a:txBody>
                  <a:tcPr marL="77870" marR="77870" marT="38935" marB="38935" anchor="ctr">
                    <a:solidFill>
                      <a:srgbClr val="EAE7E8"/>
                    </a:solidFill>
                  </a:tcPr>
                </a:tc>
                <a:tc vMerge="1">
                  <a:txBody>
                    <a:bodyPr/>
                    <a:lstStyle/>
                    <a:p>
                      <a:endParaRPr lang="en-GB"/>
                    </a:p>
                  </a:txBody>
                  <a:tcPr/>
                </a:tc>
                <a:tc vMerge="1">
                  <a:txBody>
                    <a:bodyPr/>
                    <a:lstStyle/>
                    <a:p>
                      <a:endParaRPr lang="en-GB"/>
                    </a:p>
                  </a:txBody>
                  <a:tcPr/>
                </a:tc>
              </a:tr>
              <a:tr h="337435">
                <a:tc>
                  <a:txBody>
                    <a:bodyPr/>
                    <a:lstStyle/>
                    <a:p>
                      <a:pPr algn="ctr"/>
                      <a:r>
                        <a:rPr lang="en-GB" sz="1700" dirty="0" smtClean="0"/>
                        <a:t>CIG</a:t>
                      </a:r>
                      <a:endParaRPr lang="en-GB" sz="1700" b="1" dirty="0"/>
                    </a:p>
                  </a:txBody>
                  <a:tcPr marL="77870" marR="77870" marT="38935" marB="38935" anchor="ctr">
                    <a:solidFill>
                      <a:srgbClr val="EAE7E8"/>
                    </a:solidFill>
                  </a:tcPr>
                </a:tc>
                <a:tc vMerge="1">
                  <a:txBody>
                    <a:bodyPr/>
                    <a:lstStyle/>
                    <a:p>
                      <a:endParaRPr lang="en-GB"/>
                    </a:p>
                  </a:txBody>
                  <a:tcPr/>
                </a:tc>
                <a:tc vMerge="1">
                  <a:txBody>
                    <a:bodyPr/>
                    <a:lstStyle/>
                    <a:p>
                      <a:endParaRPr lang="en-GB"/>
                    </a:p>
                  </a:txBody>
                  <a:tcPr/>
                </a:tc>
              </a:tr>
              <a:tr h="409434">
                <a:tc>
                  <a:txBody>
                    <a:bodyPr/>
                    <a:lstStyle/>
                    <a:p>
                      <a:pPr algn="ctr"/>
                      <a:r>
                        <a:rPr lang="en-GB" sz="1700" dirty="0" smtClean="0"/>
                        <a:t>IAPP</a:t>
                      </a:r>
                      <a:endParaRPr lang="en-GB" sz="1700" b="1" dirty="0"/>
                    </a:p>
                  </a:txBody>
                  <a:tcPr marL="77870" marR="77870" marT="38935" marB="38935" anchor="ctr">
                    <a:solidFill>
                      <a:srgbClr val="D3CBCD"/>
                    </a:solidFill>
                  </a:tcPr>
                </a:tc>
                <a:tc rowSpan="2">
                  <a:txBody>
                    <a:bodyPr/>
                    <a:lstStyle/>
                    <a:p>
                      <a:pPr algn="ctr"/>
                      <a:r>
                        <a:rPr lang="en-GB" sz="1700" b="1" dirty="0" smtClean="0"/>
                        <a:t>RISE</a:t>
                      </a:r>
                      <a:endParaRPr lang="en-GB" sz="1700" b="1" dirty="0"/>
                    </a:p>
                  </a:txBody>
                  <a:tcPr marL="77870" marR="77870" marT="38935" marB="38935" anchor="ctr">
                    <a:solidFill>
                      <a:srgbClr val="D3CBCD"/>
                    </a:solidFill>
                  </a:tcPr>
                </a:tc>
                <a:tc rowSpan="2">
                  <a:txBody>
                    <a:bodyPr/>
                    <a:lstStyle/>
                    <a:p>
                      <a:pPr algn="ctr"/>
                      <a:r>
                        <a:rPr lang="en-GB" sz="1700" dirty="0" smtClean="0"/>
                        <a:t>Research and Innovation</a:t>
                      </a:r>
                      <a:r>
                        <a:rPr lang="en-GB" sz="1700" baseline="0" dirty="0" smtClean="0"/>
                        <a:t> Staff Exchange</a:t>
                      </a:r>
                    </a:p>
                    <a:p>
                      <a:pPr algn="ctr"/>
                      <a:r>
                        <a:rPr lang="en-GB" sz="1500" baseline="0" dirty="0" smtClean="0"/>
                        <a:t>(Exchange of Staff)</a:t>
                      </a:r>
                      <a:endParaRPr lang="en-GB" sz="1500" b="1" dirty="0"/>
                    </a:p>
                  </a:txBody>
                  <a:tcPr marL="77870" marR="77870" marT="38935" marB="38935" anchor="ctr">
                    <a:solidFill>
                      <a:srgbClr val="D3CBCD"/>
                    </a:solidFill>
                  </a:tcPr>
                </a:tc>
              </a:tr>
              <a:tr h="409434">
                <a:tc>
                  <a:txBody>
                    <a:bodyPr/>
                    <a:lstStyle/>
                    <a:p>
                      <a:pPr algn="ctr"/>
                      <a:r>
                        <a:rPr lang="en-GB" sz="1700" dirty="0" smtClean="0"/>
                        <a:t>IRSES</a:t>
                      </a:r>
                      <a:endParaRPr lang="en-GB" sz="1700" b="1" dirty="0"/>
                    </a:p>
                  </a:txBody>
                  <a:tcPr marL="77870" marR="77870" marT="38935" marB="38935" anchor="ctr">
                    <a:solidFill>
                      <a:srgbClr val="D3CBCD"/>
                    </a:solidFill>
                  </a:tcPr>
                </a:tc>
                <a:tc vMerge="1">
                  <a:txBody>
                    <a:bodyPr/>
                    <a:lstStyle/>
                    <a:p>
                      <a:endParaRPr lang="en-GB"/>
                    </a:p>
                  </a:txBody>
                  <a:tcPr/>
                </a:tc>
                <a:tc vMerge="1">
                  <a:txBody>
                    <a:bodyPr/>
                    <a:lstStyle/>
                    <a:p>
                      <a:endParaRPr lang="en-GB"/>
                    </a:p>
                  </a:txBody>
                  <a:tcPr/>
                </a:tc>
              </a:tr>
              <a:tr h="915275">
                <a:tc>
                  <a:txBody>
                    <a:bodyPr/>
                    <a:lstStyle/>
                    <a:p>
                      <a:pPr algn="ctr"/>
                      <a:r>
                        <a:rPr lang="en-GB" sz="1700" dirty="0" smtClean="0"/>
                        <a:t>COFUND</a:t>
                      </a:r>
                      <a:endParaRPr lang="en-GB" sz="1700" b="1" dirty="0"/>
                    </a:p>
                  </a:txBody>
                  <a:tcPr marL="77870" marR="77870" marT="38935" marB="38935" anchor="ctr"/>
                </a:tc>
                <a:tc>
                  <a:txBody>
                    <a:bodyPr/>
                    <a:lstStyle/>
                    <a:p>
                      <a:pPr algn="ctr"/>
                      <a:r>
                        <a:rPr lang="en-GB" sz="1700" b="1" dirty="0" smtClean="0"/>
                        <a:t>COFUND</a:t>
                      </a:r>
                      <a:endParaRPr lang="en-GB" sz="1700" b="1" dirty="0"/>
                    </a:p>
                  </a:txBody>
                  <a:tcPr marL="77870" marR="77870" marT="38935" marB="38935" anchor="ctr"/>
                </a:tc>
                <a:tc>
                  <a:txBody>
                    <a:bodyPr/>
                    <a:lstStyle/>
                    <a:p>
                      <a:pPr algn="ctr"/>
                      <a:r>
                        <a:rPr lang="en-GB" sz="1700" dirty="0" err="1" smtClean="0"/>
                        <a:t>Cofunding</a:t>
                      </a:r>
                      <a:r>
                        <a:rPr lang="en-GB" sz="1700" dirty="0" smtClean="0"/>
                        <a:t> or regional, national and international programmes</a:t>
                      </a:r>
                      <a:endParaRPr lang="en-GB" sz="1700" b="1" dirty="0"/>
                    </a:p>
                  </a:txBody>
                  <a:tcPr marL="77870" marR="77870" marT="38935" marB="38935" anchor="ctr"/>
                </a:tc>
              </a:tr>
            </a:tbl>
          </a:graphicData>
        </a:graphic>
      </p:graphicFrame>
      <p:sp>
        <p:nvSpPr>
          <p:cNvPr id="3" name="Title 2"/>
          <p:cNvSpPr>
            <a:spLocks noGrp="1"/>
          </p:cNvSpPr>
          <p:nvPr>
            <p:ph type="title"/>
          </p:nvPr>
        </p:nvSpPr>
        <p:spPr>
          <a:xfrm>
            <a:off x="538842" y="289153"/>
            <a:ext cx="7812073" cy="1143000"/>
          </a:xfrm>
        </p:spPr>
        <p:txBody>
          <a:bodyPr/>
          <a:lstStyle/>
          <a:p>
            <a:r>
              <a:rPr lang="en-GB" dirty="0" smtClean="0"/>
              <a:t>MSCA – 4 Schemes</a:t>
            </a:r>
            <a:endParaRPr lang="en-GB" dirty="0"/>
          </a:p>
        </p:txBody>
      </p:sp>
      <p:sp>
        <p:nvSpPr>
          <p:cNvPr id="2" name="Right Brace 1"/>
          <p:cNvSpPr/>
          <p:nvPr/>
        </p:nvSpPr>
        <p:spPr>
          <a:xfrm>
            <a:off x="2237686" y="2883071"/>
            <a:ext cx="407888" cy="112478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2237686" y="4200584"/>
            <a:ext cx="407888" cy="6365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3080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495300" y="1343891"/>
            <a:ext cx="8915400" cy="4663403"/>
          </a:xfrm>
        </p:spPr>
        <p:txBody>
          <a:bodyPr>
            <a:normAutofit/>
          </a:bodyPr>
          <a:lstStyle/>
          <a:p>
            <a:pPr>
              <a:lnSpc>
                <a:spcPct val="90000"/>
              </a:lnSpc>
              <a:spcBef>
                <a:spcPct val="15000"/>
              </a:spcBef>
              <a:spcAft>
                <a:spcPts val="600"/>
              </a:spcAft>
            </a:pPr>
            <a:r>
              <a:rPr lang="en-GB" sz="2400" b="1" dirty="0" smtClean="0"/>
              <a:t>UKRO’s Mission:</a:t>
            </a:r>
          </a:p>
          <a:p>
            <a:pPr marL="393192" lvl="1" indent="0">
              <a:lnSpc>
                <a:spcPct val="90000"/>
              </a:lnSpc>
              <a:spcBef>
                <a:spcPct val="15000"/>
              </a:spcBef>
              <a:spcAft>
                <a:spcPts val="600"/>
              </a:spcAft>
              <a:buNone/>
            </a:pPr>
            <a:r>
              <a:rPr lang="en-GB" sz="2400" dirty="0" smtClean="0"/>
              <a:t>“To promote effective </a:t>
            </a:r>
            <a:r>
              <a:rPr lang="en-GB" sz="2400" dirty="0"/>
              <a:t>UK </a:t>
            </a:r>
            <a:r>
              <a:rPr lang="en-GB" sz="2400" dirty="0" smtClean="0"/>
              <a:t>engagement in </a:t>
            </a:r>
            <a:r>
              <a:rPr lang="en-GB" sz="2400" dirty="0"/>
              <a:t>EU research, innovation and </a:t>
            </a:r>
            <a:r>
              <a:rPr lang="en-GB" sz="2400" dirty="0" smtClean="0"/>
              <a:t>higher education activities”</a:t>
            </a:r>
          </a:p>
          <a:p>
            <a:pPr marL="393192" lvl="1" indent="0">
              <a:lnSpc>
                <a:spcPct val="90000"/>
              </a:lnSpc>
              <a:spcBef>
                <a:spcPct val="15000"/>
              </a:spcBef>
              <a:spcAft>
                <a:spcPts val="600"/>
              </a:spcAft>
              <a:buNone/>
            </a:pPr>
            <a:endParaRPr lang="en-US" sz="2000" dirty="0"/>
          </a:p>
          <a:p>
            <a:pPr>
              <a:lnSpc>
                <a:spcPct val="90000"/>
              </a:lnSpc>
              <a:spcBef>
                <a:spcPct val="15000"/>
              </a:spcBef>
              <a:spcAft>
                <a:spcPts val="600"/>
              </a:spcAft>
            </a:pPr>
            <a:r>
              <a:rPr lang="en-US" sz="2400" b="1" dirty="0" smtClean="0"/>
              <a:t>The Office:</a:t>
            </a:r>
          </a:p>
          <a:p>
            <a:pPr lvl="1">
              <a:lnSpc>
                <a:spcPct val="90000"/>
              </a:lnSpc>
              <a:spcBef>
                <a:spcPct val="15000"/>
              </a:spcBef>
              <a:spcAft>
                <a:spcPts val="600"/>
              </a:spcAft>
            </a:pPr>
            <a:r>
              <a:rPr lang="en-US" sz="2400" dirty="0" smtClean="0"/>
              <a:t>Is based in Brussels, was established in 1984</a:t>
            </a:r>
          </a:p>
          <a:p>
            <a:pPr lvl="1">
              <a:lnSpc>
                <a:spcPct val="90000"/>
              </a:lnSpc>
              <a:spcBef>
                <a:spcPct val="15000"/>
              </a:spcBef>
              <a:spcAft>
                <a:spcPts val="600"/>
              </a:spcAft>
            </a:pPr>
            <a:r>
              <a:rPr lang="en-GB" sz="2400" dirty="0" smtClean="0"/>
              <a:t>Is sponsored by the seven UK Research Councils</a:t>
            </a:r>
          </a:p>
          <a:p>
            <a:pPr lvl="1">
              <a:lnSpc>
                <a:spcPct val="90000"/>
              </a:lnSpc>
              <a:spcBef>
                <a:spcPct val="15000"/>
              </a:spcBef>
              <a:spcAft>
                <a:spcPts val="600"/>
              </a:spcAft>
            </a:pPr>
            <a:r>
              <a:rPr lang="en-GB" sz="2400" dirty="0" smtClean="0"/>
              <a:t>Around 130 research organisations subscribe to UKRO</a:t>
            </a:r>
          </a:p>
          <a:p>
            <a:pPr marL="109728" indent="0">
              <a:lnSpc>
                <a:spcPct val="90000"/>
              </a:lnSpc>
              <a:spcBef>
                <a:spcPct val="15000"/>
              </a:spcBef>
              <a:spcAft>
                <a:spcPct val="15000"/>
              </a:spcAft>
              <a:buNone/>
            </a:pPr>
            <a:endParaRPr lang="en-GB" sz="1000" dirty="0" smtClean="0"/>
          </a:p>
          <a:p>
            <a:pPr>
              <a:lnSpc>
                <a:spcPct val="90000"/>
              </a:lnSpc>
              <a:spcBef>
                <a:spcPct val="15000"/>
              </a:spcBef>
              <a:spcAft>
                <a:spcPct val="15000"/>
              </a:spcAft>
            </a:pPr>
            <a:endParaRPr lang="en-GB" sz="1000" dirty="0" smtClean="0"/>
          </a:p>
          <a:p>
            <a:pPr>
              <a:lnSpc>
                <a:spcPct val="90000"/>
              </a:lnSpc>
              <a:spcBef>
                <a:spcPct val="15000"/>
              </a:spcBef>
              <a:spcAft>
                <a:spcPct val="15000"/>
              </a:spcAft>
            </a:pPr>
            <a:endParaRPr lang="en-GB" sz="1000" dirty="0" smtClean="0"/>
          </a:p>
          <a:p>
            <a:pPr>
              <a:lnSpc>
                <a:spcPct val="90000"/>
              </a:lnSpc>
              <a:spcBef>
                <a:spcPct val="15000"/>
              </a:spcBef>
              <a:spcAft>
                <a:spcPct val="15000"/>
              </a:spcAft>
            </a:pPr>
            <a:endParaRPr lang="en-GB" sz="1000" dirty="0" smtClean="0"/>
          </a:p>
          <a:p>
            <a:pPr>
              <a:lnSpc>
                <a:spcPct val="90000"/>
              </a:lnSpc>
              <a:spcBef>
                <a:spcPct val="15000"/>
              </a:spcBef>
              <a:spcAft>
                <a:spcPct val="15000"/>
              </a:spcAft>
            </a:pPr>
            <a:endParaRPr lang="en-US" sz="2200" dirty="0" smtClean="0"/>
          </a:p>
          <a:p>
            <a:pPr>
              <a:lnSpc>
                <a:spcPct val="90000"/>
              </a:lnSpc>
              <a:spcAft>
                <a:spcPct val="20000"/>
              </a:spcAft>
            </a:pPr>
            <a:endParaRPr lang="en-GB" sz="2000" dirty="0" smtClean="0"/>
          </a:p>
          <a:p>
            <a:pPr>
              <a:lnSpc>
                <a:spcPct val="90000"/>
              </a:lnSpc>
              <a:spcAft>
                <a:spcPct val="20000"/>
              </a:spcAft>
            </a:pPr>
            <a:endParaRPr lang="en-US" sz="2400" dirty="0" smtClean="0"/>
          </a:p>
        </p:txBody>
      </p:sp>
      <p:sp>
        <p:nvSpPr>
          <p:cNvPr id="3075" name="Rectangle 2"/>
          <p:cNvSpPr>
            <a:spLocks noGrp="1" noChangeArrowheads="1"/>
          </p:cNvSpPr>
          <p:nvPr>
            <p:ph type="title"/>
          </p:nvPr>
        </p:nvSpPr>
        <p:spPr/>
        <p:txBody>
          <a:bodyPr/>
          <a:lstStyle/>
          <a:p>
            <a:r>
              <a:rPr lang="en-GB" dirty="0" smtClean="0"/>
              <a:t>UK Research Office</a:t>
            </a:r>
            <a:endParaRPr lang="en-US" dirty="0" smtClean="0"/>
          </a:p>
        </p:txBody>
      </p:sp>
      <p:sp>
        <p:nvSpPr>
          <p:cNvPr id="3077" name="Text Box 5"/>
          <p:cNvSpPr txBox="1">
            <a:spLocks noChangeArrowheads="1"/>
          </p:cNvSpPr>
          <p:nvPr/>
        </p:nvSpPr>
        <p:spPr bwMode="auto">
          <a:xfrm>
            <a:off x="1079502" y="5943605"/>
            <a:ext cx="184731" cy="584775"/>
          </a:xfrm>
          <a:prstGeom prst="rect">
            <a:avLst/>
          </a:prstGeom>
          <a:noFill/>
          <a:ln w="9525" algn="ctr">
            <a:noFill/>
            <a:miter lim="800000"/>
            <a:headEnd/>
            <a:tailEnd/>
          </a:ln>
        </p:spPr>
        <p:txBody>
          <a:bodyPr wrap="none">
            <a:spAutoFit/>
          </a:bodyPr>
          <a:lstStyle/>
          <a:p>
            <a:endParaRPr lang="en-US"/>
          </a:p>
        </p:txBody>
      </p:sp>
      <p:sp>
        <p:nvSpPr>
          <p:cNvPr id="3078" name="Oval 6"/>
          <p:cNvSpPr>
            <a:spLocks noChangeArrowheads="1"/>
          </p:cNvSpPr>
          <p:nvPr/>
        </p:nvSpPr>
        <p:spPr bwMode="auto">
          <a:xfrm>
            <a:off x="2695577" y="6337300"/>
            <a:ext cx="914401" cy="914400"/>
          </a:xfrm>
          <a:prstGeom prst="ellipse">
            <a:avLst/>
          </a:prstGeom>
          <a:noFill/>
          <a:ln w="9525" algn="ctr">
            <a:noFill/>
            <a:round/>
            <a:headEnd/>
            <a:tailEnd/>
          </a:ln>
        </p:spPr>
        <p:txBody>
          <a:bodyPr wrap="none" anchor="ctr"/>
          <a:lstStyle/>
          <a:p>
            <a:endParaRPr lang="en-US"/>
          </a:p>
        </p:txBody>
      </p:sp>
      <p:pic>
        <p:nvPicPr>
          <p:cNvPr id="3079" name="Picture 7" descr="ESRC"/>
          <p:cNvPicPr>
            <a:picLocks noChangeAspect="1" noChangeArrowheads="1"/>
          </p:cNvPicPr>
          <p:nvPr/>
        </p:nvPicPr>
        <p:blipFill>
          <a:blip r:embed="rId3" cstate="print"/>
          <a:srcRect/>
          <a:stretch>
            <a:fillRect/>
          </a:stretch>
        </p:blipFill>
        <p:spPr bwMode="auto">
          <a:xfrm>
            <a:off x="4924805" y="5218814"/>
            <a:ext cx="798512" cy="617538"/>
          </a:xfrm>
          <a:prstGeom prst="rect">
            <a:avLst/>
          </a:prstGeom>
          <a:noFill/>
          <a:ln w="9525">
            <a:noFill/>
            <a:miter lim="800000"/>
            <a:headEnd/>
            <a:tailEnd/>
          </a:ln>
        </p:spPr>
      </p:pic>
      <p:pic>
        <p:nvPicPr>
          <p:cNvPr id="3080" name="Picture 8" descr="ahrc_logo"/>
          <p:cNvPicPr>
            <a:picLocks noChangeAspect="1" noChangeArrowheads="1"/>
          </p:cNvPicPr>
          <p:nvPr/>
        </p:nvPicPr>
        <p:blipFill>
          <a:blip r:embed="rId4" cstate="print"/>
          <a:srcRect/>
          <a:stretch>
            <a:fillRect/>
          </a:stretch>
        </p:blipFill>
        <p:spPr bwMode="auto">
          <a:xfrm>
            <a:off x="955240" y="5357722"/>
            <a:ext cx="1393825" cy="298450"/>
          </a:xfrm>
          <a:prstGeom prst="rect">
            <a:avLst/>
          </a:prstGeom>
          <a:noFill/>
          <a:ln w="9525">
            <a:noFill/>
            <a:miter lim="800000"/>
            <a:headEnd/>
            <a:tailEnd/>
          </a:ln>
        </p:spPr>
      </p:pic>
      <p:pic>
        <p:nvPicPr>
          <p:cNvPr id="3081" name="Picture 10" descr="epsrc"/>
          <p:cNvPicPr>
            <a:picLocks noChangeAspect="1" noChangeArrowheads="1"/>
          </p:cNvPicPr>
          <p:nvPr/>
        </p:nvPicPr>
        <p:blipFill>
          <a:blip r:embed="rId5" cstate="print"/>
          <a:srcRect/>
          <a:stretch>
            <a:fillRect/>
          </a:stretch>
        </p:blipFill>
        <p:spPr bwMode="auto">
          <a:xfrm>
            <a:off x="3582215" y="5317131"/>
            <a:ext cx="1343025" cy="530225"/>
          </a:xfrm>
          <a:prstGeom prst="rect">
            <a:avLst/>
          </a:prstGeom>
          <a:noFill/>
          <a:ln w="9525">
            <a:noFill/>
            <a:miter lim="800000"/>
            <a:headEnd/>
            <a:tailEnd/>
          </a:ln>
        </p:spPr>
      </p:pic>
      <p:pic>
        <p:nvPicPr>
          <p:cNvPr id="3082" name="Picture 11" descr="mrc_new"/>
          <p:cNvPicPr>
            <a:picLocks noChangeAspect="1" noChangeArrowheads="1"/>
          </p:cNvPicPr>
          <p:nvPr/>
        </p:nvPicPr>
        <p:blipFill>
          <a:blip r:embed="rId6" cstate="print"/>
          <a:srcRect/>
          <a:stretch>
            <a:fillRect/>
          </a:stretch>
        </p:blipFill>
        <p:spPr bwMode="auto">
          <a:xfrm>
            <a:off x="5878728" y="5314624"/>
            <a:ext cx="998537" cy="444500"/>
          </a:xfrm>
          <a:prstGeom prst="rect">
            <a:avLst/>
          </a:prstGeom>
          <a:noFill/>
          <a:ln w="9525">
            <a:noFill/>
            <a:miter lim="800000"/>
            <a:headEnd/>
            <a:tailEnd/>
          </a:ln>
        </p:spPr>
      </p:pic>
      <p:pic>
        <p:nvPicPr>
          <p:cNvPr id="3083" name="Picture 12" descr="NERC Logo 1000"/>
          <p:cNvPicPr>
            <a:picLocks noChangeAspect="1" noChangeArrowheads="1"/>
          </p:cNvPicPr>
          <p:nvPr/>
        </p:nvPicPr>
        <p:blipFill>
          <a:blip r:embed="rId7" cstate="print"/>
          <a:srcRect/>
          <a:stretch>
            <a:fillRect/>
          </a:stretch>
        </p:blipFill>
        <p:spPr bwMode="auto">
          <a:xfrm>
            <a:off x="6998148" y="5314624"/>
            <a:ext cx="1282700" cy="455613"/>
          </a:xfrm>
          <a:prstGeom prst="rect">
            <a:avLst/>
          </a:prstGeom>
          <a:noFill/>
          <a:ln w="9525">
            <a:noFill/>
            <a:miter lim="800000"/>
            <a:headEnd/>
            <a:tailEnd/>
          </a:ln>
        </p:spPr>
      </p:pic>
      <p:pic>
        <p:nvPicPr>
          <p:cNvPr id="3084" name="Picture 13" descr="STFC"/>
          <p:cNvPicPr>
            <a:picLocks noChangeAspect="1" noChangeArrowheads="1"/>
          </p:cNvPicPr>
          <p:nvPr/>
        </p:nvPicPr>
        <p:blipFill>
          <a:blip r:embed="rId8" cstate="print"/>
          <a:srcRect/>
          <a:stretch>
            <a:fillRect/>
          </a:stretch>
        </p:blipFill>
        <p:spPr bwMode="auto">
          <a:xfrm>
            <a:off x="8405539" y="5398997"/>
            <a:ext cx="1390650" cy="301625"/>
          </a:xfrm>
          <a:prstGeom prst="rect">
            <a:avLst/>
          </a:prstGeom>
          <a:noFill/>
          <a:ln w="9525">
            <a:noFill/>
            <a:miter lim="800000"/>
            <a:headEnd/>
            <a:tailEnd/>
          </a:ln>
        </p:spPr>
      </p:pic>
      <p:pic>
        <p:nvPicPr>
          <p:cNvPr id="3085" name="Picture 14" descr="ukro09_p01_bbsrc_logo"/>
          <p:cNvPicPr>
            <a:picLocks noChangeAspect="1" noChangeArrowheads="1"/>
          </p:cNvPicPr>
          <p:nvPr/>
        </p:nvPicPr>
        <p:blipFill>
          <a:blip r:embed="rId9" cstate="print"/>
          <a:srcRect/>
          <a:stretch>
            <a:fillRect/>
          </a:stretch>
        </p:blipFill>
        <p:spPr bwMode="auto">
          <a:xfrm>
            <a:off x="2551056" y="5443447"/>
            <a:ext cx="1030287" cy="257175"/>
          </a:xfrm>
          <a:prstGeom prst="rect">
            <a:avLst/>
          </a:prstGeom>
          <a:noFill/>
          <a:ln w="9525" algn="in">
            <a:noFill/>
            <a:miter lim="800000"/>
            <a:headEnd/>
            <a:tailEnd/>
          </a:ln>
        </p:spPr>
      </p:pic>
    </p:spTree>
    <p:extLst>
      <p:ext uri="{BB962C8B-B14F-4D97-AF65-F5344CB8AC3E}">
        <p14:creationId xmlns:p14="http://schemas.microsoft.com/office/powerpoint/2010/main" val="1470608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Horizon 2020</a:t>
            </a:r>
            <a:endParaRPr lang="en-GB" dirty="0"/>
          </a:p>
        </p:txBody>
      </p:sp>
      <p:sp>
        <p:nvSpPr>
          <p:cNvPr id="7" name="Text Placeholder 6"/>
          <p:cNvSpPr>
            <a:spLocks noGrp="1"/>
          </p:cNvSpPr>
          <p:nvPr>
            <p:ph type="body" idx="1"/>
          </p:nvPr>
        </p:nvSpPr>
        <p:spPr/>
        <p:txBody>
          <a:bodyPr/>
          <a:lstStyle/>
          <a:p>
            <a:r>
              <a:rPr lang="en-GB" dirty="0" smtClean="0"/>
              <a:t>Future Emerging Technologies</a:t>
            </a:r>
            <a:endParaRPr lang="en-GB" dirty="0"/>
          </a:p>
        </p:txBody>
      </p:sp>
    </p:spTree>
    <p:extLst>
      <p:ext uri="{BB962C8B-B14F-4D97-AF65-F5344CB8AC3E}">
        <p14:creationId xmlns:p14="http://schemas.microsoft.com/office/powerpoint/2010/main" val="1323968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81329"/>
            <a:ext cx="8915400" cy="4467952"/>
          </a:xfrm>
        </p:spPr>
        <p:txBody>
          <a:bodyPr/>
          <a:lstStyle/>
          <a:p>
            <a:r>
              <a:rPr lang="en-GB" sz="2100" dirty="0"/>
              <a:t>Expanded from ICT and Energy to be used as cross-cutting funding scheme</a:t>
            </a:r>
          </a:p>
          <a:p>
            <a:r>
              <a:rPr lang="en-GB" sz="2100" dirty="0"/>
              <a:t>Supports frontier research: alternative ideas, concepts or paradigms of risky or non-conventional nature</a:t>
            </a:r>
          </a:p>
          <a:p>
            <a:endParaRPr lang="en-GB" dirty="0"/>
          </a:p>
        </p:txBody>
      </p:sp>
      <p:sp>
        <p:nvSpPr>
          <p:cNvPr id="3" name="Title 2"/>
          <p:cNvSpPr>
            <a:spLocks noGrp="1"/>
          </p:cNvSpPr>
          <p:nvPr>
            <p:ph type="title"/>
          </p:nvPr>
        </p:nvSpPr>
        <p:spPr/>
        <p:txBody>
          <a:bodyPr/>
          <a:lstStyle/>
          <a:p>
            <a:r>
              <a:rPr lang="en-GB" dirty="0"/>
              <a:t>Overview of FET Activities</a:t>
            </a:r>
          </a:p>
        </p:txBody>
      </p:sp>
      <p:graphicFrame>
        <p:nvGraphicFramePr>
          <p:cNvPr id="4" name="Content Placeholder 3"/>
          <p:cNvGraphicFramePr>
            <a:graphicFrameLocks/>
          </p:cNvGraphicFramePr>
          <p:nvPr>
            <p:extLst>
              <p:ext uri="{D42A27DB-BD31-4B8C-83A1-F6EECF244321}">
                <p14:modId xmlns:p14="http://schemas.microsoft.com/office/powerpoint/2010/main" val="4043994177"/>
              </p:ext>
            </p:extLst>
          </p:nvPr>
        </p:nvGraphicFramePr>
        <p:xfrm>
          <a:off x="350495" y="2852936"/>
          <a:ext cx="8970997"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848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Non-topical and Non-descriptive</a:t>
            </a:r>
          </a:p>
          <a:p>
            <a:pPr marL="109728" indent="0">
              <a:buNone/>
            </a:pPr>
            <a:endParaRPr lang="en-GB" dirty="0" smtClean="0"/>
          </a:p>
          <a:p>
            <a:r>
              <a:rPr lang="en-GB" dirty="0" smtClean="0"/>
              <a:t>Characteristics</a:t>
            </a:r>
          </a:p>
          <a:p>
            <a:pPr lvl="1"/>
            <a:r>
              <a:rPr lang="en-GB" sz="2600" dirty="0" smtClean="0"/>
              <a:t>Long Term Vision and S&amp;T targeted</a:t>
            </a:r>
          </a:p>
          <a:p>
            <a:pPr lvl="1"/>
            <a:r>
              <a:rPr lang="en-GB" sz="2600" dirty="0" smtClean="0"/>
              <a:t>Foundational – develop the basis for a new kind of technology</a:t>
            </a:r>
          </a:p>
          <a:p>
            <a:pPr lvl="1"/>
            <a:r>
              <a:rPr lang="en-GB" sz="2600" dirty="0" smtClean="0"/>
              <a:t>High-Risk – complex projects that cross multiple disciplines</a:t>
            </a:r>
          </a:p>
          <a:p>
            <a:pPr lvl="1"/>
            <a:r>
              <a:rPr lang="en-GB" sz="2600" dirty="0" smtClean="0"/>
              <a:t>Novelty – new ideas and concepts, not incremental</a:t>
            </a:r>
          </a:p>
          <a:p>
            <a:pPr lvl="1"/>
            <a:r>
              <a:rPr lang="en-GB" sz="2600" dirty="0" smtClean="0"/>
              <a:t>Interdisciplinary</a:t>
            </a:r>
          </a:p>
          <a:p>
            <a:pPr lvl="1"/>
            <a:endParaRPr lang="en-GB" dirty="0" smtClean="0"/>
          </a:p>
          <a:p>
            <a:r>
              <a:rPr lang="en-GB" dirty="0" smtClean="0"/>
              <a:t>Two Types of Projects</a:t>
            </a:r>
          </a:p>
          <a:p>
            <a:pPr lvl="1"/>
            <a:r>
              <a:rPr lang="en-GB" sz="2600" dirty="0" smtClean="0"/>
              <a:t>Early Proof of Principle of a new technological possibility, together with its scientific basis, as foundational contribution for a radically new line of science and technology research; or</a:t>
            </a:r>
          </a:p>
          <a:p>
            <a:pPr lvl="1"/>
            <a:r>
              <a:rPr lang="en-GB" sz="2600" dirty="0" smtClean="0"/>
              <a:t>Establish a solid baseline of feasibility and potential for a new technological direction, ready for early take-up with an early-stage emerging innovation ecosystem of high-potential actors.</a:t>
            </a:r>
          </a:p>
          <a:p>
            <a:pPr lvl="1"/>
            <a:r>
              <a:rPr lang="en-GB" sz="2600" dirty="0" smtClean="0"/>
              <a:t>Involve new and high-potential research and innovation players</a:t>
            </a:r>
            <a:endParaRPr lang="en-GB" sz="2600" dirty="0"/>
          </a:p>
        </p:txBody>
      </p:sp>
      <p:sp>
        <p:nvSpPr>
          <p:cNvPr id="3" name="Title 2"/>
          <p:cNvSpPr>
            <a:spLocks noGrp="1"/>
          </p:cNvSpPr>
          <p:nvPr>
            <p:ph type="title"/>
          </p:nvPr>
        </p:nvSpPr>
        <p:spPr/>
        <p:txBody>
          <a:bodyPr>
            <a:normAutofit fontScale="90000"/>
          </a:bodyPr>
          <a:lstStyle/>
          <a:p>
            <a:r>
              <a:rPr lang="en-GB" sz="3100" dirty="0" smtClean="0"/>
              <a:t>2014-2015 Draft Work Programme</a:t>
            </a:r>
            <a:r>
              <a:rPr lang="en-GB" dirty="0" smtClean="0"/>
              <a:t/>
            </a:r>
            <a:br>
              <a:rPr lang="en-GB" dirty="0" smtClean="0"/>
            </a:br>
            <a:r>
              <a:rPr lang="en-GB" dirty="0" smtClean="0"/>
              <a:t>FET-Open	</a:t>
            </a:r>
            <a:endParaRPr lang="en-GB" dirty="0"/>
          </a:p>
        </p:txBody>
      </p:sp>
    </p:spTree>
    <p:extLst>
      <p:ext uri="{BB962C8B-B14F-4D97-AF65-F5344CB8AC3E}">
        <p14:creationId xmlns:p14="http://schemas.microsoft.com/office/powerpoint/2010/main" val="159100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2014-2015 Draft Work Programme </a:t>
            </a:r>
            <a:r>
              <a:rPr lang="en-GB" dirty="0" smtClean="0"/>
              <a:t/>
            </a:r>
            <a:br>
              <a:rPr lang="en-GB" dirty="0" smtClean="0"/>
            </a:br>
            <a:r>
              <a:rPr lang="en-GB" dirty="0" smtClean="0"/>
              <a:t>FET- </a:t>
            </a:r>
            <a:r>
              <a:rPr lang="en-GB" dirty="0"/>
              <a:t>Proactive</a:t>
            </a:r>
          </a:p>
        </p:txBody>
      </p:sp>
      <p:sp>
        <p:nvSpPr>
          <p:cNvPr id="3" name="Text Placeholder 2"/>
          <p:cNvSpPr>
            <a:spLocks noGrp="1"/>
          </p:cNvSpPr>
          <p:nvPr>
            <p:ph type="body" idx="1"/>
          </p:nvPr>
        </p:nvSpPr>
        <p:spPr/>
        <p:txBody>
          <a:bodyPr/>
          <a:lstStyle/>
          <a:p>
            <a:r>
              <a:rPr lang="en-GB" dirty="0" smtClean="0"/>
              <a:t>Objectives</a:t>
            </a:r>
            <a:endParaRPr lang="en-GB" dirty="0"/>
          </a:p>
        </p:txBody>
      </p:sp>
      <p:sp>
        <p:nvSpPr>
          <p:cNvPr id="4" name="Text Placeholder 3"/>
          <p:cNvSpPr>
            <a:spLocks noGrp="1"/>
          </p:cNvSpPr>
          <p:nvPr>
            <p:ph type="body" sz="half" idx="3"/>
          </p:nvPr>
        </p:nvSpPr>
        <p:spPr/>
        <p:txBody>
          <a:bodyPr/>
          <a:lstStyle/>
          <a:p>
            <a:r>
              <a:rPr lang="en-GB" dirty="0" smtClean="0"/>
              <a:t>Nine Candidate Topics</a:t>
            </a:r>
            <a:endParaRPr lang="en-GB" dirty="0"/>
          </a:p>
        </p:txBody>
      </p:sp>
      <p:sp>
        <p:nvSpPr>
          <p:cNvPr id="5" name="Content Placeholder 4"/>
          <p:cNvSpPr>
            <a:spLocks noGrp="1"/>
          </p:cNvSpPr>
          <p:nvPr>
            <p:ph sz="quarter" idx="2"/>
          </p:nvPr>
        </p:nvSpPr>
        <p:spPr/>
        <p:txBody>
          <a:bodyPr>
            <a:normAutofit fontScale="92500" lnSpcReduction="20000"/>
          </a:bodyPr>
          <a:lstStyle/>
          <a:p>
            <a:r>
              <a:rPr lang="en-GB" dirty="0" smtClean="0"/>
              <a:t>Exploratory: to </a:t>
            </a:r>
            <a:r>
              <a:rPr lang="en-GB" dirty="0"/>
              <a:t>stimulate the exploration of a variety of directions by building up critical mass of researchers and </a:t>
            </a:r>
            <a:r>
              <a:rPr lang="en-GB" dirty="0" smtClean="0"/>
              <a:t>groups</a:t>
            </a:r>
          </a:p>
          <a:p>
            <a:pPr marL="109728" indent="0">
              <a:buNone/>
            </a:pPr>
            <a:endParaRPr lang="en-GB" dirty="0"/>
          </a:p>
          <a:p>
            <a:r>
              <a:rPr lang="en-GB" dirty="0"/>
              <a:t>Path </a:t>
            </a:r>
            <a:r>
              <a:rPr lang="en-GB" dirty="0" smtClean="0"/>
              <a:t>finding: </a:t>
            </a:r>
            <a:r>
              <a:rPr lang="en-GB" dirty="0"/>
              <a:t>translating science into concrete technological directions by projects that build on proof of concept, while high risk, to take them to the next level of development</a:t>
            </a:r>
          </a:p>
          <a:p>
            <a:endParaRPr lang="en-GB" dirty="0"/>
          </a:p>
        </p:txBody>
      </p:sp>
      <p:sp>
        <p:nvSpPr>
          <p:cNvPr id="6" name="Content Placeholder 5"/>
          <p:cNvSpPr>
            <a:spLocks noGrp="1"/>
          </p:cNvSpPr>
          <p:nvPr>
            <p:ph sz="quarter" idx="4"/>
          </p:nvPr>
        </p:nvSpPr>
        <p:spPr/>
        <p:txBody>
          <a:bodyPr>
            <a:normAutofit fontScale="92500" lnSpcReduction="10000"/>
          </a:bodyPr>
          <a:lstStyle/>
          <a:p>
            <a:pPr marL="566928" indent="-457200">
              <a:buFont typeface="+mj-lt"/>
              <a:buAutoNum type="arabicPeriod"/>
            </a:pPr>
            <a:r>
              <a:rPr lang="en-GB" dirty="0" smtClean="0"/>
              <a:t>Time for Time</a:t>
            </a:r>
          </a:p>
          <a:p>
            <a:pPr marL="566928" indent="-457200">
              <a:buFont typeface="+mj-lt"/>
              <a:buAutoNum type="arabicPeriod"/>
            </a:pPr>
            <a:r>
              <a:rPr lang="en-GB" dirty="0" smtClean="0"/>
              <a:t>Constructive Symbiosis</a:t>
            </a:r>
          </a:p>
          <a:p>
            <a:pPr marL="566928" indent="-457200">
              <a:buFont typeface="+mj-lt"/>
              <a:buAutoNum type="arabicPeriod"/>
            </a:pPr>
            <a:r>
              <a:rPr lang="en-GB" dirty="0" smtClean="0"/>
              <a:t>Adaptive bottom-up construction</a:t>
            </a:r>
          </a:p>
          <a:p>
            <a:pPr marL="566928" indent="-457200">
              <a:buFont typeface="+mj-lt"/>
              <a:buAutoNum type="arabicPeriod"/>
            </a:pPr>
            <a:r>
              <a:rPr lang="en-GB" dirty="0" smtClean="0"/>
              <a:t>New possibilities at the </a:t>
            </a:r>
            <a:r>
              <a:rPr lang="en-GB" dirty="0" err="1" smtClean="0"/>
              <a:t>nano</a:t>
            </a:r>
            <a:r>
              <a:rPr lang="en-GB" dirty="0" smtClean="0"/>
              <a:t>-bio-</a:t>
            </a:r>
            <a:r>
              <a:rPr lang="en-GB" dirty="0" err="1" smtClean="0"/>
              <a:t>chem</a:t>
            </a:r>
            <a:r>
              <a:rPr lang="en-GB" dirty="0" smtClean="0"/>
              <a:t> interface</a:t>
            </a:r>
          </a:p>
          <a:p>
            <a:pPr marL="566928" indent="-457200">
              <a:buFont typeface="+mj-lt"/>
              <a:buAutoNum type="arabicPeriod"/>
            </a:pPr>
            <a:r>
              <a:rPr lang="en-GB" dirty="0" smtClean="0"/>
              <a:t>Knowing, doing, being</a:t>
            </a:r>
          </a:p>
          <a:p>
            <a:pPr marL="566928" indent="-457200">
              <a:buFont typeface="+mj-lt"/>
              <a:buAutoNum type="arabicPeriod"/>
            </a:pPr>
            <a:r>
              <a:rPr lang="en-GB" dirty="0" smtClean="0"/>
              <a:t>Ecological technology</a:t>
            </a:r>
          </a:p>
          <a:p>
            <a:pPr marL="566928" indent="-457200">
              <a:buFont typeface="+mj-lt"/>
              <a:buAutoNum type="arabicPeriod"/>
            </a:pPr>
            <a:r>
              <a:rPr lang="en-GB" dirty="0" smtClean="0"/>
              <a:t>Exploiting light-matter interactions</a:t>
            </a:r>
          </a:p>
          <a:p>
            <a:pPr marL="566928" indent="-457200">
              <a:buFont typeface="+mj-lt"/>
              <a:buAutoNum type="arabicPeriod"/>
            </a:pPr>
            <a:r>
              <a:rPr lang="en-GB" dirty="0" smtClean="0"/>
              <a:t>Quantum technologies</a:t>
            </a:r>
          </a:p>
          <a:p>
            <a:pPr marL="566928" indent="-457200">
              <a:buFont typeface="+mj-lt"/>
              <a:buAutoNum type="arabicPeriod"/>
            </a:pPr>
            <a:r>
              <a:rPr lang="en-GB" dirty="0" smtClean="0"/>
              <a:t>Global Science System</a:t>
            </a:r>
            <a:endParaRPr lang="en-GB" dirty="0"/>
          </a:p>
        </p:txBody>
      </p:sp>
    </p:spTree>
    <p:extLst>
      <p:ext uri="{BB962C8B-B14F-4D97-AF65-F5344CB8AC3E}">
        <p14:creationId xmlns:p14="http://schemas.microsoft.com/office/powerpoint/2010/main" val="238559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Graphene</a:t>
            </a:r>
            <a:endParaRPr lang="en-GB" dirty="0" smtClean="0"/>
          </a:p>
          <a:p>
            <a:r>
              <a:rPr lang="en-GB" dirty="0" smtClean="0"/>
              <a:t>Human Brain Project</a:t>
            </a:r>
          </a:p>
          <a:p>
            <a:r>
              <a:rPr lang="en-GB" dirty="0" smtClean="0"/>
              <a:t>Support to the FET Flagships</a:t>
            </a:r>
            <a:endParaRPr lang="en-GB" dirty="0"/>
          </a:p>
        </p:txBody>
      </p:sp>
      <p:sp>
        <p:nvSpPr>
          <p:cNvPr id="3" name="Title 2"/>
          <p:cNvSpPr>
            <a:spLocks noGrp="1"/>
          </p:cNvSpPr>
          <p:nvPr>
            <p:ph type="title"/>
          </p:nvPr>
        </p:nvSpPr>
        <p:spPr/>
        <p:txBody>
          <a:bodyPr>
            <a:normAutofit fontScale="90000"/>
          </a:bodyPr>
          <a:lstStyle/>
          <a:p>
            <a:r>
              <a:rPr lang="en-GB" sz="3100" dirty="0"/>
              <a:t>2014-2015 Draft Work Programme </a:t>
            </a:r>
            <a:r>
              <a:rPr lang="en-GB" dirty="0" smtClean="0"/>
              <a:t/>
            </a:r>
            <a:br>
              <a:rPr lang="en-GB" dirty="0" smtClean="0"/>
            </a:br>
            <a:r>
              <a:rPr lang="en-GB" dirty="0" smtClean="0"/>
              <a:t>FET Flagships</a:t>
            </a:r>
            <a:endParaRPr lang="en-GB" dirty="0"/>
          </a:p>
        </p:txBody>
      </p:sp>
    </p:spTree>
    <p:extLst>
      <p:ext uri="{BB962C8B-B14F-4D97-AF65-F5344CB8AC3E}">
        <p14:creationId xmlns:p14="http://schemas.microsoft.com/office/powerpoint/2010/main" val="488332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p:txBody>
          <a:bodyPr/>
          <a:lstStyle/>
          <a:p>
            <a:r>
              <a:rPr lang="en-GB" dirty="0"/>
              <a:t>Research Infrastructures</a:t>
            </a:r>
          </a:p>
        </p:txBody>
      </p:sp>
    </p:spTree>
    <p:extLst>
      <p:ext uri="{BB962C8B-B14F-4D97-AF65-F5344CB8AC3E}">
        <p14:creationId xmlns:p14="http://schemas.microsoft.com/office/powerpoint/2010/main" val="4054011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spcBef>
                <a:spcPts val="600"/>
              </a:spcBef>
              <a:buClr>
                <a:schemeClr val="accent2"/>
              </a:buClr>
              <a:buFont typeface="Wingdings" pitchFamily="2" charset="2"/>
              <a:buChar char="§"/>
            </a:pPr>
            <a:r>
              <a:rPr lang="en-GB" sz="2400" dirty="0"/>
              <a:t>Developing the European Research Infrastructures (RI) for 2020 and beyond:</a:t>
            </a:r>
            <a:endParaRPr lang="en-US" sz="2400" dirty="0"/>
          </a:p>
          <a:p>
            <a:pPr lvl="1">
              <a:spcBef>
                <a:spcPts val="600"/>
              </a:spcBef>
              <a:buFont typeface="Wingdings" pitchFamily="2" charset="2"/>
              <a:buChar char="§"/>
            </a:pPr>
            <a:r>
              <a:rPr lang="en-GB" sz="2400" dirty="0">
                <a:solidFill>
                  <a:schemeClr val="accent2"/>
                </a:solidFill>
              </a:rPr>
              <a:t>Developing new world class RIs</a:t>
            </a:r>
            <a:endParaRPr lang="en-US" sz="2400" dirty="0">
              <a:solidFill>
                <a:schemeClr val="accent2"/>
              </a:solidFill>
            </a:endParaRPr>
          </a:p>
          <a:p>
            <a:pPr lvl="1">
              <a:spcBef>
                <a:spcPts val="600"/>
              </a:spcBef>
              <a:buFont typeface="Wingdings" pitchFamily="2" charset="2"/>
              <a:buChar char="§"/>
            </a:pPr>
            <a:r>
              <a:rPr lang="en-GB" sz="2400" dirty="0">
                <a:solidFill>
                  <a:schemeClr val="accent2"/>
                </a:solidFill>
              </a:rPr>
              <a:t>Integrating and opening national RIs of pan-European interest</a:t>
            </a:r>
            <a:endParaRPr lang="en-US" sz="2400" dirty="0">
              <a:solidFill>
                <a:schemeClr val="accent2"/>
              </a:solidFill>
            </a:endParaRPr>
          </a:p>
          <a:p>
            <a:pPr lvl="1">
              <a:spcBef>
                <a:spcPts val="600"/>
              </a:spcBef>
              <a:buFont typeface="Wingdings" pitchFamily="2" charset="2"/>
              <a:buChar char="§"/>
            </a:pPr>
            <a:r>
              <a:rPr lang="en-GB" sz="2400" dirty="0">
                <a:solidFill>
                  <a:schemeClr val="accent2"/>
                </a:solidFill>
              </a:rPr>
              <a:t>Development, deployment and operation ICT based e-Infrastructures</a:t>
            </a:r>
            <a:endParaRPr lang="en-US" sz="2400" dirty="0">
              <a:solidFill>
                <a:schemeClr val="accent2"/>
              </a:solidFill>
            </a:endParaRPr>
          </a:p>
          <a:p>
            <a:pPr lvl="0">
              <a:spcBef>
                <a:spcPts val="600"/>
              </a:spcBef>
              <a:buClr>
                <a:schemeClr val="accent2"/>
              </a:buClr>
              <a:buFont typeface="Wingdings" pitchFamily="2" charset="2"/>
              <a:buChar char="§"/>
            </a:pPr>
            <a:r>
              <a:rPr lang="en-GB" sz="2400" dirty="0"/>
              <a:t>Foster innovation potential of RI and their human capital</a:t>
            </a:r>
            <a:endParaRPr lang="en-US" sz="2400" dirty="0"/>
          </a:p>
          <a:p>
            <a:pPr lvl="0">
              <a:spcBef>
                <a:spcPts val="600"/>
              </a:spcBef>
              <a:buClr>
                <a:schemeClr val="accent2"/>
              </a:buClr>
              <a:buFont typeface="Wingdings" pitchFamily="2" charset="2"/>
              <a:buChar char="§"/>
            </a:pPr>
            <a:r>
              <a:rPr lang="en-GB" sz="2400" dirty="0"/>
              <a:t>Reinforcing European RI policy and international co-operation</a:t>
            </a:r>
            <a:endParaRPr lang="en-US" sz="2400" dirty="0"/>
          </a:p>
          <a:p>
            <a:endParaRPr lang="en-US" dirty="0"/>
          </a:p>
        </p:txBody>
      </p:sp>
      <p:sp>
        <p:nvSpPr>
          <p:cNvPr id="3" name="Title 2"/>
          <p:cNvSpPr>
            <a:spLocks noGrp="1"/>
          </p:cNvSpPr>
          <p:nvPr>
            <p:ph type="title"/>
          </p:nvPr>
        </p:nvSpPr>
        <p:spPr/>
        <p:txBody>
          <a:bodyPr/>
          <a:lstStyle/>
          <a:p>
            <a:r>
              <a:rPr lang="en-GB" dirty="0" smtClean="0"/>
              <a:t>Research Infrastructures in Horizon 2020</a:t>
            </a:r>
            <a:endParaRPr lang="en-GB" dirty="0"/>
          </a:p>
        </p:txBody>
      </p:sp>
    </p:spTree>
    <p:extLst>
      <p:ext uri="{BB962C8B-B14F-4D97-AF65-F5344CB8AC3E}">
        <p14:creationId xmlns:p14="http://schemas.microsoft.com/office/powerpoint/2010/main" val="4021909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Pillar 2 – Industrial Leadership</a:t>
            </a:r>
            <a:endParaRPr lang="en-GB" dirty="0"/>
          </a:p>
        </p:txBody>
      </p:sp>
    </p:spTree>
    <p:extLst>
      <p:ext uri="{BB962C8B-B14F-4D97-AF65-F5344CB8AC3E}">
        <p14:creationId xmlns:p14="http://schemas.microsoft.com/office/powerpoint/2010/main" val="4021610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3425" y="2137558"/>
            <a:ext cx="8915400" cy="4178300"/>
          </a:xfrm>
        </p:spPr>
        <p:txBody>
          <a:bodyPr/>
          <a:lstStyle/>
          <a:p>
            <a:pPr marL="342900" indent="-342900">
              <a:spcBef>
                <a:spcPct val="20000"/>
              </a:spcBef>
              <a:buClr>
                <a:schemeClr val="accent2"/>
              </a:buClr>
              <a:defRPr/>
            </a:pPr>
            <a:r>
              <a:rPr lang="en-GB" sz="2400" dirty="0" smtClean="0">
                <a:sym typeface="Symbol" pitchFamily="18" charset="2"/>
              </a:rPr>
              <a:t>Strategic investments in key technologies (e.g. advanced manufacturing, micro-electronics) underpin innovation across existing and emerging sectors</a:t>
            </a:r>
          </a:p>
          <a:p>
            <a:pPr marL="342900" indent="-342900">
              <a:spcBef>
                <a:spcPct val="20000"/>
              </a:spcBef>
              <a:buClr>
                <a:schemeClr val="accent2"/>
              </a:buClr>
              <a:defRPr/>
            </a:pPr>
            <a:r>
              <a:rPr lang="en-GB" sz="2400" dirty="0" smtClean="0">
                <a:sym typeface="Symbol" pitchFamily="18" charset="2"/>
              </a:rPr>
              <a:t>Europe needs to attract more private investment in research and innovation</a:t>
            </a:r>
          </a:p>
          <a:p>
            <a:pPr marL="342900" indent="-342900">
              <a:spcBef>
                <a:spcPct val="20000"/>
              </a:spcBef>
              <a:buClr>
                <a:schemeClr val="accent2"/>
              </a:buClr>
              <a:defRPr/>
            </a:pPr>
            <a:r>
              <a:rPr lang="en-GB" sz="2400" dirty="0" smtClean="0">
                <a:sym typeface="Symbol" pitchFamily="18" charset="2"/>
              </a:rPr>
              <a:t>Europe needs more innovative SMEs to create growth and jobs</a:t>
            </a:r>
          </a:p>
          <a:p>
            <a:pPr marL="533400" indent="-533400">
              <a:spcBef>
                <a:spcPct val="20000"/>
              </a:spcBef>
              <a:buFontTx/>
              <a:buChar char="•"/>
              <a:defRPr/>
            </a:pPr>
            <a:endParaRPr lang="en-US" sz="2400" dirty="0" smtClean="0">
              <a:sym typeface="Symbol" pitchFamily="18" charset="2"/>
            </a:endParaRPr>
          </a:p>
        </p:txBody>
      </p:sp>
      <p:sp>
        <p:nvSpPr>
          <p:cNvPr id="20482" name="Rectangle 2"/>
          <p:cNvSpPr>
            <a:spLocks noGrp="1" noChangeArrowheads="1"/>
          </p:cNvSpPr>
          <p:nvPr>
            <p:ph type="title"/>
          </p:nvPr>
        </p:nvSpPr>
        <p:spPr>
          <a:xfrm>
            <a:off x="495302" y="274637"/>
            <a:ext cx="7812073" cy="1412875"/>
          </a:xfrm>
        </p:spPr>
        <p:txBody>
          <a:bodyPr>
            <a:normAutofit/>
          </a:bodyPr>
          <a:lstStyle/>
          <a:p>
            <a:r>
              <a:rPr lang="en-GB" dirty="0" smtClean="0">
                <a:solidFill>
                  <a:schemeClr val="accent1"/>
                </a:solidFill>
              </a:rPr>
              <a:t>Pillar 2: Rationale</a:t>
            </a:r>
          </a:p>
        </p:txBody>
      </p:sp>
      <p:sp>
        <p:nvSpPr>
          <p:cNvPr id="18436" name="Rectangle 6"/>
          <p:cNvSpPr>
            <a:spLocks noChangeArrowheads="1"/>
          </p:cNvSpPr>
          <p:nvPr/>
        </p:nvSpPr>
        <p:spPr bwMode="auto">
          <a:xfrm>
            <a:off x="1417657" y="1687513"/>
            <a:ext cx="8728075" cy="5772150"/>
          </a:xfrm>
          <a:prstGeom prst="rect">
            <a:avLst/>
          </a:prstGeom>
          <a:noFill/>
          <a:ln w="9525">
            <a:noFill/>
            <a:miter lim="800000"/>
            <a:headEnd/>
            <a:tailEnd/>
          </a:ln>
        </p:spPr>
        <p:txBody>
          <a:bodyPr/>
          <a:lstStyle/>
          <a:p>
            <a:pPr>
              <a:defRPr/>
            </a:pPr>
            <a:endParaRPr lang="en-GB" sz="2200" b="0" dirty="0">
              <a:solidFill>
                <a:schemeClr val="accent6"/>
              </a:solidFill>
            </a:endParaRPr>
          </a:p>
          <a:p>
            <a:pPr marL="361950" indent="-361950">
              <a:defRPr/>
            </a:pPr>
            <a:r>
              <a:rPr lang="en-US" sz="2200" dirty="0">
                <a:solidFill>
                  <a:schemeClr val="accent6"/>
                </a:solidFill>
              </a:rPr>
              <a:t/>
            </a:r>
            <a:br>
              <a:rPr lang="en-US" sz="2200" dirty="0">
                <a:solidFill>
                  <a:schemeClr val="accent6"/>
                </a:solidFill>
              </a:rPr>
            </a:br>
            <a:endParaRPr lang="en-GB" sz="2200" b="0" dirty="0">
              <a:solidFill>
                <a:schemeClr val="accent6"/>
              </a:solidFill>
              <a:sym typeface="Symbol" pitchFamily="18" charset="2"/>
            </a:endParaRPr>
          </a:p>
        </p:txBody>
      </p:sp>
    </p:spTree>
    <p:extLst>
      <p:ext uri="{BB962C8B-B14F-4D97-AF65-F5344CB8AC3E}">
        <p14:creationId xmlns:p14="http://schemas.microsoft.com/office/powerpoint/2010/main" val="67582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1"/>
                </a:solidFill>
              </a:rPr>
              <a:t>Pillar 2 – Industrial Leadership</a:t>
            </a:r>
            <a:endParaRPr lang="en-GB"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990" y="1364495"/>
            <a:ext cx="7417748" cy="463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196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lvl="0">
              <a:lnSpc>
                <a:spcPct val="150000"/>
              </a:lnSpc>
              <a:spcAft>
                <a:spcPts val="600"/>
              </a:spcAft>
            </a:pPr>
            <a:r>
              <a:rPr lang="nl-BE" sz="2200" b="1" dirty="0" smtClean="0"/>
              <a:t>UKRO Portal:</a:t>
            </a:r>
            <a:r>
              <a:rPr lang="nl-BE" sz="2200" dirty="0" smtClean="0"/>
              <a:t> tailored news articles and clear and accessible web pages on the latest in EU funding</a:t>
            </a:r>
          </a:p>
          <a:p>
            <a:pPr lvl="0">
              <a:lnSpc>
                <a:spcPct val="150000"/>
              </a:lnSpc>
              <a:spcAft>
                <a:spcPts val="600"/>
              </a:spcAft>
            </a:pPr>
            <a:r>
              <a:rPr lang="nl-BE" sz="2200" b="1" dirty="0" smtClean="0"/>
              <a:t>Enquiry service: </a:t>
            </a:r>
            <a:r>
              <a:rPr lang="nl-BE" sz="2200" dirty="0" smtClean="0"/>
              <a:t>individual support through your dedicated European Advisor</a:t>
            </a:r>
            <a:endParaRPr lang="en-US" sz="1800" dirty="0"/>
          </a:p>
          <a:p>
            <a:pPr lvl="0">
              <a:lnSpc>
                <a:spcPct val="150000"/>
              </a:lnSpc>
              <a:spcAft>
                <a:spcPts val="600"/>
              </a:spcAft>
            </a:pPr>
            <a:r>
              <a:rPr lang="nl-BE" sz="2200" b="1" dirty="0"/>
              <a:t>Annual briefing </a:t>
            </a:r>
            <a:r>
              <a:rPr lang="nl-BE" sz="2200" b="1" dirty="0" smtClean="0"/>
              <a:t>visits: </a:t>
            </a:r>
            <a:r>
              <a:rPr lang="nl-BE" sz="2200" dirty="0" smtClean="0"/>
              <a:t>bespoke training for your institution </a:t>
            </a:r>
          </a:p>
          <a:p>
            <a:pPr lvl="0">
              <a:lnSpc>
                <a:spcPct val="150000"/>
              </a:lnSpc>
              <a:spcAft>
                <a:spcPts val="600"/>
              </a:spcAft>
            </a:pPr>
            <a:r>
              <a:rPr lang="nl-BE" sz="2200" b="1" dirty="0"/>
              <a:t>M</a:t>
            </a:r>
            <a:r>
              <a:rPr lang="nl-BE" sz="2200" b="1" dirty="0" smtClean="0"/>
              <a:t>eeting room:</a:t>
            </a:r>
            <a:r>
              <a:rPr lang="nl-BE" sz="2200" dirty="0" smtClean="0"/>
              <a:t> a venue </a:t>
            </a:r>
            <a:r>
              <a:rPr lang="nl-BE" sz="2200" dirty="0"/>
              <a:t>in Brussels</a:t>
            </a:r>
          </a:p>
          <a:p>
            <a:endParaRPr lang="en-GB" dirty="0"/>
          </a:p>
        </p:txBody>
      </p:sp>
      <p:sp>
        <p:nvSpPr>
          <p:cNvPr id="4" name="Title 3"/>
          <p:cNvSpPr>
            <a:spLocks noGrp="1"/>
          </p:cNvSpPr>
          <p:nvPr>
            <p:ph type="title"/>
          </p:nvPr>
        </p:nvSpPr>
        <p:spPr/>
        <p:txBody>
          <a:bodyPr/>
          <a:lstStyle/>
          <a:p>
            <a:r>
              <a:rPr lang="en-GB" dirty="0" smtClean="0"/>
              <a:t>UKRO subscriber services</a:t>
            </a:r>
            <a:endParaRPr lang="en-GB" dirty="0"/>
          </a:p>
        </p:txBody>
      </p:sp>
      <p:pic>
        <p:nvPicPr>
          <p:cNvPr id="6" name="Picture 7" descr="ESRC"/>
          <p:cNvPicPr>
            <a:picLocks noChangeAspect="1" noChangeArrowheads="1"/>
          </p:cNvPicPr>
          <p:nvPr/>
        </p:nvPicPr>
        <p:blipFill>
          <a:blip r:embed="rId2" cstate="print"/>
          <a:srcRect/>
          <a:stretch>
            <a:fillRect/>
          </a:stretch>
        </p:blipFill>
        <p:spPr bwMode="auto">
          <a:xfrm>
            <a:off x="4758555" y="5218814"/>
            <a:ext cx="798512" cy="617538"/>
          </a:xfrm>
          <a:prstGeom prst="rect">
            <a:avLst/>
          </a:prstGeom>
          <a:noFill/>
          <a:ln w="9525">
            <a:noFill/>
            <a:miter lim="800000"/>
            <a:headEnd/>
            <a:tailEnd/>
          </a:ln>
        </p:spPr>
      </p:pic>
      <p:pic>
        <p:nvPicPr>
          <p:cNvPr id="7" name="Picture 8" descr="ahrc_logo"/>
          <p:cNvPicPr>
            <a:picLocks noChangeAspect="1" noChangeArrowheads="1"/>
          </p:cNvPicPr>
          <p:nvPr/>
        </p:nvPicPr>
        <p:blipFill>
          <a:blip r:embed="rId3" cstate="print"/>
          <a:srcRect/>
          <a:stretch>
            <a:fillRect/>
          </a:stretch>
        </p:blipFill>
        <p:spPr bwMode="auto">
          <a:xfrm>
            <a:off x="788990" y="5357722"/>
            <a:ext cx="1393825" cy="298450"/>
          </a:xfrm>
          <a:prstGeom prst="rect">
            <a:avLst/>
          </a:prstGeom>
          <a:noFill/>
          <a:ln w="9525">
            <a:noFill/>
            <a:miter lim="800000"/>
            <a:headEnd/>
            <a:tailEnd/>
          </a:ln>
        </p:spPr>
      </p:pic>
      <p:pic>
        <p:nvPicPr>
          <p:cNvPr id="8" name="Picture 10" descr="epsrc"/>
          <p:cNvPicPr>
            <a:picLocks noChangeAspect="1" noChangeArrowheads="1"/>
          </p:cNvPicPr>
          <p:nvPr/>
        </p:nvPicPr>
        <p:blipFill>
          <a:blip r:embed="rId4" cstate="print"/>
          <a:srcRect/>
          <a:stretch>
            <a:fillRect/>
          </a:stretch>
        </p:blipFill>
        <p:spPr bwMode="auto">
          <a:xfrm>
            <a:off x="3415983" y="5317163"/>
            <a:ext cx="1343025" cy="530225"/>
          </a:xfrm>
          <a:prstGeom prst="rect">
            <a:avLst/>
          </a:prstGeom>
          <a:noFill/>
          <a:ln w="9525">
            <a:noFill/>
            <a:miter lim="800000"/>
            <a:headEnd/>
            <a:tailEnd/>
          </a:ln>
        </p:spPr>
      </p:pic>
      <p:pic>
        <p:nvPicPr>
          <p:cNvPr id="9" name="Picture 11" descr="mrc_new"/>
          <p:cNvPicPr>
            <a:picLocks noChangeAspect="1" noChangeArrowheads="1"/>
          </p:cNvPicPr>
          <p:nvPr/>
        </p:nvPicPr>
        <p:blipFill>
          <a:blip r:embed="rId5" cstate="print"/>
          <a:srcRect/>
          <a:stretch>
            <a:fillRect/>
          </a:stretch>
        </p:blipFill>
        <p:spPr bwMode="auto">
          <a:xfrm>
            <a:off x="5712483" y="5314624"/>
            <a:ext cx="998537" cy="444500"/>
          </a:xfrm>
          <a:prstGeom prst="rect">
            <a:avLst/>
          </a:prstGeom>
          <a:noFill/>
          <a:ln w="9525">
            <a:noFill/>
            <a:miter lim="800000"/>
            <a:headEnd/>
            <a:tailEnd/>
          </a:ln>
        </p:spPr>
      </p:pic>
      <p:pic>
        <p:nvPicPr>
          <p:cNvPr id="10" name="Picture 12" descr="NERC Logo 1000"/>
          <p:cNvPicPr>
            <a:picLocks noChangeAspect="1" noChangeArrowheads="1"/>
          </p:cNvPicPr>
          <p:nvPr/>
        </p:nvPicPr>
        <p:blipFill>
          <a:blip r:embed="rId6" cstate="print"/>
          <a:srcRect/>
          <a:stretch>
            <a:fillRect/>
          </a:stretch>
        </p:blipFill>
        <p:spPr bwMode="auto">
          <a:xfrm>
            <a:off x="6831903" y="5314656"/>
            <a:ext cx="1282700" cy="455613"/>
          </a:xfrm>
          <a:prstGeom prst="rect">
            <a:avLst/>
          </a:prstGeom>
          <a:noFill/>
          <a:ln w="9525">
            <a:noFill/>
            <a:miter lim="800000"/>
            <a:headEnd/>
            <a:tailEnd/>
          </a:ln>
        </p:spPr>
      </p:pic>
      <p:pic>
        <p:nvPicPr>
          <p:cNvPr id="11" name="Picture 13" descr="STFC"/>
          <p:cNvPicPr>
            <a:picLocks noChangeAspect="1" noChangeArrowheads="1"/>
          </p:cNvPicPr>
          <p:nvPr/>
        </p:nvPicPr>
        <p:blipFill>
          <a:blip r:embed="rId7" cstate="print"/>
          <a:srcRect/>
          <a:stretch>
            <a:fillRect/>
          </a:stretch>
        </p:blipFill>
        <p:spPr bwMode="auto">
          <a:xfrm>
            <a:off x="8239297" y="5399029"/>
            <a:ext cx="1390650" cy="301625"/>
          </a:xfrm>
          <a:prstGeom prst="rect">
            <a:avLst/>
          </a:prstGeom>
          <a:noFill/>
          <a:ln w="9525">
            <a:noFill/>
            <a:miter lim="800000"/>
            <a:headEnd/>
            <a:tailEnd/>
          </a:ln>
        </p:spPr>
      </p:pic>
      <p:pic>
        <p:nvPicPr>
          <p:cNvPr id="12" name="Picture 14" descr="ukro09_p01_bbsrc_logo"/>
          <p:cNvPicPr>
            <a:picLocks noChangeAspect="1" noChangeArrowheads="1"/>
          </p:cNvPicPr>
          <p:nvPr/>
        </p:nvPicPr>
        <p:blipFill>
          <a:blip r:embed="rId8" cstate="print"/>
          <a:srcRect/>
          <a:stretch>
            <a:fillRect/>
          </a:stretch>
        </p:blipFill>
        <p:spPr bwMode="auto">
          <a:xfrm>
            <a:off x="2384806" y="5443479"/>
            <a:ext cx="1030287" cy="257175"/>
          </a:xfrm>
          <a:prstGeom prst="rect">
            <a:avLst/>
          </a:prstGeom>
          <a:noFill/>
          <a:ln w="9525" algn="in">
            <a:noFill/>
            <a:miter lim="800000"/>
            <a:headEnd/>
            <a:tailEnd/>
          </a:ln>
        </p:spPr>
      </p:pic>
    </p:spTree>
    <p:extLst>
      <p:ext uri="{BB962C8B-B14F-4D97-AF65-F5344CB8AC3E}">
        <p14:creationId xmlns:p14="http://schemas.microsoft.com/office/powerpoint/2010/main" val="2553155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Bef>
                <a:spcPts val="600"/>
              </a:spcBef>
              <a:buClr>
                <a:schemeClr val="accent2"/>
              </a:buClr>
            </a:pPr>
            <a:r>
              <a:rPr lang="en-GB" sz="2600" dirty="0" smtClean="0"/>
              <a:t>Strong focus on industrial involvement and applied research</a:t>
            </a:r>
          </a:p>
          <a:p>
            <a:pPr>
              <a:spcBef>
                <a:spcPts val="600"/>
              </a:spcBef>
              <a:buClr>
                <a:schemeClr val="accent2"/>
              </a:buClr>
            </a:pPr>
            <a:r>
              <a:rPr lang="en-GB" sz="2600" dirty="0" smtClean="0"/>
              <a:t>Developing industrial capacity in focus areas: </a:t>
            </a:r>
          </a:p>
          <a:p>
            <a:pPr lvl="1">
              <a:spcBef>
                <a:spcPts val="600"/>
              </a:spcBef>
            </a:pPr>
            <a:r>
              <a:rPr lang="en-GB" dirty="0" smtClean="0"/>
              <a:t>Key Enabling Technologies (KETs)</a:t>
            </a:r>
          </a:p>
          <a:p>
            <a:pPr lvl="2"/>
            <a:r>
              <a:rPr lang="en-GB" dirty="0" smtClean="0">
                <a:solidFill>
                  <a:schemeClr val="accent3"/>
                </a:solidFill>
              </a:rPr>
              <a:t>Micro- and </a:t>
            </a:r>
            <a:r>
              <a:rPr lang="en-GB" dirty="0" err="1" smtClean="0">
                <a:solidFill>
                  <a:schemeClr val="accent3"/>
                </a:solidFill>
              </a:rPr>
              <a:t>nano</a:t>
            </a:r>
            <a:r>
              <a:rPr lang="en-GB" dirty="0" smtClean="0">
                <a:solidFill>
                  <a:schemeClr val="accent3"/>
                </a:solidFill>
              </a:rPr>
              <a:t>-electronics,</a:t>
            </a:r>
          </a:p>
          <a:p>
            <a:pPr lvl="2"/>
            <a:r>
              <a:rPr lang="en-GB" dirty="0" smtClean="0">
                <a:solidFill>
                  <a:schemeClr val="accent3"/>
                </a:solidFill>
              </a:rPr>
              <a:t>Photonics</a:t>
            </a:r>
          </a:p>
          <a:p>
            <a:pPr lvl="2"/>
            <a:r>
              <a:rPr lang="en-GB" dirty="0" smtClean="0">
                <a:solidFill>
                  <a:schemeClr val="accent3"/>
                </a:solidFill>
              </a:rPr>
              <a:t>Nanotechnologies</a:t>
            </a:r>
          </a:p>
          <a:p>
            <a:pPr lvl="2"/>
            <a:r>
              <a:rPr lang="en-GB" dirty="0" smtClean="0">
                <a:solidFill>
                  <a:schemeClr val="accent3"/>
                </a:solidFill>
              </a:rPr>
              <a:t>Advanced Materials</a:t>
            </a:r>
          </a:p>
          <a:p>
            <a:pPr lvl="2"/>
            <a:r>
              <a:rPr lang="en-GB" dirty="0" smtClean="0">
                <a:solidFill>
                  <a:schemeClr val="accent3"/>
                </a:solidFill>
              </a:rPr>
              <a:t>Biotechnology</a:t>
            </a:r>
          </a:p>
          <a:p>
            <a:pPr lvl="2"/>
            <a:r>
              <a:rPr lang="en-GB" dirty="0" smtClean="0">
                <a:solidFill>
                  <a:schemeClr val="accent3"/>
                </a:solidFill>
              </a:rPr>
              <a:t>Advanced Manufacturing and Processing</a:t>
            </a:r>
          </a:p>
          <a:p>
            <a:endParaRPr lang="en-US" dirty="0"/>
          </a:p>
        </p:txBody>
      </p:sp>
      <p:sp>
        <p:nvSpPr>
          <p:cNvPr id="22530" name="Title 1"/>
          <p:cNvSpPr>
            <a:spLocks noGrp="1"/>
          </p:cNvSpPr>
          <p:nvPr>
            <p:ph type="title"/>
          </p:nvPr>
        </p:nvSpPr>
        <p:spPr>
          <a:xfrm>
            <a:off x="506508" y="332656"/>
            <a:ext cx="7812073" cy="1143000"/>
          </a:xfrm>
        </p:spPr>
        <p:txBody>
          <a:bodyPr>
            <a:normAutofit fontScale="90000"/>
          </a:bodyPr>
          <a:lstStyle/>
          <a:p>
            <a:r>
              <a:rPr lang="en-GB" sz="3600" dirty="0" smtClean="0">
                <a:solidFill>
                  <a:schemeClr val="accent1"/>
                </a:solidFill>
              </a:rPr>
              <a:t>LEIT – Key Enabling Technologies</a:t>
            </a:r>
            <a:r>
              <a:rPr lang="en-GB" dirty="0" smtClean="0"/>
              <a:t/>
            </a:r>
            <a:br>
              <a:rPr lang="en-GB" dirty="0" smtClean="0"/>
            </a:br>
            <a:endParaRPr lang="en-US" dirty="0" smtClean="0"/>
          </a:p>
        </p:txBody>
      </p:sp>
    </p:spTree>
    <p:extLst>
      <p:ext uri="{BB962C8B-B14F-4D97-AF65-F5344CB8AC3E}">
        <p14:creationId xmlns:p14="http://schemas.microsoft.com/office/powerpoint/2010/main" val="1694165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308" y="341340"/>
            <a:ext cx="7317239" cy="54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7825838" y="5557653"/>
            <a:ext cx="247599" cy="292387"/>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71402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Horizon 2020</a:t>
            </a:r>
            <a:endParaRPr lang="en-GB" dirty="0"/>
          </a:p>
        </p:txBody>
      </p:sp>
      <p:sp>
        <p:nvSpPr>
          <p:cNvPr id="7" name="Subtitle 6"/>
          <p:cNvSpPr>
            <a:spLocks noGrp="1"/>
          </p:cNvSpPr>
          <p:nvPr>
            <p:ph type="subTitle" idx="1"/>
          </p:nvPr>
        </p:nvSpPr>
        <p:spPr/>
        <p:txBody>
          <a:bodyPr/>
          <a:lstStyle/>
          <a:p>
            <a:r>
              <a:rPr lang="en-GB" dirty="0" smtClean="0"/>
              <a:t>Pillar 3 – Societal Challenges</a:t>
            </a:r>
            <a:endParaRPr lang="en-GB" dirty="0"/>
          </a:p>
        </p:txBody>
      </p:sp>
    </p:spTree>
    <p:extLst>
      <p:ext uri="{BB962C8B-B14F-4D97-AF65-F5344CB8AC3E}">
        <p14:creationId xmlns:p14="http://schemas.microsoft.com/office/powerpoint/2010/main" val="2650300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481336"/>
            <a:ext cx="9218716" cy="4525963"/>
          </a:xfrm>
        </p:spPr>
        <p:txBody>
          <a:bodyPr/>
          <a:lstStyle/>
          <a:p>
            <a:r>
              <a:rPr lang="en-GB" dirty="0" smtClean="0"/>
              <a:t>Concerns of citizens and society + EU policy objectives</a:t>
            </a:r>
          </a:p>
          <a:p>
            <a:pPr marL="109728" indent="0">
              <a:buNone/>
            </a:pPr>
            <a:endParaRPr lang="en-GB" dirty="0" smtClean="0"/>
          </a:p>
          <a:p>
            <a:r>
              <a:rPr lang="en-GB" dirty="0" smtClean="0"/>
              <a:t>Breakthrough solutions come from multi-disciplinary collaborations, including social sciences and humanities</a:t>
            </a:r>
          </a:p>
          <a:p>
            <a:pPr marL="109728" indent="0">
              <a:buNone/>
            </a:pPr>
            <a:endParaRPr lang="en-GB" dirty="0" smtClean="0"/>
          </a:p>
          <a:p>
            <a:r>
              <a:rPr lang="en-GB" dirty="0" smtClean="0"/>
              <a:t>Addressing challenges requires full research &amp; innovation cycle, from research to market</a:t>
            </a:r>
          </a:p>
          <a:p>
            <a:pPr marL="109728" indent="0">
              <a:buNone/>
            </a:pPr>
            <a:endParaRPr lang="en-GB" dirty="0" smtClean="0"/>
          </a:p>
          <a:p>
            <a:r>
              <a:rPr lang="en-GB" dirty="0" smtClean="0"/>
              <a:t>Focus on policy priorities without predetermining technologies or types of solutions to be developed</a:t>
            </a:r>
          </a:p>
          <a:p>
            <a:pPr marL="109728" indent="0">
              <a:buNone/>
            </a:pPr>
            <a:endParaRPr lang="en-GB" dirty="0"/>
          </a:p>
        </p:txBody>
      </p:sp>
      <p:sp>
        <p:nvSpPr>
          <p:cNvPr id="3" name="Title 2"/>
          <p:cNvSpPr>
            <a:spLocks noGrp="1"/>
          </p:cNvSpPr>
          <p:nvPr>
            <p:ph type="title"/>
          </p:nvPr>
        </p:nvSpPr>
        <p:spPr/>
        <p:txBody>
          <a:bodyPr/>
          <a:lstStyle/>
          <a:p>
            <a:r>
              <a:rPr lang="en-GB" dirty="0" smtClean="0"/>
              <a:t>Societal Challenges rationale</a:t>
            </a:r>
            <a:endParaRPr lang="en-GB" dirty="0"/>
          </a:p>
        </p:txBody>
      </p:sp>
    </p:spTree>
    <p:extLst>
      <p:ext uri="{BB962C8B-B14F-4D97-AF65-F5344CB8AC3E}">
        <p14:creationId xmlns:p14="http://schemas.microsoft.com/office/powerpoint/2010/main" val="2722667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Focus area/Challenge map</a:t>
            </a:r>
            <a:endParaRPr lang="en-GB" dirty="0"/>
          </a:p>
        </p:txBody>
      </p:sp>
      <p:sp>
        <p:nvSpPr>
          <p:cNvPr id="5" name="Content Placeholder 4"/>
          <p:cNvSpPr>
            <a:spLocks noGrp="1"/>
          </p:cNvSpPr>
          <p:nvPr>
            <p:ph idx="1"/>
          </p:nvPr>
        </p:nvSpPr>
        <p:spPr>
          <a:xfrm>
            <a:off x="547136" y="1465711"/>
            <a:ext cx="8915400" cy="4525963"/>
          </a:xfrm>
        </p:spPr>
        <p:txBody>
          <a:bodyPr/>
          <a:lstStyle/>
          <a:p>
            <a:pPr lvl="0"/>
            <a:endParaRPr lang="en-GB" dirty="0"/>
          </a:p>
          <a:p>
            <a:pPr marL="109728" indent="0">
              <a:buNone/>
            </a:pPr>
            <a:endParaRPr lang="en-GB" dirty="0"/>
          </a:p>
        </p:txBody>
      </p:sp>
      <p:sp>
        <p:nvSpPr>
          <p:cNvPr id="11" name="Oval 10"/>
          <p:cNvSpPr/>
          <p:nvPr/>
        </p:nvSpPr>
        <p:spPr>
          <a:xfrm>
            <a:off x="4718974" y="2518301"/>
            <a:ext cx="1404156" cy="914400"/>
          </a:xfrm>
          <a:prstGeom prst="ellipse">
            <a:avLst/>
          </a:prstGeom>
          <a:solidFill>
            <a:srgbClr val="FFC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Energy Challenge</a:t>
            </a:r>
            <a:endParaRPr lang="en-GB" sz="1000" dirty="0">
              <a:solidFill>
                <a:prstClr val="black"/>
              </a:solidFill>
            </a:endParaRPr>
          </a:p>
        </p:txBody>
      </p:sp>
      <p:sp>
        <p:nvSpPr>
          <p:cNvPr id="12" name="Oval 11"/>
          <p:cNvSpPr/>
          <p:nvPr/>
        </p:nvSpPr>
        <p:spPr>
          <a:xfrm>
            <a:off x="5585294" y="4427874"/>
            <a:ext cx="1404156"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Health Challenge</a:t>
            </a:r>
            <a:endParaRPr lang="en-GB" sz="1000" dirty="0">
              <a:solidFill>
                <a:prstClr val="black"/>
              </a:solidFill>
            </a:endParaRPr>
          </a:p>
        </p:txBody>
      </p:sp>
      <p:sp>
        <p:nvSpPr>
          <p:cNvPr id="13" name="Oval 12"/>
          <p:cNvSpPr/>
          <p:nvPr/>
        </p:nvSpPr>
        <p:spPr>
          <a:xfrm>
            <a:off x="3236809" y="2758785"/>
            <a:ext cx="1404156" cy="914400"/>
          </a:xfrm>
          <a:prstGeom prst="ellipse">
            <a:avLst/>
          </a:prstGeom>
          <a:solidFill>
            <a:srgbClr val="7030A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Food Challenge</a:t>
            </a:r>
            <a:endParaRPr lang="en-GB" sz="1000" dirty="0">
              <a:solidFill>
                <a:prstClr val="black"/>
              </a:solidFill>
            </a:endParaRPr>
          </a:p>
        </p:txBody>
      </p:sp>
      <p:sp>
        <p:nvSpPr>
          <p:cNvPr id="14" name="Oval 13"/>
          <p:cNvSpPr/>
          <p:nvPr/>
        </p:nvSpPr>
        <p:spPr>
          <a:xfrm>
            <a:off x="4408546" y="5058919"/>
            <a:ext cx="1404156" cy="914400"/>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IIR</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5" name="Oval 14"/>
          <p:cNvSpPr/>
          <p:nvPr/>
        </p:nvSpPr>
        <p:spPr>
          <a:xfrm>
            <a:off x="5577069" y="3381409"/>
            <a:ext cx="1404156" cy="914400"/>
          </a:xfrm>
          <a:prstGeom prst="ellipse">
            <a:avLst/>
          </a:prstGeom>
          <a:solidFill>
            <a:srgbClr val="00B0F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Transport</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19" name="Oval 18"/>
          <p:cNvSpPr/>
          <p:nvPr/>
        </p:nvSpPr>
        <p:spPr>
          <a:xfrm>
            <a:off x="2625531" y="3667973"/>
            <a:ext cx="1404156" cy="914400"/>
          </a:xfrm>
          <a:prstGeom prst="ellipse">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Climate Challenge</a:t>
            </a:r>
            <a:endParaRPr lang="en-GB" sz="1000" dirty="0">
              <a:solidFill>
                <a:prstClr val="black"/>
              </a:solidFill>
            </a:endParaRPr>
          </a:p>
        </p:txBody>
      </p:sp>
      <p:sp>
        <p:nvSpPr>
          <p:cNvPr id="20" name="Oval 19"/>
          <p:cNvSpPr/>
          <p:nvPr/>
        </p:nvSpPr>
        <p:spPr>
          <a:xfrm>
            <a:off x="3043926" y="4673191"/>
            <a:ext cx="1404156" cy="91440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00" dirty="0" smtClean="0">
                <a:solidFill>
                  <a:prstClr val="black"/>
                </a:solidFill>
              </a:rPr>
              <a:t>Security</a:t>
            </a:r>
          </a:p>
          <a:p>
            <a:pPr algn="ctr" fontAlgn="auto">
              <a:spcBef>
                <a:spcPts val="0"/>
              </a:spcBef>
              <a:spcAft>
                <a:spcPts val="0"/>
              </a:spcAft>
            </a:pPr>
            <a:r>
              <a:rPr lang="en-GB" sz="1000" dirty="0" smtClean="0">
                <a:solidFill>
                  <a:prstClr val="black"/>
                </a:solidFill>
              </a:rPr>
              <a:t>Challenge</a:t>
            </a:r>
            <a:endParaRPr lang="en-GB" sz="1000" dirty="0">
              <a:solidFill>
                <a:prstClr val="black"/>
              </a:solidFill>
            </a:endParaRPr>
          </a:p>
        </p:txBody>
      </p:sp>
      <p:sp>
        <p:nvSpPr>
          <p:cNvPr id="28" name="Rectangle 27"/>
          <p:cNvSpPr>
            <a:spLocks noChangeAspect="1"/>
          </p:cNvSpPr>
          <p:nvPr/>
        </p:nvSpPr>
        <p:spPr>
          <a:xfrm rot="157102">
            <a:off x="6924647" y="5394153"/>
            <a:ext cx="2582037" cy="92043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err="1"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Personalising</a:t>
            </a: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 Health Care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2" name="Rectangle 31"/>
          <p:cNvSpPr>
            <a:spLocks noChangeAspect="1"/>
          </p:cNvSpPr>
          <p:nvPr/>
        </p:nvSpPr>
        <p:spPr>
          <a:xfrm>
            <a:off x="3043926" y="1609651"/>
            <a:ext cx="2262251" cy="878038"/>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Sustainable food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3" name="Rectangle 32"/>
          <p:cNvSpPr>
            <a:spLocks noChangeAspect="1"/>
          </p:cNvSpPr>
          <p:nvPr/>
        </p:nvSpPr>
        <p:spPr>
          <a:xfrm rot="21314138">
            <a:off x="1198834" y="1697851"/>
            <a:ext cx="1996237" cy="774791"/>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Blue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4" name="Rectangle 33"/>
          <p:cNvSpPr>
            <a:spLocks noChangeAspect="1"/>
          </p:cNvSpPr>
          <p:nvPr/>
        </p:nvSpPr>
        <p:spPr>
          <a:xfrm rot="403067">
            <a:off x="7467400" y="3215985"/>
            <a:ext cx="2042400" cy="79270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Smart Cities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5" name="Rectangle 34"/>
          <p:cNvSpPr>
            <a:spLocks noChangeAspect="1"/>
          </p:cNvSpPr>
          <p:nvPr/>
        </p:nvSpPr>
        <p:spPr>
          <a:xfrm rot="255311">
            <a:off x="6618046" y="2250986"/>
            <a:ext cx="3003218" cy="784350"/>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Low carbon energy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6" name="Rectangle 35"/>
          <p:cNvSpPr>
            <a:spLocks noChangeAspect="1"/>
          </p:cNvSpPr>
          <p:nvPr/>
        </p:nvSpPr>
        <p:spPr>
          <a:xfrm rot="240772">
            <a:off x="5346901" y="1697667"/>
            <a:ext cx="2691559" cy="579134"/>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Energy efficiency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7" name="Rectangle 36"/>
          <p:cNvSpPr>
            <a:spLocks noChangeAspect="1"/>
          </p:cNvSpPr>
          <p:nvPr/>
        </p:nvSpPr>
        <p:spPr>
          <a:xfrm rot="199239">
            <a:off x="7416157" y="4306913"/>
            <a:ext cx="2118458" cy="822228"/>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Mobility for growth</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8" name="Rectangle 37"/>
          <p:cNvSpPr>
            <a:spLocks noChangeAspect="1"/>
          </p:cNvSpPr>
          <p:nvPr/>
        </p:nvSpPr>
        <p:spPr>
          <a:xfrm>
            <a:off x="203713" y="3468087"/>
            <a:ext cx="1909286" cy="74104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Waste: a resource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39" name="Rectangle 38"/>
          <p:cNvSpPr>
            <a:spLocks noChangeAspect="1"/>
          </p:cNvSpPr>
          <p:nvPr/>
        </p:nvSpPr>
        <p:spPr>
          <a:xfrm rot="266304">
            <a:off x="290948" y="2440833"/>
            <a:ext cx="2033814" cy="789376"/>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Water innovation</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0" name="Rectangle 39"/>
          <p:cNvSpPr>
            <a:spLocks noChangeAspect="1"/>
          </p:cNvSpPr>
          <p:nvPr/>
        </p:nvSpPr>
        <p:spPr>
          <a:xfrm>
            <a:off x="3549388" y="6165305"/>
            <a:ext cx="4071815" cy="680192"/>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Overcoming the crisis</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1" name="Rectangle 40"/>
          <p:cNvSpPr>
            <a:spLocks noChangeAspect="1"/>
          </p:cNvSpPr>
          <p:nvPr/>
        </p:nvSpPr>
        <p:spPr>
          <a:xfrm rot="21441430">
            <a:off x="116482" y="4468634"/>
            <a:ext cx="1958909" cy="760303"/>
          </a:xfrm>
          <a:prstGeom prst="rect">
            <a:avLst/>
          </a:prstGeom>
          <a:noFill/>
        </p:spPr>
        <p:txBody>
          <a:bodyPr wrap="square" lIns="91440" tIns="45720" rIns="91440" bIns="45720">
            <a:normAutofit fontScale="475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Disaster resilience</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sp>
        <p:nvSpPr>
          <p:cNvPr id="42" name="Rectangle 41"/>
          <p:cNvSpPr>
            <a:spLocks noChangeAspect="1"/>
          </p:cNvSpPr>
          <p:nvPr/>
        </p:nvSpPr>
        <p:spPr>
          <a:xfrm>
            <a:off x="1192843" y="5373219"/>
            <a:ext cx="1851083" cy="718453"/>
          </a:xfrm>
          <a:prstGeom prst="rect">
            <a:avLst/>
          </a:prstGeom>
          <a:noFill/>
        </p:spPr>
        <p:txBody>
          <a:bodyPr wrap="square" lIns="91440" tIns="45720" rIns="91440" bIns="45720">
            <a:normAutofit fontScale="40000" lnSpcReduction="20000"/>
          </a:bodyPr>
          <a:lstStyle/>
          <a:p>
            <a:pPr algn="ctr" fontAlgn="auto">
              <a:spcBef>
                <a:spcPts val="0"/>
              </a:spcBef>
              <a:spcAft>
                <a:spcPts val="0"/>
              </a:spcAft>
            </a:pPr>
            <a:r>
              <a:rPr lang="en-US" sz="5400" dirty="0" smtClean="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rPr>
              <a:t>Digital security</a:t>
            </a:r>
            <a:endParaRPr lang="en-US" sz="5400" dirty="0">
              <a:ln w="12700">
                <a:solidFill>
                  <a:srgbClr val="666666">
                    <a:satMod val="155000"/>
                  </a:srgbClr>
                </a:solidFill>
                <a:prstDash val="solid"/>
              </a:ln>
              <a:solidFill>
                <a:srgbClr val="00B0F0"/>
              </a:solidFill>
              <a:effectLst>
                <a:outerShdw blurRad="41275" dist="20320" dir="1800000" algn="tl" rotWithShape="0">
                  <a:srgbClr val="000000">
                    <a:alpha val="40000"/>
                  </a:srgbClr>
                </a:outerShdw>
              </a:effectLst>
              <a:latin typeface="Lucida Sans Unicode"/>
            </a:endParaRPr>
          </a:p>
        </p:txBody>
      </p:sp>
      <p:cxnSp>
        <p:nvCxnSpPr>
          <p:cNvPr id="43" name="Straight Arrow Connector 42"/>
          <p:cNvCxnSpPr/>
          <p:nvPr/>
        </p:nvCxnSpPr>
        <p:spPr>
          <a:xfrm>
            <a:off x="5110624" y="5805264"/>
            <a:ext cx="0" cy="36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46766" y="5196170"/>
            <a:ext cx="390043" cy="1770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1" idx="3"/>
          </p:cNvCxnSpPr>
          <p:nvPr/>
        </p:nvCxnSpPr>
        <p:spPr>
          <a:xfrm flipH="1" flipV="1">
            <a:off x="2074349" y="4807095"/>
            <a:ext cx="1253261" cy="251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072431" y="4295812"/>
            <a:ext cx="852344" cy="3281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072431" y="3673185"/>
            <a:ext cx="852344" cy="2501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2222697" y="3215985"/>
            <a:ext cx="1104912" cy="7073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498604" y="2363028"/>
            <a:ext cx="829007" cy="14352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13107" y="2369375"/>
            <a:ext cx="832898" cy="60612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60880" y="2276875"/>
            <a:ext cx="78009" cy="5586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06177" y="2085249"/>
            <a:ext cx="582927" cy="67353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889106" y="2722115"/>
            <a:ext cx="1503033" cy="11340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a:off x="6045121" y="3108436"/>
            <a:ext cx="1716191" cy="19323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p:nvPr/>
        </p:nvCxnSpPr>
        <p:spPr>
          <a:xfrm flipV="1">
            <a:off x="6747200" y="3569677"/>
            <a:ext cx="1014114" cy="353689"/>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p:nvPr/>
        </p:nvCxnSpPr>
        <p:spPr>
          <a:xfrm>
            <a:off x="6591183" y="4125173"/>
            <a:ext cx="663073" cy="30217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a:off x="6747198" y="5058919"/>
            <a:ext cx="676984" cy="225772"/>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H="1">
            <a:off x="2072432" y="3301671"/>
            <a:ext cx="1257122" cy="31067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37" name="Curved Connector 1036"/>
          <p:cNvCxnSpPr/>
          <p:nvPr/>
        </p:nvCxnSpPr>
        <p:spPr>
          <a:xfrm rot="10800000">
            <a:off x="3176971" y="2399648"/>
            <a:ext cx="2730299" cy="1560336"/>
          </a:xfrm>
          <a:prstGeom prst="curvedConnector3">
            <a:avLst>
              <a:gd name="adj1" fmla="val 44364"/>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flipV="1">
            <a:off x="6435165" y="2835521"/>
            <a:ext cx="819090" cy="77681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04" name="Curved Connector 1103"/>
          <p:cNvCxnSpPr/>
          <p:nvPr/>
        </p:nvCxnSpPr>
        <p:spPr>
          <a:xfrm flipV="1">
            <a:off x="3860880" y="3468087"/>
            <a:ext cx="3812571" cy="49189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37" name="Curved Connector 1136"/>
          <p:cNvCxnSpPr/>
          <p:nvPr/>
        </p:nvCxnSpPr>
        <p:spPr>
          <a:xfrm flipV="1">
            <a:off x="3746005" y="2615204"/>
            <a:ext cx="3508250" cy="1460288"/>
          </a:xfrm>
          <a:prstGeom prst="curved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4" name="Curved Connector 1143"/>
          <p:cNvCxnSpPr/>
          <p:nvPr/>
        </p:nvCxnSpPr>
        <p:spPr>
          <a:xfrm rot="5400000" flipH="1" flipV="1">
            <a:off x="3520689" y="2023000"/>
            <a:ext cx="2006531" cy="1794199"/>
          </a:xfrm>
          <a:prstGeom prst="curvedConnector3">
            <a:avLst>
              <a:gd name="adj1" fmla="val 31417"/>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46" name="Curved Connector 1145"/>
          <p:cNvCxnSpPr/>
          <p:nvPr/>
        </p:nvCxnSpPr>
        <p:spPr>
          <a:xfrm>
            <a:off x="4328931" y="3468087"/>
            <a:ext cx="2515778" cy="2048032"/>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863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1</a:t>
            </a:r>
            <a:endParaRPr lang="en-GB" dirty="0"/>
          </a:p>
        </p:txBody>
      </p:sp>
      <p:sp>
        <p:nvSpPr>
          <p:cNvPr id="8195" name="Subtitle 3"/>
          <p:cNvSpPr>
            <a:spLocks noGrp="1"/>
          </p:cNvSpPr>
          <p:nvPr>
            <p:ph type="body" idx="1"/>
          </p:nvPr>
        </p:nvSpPr>
        <p:spPr/>
        <p:txBody>
          <a:bodyPr>
            <a:normAutofit/>
          </a:bodyPr>
          <a:lstStyle/>
          <a:p>
            <a:r>
              <a:rPr lang="en-US" dirty="0" smtClean="0"/>
              <a:t>Health, demographic change and wellbeing</a:t>
            </a:r>
            <a:endParaRPr lang="en-GB" dirty="0" smtClean="0"/>
          </a:p>
        </p:txBody>
      </p:sp>
    </p:spTree>
    <p:extLst>
      <p:ext uri="{BB962C8B-B14F-4D97-AF65-F5344CB8AC3E}">
        <p14:creationId xmlns:p14="http://schemas.microsoft.com/office/powerpoint/2010/main" val="242983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a:t>
            </a:r>
            <a:endParaRPr lang="en-US" sz="2400" dirty="0"/>
          </a:p>
        </p:txBody>
      </p:sp>
      <p:graphicFrame>
        <p:nvGraphicFramePr>
          <p:cNvPr id="4" name="Diagram 3"/>
          <p:cNvGraphicFramePr/>
          <p:nvPr>
            <p:extLst>
              <p:ext uri="{D42A27DB-BD31-4B8C-83A1-F6EECF244321}">
                <p14:modId xmlns:p14="http://schemas.microsoft.com/office/powerpoint/2010/main" val="2177612746"/>
              </p:ext>
            </p:extLst>
          </p:nvPr>
        </p:nvGraphicFramePr>
        <p:xfrm>
          <a:off x="1722250" y="1235033"/>
          <a:ext cx="6604000" cy="502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122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14375" indent="-268288">
              <a:buSzPct val="100000"/>
              <a:buFont typeface="Arial" pitchFamily="34" charset="0"/>
              <a:buChar char="•"/>
            </a:pPr>
            <a:r>
              <a:rPr lang="en-GB" sz="2300" b="1" dirty="0" smtClean="0"/>
              <a:t>Draft Work Programme currently unavailable</a:t>
            </a:r>
          </a:p>
          <a:p>
            <a:pPr marL="446087" indent="0">
              <a:buSzPct val="100000"/>
              <a:buNone/>
            </a:pPr>
            <a:endParaRPr lang="en-GB" sz="2300" b="1" dirty="0" smtClean="0"/>
          </a:p>
          <a:p>
            <a:pPr marL="714375" indent="-268288">
              <a:buSzPct val="100000"/>
              <a:buFont typeface="Arial" pitchFamily="34" charset="0"/>
              <a:buChar char="•"/>
            </a:pPr>
            <a:r>
              <a:rPr lang="en-GB" sz="2300" b="1" dirty="0" smtClean="0"/>
              <a:t>Topics may include:</a:t>
            </a:r>
          </a:p>
          <a:p>
            <a:pPr marL="987425" lvl="1" indent="-285750">
              <a:buSzPct val="100000"/>
              <a:buFont typeface="Wingdings" pitchFamily="2" charset="2"/>
              <a:buChar char="§"/>
            </a:pPr>
            <a:r>
              <a:rPr lang="en-GB" sz="2100" dirty="0" smtClean="0"/>
              <a:t>Unravelling </a:t>
            </a:r>
            <a:r>
              <a:rPr lang="en-GB" sz="2100" dirty="0"/>
              <a:t>the complexity of health and </a:t>
            </a:r>
            <a:r>
              <a:rPr lang="en-GB" sz="2100" dirty="0" smtClean="0"/>
              <a:t>disease</a:t>
            </a:r>
          </a:p>
          <a:p>
            <a:pPr marL="987425" lvl="1" indent="-285750">
              <a:buSzPct val="100000"/>
              <a:buFont typeface="Wingdings" pitchFamily="2" charset="2"/>
              <a:buChar char="§"/>
            </a:pPr>
            <a:r>
              <a:rPr lang="en-GB" sz="2100" dirty="0" smtClean="0"/>
              <a:t>Personalised</a:t>
            </a:r>
            <a:r>
              <a:rPr lang="en-GB" sz="2100" dirty="0"/>
              <a:t>, safer, and more effective health </a:t>
            </a:r>
            <a:r>
              <a:rPr lang="en-GB" sz="2100" dirty="0" smtClean="0"/>
              <a:t>interventions</a:t>
            </a:r>
          </a:p>
          <a:p>
            <a:pPr marL="987425" lvl="1" indent="-285750">
              <a:buSzPct val="100000"/>
              <a:buFont typeface="Wingdings" pitchFamily="2" charset="2"/>
              <a:buChar char="§"/>
            </a:pPr>
            <a:r>
              <a:rPr lang="en-GB" sz="2100" dirty="0" smtClean="0"/>
              <a:t>Advancing </a:t>
            </a:r>
            <a:r>
              <a:rPr lang="en-GB" sz="2100" dirty="0"/>
              <a:t>active and healthy </a:t>
            </a:r>
            <a:r>
              <a:rPr lang="en-GB" sz="2100" dirty="0" smtClean="0"/>
              <a:t>ageing</a:t>
            </a:r>
          </a:p>
          <a:p>
            <a:pPr marL="987425" lvl="1" indent="-285750">
              <a:buSzPct val="100000"/>
              <a:buFont typeface="Wingdings" pitchFamily="2" charset="2"/>
              <a:buChar char="§"/>
            </a:pPr>
            <a:r>
              <a:rPr lang="en-GB" sz="2100" dirty="0" smtClean="0"/>
              <a:t>Integrated</a:t>
            </a:r>
            <a:r>
              <a:rPr lang="en-GB" sz="2100" dirty="0"/>
              <a:t>, sustainable, citizen centred </a:t>
            </a:r>
            <a:r>
              <a:rPr lang="en-GB" sz="2100" dirty="0" smtClean="0"/>
              <a:t>care</a:t>
            </a:r>
          </a:p>
          <a:p>
            <a:pPr marL="987425" lvl="1" indent="-285750">
              <a:buSzPct val="100000"/>
              <a:buFont typeface="Wingdings" pitchFamily="2" charset="2"/>
              <a:buChar char="§"/>
            </a:pPr>
            <a:r>
              <a:rPr lang="en-GB" sz="2100" dirty="0" smtClean="0"/>
              <a:t>Managing </a:t>
            </a:r>
            <a:r>
              <a:rPr lang="en-GB" sz="2100" dirty="0"/>
              <a:t>data, providing evidence for policies and </a:t>
            </a:r>
            <a:r>
              <a:rPr lang="en-GB" sz="2100" dirty="0" smtClean="0"/>
              <a:t>regulation</a:t>
            </a:r>
          </a:p>
          <a:p>
            <a:pPr marL="701675" lvl="1" indent="0">
              <a:buSzPct val="100000"/>
              <a:buNone/>
            </a:pPr>
            <a:endParaRPr lang="en-GB" sz="2100" dirty="0"/>
          </a:p>
          <a:p>
            <a:r>
              <a:rPr lang="en-GB" sz="2400" dirty="0" smtClean="0"/>
              <a:t>Focus Area likely  to be personalising health and care</a:t>
            </a:r>
            <a:endParaRPr lang="en-GB" sz="2400" dirty="0"/>
          </a:p>
        </p:txBody>
      </p:sp>
      <p:sp>
        <p:nvSpPr>
          <p:cNvPr id="4" name="Title 2"/>
          <p:cNvSpPr>
            <a:spLocks noGrp="1"/>
          </p:cNvSpPr>
          <p:nvPr>
            <p:ph type="title"/>
          </p:nvPr>
        </p:nvSpPr>
        <p:spPr/>
        <p:txBody>
          <a:bodyPr>
            <a:normAutofit/>
          </a:bodyPr>
          <a:lstStyle/>
          <a:p>
            <a:r>
              <a:rPr lang="en-GB" sz="2400" dirty="0" smtClean="0"/>
              <a:t>Draft Work Programme for 2014-15</a:t>
            </a:r>
            <a:endParaRPr lang="en-GB" sz="2400" dirty="0"/>
          </a:p>
        </p:txBody>
      </p:sp>
    </p:spTree>
    <p:extLst>
      <p:ext uri="{BB962C8B-B14F-4D97-AF65-F5344CB8AC3E}">
        <p14:creationId xmlns:p14="http://schemas.microsoft.com/office/powerpoint/2010/main" val="3653449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2</a:t>
            </a:r>
            <a:endParaRPr lang="en-GB" dirty="0"/>
          </a:p>
        </p:txBody>
      </p:sp>
      <p:sp>
        <p:nvSpPr>
          <p:cNvPr id="8195" name="Subtitle 3"/>
          <p:cNvSpPr>
            <a:spLocks noGrp="1"/>
          </p:cNvSpPr>
          <p:nvPr>
            <p:ph type="body" idx="1"/>
          </p:nvPr>
        </p:nvSpPr>
        <p:spPr/>
        <p:txBody>
          <a:bodyPr>
            <a:normAutofit fontScale="92500"/>
          </a:bodyPr>
          <a:lstStyle/>
          <a:p>
            <a:r>
              <a:rPr lang="en-US" dirty="0"/>
              <a:t>Food </a:t>
            </a:r>
            <a:r>
              <a:rPr lang="en-US" dirty="0" smtClean="0"/>
              <a:t>Security</a:t>
            </a:r>
            <a:r>
              <a:rPr lang="en-US" dirty="0"/>
              <a:t>, </a:t>
            </a:r>
            <a:r>
              <a:rPr lang="en-US" dirty="0" smtClean="0"/>
              <a:t>Sustainable</a:t>
            </a:r>
            <a:endParaRPr lang="en-US" dirty="0"/>
          </a:p>
          <a:p>
            <a:r>
              <a:rPr lang="en-US" dirty="0"/>
              <a:t>A</a:t>
            </a:r>
            <a:r>
              <a:rPr lang="en-US" dirty="0" smtClean="0"/>
              <a:t>griculture</a:t>
            </a:r>
            <a:r>
              <a:rPr lang="en-US" dirty="0"/>
              <a:t>, </a:t>
            </a:r>
            <a:r>
              <a:rPr lang="en-US" dirty="0" smtClean="0"/>
              <a:t>Marine </a:t>
            </a:r>
            <a:r>
              <a:rPr lang="en-US" dirty="0"/>
              <a:t>and </a:t>
            </a:r>
            <a:r>
              <a:rPr lang="en-US" dirty="0" smtClean="0"/>
              <a:t>Maritime</a:t>
            </a:r>
            <a:endParaRPr lang="en-US" dirty="0"/>
          </a:p>
          <a:p>
            <a:r>
              <a:rPr lang="en-US" dirty="0" smtClean="0"/>
              <a:t>Research </a:t>
            </a:r>
            <a:r>
              <a:rPr lang="en-US" dirty="0"/>
              <a:t>and the B</a:t>
            </a:r>
            <a:r>
              <a:rPr lang="en-US" dirty="0" smtClean="0"/>
              <a:t>io-economy</a:t>
            </a:r>
            <a:endParaRPr lang="en-GB" dirty="0" smtClean="0"/>
          </a:p>
        </p:txBody>
      </p:sp>
    </p:spTree>
    <p:extLst>
      <p:ext uri="{BB962C8B-B14F-4D97-AF65-F5344CB8AC3E}">
        <p14:creationId xmlns:p14="http://schemas.microsoft.com/office/powerpoint/2010/main" val="1393708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a:t>
            </a:r>
            <a:endParaRPr lang="en-US" sz="2400" dirty="0"/>
          </a:p>
        </p:txBody>
      </p:sp>
      <p:graphicFrame>
        <p:nvGraphicFramePr>
          <p:cNvPr id="4" name="Diagram 3"/>
          <p:cNvGraphicFramePr/>
          <p:nvPr>
            <p:extLst>
              <p:ext uri="{D42A27DB-BD31-4B8C-83A1-F6EECF244321}">
                <p14:modId xmlns:p14="http://schemas.microsoft.com/office/powerpoint/2010/main" val="2239102174"/>
              </p:ext>
            </p:extLst>
          </p:nvPr>
        </p:nvGraphicFramePr>
        <p:xfrm>
          <a:off x="1651000" y="1334541"/>
          <a:ext cx="6604000" cy="474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836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50000"/>
              </a:lnSpc>
              <a:spcAft>
                <a:spcPts val="600"/>
              </a:spcAft>
            </a:pPr>
            <a:r>
              <a:rPr lang="nl-BE" sz="2200" b="1" dirty="0" smtClean="0"/>
              <a:t>UKRO training and development programme:</a:t>
            </a:r>
            <a:r>
              <a:rPr lang="nl-BE" sz="2200" dirty="0" smtClean="0"/>
              <a:t> complementing annual visits</a:t>
            </a:r>
          </a:p>
          <a:p>
            <a:pPr lvl="0">
              <a:lnSpc>
                <a:spcPct val="150000"/>
              </a:lnSpc>
              <a:spcAft>
                <a:spcPts val="600"/>
              </a:spcAft>
            </a:pPr>
            <a:r>
              <a:rPr lang="nl-BE" sz="2200" b="1" dirty="0" smtClean="0"/>
              <a:t>UKRO Annual Conference:</a:t>
            </a:r>
            <a:r>
              <a:rPr lang="nl-BE" sz="2200" dirty="0" smtClean="0"/>
              <a:t> a key event for EU policy and networking</a:t>
            </a:r>
            <a:endParaRPr lang="en-US" sz="2200" dirty="0"/>
          </a:p>
          <a:p>
            <a:pPr lvl="0">
              <a:lnSpc>
                <a:spcPct val="150000"/>
              </a:lnSpc>
              <a:spcAft>
                <a:spcPts val="600"/>
              </a:spcAft>
            </a:pPr>
            <a:r>
              <a:rPr lang="nl-BE" sz="2200" b="1" dirty="0" smtClean="0"/>
              <a:t>UK </a:t>
            </a:r>
            <a:r>
              <a:rPr lang="nl-BE" sz="2200" b="1" dirty="0"/>
              <a:t>National Contact </a:t>
            </a:r>
            <a:r>
              <a:rPr lang="nl-BE" sz="2200" b="1" dirty="0" smtClean="0"/>
              <a:t>Point:</a:t>
            </a:r>
            <a:r>
              <a:rPr lang="nl-BE" sz="2200" dirty="0" smtClean="0"/>
              <a:t> </a:t>
            </a:r>
            <a:r>
              <a:rPr lang="nl-BE" sz="2200" dirty="0"/>
              <a:t>for </a:t>
            </a:r>
            <a:r>
              <a:rPr lang="nl-BE" sz="2200" dirty="0" smtClean="0"/>
              <a:t>the </a:t>
            </a:r>
            <a:r>
              <a:rPr lang="nl-BE" sz="2200" i="1" dirty="0" smtClean="0"/>
              <a:t>Marie Curie Actions </a:t>
            </a:r>
            <a:r>
              <a:rPr lang="nl-BE" sz="2200" dirty="0" smtClean="0"/>
              <a:t>and the </a:t>
            </a:r>
            <a:r>
              <a:rPr lang="nl-BE" sz="2200" i="1" dirty="0" smtClean="0"/>
              <a:t>European Research Council </a:t>
            </a:r>
            <a:endParaRPr lang="nl-BE" sz="2200" i="1" dirty="0"/>
          </a:p>
          <a:p>
            <a:pPr lvl="0">
              <a:lnSpc>
                <a:spcPct val="150000"/>
              </a:lnSpc>
              <a:spcAft>
                <a:spcPts val="600"/>
              </a:spcAft>
            </a:pPr>
            <a:r>
              <a:rPr lang="nl-BE" sz="2200" b="1" dirty="0" smtClean="0"/>
              <a:t>European RTD Insight:</a:t>
            </a:r>
            <a:r>
              <a:rPr lang="nl-BE" sz="2200" dirty="0" smtClean="0"/>
              <a:t> Free monthly publication funded by the British Council</a:t>
            </a:r>
            <a:endParaRPr lang="nl-BE" sz="2200" dirty="0"/>
          </a:p>
        </p:txBody>
      </p:sp>
      <p:sp>
        <p:nvSpPr>
          <p:cNvPr id="3" name="Title 2"/>
          <p:cNvSpPr>
            <a:spLocks noGrp="1"/>
          </p:cNvSpPr>
          <p:nvPr>
            <p:ph type="title"/>
          </p:nvPr>
        </p:nvSpPr>
        <p:spPr/>
        <p:txBody>
          <a:bodyPr/>
          <a:lstStyle/>
          <a:p>
            <a:r>
              <a:rPr lang="en-GB" dirty="0" smtClean="0"/>
              <a:t>In addition…</a:t>
            </a:r>
            <a:endParaRPr lang="en-GB" dirty="0"/>
          </a:p>
        </p:txBody>
      </p:sp>
    </p:spTree>
    <p:extLst>
      <p:ext uri="{BB962C8B-B14F-4D97-AF65-F5344CB8AC3E}">
        <p14:creationId xmlns:p14="http://schemas.microsoft.com/office/powerpoint/2010/main" val="704383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196752"/>
            <a:ext cx="9216229" cy="4896544"/>
          </a:xfrm>
        </p:spPr>
        <p:txBody>
          <a:bodyPr>
            <a:normAutofit fontScale="40000" lnSpcReduction="20000"/>
          </a:bodyPr>
          <a:lstStyle/>
          <a:p>
            <a:r>
              <a:rPr lang="en-GB" sz="5000" dirty="0" smtClean="0"/>
              <a:t>Calls divided into the four specific activities, plus a number of topics within two ‘Focus Areas’:</a:t>
            </a:r>
          </a:p>
          <a:p>
            <a:endParaRPr lang="en-GB" sz="2000" dirty="0" smtClean="0"/>
          </a:p>
          <a:p>
            <a:pPr lvl="1"/>
            <a:r>
              <a:rPr lang="en-GB" sz="4500" dirty="0" smtClean="0"/>
              <a:t>Sustainable agriculture and forestry (5 topics)</a:t>
            </a:r>
          </a:p>
          <a:p>
            <a:pPr lvl="1"/>
            <a:r>
              <a:rPr lang="en-GB" sz="4500" dirty="0" smtClean="0"/>
              <a:t>Sustainable and competitive agri-food sector (4 topics)</a:t>
            </a:r>
          </a:p>
          <a:p>
            <a:pPr lvl="1"/>
            <a:r>
              <a:rPr lang="en-GB" sz="4500" dirty="0" smtClean="0"/>
              <a:t>Unlocking the potential of aquatic living resources (5 topics)</a:t>
            </a:r>
          </a:p>
          <a:p>
            <a:pPr lvl="1"/>
            <a:r>
              <a:rPr lang="en-GB" sz="4500" dirty="0" smtClean="0"/>
              <a:t>Sustainable and competitive bio-based industries (6 topics)</a:t>
            </a:r>
          </a:p>
          <a:p>
            <a:pPr lvl="1"/>
            <a:r>
              <a:rPr lang="en-GB" sz="4500" dirty="0" smtClean="0"/>
              <a:t>Focus area on sustainable food security (17 topics)</a:t>
            </a:r>
          </a:p>
          <a:p>
            <a:pPr lvl="1"/>
            <a:r>
              <a:rPr lang="en-GB" sz="4500" dirty="0" smtClean="0"/>
              <a:t>Focus area on blue growth (17 topics)</a:t>
            </a:r>
          </a:p>
          <a:p>
            <a:pPr lvl="2"/>
            <a:r>
              <a:rPr lang="en-GB" sz="4500" dirty="0"/>
              <a:t>p</a:t>
            </a:r>
            <a:r>
              <a:rPr lang="en-GB" sz="4500" dirty="0" smtClean="0"/>
              <a:t>lus 1 topic each under other focus areas on Waste and Personalising Health and Care</a:t>
            </a:r>
          </a:p>
          <a:p>
            <a:pPr marL="630238" lvl="2" indent="0">
              <a:buNone/>
            </a:pPr>
            <a:endParaRPr lang="en-GB" dirty="0" smtClean="0"/>
          </a:p>
          <a:p>
            <a:r>
              <a:rPr lang="en-GB" sz="5000" dirty="0" smtClean="0"/>
              <a:t>Types of projects to be funded:</a:t>
            </a:r>
          </a:p>
          <a:p>
            <a:endParaRPr lang="en-GB" sz="2000" dirty="0" smtClean="0"/>
          </a:p>
          <a:p>
            <a:pPr lvl="1"/>
            <a:r>
              <a:rPr lang="en-GB" sz="4500" dirty="0" smtClean="0"/>
              <a:t>Collaborative projects (CP) with 100% reimbursement rates, and </a:t>
            </a:r>
            <a:r>
              <a:rPr lang="en-GB" sz="4500" dirty="0"/>
              <a:t>f</a:t>
            </a:r>
            <a:r>
              <a:rPr lang="en-GB" sz="4500" dirty="0" smtClean="0"/>
              <a:t>irst market replication projects (CP-CTM) with 70% reimbursement rates</a:t>
            </a:r>
          </a:p>
          <a:p>
            <a:pPr lvl="1"/>
            <a:r>
              <a:rPr lang="en-GB" sz="4500" dirty="0" smtClean="0"/>
              <a:t>Coordination and Support Actions (CSA)</a:t>
            </a:r>
          </a:p>
          <a:p>
            <a:pPr lvl="1"/>
            <a:r>
              <a:rPr lang="en-GB" sz="4500" dirty="0" smtClean="0"/>
              <a:t>2x ERA-NETs </a:t>
            </a:r>
          </a:p>
          <a:p>
            <a:pPr lvl="1"/>
            <a:r>
              <a:rPr lang="en-GB" sz="4500" dirty="0" smtClean="0"/>
              <a:t>3x topics to be funded via the SME Instrument</a:t>
            </a:r>
          </a:p>
          <a:p>
            <a:pPr lvl="1"/>
            <a:r>
              <a:rPr lang="en-GB" sz="4500" dirty="0"/>
              <a:t>Also: Public-Private Partnership on Bio-Based Industries</a:t>
            </a:r>
          </a:p>
          <a:p>
            <a:pPr lvl="1"/>
            <a:endParaRPr lang="en-GB" sz="4500" dirty="0"/>
          </a:p>
        </p:txBody>
      </p:sp>
      <p:sp>
        <p:nvSpPr>
          <p:cNvPr id="3" name="Title 2"/>
          <p:cNvSpPr>
            <a:spLocks noGrp="1"/>
          </p:cNvSpPr>
          <p:nvPr>
            <p:ph type="title"/>
          </p:nvPr>
        </p:nvSpPr>
        <p:spPr/>
        <p:txBody>
          <a:bodyPr>
            <a:normAutofit/>
          </a:bodyPr>
          <a:lstStyle/>
          <a:p>
            <a:r>
              <a:rPr lang="en-GB" sz="2400" dirty="0" smtClean="0"/>
              <a:t>Draft Work Programme for 2014-15</a:t>
            </a:r>
            <a:endParaRPr lang="en-GB" sz="2400" dirty="0"/>
          </a:p>
        </p:txBody>
      </p:sp>
    </p:spTree>
    <p:extLst>
      <p:ext uri="{BB962C8B-B14F-4D97-AF65-F5344CB8AC3E}">
        <p14:creationId xmlns:p14="http://schemas.microsoft.com/office/powerpoint/2010/main" val="977103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3</a:t>
            </a:r>
            <a:endParaRPr lang="en-GB" dirty="0"/>
          </a:p>
        </p:txBody>
      </p:sp>
      <p:sp>
        <p:nvSpPr>
          <p:cNvPr id="8195" name="Subtitle 3"/>
          <p:cNvSpPr>
            <a:spLocks noGrp="1"/>
          </p:cNvSpPr>
          <p:nvPr>
            <p:ph type="body" idx="1"/>
          </p:nvPr>
        </p:nvSpPr>
        <p:spPr/>
        <p:txBody>
          <a:bodyPr>
            <a:normAutofit/>
          </a:bodyPr>
          <a:lstStyle/>
          <a:p>
            <a:r>
              <a:rPr lang="en-US" dirty="0" smtClean="0"/>
              <a:t>Secure, Clean and Efficient Energy</a:t>
            </a:r>
            <a:endParaRPr lang="en-GB" dirty="0" smtClean="0"/>
          </a:p>
        </p:txBody>
      </p:sp>
    </p:spTree>
    <p:extLst>
      <p:ext uri="{BB962C8B-B14F-4D97-AF65-F5344CB8AC3E}">
        <p14:creationId xmlns:p14="http://schemas.microsoft.com/office/powerpoint/2010/main" val="3168537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8988" y="1052736"/>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solidFill>
                  <a:schemeClr val="tx1"/>
                </a:solidFill>
                <a:latin typeface="Arial" pitchFamily="34" charset="0"/>
                <a:cs typeface="Arial" pitchFamily="34" charset="0"/>
              </a:rPr>
              <a:t>Reducing energy consumption and carbon footprint by smart and sustainable energy use</a:t>
            </a:r>
            <a:endParaRPr lang="en-US" sz="1600" b="0" dirty="0">
              <a:solidFill>
                <a:schemeClr val="tx1"/>
              </a:solidFill>
              <a:latin typeface="Arial" pitchFamily="34" charset="0"/>
              <a:cs typeface="Arial" pitchFamily="34" charset="0"/>
            </a:endParaRPr>
          </a:p>
        </p:txBody>
      </p:sp>
      <p:sp>
        <p:nvSpPr>
          <p:cNvPr id="6" name="Rectangle 5"/>
          <p:cNvSpPr/>
          <p:nvPr/>
        </p:nvSpPr>
        <p:spPr>
          <a:xfrm>
            <a:off x="3590640" y="1055936"/>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Low cost, low carbon energy supply</a:t>
            </a:r>
            <a:endParaRPr lang="en-US" sz="1600" b="0" dirty="0">
              <a:latin typeface="Arial" pitchFamily="34" charset="0"/>
              <a:cs typeface="Arial" pitchFamily="34" charset="0"/>
            </a:endParaRPr>
          </a:p>
        </p:txBody>
      </p:sp>
      <p:sp>
        <p:nvSpPr>
          <p:cNvPr id="7" name="Rectangle 6"/>
          <p:cNvSpPr/>
          <p:nvPr/>
        </p:nvSpPr>
        <p:spPr>
          <a:xfrm>
            <a:off x="6370984" y="1055936"/>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Alternative fuels and mobile energy sources</a:t>
            </a:r>
            <a:endParaRPr lang="en-US" sz="1600" b="0" dirty="0">
              <a:latin typeface="Arial" pitchFamily="34" charset="0"/>
              <a:cs typeface="Arial" pitchFamily="34" charset="0"/>
            </a:endParaRPr>
          </a:p>
        </p:txBody>
      </p:sp>
      <p:sp>
        <p:nvSpPr>
          <p:cNvPr id="8" name="Rectangle 7"/>
          <p:cNvSpPr/>
          <p:nvPr/>
        </p:nvSpPr>
        <p:spPr>
          <a:xfrm>
            <a:off x="3590640" y="2713112"/>
            <a:ext cx="2664296" cy="1579984"/>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New knowledge and technologies</a:t>
            </a:r>
            <a:endParaRPr lang="en-US" sz="1600" b="0" dirty="0">
              <a:latin typeface="Arial" pitchFamily="34" charset="0"/>
              <a:cs typeface="Arial" pitchFamily="34" charset="0"/>
            </a:endParaRPr>
          </a:p>
        </p:txBody>
      </p:sp>
      <p:sp>
        <p:nvSpPr>
          <p:cNvPr id="9" name="Rectangle 8"/>
          <p:cNvSpPr/>
          <p:nvPr/>
        </p:nvSpPr>
        <p:spPr>
          <a:xfrm>
            <a:off x="804392" y="2708920"/>
            <a:ext cx="2664296" cy="1584176"/>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A single, smart European electricity grid</a:t>
            </a:r>
            <a:endParaRPr lang="en-US" sz="1600" b="0" dirty="0">
              <a:latin typeface="Arial" pitchFamily="34" charset="0"/>
              <a:cs typeface="Arial" pitchFamily="34" charset="0"/>
            </a:endParaRPr>
          </a:p>
        </p:txBody>
      </p:sp>
      <p:sp>
        <p:nvSpPr>
          <p:cNvPr id="10" name="Rectangle 9"/>
          <p:cNvSpPr/>
          <p:nvPr/>
        </p:nvSpPr>
        <p:spPr>
          <a:xfrm>
            <a:off x="6370985" y="2713112"/>
            <a:ext cx="2623368" cy="1579984"/>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Robust decision making and public engagement</a:t>
            </a:r>
            <a:endParaRPr lang="en-US" sz="1600" b="0" dirty="0">
              <a:latin typeface="Arial" pitchFamily="34" charset="0"/>
              <a:cs typeface="Arial" pitchFamily="34" charset="0"/>
            </a:endParaRPr>
          </a:p>
        </p:txBody>
      </p:sp>
      <p:sp>
        <p:nvSpPr>
          <p:cNvPr id="11" name="Rectangle 10"/>
          <p:cNvSpPr/>
          <p:nvPr/>
        </p:nvSpPr>
        <p:spPr>
          <a:xfrm>
            <a:off x="830028" y="4484588"/>
            <a:ext cx="2664296" cy="1464692"/>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0" dirty="0" smtClean="0">
                <a:latin typeface="Arial" pitchFamily="34" charset="0"/>
                <a:cs typeface="Arial" pitchFamily="34" charset="0"/>
              </a:rPr>
              <a:t>Low cost, low carbon energy supply</a:t>
            </a:r>
            <a:endParaRPr lang="en-US" sz="1600" b="0" dirty="0">
              <a:latin typeface="Arial" pitchFamily="34" charset="0"/>
              <a:cs typeface="Arial" pitchFamily="34" charset="0"/>
            </a:endParaRPr>
          </a:p>
        </p:txBody>
      </p:sp>
      <p:sp>
        <p:nvSpPr>
          <p:cNvPr id="21" name="Rectangle 20"/>
          <p:cNvSpPr/>
          <p:nvPr/>
        </p:nvSpPr>
        <p:spPr>
          <a:xfrm>
            <a:off x="5156585" y="5466918"/>
            <a:ext cx="5052168" cy="830997"/>
          </a:xfrm>
          <a:prstGeom prst="rect">
            <a:avLst/>
          </a:prstGeom>
        </p:spPr>
        <p:txBody>
          <a:bodyPr wrap="square">
            <a:spAutoFit/>
          </a:bodyPr>
          <a:lstStyle/>
          <a:p>
            <a:r>
              <a:rPr lang="en-GB" sz="1600" b="0" dirty="0" smtClean="0">
                <a:solidFill>
                  <a:schemeClr val="tx1"/>
                </a:solidFill>
              </a:rPr>
              <a:t>Projects implementing the main aims of the </a:t>
            </a:r>
          </a:p>
          <a:p>
            <a:r>
              <a:rPr lang="en-GB" sz="1600" dirty="0" smtClean="0">
                <a:solidFill>
                  <a:srgbClr val="00B050"/>
                </a:solidFill>
              </a:rPr>
              <a:t>European Strategic Energy Technology </a:t>
            </a:r>
          </a:p>
          <a:p>
            <a:r>
              <a:rPr lang="en-GB" sz="1600" dirty="0" smtClean="0">
                <a:solidFill>
                  <a:srgbClr val="00B050"/>
                </a:solidFill>
              </a:rPr>
              <a:t>(SET) Plan </a:t>
            </a:r>
            <a:r>
              <a:rPr lang="en-GB" sz="1600" b="0" dirty="0" smtClean="0">
                <a:solidFill>
                  <a:schemeClr val="tx1"/>
                </a:solidFill>
              </a:rPr>
              <a:t>will be a big priority</a:t>
            </a:r>
            <a:endParaRPr lang="en-US" sz="1600" b="0" dirty="0">
              <a:solidFill>
                <a:schemeClr val="tx1"/>
              </a:solidFill>
            </a:endParaRPr>
          </a:p>
        </p:txBody>
      </p:sp>
      <p:sp>
        <p:nvSpPr>
          <p:cNvPr id="23" name="Down Arrow 22"/>
          <p:cNvSpPr/>
          <p:nvPr/>
        </p:nvSpPr>
        <p:spPr>
          <a:xfrm rot="18438469">
            <a:off x="4390867" y="4481737"/>
            <a:ext cx="316243" cy="989385"/>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700469" y="4526658"/>
            <a:ext cx="332656" cy="83223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831472" y="5641193"/>
            <a:ext cx="905504" cy="4823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6835288" y="4539574"/>
            <a:ext cx="352500" cy="806402"/>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8049345" y="4512741"/>
            <a:ext cx="360040" cy="82026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159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main areas for funding? </a:t>
            </a:r>
            <a:br>
              <a:rPr lang="en-GB" sz="2400" dirty="0" smtClean="0"/>
            </a:br>
            <a:r>
              <a:rPr lang="en-GB" sz="2400" dirty="0" smtClean="0"/>
              <a:t>Priorities include</a:t>
            </a:r>
            <a:endParaRPr lang="en-US" sz="2400" dirty="0"/>
          </a:p>
        </p:txBody>
      </p:sp>
      <p:graphicFrame>
        <p:nvGraphicFramePr>
          <p:cNvPr id="4" name="Diagram 3"/>
          <p:cNvGraphicFramePr/>
          <p:nvPr>
            <p:extLst>
              <p:ext uri="{D42A27DB-BD31-4B8C-83A1-F6EECF244321}">
                <p14:modId xmlns:p14="http://schemas.microsoft.com/office/powerpoint/2010/main" val="840685455"/>
              </p:ext>
            </p:extLst>
          </p:nvPr>
        </p:nvGraphicFramePr>
        <p:xfrm>
          <a:off x="1651000" y="1033157"/>
          <a:ext cx="6604000" cy="5011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843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268760"/>
            <a:ext cx="9216229" cy="4824536"/>
          </a:xfrm>
        </p:spPr>
        <p:txBody>
          <a:bodyPr>
            <a:normAutofit fontScale="55000" lnSpcReduction="20000"/>
          </a:bodyPr>
          <a:lstStyle/>
          <a:p>
            <a:r>
              <a:rPr lang="en-GB" sz="3100" dirty="0" smtClean="0"/>
              <a:t>Calls for proposals divided into three </a:t>
            </a:r>
            <a:r>
              <a:rPr lang="en-GB" sz="3100" b="1" dirty="0" smtClean="0"/>
              <a:t>Focus Areas</a:t>
            </a:r>
            <a:r>
              <a:rPr lang="en-GB" sz="3100" dirty="0" smtClean="0"/>
              <a:t>: </a:t>
            </a:r>
          </a:p>
          <a:p>
            <a:endParaRPr lang="en-GB" sz="2600" dirty="0" smtClean="0"/>
          </a:p>
          <a:p>
            <a:pPr marL="630238" lvl="2" indent="0">
              <a:buNone/>
            </a:pPr>
            <a:endParaRPr lang="en-GB" sz="2900" dirty="0" smtClean="0"/>
          </a:p>
          <a:p>
            <a:pPr marL="630238" lvl="2" indent="0">
              <a:buNone/>
            </a:pPr>
            <a:endParaRPr lang="en-GB" sz="2900" dirty="0" smtClean="0"/>
          </a:p>
          <a:p>
            <a:endParaRPr lang="en-GB" sz="3100" dirty="0" smtClean="0"/>
          </a:p>
          <a:p>
            <a:endParaRPr lang="en-GB" sz="3100" dirty="0" smtClean="0"/>
          </a:p>
          <a:p>
            <a:endParaRPr lang="en-GB" sz="3100" dirty="0" smtClean="0"/>
          </a:p>
          <a:p>
            <a:endParaRPr lang="en-GB" sz="3100" dirty="0"/>
          </a:p>
          <a:p>
            <a:endParaRPr lang="en-GB" sz="3100" dirty="0" smtClean="0"/>
          </a:p>
          <a:p>
            <a:pPr marL="109728" indent="0">
              <a:buNone/>
            </a:pPr>
            <a:endParaRPr lang="en-GB" sz="3200" dirty="0"/>
          </a:p>
          <a:p>
            <a:r>
              <a:rPr lang="en-GB" sz="3300" dirty="0" smtClean="0"/>
              <a:t>Types of projects to be funded:</a:t>
            </a:r>
          </a:p>
          <a:p>
            <a:endParaRPr lang="en-GB" sz="3300" dirty="0" smtClean="0"/>
          </a:p>
          <a:p>
            <a:pPr lvl="1"/>
            <a:r>
              <a:rPr lang="en-GB" sz="3300" dirty="0" smtClean="0"/>
              <a:t>Collaborative projects (with 100% reimbursement rate)</a:t>
            </a:r>
          </a:p>
          <a:p>
            <a:pPr lvl="1"/>
            <a:r>
              <a:rPr lang="en-GB" sz="3300" dirty="0" smtClean="0"/>
              <a:t>Coordination and Support Actions </a:t>
            </a:r>
          </a:p>
          <a:p>
            <a:pPr lvl="1"/>
            <a:r>
              <a:rPr lang="en-GB" sz="3300" dirty="0" smtClean="0"/>
              <a:t>Several ERA-NETs </a:t>
            </a:r>
          </a:p>
          <a:p>
            <a:pPr lvl="1"/>
            <a:r>
              <a:rPr lang="en-GB" sz="3300" dirty="0" smtClean="0"/>
              <a:t>Several topics funded via public procurement</a:t>
            </a:r>
          </a:p>
          <a:p>
            <a:pPr lvl="1"/>
            <a:r>
              <a:rPr lang="en-GB" sz="3300" dirty="0"/>
              <a:t>Also: </a:t>
            </a:r>
            <a:r>
              <a:rPr lang="en-GB" sz="3300" dirty="0" smtClean="0"/>
              <a:t>some topics funded through the Energy Efficient Buildings and Sustainable Process Industries Public Private Partnerships</a:t>
            </a:r>
            <a:endParaRPr lang="en-GB" sz="3300" dirty="0"/>
          </a:p>
        </p:txBody>
      </p:sp>
      <p:sp>
        <p:nvSpPr>
          <p:cNvPr id="3" name="Title 2"/>
          <p:cNvSpPr>
            <a:spLocks noGrp="1"/>
          </p:cNvSpPr>
          <p:nvPr>
            <p:ph type="title"/>
          </p:nvPr>
        </p:nvSpPr>
        <p:spPr>
          <a:xfrm>
            <a:off x="488504" y="260648"/>
            <a:ext cx="7812073" cy="1143000"/>
          </a:xfrm>
        </p:spPr>
        <p:txBody>
          <a:bodyPr>
            <a:normAutofit/>
          </a:bodyPr>
          <a:lstStyle/>
          <a:p>
            <a:r>
              <a:rPr lang="en-GB" sz="2400" dirty="0" smtClean="0"/>
              <a:t>Draft Work Programme for 2014-15</a:t>
            </a:r>
            <a:endParaRPr lang="en-GB" sz="2400" dirty="0"/>
          </a:p>
        </p:txBody>
      </p:sp>
      <p:sp>
        <p:nvSpPr>
          <p:cNvPr id="13" name="Rectangle 12"/>
          <p:cNvSpPr/>
          <p:nvPr/>
        </p:nvSpPr>
        <p:spPr>
          <a:xfrm>
            <a:off x="992560" y="1736924"/>
            <a:ext cx="4248472" cy="4679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Energy Efficiency </a:t>
            </a:r>
            <a:r>
              <a:rPr lang="en-GB" sz="1400" b="0" dirty="0" smtClean="0">
                <a:solidFill>
                  <a:schemeClr val="tx1"/>
                </a:solidFill>
                <a:latin typeface="Arial" pitchFamily="34" charset="0"/>
                <a:cs typeface="Arial" pitchFamily="34" charset="0"/>
              </a:rPr>
              <a:t>(16 topics</a:t>
            </a:r>
            <a:r>
              <a:rPr lang="en-GB" sz="1400" b="0" dirty="0">
                <a:solidFill>
                  <a:schemeClr val="tx1"/>
                </a:solidFill>
                <a:latin typeface="Arial" pitchFamily="34" charset="0"/>
                <a:cs typeface="Arial" pitchFamily="34" charset="0"/>
              </a:rPr>
              <a:t>)</a:t>
            </a:r>
            <a:endParaRPr lang="en-US" sz="1400" dirty="0">
              <a:latin typeface="Arial" pitchFamily="34" charset="0"/>
              <a:cs typeface="Arial" pitchFamily="34" charset="0"/>
            </a:endParaRPr>
          </a:p>
        </p:txBody>
      </p:sp>
      <p:sp>
        <p:nvSpPr>
          <p:cNvPr id="14" name="Rectangle 13"/>
          <p:cNvSpPr/>
          <p:nvPr/>
        </p:nvSpPr>
        <p:spPr>
          <a:xfrm>
            <a:off x="992560" y="2420740"/>
            <a:ext cx="4248472" cy="4636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Competitive Low Carbon Energy  </a:t>
            </a:r>
            <a:r>
              <a:rPr lang="en-GB" sz="1400" b="0" dirty="0" smtClean="0">
                <a:solidFill>
                  <a:schemeClr val="tx1"/>
                </a:solidFill>
                <a:latin typeface="Arial" pitchFamily="34" charset="0"/>
                <a:cs typeface="Arial" pitchFamily="34" charset="0"/>
              </a:rPr>
              <a:t>(20 topics)</a:t>
            </a:r>
            <a:endParaRPr lang="en-US" sz="1400" b="0" dirty="0">
              <a:solidFill>
                <a:schemeClr val="tx1"/>
              </a:solidFill>
              <a:latin typeface="Arial" pitchFamily="34" charset="0"/>
              <a:cs typeface="Arial" pitchFamily="34" charset="0"/>
            </a:endParaRPr>
          </a:p>
        </p:txBody>
      </p:sp>
      <p:sp>
        <p:nvSpPr>
          <p:cNvPr id="15" name="Rectangle 14"/>
          <p:cNvSpPr/>
          <p:nvPr/>
        </p:nvSpPr>
        <p:spPr>
          <a:xfrm>
            <a:off x="1005508" y="3115444"/>
            <a:ext cx="424710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itchFamily="34" charset="0"/>
                <a:cs typeface="Arial" pitchFamily="34" charset="0"/>
              </a:rPr>
              <a:t>Smart Cities and Communities </a:t>
            </a:r>
            <a:r>
              <a:rPr lang="en-GB" sz="1400" b="0" dirty="0" smtClean="0">
                <a:solidFill>
                  <a:schemeClr val="tx1"/>
                </a:solidFill>
                <a:latin typeface="Arial" pitchFamily="34" charset="0"/>
                <a:cs typeface="Arial" pitchFamily="34" charset="0"/>
              </a:rPr>
              <a:t>(2 topics</a:t>
            </a:r>
            <a:r>
              <a:rPr lang="en-GB" sz="1000" b="0" dirty="0" smtClean="0">
                <a:solidFill>
                  <a:schemeClr val="tx1"/>
                </a:solidFill>
                <a:latin typeface="Arial" pitchFamily="34" charset="0"/>
                <a:cs typeface="Arial" pitchFamily="34" charset="0"/>
              </a:rPr>
              <a:t>)</a:t>
            </a:r>
            <a:endParaRPr lang="en-US" sz="10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6906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 2020 Challenge 4</a:t>
            </a:r>
            <a:endParaRPr lang="en-US" dirty="0"/>
          </a:p>
        </p:txBody>
      </p:sp>
      <p:sp>
        <p:nvSpPr>
          <p:cNvPr id="3" name="Subtitle 2"/>
          <p:cNvSpPr>
            <a:spLocks noGrp="1"/>
          </p:cNvSpPr>
          <p:nvPr>
            <p:ph type="body" idx="1"/>
          </p:nvPr>
        </p:nvSpPr>
        <p:spPr/>
        <p:txBody>
          <a:bodyPr/>
          <a:lstStyle/>
          <a:p>
            <a:r>
              <a:rPr lang="en-GB" dirty="0"/>
              <a:t>Smart, green and integrated transport</a:t>
            </a:r>
            <a:endParaRPr lang="en-US" dirty="0"/>
          </a:p>
        </p:txBody>
      </p:sp>
    </p:spTree>
    <p:extLst>
      <p:ext uri="{BB962C8B-B14F-4D97-AF65-F5344CB8AC3E}">
        <p14:creationId xmlns:p14="http://schemas.microsoft.com/office/powerpoint/2010/main" val="2772287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smtClean="0"/>
              <a:t>What are the priorities for funding?</a:t>
            </a:r>
            <a:endParaRPr lang="en-GB" sz="24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75832743"/>
              </p:ext>
            </p:extLst>
          </p:nvPr>
        </p:nvGraphicFramePr>
        <p:xfrm>
          <a:off x="83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flipH="1">
            <a:off x="3284507" y="3757373"/>
            <a:ext cx="1164773"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573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Four calls:</a:t>
            </a:r>
          </a:p>
          <a:p>
            <a:endParaRPr lang="en-GB" dirty="0" smtClean="0"/>
          </a:p>
          <a:p>
            <a:endParaRPr lang="en-GB" dirty="0" smtClean="0"/>
          </a:p>
          <a:p>
            <a:endParaRPr lang="en-GB" dirty="0"/>
          </a:p>
          <a:p>
            <a:endParaRPr lang="en-GB" dirty="0" smtClean="0"/>
          </a:p>
          <a:p>
            <a:endParaRPr lang="en-GB" dirty="0" smtClean="0"/>
          </a:p>
          <a:p>
            <a:r>
              <a:rPr lang="en-GB" dirty="0" smtClean="0"/>
              <a:t>Types of projects funded:</a:t>
            </a:r>
          </a:p>
          <a:p>
            <a:pPr lvl="1"/>
            <a:r>
              <a:rPr lang="en-GB" dirty="0" smtClean="0"/>
              <a:t>single or two-stage Collaborative Projects (CPs) with 100% or 70% reimbursement rates</a:t>
            </a:r>
          </a:p>
          <a:p>
            <a:pPr lvl="1"/>
            <a:r>
              <a:rPr lang="en-GB" dirty="0" smtClean="0"/>
              <a:t>single stage Coordination and Support Actions (CSAs)</a:t>
            </a:r>
          </a:p>
          <a:p>
            <a:pPr lvl="1"/>
            <a:r>
              <a:rPr lang="en-GB" dirty="0" smtClean="0"/>
              <a:t>Small Business Innovation Research for Transport </a:t>
            </a:r>
            <a:endParaRPr lang="en-GB" dirty="0"/>
          </a:p>
          <a:p>
            <a:pPr lvl="1"/>
            <a:r>
              <a:rPr lang="en-GB" dirty="0" smtClean="0"/>
              <a:t>inducement prize in 2015 for the cleanest engine</a:t>
            </a:r>
            <a:endParaRPr lang="en-GB" dirty="0"/>
          </a:p>
        </p:txBody>
      </p:sp>
      <p:sp>
        <p:nvSpPr>
          <p:cNvPr id="3" name="Title 2"/>
          <p:cNvSpPr>
            <a:spLocks noGrp="1"/>
          </p:cNvSpPr>
          <p:nvPr>
            <p:ph type="title"/>
          </p:nvPr>
        </p:nvSpPr>
        <p:spPr/>
        <p:txBody>
          <a:bodyPr>
            <a:normAutofit/>
          </a:bodyPr>
          <a:lstStyle/>
          <a:p>
            <a:r>
              <a:rPr lang="en-GB" sz="2800" dirty="0" smtClean="0"/>
              <a:t>Draft Work Programme 2014-15</a:t>
            </a:r>
            <a:endParaRPr lang="en-GB" sz="2800" dirty="0"/>
          </a:p>
        </p:txBody>
      </p:sp>
      <p:graphicFrame>
        <p:nvGraphicFramePr>
          <p:cNvPr id="4" name="Diagram 3"/>
          <p:cNvGraphicFramePr/>
          <p:nvPr>
            <p:extLst>
              <p:ext uri="{D42A27DB-BD31-4B8C-83A1-F6EECF244321}">
                <p14:modId xmlns:p14="http://schemas.microsoft.com/office/powerpoint/2010/main" val="1755063695"/>
              </p:ext>
            </p:extLst>
          </p:nvPr>
        </p:nvGraphicFramePr>
        <p:xfrm>
          <a:off x="2063763" y="2006617"/>
          <a:ext cx="452845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488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a:t>
            </a:r>
            <a:r>
              <a:rPr lang="en-GB" dirty="0"/>
              <a:t>5</a:t>
            </a:r>
          </a:p>
        </p:txBody>
      </p:sp>
      <p:sp>
        <p:nvSpPr>
          <p:cNvPr id="8195" name="Subtitle 3"/>
          <p:cNvSpPr>
            <a:spLocks noGrp="1"/>
          </p:cNvSpPr>
          <p:nvPr>
            <p:ph type="body" idx="1"/>
          </p:nvPr>
        </p:nvSpPr>
        <p:spPr/>
        <p:txBody>
          <a:bodyPr>
            <a:normAutofit/>
          </a:bodyPr>
          <a:lstStyle/>
          <a:p>
            <a:r>
              <a:rPr lang="en-US" dirty="0" smtClean="0"/>
              <a:t>Climate action, resource efficiency and raw materials</a:t>
            </a:r>
            <a:endParaRPr lang="en-GB" dirty="0" smtClean="0"/>
          </a:p>
        </p:txBody>
      </p:sp>
    </p:spTree>
    <p:extLst>
      <p:ext uri="{BB962C8B-B14F-4D97-AF65-F5344CB8AC3E}">
        <p14:creationId xmlns:p14="http://schemas.microsoft.com/office/powerpoint/2010/main" val="1695934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7812073" cy="706090"/>
          </a:xfrm>
        </p:spPr>
        <p:txBody>
          <a:bodyPr>
            <a:normAutofit fontScale="90000"/>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2569" y="908720"/>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Fighting and adapting to climate change</a:t>
            </a:r>
            <a:endParaRPr lang="en-US" sz="1600" b="0" dirty="0">
              <a:solidFill>
                <a:prstClr val="black"/>
              </a:solidFill>
              <a:latin typeface="Arial" pitchFamily="34" charset="0"/>
              <a:cs typeface="Arial" pitchFamily="34" charset="0"/>
            </a:endParaRPr>
          </a:p>
        </p:txBody>
      </p:sp>
      <p:sp>
        <p:nvSpPr>
          <p:cNvPr id="6" name="Rectangle 5"/>
          <p:cNvSpPr/>
          <p:nvPr/>
        </p:nvSpPr>
        <p:spPr>
          <a:xfrm>
            <a:off x="3681795" y="917099"/>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Sustainable management of natural resources and ecosystems</a:t>
            </a:r>
          </a:p>
        </p:txBody>
      </p:sp>
      <p:sp>
        <p:nvSpPr>
          <p:cNvPr id="7" name="Rectangle 6"/>
          <p:cNvSpPr/>
          <p:nvPr/>
        </p:nvSpPr>
        <p:spPr>
          <a:xfrm>
            <a:off x="6513177" y="925478"/>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Sustainable supply of non-energy and non-agricultural raw materials</a:t>
            </a:r>
            <a:endParaRPr lang="en-US" sz="1600" b="0" dirty="0">
              <a:solidFill>
                <a:prstClr val="black"/>
              </a:solidFill>
              <a:latin typeface="Arial" pitchFamily="34" charset="0"/>
              <a:cs typeface="Arial" pitchFamily="34" charset="0"/>
            </a:endParaRPr>
          </a:p>
        </p:txBody>
      </p:sp>
      <p:sp>
        <p:nvSpPr>
          <p:cNvPr id="9" name="Rectangle 8"/>
          <p:cNvSpPr/>
          <p:nvPr/>
        </p:nvSpPr>
        <p:spPr>
          <a:xfrm>
            <a:off x="977961" y="3212976"/>
            <a:ext cx="7835934" cy="648072"/>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600" b="0" dirty="0" smtClean="0">
                <a:solidFill>
                  <a:prstClr val="black"/>
                </a:solidFill>
                <a:latin typeface="Arial" pitchFamily="34" charset="0"/>
                <a:cs typeface="Arial" pitchFamily="34" charset="0"/>
              </a:rPr>
              <a:t>To achieve: Transition to a green economy through eco-innovation</a:t>
            </a:r>
            <a:endParaRPr lang="en-US" sz="1600" b="0" dirty="0">
              <a:solidFill>
                <a:prstClr val="black"/>
              </a:solidFill>
              <a:latin typeface="Arial" pitchFamily="34" charset="0"/>
              <a:cs typeface="Arial" pitchFamily="34" charset="0"/>
            </a:endParaRPr>
          </a:p>
        </p:txBody>
      </p:sp>
      <p:sp>
        <p:nvSpPr>
          <p:cNvPr id="24" name="Down Arrow 23"/>
          <p:cNvSpPr/>
          <p:nvPr/>
        </p:nvSpPr>
        <p:spPr>
          <a:xfrm>
            <a:off x="4833070" y="2552933"/>
            <a:ext cx="332656"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6" name="Down Arrow 25"/>
          <p:cNvSpPr/>
          <p:nvPr/>
        </p:nvSpPr>
        <p:spPr>
          <a:xfrm>
            <a:off x="7656251" y="2564904"/>
            <a:ext cx="352500"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7" name="Down Arrow 26"/>
          <p:cNvSpPr/>
          <p:nvPr/>
        </p:nvSpPr>
        <p:spPr>
          <a:xfrm>
            <a:off x="1934704" y="2564929"/>
            <a:ext cx="360040" cy="56409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2" name="TextBox 11"/>
          <p:cNvSpPr txBox="1"/>
          <p:nvPr/>
        </p:nvSpPr>
        <p:spPr>
          <a:xfrm>
            <a:off x="4921393" y="4278939"/>
            <a:ext cx="3917967"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Waste</a:t>
            </a:r>
            <a:r>
              <a:rPr lang="en-GB" sz="1600" b="0" dirty="0" smtClean="0">
                <a:solidFill>
                  <a:prstClr val="black"/>
                </a:solidFill>
                <a:latin typeface="Lucida Sans Unicode"/>
              </a:rPr>
              <a:t>: a resource to recycle, reuse and recover raw materials</a:t>
            </a:r>
            <a:endParaRPr lang="en-GB" sz="1600" b="0" dirty="0">
              <a:solidFill>
                <a:prstClr val="black"/>
              </a:solidFill>
              <a:latin typeface="Lucida Sans Unicode"/>
            </a:endParaRPr>
          </a:p>
        </p:txBody>
      </p:sp>
      <p:sp>
        <p:nvSpPr>
          <p:cNvPr id="19" name="TextBox 18"/>
          <p:cNvSpPr txBox="1"/>
          <p:nvPr/>
        </p:nvSpPr>
        <p:spPr>
          <a:xfrm>
            <a:off x="4929605" y="5733281"/>
            <a:ext cx="3884290" cy="830997"/>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Disaster resilience</a:t>
            </a:r>
            <a:r>
              <a:rPr lang="en-GB" sz="1600" b="0" dirty="0" smtClean="0">
                <a:solidFill>
                  <a:prstClr val="black"/>
                </a:solidFill>
                <a:latin typeface="Lucida Sans Unicode"/>
              </a:rPr>
              <a:t>: safeguarding and securing society, including adapting to climate change</a:t>
            </a:r>
          </a:p>
        </p:txBody>
      </p:sp>
      <p:sp>
        <p:nvSpPr>
          <p:cNvPr id="20" name="TextBox 19"/>
          <p:cNvSpPr txBox="1"/>
          <p:nvPr/>
        </p:nvSpPr>
        <p:spPr>
          <a:xfrm>
            <a:off x="4929619" y="5019211"/>
            <a:ext cx="3901513"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dirty="0" smtClean="0">
                <a:solidFill>
                  <a:prstClr val="black"/>
                </a:solidFill>
                <a:latin typeface="Lucida Sans Unicode"/>
              </a:rPr>
              <a:t>Water innovation</a:t>
            </a:r>
            <a:r>
              <a:rPr lang="en-GB" sz="1600" b="0" dirty="0" smtClean="0">
                <a:solidFill>
                  <a:prstClr val="black"/>
                </a:solidFill>
                <a:latin typeface="Lucida Sans Unicode"/>
              </a:rPr>
              <a:t>: boosting its value for Europe</a:t>
            </a:r>
            <a:endParaRPr lang="en-GB" sz="1600" b="0" dirty="0">
              <a:solidFill>
                <a:prstClr val="black"/>
              </a:solidFill>
              <a:latin typeface="Lucida Sans Unicode"/>
            </a:endParaRPr>
          </a:p>
        </p:txBody>
      </p:sp>
      <p:sp>
        <p:nvSpPr>
          <p:cNvPr id="30" name="Right Arrow 29"/>
          <p:cNvSpPr/>
          <p:nvPr/>
        </p:nvSpPr>
        <p:spPr>
          <a:xfrm>
            <a:off x="4016898" y="4450143"/>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7" name="Right Arrow 16"/>
          <p:cNvSpPr/>
          <p:nvPr/>
        </p:nvSpPr>
        <p:spPr>
          <a:xfrm>
            <a:off x="4016898" y="5190415"/>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18" name="Right Arrow 17"/>
          <p:cNvSpPr/>
          <p:nvPr/>
        </p:nvSpPr>
        <p:spPr>
          <a:xfrm>
            <a:off x="4016898" y="6027596"/>
            <a:ext cx="669899" cy="242316"/>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
        <p:nvSpPr>
          <p:cNvPr id="8" name="TextBox 7"/>
          <p:cNvSpPr txBox="1"/>
          <p:nvPr/>
        </p:nvSpPr>
        <p:spPr>
          <a:xfrm>
            <a:off x="2114716" y="4271428"/>
            <a:ext cx="1668154" cy="584775"/>
          </a:xfrm>
          <a:prstGeom prst="rect">
            <a:avLst/>
          </a:prstGeom>
          <a:solidFill>
            <a:schemeClr val="accent6">
              <a:lumMod val="60000"/>
              <a:lumOff val="40000"/>
            </a:schemeClr>
          </a:solidFill>
        </p:spPr>
        <p:txBody>
          <a:bodyPr wrap="square" rtlCol="0">
            <a:spAutoFit/>
          </a:bodyPr>
          <a:lstStyle/>
          <a:p>
            <a:pPr fontAlgn="auto">
              <a:spcBef>
                <a:spcPts val="0"/>
              </a:spcBef>
              <a:spcAft>
                <a:spcPts val="0"/>
              </a:spcAft>
            </a:pPr>
            <a:r>
              <a:rPr lang="en-GB" sz="1600" b="0" dirty="0" smtClean="0">
                <a:solidFill>
                  <a:prstClr val="black"/>
                </a:solidFill>
                <a:latin typeface="Lucida Sans Unicode"/>
              </a:rPr>
              <a:t>Contributing to focus areas </a:t>
            </a:r>
            <a:endParaRPr lang="en-GB" sz="1600" b="0" dirty="0">
              <a:solidFill>
                <a:prstClr val="black"/>
              </a:solidFill>
              <a:latin typeface="Lucida Sans Unicode"/>
            </a:endParaRPr>
          </a:p>
        </p:txBody>
      </p:sp>
    </p:spTree>
    <p:extLst>
      <p:ext uri="{BB962C8B-B14F-4D97-AF65-F5344CB8AC3E}">
        <p14:creationId xmlns:p14="http://schemas.microsoft.com/office/powerpoint/2010/main" val="277751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Introduction to Horizon 2020</a:t>
            </a:r>
            <a:endParaRPr lang="en-GB" dirty="0"/>
          </a:p>
          <a:p>
            <a:r>
              <a:rPr lang="en-GB" dirty="0" smtClean="0"/>
              <a:t>Overview of the Structure</a:t>
            </a:r>
            <a:endParaRPr lang="en-GB" dirty="0"/>
          </a:p>
          <a:p>
            <a:r>
              <a:rPr lang="en-GB" dirty="0" smtClean="0"/>
              <a:t>Cross-cutting Issues</a:t>
            </a:r>
            <a:endParaRPr lang="en-GB" dirty="0"/>
          </a:p>
          <a:p>
            <a:r>
              <a:rPr lang="en-GB" dirty="0" smtClean="0"/>
              <a:t>Highlights of Practical Aspects</a:t>
            </a:r>
            <a:endParaRPr lang="en-GB" dirty="0"/>
          </a:p>
          <a:p>
            <a:r>
              <a:rPr lang="en-GB" dirty="0" smtClean="0"/>
              <a:t>How to get involved</a:t>
            </a:r>
          </a:p>
          <a:p>
            <a:r>
              <a:rPr lang="en-GB" dirty="0" smtClean="0"/>
              <a:t>Questions</a:t>
            </a:r>
          </a:p>
        </p:txBody>
      </p:sp>
      <p:sp>
        <p:nvSpPr>
          <p:cNvPr id="3" name="Title 2"/>
          <p:cNvSpPr>
            <a:spLocks noGrp="1"/>
          </p:cNvSpPr>
          <p:nvPr>
            <p:ph type="title"/>
          </p:nvPr>
        </p:nvSpPr>
        <p:spPr/>
        <p:txBody>
          <a:bodyPr/>
          <a:lstStyle/>
          <a:p>
            <a:r>
              <a:rPr lang="en-GB" dirty="0" smtClean="0"/>
              <a:t>Presentation Outline</a:t>
            </a:r>
            <a:endParaRPr lang="en-GB" dirty="0"/>
          </a:p>
        </p:txBody>
      </p:sp>
    </p:spTree>
    <p:extLst>
      <p:ext uri="{BB962C8B-B14F-4D97-AF65-F5344CB8AC3E}">
        <p14:creationId xmlns:p14="http://schemas.microsoft.com/office/powerpoint/2010/main" val="2687068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a:t>
            </a:r>
            <a:endParaRPr lang="en-US" sz="2400" dirty="0"/>
          </a:p>
        </p:txBody>
      </p:sp>
      <p:graphicFrame>
        <p:nvGraphicFramePr>
          <p:cNvPr id="4" name="Diagram 3"/>
          <p:cNvGraphicFramePr/>
          <p:nvPr>
            <p:extLst>
              <p:ext uri="{D42A27DB-BD31-4B8C-83A1-F6EECF244321}">
                <p14:modId xmlns:p14="http://schemas.microsoft.com/office/powerpoint/2010/main" val="605494265"/>
              </p:ext>
            </p:extLst>
          </p:nvPr>
        </p:nvGraphicFramePr>
        <p:xfrm>
          <a:off x="1651000" y="1227666"/>
          <a:ext cx="6604000" cy="478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713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2" y="1268760"/>
            <a:ext cx="9216229" cy="4824536"/>
          </a:xfrm>
        </p:spPr>
        <p:txBody>
          <a:bodyPr>
            <a:normAutofit fontScale="47500" lnSpcReduction="20000"/>
          </a:bodyPr>
          <a:lstStyle/>
          <a:p>
            <a:r>
              <a:rPr lang="en-GB" sz="3100" dirty="0" smtClean="0"/>
              <a:t>Calls for proposals divided into three </a:t>
            </a:r>
            <a:r>
              <a:rPr lang="en-GB" sz="3100" b="1" dirty="0" smtClean="0"/>
              <a:t>Focus Areas</a:t>
            </a:r>
            <a:r>
              <a:rPr lang="en-GB" sz="3100" dirty="0" smtClean="0"/>
              <a:t>: </a:t>
            </a:r>
          </a:p>
          <a:p>
            <a:endParaRPr lang="en-GB" sz="2600" dirty="0" smtClean="0"/>
          </a:p>
          <a:p>
            <a:pPr marL="630238" lvl="2" indent="0">
              <a:buNone/>
            </a:pPr>
            <a:endParaRPr lang="en-GB" sz="2900" dirty="0" smtClean="0"/>
          </a:p>
          <a:p>
            <a:pPr marL="630238" lvl="2" indent="0">
              <a:buNone/>
            </a:pPr>
            <a:endParaRPr lang="en-GB" sz="2900" dirty="0" smtClean="0"/>
          </a:p>
          <a:p>
            <a:endParaRPr lang="en-GB" sz="3100" dirty="0" smtClean="0"/>
          </a:p>
          <a:p>
            <a:endParaRPr lang="en-GB" sz="3100" dirty="0" smtClean="0"/>
          </a:p>
          <a:p>
            <a:endParaRPr lang="en-GB" sz="3100" dirty="0" smtClean="0"/>
          </a:p>
          <a:p>
            <a:endParaRPr lang="en-GB" sz="3100" dirty="0"/>
          </a:p>
          <a:p>
            <a:endParaRPr lang="en-GB" sz="3100" dirty="0" smtClean="0"/>
          </a:p>
          <a:p>
            <a:pPr marL="109728" indent="0">
              <a:buNone/>
            </a:pPr>
            <a:endParaRPr lang="en-GB" sz="3200" dirty="0"/>
          </a:p>
          <a:p>
            <a:endParaRPr lang="en-GB" sz="3300" dirty="0" smtClean="0"/>
          </a:p>
          <a:p>
            <a:r>
              <a:rPr lang="en-GB" sz="3300" dirty="0" smtClean="0"/>
              <a:t>Types of projects to be funded:</a:t>
            </a:r>
          </a:p>
          <a:p>
            <a:endParaRPr lang="en-GB" sz="3300" dirty="0" smtClean="0"/>
          </a:p>
          <a:p>
            <a:pPr lvl="1"/>
            <a:r>
              <a:rPr lang="en-GB" sz="3300" dirty="0" smtClean="0"/>
              <a:t>Single or two-stage collaborative projects (CP) with 100% and 70% reimbursement rates</a:t>
            </a:r>
          </a:p>
          <a:p>
            <a:pPr lvl="1"/>
            <a:r>
              <a:rPr lang="en-GB" sz="3300" dirty="0" smtClean="0"/>
              <a:t>5 x ERA-NETs </a:t>
            </a:r>
          </a:p>
          <a:p>
            <a:pPr lvl="1"/>
            <a:r>
              <a:rPr lang="en-GB" sz="3300" dirty="0" smtClean="0"/>
              <a:t>1 topic to be funded via the SME Instrument</a:t>
            </a:r>
          </a:p>
          <a:p>
            <a:pPr lvl="1"/>
            <a:r>
              <a:rPr lang="en-GB" sz="3300" dirty="0" smtClean="0"/>
              <a:t>1 co-ordination action for Pre-Commercial procurement (PCP) and 1 co-ordination action for Public Procurement for Innovation (PPI)</a:t>
            </a:r>
          </a:p>
          <a:p>
            <a:pPr lvl="1"/>
            <a:r>
              <a:rPr lang="en-GB" sz="3300" dirty="0" smtClean="0"/>
              <a:t>1 (possible) Inducement Prize</a:t>
            </a:r>
            <a:endParaRPr lang="en-GB" sz="3300" dirty="0"/>
          </a:p>
        </p:txBody>
      </p:sp>
      <p:sp>
        <p:nvSpPr>
          <p:cNvPr id="3" name="Title 2"/>
          <p:cNvSpPr>
            <a:spLocks noGrp="1"/>
          </p:cNvSpPr>
          <p:nvPr>
            <p:ph type="title"/>
          </p:nvPr>
        </p:nvSpPr>
        <p:spPr>
          <a:xfrm>
            <a:off x="488504" y="260648"/>
            <a:ext cx="7812073" cy="1143000"/>
          </a:xfrm>
        </p:spPr>
        <p:txBody>
          <a:bodyPr>
            <a:normAutofit/>
          </a:bodyPr>
          <a:lstStyle/>
          <a:p>
            <a:r>
              <a:rPr lang="en-GB" sz="2400" dirty="0" smtClean="0"/>
              <a:t>Draft Work Programme for 2014-15</a:t>
            </a:r>
            <a:endParaRPr lang="en-GB" sz="2400" dirty="0"/>
          </a:p>
        </p:txBody>
      </p:sp>
      <p:sp>
        <p:nvSpPr>
          <p:cNvPr id="13" name="Rectangle 12"/>
          <p:cNvSpPr/>
          <p:nvPr/>
        </p:nvSpPr>
        <p:spPr>
          <a:xfrm>
            <a:off x="992560" y="1736924"/>
            <a:ext cx="4248472" cy="4679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Waste (13 topics</a:t>
            </a:r>
            <a:r>
              <a:rPr lang="en-GB" sz="1400" b="0" dirty="0">
                <a:solidFill>
                  <a:prstClr val="black"/>
                </a:solidFill>
                <a:latin typeface="Arial" pitchFamily="34" charset="0"/>
                <a:cs typeface="Arial" pitchFamily="34" charset="0"/>
              </a:rPr>
              <a:t>)</a:t>
            </a:r>
            <a:endParaRPr lang="en-US" sz="1400" b="0" dirty="0">
              <a:solidFill>
                <a:prstClr val="white"/>
              </a:solidFill>
              <a:latin typeface="Arial" pitchFamily="34" charset="0"/>
              <a:cs typeface="Arial" pitchFamily="34" charset="0"/>
            </a:endParaRPr>
          </a:p>
        </p:txBody>
      </p:sp>
      <p:sp>
        <p:nvSpPr>
          <p:cNvPr id="14" name="Rectangle 13"/>
          <p:cNvSpPr/>
          <p:nvPr/>
        </p:nvSpPr>
        <p:spPr>
          <a:xfrm>
            <a:off x="992560" y="2420740"/>
            <a:ext cx="4248472" cy="4636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Water Innovation (15 topics)</a:t>
            </a:r>
            <a:endParaRPr lang="en-US" sz="1400" b="0" dirty="0">
              <a:solidFill>
                <a:prstClr val="black"/>
              </a:solidFill>
              <a:latin typeface="Arial" pitchFamily="34" charset="0"/>
              <a:cs typeface="Arial" pitchFamily="34" charset="0"/>
            </a:endParaRPr>
          </a:p>
        </p:txBody>
      </p:sp>
      <p:sp>
        <p:nvSpPr>
          <p:cNvPr id="15" name="Rectangle 14"/>
          <p:cNvSpPr/>
          <p:nvPr/>
        </p:nvSpPr>
        <p:spPr>
          <a:xfrm>
            <a:off x="1005508" y="3115444"/>
            <a:ext cx="424710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400" b="0" dirty="0" smtClean="0">
                <a:solidFill>
                  <a:prstClr val="black"/>
                </a:solidFill>
                <a:latin typeface="Arial" pitchFamily="34" charset="0"/>
                <a:cs typeface="Arial" pitchFamily="34" charset="0"/>
              </a:rPr>
              <a:t>Disaster resilience (20 topics</a:t>
            </a:r>
            <a:r>
              <a:rPr lang="en-GB" sz="1000" b="0" dirty="0" smtClean="0">
                <a:solidFill>
                  <a:prstClr val="black"/>
                </a:solidFill>
                <a:latin typeface="Arial" pitchFamily="34" charset="0"/>
                <a:cs typeface="Arial" pitchFamily="34" charset="0"/>
              </a:rPr>
              <a:t>)</a:t>
            </a:r>
            <a:endParaRPr lang="en-US" sz="1000"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37006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6</a:t>
            </a:r>
            <a:endParaRPr lang="en-GB" dirty="0"/>
          </a:p>
        </p:txBody>
      </p:sp>
      <p:sp>
        <p:nvSpPr>
          <p:cNvPr id="8195" name="Subtitle 3"/>
          <p:cNvSpPr>
            <a:spLocks noGrp="1"/>
          </p:cNvSpPr>
          <p:nvPr>
            <p:ph type="body" idx="1"/>
          </p:nvPr>
        </p:nvSpPr>
        <p:spPr/>
        <p:txBody>
          <a:bodyPr>
            <a:normAutofit/>
          </a:bodyPr>
          <a:lstStyle/>
          <a:p>
            <a:r>
              <a:rPr lang="en-US" dirty="0" smtClean="0"/>
              <a:t>Europe in a Changing World: Inclusive, Innovative and Reflective Societies</a:t>
            </a:r>
            <a:endParaRPr lang="en-GB" dirty="0" smtClean="0"/>
          </a:p>
        </p:txBody>
      </p:sp>
    </p:spTree>
    <p:extLst>
      <p:ext uri="{BB962C8B-B14F-4D97-AF65-F5344CB8AC3E}">
        <p14:creationId xmlns:p14="http://schemas.microsoft.com/office/powerpoint/2010/main" val="39128749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51"/>
            <a:ext cx="7812073" cy="841643"/>
          </a:xfrm>
        </p:spPr>
        <p:txBody>
          <a:bodyPr>
            <a:normAutofit/>
          </a:bodyPr>
          <a:lstStyle/>
          <a:p>
            <a:r>
              <a:rPr lang="en-GB" sz="2400" dirty="0" smtClean="0"/>
              <a:t>What are the priorities for funding? </a:t>
            </a:r>
            <a:br>
              <a:rPr lang="en-GB" sz="2400" dirty="0" smtClean="0"/>
            </a:br>
            <a:endParaRPr lang="en-US" sz="2400" dirty="0"/>
          </a:p>
        </p:txBody>
      </p:sp>
      <p:sp>
        <p:nvSpPr>
          <p:cNvPr id="4" name="Rectangle 3"/>
          <p:cNvSpPr/>
          <p:nvPr/>
        </p:nvSpPr>
        <p:spPr>
          <a:xfrm>
            <a:off x="782569" y="908720"/>
            <a:ext cx="2664296"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Inclusive societies</a:t>
            </a:r>
            <a:endParaRPr lang="en-US" sz="2000" dirty="0">
              <a:solidFill>
                <a:prstClr val="black"/>
              </a:solidFill>
              <a:latin typeface="Arial" pitchFamily="34" charset="0"/>
              <a:cs typeface="Arial" pitchFamily="34" charset="0"/>
            </a:endParaRPr>
          </a:p>
        </p:txBody>
      </p:sp>
      <p:sp>
        <p:nvSpPr>
          <p:cNvPr id="6" name="Rectangle 5"/>
          <p:cNvSpPr/>
          <p:nvPr/>
        </p:nvSpPr>
        <p:spPr>
          <a:xfrm>
            <a:off x="3681795" y="917099"/>
            <a:ext cx="2635200"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Innovative societies</a:t>
            </a:r>
          </a:p>
        </p:txBody>
      </p:sp>
      <p:sp>
        <p:nvSpPr>
          <p:cNvPr id="7" name="Rectangle 6"/>
          <p:cNvSpPr/>
          <p:nvPr/>
        </p:nvSpPr>
        <p:spPr>
          <a:xfrm>
            <a:off x="6513177" y="925478"/>
            <a:ext cx="2638648" cy="1479128"/>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2000" dirty="0" smtClean="0">
                <a:solidFill>
                  <a:prstClr val="black"/>
                </a:solidFill>
                <a:latin typeface="Arial" pitchFamily="34" charset="0"/>
                <a:cs typeface="Arial" pitchFamily="34" charset="0"/>
              </a:rPr>
              <a:t>Reflective societies</a:t>
            </a:r>
            <a:endParaRPr lang="en-US" sz="2000" dirty="0">
              <a:solidFill>
                <a:prstClr val="black"/>
              </a:solidFill>
              <a:latin typeface="Arial" pitchFamily="34" charset="0"/>
              <a:cs typeface="Arial" pitchFamily="34" charset="0"/>
            </a:endParaRPr>
          </a:p>
        </p:txBody>
      </p:sp>
      <p:sp>
        <p:nvSpPr>
          <p:cNvPr id="9" name="Rectangle 8"/>
          <p:cNvSpPr/>
          <p:nvPr/>
        </p:nvSpPr>
        <p:spPr>
          <a:xfrm>
            <a:off x="1081427" y="3212976"/>
            <a:ext cx="7835934" cy="864096"/>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GB" sz="1800" dirty="0" smtClean="0">
                <a:solidFill>
                  <a:prstClr val="black"/>
                </a:solidFill>
                <a:latin typeface="Arial" pitchFamily="34" charset="0"/>
                <a:cs typeface="Arial" pitchFamily="34" charset="0"/>
              </a:rPr>
              <a:t>To achieve: </a:t>
            </a:r>
            <a:r>
              <a:rPr lang="en-GB" sz="1800" dirty="0" smtClean="0">
                <a:latin typeface="Arial" pitchFamily="34" charset="0"/>
                <a:cs typeface="Arial" pitchFamily="34" charset="0"/>
              </a:rPr>
              <a:t>inclusive and innovative European </a:t>
            </a:r>
            <a:r>
              <a:rPr lang="en-GB" sz="1800" dirty="0">
                <a:latin typeface="Arial" pitchFamily="34" charset="0"/>
                <a:cs typeface="Arial" pitchFamily="34" charset="0"/>
              </a:rPr>
              <a:t>societies in a context of unprecedented transformations and growing global interdependencies</a:t>
            </a:r>
            <a:endParaRPr lang="en-US" sz="1800" dirty="0">
              <a:solidFill>
                <a:prstClr val="black"/>
              </a:solidFill>
              <a:latin typeface="Arial" pitchFamily="34" charset="0"/>
              <a:cs typeface="Arial" pitchFamily="34" charset="0"/>
            </a:endParaRPr>
          </a:p>
        </p:txBody>
      </p:sp>
      <p:sp>
        <p:nvSpPr>
          <p:cNvPr id="24" name="Down Arrow 23"/>
          <p:cNvSpPr/>
          <p:nvPr/>
        </p:nvSpPr>
        <p:spPr>
          <a:xfrm>
            <a:off x="4833070" y="2552933"/>
            <a:ext cx="332656"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Down Arrow 25"/>
          <p:cNvSpPr/>
          <p:nvPr/>
        </p:nvSpPr>
        <p:spPr>
          <a:xfrm>
            <a:off x="7656251" y="2564904"/>
            <a:ext cx="352500" cy="576064"/>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Down Arrow 26"/>
          <p:cNvSpPr/>
          <p:nvPr/>
        </p:nvSpPr>
        <p:spPr>
          <a:xfrm>
            <a:off x="1934704" y="2564919"/>
            <a:ext cx="360040" cy="564093"/>
          </a:xfrm>
          <a:prstGeom prst="downArrow">
            <a:avLst>
              <a:gd name="adj1" fmla="val 75024"/>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Right Arrow 29"/>
          <p:cNvSpPr/>
          <p:nvPr/>
        </p:nvSpPr>
        <p:spPr>
          <a:xfrm rot="16200000">
            <a:off x="4690210" y="4294937"/>
            <a:ext cx="618368" cy="439830"/>
          </a:xfrm>
          <a:prstGeom prst="rightArrow">
            <a:avLst/>
          </a:prstGeom>
          <a:solidFill>
            <a:schemeClr val="accent6">
              <a:lumMod val="50000"/>
            </a:schemeClr>
          </a:solidFill>
          <a:ln w="3492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 name="TextBox 7"/>
          <p:cNvSpPr txBox="1"/>
          <p:nvPr/>
        </p:nvSpPr>
        <p:spPr>
          <a:xfrm>
            <a:off x="1365217" y="5026077"/>
            <a:ext cx="7338502" cy="707886"/>
          </a:xfrm>
          <a:prstGeom prst="rect">
            <a:avLst/>
          </a:prstGeom>
          <a:solidFill>
            <a:schemeClr val="accent6">
              <a:lumMod val="60000"/>
              <a:lumOff val="40000"/>
            </a:schemeClr>
          </a:solidFill>
          <a:ln>
            <a:solidFill>
              <a:schemeClr val="accent4"/>
            </a:solidFill>
          </a:ln>
        </p:spPr>
        <p:txBody>
          <a:bodyPr wrap="square" rtlCol="0">
            <a:spAutoFit/>
          </a:bodyPr>
          <a:lstStyle/>
          <a:p>
            <a:pPr algn="ctr" fontAlgn="auto">
              <a:spcBef>
                <a:spcPts val="0"/>
              </a:spcBef>
              <a:spcAft>
                <a:spcPts val="0"/>
              </a:spcAft>
            </a:pPr>
            <a:r>
              <a:rPr lang="en-GB" sz="2000" dirty="0" smtClean="0">
                <a:solidFill>
                  <a:prstClr val="black"/>
                </a:solidFill>
                <a:cs typeface="Arial" pitchFamily="34" charset="0"/>
              </a:rPr>
              <a:t>Overcoming the crisis: new ideas, strategies and governance structures for Europe</a:t>
            </a:r>
          </a:p>
        </p:txBody>
      </p:sp>
    </p:spTree>
    <p:extLst>
      <p:ext uri="{BB962C8B-B14F-4D97-AF65-F5344CB8AC3E}">
        <p14:creationId xmlns:p14="http://schemas.microsoft.com/office/powerpoint/2010/main" val="1748950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 </a:t>
            </a:r>
            <a:endParaRPr lang="en-US" sz="2400" dirty="0"/>
          </a:p>
        </p:txBody>
      </p:sp>
      <p:graphicFrame>
        <p:nvGraphicFramePr>
          <p:cNvPr id="4" name="Diagram 3"/>
          <p:cNvGraphicFramePr/>
          <p:nvPr>
            <p:extLst>
              <p:ext uri="{D42A27DB-BD31-4B8C-83A1-F6EECF244321}">
                <p14:modId xmlns:p14="http://schemas.microsoft.com/office/powerpoint/2010/main" val="2325629004"/>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a:xfrm>
            <a:off x="1326552" y="5578315"/>
            <a:ext cx="8339942" cy="869977"/>
          </a:xfrm>
        </p:spPr>
        <p:txBody>
          <a:bodyPr>
            <a:normAutofit/>
          </a:bodyPr>
          <a:lstStyle/>
          <a:p>
            <a:pPr lvl="0"/>
            <a:r>
              <a:rPr lang="en-GB" sz="1600" b="1" dirty="0">
                <a:solidFill>
                  <a:schemeClr val="accent2"/>
                </a:solidFill>
              </a:rPr>
              <a:t>+</a:t>
            </a:r>
            <a:r>
              <a:rPr lang="en-GB" sz="1600" b="1" dirty="0"/>
              <a:t> Focus Area: </a:t>
            </a:r>
            <a:r>
              <a:rPr lang="en-US" sz="1600" dirty="0"/>
              <a:t>Overcoming the crisis – new ideas, strategies and governance structures for </a:t>
            </a:r>
            <a:r>
              <a:rPr lang="en-US" sz="1600" dirty="0" smtClean="0"/>
              <a:t>Europe</a:t>
            </a:r>
            <a:endParaRPr lang="en-GB" sz="1600" dirty="0"/>
          </a:p>
        </p:txBody>
      </p:sp>
    </p:spTree>
    <p:extLst>
      <p:ext uri="{BB962C8B-B14F-4D97-AF65-F5344CB8AC3E}">
        <p14:creationId xmlns:p14="http://schemas.microsoft.com/office/powerpoint/2010/main" val="2814983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465" y="4221088"/>
            <a:ext cx="9789537" cy="2304256"/>
          </a:xfrm>
        </p:spPr>
        <p:txBody>
          <a:bodyPr>
            <a:normAutofit fontScale="32500" lnSpcReduction="20000"/>
          </a:bodyPr>
          <a:lstStyle/>
          <a:p>
            <a:pPr marL="630238" lvl="2" indent="0">
              <a:buNone/>
            </a:pPr>
            <a:endParaRPr lang="en-GB" dirty="0"/>
          </a:p>
          <a:p>
            <a:r>
              <a:rPr lang="en-GB" sz="4900" dirty="0" smtClean="0"/>
              <a:t>Types of projects to be funded:</a:t>
            </a:r>
          </a:p>
          <a:p>
            <a:pPr lvl="1"/>
            <a:r>
              <a:rPr lang="en-GB" sz="4900" dirty="0" smtClean="0"/>
              <a:t>Single stage collaborative projects (CP) and </a:t>
            </a:r>
            <a:r>
              <a:rPr lang="en-GB" sz="4900" dirty="0"/>
              <a:t>Coordination and Support </a:t>
            </a:r>
            <a:r>
              <a:rPr lang="en-GB" sz="4900" dirty="0" smtClean="0"/>
              <a:t>Actions (CSA) with 100% reimbursement rate and some closer to market CPs with 70% reimbursement </a:t>
            </a:r>
          </a:p>
          <a:p>
            <a:pPr lvl="1"/>
            <a:r>
              <a:rPr lang="en-GB" sz="4900" dirty="0" smtClean="0"/>
              <a:t>1 x ERA-NET on ‘Uses of the past’ </a:t>
            </a:r>
          </a:p>
          <a:p>
            <a:pPr lvl="1"/>
            <a:r>
              <a:rPr lang="en-GB" sz="4900" dirty="0" smtClean="0"/>
              <a:t>Several prizes for European Women Innovators, innovation in the public administration, European Capital of Innovation, European social innovation etc.</a:t>
            </a:r>
          </a:p>
          <a:p>
            <a:pPr lvl="1"/>
            <a:r>
              <a:rPr lang="en-GB" sz="4900" dirty="0" smtClean="0"/>
              <a:t>Public procurement, framework contracts, expert contracts on innovation policy and ERA </a:t>
            </a:r>
          </a:p>
          <a:p>
            <a:pPr marL="392113" lvl="1" indent="0">
              <a:buNone/>
            </a:pPr>
            <a:endParaRPr lang="en-GB" sz="4500" dirty="0" smtClean="0"/>
          </a:p>
          <a:p>
            <a:pPr marL="392113" lvl="1" indent="0">
              <a:buNone/>
            </a:pPr>
            <a:endParaRPr lang="en-GB" sz="4500" dirty="0" smtClean="0"/>
          </a:p>
          <a:p>
            <a:pPr marL="136525" indent="0">
              <a:buNone/>
            </a:pPr>
            <a:endParaRPr lang="en-GB" sz="4900" dirty="0" smtClean="0"/>
          </a:p>
          <a:p>
            <a:pPr marL="392113" lvl="1" indent="0">
              <a:buNone/>
            </a:pPr>
            <a:endParaRPr lang="en-GB" sz="4500" dirty="0"/>
          </a:p>
        </p:txBody>
      </p:sp>
      <p:sp>
        <p:nvSpPr>
          <p:cNvPr id="3" name="Title 2"/>
          <p:cNvSpPr>
            <a:spLocks noGrp="1"/>
          </p:cNvSpPr>
          <p:nvPr>
            <p:ph type="title"/>
          </p:nvPr>
        </p:nvSpPr>
        <p:spPr>
          <a:xfrm>
            <a:off x="495302" y="274638"/>
            <a:ext cx="7812073" cy="562074"/>
          </a:xfrm>
        </p:spPr>
        <p:txBody>
          <a:bodyPr>
            <a:normAutofit/>
          </a:bodyPr>
          <a:lstStyle/>
          <a:p>
            <a:r>
              <a:rPr lang="en-GB" sz="2400" dirty="0" smtClean="0"/>
              <a:t>Draft Work Programme for 2014-15</a:t>
            </a:r>
            <a:endParaRPr lang="en-GB" sz="2400" dirty="0"/>
          </a:p>
        </p:txBody>
      </p:sp>
      <p:graphicFrame>
        <p:nvGraphicFramePr>
          <p:cNvPr id="4" name="Diagram 3"/>
          <p:cNvGraphicFramePr/>
          <p:nvPr>
            <p:extLst>
              <p:ext uri="{D42A27DB-BD31-4B8C-83A1-F6EECF244321}">
                <p14:modId xmlns:p14="http://schemas.microsoft.com/office/powerpoint/2010/main" val="3508965395"/>
              </p:ext>
            </p:extLst>
          </p:nvPr>
        </p:nvGraphicFramePr>
        <p:xfrm>
          <a:off x="180748" y="973604"/>
          <a:ext cx="7502563" cy="33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7371275" y="2250868"/>
            <a:ext cx="2418269" cy="9924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smtClean="0">
                <a:solidFill>
                  <a:schemeClr val="tx1"/>
                </a:solidFill>
              </a:rPr>
              <a:t>Overcoming the crisis (14 topics)</a:t>
            </a:r>
            <a:endParaRPr lang="en-GB" sz="1800" b="0" dirty="0">
              <a:solidFill>
                <a:schemeClr val="tx1"/>
              </a:solidFill>
            </a:endParaRPr>
          </a:p>
        </p:txBody>
      </p:sp>
    </p:spTree>
    <p:extLst>
      <p:ext uri="{BB962C8B-B14F-4D97-AF65-F5344CB8AC3E}">
        <p14:creationId xmlns:p14="http://schemas.microsoft.com/office/powerpoint/2010/main" val="502544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Horizon 2020 – Societal Challenge 7</a:t>
            </a:r>
            <a:endParaRPr lang="en-GB" dirty="0"/>
          </a:p>
        </p:txBody>
      </p:sp>
      <p:sp>
        <p:nvSpPr>
          <p:cNvPr id="8195" name="Subtitle 3"/>
          <p:cNvSpPr>
            <a:spLocks noGrp="1"/>
          </p:cNvSpPr>
          <p:nvPr>
            <p:ph type="body" idx="1"/>
          </p:nvPr>
        </p:nvSpPr>
        <p:spPr/>
        <p:txBody>
          <a:bodyPr>
            <a:normAutofit/>
          </a:bodyPr>
          <a:lstStyle/>
          <a:p>
            <a:r>
              <a:rPr lang="en-US" dirty="0" smtClean="0"/>
              <a:t>Secure Societies – Protecting Freedom and Security of Europe and its Citizens</a:t>
            </a:r>
            <a:endParaRPr lang="en-GB" dirty="0" smtClean="0"/>
          </a:p>
        </p:txBody>
      </p:sp>
    </p:spTree>
    <p:extLst>
      <p:ext uri="{BB962C8B-B14F-4D97-AF65-F5344CB8AC3E}">
        <p14:creationId xmlns:p14="http://schemas.microsoft.com/office/powerpoint/2010/main" val="2864271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What are the priorities for funding? </a:t>
            </a:r>
            <a:r>
              <a:rPr lang="en-GB" dirty="0" smtClean="0"/>
              <a:t/>
            </a:r>
            <a:br>
              <a:rPr lang="en-GB" dirty="0" smtClean="0"/>
            </a:br>
            <a:r>
              <a:rPr lang="en-GB" sz="2400" dirty="0" smtClean="0"/>
              <a:t>Specific Activities</a:t>
            </a:r>
            <a:endParaRPr lang="en-US" sz="2400" dirty="0"/>
          </a:p>
        </p:txBody>
      </p:sp>
      <p:graphicFrame>
        <p:nvGraphicFramePr>
          <p:cNvPr id="5" name="Diagram 4"/>
          <p:cNvGraphicFramePr/>
          <p:nvPr>
            <p:extLst>
              <p:ext uri="{D42A27DB-BD31-4B8C-83A1-F6EECF244321}">
                <p14:modId xmlns:p14="http://schemas.microsoft.com/office/powerpoint/2010/main" val="1214483016"/>
              </p:ext>
            </p:extLst>
          </p:nvPr>
        </p:nvGraphicFramePr>
        <p:xfrm>
          <a:off x="1662875" y="1116280"/>
          <a:ext cx="6604000" cy="526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034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69" y="332656"/>
            <a:ext cx="7812073" cy="1143000"/>
          </a:xfrm>
        </p:spPr>
        <p:txBody>
          <a:bodyPr>
            <a:normAutofit/>
          </a:bodyPr>
          <a:lstStyle/>
          <a:p>
            <a:r>
              <a:rPr lang="en-GB" sz="2400" dirty="0" smtClean="0"/>
              <a:t>Draft Work Programme for 2014-15 </a:t>
            </a:r>
            <a:endParaRPr lang="en-GB" sz="2400" dirty="0"/>
          </a:p>
        </p:txBody>
      </p:sp>
      <p:graphicFrame>
        <p:nvGraphicFramePr>
          <p:cNvPr id="4" name="Diagram 3"/>
          <p:cNvGraphicFramePr/>
          <p:nvPr>
            <p:extLst>
              <p:ext uri="{D42A27DB-BD31-4B8C-83A1-F6EECF244321}">
                <p14:modId xmlns:p14="http://schemas.microsoft.com/office/powerpoint/2010/main" val="793274438"/>
              </p:ext>
            </p:extLst>
          </p:nvPr>
        </p:nvGraphicFramePr>
        <p:xfrm>
          <a:off x="1425369" y="1068779"/>
          <a:ext cx="6604000" cy="561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36281" y="1306285"/>
            <a:ext cx="2375064" cy="400110"/>
          </a:xfrm>
          <a:prstGeom prst="rect">
            <a:avLst/>
          </a:prstGeom>
          <a:noFill/>
        </p:spPr>
        <p:txBody>
          <a:bodyPr wrap="square" rtlCol="0">
            <a:spAutoFit/>
          </a:bodyPr>
          <a:lstStyle/>
          <a:p>
            <a:r>
              <a:rPr lang="en-GB" sz="2000" dirty="0" smtClean="0">
                <a:solidFill>
                  <a:schemeClr val="tx1"/>
                </a:solidFill>
              </a:rPr>
              <a:t>Four calls:</a:t>
            </a:r>
            <a:endParaRPr lang="en-GB" sz="2000" dirty="0">
              <a:solidFill>
                <a:schemeClr val="tx1"/>
              </a:solidFill>
            </a:endParaRPr>
          </a:p>
        </p:txBody>
      </p:sp>
    </p:spTree>
    <p:extLst>
      <p:ext uri="{BB962C8B-B14F-4D97-AF65-F5344CB8AC3E}">
        <p14:creationId xmlns:p14="http://schemas.microsoft.com/office/powerpoint/2010/main" val="1450414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Horizon 2020</a:t>
            </a:r>
            <a:endParaRPr lang="en-GB" dirty="0"/>
          </a:p>
        </p:txBody>
      </p:sp>
      <p:sp>
        <p:nvSpPr>
          <p:cNvPr id="5" name="Subtitle 4"/>
          <p:cNvSpPr>
            <a:spLocks noGrp="1"/>
          </p:cNvSpPr>
          <p:nvPr>
            <p:ph type="subTitle" idx="1"/>
          </p:nvPr>
        </p:nvSpPr>
        <p:spPr/>
        <p:txBody>
          <a:bodyPr/>
          <a:lstStyle/>
          <a:p>
            <a:r>
              <a:rPr lang="en-GB" dirty="0" smtClean="0"/>
              <a:t>Cross-cutting aspects and international co-operation</a:t>
            </a:r>
            <a:endParaRPr lang="en-GB" dirty="0"/>
          </a:p>
        </p:txBody>
      </p:sp>
    </p:spTree>
    <p:extLst>
      <p:ext uri="{BB962C8B-B14F-4D97-AF65-F5344CB8AC3E}">
        <p14:creationId xmlns:p14="http://schemas.microsoft.com/office/powerpoint/2010/main" val="138855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Horizon 2020</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576746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Overall aim is to bring </a:t>
            </a:r>
            <a:r>
              <a:rPr lang="en-GB" dirty="0"/>
              <a:t>the benefits of progress in </a:t>
            </a:r>
            <a:r>
              <a:rPr lang="en-GB" dirty="0" smtClean="0"/>
              <a:t>technologies </a:t>
            </a:r>
            <a:r>
              <a:rPr lang="en-GB" dirty="0"/>
              <a:t>to European citizens and </a:t>
            </a:r>
            <a:r>
              <a:rPr lang="en-GB" dirty="0" smtClean="0"/>
              <a:t>businesses</a:t>
            </a:r>
          </a:p>
          <a:p>
            <a:r>
              <a:rPr lang="en-GB" dirty="0" smtClean="0"/>
              <a:t>ICT </a:t>
            </a:r>
            <a:r>
              <a:rPr lang="en-GB" dirty="0"/>
              <a:t>is essential to address Europe's societal </a:t>
            </a:r>
            <a:r>
              <a:rPr lang="en-GB" dirty="0" smtClean="0"/>
              <a:t>challenges (e.g. sustainable healthcare, healthy ageing, better security, lower carbon economy, intelligent transport)</a:t>
            </a:r>
          </a:p>
          <a:p>
            <a:r>
              <a:rPr lang="en-GB" dirty="0" smtClean="0"/>
              <a:t>Support for </a:t>
            </a:r>
            <a:r>
              <a:rPr lang="en-GB" dirty="0"/>
              <a:t>development of ICT in Science, ICT in industrial leadership and ICT in societal challenges</a:t>
            </a:r>
          </a:p>
        </p:txBody>
      </p:sp>
      <p:sp>
        <p:nvSpPr>
          <p:cNvPr id="3" name="Title 2"/>
          <p:cNvSpPr>
            <a:spLocks noGrp="1"/>
          </p:cNvSpPr>
          <p:nvPr>
            <p:ph type="title"/>
          </p:nvPr>
        </p:nvSpPr>
        <p:spPr/>
        <p:txBody>
          <a:bodyPr/>
          <a:lstStyle/>
          <a:p>
            <a:r>
              <a:rPr lang="en-GB" dirty="0" smtClean="0"/>
              <a:t>Horizon 2020 concept for ICT</a:t>
            </a:r>
            <a:endParaRPr lang="en-GB" dirty="0"/>
          </a:p>
        </p:txBody>
      </p:sp>
    </p:spTree>
    <p:extLst>
      <p:ext uri="{BB962C8B-B14F-4D97-AF65-F5344CB8AC3E}">
        <p14:creationId xmlns:p14="http://schemas.microsoft.com/office/powerpoint/2010/main" val="1410934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ICT funding opportunities</a:t>
            </a:r>
            <a:endParaRPr lang="en-GB" dirty="0"/>
          </a:p>
        </p:txBody>
      </p:sp>
      <p:grpSp>
        <p:nvGrpSpPr>
          <p:cNvPr id="4" name="Group 3"/>
          <p:cNvGrpSpPr/>
          <p:nvPr/>
        </p:nvGrpSpPr>
        <p:grpSpPr>
          <a:xfrm>
            <a:off x="1479272" y="2059301"/>
            <a:ext cx="6456030" cy="2479448"/>
            <a:chOff x="1646974" y="1556792"/>
            <a:chExt cx="5959412" cy="2479448"/>
          </a:xfrm>
        </p:grpSpPr>
        <p:sp>
          <p:nvSpPr>
            <p:cNvPr id="5" name="Can 4"/>
            <p:cNvSpPr/>
            <p:nvPr/>
          </p:nvSpPr>
          <p:spPr>
            <a:xfrm>
              <a:off x="1646974" y="1556792"/>
              <a:ext cx="2016224" cy="2448272"/>
            </a:xfrm>
            <a:prstGeom prst="can">
              <a:avLst/>
            </a:prstGeom>
            <a:solidFill>
              <a:schemeClr val="accent1">
                <a:lumMod val="20000"/>
                <a:lumOff val="8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an 5"/>
            <p:cNvSpPr/>
            <p:nvPr/>
          </p:nvSpPr>
          <p:spPr>
            <a:xfrm>
              <a:off x="3695843" y="1575214"/>
              <a:ext cx="1944216" cy="2461026"/>
            </a:xfrm>
            <a:prstGeom prst="can">
              <a:avLst/>
            </a:prstGeom>
            <a:solidFill>
              <a:srgbClr val="FBF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n 6"/>
            <p:cNvSpPr/>
            <p:nvPr/>
          </p:nvSpPr>
          <p:spPr>
            <a:xfrm>
              <a:off x="5662170" y="1565017"/>
              <a:ext cx="1944216" cy="2444576"/>
            </a:xfrm>
            <a:prstGeom prst="can">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99692" y="2180763"/>
              <a:ext cx="1656184" cy="707886"/>
            </a:xfrm>
            <a:prstGeom prst="rect">
              <a:avLst/>
            </a:prstGeom>
            <a:noFill/>
          </p:spPr>
          <p:txBody>
            <a:bodyPr wrap="square" rtlCol="0">
              <a:spAutoFit/>
            </a:bodyPr>
            <a:lstStyle/>
            <a:p>
              <a:pPr algn="ctr"/>
              <a:r>
                <a:rPr lang="en-GB" sz="2000" dirty="0" smtClean="0">
                  <a:solidFill>
                    <a:schemeClr val="bg2">
                      <a:lumMod val="75000"/>
                    </a:schemeClr>
                  </a:solidFill>
                </a:rPr>
                <a:t>Excellent Science</a:t>
              </a:r>
              <a:endParaRPr lang="en-GB" sz="2000" dirty="0">
                <a:solidFill>
                  <a:schemeClr val="bg2">
                    <a:lumMod val="75000"/>
                  </a:schemeClr>
                </a:solidFill>
              </a:endParaRPr>
            </a:p>
          </p:txBody>
        </p:sp>
        <p:sp>
          <p:nvSpPr>
            <p:cNvPr id="9" name="TextBox 8"/>
            <p:cNvSpPr txBox="1"/>
            <p:nvPr/>
          </p:nvSpPr>
          <p:spPr>
            <a:xfrm>
              <a:off x="3839859" y="2180763"/>
              <a:ext cx="1656184" cy="707886"/>
            </a:xfrm>
            <a:prstGeom prst="rect">
              <a:avLst/>
            </a:prstGeom>
            <a:noFill/>
          </p:spPr>
          <p:txBody>
            <a:bodyPr wrap="square" rtlCol="0">
              <a:spAutoFit/>
            </a:bodyPr>
            <a:lstStyle/>
            <a:p>
              <a:pPr algn="ctr"/>
              <a:r>
                <a:rPr lang="en-GB" sz="2000" dirty="0" smtClean="0">
                  <a:solidFill>
                    <a:schemeClr val="bg2">
                      <a:lumMod val="75000"/>
                    </a:schemeClr>
                  </a:solidFill>
                </a:rPr>
                <a:t>Industrial Leadership</a:t>
              </a:r>
              <a:endParaRPr lang="en-GB" sz="2000" dirty="0">
                <a:solidFill>
                  <a:schemeClr val="bg2">
                    <a:lumMod val="75000"/>
                  </a:schemeClr>
                </a:solidFill>
              </a:endParaRPr>
            </a:p>
          </p:txBody>
        </p:sp>
        <p:sp>
          <p:nvSpPr>
            <p:cNvPr id="10" name="TextBox 9"/>
            <p:cNvSpPr txBox="1"/>
            <p:nvPr/>
          </p:nvSpPr>
          <p:spPr>
            <a:xfrm>
              <a:off x="5806186" y="2180763"/>
              <a:ext cx="1656184" cy="707886"/>
            </a:xfrm>
            <a:prstGeom prst="rect">
              <a:avLst/>
            </a:prstGeom>
            <a:noFill/>
          </p:spPr>
          <p:txBody>
            <a:bodyPr wrap="square" rtlCol="0">
              <a:spAutoFit/>
            </a:bodyPr>
            <a:lstStyle/>
            <a:p>
              <a:pPr algn="ctr"/>
              <a:r>
                <a:rPr lang="en-GB" sz="2000" dirty="0" smtClean="0">
                  <a:solidFill>
                    <a:schemeClr val="bg2">
                      <a:lumMod val="75000"/>
                    </a:schemeClr>
                  </a:solidFill>
                </a:rPr>
                <a:t>Societal Challenges</a:t>
              </a:r>
              <a:endParaRPr lang="en-GB" sz="2000" dirty="0">
                <a:solidFill>
                  <a:schemeClr val="bg2">
                    <a:lumMod val="75000"/>
                  </a:schemeClr>
                </a:solidFill>
              </a:endParaRPr>
            </a:p>
          </p:txBody>
        </p:sp>
      </p:grpSp>
      <p:sp>
        <p:nvSpPr>
          <p:cNvPr id="11" name="Oval 10"/>
          <p:cNvSpPr/>
          <p:nvPr/>
        </p:nvSpPr>
        <p:spPr>
          <a:xfrm>
            <a:off x="1536608" y="3402042"/>
            <a:ext cx="2069572" cy="1548379"/>
          </a:xfrm>
          <a:prstGeom prst="ellipse">
            <a:avLst/>
          </a:prstGeom>
          <a:solidFill>
            <a:schemeClr val="bg1"/>
          </a:solidFill>
          <a:ln w="12700"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ICT in bottom up schemes ERC, MSCA, FET, and </a:t>
            </a:r>
            <a:r>
              <a:rPr lang="en-GB" sz="1200" dirty="0" err="1" smtClean="0">
                <a:solidFill>
                  <a:schemeClr val="tx1"/>
                </a:solidFill>
              </a:rPr>
              <a:t>eInfrastructure</a:t>
            </a:r>
            <a:endParaRPr lang="en-GB" sz="1200" dirty="0">
              <a:solidFill>
                <a:schemeClr val="tx1"/>
              </a:solidFill>
            </a:endParaRPr>
          </a:p>
        </p:txBody>
      </p:sp>
      <p:sp>
        <p:nvSpPr>
          <p:cNvPr id="12" name="Oval 11"/>
          <p:cNvSpPr/>
          <p:nvPr/>
        </p:nvSpPr>
        <p:spPr>
          <a:xfrm>
            <a:off x="3698881" y="3392790"/>
            <a:ext cx="2088193" cy="1548379"/>
          </a:xfrm>
          <a:prstGeom prst="ellipse">
            <a:avLst/>
          </a:prstGeom>
          <a:solidFill>
            <a:schemeClr val="bg1"/>
          </a:solidFill>
          <a:ln w="12700"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ICT in LEIT – micro-</a:t>
            </a:r>
            <a:r>
              <a:rPr lang="en-GB" sz="1200" dirty="0" err="1" smtClean="0">
                <a:solidFill>
                  <a:schemeClr val="tx1"/>
                </a:solidFill>
              </a:rPr>
              <a:t>nanoelectronics</a:t>
            </a:r>
            <a:r>
              <a:rPr lang="en-GB" sz="1200" dirty="0" smtClean="0">
                <a:solidFill>
                  <a:schemeClr val="tx1"/>
                </a:solidFill>
              </a:rPr>
              <a:t> KET and photonics KET</a:t>
            </a:r>
            <a:endParaRPr lang="en-GB" sz="1200" dirty="0">
              <a:solidFill>
                <a:schemeClr val="tx1"/>
              </a:solidFill>
            </a:endParaRPr>
          </a:p>
        </p:txBody>
      </p:sp>
      <p:sp>
        <p:nvSpPr>
          <p:cNvPr id="13" name="Oval 12"/>
          <p:cNvSpPr/>
          <p:nvPr/>
        </p:nvSpPr>
        <p:spPr>
          <a:xfrm>
            <a:off x="5859086" y="3396928"/>
            <a:ext cx="2046198" cy="1548379"/>
          </a:xfrm>
          <a:prstGeom prst="ellipse">
            <a:avLst/>
          </a:prstGeom>
          <a:solidFill>
            <a:schemeClr val="bg1"/>
          </a:solidFill>
          <a:ln w="12700"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ICT embedded in Societal Challenges</a:t>
            </a:r>
            <a:endParaRPr lang="en-GB" sz="1200" dirty="0">
              <a:solidFill>
                <a:schemeClr val="tx1"/>
              </a:solidFill>
            </a:endParaRPr>
          </a:p>
        </p:txBody>
      </p:sp>
    </p:spTree>
    <p:extLst>
      <p:ext uri="{BB962C8B-B14F-4D97-AF65-F5344CB8AC3E}">
        <p14:creationId xmlns:p14="http://schemas.microsoft.com/office/powerpoint/2010/main" val="3131877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Health:</a:t>
            </a:r>
            <a:r>
              <a:rPr lang="en-GB" dirty="0" smtClean="0"/>
              <a:t> </a:t>
            </a:r>
            <a:r>
              <a:rPr lang="en-GB" dirty="0"/>
              <a:t>e-health, self management of health, improved diagnostics, improved surveillance, health data collection, active ageing, assisted living; </a:t>
            </a:r>
            <a:endParaRPr lang="en-GB" dirty="0" smtClean="0"/>
          </a:p>
          <a:p>
            <a:pPr lvl="1"/>
            <a:r>
              <a:rPr lang="en-GB" dirty="0" smtClean="0"/>
              <a:t>Example topic:</a:t>
            </a:r>
            <a:r>
              <a:rPr lang="en-GB" dirty="0"/>
              <a:t> “ICT solutions for older people with cognitive impairments” </a:t>
            </a:r>
            <a:endParaRPr lang="en-GB" dirty="0" smtClean="0"/>
          </a:p>
          <a:p>
            <a:pPr marL="393192" lvl="1" indent="0">
              <a:buNone/>
            </a:pPr>
            <a:endParaRPr lang="en-GB" dirty="0" smtClean="0"/>
          </a:p>
          <a:p>
            <a:r>
              <a:rPr lang="en-GB" b="1" dirty="0" smtClean="0"/>
              <a:t>Food:</a:t>
            </a:r>
            <a:r>
              <a:rPr lang="en-GB" dirty="0" smtClean="0"/>
              <a:t> “</a:t>
            </a:r>
            <a:r>
              <a:rPr lang="en-GB" dirty="0"/>
              <a:t>Food chain data standardisation”</a:t>
            </a:r>
          </a:p>
          <a:p>
            <a:endParaRPr lang="en-GB" dirty="0"/>
          </a:p>
          <a:p>
            <a:r>
              <a:rPr lang="en-GB" b="1" dirty="0" smtClean="0"/>
              <a:t>Energy:</a:t>
            </a:r>
            <a:r>
              <a:rPr lang="en-GB" dirty="0" smtClean="0"/>
              <a:t> </a:t>
            </a:r>
            <a:r>
              <a:rPr lang="en-GB" dirty="0"/>
              <a:t>s</a:t>
            </a:r>
            <a:r>
              <a:rPr lang="en-GB" dirty="0" smtClean="0"/>
              <a:t>mart </a:t>
            </a:r>
            <a:r>
              <a:rPr lang="en-GB" dirty="0"/>
              <a:t>cities; </a:t>
            </a:r>
            <a:r>
              <a:rPr lang="en-GB" dirty="0" smtClean="0"/>
              <a:t>energy </a:t>
            </a:r>
            <a:r>
              <a:rPr lang="en-GB" dirty="0"/>
              <a:t>efficient buildings; smart electricity grids; smart metering; </a:t>
            </a:r>
            <a:endParaRPr lang="en-GB" dirty="0" smtClean="0"/>
          </a:p>
          <a:p>
            <a:pPr lvl="1"/>
            <a:r>
              <a:rPr lang="en-GB" dirty="0" smtClean="0"/>
              <a:t>Example topic “Market </a:t>
            </a:r>
            <a:r>
              <a:rPr lang="en-GB" dirty="0"/>
              <a:t>uptake of energy efficiency products and services via ICT”</a:t>
            </a:r>
          </a:p>
          <a:p>
            <a:endParaRPr lang="en-GB" dirty="0"/>
          </a:p>
          <a:p>
            <a:endParaRPr lang="en-GB" dirty="0"/>
          </a:p>
        </p:txBody>
      </p:sp>
      <p:sp>
        <p:nvSpPr>
          <p:cNvPr id="3" name="Title 2"/>
          <p:cNvSpPr>
            <a:spLocks noGrp="1"/>
          </p:cNvSpPr>
          <p:nvPr>
            <p:ph type="title"/>
          </p:nvPr>
        </p:nvSpPr>
        <p:spPr/>
        <p:txBody>
          <a:bodyPr/>
          <a:lstStyle/>
          <a:p>
            <a:r>
              <a:rPr lang="en-GB" dirty="0" smtClean="0"/>
              <a:t>ICT in Societal Challenges</a:t>
            </a:r>
            <a:endParaRPr lang="en-GB" dirty="0"/>
          </a:p>
        </p:txBody>
      </p:sp>
    </p:spTree>
    <p:extLst>
      <p:ext uri="{BB962C8B-B14F-4D97-AF65-F5344CB8AC3E}">
        <p14:creationId xmlns:p14="http://schemas.microsoft.com/office/powerpoint/2010/main" val="645172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Transport:</a:t>
            </a:r>
            <a:r>
              <a:rPr lang="en-GB" dirty="0"/>
              <a:t> smart transport equipment, infrastructures and services; innovative transport management systems; safety aspects </a:t>
            </a:r>
            <a:endParaRPr lang="en-GB" dirty="0" smtClean="0"/>
          </a:p>
          <a:p>
            <a:pPr lvl="1"/>
            <a:r>
              <a:rPr lang="en-GB" dirty="0" smtClean="0"/>
              <a:t>Example topic: “ICT </a:t>
            </a:r>
            <a:r>
              <a:rPr lang="en-GB" dirty="0"/>
              <a:t>for smart logistics</a:t>
            </a:r>
            <a:r>
              <a:rPr lang="en-GB" dirty="0" smtClean="0"/>
              <a:t>”</a:t>
            </a:r>
          </a:p>
          <a:p>
            <a:pPr marL="393192" lvl="1" indent="0">
              <a:buNone/>
            </a:pPr>
            <a:endParaRPr lang="en-GB" dirty="0" smtClean="0"/>
          </a:p>
          <a:p>
            <a:r>
              <a:rPr lang="en-GB" b="1" dirty="0" smtClean="0"/>
              <a:t>Climate:</a:t>
            </a:r>
            <a:r>
              <a:rPr lang="en-GB" dirty="0" smtClean="0"/>
              <a:t> ICT </a:t>
            </a:r>
            <a:r>
              <a:rPr lang="en-GB" dirty="0"/>
              <a:t>for increased resource efficiency; earth observation and monitoring </a:t>
            </a:r>
            <a:endParaRPr lang="en-GB" dirty="0" smtClean="0"/>
          </a:p>
          <a:p>
            <a:pPr lvl="1"/>
            <a:r>
              <a:rPr lang="en-GB" dirty="0" smtClean="0"/>
              <a:t>Example topic: “Roadmap </a:t>
            </a:r>
            <a:r>
              <a:rPr lang="en-GB" dirty="0"/>
              <a:t>for electronic waste</a:t>
            </a:r>
            <a:r>
              <a:rPr lang="en-GB" dirty="0" smtClean="0"/>
              <a:t>”</a:t>
            </a:r>
          </a:p>
          <a:p>
            <a:endParaRPr lang="en-GB" dirty="0"/>
          </a:p>
          <a:p>
            <a:endParaRPr lang="en-GB" dirty="0" smtClean="0"/>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smtClean="0"/>
              <a:t>ICT in Societal Challenges</a:t>
            </a:r>
            <a:endParaRPr lang="en-GB" dirty="0"/>
          </a:p>
        </p:txBody>
      </p:sp>
    </p:spTree>
    <p:extLst>
      <p:ext uri="{BB962C8B-B14F-4D97-AF65-F5344CB8AC3E}">
        <p14:creationId xmlns:p14="http://schemas.microsoft.com/office/powerpoint/2010/main" val="37957403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Societies:</a:t>
            </a:r>
            <a:r>
              <a:rPr lang="en-GB" dirty="0" smtClean="0"/>
              <a:t> Digital </a:t>
            </a:r>
            <a:r>
              <a:rPr lang="en-GB" dirty="0"/>
              <a:t>inclusion; social innovation platforms; e-government services; e-skills and e-learning; e-culture </a:t>
            </a:r>
            <a:endParaRPr lang="en-GB" dirty="0" smtClean="0"/>
          </a:p>
          <a:p>
            <a:pPr lvl="1"/>
            <a:r>
              <a:rPr lang="en-GB" dirty="0" smtClean="0"/>
              <a:t>Example topic: “Preservation of digital art”</a:t>
            </a:r>
          </a:p>
          <a:p>
            <a:pPr marL="393192" lvl="1" indent="0">
              <a:buNone/>
            </a:pPr>
            <a:endParaRPr lang="en-GB" dirty="0" smtClean="0"/>
          </a:p>
          <a:p>
            <a:r>
              <a:rPr lang="en-GB" b="1" dirty="0" smtClean="0"/>
              <a:t>Security:</a:t>
            </a:r>
            <a:r>
              <a:rPr lang="en-GB" dirty="0" smtClean="0"/>
              <a:t> Cyber </a:t>
            </a:r>
            <a:r>
              <a:rPr lang="en-GB" dirty="0"/>
              <a:t>security; ensuring privacy and protection of human rights on-line </a:t>
            </a:r>
            <a:endParaRPr lang="en-GB" dirty="0" smtClean="0"/>
          </a:p>
          <a:p>
            <a:pPr lvl="1"/>
            <a:r>
              <a:rPr lang="en-GB" dirty="0" smtClean="0"/>
              <a:t>Example topic: “Secure information sharing” </a:t>
            </a:r>
          </a:p>
          <a:p>
            <a:endParaRPr lang="en-GB" dirty="0"/>
          </a:p>
        </p:txBody>
      </p:sp>
      <p:sp>
        <p:nvSpPr>
          <p:cNvPr id="3" name="Title 2"/>
          <p:cNvSpPr>
            <a:spLocks noGrp="1"/>
          </p:cNvSpPr>
          <p:nvPr>
            <p:ph type="title"/>
          </p:nvPr>
        </p:nvSpPr>
        <p:spPr/>
        <p:txBody>
          <a:bodyPr/>
          <a:lstStyle/>
          <a:p>
            <a:r>
              <a:rPr lang="en-GB" dirty="0"/>
              <a:t>ICT in Societal Challenges</a:t>
            </a:r>
          </a:p>
        </p:txBody>
      </p:sp>
    </p:spTree>
    <p:extLst>
      <p:ext uri="{BB962C8B-B14F-4D97-AF65-F5344CB8AC3E}">
        <p14:creationId xmlns:p14="http://schemas.microsoft.com/office/powerpoint/2010/main" val="24984929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a:xfrm>
            <a:off x="4249606" y="2931712"/>
            <a:ext cx="5523786" cy="1454888"/>
          </a:xfrm>
        </p:spPr>
        <p:txBody>
          <a:bodyPr/>
          <a:lstStyle/>
          <a:p>
            <a:r>
              <a:rPr lang="en-GB" dirty="0"/>
              <a:t>Social Sciences and Humanities across Horizon 2020</a:t>
            </a:r>
          </a:p>
        </p:txBody>
      </p:sp>
    </p:spTree>
    <p:extLst>
      <p:ext uri="{BB962C8B-B14F-4D97-AF65-F5344CB8AC3E}">
        <p14:creationId xmlns:p14="http://schemas.microsoft.com/office/powerpoint/2010/main" val="7226298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Social Sciences and Humanities across Horizon 2020</a:t>
            </a:r>
          </a:p>
        </p:txBody>
      </p:sp>
      <p:sp>
        <p:nvSpPr>
          <p:cNvPr id="5" name="Content Placeholder 4"/>
          <p:cNvSpPr>
            <a:spLocks noGrp="1"/>
          </p:cNvSpPr>
          <p:nvPr>
            <p:ph idx="1"/>
          </p:nvPr>
        </p:nvSpPr>
        <p:spPr>
          <a:xfrm>
            <a:off x="495302" y="1362582"/>
            <a:ext cx="9216229" cy="867551"/>
          </a:xfrm>
          <a:effectLst>
            <a:outerShdw blurRad="50800" dist="38100" dir="5400000" rotWithShape="0">
              <a:srgbClr val="000000">
                <a:alpha val="35000"/>
              </a:srgbClr>
            </a:outerShdw>
            <a:softEdge rad="63500"/>
          </a:effectLst>
        </p:spPr>
        <p:style>
          <a:lnRef idx="1">
            <a:schemeClr val="accent5"/>
          </a:lnRef>
          <a:fillRef idx="2">
            <a:schemeClr val="accent5"/>
          </a:fillRef>
          <a:effectRef idx="1">
            <a:schemeClr val="accent5"/>
          </a:effectRef>
          <a:fontRef idx="minor">
            <a:schemeClr val="dk1"/>
          </a:fontRef>
        </p:style>
        <p:txBody>
          <a:bodyPr>
            <a:noAutofit/>
          </a:bodyPr>
          <a:lstStyle/>
          <a:p>
            <a:pPr marL="109728" indent="0">
              <a:buNone/>
            </a:pPr>
            <a:r>
              <a:rPr lang="en-GB" sz="2200" i="1" dirty="0"/>
              <a:t>“Social sciences </a:t>
            </a:r>
            <a:r>
              <a:rPr lang="en-GB" sz="2200" i="1" dirty="0" smtClean="0"/>
              <a:t>and humanities (SSH) research will be fully integrated into each of the general objectives of Horizon 2020”</a:t>
            </a:r>
            <a:endParaRPr lang="en-GB" sz="2200" i="1" dirty="0"/>
          </a:p>
        </p:txBody>
      </p:sp>
      <p:graphicFrame>
        <p:nvGraphicFramePr>
          <p:cNvPr id="10" name="Diagram 9"/>
          <p:cNvGraphicFramePr/>
          <p:nvPr>
            <p:extLst>
              <p:ext uri="{D42A27DB-BD31-4B8C-83A1-F6EECF244321}">
                <p14:modId xmlns:p14="http://schemas.microsoft.com/office/powerpoint/2010/main" val="3002968744"/>
              </p:ext>
            </p:extLst>
          </p:nvPr>
        </p:nvGraphicFramePr>
        <p:xfrm>
          <a:off x="1598627" y="2135130"/>
          <a:ext cx="8034893"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047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Social Sciences and Humanities across Horizon </a:t>
            </a:r>
            <a:r>
              <a:rPr lang="en-GB" dirty="0" smtClean="0"/>
              <a:t>2020</a:t>
            </a:r>
            <a:endParaRPr lang="en-GB" dirty="0"/>
          </a:p>
        </p:txBody>
      </p:sp>
      <p:graphicFrame>
        <p:nvGraphicFramePr>
          <p:cNvPr id="4" name="Diagram 3"/>
          <p:cNvGraphicFramePr/>
          <p:nvPr>
            <p:extLst>
              <p:ext uri="{D42A27DB-BD31-4B8C-83A1-F6EECF244321}">
                <p14:modId xmlns:p14="http://schemas.microsoft.com/office/powerpoint/2010/main" val="2082711255"/>
              </p:ext>
            </p:extLst>
          </p:nvPr>
        </p:nvGraphicFramePr>
        <p:xfrm>
          <a:off x="350489" y="1916832"/>
          <a:ext cx="936104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p:cNvSpPr>
            <a:spLocks noGrp="1"/>
          </p:cNvSpPr>
          <p:nvPr>
            <p:ph idx="1"/>
          </p:nvPr>
        </p:nvSpPr>
        <p:spPr>
          <a:xfrm>
            <a:off x="495302" y="1340783"/>
            <a:ext cx="9216229" cy="648071"/>
          </a:xfrm>
          <a:effectLst>
            <a:outerShdw blurRad="50800" dist="38100" dir="5400000" rotWithShape="0">
              <a:srgbClr val="000000">
                <a:alpha val="35000"/>
              </a:srgbClr>
            </a:outerShdw>
            <a:softEdge rad="63500"/>
          </a:effectLst>
        </p:spPr>
        <p:style>
          <a:lnRef idx="1">
            <a:schemeClr val="accent5"/>
          </a:lnRef>
          <a:fillRef idx="2">
            <a:schemeClr val="accent5"/>
          </a:fillRef>
          <a:effectRef idx="1">
            <a:schemeClr val="accent5"/>
          </a:effectRef>
          <a:fontRef idx="minor">
            <a:schemeClr val="dk1"/>
          </a:fontRef>
        </p:style>
        <p:txBody>
          <a:bodyPr>
            <a:noAutofit/>
          </a:bodyPr>
          <a:lstStyle/>
          <a:p>
            <a:pPr marL="109728" indent="0">
              <a:buNone/>
            </a:pPr>
            <a:r>
              <a:rPr lang="en-GB" sz="1800" i="1" dirty="0" smtClean="0"/>
              <a:t>“SSH will </a:t>
            </a:r>
            <a:r>
              <a:rPr lang="en-GB" sz="1800" i="1" dirty="0"/>
              <a:t>be mainstreamed as an essential element of the activities needed </a:t>
            </a:r>
            <a:r>
              <a:rPr lang="en-GB" sz="1800" i="1" dirty="0" smtClean="0"/>
              <a:t>to </a:t>
            </a:r>
            <a:r>
              <a:rPr lang="en-GB" sz="1800" i="1" dirty="0"/>
              <a:t>tackle each of the societal challenges”</a:t>
            </a:r>
          </a:p>
        </p:txBody>
      </p:sp>
    </p:spTree>
    <p:extLst>
      <p:ext uri="{BB962C8B-B14F-4D97-AF65-F5344CB8AC3E}">
        <p14:creationId xmlns:p14="http://schemas.microsoft.com/office/powerpoint/2010/main" val="32873849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Social Sciences and Humanities across Horizon </a:t>
            </a:r>
            <a:r>
              <a:rPr lang="en-GB" dirty="0" smtClean="0"/>
              <a:t>2020</a:t>
            </a:r>
            <a:endParaRPr lang="en-GB" dirty="0"/>
          </a:p>
        </p:txBody>
      </p:sp>
      <p:graphicFrame>
        <p:nvGraphicFramePr>
          <p:cNvPr id="4" name="Diagram 3"/>
          <p:cNvGraphicFramePr/>
          <p:nvPr>
            <p:extLst>
              <p:ext uri="{D42A27DB-BD31-4B8C-83A1-F6EECF244321}">
                <p14:modId xmlns:p14="http://schemas.microsoft.com/office/powerpoint/2010/main" val="1923889220"/>
              </p:ext>
            </p:extLst>
          </p:nvPr>
        </p:nvGraphicFramePr>
        <p:xfrm>
          <a:off x="350489" y="1556792"/>
          <a:ext cx="936104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1971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1007487"/>
              </p:ext>
            </p:extLst>
          </p:nvPr>
        </p:nvGraphicFramePr>
        <p:xfrm>
          <a:off x="578425" y="1374263"/>
          <a:ext cx="8915400" cy="47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GB" dirty="0"/>
              <a:t>Social Sciences and Humanities across Horizon 2020</a:t>
            </a:r>
          </a:p>
        </p:txBody>
      </p:sp>
    </p:spTree>
    <p:extLst>
      <p:ext uri="{BB962C8B-B14F-4D97-AF65-F5344CB8AC3E}">
        <p14:creationId xmlns:p14="http://schemas.microsoft.com/office/powerpoint/2010/main" val="337266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845452" y="1339850"/>
            <a:ext cx="8940800" cy="5241925"/>
          </a:xfrm>
        </p:spPr>
        <p:txBody>
          <a:bodyPr>
            <a:normAutofit fontScale="77500" lnSpcReduction="20000"/>
          </a:bodyPr>
          <a:lstStyle/>
          <a:p>
            <a:endParaRPr lang="en-GB" sz="2600" dirty="0" smtClean="0"/>
          </a:p>
          <a:p>
            <a:endParaRPr lang="en-GB" sz="2600" dirty="0"/>
          </a:p>
          <a:p>
            <a:r>
              <a:rPr lang="en-GB" sz="3100" dirty="0" smtClean="0"/>
              <a:t>The </a:t>
            </a:r>
            <a:r>
              <a:rPr lang="en-GB" sz="3100" dirty="0"/>
              <a:t>European </a:t>
            </a:r>
            <a:r>
              <a:rPr lang="en-GB" sz="3100" dirty="0" smtClean="0"/>
              <a:t>Union’s new </a:t>
            </a:r>
            <a:r>
              <a:rPr lang="en-GB" sz="3100" dirty="0"/>
              <a:t>funding instrument for research and innovation from 2014-</a:t>
            </a:r>
            <a:r>
              <a:rPr lang="en-GB" sz="3100" dirty="0" smtClean="0"/>
              <a:t>2020</a:t>
            </a:r>
            <a:endParaRPr lang="en-GB" sz="3100" dirty="0">
              <a:latin typeface="Arial" charset="0"/>
              <a:cs typeface="Arial" charset="0"/>
            </a:endParaRPr>
          </a:p>
          <a:p>
            <a:pPr eaLnBrk="1" hangingPunct="1">
              <a:spcBef>
                <a:spcPts val="2400"/>
              </a:spcBef>
            </a:pPr>
            <a:r>
              <a:rPr lang="en-GB" sz="3100" dirty="0"/>
              <a:t>Budget of EUR 70.2 </a:t>
            </a:r>
            <a:r>
              <a:rPr lang="en-GB" sz="3100" dirty="0" smtClean="0"/>
              <a:t>billion</a:t>
            </a:r>
          </a:p>
          <a:p>
            <a:pPr eaLnBrk="1" hangingPunct="1">
              <a:spcBef>
                <a:spcPts val="2400"/>
              </a:spcBef>
            </a:pPr>
            <a:r>
              <a:rPr lang="en-GB" sz="3100" dirty="0" smtClean="0">
                <a:latin typeface="Arial" charset="0"/>
                <a:cs typeface="Arial" charset="0"/>
              </a:rPr>
              <a:t>The </a:t>
            </a:r>
            <a:r>
              <a:rPr lang="en-GB" sz="3100" dirty="0">
                <a:latin typeface="Arial" charset="0"/>
                <a:cs typeface="Arial" charset="0"/>
              </a:rPr>
              <a:t>follow on programme to </a:t>
            </a:r>
            <a:r>
              <a:rPr lang="en-GB" sz="3100" dirty="0" smtClean="0">
                <a:latin typeface="Arial" charset="0"/>
                <a:cs typeface="Arial" charset="0"/>
              </a:rPr>
              <a:t>FP7</a:t>
            </a:r>
          </a:p>
          <a:p>
            <a:pPr eaLnBrk="1" hangingPunct="1">
              <a:spcBef>
                <a:spcPts val="2400"/>
              </a:spcBef>
            </a:pPr>
            <a:endParaRPr lang="en-GB" sz="2600" dirty="0">
              <a:latin typeface="Arial" charset="0"/>
              <a:cs typeface="Arial" charset="0"/>
            </a:endParaRPr>
          </a:p>
          <a:p>
            <a:pPr eaLnBrk="1" hangingPunct="1">
              <a:spcBef>
                <a:spcPts val="2400"/>
              </a:spcBef>
            </a:pPr>
            <a:endParaRPr lang="en-GB" sz="2200" dirty="0">
              <a:latin typeface="Arial" charset="0"/>
              <a:cs typeface="Arial" charset="0"/>
            </a:endParaRPr>
          </a:p>
          <a:p>
            <a:pPr eaLnBrk="1" hangingPunct="1">
              <a:buFontTx/>
              <a:buNone/>
            </a:pPr>
            <a:endParaRPr lang="en-GB" sz="1500" dirty="0">
              <a:latin typeface="Arial" charset="0"/>
              <a:cs typeface="Arial" charset="0"/>
            </a:endParaRPr>
          </a:p>
          <a:p>
            <a:pPr eaLnBrk="1" hangingPunct="1">
              <a:buFontTx/>
              <a:buNone/>
            </a:pPr>
            <a:r>
              <a:rPr lang="en-GB" sz="1900" dirty="0">
                <a:latin typeface="Arial" charset="0"/>
                <a:cs typeface="Arial" charset="0"/>
              </a:rPr>
              <a:t>EC Horizon 2020 website: </a:t>
            </a:r>
            <a:r>
              <a:rPr lang="en-GB" sz="1700" dirty="0">
                <a:latin typeface="Arial" charset="0"/>
                <a:cs typeface="Arial" charset="0"/>
                <a:hlinkClick r:id="rId3"/>
              </a:rPr>
              <a:t>http://ec.europa.eu/research/horizon2020/index_en.cfm?pg=home</a:t>
            </a:r>
            <a:endParaRPr lang="en-GB" sz="1900" dirty="0">
              <a:latin typeface="Arial" charset="0"/>
              <a:cs typeface="Arial" charset="0"/>
            </a:endParaRPr>
          </a:p>
          <a:p>
            <a:pPr eaLnBrk="1" hangingPunct="1">
              <a:buFontTx/>
              <a:buNone/>
            </a:pPr>
            <a:r>
              <a:rPr lang="en-GB" sz="1900" dirty="0">
                <a:latin typeface="Arial" charset="0"/>
                <a:cs typeface="Arial" charset="0"/>
              </a:rPr>
              <a:t>EC Horizon 2020 proposal: </a:t>
            </a:r>
            <a:r>
              <a:rPr lang="en-GB" sz="1700" dirty="0">
                <a:latin typeface="Arial" charset="0"/>
                <a:cs typeface="Arial" charset="0"/>
                <a:hlinkClick r:id="rId4"/>
              </a:rPr>
              <a:t>http://ec.europa.eu/research/horizon2020/index_en.cfm?pg=h2020-documents</a:t>
            </a:r>
            <a:endParaRPr lang="en-GB" sz="1900" dirty="0">
              <a:latin typeface="Arial" charset="0"/>
              <a:cs typeface="Arial" charset="0"/>
            </a:endParaRPr>
          </a:p>
          <a:p>
            <a:pPr eaLnBrk="1" hangingPunct="1">
              <a:buFontTx/>
              <a:buNone/>
            </a:pPr>
            <a:endParaRPr lang="en-GB" sz="1900" dirty="0">
              <a:latin typeface="Arial" charset="0"/>
              <a:cs typeface="Arial" charset="0"/>
            </a:endParaRPr>
          </a:p>
          <a:p>
            <a:pPr eaLnBrk="1" hangingPunct="1">
              <a:buFontTx/>
              <a:buNone/>
            </a:pPr>
            <a:r>
              <a:rPr lang="en-GB" sz="2500" dirty="0">
                <a:latin typeface="Arial" charset="0"/>
                <a:cs typeface="Arial" charset="0"/>
              </a:rPr>
              <a:t> </a:t>
            </a:r>
            <a:br>
              <a:rPr lang="en-GB" sz="2500" dirty="0">
                <a:latin typeface="Arial" charset="0"/>
                <a:cs typeface="Arial" charset="0"/>
              </a:rPr>
            </a:br>
            <a:endParaRPr lang="en-GB" sz="2500" dirty="0">
              <a:latin typeface="Arial" charset="0"/>
              <a:cs typeface="Arial" charset="0"/>
            </a:endParaRPr>
          </a:p>
        </p:txBody>
      </p:sp>
      <p:sp>
        <p:nvSpPr>
          <p:cNvPr id="7170" name="Title 1"/>
          <p:cNvSpPr>
            <a:spLocks noGrp="1"/>
          </p:cNvSpPr>
          <p:nvPr>
            <p:ph type="title"/>
          </p:nvPr>
        </p:nvSpPr>
        <p:spPr/>
        <p:txBody>
          <a:bodyPr/>
          <a:lstStyle/>
          <a:p>
            <a:pPr eaLnBrk="1" fontAlgn="auto" hangingPunct="1">
              <a:spcAft>
                <a:spcPts val="0"/>
              </a:spcAft>
              <a:defRPr/>
            </a:pPr>
            <a:r>
              <a:rPr lang="en-GB" sz="3000" smtClean="0">
                <a:ea typeface="+mj-ea"/>
              </a:rPr>
              <a:t>What is Horizon 2020?</a:t>
            </a:r>
          </a:p>
        </p:txBody>
      </p:sp>
    </p:spTree>
    <p:extLst>
      <p:ext uri="{BB962C8B-B14F-4D97-AF65-F5344CB8AC3E}">
        <p14:creationId xmlns:p14="http://schemas.microsoft.com/office/powerpoint/2010/main" val="37186827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Horizon 2020</a:t>
            </a:r>
            <a:endParaRPr lang="en-GB" dirty="0"/>
          </a:p>
        </p:txBody>
      </p:sp>
      <p:sp>
        <p:nvSpPr>
          <p:cNvPr id="4" name="Text Placeholder 3"/>
          <p:cNvSpPr>
            <a:spLocks noGrp="1"/>
          </p:cNvSpPr>
          <p:nvPr>
            <p:ph type="body" idx="1"/>
          </p:nvPr>
        </p:nvSpPr>
        <p:spPr/>
        <p:txBody>
          <a:bodyPr/>
          <a:lstStyle/>
          <a:p>
            <a:r>
              <a:rPr lang="en-GB" dirty="0"/>
              <a:t>International Co-operation across </a:t>
            </a:r>
            <a:r>
              <a:rPr lang="en-GB" dirty="0" smtClean="0"/>
              <a:t>the Programme</a:t>
            </a:r>
            <a:endParaRPr lang="en-GB" dirty="0"/>
          </a:p>
        </p:txBody>
      </p:sp>
    </p:spTree>
    <p:extLst>
      <p:ext uri="{BB962C8B-B14F-4D97-AF65-F5344CB8AC3E}">
        <p14:creationId xmlns:p14="http://schemas.microsoft.com/office/powerpoint/2010/main" val="1665446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No specific programme for international co-operation, but collaborating with third countries is highlighted across Horizon 2020</a:t>
            </a:r>
          </a:p>
          <a:p>
            <a:endParaRPr lang="en-GB" dirty="0" smtClean="0"/>
          </a:p>
          <a:p>
            <a:r>
              <a:rPr lang="en-GB" b="1" dirty="0" smtClean="0"/>
              <a:t>Pillar 1 (open to researchers from third countries)</a:t>
            </a:r>
          </a:p>
          <a:p>
            <a:pPr lvl="1"/>
            <a:r>
              <a:rPr lang="en-GB" dirty="0" smtClean="0"/>
              <a:t>European Research Council</a:t>
            </a:r>
          </a:p>
          <a:p>
            <a:pPr lvl="1"/>
            <a:r>
              <a:rPr lang="en-GB" dirty="0" smtClean="0"/>
              <a:t>Marie </a:t>
            </a:r>
            <a:r>
              <a:rPr lang="en-GB" dirty="0" err="1" smtClean="0"/>
              <a:t>Skłodowska</a:t>
            </a:r>
            <a:r>
              <a:rPr lang="en-GB" dirty="0" smtClean="0"/>
              <a:t>-Curie Actions</a:t>
            </a:r>
          </a:p>
          <a:p>
            <a:pPr lvl="1"/>
            <a:r>
              <a:rPr lang="en-GB" dirty="0" smtClean="0"/>
              <a:t>Research Infrastructures</a:t>
            </a:r>
          </a:p>
          <a:p>
            <a:endParaRPr lang="en-GB" dirty="0" smtClean="0"/>
          </a:p>
          <a:p>
            <a:r>
              <a:rPr lang="en-GB" b="1" dirty="0" smtClean="0"/>
              <a:t>Pillar 2 (international collaborations strongly encouraged)</a:t>
            </a:r>
          </a:p>
          <a:p>
            <a:pPr lvl="1"/>
            <a:r>
              <a:rPr lang="en-GB" dirty="0" smtClean="0"/>
              <a:t>Key Enabling Technologies</a:t>
            </a:r>
          </a:p>
          <a:p>
            <a:endParaRPr lang="en-GB" dirty="0" smtClean="0"/>
          </a:p>
          <a:p>
            <a:r>
              <a:rPr lang="en-GB" b="1" dirty="0" smtClean="0"/>
              <a:t>Pillar 3 (numerous topics recommending international collaborations)</a:t>
            </a:r>
          </a:p>
          <a:p>
            <a:pPr lvl="1"/>
            <a:r>
              <a:rPr lang="en-GB" dirty="0" smtClean="0"/>
              <a:t>All Societal Challenges</a:t>
            </a:r>
          </a:p>
          <a:p>
            <a:endParaRPr lang="en-GB" dirty="0"/>
          </a:p>
          <a:p>
            <a:r>
              <a:rPr lang="en-GB" b="1" dirty="0" smtClean="0"/>
              <a:t>EURATOM and COST</a:t>
            </a:r>
            <a:endParaRPr lang="en-GB" b="1" dirty="0"/>
          </a:p>
        </p:txBody>
      </p:sp>
      <p:sp>
        <p:nvSpPr>
          <p:cNvPr id="3" name="Title 2"/>
          <p:cNvSpPr>
            <a:spLocks noGrp="1"/>
          </p:cNvSpPr>
          <p:nvPr>
            <p:ph type="title"/>
          </p:nvPr>
        </p:nvSpPr>
        <p:spPr/>
        <p:txBody>
          <a:bodyPr/>
          <a:lstStyle/>
          <a:p>
            <a:r>
              <a:rPr lang="en-GB" dirty="0" smtClean="0"/>
              <a:t>International Co-operation</a:t>
            </a:r>
            <a:endParaRPr lang="en-GB" dirty="0"/>
          </a:p>
        </p:txBody>
      </p:sp>
    </p:spTree>
    <p:extLst>
      <p:ext uri="{BB962C8B-B14F-4D97-AF65-F5344CB8AC3E}">
        <p14:creationId xmlns:p14="http://schemas.microsoft.com/office/powerpoint/2010/main" val="3945941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Funding Instruments</a:t>
            </a:r>
          </a:p>
          <a:p>
            <a:pPr lvl="1"/>
            <a:r>
              <a:rPr lang="en-GB" dirty="0" smtClean="0"/>
              <a:t>research </a:t>
            </a:r>
            <a:r>
              <a:rPr lang="en-GB" dirty="0"/>
              <a:t>and innovation projects (collaborative projects with international partners</a:t>
            </a:r>
            <a:r>
              <a:rPr lang="en-GB" dirty="0" smtClean="0"/>
              <a:t>) </a:t>
            </a:r>
          </a:p>
          <a:p>
            <a:pPr lvl="1"/>
            <a:r>
              <a:rPr lang="en-GB" dirty="0" smtClean="0"/>
              <a:t>networking activities  </a:t>
            </a:r>
          </a:p>
          <a:p>
            <a:pPr lvl="1"/>
            <a:r>
              <a:rPr lang="en-GB" dirty="0" smtClean="0"/>
              <a:t>joint </a:t>
            </a:r>
            <a:r>
              <a:rPr lang="en-GB" dirty="0"/>
              <a:t>initiatives with international partners such as coordinated calls and joint </a:t>
            </a:r>
            <a:r>
              <a:rPr lang="en-GB" dirty="0" smtClean="0"/>
              <a:t>calls</a:t>
            </a:r>
          </a:p>
          <a:p>
            <a:endParaRPr lang="en-GB" dirty="0"/>
          </a:p>
          <a:p>
            <a:r>
              <a:rPr lang="en-GB" dirty="0" smtClean="0"/>
              <a:t>Who can participate?</a:t>
            </a:r>
          </a:p>
          <a:p>
            <a:pPr lvl="1"/>
            <a:r>
              <a:rPr lang="en-GB" dirty="0" smtClean="0"/>
              <a:t>Any </a:t>
            </a:r>
            <a:r>
              <a:rPr lang="en-GB" dirty="0"/>
              <a:t>legal entity based in a third country </a:t>
            </a:r>
            <a:endParaRPr lang="en-GB" dirty="0" smtClean="0"/>
          </a:p>
          <a:p>
            <a:pPr lvl="1"/>
            <a:r>
              <a:rPr lang="en-GB" dirty="0" smtClean="0"/>
              <a:t>However, only </a:t>
            </a:r>
            <a:r>
              <a:rPr lang="en-GB" dirty="0"/>
              <a:t>countries that have a GDP below EUR 3 trillion will be eligible to receive automatic </a:t>
            </a:r>
            <a:r>
              <a:rPr lang="en-GB" dirty="0" smtClean="0"/>
              <a:t>funding</a:t>
            </a:r>
            <a:endParaRPr lang="en-GB" dirty="0"/>
          </a:p>
          <a:p>
            <a:endParaRPr lang="en-GB" dirty="0"/>
          </a:p>
        </p:txBody>
      </p:sp>
      <p:sp>
        <p:nvSpPr>
          <p:cNvPr id="3" name="Title 2"/>
          <p:cNvSpPr>
            <a:spLocks noGrp="1"/>
          </p:cNvSpPr>
          <p:nvPr>
            <p:ph type="title"/>
          </p:nvPr>
        </p:nvSpPr>
        <p:spPr/>
        <p:txBody>
          <a:bodyPr/>
          <a:lstStyle/>
          <a:p>
            <a:r>
              <a:rPr lang="en-GB" dirty="0" smtClean="0"/>
              <a:t>International Co-operation</a:t>
            </a:r>
            <a:endParaRPr lang="en-GB" dirty="0"/>
          </a:p>
        </p:txBody>
      </p:sp>
    </p:spTree>
    <p:extLst>
      <p:ext uri="{BB962C8B-B14F-4D97-AF65-F5344CB8AC3E}">
        <p14:creationId xmlns:p14="http://schemas.microsoft.com/office/powerpoint/2010/main" val="2171846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Horizon 2020</a:t>
            </a:r>
            <a:endParaRPr lang="en-GB" dirty="0"/>
          </a:p>
        </p:txBody>
      </p:sp>
      <p:sp>
        <p:nvSpPr>
          <p:cNvPr id="5" name="Text Placeholder 4"/>
          <p:cNvSpPr>
            <a:spLocks noGrp="1"/>
          </p:cNvSpPr>
          <p:nvPr>
            <p:ph type="body" idx="1"/>
          </p:nvPr>
        </p:nvSpPr>
        <p:spPr/>
        <p:txBody>
          <a:bodyPr/>
          <a:lstStyle/>
          <a:p>
            <a:r>
              <a:rPr lang="en-GB" dirty="0" smtClean="0"/>
              <a:t>Basic participation details</a:t>
            </a:r>
            <a:endParaRPr lang="en-GB" dirty="0"/>
          </a:p>
        </p:txBody>
      </p:sp>
    </p:spTree>
    <p:extLst>
      <p:ext uri="{BB962C8B-B14F-4D97-AF65-F5344CB8AC3E}">
        <p14:creationId xmlns:p14="http://schemas.microsoft.com/office/powerpoint/2010/main" val="2507566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28 EU Member States (Croatia joined in 2013)</a:t>
            </a:r>
          </a:p>
          <a:p>
            <a:r>
              <a:rPr lang="en-GB" dirty="0"/>
              <a:t>Associate Countries (similar list to FP7 expected)</a:t>
            </a:r>
          </a:p>
          <a:p>
            <a:pPr lvl="1"/>
            <a:r>
              <a:rPr lang="en-GB" dirty="0"/>
              <a:t>Still under negotiation</a:t>
            </a:r>
          </a:p>
          <a:p>
            <a:pPr lvl="1"/>
            <a:r>
              <a:rPr lang="en-GB" dirty="0"/>
              <a:t>Some might not sign agreement in time for Horizon 2020 start but can still apply as long as the agreement is signed in time for grant signature</a:t>
            </a:r>
            <a:r>
              <a:rPr lang="en-GB" dirty="0" smtClean="0"/>
              <a:t>.</a:t>
            </a:r>
          </a:p>
          <a:p>
            <a:r>
              <a:rPr lang="en-GB" dirty="0" smtClean="0"/>
              <a:t>Third countries (funding will depend on GDP)</a:t>
            </a:r>
          </a:p>
          <a:p>
            <a:pPr lvl="1"/>
            <a:r>
              <a:rPr lang="en-GB" dirty="0" smtClean="0"/>
              <a:t>BRIC no longer eligible for funding </a:t>
            </a:r>
          </a:p>
          <a:p>
            <a:pPr lvl="1"/>
            <a:endParaRPr lang="en-GB" dirty="0" smtClean="0"/>
          </a:p>
        </p:txBody>
      </p:sp>
      <p:sp>
        <p:nvSpPr>
          <p:cNvPr id="3" name="Title 2"/>
          <p:cNvSpPr>
            <a:spLocks noGrp="1"/>
          </p:cNvSpPr>
          <p:nvPr>
            <p:ph type="title"/>
          </p:nvPr>
        </p:nvSpPr>
        <p:spPr/>
        <p:txBody>
          <a:bodyPr/>
          <a:lstStyle/>
          <a:p>
            <a:r>
              <a:rPr lang="en-GB" dirty="0" smtClean="0"/>
              <a:t>Who will be eligible for funding?</a:t>
            </a:r>
            <a:endParaRPr lang="en-GB" dirty="0"/>
          </a:p>
        </p:txBody>
      </p:sp>
    </p:spTree>
    <p:extLst>
      <p:ext uri="{BB962C8B-B14F-4D97-AF65-F5344CB8AC3E}">
        <p14:creationId xmlns:p14="http://schemas.microsoft.com/office/powerpoint/2010/main" val="28433766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5299" y="1481336"/>
            <a:ext cx="9230592" cy="4525963"/>
          </a:xfrm>
        </p:spPr>
        <p:txBody>
          <a:bodyPr/>
          <a:lstStyle/>
          <a:p>
            <a:r>
              <a:rPr lang="en-GB" dirty="0" smtClean="0"/>
              <a:t>Two-year work programmes for 2014-15</a:t>
            </a:r>
          </a:p>
          <a:p>
            <a:endParaRPr lang="en-GB" dirty="0" smtClean="0"/>
          </a:p>
          <a:p>
            <a:r>
              <a:rPr lang="en-GB" dirty="0" smtClean="0"/>
              <a:t>Harmonised structure across all EC Directorate-Generals</a:t>
            </a:r>
          </a:p>
          <a:p>
            <a:endParaRPr lang="en-GB" dirty="0" smtClean="0"/>
          </a:p>
          <a:p>
            <a:r>
              <a:rPr lang="en-GB" dirty="0" smtClean="0"/>
              <a:t>Strategic Programme defines overall focus areas</a:t>
            </a:r>
          </a:p>
          <a:p>
            <a:endParaRPr lang="en-GB" dirty="0" smtClean="0"/>
          </a:p>
          <a:p>
            <a:r>
              <a:rPr lang="en-GB" dirty="0" smtClean="0"/>
              <a:t>Topics structure: “Specific challenge”, “Scope”, “Expected Impact”</a:t>
            </a:r>
            <a:endParaRPr lang="en-GB" dirty="0"/>
          </a:p>
        </p:txBody>
      </p:sp>
      <p:sp>
        <p:nvSpPr>
          <p:cNvPr id="7" name="Title 6"/>
          <p:cNvSpPr>
            <a:spLocks noGrp="1"/>
          </p:cNvSpPr>
          <p:nvPr>
            <p:ph type="title"/>
          </p:nvPr>
        </p:nvSpPr>
        <p:spPr/>
        <p:txBody>
          <a:bodyPr/>
          <a:lstStyle/>
          <a:p>
            <a:r>
              <a:rPr lang="en-GB" dirty="0" smtClean="0"/>
              <a:t>Work Programmes</a:t>
            </a:r>
            <a:endParaRPr lang="en-GB" dirty="0"/>
          </a:p>
        </p:txBody>
      </p:sp>
    </p:spTree>
    <p:extLst>
      <p:ext uri="{BB962C8B-B14F-4D97-AF65-F5344CB8AC3E}">
        <p14:creationId xmlns:p14="http://schemas.microsoft.com/office/powerpoint/2010/main" val="1611193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Publication of work </a:t>
            </a:r>
            <a:r>
              <a:rPr lang="en-GB" dirty="0"/>
              <a:t>p</a:t>
            </a:r>
            <a:r>
              <a:rPr lang="en-GB" dirty="0" smtClean="0"/>
              <a:t>rogrammes and calls for proposals</a:t>
            </a:r>
          </a:p>
          <a:p>
            <a:pPr lvl="1"/>
            <a:r>
              <a:rPr lang="en-GB" dirty="0" smtClean="0"/>
              <a:t>The first work </a:t>
            </a:r>
            <a:r>
              <a:rPr lang="en-GB" dirty="0"/>
              <a:t>p</a:t>
            </a:r>
            <a:r>
              <a:rPr lang="en-GB" dirty="0" smtClean="0"/>
              <a:t>rogrammes will cover 2014 and 2015</a:t>
            </a:r>
          </a:p>
          <a:p>
            <a:pPr lvl="1"/>
            <a:r>
              <a:rPr lang="en-GB" dirty="0" smtClean="0"/>
              <a:t>The first calls are expected to be launched in December</a:t>
            </a:r>
          </a:p>
          <a:p>
            <a:r>
              <a:rPr lang="en-GB" dirty="0" smtClean="0"/>
              <a:t>Work programmes explain what </a:t>
            </a:r>
            <a:r>
              <a:rPr lang="en-GB" dirty="0"/>
              <a:t>is funded (topics, grant schemes) and </a:t>
            </a:r>
            <a:r>
              <a:rPr lang="en-GB" dirty="0" smtClean="0"/>
              <a:t>the </a:t>
            </a:r>
            <a:r>
              <a:rPr lang="en-GB" dirty="0"/>
              <a:t>expected </a:t>
            </a:r>
            <a:r>
              <a:rPr lang="en-GB" dirty="0" smtClean="0"/>
              <a:t>policy impact</a:t>
            </a:r>
            <a:endParaRPr lang="en-GB" dirty="0"/>
          </a:p>
          <a:p>
            <a:r>
              <a:rPr lang="en-GB" dirty="0" smtClean="0"/>
              <a:t>Calls for proposals give details on the timeline (deadline, evaluation, results) and the eligibility criteria</a:t>
            </a:r>
            <a:endParaRPr lang="en-GB" dirty="0"/>
          </a:p>
        </p:txBody>
      </p:sp>
      <p:sp>
        <p:nvSpPr>
          <p:cNvPr id="3" name="Title 2"/>
          <p:cNvSpPr>
            <a:spLocks noGrp="1"/>
          </p:cNvSpPr>
          <p:nvPr>
            <p:ph type="title"/>
          </p:nvPr>
        </p:nvSpPr>
        <p:spPr/>
        <p:txBody>
          <a:bodyPr/>
          <a:lstStyle/>
          <a:p>
            <a:r>
              <a:rPr lang="en-GB" dirty="0" smtClean="0"/>
              <a:t>Horizon 2020 funding – how does it work	</a:t>
            </a:r>
            <a:endParaRPr lang="en-GB" dirty="0"/>
          </a:p>
        </p:txBody>
      </p:sp>
    </p:spTree>
    <p:extLst>
      <p:ext uri="{BB962C8B-B14F-4D97-AF65-F5344CB8AC3E}">
        <p14:creationId xmlns:p14="http://schemas.microsoft.com/office/powerpoint/2010/main" val="1856147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93715714"/>
              </p:ext>
            </p:extLst>
          </p:nvPr>
        </p:nvGraphicFramePr>
        <p:xfrm>
          <a:off x="1598627" y="1196760"/>
          <a:ext cx="7527000" cy="5057725"/>
        </p:xfrm>
        <a:graphic>
          <a:graphicData uri="http://schemas.openxmlformats.org/drawingml/2006/table">
            <a:tbl>
              <a:tblPr bandRow="1">
                <a:tableStyleId>{C4B1156A-380E-4F78-BDF5-A606A8083BF9}</a:tableStyleId>
              </a:tblPr>
              <a:tblGrid>
                <a:gridCol w="4252981"/>
                <a:gridCol w="3274019"/>
              </a:tblGrid>
              <a:tr h="938114">
                <a:tc>
                  <a:txBody>
                    <a:bodyPr/>
                    <a:lstStyle/>
                    <a:p>
                      <a:pPr algn="l"/>
                      <a:r>
                        <a:rPr lang="en-GB" sz="1400" b="1" dirty="0" smtClean="0"/>
                        <a:t>CP:</a:t>
                      </a:r>
                      <a:r>
                        <a:rPr lang="en-GB" sz="1400" b="1" baseline="0" dirty="0" smtClean="0"/>
                        <a:t> Collaborative Project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b="0" dirty="0" smtClean="0"/>
                        <a:t>“Traditional” multi-national,</a:t>
                      </a:r>
                      <a:r>
                        <a:rPr lang="en-GB" sz="1200" b="0" baseline="0" dirty="0" smtClean="0"/>
                        <a:t> multi-partner collaborative projects</a:t>
                      </a:r>
                      <a:br>
                        <a:rPr lang="en-GB" sz="1200" b="0" baseline="0" dirty="0" smtClean="0"/>
                      </a:br>
                      <a:r>
                        <a:rPr lang="en-GB" sz="1200" b="0" baseline="0" dirty="0" smtClean="0"/>
                        <a:t>100% - predominantly research</a:t>
                      </a:r>
                      <a:br>
                        <a:rPr lang="en-GB" sz="1200" b="0" baseline="0" dirty="0" smtClean="0"/>
                      </a:br>
                      <a:r>
                        <a:rPr lang="en-GB" sz="1200" b="0" baseline="0" dirty="0" smtClean="0"/>
                        <a:t>70% - largely closer to market “innovation projects”</a:t>
                      </a:r>
                      <a:endParaRPr lang="en-GB" sz="1200" b="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578300">
                <a:tc>
                  <a:txBody>
                    <a:bodyPr/>
                    <a:lstStyle/>
                    <a:p>
                      <a:pPr algn="l"/>
                      <a:r>
                        <a:rPr lang="en-GB" sz="1400" b="1" dirty="0" smtClean="0"/>
                        <a:t>CSA: Coordination</a:t>
                      </a:r>
                      <a:r>
                        <a:rPr lang="en-GB" sz="1400" b="1" baseline="0" dirty="0" smtClean="0"/>
                        <a:t> and Support Action</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“Traditional” multi-national,</a:t>
                      </a:r>
                      <a:r>
                        <a:rPr lang="en-GB" sz="1200" baseline="0" dirty="0" smtClean="0"/>
                        <a:t> multi-partner support actions</a:t>
                      </a:r>
                      <a:br>
                        <a:rPr lang="en-GB" sz="1200" baseline="0" dirty="0" smtClean="0"/>
                      </a:br>
                      <a:r>
                        <a:rPr lang="en-GB" sz="1200" baseline="0" dirty="0" smtClean="0"/>
                        <a:t>100% or 70%</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398393">
                <a:tc>
                  <a:txBody>
                    <a:bodyPr/>
                    <a:lstStyle/>
                    <a:p>
                      <a:pPr algn="l"/>
                      <a:r>
                        <a:rPr lang="en-GB" sz="1400" b="1" dirty="0" smtClean="0"/>
                        <a:t>SME Instrument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SMEs only – research</a:t>
                      </a:r>
                      <a:r>
                        <a:rPr lang="en-GB" sz="1200" baseline="0" dirty="0" smtClean="0"/>
                        <a:t> can be subcontracted to HEIs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1010334">
                <a:tc>
                  <a:txBody>
                    <a:bodyPr/>
                    <a:lstStyle/>
                    <a:p>
                      <a:pPr algn="l"/>
                      <a:r>
                        <a:rPr lang="en-GB" sz="1400" b="1" dirty="0" err="1" smtClean="0"/>
                        <a:t>cPPP</a:t>
                      </a:r>
                      <a:r>
                        <a:rPr lang="en-GB" sz="1400" b="1" dirty="0" smtClean="0"/>
                        <a:t>:</a:t>
                      </a:r>
                      <a:r>
                        <a:rPr lang="en-GB" sz="1400" b="1" baseline="0" dirty="0" smtClean="0"/>
                        <a:t> contractual Public/Private partnership</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baseline="0" dirty="0" smtClean="0"/>
                        <a:t>Vehicle to pursue specific technological roadmap. Part funded by industry. EU funding element from Horizon 2020. Issue research calls – same funding regime as Horizon 2020</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938114">
                <a:tc>
                  <a:txBody>
                    <a:bodyPr/>
                    <a:lstStyle/>
                    <a:p>
                      <a:pPr algn="l"/>
                      <a:r>
                        <a:rPr lang="en-GB" sz="1400" b="1" dirty="0" smtClean="0"/>
                        <a:t>ERANET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Research</a:t>
                      </a:r>
                      <a:r>
                        <a:rPr lang="en-GB" sz="1200" baseline="0" dirty="0" smtClean="0"/>
                        <a:t> programmes run by network of national funders in specific field part funded by EU from Horizon 2020. Issue research calls on their own funding regimes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398393">
                <a:tc>
                  <a:txBody>
                    <a:bodyPr/>
                    <a:lstStyle/>
                    <a:p>
                      <a:pPr algn="l"/>
                      <a:r>
                        <a:rPr lang="en-GB" sz="1400" b="1" dirty="0" smtClean="0"/>
                        <a:t>Prizes</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All</a:t>
                      </a:r>
                      <a:r>
                        <a:rPr lang="en-GB" sz="1200" baseline="0" dirty="0" smtClean="0"/>
                        <a:t> or nothing specific competitive calls – content varies </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28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PCP:</a:t>
                      </a:r>
                      <a:r>
                        <a:rPr lang="en-GB" sz="1400" b="1" baseline="0" dirty="0" smtClean="0"/>
                        <a:t> Pre-contractual procurement</a:t>
                      </a:r>
                      <a:endParaRPr lang="en-GB" sz="1400" b="1" dirty="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Non-competitive</a:t>
                      </a:r>
                      <a:r>
                        <a:rPr lang="en-GB" sz="1200" baseline="0" dirty="0" smtClean="0"/>
                        <a:t> actions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r h="45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PPI: Public procurement</a:t>
                      </a:r>
                      <a:r>
                        <a:rPr lang="en-GB" sz="1400" b="1" baseline="0" dirty="0" smtClean="0"/>
                        <a:t> of innovative solutions</a:t>
                      </a:r>
                      <a:endParaRPr lang="en-GB" sz="1400" b="1" dirty="0" smtClean="0"/>
                    </a:p>
                  </a:txBody>
                  <a:tcPr marL="42455" marR="42455" marT="19608" marB="1960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c>
                  <a:txBody>
                    <a:bodyPr/>
                    <a:lstStyle/>
                    <a:p>
                      <a:r>
                        <a:rPr lang="en-GB" sz="1200" dirty="0" smtClean="0"/>
                        <a:t>Non-competitive actions</a:t>
                      </a:r>
                      <a:endParaRPr lang="en-GB" sz="1200" dirty="0"/>
                    </a:p>
                  </a:txBody>
                  <a:tcPr marL="42455" marR="42455" marT="19608" marB="196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54000"/>
                      </a:schemeClr>
                    </a:solidFill>
                  </a:tcPr>
                </a:tc>
              </a:tr>
            </a:tbl>
          </a:graphicData>
        </a:graphic>
      </p:graphicFrame>
      <p:sp>
        <p:nvSpPr>
          <p:cNvPr id="3" name="Title 2"/>
          <p:cNvSpPr>
            <a:spLocks noGrp="1"/>
          </p:cNvSpPr>
          <p:nvPr>
            <p:ph type="title"/>
          </p:nvPr>
        </p:nvSpPr>
        <p:spPr/>
        <p:txBody>
          <a:bodyPr/>
          <a:lstStyle/>
          <a:p>
            <a:r>
              <a:rPr lang="en-GB" dirty="0" smtClean="0"/>
              <a:t>Project types</a:t>
            </a:r>
            <a:br>
              <a:rPr lang="en-GB" dirty="0" smtClean="0"/>
            </a:br>
            <a:endParaRPr lang="en-GB" dirty="0"/>
          </a:p>
        </p:txBody>
      </p:sp>
    </p:spTree>
    <p:extLst>
      <p:ext uri="{BB962C8B-B14F-4D97-AF65-F5344CB8AC3E}">
        <p14:creationId xmlns:p14="http://schemas.microsoft.com/office/powerpoint/2010/main" val="15017278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Getting involved</a:t>
            </a:r>
            <a:endParaRPr lang="en-GB" dirty="0"/>
          </a:p>
        </p:txBody>
      </p:sp>
      <p:sp>
        <p:nvSpPr>
          <p:cNvPr id="5" name="Text Placeholder 4"/>
          <p:cNvSpPr>
            <a:spLocks noGrp="1"/>
          </p:cNvSpPr>
          <p:nvPr>
            <p:ph type="body" idx="1"/>
          </p:nvPr>
        </p:nvSpPr>
        <p:spPr/>
        <p:txBody>
          <a:bodyPr/>
          <a:lstStyle/>
          <a:p>
            <a:r>
              <a:rPr lang="en-GB" dirty="0" smtClean="0"/>
              <a:t>Practical aspects of Horizon 2020</a:t>
            </a:r>
            <a:endParaRPr lang="en-GB" dirty="0"/>
          </a:p>
        </p:txBody>
      </p:sp>
    </p:spTree>
    <p:extLst>
      <p:ext uri="{BB962C8B-B14F-4D97-AF65-F5344CB8AC3E}">
        <p14:creationId xmlns:p14="http://schemas.microsoft.com/office/powerpoint/2010/main" val="3901929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Commission promises single set of rules</a:t>
            </a:r>
          </a:p>
          <a:p>
            <a:r>
              <a:rPr lang="en-GB" dirty="0" smtClean="0"/>
              <a:t>Now rules are based on general EU Financial Regulation</a:t>
            </a:r>
          </a:p>
          <a:p>
            <a:r>
              <a:rPr lang="en-GB" dirty="0" smtClean="0"/>
              <a:t>Should be coherent with rules of other funding instruments (Structural funds, Erasmus+)</a:t>
            </a:r>
            <a:endParaRPr lang="en-GB" dirty="0"/>
          </a:p>
        </p:txBody>
      </p:sp>
      <p:sp>
        <p:nvSpPr>
          <p:cNvPr id="3" name="Title 2"/>
          <p:cNvSpPr>
            <a:spLocks noGrp="1"/>
          </p:cNvSpPr>
          <p:nvPr>
            <p:ph type="title"/>
          </p:nvPr>
        </p:nvSpPr>
        <p:spPr/>
        <p:txBody>
          <a:bodyPr/>
          <a:lstStyle/>
          <a:p>
            <a:r>
              <a:rPr lang="en-GB" dirty="0" smtClean="0"/>
              <a:t>Rules and guidance</a:t>
            </a:r>
            <a:endParaRPr lang="en-GB" dirty="0"/>
          </a:p>
        </p:txBody>
      </p:sp>
    </p:spTree>
    <p:extLst>
      <p:ext uri="{BB962C8B-B14F-4D97-AF65-F5344CB8AC3E}">
        <p14:creationId xmlns:p14="http://schemas.microsoft.com/office/powerpoint/2010/main" val="332190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GB" smtClean="0">
                <a:ea typeface="+mj-ea"/>
              </a:rPr>
              <a:t>What’s new?</a:t>
            </a:r>
          </a:p>
        </p:txBody>
      </p:sp>
      <p:sp>
        <p:nvSpPr>
          <p:cNvPr id="15" name="Rectangle 3"/>
          <p:cNvSpPr txBox="1">
            <a:spLocks noChangeArrowheads="1"/>
          </p:cNvSpPr>
          <p:nvPr/>
        </p:nvSpPr>
        <p:spPr bwMode="auto">
          <a:xfrm>
            <a:off x="1085850" y="1087438"/>
            <a:ext cx="8455025" cy="5214937"/>
          </a:xfrm>
          <a:prstGeom prst="rect">
            <a:avLst/>
          </a:prstGeom>
          <a:noFill/>
          <a:ln w="9525">
            <a:noFill/>
            <a:miter lim="800000"/>
            <a:headEnd/>
            <a:tailEnd/>
          </a:ln>
        </p:spPr>
        <p:txBody>
          <a:bodyPr/>
          <a:lstStyle/>
          <a:p>
            <a:pPr marL="342900" indent="-342900" eaLnBrk="0" hangingPunct="0">
              <a:lnSpc>
                <a:spcPct val="80000"/>
              </a:lnSpc>
              <a:spcBef>
                <a:spcPct val="20000"/>
              </a:spcBef>
              <a:defRPr/>
            </a:pPr>
            <a:r>
              <a:rPr lang="en-GB" sz="1600" b="0" kern="0" dirty="0">
                <a:solidFill>
                  <a:srgbClr val="3399FF"/>
                </a:solidFill>
                <a:latin typeface="+mn-lt"/>
                <a:ea typeface="+mn-ea"/>
              </a:rPr>
              <a:t>	</a:t>
            </a:r>
            <a:endParaRPr lang="en-GB" sz="2000" b="0" kern="0" dirty="0">
              <a:solidFill>
                <a:schemeClr val="tx1"/>
              </a:solidFill>
              <a:latin typeface="+mn-lt"/>
              <a:ea typeface="+mn-ea"/>
            </a:endParaRPr>
          </a:p>
          <a:p>
            <a:pPr marL="342900" indent="-342900" eaLnBrk="0" hangingPunct="0">
              <a:lnSpc>
                <a:spcPct val="80000"/>
              </a:lnSpc>
              <a:spcBef>
                <a:spcPct val="20000"/>
              </a:spcBef>
              <a:defRPr/>
            </a:pPr>
            <a:r>
              <a:rPr lang="en-GB" sz="2000" b="0" kern="0" dirty="0">
                <a:solidFill>
                  <a:srgbClr val="3399FF"/>
                </a:solidFill>
                <a:latin typeface="+mn-lt"/>
                <a:ea typeface="+mn-ea"/>
              </a:rPr>
              <a:t>	</a:t>
            </a:r>
            <a:endParaRPr lang="en-GB" sz="2400" b="0" kern="0" dirty="0">
              <a:solidFill>
                <a:schemeClr val="tx1"/>
              </a:solidFill>
              <a:latin typeface="+mn-lt"/>
              <a:ea typeface="+mn-ea"/>
            </a:endParaRPr>
          </a:p>
        </p:txBody>
      </p:sp>
      <p:sp>
        <p:nvSpPr>
          <p:cNvPr id="29704" name="TextBox 8"/>
          <p:cNvSpPr txBox="1">
            <a:spLocks noChangeArrowheads="1"/>
          </p:cNvSpPr>
          <p:nvPr/>
        </p:nvSpPr>
        <p:spPr bwMode="auto">
          <a:xfrm>
            <a:off x="1225550" y="1055688"/>
            <a:ext cx="8218488" cy="4216539"/>
          </a:xfrm>
          <a:prstGeom prst="rect">
            <a:avLst/>
          </a:prstGeom>
          <a:noFill/>
          <a:ln w="9525">
            <a:noFill/>
            <a:miter lim="800000"/>
            <a:headEnd/>
            <a:tailEnd/>
          </a:ln>
        </p:spPr>
        <p:txBody>
          <a:bodyPr>
            <a:spAutoFit/>
          </a:bodyPr>
          <a:lstStyle>
            <a:lvl1pPr marL="360363" indent="-360363" eaLnBrk="0" hangingPunct="0">
              <a:defRPr sz="3200" b="1">
                <a:solidFill>
                  <a:schemeClr val="accent2"/>
                </a:solidFill>
                <a:latin typeface="Arial" charset="0"/>
                <a:ea typeface="ＭＳ Ｐゴシック" charset="0"/>
              </a:defRPr>
            </a:lvl1pPr>
            <a:lvl2pPr marL="817563" indent="-360363"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eaLnBrk="0" fontAlgn="base" hangingPunct="0">
              <a:spcBef>
                <a:spcPct val="0"/>
              </a:spcBef>
              <a:spcAft>
                <a:spcPct val="0"/>
              </a:spcAft>
              <a:defRPr sz="3200" b="1">
                <a:solidFill>
                  <a:schemeClr val="accent2"/>
                </a:solidFill>
                <a:latin typeface="Arial" charset="0"/>
                <a:ea typeface="ＭＳ Ｐゴシック" charset="0"/>
              </a:defRPr>
            </a:lvl9pPr>
          </a:lstStyle>
          <a:p>
            <a:pPr marL="0" indent="0" eaLnBrk="1" hangingPunct="1">
              <a:spcBef>
                <a:spcPts val="2400"/>
              </a:spcBef>
            </a:pPr>
            <a:endParaRPr lang="en-GB" sz="2000" b="0" dirty="0">
              <a:solidFill>
                <a:schemeClr val="tx1"/>
              </a:solidFill>
            </a:endParaRPr>
          </a:p>
          <a:p>
            <a:pPr eaLnBrk="1" hangingPunct="1">
              <a:spcBef>
                <a:spcPts val="2400"/>
              </a:spcBef>
              <a:buFont typeface="Arial" charset="0"/>
              <a:buChar char="•"/>
            </a:pPr>
            <a:r>
              <a:rPr lang="en-GB" sz="2400" dirty="0">
                <a:solidFill>
                  <a:schemeClr val="tx1"/>
                </a:solidFill>
              </a:rPr>
              <a:t>Coupling research to innovation </a:t>
            </a:r>
            <a:r>
              <a:rPr lang="en-GB" sz="2400" b="0" dirty="0">
                <a:solidFill>
                  <a:schemeClr val="tx1"/>
                </a:solidFill>
              </a:rPr>
              <a:t>– from </a:t>
            </a:r>
            <a:r>
              <a:rPr lang="en-GB" sz="2400" b="0" dirty="0" smtClean="0">
                <a:solidFill>
                  <a:schemeClr val="tx1"/>
                </a:solidFill>
              </a:rPr>
              <a:t>basic research </a:t>
            </a:r>
            <a:r>
              <a:rPr lang="en-GB" sz="2400" b="0" dirty="0">
                <a:solidFill>
                  <a:schemeClr val="tx1"/>
                </a:solidFill>
              </a:rPr>
              <a:t>to </a:t>
            </a:r>
            <a:r>
              <a:rPr lang="en-GB" sz="2400" b="0" dirty="0" smtClean="0">
                <a:solidFill>
                  <a:schemeClr val="tx1"/>
                </a:solidFill>
              </a:rPr>
              <a:t>market, </a:t>
            </a:r>
            <a:r>
              <a:rPr lang="en-GB" sz="2400" b="0" dirty="0">
                <a:solidFill>
                  <a:schemeClr val="tx1"/>
                </a:solidFill>
              </a:rPr>
              <a:t>all forms of innovation</a:t>
            </a:r>
            <a:endParaRPr lang="en-GB" sz="2400" dirty="0">
              <a:solidFill>
                <a:schemeClr val="tx1"/>
              </a:solidFill>
            </a:endParaRPr>
          </a:p>
          <a:p>
            <a:pPr eaLnBrk="1" hangingPunct="1">
              <a:spcBef>
                <a:spcPts val="2400"/>
              </a:spcBef>
              <a:buFont typeface="Arial" charset="0"/>
              <a:buChar char="•"/>
            </a:pPr>
            <a:r>
              <a:rPr lang="en-GB" sz="2400" dirty="0">
                <a:solidFill>
                  <a:schemeClr val="tx1"/>
                </a:solidFill>
              </a:rPr>
              <a:t>Focus on societal challenges </a:t>
            </a:r>
            <a:r>
              <a:rPr lang="en-GB" sz="2400" b="0" dirty="0">
                <a:solidFill>
                  <a:schemeClr val="tx1"/>
                </a:solidFill>
              </a:rPr>
              <a:t>facing EU society, e.g., health, clean energy and transport</a:t>
            </a:r>
          </a:p>
          <a:p>
            <a:pPr eaLnBrk="1" hangingPunct="1">
              <a:spcBef>
                <a:spcPts val="2400"/>
              </a:spcBef>
              <a:buFont typeface="Arial" charset="0"/>
              <a:buChar char="•"/>
            </a:pPr>
            <a:r>
              <a:rPr lang="en-GB" sz="2400" dirty="0">
                <a:solidFill>
                  <a:schemeClr val="tx1"/>
                </a:solidFill>
              </a:rPr>
              <a:t>Simplified access, </a:t>
            </a:r>
            <a:r>
              <a:rPr lang="en-GB" sz="2400" b="0" dirty="0">
                <a:solidFill>
                  <a:schemeClr val="tx1"/>
                </a:solidFill>
              </a:rPr>
              <a:t>for all companies, universities, institutes in all EU countries and beyond</a:t>
            </a:r>
            <a:endParaRPr lang="en-GB" sz="2400" dirty="0">
              <a:solidFill>
                <a:schemeClr val="tx1"/>
              </a:solidFill>
            </a:endParaRPr>
          </a:p>
          <a:p>
            <a:pPr eaLnBrk="1" hangingPunct="1">
              <a:spcBef>
                <a:spcPts val="2400"/>
              </a:spcBef>
            </a:pPr>
            <a:r>
              <a:rPr lang="en-GB" sz="24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1190272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Single funding rate per project</a:t>
            </a:r>
          </a:p>
          <a:p>
            <a:pPr lvl="1"/>
            <a:r>
              <a:rPr lang="en-GB" dirty="0" smtClean="0"/>
              <a:t>100% for research projects</a:t>
            </a:r>
          </a:p>
          <a:p>
            <a:pPr lvl="1"/>
            <a:r>
              <a:rPr lang="en-GB" dirty="0" smtClean="0"/>
              <a:t>70% for innovation projects (100% for non-profit organisations including universities)</a:t>
            </a:r>
          </a:p>
          <a:p>
            <a:pPr lvl="1"/>
            <a:r>
              <a:rPr lang="en-GB" dirty="0" smtClean="0"/>
              <a:t>Rate defined in the Work Programme</a:t>
            </a:r>
          </a:p>
          <a:p>
            <a:pPr lvl="1"/>
            <a:endParaRPr lang="en-GB" dirty="0" smtClean="0"/>
          </a:p>
          <a:p>
            <a:r>
              <a:rPr lang="en-GB" dirty="0" smtClean="0"/>
              <a:t>Indirect cost flat rate 25% </a:t>
            </a:r>
          </a:p>
        </p:txBody>
      </p:sp>
      <p:sp>
        <p:nvSpPr>
          <p:cNvPr id="3" name="Title 2"/>
          <p:cNvSpPr>
            <a:spLocks noGrp="1"/>
          </p:cNvSpPr>
          <p:nvPr>
            <p:ph type="title"/>
          </p:nvPr>
        </p:nvSpPr>
        <p:spPr/>
        <p:txBody>
          <a:bodyPr/>
          <a:lstStyle/>
          <a:p>
            <a:r>
              <a:rPr lang="en-GB" dirty="0" smtClean="0"/>
              <a:t>“One rate for all”</a:t>
            </a:r>
            <a:endParaRPr lang="en-GB" dirty="0"/>
          </a:p>
        </p:txBody>
      </p:sp>
    </p:spTree>
    <p:extLst>
      <p:ext uri="{BB962C8B-B14F-4D97-AF65-F5344CB8AC3E}">
        <p14:creationId xmlns:p14="http://schemas.microsoft.com/office/powerpoint/2010/main" val="11361516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 time sheets for staff working full-time on Horizon 2020 projects</a:t>
            </a:r>
          </a:p>
          <a:p>
            <a:r>
              <a:rPr lang="en-GB" dirty="0" smtClean="0"/>
              <a:t>Shorter time to grant (5+3 months)</a:t>
            </a:r>
          </a:p>
          <a:p>
            <a:r>
              <a:rPr lang="en-GB" dirty="0" smtClean="0"/>
              <a:t>Promise of broader acceptance of participants’ accounting practices</a:t>
            </a:r>
          </a:p>
          <a:p>
            <a:r>
              <a:rPr lang="en-GB" dirty="0" smtClean="0"/>
              <a:t>Promise of risk and fraud prevention based audit strategy</a:t>
            </a:r>
          </a:p>
          <a:p>
            <a:r>
              <a:rPr lang="en-GB" dirty="0" smtClean="0"/>
              <a:t>One audit certificate (Certificate on the Financial Statements) at the end of each project per beneficiary</a:t>
            </a:r>
            <a:endParaRPr lang="en-GB" dirty="0"/>
          </a:p>
        </p:txBody>
      </p:sp>
      <p:sp>
        <p:nvSpPr>
          <p:cNvPr id="3" name="Title 2"/>
          <p:cNvSpPr>
            <a:spLocks noGrp="1"/>
          </p:cNvSpPr>
          <p:nvPr>
            <p:ph type="title"/>
          </p:nvPr>
        </p:nvSpPr>
        <p:spPr/>
        <p:txBody>
          <a:bodyPr/>
          <a:lstStyle/>
          <a:p>
            <a:r>
              <a:rPr lang="en-GB" dirty="0" smtClean="0"/>
              <a:t>Other changes</a:t>
            </a:r>
            <a:endParaRPr lang="en-GB" dirty="0"/>
          </a:p>
        </p:txBody>
      </p:sp>
    </p:spTree>
    <p:extLst>
      <p:ext uri="{BB962C8B-B14F-4D97-AF65-F5344CB8AC3E}">
        <p14:creationId xmlns:p14="http://schemas.microsoft.com/office/powerpoint/2010/main" val="11833028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 be single entry point to Horizon 2020 grant management</a:t>
            </a:r>
          </a:p>
          <a:p>
            <a:r>
              <a:rPr lang="en-GB" dirty="0" smtClean="0"/>
              <a:t>Move to electronic signatures only</a:t>
            </a:r>
          </a:p>
          <a:p>
            <a:pPr lvl="1"/>
            <a:r>
              <a:rPr lang="en-GB" dirty="0" smtClean="0"/>
              <a:t>Legal Entity Representative (LEAR) will nominate those authorised to sign</a:t>
            </a:r>
          </a:p>
          <a:p>
            <a:pPr lvl="1"/>
            <a:r>
              <a:rPr lang="en-GB" dirty="0" err="1" smtClean="0"/>
              <a:t>eReceipt</a:t>
            </a:r>
            <a:r>
              <a:rPr lang="en-GB" dirty="0" smtClean="0"/>
              <a:t> – digitally signed PDF</a:t>
            </a:r>
          </a:p>
          <a:p>
            <a:endParaRPr lang="en-GB" dirty="0"/>
          </a:p>
        </p:txBody>
      </p:sp>
      <p:sp>
        <p:nvSpPr>
          <p:cNvPr id="3" name="Title 2"/>
          <p:cNvSpPr>
            <a:spLocks noGrp="1"/>
          </p:cNvSpPr>
          <p:nvPr>
            <p:ph type="title"/>
          </p:nvPr>
        </p:nvSpPr>
        <p:spPr/>
        <p:txBody>
          <a:bodyPr/>
          <a:lstStyle/>
          <a:p>
            <a:r>
              <a:rPr lang="en-GB" dirty="0" smtClean="0"/>
              <a:t>Participant Portal	</a:t>
            </a:r>
            <a:endParaRPr lang="en-GB" dirty="0"/>
          </a:p>
        </p:txBody>
      </p:sp>
    </p:spTree>
    <p:extLst>
      <p:ext uri="{BB962C8B-B14F-4D97-AF65-F5344CB8AC3E}">
        <p14:creationId xmlns:p14="http://schemas.microsoft.com/office/powerpoint/2010/main" val="17597963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028" y="1628829"/>
            <a:ext cx="4290477" cy="288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636" y="3140997"/>
            <a:ext cx="4602511" cy="327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06508" y="0"/>
            <a:ext cx="7812073" cy="1143000"/>
          </a:xfrm>
        </p:spPr>
        <p:txBody>
          <a:bodyPr/>
          <a:lstStyle/>
          <a:p>
            <a:r>
              <a:rPr lang="en-GB" dirty="0" smtClean="0"/>
              <a:t>Participant Portal preview</a:t>
            </a:r>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86" y="836712"/>
            <a:ext cx="4446495" cy="290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661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Still under development</a:t>
            </a:r>
          </a:p>
          <a:p>
            <a:r>
              <a:rPr lang="en-GB" dirty="0" smtClean="0"/>
              <a:t>Web book for applicants, participants and experts planned</a:t>
            </a:r>
          </a:p>
          <a:p>
            <a:pPr lvl="1"/>
            <a:r>
              <a:rPr lang="en-GB" dirty="0" smtClean="0"/>
              <a:t>To include glossary and FAQ database</a:t>
            </a:r>
          </a:p>
          <a:p>
            <a:pPr lvl="1"/>
            <a:r>
              <a:rPr lang="en-GB" dirty="0" smtClean="0"/>
              <a:t>Will guide through the manual</a:t>
            </a:r>
          </a:p>
          <a:p>
            <a:r>
              <a:rPr lang="en-GB" dirty="0" smtClean="0"/>
              <a:t>Horizon 2020 Manual User manual</a:t>
            </a:r>
          </a:p>
          <a:p>
            <a:pPr lvl="1"/>
            <a:r>
              <a:rPr lang="en-GB" dirty="0" smtClean="0"/>
              <a:t>Text based guidance for participants</a:t>
            </a:r>
          </a:p>
          <a:p>
            <a:pPr lvl="1"/>
            <a:r>
              <a:rPr lang="en-GB" dirty="0" smtClean="0"/>
              <a:t>Will include </a:t>
            </a:r>
            <a:r>
              <a:rPr lang="en-GB" dirty="0" err="1" smtClean="0"/>
              <a:t>Vademecum</a:t>
            </a:r>
            <a:endParaRPr lang="en-GB" dirty="0" smtClean="0"/>
          </a:p>
          <a:p>
            <a:r>
              <a:rPr lang="en-GB" dirty="0" smtClean="0"/>
              <a:t>Horizon 2020 </a:t>
            </a:r>
            <a:r>
              <a:rPr lang="en-GB" dirty="0" err="1" smtClean="0"/>
              <a:t>Vademecum</a:t>
            </a:r>
            <a:endParaRPr lang="en-GB" dirty="0" smtClean="0"/>
          </a:p>
          <a:p>
            <a:pPr lvl="1"/>
            <a:r>
              <a:rPr lang="en-GB" dirty="0" smtClean="0"/>
              <a:t>For Commission/agency staff</a:t>
            </a:r>
          </a:p>
          <a:p>
            <a:endParaRPr lang="en-GB" dirty="0"/>
          </a:p>
        </p:txBody>
      </p:sp>
      <p:sp>
        <p:nvSpPr>
          <p:cNvPr id="3" name="Title 2"/>
          <p:cNvSpPr>
            <a:spLocks noGrp="1"/>
          </p:cNvSpPr>
          <p:nvPr>
            <p:ph type="title"/>
          </p:nvPr>
        </p:nvSpPr>
        <p:spPr/>
        <p:txBody>
          <a:bodyPr/>
          <a:lstStyle/>
          <a:p>
            <a:r>
              <a:rPr lang="en-GB" dirty="0" smtClean="0"/>
              <a:t>Planned Commission guidance</a:t>
            </a:r>
            <a:endParaRPr lang="en-GB" dirty="0"/>
          </a:p>
        </p:txBody>
      </p:sp>
    </p:spTree>
    <p:extLst>
      <p:ext uri="{BB962C8B-B14F-4D97-AF65-F5344CB8AC3E}">
        <p14:creationId xmlns:p14="http://schemas.microsoft.com/office/powerpoint/2010/main" val="12344583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Horizon 2020</a:t>
            </a:r>
            <a:endParaRPr lang="en-US" dirty="0"/>
          </a:p>
        </p:txBody>
      </p:sp>
      <p:sp>
        <p:nvSpPr>
          <p:cNvPr id="3" name="Subtitle 2"/>
          <p:cNvSpPr>
            <a:spLocks noGrp="1"/>
          </p:cNvSpPr>
          <p:nvPr>
            <p:ph type="subTitle" idx="1"/>
          </p:nvPr>
        </p:nvSpPr>
        <p:spPr/>
        <p:txBody>
          <a:bodyPr/>
          <a:lstStyle/>
          <a:p>
            <a:r>
              <a:rPr lang="en-US" dirty="0"/>
              <a:t>H</a:t>
            </a:r>
            <a:r>
              <a:rPr lang="en-US" dirty="0" smtClean="0"/>
              <a:t>ow to get involved and how to influence</a:t>
            </a:r>
            <a:endParaRPr lang="en-US" dirty="0"/>
          </a:p>
        </p:txBody>
      </p:sp>
    </p:spTree>
    <p:extLst>
      <p:ext uri="{BB962C8B-B14F-4D97-AF65-F5344CB8AC3E}">
        <p14:creationId xmlns:p14="http://schemas.microsoft.com/office/powerpoint/2010/main" val="7944058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Drafts the Horizon 2020 work programmes</a:t>
            </a:r>
          </a:p>
          <a:p>
            <a:r>
              <a:rPr lang="en-GB" dirty="0" smtClean="0"/>
              <a:t>Seeks internal and external input during the development stage</a:t>
            </a:r>
          </a:p>
          <a:p>
            <a:r>
              <a:rPr lang="en-GB" dirty="0" smtClean="0"/>
              <a:t>Internal input from relevant policy Directorate-Generals</a:t>
            </a:r>
          </a:p>
          <a:p>
            <a:r>
              <a:rPr lang="en-GB" dirty="0" smtClean="0"/>
              <a:t>External input from a range of stakeholders</a:t>
            </a:r>
          </a:p>
        </p:txBody>
      </p:sp>
      <p:sp>
        <p:nvSpPr>
          <p:cNvPr id="3" name="Title 2"/>
          <p:cNvSpPr>
            <a:spLocks noGrp="1"/>
          </p:cNvSpPr>
          <p:nvPr>
            <p:ph type="title"/>
          </p:nvPr>
        </p:nvSpPr>
        <p:spPr/>
        <p:txBody>
          <a:bodyPr/>
          <a:lstStyle/>
          <a:p>
            <a:r>
              <a:rPr lang="en-GB" dirty="0" smtClean="0"/>
              <a:t>European Commission	</a:t>
            </a:r>
            <a:endParaRPr lang="en-GB" dirty="0"/>
          </a:p>
        </p:txBody>
      </p:sp>
    </p:spTree>
    <p:extLst>
      <p:ext uri="{BB962C8B-B14F-4D97-AF65-F5344CB8AC3E}">
        <p14:creationId xmlns:p14="http://schemas.microsoft.com/office/powerpoint/2010/main" val="42187418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Expert Advisory Groups </a:t>
            </a:r>
          </a:p>
          <a:p>
            <a:r>
              <a:rPr lang="en-GB" dirty="0" smtClean="0"/>
              <a:t>Programme Committees</a:t>
            </a:r>
          </a:p>
          <a:p>
            <a:r>
              <a:rPr lang="en-GB" dirty="0" smtClean="0"/>
              <a:t>European Technology Platforms</a:t>
            </a:r>
          </a:p>
          <a:p>
            <a:r>
              <a:rPr lang="en-GB" dirty="0" smtClean="0"/>
              <a:t>Joint Programming Initiatives</a:t>
            </a:r>
          </a:p>
          <a:p>
            <a:r>
              <a:rPr lang="en-GB" dirty="0" smtClean="0"/>
              <a:t>European Innovation Platforms</a:t>
            </a:r>
          </a:p>
        </p:txBody>
      </p:sp>
      <p:sp>
        <p:nvSpPr>
          <p:cNvPr id="3" name="Title 2"/>
          <p:cNvSpPr>
            <a:spLocks noGrp="1"/>
          </p:cNvSpPr>
          <p:nvPr>
            <p:ph type="title"/>
          </p:nvPr>
        </p:nvSpPr>
        <p:spPr/>
        <p:txBody>
          <a:bodyPr/>
          <a:lstStyle/>
          <a:p>
            <a:r>
              <a:rPr lang="en-GB" dirty="0" smtClean="0"/>
              <a:t>Who influences Horizon 2020 funding?</a:t>
            </a:r>
            <a:endParaRPr lang="en-GB" dirty="0"/>
          </a:p>
        </p:txBody>
      </p:sp>
    </p:spTree>
    <p:extLst>
      <p:ext uri="{BB962C8B-B14F-4D97-AF65-F5344CB8AC3E}">
        <p14:creationId xmlns:p14="http://schemas.microsoft.com/office/powerpoint/2010/main" val="3887892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Become active in a ETPs and or relevant EIPs</a:t>
            </a:r>
          </a:p>
          <a:p>
            <a:r>
              <a:rPr lang="en-GB" dirty="0" smtClean="0"/>
              <a:t>Follow the work of JPIs in your area</a:t>
            </a:r>
          </a:p>
          <a:p>
            <a:r>
              <a:rPr lang="en-GB" dirty="0" smtClean="0"/>
              <a:t>Attend stakeholder/networking/brokerage events</a:t>
            </a:r>
          </a:p>
          <a:p>
            <a:r>
              <a:rPr lang="en-GB" dirty="0"/>
              <a:t>Contact colleagues in other Member States</a:t>
            </a:r>
          </a:p>
          <a:p>
            <a:r>
              <a:rPr lang="en-GB" dirty="0" smtClean="0"/>
              <a:t>Become an evaluator to learn more about the process</a:t>
            </a:r>
            <a:endParaRPr lang="en-GB" dirty="0"/>
          </a:p>
          <a:p>
            <a:endParaRPr lang="en-GB" dirty="0" smtClean="0"/>
          </a:p>
          <a:p>
            <a:endParaRPr lang="en-GB" dirty="0"/>
          </a:p>
        </p:txBody>
      </p:sp>
      <p:sp>
        <p:nvSpPr>
          <p:cNvPr id="3" name="Title 2"/>
          <p:cNvSpPr>
            <a:spLocks noGrp="1"/>
          </p:cNvSpPr>
          <p:nvPr>
            <p:ph type="title"/>
          </p:nvPr>
        </p:nvSpPr>
        <p:spPr/>
        <p:txBody>
          <a:bodyPr/>
          <a:lstStyle/>
          <a:p>
            <a:r>
              <a:rPr lang="en-GB" dirty="0" smtClean="0"/>
              <a:t>How to get involved	</a:t>
            </a:r>
            <a:endParaRPr lang="en-GB" dirty="0"/>
          </a:p>
        </p:txBody>
      </p:sp>
    </p:spTree>
    <p:extLst>
      <p:ext uri="{BB962C8B-B14F-4D97-AF65-F5344CB8AC3E}">
        <p14:creationId xmlns:p14="http://schemas.microsoft.com/office/powerpoint/2010/main" val="526001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Commission maintains a database of independent experts</a:t>
            </a:r>
          </a:p>
          <a:p>
            <a:r>
              <a:rPr lang="en-GB" dirty="0" smtClean="0"/>
              <a:t>Experts are called upon for the </a:t>
            </a:r>
          </a:p>
          <a:p>
            <a:pPr lvl="1"/>
            <a:r>
              <a:rPr lang="en-GB" dirty="0" smtClean="0"/>
              <a:t>evaluation </a:t>
            </a:r>
            <a:r>
              <a:rPr lang="en-GB" dirty="0"/>
              <a:t>of </a:t>
            </a:r>
            <a:r>
              <a:rPr lang="en-GB" dirty="0" smtClean="0"/>
              <a:t>proposals</a:t>
            </a:r>
          </a:p>
          <a:p>
            <a:pPr lvl="1"/>
            <a:r>
              <a:rPr lang="en-GB" dirty="0" smtClean="0"/>
              <a:t>the </a:t>
            </a:r>
            <a:r>
              <a:rPr lang="en-GB" dirty="0"/>
              <a:t>review of projects </a:t>
            </a:r>
            <a:endParaRPr lang="en-GB" dirty="0" smtClean="0"/>
          </a:p>
          <a:p>
            <a:pPr lvl="1"/>
            <a:r>
              <a:rPr lang="en-GB" dirty="0" smtClean="0"/>
              <a:t>the </a:t>
            </a:r>
            <a:r>
              <a:rPr lang="en-GB" dirty="0"/>
              <a:t>monitoring of programmes or </a:t>
            </a:r>
            <a:r>
              <a:rPr lang="en-GB" dirty="0" smtClean="0"/>
              <a:t>policies</a:t>
            </a:r>
            <a:endParaRPr lang="en-GB" dirty="0"/>
          </a:p>
        </p:txBody>
      </p:sp>
      <p:sp>
        <p:nvSpPr>
          <p:cNvPr id="3" name="Title 2"/>
          <p:cNvSpPr>
            <a:spLocks noGrp="1"/>
          </p:cNvSpPr>
          <p:nvPr>
            <p:ph type="title"/>
          </p:nvPr>
        </p:nvSpPr>
        <p:spPr/>
        <p:txBody>
          <a:bodyPr/>
          <a:lstStyle/>
          <a:p>
            <a:r>
              <a:rPr lang="en-GB" dirty="0" smtClean="0"/>
              <a:t>Horizon 2020 evaluators</a:t>
            </a:r>
            <a:endParaRPr lang="en-GB" dirty="0"/>
          </a:p>
        </p:txBody>
      </p:sp>
    </p:spTree>
    <p:extLst>
      <p:ext uri="{BB962C8B-B14F-4D97-AF65-F5344CB8AC3E}">
        <p14:creationId xmlns:p14="http://schemas.microsoft.com/office/powerpoint/2010/main" val="180332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Official programme launch 1 January 2014</a:t>
            </a:r>
          </a:p>
          <a:p>
            <a:pPr marL="109728" indent="0">
              <a:buNone/>
            </a:pPr>
            <a:endParaRPr lang="en-GB" dirty="0" smtClean="0"/>
          </a:p>
          <a:p>
            <a:pPr marL="109728" indent="0">
              <a:buNone/>
            </a:pPr>
            <a:r>
              <a:rPr lang="en-GB" dirty="0" smtClean="0"/>
              <a:t>Before then:</a:t>
            </a:r>
          </a:p>
          <a:p>
            <a:r>
              <a:rPr lang="en-GB" dirty="0" smtClean="0"/>
              <a:t>First Calls for Proposals expected on 11.12.2013</a:t>
            </a:r>
          </a:p>
          <a:p>
            <a:r>
              <a:rPr lang="en-GB" dirty="0" smtClean="0"/>
              <a:t>Draft Work Programmes might be published in the autumn</a:t>
            </a:r>
          </a:p>
          <a:p>
            <a:r>
              <a:rPr lang="en-GB" dirty="0" smtClean="0"/>
              <a:t>Watch out for info days, brokerage events</a:t>
            </a:r>
            <a:endParaRPr lang="en-GB" dirty="0"/>
          </a:p>
        </p:txBody>
      </p:sp>
      <p:sp>
        <p:nvSpPr>
          <p:cNvPr id="3" name="Title 2"/>
          <p:cNvSpPr>
            <a:spLocks noGrp="1"/>
          </p:cNvSpPr>
          <p:nvPr>
            <p:ph type="title"/>
          </p:nvPr>
        </p:nvSpPr>
        <p:spPr/>
        <p:txBody>
          <a:bodyPr/>
          <a:lstStyle/>
          <a:p>
            <a:r>
              <a:rPr lang="en-GB" dirty="0" smtClean="0"/>
              <a:t>Horizon 2020 start</a:t>
            </a:r>
            <a:endParaRPr lang="en-GB" dirty="0"/>
          </a:p>
        </p:txBody>
      </p:sp>
    </p:spTree>
    <p:extLst>
      <p:ext uri="{BB962C8B-B14F-4D97-AF65-F5344CB8AC3E}">
        <p14:creationId xmlns:p14="http://schemas.microsoft.com/office/powerpoint/2010/main" val="30165783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t>Experts:</a:t>
            </a:r>
            <a:endParaRPr lang="en-GB" dirty="0"/>
          </a:p>
          <a:p>
            <a:r>
              <a:rPr lang="en-GB" dirty="0"/>
              <a:t>n</a:t>
            </a:r>
            <a:r>
              <a:rPr lang="en-GB" dirty="0" smtClean="0"/>
              <a:t>eed high </a:t>
            </a:r>
            <a:r>
              <a:rPr lang="en-GB" dirty="0"/>
              <a:t>level expertise in research or innovation in any scientific and technological field, including managerial </a:t>
            </a:r>
            <a:r>
              <a:rPr lang="en-GB" dirty="0" smtClean="0"/>
              <a:t>aspects and industry expertise </a:t>
            </a:r>
            <a:endParaRPr lang="en-GB" dirty="0"/>
          </a:p>
          <a:p>
            <a:r>
              <a:rPr lang="en-GB" dirty="0"/>
              <a:t>have at least a university </a:t>
            </a:r>
            <a:r>
              <a:rPr lang="en-GB" dirty="0" smtClean="0"/>
              <a:t>degree</a:t>
            </a:r>
            <a:endParaRPr lang="en-GB" dirty="0"/>
          </a:p>
          <a:p>
            <a:r>
              <a:rPr lang="en-GB" dirty="0"/>
              <a:t>h</a:t>
            </a:r>
            <a:r>
              <a:rPr lang="en-GB" dirty="0" smtClean="0"/>
              <a:t>ave to be </a:t>
            </a:r>
            <a:r>
              <a:rPr lang="en-GB" dirty="0"/>
              <a:t>available for occasional, short-term assignments</a:t>
            </a:r>
          </a:p>
          <a:p>
            <a:endParaRPr lang="en-GB" dirty="0"/>
          </a:p>
        </p:txBody>
      </p:sp>
      <p:sp>
        <p:nvSpPr>
          <p:cNvPr id="3" name="Title 2"/>
          <p:cNvSpPr>
            <a:spLocks noGrp="1"/>
          </p:cNvSpPr>
          <p:nvPr>
            <p:ph type="title"/>
          </p:nvPr>
        </p:nvSpPr>
        <p:spPr/>
        <p:txBody>
          <a:bodyPr/>
          <a:lstStyle/>
          <a:p>
            <a:r>
              <a:rPr lang="en-GB" dirty="0" smtClean="0"/>
              <a:t>Evaluator profile</a:t>
            </a:r>
            <a:endParaRPr lang="en-GB" dirty="0"/>
          </a:p>
        </p:txBody>
      </p:sp>
    </p:spTree>
    <p:extLst>
      <p:ext uri="{BB962C8B-B14F-4D97-AF65-F5344CB8AC3E}">
        <p14:creationId xmlns:p14="http://schemas.microsoft.com/office/powerpoint/2010/main" val="42822453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82753" y="859810"/>
            <a:ext cx="8458200" cy="5363571"/>
          </a:xfrm>
        </p:spPr>
        <p:txBody>
          <a:bodyPr>
            <a:normAutofit lnSpcReduction="10000"/>
          </a:bodyPr>
          <a:lstStyle/>
          <a:p>
            <a:pPr marL="365760" indent="-256032" eaLnBrk="1" fontAlgn="auto" hangingPunct="1">
              <a:spcAft>
                <a:spcPts val="0"/>
              </a:spcAft>
              <a:buFont typeface="Wingdings 3"/>
              <a:buChar char=""/>
              <a:defRPr/>
            </a:pPr>
            <a:endParaRPr lang="en-GB" sz="1800" dirty="0" smtClean="0">
              <a:cs typeface="Arial" charset="0"/>
            </a:endParaRPr>
          </a:p>
          <a:p>
            <a:pPr marL="365760" indent="-256032" eaLnBrk="1" fontAlgn="auto" hangingPunct="1">
              <a:spcAft>
                <a:spcPts val="0"/>
              </a:spcAft>
              <a:buFont typeface="Wingdings 3"/>
              <a:buChar char=""/>
              <a:defRPr/>
            </a:pPr>
            <a:r>
              <a:rPr lang="en-GB" sz="2000" dirty="0" smtClean="0">
                <a:cs typeface="Arial" charset="0"/>
              </a:rPr>
              <a:t>Check the Horizon 2020 proposals-</a:t>
            </a:r>
            <a:r>
              <a:rPr lang="en-US" sz="2000" dirty="0" smtClean="0">
                <a:cs typeface="Arial" charset="0"/>
              </a:rPr>
              <a:t>Do they cover your research area? </a:t>
            </a:r>
            <a:endParaRPr lang="en-GB" sz="2000" dirty="0" smtClean="0">
              <a:cs typeface="Arial" charset="0"/>
            </a:endParaRPr>
          </a:p>
          <a:p>
            <a:pPr marL="365760" indent="-256032" eaLnBrk="1" fontAlgn="auto" hangingPunct="1">
              <a:spcAft>
                <a:spcPts val="0"/>
              </a:spcAft>
              <a:buFont typeface="Wingdings 3"/>
              <a:buChar char=""/>
              <a:defRPr/>
            </a:pPr>
            <a:r>
              <a:rPr lang="en-GB" sz="2000" dirty="0" smtClean="0">
                <a:cs typeface="Arial" charset="0"/>
              </a:rPr>
              <a:t>Think about networking and building links with potential partners now</a:t>
            </a:r>
          </a:p>
          <a:p>
            <a:pPr marL="365760" indent="-256032" eaLnBrk="1" fontAlgn="auto" hangingPunct="1">
              <a:spcAft>
                <a:spcPts val="0"/>
              </a:spcAft>
              <a:buFont typeface="Wingdings 3"/>
              <a:buChar char=""/>
              <a:defRPr/>
            </a:pPr>
            <a:r>
              <a:rPr lang="en-GB" sz="2000" dirty="0" smtClean="0">
                <a:cs typeface="Arial" charset="0"/>
              </a:rPr>
              <a:t>Who are key players?</a:t>
            </a:r>
          </a:p>
          <a:p>
            <a:pPr marL="365760" indent="-256032" eaLnBrk="1" fontAlgn="auto" hangingPunct="1">
              <a:spcAft>
                <a:spcPts val="0"/>
              </a:spcAft>
              <a:buFont typeface="Wingdings 3"/>
              <a:buChar char=""/>
              <a:defRPr/>
            </a:pPr>
            <a:r>
              <a:rPr lang="en-GB" sz="2000" dirty="0" smtClean="0">
                <a:cs typeface="Arial" charset="0"/>
              </a:rPr>
              <a:t>Who has been involved in previous projects / stakeholder groups?</a:t>
            </a:r>
          </a:p>
          <a:p>
            <a:pPr marL="365760" indent="-256032" eaLnBrk="1" fontAlgn="auto" hangingPunct="1">
              <a:spcAft>
                <a:spcPts val="0"/>
              </a:spcAft>
              <a:buFont typeface="Wingdings 3"/>
              <a:buChar char=""/>
              <a:defRPr/>
            </a:pPr>
            <a:r>
              <a:rPr lang="en-GB" sz="2000" dirty="0" smtClean="0">
                <a:cs typeface="Arial" charset="0"/>
              </a:rPr>
              <a:t>How can you meet them?</a:t>
            </a:r>
          </a:p>
          <a:p>
            <a:pPr marL="621792" lvl="1" eaLnBrk="1" fontAlgn="auto" hangingPunct="1">
              <a:spcBef>
                <a:spcPts val="324"/>
              </a:spcBef>
              <a:spcAft>
                <a:spcPts val="0"/>
              </a:spcAft>
              <a:buFont typeface="Arial" pitchFamily="34" charset="0"/>
              <a:buChar char="•"/>
              <a:defRPr/>
            </a:pPr>
            <a:r>
              <a:rPr lang="en-GB" sz="2000" dirty="0" smtClean="0">
                <a:cs typeface="Arial" charset="0"/>
              </a:rPr>
              <a:t>Attending events</a:t>
            </a:r>
          </a:p>
          <a:p>
            <a:pPr marL="621792" lvl="1" eaLnBrk="1" fontAlgn="auto" hangingPunct="1">
              <a:spcBef>
                <a:spcPts val="324"/>
              </a:spcBef>
              <a:spcAft>
                <a:spcPts val="0"/>
              </a:spcAft>
              <a:buFont typeface="Arial" pitchFamily="34" charset="0"/>
              <a:buChar char="•"/>
              <a:defRPr/>
            </a:pPr>
            <a:r>
              <a:rPr lang="en-GB" sz="2000" dirty="0" smtClean="0">
                <a:cs typeface="Arial" charset="0"/>
              </a:rPr>
              <a:t>Joining the EU evaluators database (</a:t>
            </a:r>
            <a:r>
              <a:rPr lang="en-GB" sz="2000" dirty="0" smtClean="0">
                <a:cs typeface="Arial" charset="0"/>
                <a:hlinkClick r:id="rId3"/>
              </a:rPr>
              <a:t>http://ec.europa.eu/research/participants/portal/page/experts</a:t>
            </a:r>
            <a:r>
              <a:rPr lang="en-GB" sz="2000" dirty="0" smtClean="0">
                <a:cs typeface="Arial" charset="0"/>
              </a:rPr>
              <a:t>)</a:t>
            </a:r>
          </a:p>
          <a:p>
            <a:pPr marL="621792" lvl="1" eaLnBrk="1" fontAlgn="auto" hangingPunct="1">
              <a:spcBef>
                <a:spcPts val="324"/>
              </a:spcBef>
              <a:spcAft>
                <a:spcPts val="0"/>
              </a:spcAft>
              <a:buFont typeface="Arial" pitchFamily="34" charset="0"/>
              <a:buChar char="•"/>
              <a:defRPr/>
            </a:pPr>
            <a:r>
              <a:rPr lang="en-GB" sz="2000" dirty="0" smtClean="0">
                <a:cs typeface="Arial" charset="0"/>
              </a:rPr>
              <a:t>Joining European Technology Platforms or other relevant stakeholder groups</a:t>
            </a:r>
          </a:p>
          <a:p>
            <a:pPr marL="365760" indent="-256032" eaLnBrk="1" fontAlgn="auto" hangingPunct="1">
              <a:spcAft>
                <a:spcPts val="0"/>
              </a:spcAft>
              <a:buFont typeface="Wingdings 3"/>
              <a:buChar char=""/>
              <a:defRPr/>
            </a:pPr>
            <a:r>
              <a:rPr lang="en-GB" sz="2000" dirty="0" smtClean="0">
                <a:cs typeface="Arial" charset="0"/>
              </a:rPr>
              <a:t>Position yourself as a key partner.</a:t>
            </a:r>
          </a:p>
          <a:p>
            <a:pPr marL="365760" indent="-256032" eaLnBrk="1" fontAlgn="auto" hangingPunct="1">
              <a:spcAft>
                <a:spcPts val="0"/>
              </a:spcAft>
              <a:buFont typeface="Wingdings 3"/>
              <a:buChar char=""/>
              <a:defRPr/>
            </a:pPr>
            <a:r>
              <a:rPr lang="en-GB" sz="2000" dirty="0" smtClean="0">
                <a:cs typeface="Arial" charset="0"/>
              </a:rPr>
              <a:t>Some areas, such as Marie Curie and the ERC, are bottom-up so you could start early thinking about potential proposal ideas for H2020</a:t>
            </a:r>
          </a:p>
          <a:p>
            <a:pPr marL="0" indent="0" eaLnBrk="1" fontAlgn="auto" hangingPunct="1">
              <a:spcAft>
                <a:spcPts val="0"/>
              </a:spcAft>
              <a:buFontTx/>
              <a:buNone/>
              <a:defRPr/>
            </a:pPr>
            <a:endParaRPr lang="en-GB" sz="2000" dirty="0" smtClean="0">
              <a:cs typeface="Arial" charset="0"/>
            </a:endParaRPr>
          </a:p>
          <a:p>
            <a:pPr marL="365760" indent="-256032" eaLnBrk="1" fontAlgn="auto" hangingPunct="1">
              <a:spcAft>
                <a:spcPts val="0"/>
              </a:spcAft>
              <a:buFont typeface="Wingdings 3"/>
              <a:buChar char=""/>
              <a:defRPr/>
            </a:pPr>
            <a:r>
              <a:rPr lang="en-GB" sz="2000" dirty="0" smtClean="0">
                <a:cs typeface="Arial" charset="0"/>
              </a:rPr>
              <a:t>Sign up for UKRO Portal, and choose ‘policy’ category</a:t>
            </a:r>
          </a:p>
          <a:p>
            <a:pPr marL="0" indent="0" eaLnBrk="1" fontAlgn="auto" hangingPunct="1">
              <a:spcAft>
                <a:spcPts val="0"/>
              </a:spcAft>
              <a:buFontTx/>
              <a:buNone/>
              <a:defRPr/>
            </a:pPr>
            <a:endParaRPr lang="en-GB" sz="1800" dirty="0" smtClean="0">
              <a:cs typeface="Arial" charset="0"/>
            </a:endParaRPr>
          </a:p>
          <a:p>
            <a:pPr marL="0" indent="0" eaLnBrk="1" fontAlgn="auto" hangingPunct="1">
              <a:spcAft>
                <a:spcPts val="0"/>
              </a:spcAft>
              <a:buFontTx/>
              <a:buNone/>
              <a:defRPr/>
            </a:pPr>
            <a:endParaRPr lang="en-GB" sz="1800" dirty="0" smtClean="0">
              <a:cs typeface="Arial" charset="0"/>
            </a:endParaRPr>
          </a:p>
          <a:p>
            <a:pPr marL="365760" indent="-256032" eaLnBrk="1" fontAlgn="auto" hangingPunct="1">
              <a:spcAft>
                <a:spcPts val="0"/>
              </a:spcAft>
              <a:buFontTx/>
              <a:buNone/>
              <a:defRPr/>
            </a:pPr>
            <a:endParaRPr lang="en-GB" sz="1800" dirty="0" smtClean="0">
              <a:cs typeface="Arial" charset="0"/>
            </a:endParaRPr>
          </a:p>
        </p:txBody>
      </p:sp>
      <p:sp>
        <p:nvSpPr>
          <p:cNvPr id="62466" name="Title 1"/>
          <p:cNvSpPr>
            <a:spLocks noGrp="1"/>
          </p:cNvSpPr>
          <p:nvPr>
            <p:ph type="title"/>
          </p:nvPr>
        </p:nvSpPr>
        <p:spPr>
          <a:xfrm>
            <a:off x="984250" y="155575"/>
            <a:ext cx="7037388" cy="685800"/>
          </a:xfrm>
        </p:spPr>
        <p:txBody>
          <a:bodyPr/>
          <a:lstStyle/>
          <a:p>
            <a:pPr eaLnBrk="1" fontAlgn="auto" hangingPunct="1">
              <a:spcAft>
                <a:spcPts val="0"/>
              </a:spcAft>
              <a:defRPr/>
            </a:pPr>
            <a:r>
              <a:rPr lang="en-GB" sz="2700" smtClean="0"/>
              <a:t>What can you do to prepare?</a:t>
            </a:r>
            <a:endParaRPr lang="en-US" sz="2700" smtClean="0"/>
          </a:p>
        </p:txBody>
      </p:sp>
    </p:spTree>
    <p:extLst>
      <p:ext uri="{BB962C8B-B14F-4D97-AF65-F5344CB8AC3E}">
        <p14:creationId xmlns:p14="http://schemas.microsoft.com/office/powerpoint/2010/main" val="20878955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sp>
        <p:nvSpPr>
          <p:cNvPr id="4" name="Oval 3"/>
          <p:cNvSpPr/>
          <p:nvPr/>
        </p:nvSpPr>
        <p:spPr>
          <a:xfrm>
            <a:off x="2802581" y="2339465"/>
            <a:ext cx="4180115" cy="194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Any questions?</a:t>
            </a:r>
            <a:endParaRPr lang="en-GB" dirty="0"/>
          </a:p>
        </p:txBody>
      </p:sp>
    </p:spTree>
    <p:extLst>
      <p:ext uri="{BB962C8B-B14F-4D97-AF65-F5344CB8AC3E}">
        <p14:creationId xmlns:p14="http://schemas.microsoft.com/office/powerpoint/2010/main" val="2453386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4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5_ukro_template">
  <a:themeElements>
    <a:clrScheme name="Custom 3">
      <a:dk1>
        <a:sysClr val="windowText" lastClr="000000"/>
      </a:dk1>
      <a:lt1>
        <a:sysClr val="window" lastClr="FFFFFF"/>
      </a:lt1>
      <a:dk2>
        <a:srgbClr val="666666"/>
      </a:dk2>
      <a:lt2>
        <a:srgbClr val="D2D2D2"/>
      </a:lt2>
      <a:accent1>
        <a:srgbClr val="422163"/>
      </a:accent1>
      <a:accent2>
        <a:srgbClr val="68007F"/>
      </a:accent2>
      <a:accent3>
        <a:srgbClr val="9C007F"/>
      </a:accent3>
      <a:accent4>
        <a:srgbClr val="D519FF"/>
      </a:accent4>
      <a:accent5>
        <a:srgbClr val="FF79C2"/>
      </a:accent5>
      <a:accent6>
        <a:srgbClr val="17BBFD"/>
      </a:accent6>
      <a:hlink>
        <a:srgbClr val="00349E"/>
      </a:hlink>
      <a:folHlink>
        <a:srgbClr val="005BD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10003</TotalTime>
  <Words>6762</Words>
  <Application>Microsoft Office PowerPoint</Application>
  <PresentationFormat>A4 Paper (210x297 mm)</PresentationFormat>
  <Paragraphs>1053</Paragraphs>
  <Slides>92</Slides>
  <Notes>31</Notes>
  <HiddenSlides>0</HiddenSlides>
  <MMClips>0</MMClips>
  <ScaleCrop>false</ScaleCrop>
  <HeadingPairs>
    <vt:vector size="4" baseType="variant">
      <vt:variant>
        <vt:lpstr>Theme</vt:lpstr>
      </vt:variant>
      <vt:variant>
        <vt:i4>5</vt:i4>
      </vt:variant>
      <vt:variant>
        <vt:lpstr>Slide Titles</vt:lpstr>
      </vt:variant>
      <vt:variant>
        <vt:i4>92</vt:i4>
      </vt:variant>
    </vt:vector>
  </HeadingPairs>
  <TitlesOfParts>
    <vt:vector size="97" baseType="lpstr">
      <vt:lpstr>1_ukro_template</vt:lpstr>
      <vt:lpstr>2_ukro_template</vt:lpstr>
      <vt:lpstr>3_ukro_template</vt:lpstr>
      <vt:lpstr>4_ukro_template</vt:lpstr>
      <vt:lpstr>5_ukro_template</vt:lpstr>
      <vt:lpstr>Overview of Horizon 2020</vt:lpstr>
      <vt:lpstr>UK Research Office</vt:lpstr>
      <vt:lpstr>UKRO subscriber services</vt:lpstr>
      <vt:lpstr>In addition…</vt:lpstr>
      <vt:lpstr>Presentation Outline</vt:lpstr>
      <vt:lpstr>Horizon 2020</vt:lpstr>
      <vt:lpstr>What is Horizon 2020?</vt:lpstr>
      <vt:lpstr>What’s new?</vt:lpstr>
      <vt:lpstr>Horizon 2020 start</vt:lpstr>
      <vt:lpstr>Horizon 2020 structure</vt:lpstr>
      <vt:lpstr>Thinking outside the structure</vt:lpstr>
      <vt:lpstr>Horizon 2020</vt:lpstr>
      <vt:lpstr>Excellent Science</vt:lpstr>
      <vt:lpstr>Horizon 2020</vt:lpstr>
      <vt:lpstr>ERC in Horizon 2020 – What can be Funded?  </vt:lpstr>
      <vt:lpstr>ERC in H2020– Five Schemes</vt:lpstr>
      <vt:lpstr>Horizon 2020</vt:lpstr>
      <vt:lpstr>MSCA in Horizon 2020</vt:lpstr>
      <vt:lpstr>MSCA – 4 Schemes</vt:lpstr>
      <vt:lpstr>Horizon 2020</vt:lpstr>
      <vt:lpstr>Overview of FET Activities</vt:lpstr>
      <vt:lpstr>2014-2015 Draft Work Programme FET-Open </vt:lpstr>
      <vt:lpstr>2014-2015 Draft Work Programme  FET- Proactive</vt:lpstr>
      <vt:lpstr>2014-2015 Draft Work Programme  FET Flagships</vt:lpstr>
      <vt:lpstr>Horizon 2020</vt:lpstr>
      <vt:lpstr>Research Infrastructures in Horizon 2020</vt:lpstr>
      <vt:lpstr>Horizon 2020</vt:lpstr>
      <vt:lpstr>Pillar 2: Rationale</vt:lpstr>
      <vt:lpstr>Pillar 2 – Industrial Leadership</vt:lpstr>
      <vt:lpstr>LEIT – Key Enabling Technologies </vt:lpstr>
      <vt:lpstr>PowerPoint Presentation</vt:lpstr>
      <vt:lpstr>Horizon 2020</vt:lpstr>
      <vt:lpstr>Societal Challenges rationale</vt:lpstr>
      <vt:lpstr>Focus area/Challenge map</vt:lpstr>
      <vt:lpstr>Horizon 2020 – Societal Challenge 1</vt:lpstr>
      <vt:lpstr>What are the priorities for funding?  Specific Activities </vt:lpstr>
      <vt:lpstr>Draft Work Programme for 2014-15</vt:lpstr>
      <vt:lpstr>Horizon 2020 – Societal Challenge 2</vt:lpstr>
      <vt:lpstr>What are the priorities for funding?  Specific Activities </vt:lpstr>
      <vt:lpstr>Draft Work Programme for 2014-15</vt:lpstr>
      <vt:lpstr>Horizon 2020 – Societal Challenge 3</vt:lpstr>
      <vt:lpstr>What are the priorities for funding?  </vt:lpstr>
      <vt:lpstr>What are the main areas for funding?  Priorities include</vt:lpstr>
      <vt:lpstr>Draft Work Programme for 2014-15</vt:lpstr>
      <vt:lpstr>Horizon 2020 Challenge 4</vt:lpstr>
      <vt:lpstr>What are the priorities for funding?</vt:lpstr>
      <vt:lpstr>Draft Work Programme 2014-15</vt:lpstr>
      <vt:lpstr>Horizon 2020 – Societal Challenge 5</vt:lpstr>
      <vt:lpstr>What are the priorities for funding?  </vt:lpstr>
      <vt:lpstr>What are the priorities for funding?  Specific Activities </vt:lpstr>
      <vt:lpstr>Draft Work Programme for 2014-15</vt:lpstr>
      <vt:lpstr>Horizon 2020 – Societal Challenge 6</vt:lpstr>
      <vt:lpstr>What are the priorities for funding?  </vt:lpstr>
      <vt:lpstr>What are the priorities for funding?  Specific Activities </vt:lpstr>
      <vt:lpstr>Draft Work Programme for 2014-15</vt:lpstr>
      <vt:lpstr>Horizon 2020 – Societal Challenge 7</vt:lpstr>
      <vt:lpstr>What are the priorities for funding?  Specific Activities</vt:lpstr>
      <vt:lpstr>Draft Work Programme for 2014-15 </vt:lpstr>
      <vt:lpstr>Horizon 2020</vt:lpstr>
      <vt:lpstr>Horizon 2020 concept for ICT</vt:lpstr>
      <vt:lpstr>ICT funding opportunities</vt:lpstr>
      <vt:lpstr>ICT in Societal Challenges</vt:lpstr>
      <vt:lpstr>ICT in Societal Challenges</vt:lpstr>
      <vt:lpstr>ICT in Societal Challenges</vt:lpstr>
      <vt:lpstr>Horizon 2020</vt:lpstr>
      <vt:lpstr>Social Sciences and Humanities across Horizon 2020</vt:lpstr>
      <vt:lpstr>Social Sciences and Humanities across Horizon 2020</vt:lpstr>
      <vt:lpstr>Social Sciences and Humanities across Horizon 2020</vt:lpstr>
      <vt:lpstr>Social Sciences and Humanities across Horizon 2020</vt:lpstr>
      <vt:lpstr>Horizon 2020</vt:lpstr>
      <vt:lpstr>International Co-operation</vt:lpstr>
      <vt:lpstr>International Co-operation</vt:lpstr>
      <vt:lpstr>Horizon 2020</vt:lpstr>
      <vt:lpstr>Who will be eligible for funding?</vt:lpstr>
      <vt:lpstr>Work Programmes</vt:lpstr>
      <vt:lpstr>Horizon 2020 funding – how does it work </vt:lpstr>
      <vt:lpstr>Project types </vt:lpstr>
      <vt:lpstr>Getting involved</vt:lpstr>
      <vt:lpstr>Rules and guidance</vt:lpstr>
      <vt:lpstr>“One rate for all”</vt:lpstr>
      <vt:lpstr>Other changes</vt:lpstr>
      <vt:lpstr>Participant Portal </vt:lpstr>
      <vt:lpstr>Participant Portal preview</vt:lpstr>
      <vt:lpstr>Planned Commission guidance</vt:lpstr>
      <vt:lpstr>Horizon 2020</vt:lpstr>
      <vt:lpstr>European Commission </vt:lpstr>
      <vt:lpstr>Who influences Horizon 2020 funding?</vt:lpstr>
      <vt:lpstr>How to get involved </vt:lpstr>
      <vt:lpstr>Horizon 2020 evaluators</vt:lpstr>
      <vt:lpstr>Evaluator profile</vt:lpstr>
      <vt:lpstr>What can you do to prepare?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FP7 Key Policy Background</dc:title>
  <dc:creator>Miller</dc:creator>
  <cp:lastModifiedBy>Claire Faichnie</cp:lastModifiedBy>
  <cp:revision>809</cp:revision>
  <dcterms:created xsi:type="dcterms:W3CDTF">2009-08-10T07:09:10Z</dcterms:created>
  <dcterms:modified xsi:type="dcterms:W3CDTF">2013-09-11T13:24:43Z</dcterms:modified>
</cp:coreProperties>
</file>