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2C94"/>
    <a:srgbClr val="61298B"/>
    <a:srgbClr val="6C2E9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FAD9B-F448-4E48-A536-50C5FF49D431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BC318-3914-496E-AA70-9F0ACF1B97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58F3-8F8D-4F91-9A2E-3058D0324D8D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07DC6-4582-4755-BDB9-08BE52EA2A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8D9C6-9443-461E-988F-C57C4400811C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6E07C-25CF-4880-A408-1724DC70E2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18EED-1691-4549-B7B3-E172DA4F9B44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3272-12D8-4C0C-9571-67B3E003E1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54B1E-03CA-4BD3-805E-7D4942D28552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431C3-9270-4802-877C-344C1A9335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41363-C968-4641-80FC-544CFFDB7628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26F6D-04C1-4DC2-89BA-DE3A635A11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774C3-7978-4315-B60D-6061CD312CC9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8DBF-6503-40AD-A770-1ECB32E733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147C3-EA50-4788-85F2-A3EA6F5D92F6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935B4-9A31-4506-8C42-D85B107B3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842DD-F71D-4D95-BB4D-30657C8AD0E2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07C6-4A85-438D-BF4B-D0FFC11559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35D46-6B22-4DE7-B128-6500913BD4CF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B6615-6444-4C09-A7A4-FF5F6154B5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222DA-89CF-425F-B5D4-8A8E8B6C3FF8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0D4B4-D896-4658-9F76-3BF582BE42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D01568-319C-4E13-80E5-4F06FA0CD11E}" type="datetimeFigureOut">
              <a:rPr lang="en-GB"/>
              <a:pPr>
                <a:defRPr/>
              </a:pPr>
              <a:t>23/07/2012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6A2B5F-B6EE-4FF7-BCD6-07143C61F7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38" y="115888"/>
            <a:ext cx="6119812" cy="9366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AskMe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 Enquiry Points Central Services</a:t>
            </a:r>
          </a:p>
        </p:txBody>
      </p:sp>
      <p:pic>
        <p:nvPicPr>
          <p:cNvPr id="2051" name="Picture 4" descr="TAB_col_white_background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88913"/>
            <a:ext cx="1655762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3492500" y="2133600"/>
            <a:ext cx="5472113" cy="3743325"/>
          </a:xfrm>
          <a:prstGeom prst="rect">
            <a:avLst/>
          </a:prstGeom>
          <a:solidFill>
            <a:srgbClr val="672C9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en-GB" altLang="zh-CN" sz="2200" b="1">
                <a:solidFill>
                  <a:schemeClr val="bg1"/>
                </a:solidFill>
                <a:latin typeface="Calibri" pitchFamily="34" charset="0"/>
              </a:rPr>
              <a:t>	Student Guidance Service</a:t>
            </a:r>
          </a:p>
          <a:p>
            <a:pPr>
              <a:spcAft>
                <a:spcPts val="1000"/>
              </a:spcAft>
            </a:pPr>
            <a:endParaRPr lang="en-GB" altLang="zh-CN" sz="1400">
              <a:solidFill>
                <a:schemeClr val="bg1"/>
              </a:solidFill>
            </a:endParaRPr>
          </a:p>
          <a:p>
            <a:pPr>
              <a:spcAft>
                <a:spcPts val="1000"/>
              </a:spcAft>
            </a:pPr>
            <a:r>
              <a:rPr lang="en-GB" altLang="zh-CN" sz="2000" b="1">
                <a:solidFill>
                  <a:schemeClr val="bg1"/>
                </a:solidFill>
                <a:latin typeface="Calibri" pitchFamily="34" charset="0"/>
              </a:rPr>
              <a:t>Visit us from 10 am – 4 pm, Monday to Friday</a:t>
            </a: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University Place, 1</a:t>
            </a:r>
            <a:r>
              <a:rPr lang="en-GB" altLang="zh-CN" sz="1400" baseline="30000">
                <a:solidFill>
                  <a:schemeClr val="bg1"/>
                </a:solidFill>
                <a:latin typeface="Calibri" pitchFamily="34" charset="0"/>
              </a:rPr>
              <a:t>st</a:t>
            </a: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 Floor Atrium </a:t>
            </a:r>
            <a:endParaRPr lang="en-GB" altLang="zh-CN" sz="1400">
              <a:solidFill>
                <a:schemeClr val="bg1"/>
              </a:solidFill>
            </a:endParaRP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Or, you can also contact us by phone or email:-</a:t>
            </a: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Phone us on 0161 275 3033</a:t>
            </a:r>
          </a:p>
          <a:p>
            <a:pPr>
              <a:spcAft>
                <a:spcPts val="1000"/>
              </a:spcAft>
            </a:pPr>
            <a:r>
              <a:rPr lang="en-GB" altLang="zh-CN" sz="1400">
                <a:solidFill>
                  <a:schemeClr val="bg1"/>
                </a:solidFill>
                <a:latin typeface="Calibri" pitchFamily="34" charset="0"/>
              </a:rPr>
              <a:t>Email us at sgs@manchester.ac.uk</a:t>
            </a:r>
          </a:p>
          <a:p>
            <a:pPr>
              <a:spcAft>
                <a:spcPts val="1000"/>
              </a:spcAft>
            </a:pPr>
            <a:r>
              <a:rPr lang="en-GB" sz="1400">
                <a:solidFill>
                  <a:schemeClr val="bg1"/>
                </a:solidFill>
                <a:latin typeface="Calibri" pitchFamily="34" charset="0"/>
                <a:ea typeface="SimSun" pitchFamily="2" charset="-122"/>
              </a:rPr>
              <a:t>Find us online on Facebook www.facebook.com/sgsmanchester</a:t>
            </a:r>
          </a:p>
          <a:p>
            <a:pPr>
              <a:spcAft>
                <a:spcPts val="1000"/>
              </a:spcAft>
            </a:pPr>
            <a:r>
              <a:rPr lang="en-GB" sz="1400">
                <a:solidFill>
                  <a:schemeClr val="bg1"/>
                </a:solidFill>
                <a:latin typeface="Calibri" pitchFamily="34" charset="0"/>
                <a:ea typeface="SimSun" pitchFamily="2" charset="-122"/>
              </a:rPr>
              <a:t>and on Twitter @SGSManchester</a:t>
            </a:r>
            <a:endParaRPr lang="en-US">
              <a:solidFill>
                <a:schemeClr val="bg1"/>
              </a:solidFill>
              <a:ea typeface="SimSun" pitchFamily="2" charset="-122"/>
            </a:endParaRPr>
          </a:p>
        </p:txBody>
      </p:sp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179388" y="1628775"/>
            <a:ext cx="3201987" cy="4679950"/>
          </a:xfrm>
          <a:prstGeom prst="rect">
            <a:avLst/>
          </a:prstGeom>
          <a:solidFill>
            <a:srgbClr val="672C94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GB" altLang="zh-CN" sz="1400" b="1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endParaRPr lang="en-GB" altLang="zh-CN" sz="1400" b="1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GB" altLang="zh-CN" sz="1400" b="1">
                <a:solidFill>
                  <a:schemeClr val="bg1"/>
                </a:solidFill>
                <a:latin typeface="Calibri" pitchFamily="34" charset="0"/>
              </a:rPr>
              <a:t>Menu of Services</a:t>
            </a:r>
          </a:p>
          <a:p>
            <a:pPr algn="ctr"/>
            <a:endParaRPr lang="en-GB" altLang="zh-CN" sz="400" b="1">
              <a:solidFill>
                <a:schemeClr val="bg1"/>
              </a:solidFill>
            </a:endParaRPr>
          </a:p>
          <a:p>
            <a:pPr algn="ctr"/>
            <a:r>
              <a:rPr lang="en-GB" altLang="zh-CN" sz="1000" b="1">
                <a:solidFill>
                  <a:schemeClr val="bg1"/>
                </a:solidFill>
                <a:latin typeface="Calibri" pitchFamily="34" charset="0"/>
              </a:rPr>
              <a:t>The Student Guidance Service can help you with</a:t>
            </a:r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:-</a:t>
            </a:r>
          </a:p>
          <a:p>
            <a:endParaRPr lang="en-GB" altLang="zh-CN" sz="10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Course changes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Interruptions to study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Anxiety about academic ability or exams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Guidance on academic appeals</a:t>
            </a:r>
          </a:p>
          <a:p>
            <a:endParaRPr lang="en-GB" altLang="zh-CN" sz="100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GB" altLang="zh-CN" sz="1000" b="1">
                <a:solidFill>
                  <a:schemeClr val="bg1"/>
                </a:solidFill>
                <a:latin typeface="Calibri" pitchFamily="34" charset="0"/>
              </a:rPr>
              <a:t>We can also help you access these services</a:t>
            </a:r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:-</a:t>
            </a:r>
          </a:p>
          <a:p>
            <a:endParaRPr lang="en-GB" altLang="zh-CN" sz="100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Accommodation Office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Careers Service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Counselling Service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Credit Control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Disability Support Office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English Language Support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International Advice Team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IT Support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Library Services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Manchester Student Homes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Occupational Health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Student Fees Team</a:t>
            </a:r>
          </a:p>
          <a:p>
            <a:r>
              <a:rPr lang="fr-FR" altLang="zh-CN" sz="1000">
                <a:solidFill>
                  <a:schemeClr val="bg1"/>
                </a:solidFill>
                <a:latin typeface="Calibri" pitchFamily="34" charset="0"/>
              </a:rPr>
              <a:t>Student Services Centre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Students’ Union Advice Centre</a:t>
            </a:r>
          </a:p>
          <a:p>
            <a:r>
              <a:rPr lang="en-GB" altLang="zh-CN" sz="1000">
                <a:solidFill>
                  <a:schemeClr val="bg1"/>
                </a:solidFill>
                <a:latin typeface="Calibri" pitchFamily="34" charset="0"/>
              </a:rPr>
              <a:t>Study Abroad</a:t>
            </a:r>
            <a:endParaRPr lang="en-US" sz="1000">
              <a:solidFill>
                <a:schemeClr val="bg1"/>
              </a:solidFill>
              <a:ea typeface="SimSun" pitchFamily="2" charset="-122"/>
            </a:endParaRPr>
          </a:p>
        </p:txBody>
      </p:sp>
      <p:pic>
        <p:nvPicPr>
          <p:cNvPr id="205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628775"/>
            <a:ext cx="10795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2133600"/>
            <a:ext cx="10795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80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SimSun</vt:lpstr>
      <vt:lpstr>Office Theme</vt:lpstr>
      <vt:lpstr>AskMe Enquiry Points Central Services</vt:lpstr>
    </vt:vector>
  </TitlesOfParts>
  <Company>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AskMe Enquiry Points in Schools</dc:title>
  <dc:creator>mwwssjkw</dc:creator>
  <cp:lastModifiedBy>Kevin Hewitt</cp:lastModifiedBy>
  <cp:revision>5</cp:revision>
  <dcterms:created xsi:type="dcterms:W3CDTF">2012-06-28T10:52:01Z</dcterms:created>
  <dcterms:modified xsi:type="dcterms:W3CDTF">2012-07-23T08:24:42Z</dcterms:modified>
</cp:coreProperties>
</file>