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1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Module 6:Costs and Benefits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610502"/>
          </a:xfrm>
        </p:spPr>
        <p:txBody>
          <a:bodyPr>
            <a:noAutofit/>
          </a:bodyPr>
          <a:lstStyle/>
          <a:p>
            <a:r>
              <a:rPr lang="en-GB" sz="1600" dirty="0"/>
              <a:t>Evidence from across our Programme of the costs, to different parties, and the benefits, in terms of wellbeing, of home support at different stages of dementia</a:t>
            </a:r>
          </a:p>
        </p:txBody>
      </p:sp>
    </p:spTree>
    <p:extLst>
      <p:ext uri="{BB962C8B-B14F-4D97-AF65-F5344CB8AC3E}">
        <p14:creationId xmlns:p14="http://schemas.microsoft.com/office/powerpoint/2010/main" val="1076907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Costs and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424" y="2313727"/>
            <a:ext cx="10554574" cy="4008696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In this module we provide evidence from across our Programme on the costs and benefits of different home support services at different stages of dementia.</a:t>
            </a:r>
          </a:p>
          <a:p>
            <a:r>
              <a:rPr lang="en-GB" dirty="0"/>
              <a:t>Costs were measured in a detailed way.  Not just the costs of services to buy or commission but also the costs to different parties:  the NHS, social care, the voluntary sector and the costs incurred by carers and people with dementia.  </a:t>
            </a:r>
          </a:p>
          <a:p>
            <a:r>
              <a:rPr lang="en-GB" dirty="0"/>
              <a:t>Benefits were measured in terms of well being.  The QALY – ‘Quality Adjusted Life Year’ is a measure of wellbeing throughout one year of life.  It is a way of measuring benefits to people that allows the effects of services to be measured and compared; between individuals and between conditions and other illnesses.  It is the measure of benefit used by the National Institute for Health and Care Excellence (NICE).</a:t>
            </a:r>
          </a:p>
          <a:p>
            <a:r>
              <a:rPr lang="en-GB" dirty="0"/>
              <a:t>Our evidence is shown below for different stages of dementia.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7738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59D014FD-3ED1-4EFE-9198-279EDE3FA1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50" y="228600"/>
            <a:ext cx="104775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15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99EB1503-A96B-440C-9D17-4075FFD86E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50" y="228600"/>
            <a:ext cx="104775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998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92BDB087-9FEE-4D85-AAB8-E6E4310E12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50" y="228600"/>
            <a:ext cx="104775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9394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131</TotalTime>
  <Words>200</Words>
  <Application>Microsoft Office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Century Gothic</vt:lpstr>
      <vt:lpstr>Wingdings 2</vt:lpstr>
      <vt:lpstr>Quotable</vt:lpstr>
      <vt:lpstr>Module 6:Costs and Benefits</vt:lpstr>
      <vt:lpstr>Costs and Benefits</vt:lpstr>
      <vt:lpstr>PowerPoint Presentation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5: Preferences for Care and Support</dc:title>
  <dc:creator>Paul Clarkson</dc:creator>
  <cp:lastModifiedBy>Rebecca Beresford</cp:lastModifiedBy>
  <cp:revision>18</cp:revision>
  <dcterms:created xsi:type="dcterms:W3CDTF">2020-01-23T08:43:55Z</dcterms:created>
  <dcterms:modified xsi:type="dcterms:W3CDTF">2020-05-04T16:01:31Z</dcterms:modified>
</cp:coreProperties>
</file>