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4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8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7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6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7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S:\Teaching_and_Learning\CommsandMarket\imageLibrary\Logos\UOM\Tab_logo\White backgrounds\TAB_col_white_background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69" y="260648"/>
            <a:ext cx="118829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08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5SI6KNjlrY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518815"/>
            <a:ext cx="7772400" cy="1470025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Change Management and Employee Communication Best Practic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pic>
        <p:nvPicPr>
          <p:cNvPr id="4" name="5SI6KNjlrY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46930" y="1854665"/>
            <a:ext cx="7808867" cy="4392488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55576" y="570339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Findley Davies &amp; BPS&amp;M “Change management and employee communication best practices” Online video clip. YouTube. YouTube, 23 April 2014. Web. April 2017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</Words>
  <Application>Microsoft Office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Change Management and Employee Communication Best Practice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and Employee Communication Best Practice</dc:title>
  <dc:creator>Hannah Cook</dc:creator>
  <cp:lastModifiedBy>Hannah Cook</cp:lastModifiedBy>
  <cp:revision>2</cp:revision>
  <dcterms:created xsi:type="dcterms:W3CDTF">2017-04-03T14:30:50Z</dcterms:created>
  <dcterms:modified xsi:type="dcterms:W3CDTF">2017-04-03T14:49:50Z</dcterms:modified>
</cp:coreProperties>
</file>