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3" r:id="rId5"/>
    <p:sldId id="295" r:id="rId6"/>
    <p:sldId id="281" r:id="rId7"/>
    <p:sldId id="282" r:id="rId8"/>
    <p:sldId id="283" r:id="rId9"/>
    <p:sldId id="296" r:id="rId10"/>
    <p:sldId id="285" r:id="rId11"/>
    <p:sldId id="286" r:id="rId12"/>
    <p:sldId id="293" r:id="rId13"/>
    <p:sldId id="297" r:id="rId14"/>
    <p:sldId id="298" r:id="rId15"/>
    <p:sldId id="294" r:id="rId16"/>
    <p:sldId id="292" r:id="rId17"/>
    <p:sldId id="275" r:id="rId18"/>
    <p:sldId id="278" r:id="rId19"/>
    <p:sldId id="271" r:id="rId20"/>
    <p:sldId id="25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3A3E16-14D0-4836-B976-855DDEA9B9BC}" v="263" dt="2025-02-10T14:57:17.652"/>
    <p1510:client id="{6AA87A7F-CAF4-4BC3-A9E9-39ADC2D7177A}" v="354" dt="2025-02-10T15:07:40.326"/>
    <p1510:client id="{77C98489-255A-949A-D9AE-AEB3BD5ECFBD}" v="2" dt="2025-02-11T12:08:38.1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rja alvaro Alvarez martinez" userId="S::borja.alvarez@postgrad.manchester.ac.uk::cb60d621-5de2-4818-aa3b-0078489da728" providerId="AD" clId="Web-{77C98489-255A-949A-D9AE-AEB3BD5ECFBD}"/>
    <pc:docChg chg="addSld delSld">
      <pc:chgData name="Borja alvaro Alvarez martinez" userId="S::borja.alvarez@postgrad.manchester.ac.uk::cb60d621-5de2-4818-aa3b-0078489da728" providerId="AD" clId="Web-{77C98489-255A-949A-D9AE-AEB3BD5ECFBD}" dt="2025-02-11T12:08:38.154" v="1"/>
      <pc:docMkLst>
        <pc:docMk/>
      </pc:docMkLst>
      <pc:sldChg chg="new del">
        <pc:chgData name="Borja alvaro Alvarez martinez" userId="S::borja.alvarez@postgrad.manchester.ac.uk::cb60d621-5de2-4818-aa3b-0078489da728" providerId="AD" clId="Web-{77C98489-255A-949A-D9AE-AEB3BD5ECFBD}" dt="2025-02-11T12:08:38.154" v="1"/>
        <pc:sldMkLst>
          <pc:docMk/>
          <pc:sldMk cId="3176356733" sldId="299"/>
        </pc:sldMkLst>
      </pc:sldChg>
    </pc:docChg>
  </pc:docChgLst>
  <pc:docChgLst>
    <pc:chgData name="Amelie Mons" userId="d5d30d63-547d-4434-9f21-e277d537923e" providerId="ADAL" clId="{D9059E26-2D29-3346-AAAD-C40E0D231C74}"/>
    <pc:docChg chg="modSld">
      <pc:chgData name="Amelie Mons" userId="d5d30d63-547d-4434-9f21-e277d537923e" providerId="ADAL" clId="{D9059E26-2D29-3346-AAAD-C40E0D231C74}" dt="2025-02-10T15:01:09.700" v="61" actId="20577"/>
      <pc:docMkLst>
        <pc:docMk/>
      </pc:docMkLst>
      <pc:sldChg chg="modSp mod">
        <pc:chgData name="Amelie Mons" userId="d5d30d63-547d-4434-9f21-e277d537923e" providerId="ADAL" clId="{D9059E26-2D29-3346-AAAD-C40E0D231C74}" dt="2025-02-10T15:00:56.544" v="37" actId="20577"/>
        <pc:sldMkLst>
          <pc:docMk/>
          <pc:sldMk cId="1496447874" sldId="296"/>
        </pc:sldMkLst>
        <pc:spChg chg="mod">
          <ac:chgData name="Amelie Mons" userId="d5d30d63-547d-4434-9f21-e277d537923e" providerId="ADAL" clId="{D9059E26-2D29-3346-AAAD-C40E0D231C74}" dt="2025-02-10T15:00:56.544" v="37" actId="20577"/>
          <ac:spMkLst>
            <pc:docMk/>
            <pc:sldMk cId="1496447874" sldId="296"/>
            <ac:spMk id="3" creationId="{6135967E-780C-949A-5678-174D7D796FBA}"/>
          </ac:spMkLst>
        </pc:spChg>
      </pc:sldChg>
      <pc:sldChg chg="modSp mod">
        <pc:chgData name="Amelie Mons" userId="d5d30d63-547d-4434-9f21-e277d537923e" providerId="ADAL" clId="{D9059E26-2D29-3346-AAAD-C40E0D231C74}" dt="2025-02-10T15:01:03.730" v="49" actId="20577"/>
        <pc:sldMkLst>
          <pc:docMk/>
          <pc:sldMk cId="1387620296" sldId="297"/>
        </pc:sldMkLst>
        <pc:spChg chg="mod">
          <ac:chgData name="Amelie Mons" userId="d5d30d63-547d-4434-9f21-e277d537923e" providerId="ADAL" clId="{D9059E26-2D29-3346-AAAD-C40E0D231C74}" dt="2025-02-10T15:01:03.730" v="49" actId="20577"/>
          <ac:spMkLst>
            <pc:docMk/>
            <pc:sldMk cId="1387620296" sldId="297"/>
            <ac:spMk id="3" creationId="{756B7BF5-B189-4B8C-072A-F95EE59D0DB7}"/>
          </ac:spMkLst>
        </pc:spChg>
      </pc:sldChg>
      <pc:sldChg chg="modSp mod">
        <pc:chgData name="Amelie Mons" userId="d5d30d63-547d-4434-9f21-e277d537923e" providerId="ADAL" clId="{D9059E26-2D29-3346-AAAD-C40E0D231C74}" dt="2025-02-10T15:01:09.700" v="61" actId="20577"/>
        <pc:sldMkLst>
          <pc:docMk/>
          <pc:sldMk cId="1100478025" sldId="298"/>
        </pc:sldMkLst>
        <pc:spChg chg="mod">
          <ac:chgData name="Amelie Mons" userId="d5d30d63-547d-4434-9f21-e277d537923e" providerId="ADAL" clId="{D9059E26-2D29-3346-AAAD-C40E0D231C74}" dt="2025-02-10T15:01:09.700" v="61" actId="20577"/>
          <ac:spMkLst>
            <pc:docMk/>
            <pc:sldMk cId="1100478025" sldId="298"/>
            <ac:spMk id="3" creationId="{25AD7497-007A-08E3-2F20-61E6982A90E2}"/>
          </ac:spMkLst>
        </pc:spChg>
      </pc:sldChg>
    </pc:docChg>
  </pc:docChgLst>
  <pc:docChgLst>
    <pc:chgData name="Amelie Mons" userId="S::amelie.mons@manchester.ac.uk::d5d30d63-547d-4434-9f21-e277d537923e" providerId="AD" clId="Web-{2C3A3E16-14D0-4836-B976-855DDEA9B9BC}"/>
    <pc:docChg chg="modSld">
      <pc:chgData name="Amelie Mons" userId="S::amelie.mons@manchester.ac.uk::d5d30d63-547d-4434-9f21-e277d537923e" providerId="AD" clId="Web-{2C3A3E16-14D0-4836-B976-855DDEA9B9BC}" dt="2025-02-10T14:57:17.652" v="258" actId="20577"/>
      <pc:docMkLst>
        <pc:docMk/>
      </pc:docMkLst>
      <pc:sldChg chg="modSp">
        <pc:chgData name="Amelie Mons" userId="S::amelie.mons@manchester.ac.uk::d5d30d63-547d-4434-9f21-e277d537923e" providerId="AD" clId="Web-{2C3A3E16-14D0-4836-B976-855DDEA9B9BC}" dt="2025-02-10T14:50:39.393" v="93" actId="20577"/>
        <pc:sldMkLst>
          <pc:docMk/>
          <pc:sldMk cId="57165329" sldId="281"/>
        </pc:sldMkLst>
        <pc:spChg chg="mod">
          <ac:chgData name="Amelie Mons" userId="S::amelie.mons@manchester.ac.uk::d5d30d63-547d-4434-9f21-e277d537923e" providerId="AD" clId="Web-{2C3A3E16-14D0-4836-B976-855DDEA9B9BC}" dt="2025-02-10T14:49:54.218" v="76" actId="20577"/>
          <ac:spMkLst>
            <pc:docMk/>
            <pc:sldMk cId="57165329" sldId="281"/>
            <ac:spMk id="3" creationId="{EBDE891F-4380-11EA-8363-F13BE6113BAE}"/>
          </ac:spMkLst>
        </pc:spChg>
        <pc:spChg chg="mod">
          <ac:chgData name="Amelie Mons" userId="S::amelie.mons@manchester.ac.uk::d5d30d63-547d-4434-9f21-e277d537923e" providerId="AD" clId="Web-{2C3A3E16-14D0-4836-B976-855DDEA9B9BC}" dt="2025-02-10T14:50:39.393" v="93" actId="20577"/>
          <ac:spMkLst>
            <pc:docMk/>
            <pc:sldMk cId="57165329" sldId="281"/>
            <ac:spMk id="6" creationId="{DED85EDE-CAA1-A744-8BB1-AFA1BF0E8DB3}"/>
          </ac:spMkLst>
        </pc:spChg>
      </pc:sldChg>
      <pc:sldChg chg="modSp">
        <pc:chgData name="Amelie Mons" userId="S::amelie.mons@manchester.ac.uk::d5d30d63-547d-4434-9f21-e277d537923e" providerId="AD" clId="Web-{2C3A3E16-14D0-4836-B976-855DDEA9B9BC}" dt="2025-02-10T14:50:33.768" v="90" actId="20577"/>
        <pc:sldMkLst>
          <pc:docMk/>
          <pc:sldMk cId="4083492704" sldId="282"/>
        </pc:sldMkLst>
        <pc:spChg chg="mod">
          <ac:chgData name="Amelie Mons" userId="S::amelie.mons@manchester.ac.uk::d5d30d63-547d-4434-9f21-e277d537923e" providerId="AD" clId="Web-{2C3A3E16-14D0-4836-B976-855DDEA9B9BC}" dt="2025-02-10T14:50:33.768" v="90" actId="20577"/>
          <ac:spMkLst>
            <pc:docMk/>
            <pc:sldMk cId="4083492704" sldId="282"/>
            <ac:spMk id="3" creationId="{58E15368-08C0-87B2-FDF8-5D1C5F378F4A}"/>
          </ac:spMkLst>
        </pc:spChg>
      </pc:sldChg>
      <pc:sldChg chg="modSp">
        <pc:chgData name="Amelie Mons" userId="S::amelie.mons@manchester.ac.uk::d5d30d63-547d-4434-9f21-e277d537923e" providerId="AD" clId="Web-{2C3A3E16-14D0-4836-B976-855DDEA9B9BC}" dt="2025-02-10T14:51:30.646" v="98" actId="20577"/>
        <pc:sldMkLst>
          <pc:docMk/>
          <pc:sldMk cId="2139629956" sldId="283"/>
        </pc:sldMkLst>
        <pc:spChg chg="mod">
          <ac:chgData name="Amelie Mons" userId="S::amelie.mons@manchester.ac.uk::d5d30d63-547d-4434-9f21-e277d537923e" providerId="AD" clId="Web-{2C3A3E16-14D0-4836-B976-855DDEA9B9BC}" dt="2025-02-10T14:51:30.646" v="98" actId="20577"/>
          <ac:spMkLst>
            <pc:docMk/>
            <pc:sldMk cId="2139629956" sldId="283"/>
            <ac:spMk id="3" creationId="{126DB246-88E2-40E8-6B5C-9D38F5402801}"/>
          </ac:spMkLst>
        </pc:spChg>
      </pc:sldChg>
      <pc:sldChg chg="modSp">
        <pc:chgData name="Amelie Mons" userId="S::amelie.mons@manchester.ac.uk::d5d30d63-547d-4434-9f21-e277d537923e" providerId="AD" clId="Web-{2C3A3E16-14D0-4836-B976-855DDEA9B9BC}" dt="2025-02-10T14:54:22.423" v="189" actId="20577"/>
        <pc:sldMkLst>
          <pc:docMk/>
          <pc:sldMk cId="991721081" sldId="285"/>
        </pc:sldMkLst>
        <pc:spChg chg="mod">
          <ac:chgData name="Amelie Mons" userId="S::amelie.mons@manchester.ac.uk::d5d30d63-547d-4434-9f21-e277d537923e" providerId="AD" clId="Web-{2C3A3E16-14D0-4836-B976-855DDEA9B9BC}" dt="2025-02-10T14:54:22.423" v="189" actId="20577"/>
          <ac:spMkLst>
            <pc:docMk/>
            <pc:sldMk cId="991721081" sldId="285"/>
            <ac:spMk id="3" creationId="{CF7D4E3D-D710-A70D-7A84-730C6439FA45}"/>
          </ac:spMkLst>
        </pc:spChg>
      </pc:sldChg>
      <pc:sldChg chg="modSp">
        <pc:chgData name="Amelie Mons" userId="S::amelie.mons@manchester.ac.uk::d5d30d63-547d-4434-9f21-e277d537923e" providerId="AD" clId="Web-{2C3A3E16-14D0-4836-B976-855DDEA9B9BC}" dt="2025-02-10T14:54:39.596" v="196" actId="20577"/>
        <pc:sldMkLst>
          <pc:docMk/>
          <pc:sldMk cId="1415598629" sldId="286"/>
        </pc:sldMkLst>
        <pc:spChg chg="mod">
          <ac:chgData name="Amelie Mons" userId="S::amelie.mons@manchester.ac.uk::d5d30d63-547d-4434-9f21-e277d537923e" providerId="AD" clId="Web-{2C3A3E16-14D0-4836-B976-855DDEA9B9BC}" dt="2025-02-10T14:54:39.596" v="196" actId="20577"/>
          <ac:spMkLst>
            <pc:docMk/>
            <pc:sldMk cId="1415598629" sldId="286"/>
            <ac:spMk id="3" creationId="{14F670B9-8831-B37F-6E98-F306CFA79F18}"/>
          </ac:spMkLst>
        </pc:spChg>
      </pc:sldChg>
      <pc:sldChg chg="modSp">
        <pc:chgData name="Amelie Mons" userId="S::amelie.mons@manchester.ac.uk::d5d30d63-547d-4434-9f21-e277d537923e" providerId="AD" clId="Web-{2C3A3E16-14D0-4836-B976-855DDEA9B9BC}" dt="2025-02-10T14:54:49.112" v="204" actId="20577"/>
        <pc:sldMkLst>
          <pc:docMk/>
          <pc:sldMk cId="44878575" sldId="293"/>
        </pc:sldMkLst>
        <pc:spChg chg="mod">
          <ac:chgData name="Amelie Mons" userId="S::amelie.mons@manchester.ac.uk::d5d30d63-547d-4434-9f21-e277d537923e" providerId="AD" clId="Web-{2C3A3E16-14D0-4836-B976-855DDEA9B9BC}" dt="2025-02-10T14:54:49.112" v="204" actId="20577"/>
          <ac:spMkLst>
            <pc:docMk/>
            <pc:sldMk cId="44878575" sldId="293"/>
            <ac:spMk id="3" creationId="{D37333FF-D46A-739B-3B22-630ABEC44B0A}"/>
          </ac:spMkLst>
        </pc:spChg>
      </pc:sldChg>
      <pc:sldChg chg="modSp">
        <pc:chgData name="Amelie Mons" userId="S::amelie.mons@manchester.ac.uk::d5d30d63-547d-4434-9f21-e277d537923e" providerId="AD" clId="Web-{2C3A3E16-14D0-4836-B976-855DDEA9B9BC}" dt="2025-02-10T14:49:43.718" v="71" actId="20577"/>
        <pc:sldMkLst>
          <pc:docMk/>
          <pc:sldMk cId="340191264" sldId="295"/>
        </pc:sldMkLst>
        <pc:spChg chg="mod">
          <ac:chgData name="Amelie Mons" userId="S::amelie.mons@manchester.ac.uk::d5d30d63-547d-4434-9f21-e277d537923e" providerId="AD" clId="Web-{2C3A3E16-14D0-4836-B976-855DDEA9B9BC}" dt="2025-02-10T14:49:43.718" v="71" actId="20577"/>
          <ac:spMkLst>
            <pc:docMk/>
            <pc:sldMk cId="340191264" sldId="295"/>
            <ac:spMk id="6" creationId="{727A4428-957F-C8E1-263F-58FE660C80CC}"/>
          </ac:spMkLst>
        </pc:spChg>
      </pc:sldChg>
      <pc:sldChg chg="modSp">
        <pc:chgData name="Amelie Mons" userId="S::amelie.mons@manchester.ac.uk::d5d30d63-547d-4434-9f21-e277d537923e" providerId="AD" clId="Web-{2C3A3E16-14D0-4836-B976-855DDEA9B9BC}" dt="2025-02-10T14:53:48.092" v="173" actId="20577"/>
        <pc:sldMkLst>
          <pc:docMk/>
          <pc:sldMk cId="1496447874" sldId="296"/>
        </pc:sldMkLst>
        <pc:spChg chg="mod">
          <ac:chgData name="Amelie Mons" userId="S::amelie.mons@manchester.ac.uk::d5d30d63-547d-4434-9f21-e277d537923e" providerId="AD" clId="Web-{2C3A3E16-14D0-4836-B976-855DDEA9B9BC}" dt="2025-02-10T14:53:48.092" v="173" actId="20577"/>
          <ac:spMkLst>
            <pc:docMk/>
            <pc:sldMk cId="1496447874" sldId="296"/>
            <ac:spMk id="6" creationId="{23564436-CA66-8A54-5B99-1FD3864D493E}"/>
          </ac:spMkLst>
        </pc:spChg>
      </pc:sldChg>
      <pc:sldChg chg="modSp">
        <pc:chgData name="Amelie Mons" userId="S::amelie.mons@manchester.ac.uk::d5d30d63-547d-4434-9f21-e277d537923e" providerId="AD" clId="Web-{2C3A3E16-14D0-4836-B976-855DDEA9B9BC}" dt="2025-02-10T14:56:51.838" v="251" actId="20577"/>
        <pc:sldMkLst>
          <pc:docMk/>
          <pc:sldMk cId="1387620296" sldId="297"/>
        </pc:sldMkLst>
        <pc:spChg chg="mod">
          <ac:chgData name="Amelie Mons" userId="S::amelie.mons@manchester.ac.uk::d5d30d63-547d-4434-9f21-e277d537923e" providerId="AD" clId="Web-{2C3A3E16-14D0-4836-B976-855DDEA9B9BC}" dt="2025-02-10T14:56:51.838" v="251" actId="20577"/>
          <ac:spMkLst>
            <pc:docMk/>
            <pc:sldMk cId="1387620296" sldId="297"/>
            <ac:spMk id="6" creationId="{C6A25CFE-B6E3-561E-64E3-FDAB07356125}"/>
          </ac:spMkLst>
        </pc:spChg>
      </pc:sldChg>
      <pc:sldChg chg="modSp">
        <pc:chgData name="Amelie Mons" userId="S::amelie.mons@manchester.ac.uk::d5d30d63-547d-4434-9f21-e277d537923e" providerId="AD" clId="Web-{2C3A3E16-14D0-4836-B976-855DDEA9B9BC}" dt="2025-02-10T14:57:17.652" v="258" actId="20577"/>
        <pc:sldMkLst>
          <pc:docMk/>
          <pc:sldMk cId="1100478025" sldId="298"/>
        </pc:sldMkLst>
        <pc:spChg chg="mod">
          <ac:chgData name="Amelie Mons" userId="S::amelie.mons@manchester.ac.uk::d5d30d63-547d-4434-9f21-e277d537923e" providerId="AD" clId="Web-{2C3A3E16-14D0-4836-B976-855DDEA9B9BC}" dt="2025-02-10T14:57:17.652" v="258" actId="20577"/>
          <ac:spMkLst>
            <pc:docMk/>
            <pc:sldMk cId="1100478025" sldId="298"/>
            <ac:spMk id="6" creationId="{1E58182A-FFF4-2228-16AE-2CA79859DFB0}"/>
          </ac:spMkLst>
        </pc:spChg>
      </pc:sldChg>
    </pc:docChg>
  </pc:docChgLst>
  <pc:docChgLst>
    <pc:chgData name="Borja alvaro Alvarez martinez" userId="cb60d621-5de2-4818-aa3b-0078489da728" providerId="ADAL" clId="{6AA87A7F-CAF4-4BC3-A9E9-39ADC2D7177A}"/>
    <pc:docChg chg="undo custSel addSld delSld modSld sldOrd">
      <pc:chgData name="Borja alvaro Alvarez martinez" userId="cb60d621-5de2-4818-aa3b-0078489da728" providerId="ADAL" clId="{6AA87A7F-CAF4-4BC3-A9E9-39ADC2D7177A}" dt="2025-02-10T15:07:40.326" v="2775" actId="20577"/>
      <pc:docMkLst>
        <pc:docMk/>
      </pc:docMkLst>
      <pc:sldChg chg="addSp modSp mod">
        <pc:chgData name="Borja alvaro Alvarez martinez" userId="cb60d621-5de2-4818-aa3b-0078489da728" providerId="ADAL" clId="{6AA87A7F-CAF4-4BC3-A9E9-39ADC2D7177A}" dt="2025-02-10T13:59:56.667" v="2440" actId="20577"/>
        <pc:sldMkLst>
          <pc:docMk/>
          <pc:sldMk cId="3910451830" sldId="256"/>
        </pc:sldMkLst>
        <pc:spChg chg="mod">
          <ac:chgData name="Borja alvaro Alvarez martinez" userId="cb60d621-5de2-4818-aa3b-0078489da728" providerId="ADAL" clId="{6AA87A7F-CAF4-4BC3-A9E9-39ADC2D7177A}" dt="2025-02-10T13:59:56.667" v="2440" actId="20577"/>
          <ac:spMkLst>
            <pc:docMk/>
            <pc:sldMk cId="3910451830" sldId="256"/>
            <ac:spMk id="3" creationId="{55F525D8-1793-BC46-9D12-06BA888C58AE}"/>
          </ac:spMkLst>
        </pc:spChg>
        <pc:picChg chg="add mod">
          <ac:chgData name="Borja alvaro Alvarez martinez" userId="cb60d621-5de2-4818-aa3b-0078489da728" providerId="ADAL" clId="{6AA87A7F-CAF4-4BC3-A9E9-39ADC2D7177A}" dt="2025-02-10T12:57:13.448" v="1100" actId="1076"/>
          <ac:picMkLst>
            <pc:docMk/>
            <pc:sldMk cId="3910451830" sldId="256"/>
            <ac:picMk id="4" creationId="{5172C0A1-EFD8-3C0F-3CA7-97C24B850B5C}"/>
          </ac:picMkLst>
        </pc:picChg>
        <pc:picChg chg="mod">
          <ac:chgData name="Borja alvaro Alvarez martinez" userId="cb60d621-5de2-4818-aa3b-0078489da728" providerId="ADAL" clId="{6AA87A7F-CAF4-4BC3-A9E9-39ADC2D7177A}" dt="2025-02-10T12:57:00.943" v="1098" actId="1076"/>
          <ac:picMkLst>
            <pc:docMk/>
            <pc:sldMk cId="3910451830" sldId="256"/>
            <ac:picMk id="7" creationId="{1B1879F0-CF4C-E148-A0A9-D37AE2C8814F}"/>
          </ac:picMkLst>
        </pc:picChg>
        <pc:picChg chg="mod">
          <ac:chgData name="Borja alvaro Alvarez martinez" userId="cb60d621-5de2-4818-aa3b-0078489da728" providerId="ADAL" clId="{6AA87A7F-CAF4-4BC3-A9E9-39ADC2D7177A}" dt="2025-02-10T12:56:32.921" v="1086" actId="1076"/>
          <ac:picMkLst>
            <pc:docMk/>
            <pc:sldMk cId="3910451830" sldId="256"/>
            <ac:picMk id="10" creationId="{62C97CF5-8066-2D43-8799-50105F681811}"/>
          </ac:picMkLst>
        </pc:picChg>
        <pc:picChg chg="add mod">
          <ac:chgData name="Borja alvaro Alvarez martinez" userId="cb60d621-5de2-4818-aa3b-0078489da728" providerId="ADAL" clId="{6AA87A7F-CAF4-4BC3-A9E9-39ADC2D7177A}" dt="2025-02-10T12:56:49.968" v="1095" actId="1076"/>
          <ac:picMkLst>
            <pc:docMk/>
            <pc:sldMk cId="3910451830" sldId="256"/>
            <ac:picMk id="2050" creationId="{905474D6-86D4-E695-98F1-969790A00AE2}"/>
          </ac:picMkLst>
        </pc:picChg>
        <pc:picChg chg="add mod">
          <ac:chgData name="Borja alvaro Alvarez martinez" userId="cb60d621-5de2-4818-aa3b-0078489da728" providerId="ADAL" clId="{6AA87A7F-CAF4-4BC3-A9E9-39ADC2D7177A}" dt="2025-02-10T12:57:00.943" v="1098" actId="1076"/>
          <ac:picMkLst>
            <pc:docMk/>
            <pc:sldMk cId="3910451830" sldId="256"/>
            <ac:picMk id="2052" creationId="{0F5971BA-6FD8-6D52-D70A-9DFBCF6C52FA}"/>
          </ac:picMkLst>
        </pc:picChg>
      </pc:sldChg>
      <pc:sldChg chg="addSp delSp modSp mod">
        <pc:chgData name="Borja alvaro Alvarez martinez" userId="cb60d621-5de2-4818-aa3b-0078489da728" providerId="ADAL" clId="{6AA87A7F-CAF4-4BC3-A9E9-39ADC2D7177A}" dt="2025-02-10T12:55:37.925" v="1085" actId="20577"/>
        <pc:sldMkLst>
          <pc:docMk/>
          <pc:sldMk cId="1679927299" sldId="263"/>
        </pc:sldMkLst>
        <pc:spChg chg="mod">
          <ac:chgData name="Borja alvaro Alvarez martinez" userId="cb60d621-5de2-4818-aa3b-0078489da728" providerId="ADAL" clId="{6AA87A7F-CAF4-4BC3-A9E9-39ADC2D7177A}" dt="2025-02-10T12:55:24.201" v="1077" actId="20577"/>
          <ac:spMkLst>
            <pc:docMk/>
            <pc:sldMk cId="1679927299" sldId="263"/>
            <ac:spMk id="2" creationId="{80B71F76-548E-E549-BDEF-2BF0AD96D70E}"/>
          </ac:spMkLst>
        </pc:spChg>
        <pc:spChg chg="del mod">
          <ac:chgData name="Borja alvaro Alvarez martinez" userId="cb60d621-5de2-4818-aa3b-0078489da728" providerId="ADAL" clId="{6AA87A7F-CAF4-4BC3-A9E9-39ADC2D7177A}" dt="2025-02-10T12:55:30.031" v="1079" actId="478"/>
          <ac:spMkLst>
            <pc:docMk/>
            <pc:sldMk cId="1679927299" sldId="263"/>
            <ac:spMk id="3" creationId="{55F525D8-1793-BC46-9D12-06BA888C58AE}"/>
          </ac:spMkLst>
        </pc:spChg>
        <pc:spChg chg="mod">
          <ac:chgData name="Borja alvaro Alvarez martinez" userId="cb60d621-5de2-4818-aa3b-0078489da728" providerId="ADAL" clId="{6AA87A7F-CAF4-4BC3-A9E9-39ADC2D7177A}" dt="2025-02-10T12:55:37.925" v="1085" actId="20577"/>
          <ac:spMkLst>
            <pc:docMk/>
            <pc:sldMk cId="1679927299" sldId="263"/>
            <ac:spMk id="4" creationId="{01D80C72-D8D1-EA92-CEB9-38CE589D85C7}"/>
          </ac:spMkLst>
        </pc:spChg>
        <pc:spChg chg="add mod">
          <ac:chgData name="Borja alvaro Alvarez martinez" userId="cb60d621-5de2-4818-aa3b-0078489da728" providerId="ADAL" clId="{6AA87A7F-CAF4-4BC3-A9E9-39ADC2D7177A}" dt="2025-02-10T12:55:30.031" v="1079" actId="478"/>
          <ac:spMkLst>
            <pc:docMk/>
            <pc:sldMk cId="1679927299" sldId="263"/>
            <ac:spMk id="8" creationId="{38224BE1-A4B6-062A-CE3C-2E573F40D28C}"/>
          </ac:spMkLst>
        </pc:spChg>
        <pc:picChg chg="add del mod">
          <ac:chgData name="Borja alvaro Alvarez martinez" userId="cb60d621-5de2-4818-aa3b-0078489da728" providerId="ADAL" clId="{6AA87A7F-CAF4-4BC3-A9E9-39ADC2D7177A}" dt="2025-02-10T12:54:44.956" v="1046" actId="478"/>
          <ac:picMkLst>
            <pc:docMk/>
            <pc:sldMk cId="1679927299" sldId="263"/>
            <ac:picMk id="5" creationId="{34335366-F753-3D9D-0EC9-38D44835B08F}"/>
          </ac:picMkLst>
        </pc:picChg>
        <pc:picChg chg="mod">
          <ac:chgData name="Borja alvaro Alvarez martinez" userId="cb60d621-5de2-4818-aa3b-0078489da728" providerId="ADAL" clId="{6AA87A7F-CAF4-4BC3-A9E9-39ADC2D7177A}" dt="2025-02-10T12:55:10.040" v="1050" actId="1076"/>
          <ac:picMkLst>
            <pc:docMk/>
            <pc:sldMk cId="1679927299" sldId="263"/>
            <ac:picMk id="10" creationId="{62C97CF5-8066-2D43-8799-50105F681811}"/>
          </ac:picMkLst>
        </pc:picChg>
        <pc:picChg chg="add mod">
          <ac:chgData name="Borja alvaro Alvarez martinez" userId="cb60d621-5de2-4818-aa3b-0078489da728" providerId="ADAL" clId="{6AA87A7F-CAF4-4BC3-A9E9-39ADC2D7177A}" dt="2025-02-10T12:55:03.384" v="1049" actId="1076"/>
          <ac:picMkLst>
            <pc:docMk/>
            <pc:sldMk cId="1679927299" sldId="263"/>
            <ac:picMk id="1026" creationId="{2768886D-F528-17CD-3BAD-82EA82839930}"/>
          </ac:picMkLst>
        </pc:picChg>
      </pc:sldChg>
      <pc:sldChg chg="ord">
        <pc:chgData name="Borja alvaro Alvarez martinez" userId="cb60d621-5de2-4818-aa3b-0078489da728" providerId="ADAL" clId="{6AA87A7F-CAF4-4BC3-A9E9-39ADC2D7177A}" dt="2025-02-10T12:44:28.123" v="372"/>
        <pc:sldMkLst>
          <pc:docMk/>
          <pc:sldMk cId="2380937180" sldId="271"/>
        </pc:sldMkLst>
      </pc:sldChg>
      <pc:sldChg chg="modSp mod">
        <pc:chgData name="Borja alvaro Alvarez martinez" userId="cb60d621-5de2-4818-aa3b-0078489da728" providerId="ADAL" clId="{6AA87A7F-CAF4-4BC3-A9E9-39ADC2D7177A}" dt="2025-02-10T13:24:44.195" v="1344" actId="27636"/>
        <pc:sldMkLst>
          <pc:docMk/>
          <pc:sldMk cId="1584050288" sldId="275"/>
        </pc:sldMkLst>
        <pc:spChg chg="mod">
          <ac:chgData name="Borja alvaro Alvarez martinez" userId="cb60d621-5de2-4818-aa3b-0078489da728" providerId="ADAL" clId="{6AA87A7F-CAF4-4BC3-A9E9-39ADC2D7177A}" dt="2025-02-10T13:24:44.195" v="1344" actId="27636"/>
          <ac:spMkLst>
            <pc:docMk/>
            <pc:sldMk cId="1584050288" sldId="275"/>
            <ac:spMk id="6" creationId="{9AE00096-A1EF-B30E-73FB-F6A6D9E97B3C}"/>
          </ac:spMkLst>
        </pc:spChg>
      </pc:sldChg>
      <pc:sldChg chg="add del ord">
        <pc:chgData name="Borja alvaro Alvarez martinez" userId="cb60d621-5de2-4818-aa3b-0078489da728" providerId="ADAL" clId="{6AA87A7F-CAF4-4BC3-A9E9-39ADC2D7177A}" dt="2025-02-10T12:44:30.329" v="374"/>
        <pc:sldMkLst>
          <pc:docMk/>
          <pc:sldMk cId="3151084096" sldId="278"/>
        </pc:sldMkLst>
      </pc:sldChg>
      <pc:sldChg chg="modSp mod">
        <pc:chgData name="Borja alvaro Alvarez martinez" userId="cb60d621-5de2-4818-aa3b-0078489da728" providerId="ADAL" clId="{6AA87A7F-CAF4-4BC3-A9E9-39ADC2D7177A}" dt="2025-02-10T13:16:30.600" v="1171" actId="20577"/>
        <pc:sldMkLst>
          <pc:docMk/>
          <pc:sldMk cId="57165329" sldId="281"/>
        </pc:sldMkLst>
        <pc:spChg chg="mod">
          <ac:chgData name="Borja alvaro Alvarez martinez" userId="cb60d621-5de2-4818-aa3b-0078489da728" providerId="ADAL" clId="{6AA87A7F-CAF4-4BC3-A9E9-39ADC2D7177A}" dt="2025-02-10T13:16:18.575" v="1166" actId="20577"/>
          <ac:spMkLst>
            <pc:docMk/>
            <pc:sldMk cId="57165329" sldId="281"/>
            <ac:spMk id="3" creationId="{EBDE891F-4380-11EA-8363-F13BE6113BAE}"/>
          </ac:spMkLst>
        </pc:spChg>
        <pc:spChg chg="mod">
          <ac:chgData name="Borja alvaro Alvarez martinez" userId="cb60d621-5de2-4818-aa3b-0078489da728" providerId="ADAL" clId="{6AA87A7F-CAF4-4BC3-A9E9-39ADC2D7177A}" dt="2025-02-10T13:16:30.600" v="1171" actId="20577"/>
          <ac:spMkLst>
            <pc:docMk/>
            <pc:sldMk cId="57165329" sldId="281"/>
            <ac:spMk id="6" creationId="{DED85EDE-CAA1-A744-8BB1-AFA1BF0E8DB3}"/>
          </ac:spMkLst>
        </pc:spChg>
      </pc:sldChg>
      <pc:sldChg chg="modSp mod">
        <pc:chgData name="Borja alvaro Alvarez martinez" userId="cb60d621-5de2-4818-aa3b-0078489da728" providerId="ADAL" clId="{6AA87A7F-CAF4-4BC3-A9E9-39ADC2D7177A}" dt="2025-02-10T13:17:49.778" v="1244" actId="20577"/>
        <pc:sldMkLst>
          <pc:docMk/>
          <pc:sldMk cId="4083492704" sldId="282"/>
        </pc:sldMkLst>
        <pc:spChg chg="mod">
          <ac:chgData name="Borja alvaro Alvarez martinez" userId="cb60d621-5de2-4818-aa3b-0078489da728" providerId="ADAL" clId="{6AA87A7F-CAF4-4BC3-A9E9-39ADC2D7177A}" dt="2025-02-10T13:17:03.797" v="1187" actId="20577"/>
          <ac:spMkLst>
            <pc:docMk/>
            <pc:sldMk cId="4083492704" sldId="282"/>
            <ac:spMk id="3" creationId="{58E15368-08C0-87B2-FDF8-5D1C5F378F4A}"/>
          </ac:spMkLst>
        </pc:spChg>
        <pc:spChg chg="mod">
          <ac:chgData name="Borja alvaro Alvarez martinez" userId="cb60d621-5de2-4818-aa3b-0078489da728" providerId="ADAL" clId="{6AA87A7F-CAF4-4BC3-A9E9-39ADC2D7177A}" dt="2025-02-10T13:17:49.778" v="1244" actId="20577"/>
          <ac:spMkLst>
            <pc:docMk/>
            <pc:sldMk cId="4083492704" sldId="282"/>
            <ac:spMk id="6" creationId="{A8A880EE-BD0E-2817-639D-0CA70A7EA617}"/>
          </ac:spMkLst>
        </pc:spChg>
      </pc:sldChg>
      <pc:sldChg chg="modSp mod">
        <pc:chgData name="Borja alvaro Alvarez martinez" userId="cb60d621-5de2-4818-aa3b-0078489da728" providerId="ADAL" clId="{6AA87A7F-CAF4-4BC3-A9E9-39ADC2D7177A}" dt="2025-02-10T13:18:12.522" v="1252" actId="20577"/>
        <pc:sldMkLst>
          <pc:docMk/>
          <pc:sldMk cId="2139629956" sldId="283"/>
        </pc:sldMkLst>
        <pc:spChg chg="mod">
          <ac:chgData name="Borja alvaro Alvarez martinez" userId="cb60d621-5de2-4818-aa3b-0078489da728" providerId="ADAL" clId="{6AA87A7F-CAF4-4BC3-A9E9-39ADC2D7177A}" dt="2025-02-10T13:18:12.522" v="1252" actId="20577"/>
          <ac:spMkLst>
            <pc:docMk/>
            <pc:sldMk cId="2139629956" sldId="283"/>
            <ac:spMk id="3" creationId="{126DB246-88E2-40E8-6B5C-9D38F5402801}"/>
          </ac:spMkLst>
        </pc:spChg>
      </pc:sldChg>
      <pc:sldChg chg="modSp mod">
        <pc:chgData name="Borja alvaro Alvarez martinez" userId="cb60d621-5de2-4818-aa3b-0078489da728" providerId="ADAL" clId="{6AA87A7F-CAF4-4BC3-A9E9-39ADC2D7177A}" dt="2025-02-10T13:28:54.339" v="1348" actId="5793"/>
        <pc:sldMkLst>
          <pc:docMk/>
          <pc:sldMk cId="991721081" sldId="285"/>
        </pc:sldMkLst>
        <pc:spChg chg="mod">
          <ac:chgData name="Borja alvaro Alvarez martinez" userId="cb60d621-5de2-4818-aa3b-0078489da728" providerId="ADAL" clId="{6AA87A7F-CAF4-4BC3-A9E9-39ADC2D7177A}" dt="2025-02-10T13:21:01.088" v="1279" actId="6549"/>
          <ac:spMkLst>
            <pc:docMk/>
            <pc:sldMk cId="991721081" sldId="285"/>
            <ac:spMk id="3" creationId="{CF7D4E3D-D710-A70D-7A84-730C6439FA45}"/>
          </ac:spMkLst>
        </pc:spChg>
        <pc:spChg chg="mod">
          <ac:chgData name="Borja alvaro Alvarez martinez" userId="cb60d621-5de2-4818-aa3b-0078489da728" providerId="ADAL" clId="{6AA87A7F-CAF4-4BC3-A9E9-39ADC2D7177A}" dt="2025-02-10T13:28:54.339" v="1348" actId="5793"/>
          <ac:spMkLst>
            <pc:docMk/>
            <pc:sldMk cId="991721081" sldId="285"/>
            <ac:spMk id="6" creationId="{97632A04-9F97-F80E-EFB2-A39C709F046C}"/>
          </ac:spMkLst>
        </pc:spChg>
      </pc:sldChg>
      <pc:sldChg chg="modSp mod">
        <pc:chgData name="Borja alvaro Alvarez martinez" userId="cb60d621-5de2-4818-aa3b-0078489da728" providerId="ADAL" clId="{6AA87A7F-CAF4-4BC3-A9E9-39ADC2D7177A}" dt="2025-02-10T13:29:04.225" v="1350" actId="27636"/>
        <pc:sldMkLst>
          <pc:docMk/>
          <pc:sldMk cId="1415598629" sldId="286"/>
        </pc:sldMkLst>
        <pc:spChg chg="mod">
          <ac:chgData name="Borja alvaro Alvarez martinez" userId="cb60d621-5de2-4818-aa3b-0078489da728" providerId="ADAL" clId="{6AA87A7F-CAF4-4BC3-A9E9-39ADC2D7177A}" dt="2025-02-10T13:21:32.876" v="1302" actId="20577"/>
          <ac:spMkLst>
            <pc:docMk/>
            <pc:sldMk cId="1415598629" sldId="286"/>
            <ac:spMk id="3" creationId="{14F670B9-8831-B37F-6E98-F306CFA79F18}"/>
          </ac:spMkLst>
        </pc:spChg>
        <pc:spChg chg="mod">
          <ac:chgData name="Borja alvaro Alvarez martinez" userId="cb60d621-5de2-4818-aa3b-0078489da728" providerId="ADAL" clId="{6AA87A7F-CAF4-4BC3-A9E9-39ADC2D7177A}" dt="2025-02-10T13:29:04.225" v="1350" actId="27636"/>
          <ac:spMkLst>
            <pc:docMk/>
            <pc:sldMk cId="1415598629" sldId="286"/>
            <ac:spMk id="6" creationId="{D0D18AE5-B5C6-4F41-4601-9BB43B5D5F95}"/>
          </ac:spMkLst>
        </pc:spChg>
      </pc:sldChg>
      <pc:sldChg chg="new del">
        <pc:chgData name="Borja alvaro Alvarez martinez" userId="cb60d621-5de2-4818-aa3b-0078489da728" providerId="ADAL" clId="{6AA87A7F-CAF4-4BC3-A9E9-39ADC2D7177A}" dt="2025-02-10T12:43:36.168" v="344" actId="2696"/>
        <pc:sldMkLst>
          <pc:docMk/>
          <pc:sldMk cId="960781502" sldId="287"/>
        </pc:sldMkLst>
      </pc:sldChg>
      <pc:sldChg chg="modSp add del mod ord">
        <pc:chgData name="Borja alvaro Alvarez martinez" userId="cb60d621-5de2-4818-aa3b-0078489da728" providerId="ADAL" clId="{6AA87A7F-CAF4-4BC3-A9E9-39ADC2D7177A}" dt="2025-02-10T13:51:50.806" v="2223" actId="2696"/>
        <pc:sldMkLst>
          <pc:docMk/>
          <pc:sldMk cId="1489189876" sldId="288"/>
        </pc:sldMkLst>
        <pc:spChg chg="mod">
          <ac:chgData name="Borja alvaro Alvarez martinez" userId="cb60d621-5de2-4818-aa3b-0078489da728" providerId="ADAL" clId="{6AA87A7F-CAF4-4BC3-A9E9-39ADC2D7177A}" dt="2025-02-10T13:23:55.186" v="1340" actId="20577"/>
          <ac:spMkLst>
            <pc:docMk/>
            <pc:sldMk cId="1489189876" sldId="288"/>
            <ac:spMk id="3" creationId="{23050584-8149-8530-2B43-2A0302F44E4C}"/>
          </ac:spMkLst>
        </pc:spChg>
        <pc:spChg chg="mod">
          <ac:chgData name="Borja alvaro Alvarez martinez" userId="cb60d621-5de2-4818-aa3b-0078489da728" providerId="ADAL" clId="{6AA87A7F-CAF4-4BC3-A9E9-39ADC2D7177A}" dt="2025-02-10T13:23:58.802" v="1342" actId="5793"/>
          <ac:spMkLst>
            <pc:docMk/>
            <pc:sldMk cId="1489189876" sldId="288"/>
            <ac:spMk id="6" creationId="{8EE166E3-1C7D-5FAA-7950-00A6CF810534}"/>
          </ac:spMkLst>
        </pc:spChg>
      </pc:sldChg>
      <pc:sldChg chg="modSp add del mod ord">
        <pc:chgData name="Borja alvaro Alvarez martinez" userId="cb60d621-5de2-4818-aa3b-0078489da728" providerId="ADAL" clId="{6AA87A7F-CAF4-4BC3-A9E9-39ADC2D7177A}" dt="2025-02-10T13:50:59.534" v="2188" actId="2696"/>
        <pc:sldMkLst>
          <pc:docMk/>
          <pc:sldMk cId="2236672050" sldId="289"/>
        </pc:sldMkLst>
        <pc:spChg chg="mod">
          <ac:chgData name="Borja alvaro Alvarez martinez" userId="cb60d621-5de2-4818-aa3b-0078489da728" providerId="ADAL" clId="{6AA87A7F-CAF4-4BC3-A9E9-39ADC2D7177A}" dt="2025-02-10T12:46:42.551" v="404" actId="20577"/>
          <ac:spMkLst>
            <pc:docMk/>
            <pc:sldMk cId="2236672050" sldId="289"/>
            <ac:spMk id="3" creationId="{621C66F0-F7D0-7735-2A7B-EDC3AF153D65}"/>
          </ac:spMkLst>
        </pc:spChg>
        <pc:spChg chg="mod">
          <ac:chgData name="Borja alvaro Alvarez martinez" userId="cb60d621-5de2-4818-aa3b-0078489da728" providerId="ADAL" clId="{6AA87A7F-CAF4-4BC3-A9E9-39ADC2D7177A}" dt="2025-02-10T12:44:00.216" v="368" actId="20577"/>
          <ac:spMkLst>
            <pc:docMk/>
            <pc:sldMk cId="2236672050" sldId="289"/>
            <ac:spMk id="6" creationId="{34CC650E-346C-10DF-4593-B7EC0BE5B02F}"/>
          </ac:spMkLst>
        </pc:spChg>
      </pc:sldChg>
      <pc:sldChg chg="modSp add del mod ord">
        <pc:chgData name="Borja alvaro Alvarez martinez" userId="cb60d621-5de2-4818-aa3b-0078489da728" providerId="ADAL" clId="{6AA87A7F-CAF4-4BC3-A9E9-39ADC2D7177A}" dt="2025-02-10T13:51:33.815" v="2221" actId="2696"/>
        <pc:sldMkLst>
          <pc:docMk/>
          <pc:sldMk cId="526155130" sldId="290"/>
        </pc:sldMkLst>
        <pc:spChg chg="mod">
          <ac:chgData name="Borja alvaro Alvarez martinez" userId="cb60d621-5de2-4818-aa3b-0078489da728" providerId="ADAL" clId="{6AA87A7F-CAF4-4BC3-A9E9-39ADC2D7177A}" dt="2025-02-10T12:47:14.890" v="423" actId="20577"/>
          <ac:spMkLst>
            <pc:docMk/>
            <pc:sldMk cId="526155130" sldId="290"/>
            <ac:spMk id="3" creationId="{ED2F0F44-10BA-8E95-34CC-78D5E5810407}"/>
          </ac:spMkLst>
        </pc:spChg>
      </pc:sldChg>
      <pc:sldChg chg="new del">
        <pc:chgData name="Borja alvaro Alvarez martinez" userId="cb60d621-5de2-4818-aa3b-0078489da728" providerId="ADAL" clId="{6AA87A7F-CAF4-4BC3-A9E9-39ADC2D7177A}" dt="2025-02-10T12:49:43.241" v="464" actId="2696"/>
        <pc:sldMkLst>
          <pc:docMk/>
          <pc:sldMk cId="2331338817" sldId="291"/>
        </pc:sldMkLst>
      </pc:sldChg>
      <pc:sldChg chg="modSp add mod ord">
        <pc:chgData name="Borja alvaro Alvarez martinez" userId="cb60d621-5de2-4818-aa3b-0078489da728" providerId="ADAL" clId="{6AA87A7F-CAF4-4BC3-A9E9-39ADC2D7177A}" dt="2025-02-10T12:52:29.266" v="1042" actId="20577"/>
        <pc:sldMkLst>
          <pc:docMk/>
          <pc:sldMk cId="463931251" sldId="292"/>
        </pc:sldMkLst>
        <pc:spChg chg="mod">
          <ac:chgData name="Borja alvaro Alvarez martinez" userId="cb60d621-5de2-4818-aa3b-0078489da728" providerId="ADAL" clId="{6AA87A7F-CAF4-4BC3-A9E9-39ADC2D7177A}" dt="2025-02-10T12:52:29.266" v="1042" actId="20577"/>
          <ac:spMkLst>
            <pc:docMk/>
            <pc:sldMk cId="463931251" sldId="292"/>
            <ac:spMk id="6" creationId="{2697D438-F165-A8C4-160F-4619141AF46A}"/>
          </ac:spMkLst>
        </pc:spChg>
      </pc:sldChg>
      <pc:sldChg chg="modSp add mod">
        <pc:chgData name="Borja alvaro Alvarez martinez" userId="cb60d621-5de2-4818-aa3b-0078489da728" providerId="ADAL" clId="{6AA87A7F-CAF4-4BC3-A9E9-39ADC2D7177A}" dt="2025-02-10T15:07:40.326" v="2775" actId="20577"/>
        <pc:sldMkLst>
          <pc:docMk/>
          <pc:sldMk cId="44878575" sldId="293"/>
        </pc:sldMkLst>
        <pc:spChg chg="mod">
          <ac:chgData name="Borja alvaro Alvarez martinez" userId="cb60d621-5de2-4818-aa3b-0078489da728" providerId="ADAL" clId="{6AA87A7F-CAF4-4BC3-A9E9-39ADC2D7177A}" dt="2025-02-10T13:21:48.990" v="1323" actId="20577"/>
          <ac:spMkLst>
            <pc:docMk/>
            <pc:sldMk cId="44878575" sldId="293"/>
            <ac:spMk id="3" creationId="{D37333FF-D46A-739B-3B22-630ABEC44B0A}"/>
          </ac:spMkLst>
        </pc:spChg>
        <pc:spChg chg="mod">
          <ac:chgData name="Borja alvaro Alvarez martinez" userId="cb60d621-5de2-4818-aa3b-0078489da728" providerId="ADAL" clId="{6AA87A7F-CAF4-4BC3-A9E9-39ADC2D7177A}" dt="2025-02-10T15:07:40.326" v="2775" actId="20577"/>
          <ac:spMkLst>
            <pc:docMk/>
            <pc:sldMk cId="44878575" sldId="293"/>
            <ac:spMk id="6" creationId="{F6AC6C36-0393-E29C-DD1D-9A4007D5235B}"/>
          </ac:spMkLst>
        </pc:spChg>
      </pc:sldChg>
      <pc:sldChg chg="add">
        <pc:chgData name="Borja alvaro Alvarez martinez" userId="cb60d621-5de2-4818-aa3b-0078489da728" providerId="ADAL" clId="{6AA87A7F-CAF4-4BC3-A9E9-39ADC2D7177A}" dt="2025-02-10T13:23:42.352" v="1324" actId="2890"/>
        <pc:sldMkLst>
          <pc:docMk/>
          <pc:sldMk cId="3431400940" sldId="294"/>
        </pc:sldMkLst>
      </pc:sldChg>
      <pc:sldChg chg="modSp add mod ord">
        <pc:chgData name="Borja alvaro Alvarez martinez" userId="cb60d621-5de2-4818-aa3b-0078489da728" providerId="ADAL" clId="{6AA87A7F-CAF4-4BC3-A9E9-39ADC2D7177A}" dt="2025-02-10T13:56:28.046" v="2380" actId="20577"/>
        <pc:sldMkLst>
          <pc:docMk/>
          <pc:sldMk cId="340191264" sldId="295"/>
        </pc:sldMkLst>
        <pc:spChg chg="mod">
          <ac:chgData name="Borja alvaro Alvarez martinez" userId="cb60d621-5de2-4818-aa3b-0078489da728" providerId="ADAL" clId="{6AA87A7F-CAF4-4BC3-A9E9-39ADC2D7177A}" dt="2025-02-10T13:37:16.952" v="1366" actId="120"/>
          <ac:spMkLst>
            <pc:docMk/>
            <pc:sldMk cId="340191264" sldId="295"/>
            <ac:spMk id="3" creationId="{C4A3CE56-33C4-BEDF-04F4-FB1E9BEF906F}"/>
          </ac:spMkLst>
        </pc:spChg>
        <pc:spChg chg="mod">
          <ac:chgData name="Borja alvaro Alvarez martinez" userId="cb60d621-5de2-4818-aa3b-0078489da728" providerId="ADAL" clId="{6AA87A7F-CAF4-4BC3-A9E9-39ADC2D7177A}" dt="2025-02-10T13:56:28.046" v="2380" actId="20577"/>
          <ac:spMkLst>
            <pc:docMk/>
            <pc:sldMk cId="340191264" sldId="295"/>
            <ac:spMk id="6" creationId="{727A4428-957F-C8E1-263F-58FE660C80CC}"/>
          </ac:spMkLst>
        </pc:spChg>
      </pc:sldChg>
      <pc:sldChg chg="modSp add mod">
        <pc:chgData name="Borja alvaro Alvarez martinez" userId="cb60d621-5de2-4818-aa3b-0078489da728" providerId="ADAL" clId="{6AA87A7F-CAF4-4BC3-A9E9-39ADC2D7177A}" dt="2025-02-10T13:57:40.973" v="2420" actId="6549"/>
        <pc:sldMkLst>
          <pc:docMk/>
          <pc:sldMk cId="1496447874" sldId="296"/>
        </pc:sldMkLst>
        <pc:spChg chg="mod">
          <ac:chgData name="Borja alvaro Alvarez martinez" userId="cb60d621-5de2-4818-aa3b-0078489da728" providerId="ADAL" clId="{6AA87A7F-CAF4-4BC3-A9E9-39ADC2D7177A}" dt="2025-02-10T13:51:13.357" v="2199" actId="20577"/>
          <ac:spMkLst>
            <pc:docMk/>
            <pc:sldMk cId="1496447874" sldId="296"/>
            <ac:spMk id="3" creationId="{6135967E-780C-949A-5678-174D7D796FBA}"/>
          </ac:spMkLst>
        </pc:spChg>
        <pc:spChg chg="mod">
          <ac:chgData name="Borja alvaro Alvarez martinez" userId="cb60d621-5de2-4818-aa3b-0078489da728" providerId="ADAL" clId="{6AA87A7F-CAF4-4BC3-A9E9-39ADC2D7177A}" dt="2025-02-10T13:57:40.973" v="2420" actId="6549"/>
          <ac:spMkLst>
            <pc:docMk/>
            <pc:sldMk cId="1496447874" sldId="296"/>
            <ac:spMk id="6" creationId="{23564436-CA66-8A54-5B99-1FD3864D493E}"/>
          </ac:spMkLst>
        </pc:spChg>
      </pc:sldChg>
      <pc:sldChg chg="modSp add mod ord">
        <pc:chgData name="Borja alvaro Alvarez martinez" userId="cb60d621-5de2-4818-aa3b-0078489da728" providerId="ADAL" clId="{6AA87A7F-CAF4-4BC3-A9E9-39ADC2D7177A}" dt="2025-02-10T13:58:29.110" v="2427" actId="20577"/>
        <pc:sldMkLst>
          <pc:docMk/>
          <pc:sldMk cId="1387620296" sldId="297"/>
        </pc:sldMkLst>
        <pc:spChg chg="mod">
          <ac:chgData name="Borja alvaro Alvarez martinez" userId="cb60d621-5de2-4818-aa3b-0078489da728" providerId="ADAL" clId="{6AA87A7F-CAF4-4BC3-A9E9-39ADC2D7177A}" dt="2025-02-10T13:51:24.716" v="2218" actId="20577"/>
          <ac:spMkLst>
            <pc:docMk/>
            <pc:sldMk cId="1387620296" sldId="297"/>
            <ac:spMk id="3" creationId="{756B7BF5-B189-4B8C-072A-F95EE59D0DB7}"/>
          </ac:spMkLst>
        </pc:spChg>
        <pc:spChg chg="mod">
          <ac:chgData name="Borja alvaro Alvarez martinez" userId="cb60d621-5de2-4818-aa3b-0078489da728" providerId="ADAL" clId="{6AA87A7F-CAF4-4BC3-A9E9-39ADC2D7177A}" dt="2025-02-10T13:58:29.110" v="2427" actId="20577"/>
          <ac:spMkLst>
            <pc:docMk/>
            <pc:sldMk cId="1387620296" sldId="297"/>
            <ac:spMk id="6" creationId="{C6A25CFE-B6E3-561E-64E3-FDAB07356125}"/>
          </ac:spMkLst>
        </pc:spChg>
      </pc:sldChg>
      <pc:sldChg chg="modSp add mod">
        <pc:chgData name="Borja alvaro Alvarez martinez" userId="cb60d621-5de2-4818-aa3b-0078489da728" providerId="ADAL" clId="{6AA87A7F-CAF4-4BC3-A9E9-39ADC2D7177A}" dt="2025-02-10T13:59:37.665" v="2439" actId="255"/>
        <pc:sldMkLst>
          <pc:docMk/>
          <pc:sldMk cId="1100478025" sldId="298"/>
        </pc:sldMkLst>
        <pc:spChg chg="mod">
          <ac:chgData name="Borja alvaro Alvarez martinez" userId="cb60d621-5de2-4818-aa3b-0078489da728" providerId="ADAL" clId="{6AA87A7F-CAF4-4BC3-A9E9-39ADC2D7177A}" dt="2025-02-10T13:52:00.996" v="2246" actId="20577"/>
          <ac:spMkLst>
            <pc:docMk/>
            <pc:sldMk cId="1100478025" sldId="298"/>
            <ac:spMk id="3" creationId="{25AD7497-007A-08E3-2F20-61E6982A90E2}"/>
          </ac:spMkLst>
        </pc:spChg>
        <pc:spChg chg="mod">
          <ac:chgData name="Borja alvaro Alvarez martinez" userId="cb60d621-5de2-4818-aa3b-0078489da728" providerId="ADAL" clId="{6AA87A7F-CAF4-4BC3-A9E9-39ADC2D7177A}" dt="2025-02-10T13:59:37.665" v="2439" actId="255"/>
          <ac:spMkLst>
            <pc:docMk/>
            <pc:sldMk cId="1100478025" sldId="298"/>
            <ac:spMk id="6" creationId="{1E58182A-FFF4-2228-16AE-2CA79859DFB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11C4B-412E-214C-8147-5C49766EC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7B6A2B-311E-6B47-9508-3C44BA35F1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43323-2E6E-E945-8C29-E4099C5A8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15762-2563-DB40-AC75-EE912FCC0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64B91-B173-3A4E-8937-B1F7C242E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6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71168-9A19-BA4A-AF5F-0E115837E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937097-CAD9-F44F-B838-A838D6420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4F848-9179-8944-8B6F-0DAC9C066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650C4-D229-C14E-8192-DB8B8C3AD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E2B50-B836-804C-8E49-83301EDEC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95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B16806-EF63-5D4D-A432-6B4D2550C7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6AF84-BE81-8D41-B12B-E720DE89DF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0B0F-F80D-2B47-BF8E-C2EDED5D2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D4232-44CF-A849-8EE8-D19D666BE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F4878-3032-FF4A-A980-8EC6EAD46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2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06536-24F0-994D-80D6-09AAADCB7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0B878-7C4B-344A-882C-18A939FA6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5F998-17E4-414A-8408-BA6439E2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F00BA-0EBE-6B42-B3CB-9ADBC33CE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E1321-76D1-9A42-B6B5-E3AF37C58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59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3FC4F-71A9-3347-8226-DE8767BE9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4BBD9-D069-824D-814F-09D94FC46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72413-3700-7B45-9E50-BA3B66D96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B61B7-1A7B-834F-92BF-5DD2116FF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5C412-A92F-4E47-9722-F53E32868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46010-5D37-7A44-B016-E89DCD91B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E6CC9-4D66-F841-B6F6-66D9A9764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4BFE4B-F51E-E843-AF23-AB3C1A8D4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CD29BE-3DE7-CD4F-9F3C-77E2492BF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F3BEC1-DC53-2540-AFCF-CC73F850B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A2F21-FE46-7947-9E62-788B8528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5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D13C7-7863-0241-9957-2E96C54C7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42A8A-E2BA-994A-85AC-A5C690E6D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2E6E5E-A98D-5948-9043-B13B62A6D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D6F941-0F04-004C-846C-E633AC6F69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2D2561-7159-514A-84EF-8A09E16BA5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06AFF4-616B-884C-A2C7-D9AEC4FCD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3702FD-427C-8545-94D8-71CF60E1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706B21-EE44-114B-AB9F-BD70FB30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6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860DB-F638-1B41-B5CB-3FA175BF7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2F70CE-42E0-0245-8818-48E373036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AB3474-3B5B-3E46-8A54-99D8DF0AC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A27BC8-BCD6-9149-A06E-880CFCE7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27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E9FEDE-EA0A-FB4D-A2DE-C880E15E3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1F018F-B42F-5640-8CDF-FF57FB4E6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0118F4-EF7B-3047-98C4-58283B14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48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34B38-795B-A04E-9E8F-A72CE2D73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95EFB-669B-0944-BFC6-082174744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9F6222-A964-FC41-8274-F7682C0A4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5EB6E-8650-6A45-BFB8-6F3C93739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EBCE0-2F79-F746-8460-84E918786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97FFF-5E61-7C41-82F8-9E914C2E9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41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CE828-C0A1-7340-A355-3547723FE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1B7E83-C13F-2F48-9371-851E7C663D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50C30F-7AEB-1A4E-8F0B-1E679CCD2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9AF38-7E17-B842-A249-116E30C8A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90066-8362-2345-AAED-191054F4E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B9963-B9A0-8F42-A563-482EFDF87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3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A128A1-8BB5-F249-BF2D-5428AC4E0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8496A1-AF66-1B40-AEF0-C9E401F60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54377-9122-B744-A482-961970A8B9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3A84C-8EB6-4147-B330-E4ADB7D10F7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1377A-98A5-CB4C-A2AD-EACCBB0A9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0A11D-10A5-B84B-B967-0AD16F69D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C83F-F638-704E-9CEF-87591B6B05D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90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rain, nature, tiled&#10;&#10;Description automatically generated">
            <a:extLst>
              <a:ext uri="{FF2B5EF4-FFF2-40B4-BE49-F238E27FC236}">
                <a16:creationId xmlns:a16="http://schemas.microsoft.com/office/drawing/2014/main" id="{1B1879F0-CF4C-E148-A0A9-D37AE2C881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75" r="61605"/>
          <a:stretch/>
        </p:blipFill>
        <p:spPr>
          <a:xfrm>
            <a:off x="1" y="0"/>
            <a:ext cx="468321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B71F76-548E-E549-BDEF-2BF0AD96D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9565" y="1427470"/>
            <a:ext cx="6877878" cy="726103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chemeClr val="bg1"/>
                </a:solidFill>
                <a:latin typeface="Arial Nova" panose="020B0504020202020204" pitchFamily="34" charset="0"/>
              </a:rPr>
              <a:t>Industry Advisory Board</a:t>
            </a: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62C97CF5-8066-2D43-8799-50105F6818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456" y="5565960"/>
            <a:ext cx="2597493" cy="89568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F7F6185-47AE-744E-BD6D-E1DE66E14A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4969565" y="2153573"/>
            <a:ext cx="6877878" cy="837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D80C72-D8D1-EA92-CEB9-38CE589D85C7}"/>
              </a:ext>
            </a:extLst>
          </p:cNvPr>
          <p:cNvSpPr txBox="1"/>
          <p:nvPr/>
        </p:nvSpPr>
        <p:spPr>
          <a:xfrm>
            <a:off x="4837043" y="2584853"/>
            <a:ext cx="67646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>
                <a:solidFill>
                  <a:schemeClr val="bg1"/>
                </a:solidFill>
                <a:latin typeface="Arial Nova" panose="020B0504020202020204" pitchFamily="34" charset="0"/>
              </a:rPr>
              <a:t>11-02-2025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68886D-F528-17CD-3BAD-82EA82839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56" y="1427470"/>
            <a:ext cx="31623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7">
            <a:extLst>
              <a:ext uri="{FF2B5EF4-FFF2-40B4-BE49-F238E27FC236}">
                <a16:creationId xmlns:a16="http://schemas.microsoft.com/office/drawing/2014/main" id="{38224BE1-A4B6-062A-CE3C-2E573F40D2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927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0F913-CE2E-ADE1-E8C5-0E633C872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729D759-3161-5199-1A01-6D9353DDAC6A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F29CAB9E-505D-EA15-073D-ADF1DADB0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56B7BF5-B189-4B8C-072A-F95EE59D0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Activity on assessment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A25CFE-B6E3-561E-64E3-FDAB07356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b="1"/>
              <a:t>Complete each assessment card</a:t>
            </a:r>
            <a:r>
              <a:rPr lang="en-GB" sz="3200"/>
              <a:t> by discussing assessment examples and their own pros and cons.</a:t>
            </a:r>
            <a:endParaRPr lang="en-GB" sz="3200">
              <a:ea typeface="Calibri"/>
              <a:cs typeface="Calibri"/>
            </a:endParaRPr>
          </a:p>
          <a:p>
            <a:r>
              <a:rPr lang="en-GB" sz="3200" b="1"/>
              <a:t>Rate each card</a:t>
            </a:r>
            <a:r>
              <a:rPr lang="en-GB" sz="3200"/>
              <a:t> from 1 (not appealing at all) to 5 (perfect option).</a:t>
            </a:r>
            <a:endParaRPr lang="en-GB" sz="3200">
              <a:ea typeface="Calibri"/>
              <a:cs typeface="Calibri"/>
            </a:endParaRPr>
          </a:p>
          <a:p>
            <a:r>
              <a:rPr lang="en-GB" sz="3200" b="1"/>
              <a:t>Reflect </a:t>
            </a:r>
            <a:r>
              <a:rPr lang="en-GB" sz="3200"/>
              <a:t>on your pros and cons and the reasons for your rating.</a:t>
            </a:r>
            <a:endParaRPr lang="en-GB"/>
          </a:p>
          <a:p>
            <a:endParaRPr lang="en-GB" sz="4000" b="1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1387620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DA96B-BED2-023D-7DA5-278E5D773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DC64F7-F80F-3ABA-1055-4CC7DE300DFC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FB6BAB77-1C93-5CFA-1730-35C36669B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5AD7497-007A-08E3-2F20-61E6982A9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Activity on product package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58182A-FFF4-2228-16AE-2CA79859D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b="1">
                <a:effectLst/>
              </a:rPr>
              <a:t>Combine the delivery and assessment cards</a:t>
            </a:r>
            <a:r>
              <a:rPr lang="en-GB">
                <a:effectLst/>
              </a:rPr>
              <a:t> to create your ideal course package(s). Discuss why you made these choices. Consider different packages for different group types (e.g. group size, learner level of expertise etc).  </a:t>
            </a:r>
            <a:endParaRPr lang="en-GB" b="1">
              <a:ea typeface="Calibri"/>
              <a:cs typeface="Calibri"/>
            </a:endParaRPr>
          </a:p>
          <a:p>
            <a:r>
              <a:rPr lang="en-GB" b="1"/>
              <a:t>Value voting</a:t>
            </a:r>
            <a:r>
              <a:rPr lang="en-GB"/>
              <a:t>: Place your coins on the course package you’ve created to indicate the perceived financial value of each. </a:t>
            </a:r>
            <a:endParaRPr lang="en-GB" b="1"/>
          </a:p>
          <a:p>
            <a:r>
              <a:rPr lang="en-GB" b="1"/>
              <a:t>Discuss</a:t>
            </a:r>
            <a:r>
              <a:rPr lang="en-GB"/>
              <a:t> the reasons for your valuation.</a:t>
            </a:r>
            <a:endParaRPr lang="en-GB" b="1"/>
          </a:p>
          <a:p>
            <a:endParaRPr lang="en-GB" sz="4000" b="1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1100478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5092C-6027-302D-30A0-D9BB40C7C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C4B2626-F3C5-6AFD-3CF6-64F5A71138C2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9D6737F-2D1D-8FA1-DDD0-EAF468B51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4D52AF7-496B-931A-54C7-2858CF0C1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Some product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A8CA50-69F4-19CE-B045-067D9DE59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>
            <a:normAutofit/>
          </a:bodyPr>
          <a:lstStyle/>
          <a:p>
            <a:r>
              <a:rPr lang="en-GB" sz="3000"/>
              <a:t>Any decision comes with trade-offs</a:t>
            </a:r>
          </a:p>
          <a:p>
            <a:r>
              <a:rPr lang="en-GB" sz="3000"/>
              <a:t>Off-the-shelf delivery necessitates automated assessment</a:t>
            </a:r>
          </a:p>
          <a:p>
            <a:r>
              <a:rPr lang="en-GB" sz="3000"/>
              <a:t>Hybrid delivery is much more similar to postgraduate credit bearing products</a:t>
            </a:r>
          </a:p>
          <a:p>
            <a:r>
              <a:rPr lang="en-GB" sz="3000"/>
              <a:t>Differences in resourcing needs would entail difference in </a:t>
            </a:r>
            <a:r>
              <a:rPr lang="en-GB" sz="3000" err="1"/>
              <a:t>pricepoints</a:t>
            </a:r>
            <a:r>
              <a:rPr lang="en-GB" sz="3000"/>
              <a:t> for each product </a:t>
            </a:r>
          </a:p>
          <a:p>
            <a:endParaRPr lang="en-GB" sz="3000"/>
          </a:p>
          <a:p>
            <a:pPr marL="0" indent="0">
              <a:buNone/>
            </a:pPr>
            <a:endParaRPr lang="en-GB" sz="3000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3431400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0407E-C7AE-70D1-0080-3DF99DCED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66A6CCC-265B-4245-924F-F2167C73A148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54DC55D9-5461-8688-734D-83C6C3064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FFB218E-5F47-9C86-E3B9-E76C4A150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Some product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97D438-F165-A8C4-160F-4619141AF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sz="3000"/>
              <a:t>Again, any decision comes with (substantial?) trade-offs</a:t>
            </a:r>
          </a:p>
          <a:p>
            <a:r>
              <a:rPr lang="en-GB" sz="3000"/>
              <a:t>Manually assessed products bear more similarity to postgraduate credit bearing content, and have an increased notional learning time</a:t>
            </a:r>
          </a:p>
          <a:p>
            <a:r>
              <a:rPr lang="en-GB" sz="3000"/>
              <a:t>Manually assessed products allow us to deploy work-place relevant assessment, fine-tuning the transferred skills</a:t>
            </a:r>
          </a:p>
          <a:p>
            <a:r>
              <a:rPr lang="en-GB" sz="3000"/>
              <a:t>Automatic assessment however offers a potentially much lower </a:t>
            </a:r>
            <a:r>
              <a:rPr lang="en-GB" sz="3000" err="1"/>
              <a:t>pricepoint</a:t>
            </a:r>
            <a:endParaRPr lang="en-GB" sz="3000"/>
          </a:p>
          <a:p>
            <a:r>
              <a:rPr lang="en-GB" sz="3000"/>
              <a:t>Automatic assessment offers much more flexibility to the course taker, in terms of enrolment, pacing, and assessment date</a:t>
            </a:r>
          </a:p>
          <a:p>
            <a:endParaRPr lang="en-GB" sz="3000"/>
          </a:p>
          <a:p>
            <a:pPr marL="0" indent="0">
              <a:buNone/>
            </a:pPr>
            <a:endParaRPr lang="en-GB" sz="3000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463931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2DFA6F-7DA7-D349-B20B-36DEA7AC608E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C0940EA1-FA44-6E4D-9E44-04E3EE3F0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067C1A4-0D51-E754-629E-51983C56B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Having the cake and eating it?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E00096-A1EF-B30E-73FB-F6A6D9E97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sz="3400"/>
              <a:t>The decision in regards of assessment and delivery might be in practice interlinked</a:t>
            </a:r>
          </a:p>
          <a:p>
            <a:r>
              <a:rPr lang="en-GB" sz="3400"/>
              <a:t>However:</a:t>
            </a:r>
            <a:endParaRPr lang="en-GB" sz="3000"/>
          </a:p>
          <a:p>
            <a:pPr lvl="1"/>
            <a:r>
              <a:rPr lang="en-GB" sz="3000"/>
              <a:t>The content might be offered off-the-shelf with automated assessment as a certificate</a:t>
            </a:r>
          </a:p>
          <a:p>
            <a:pPr lvl="1"/>
            <a:r>
              <a:rPr lang="en-GB" sz="3000"/>
              <a:t>The same content may be offered (standalone or staked) with one of the three forms of assessment outlined before as a fully fledged </a:t>
            </a:r>
            <a:r>
              <a:rPr lang="en-GB" sz="3000" err="1"/>
              <a:t>microcredential</a:t>
            </a:r>
            <a:r>
              <a:rPr lang="en-GB" sz="3000"/>
              <a:t> (approx. +20% notional learning time)</a:t>
            </a:r>
          </a:p>
          <a:p>
            <a:pPr lvl="1"/>
            <a:r>
              <a:rPr lang="en-GB" sz="3000"/>
              <a:t>Combinations of the above can be marketed for customers interested on bespoke solutions on a case by case basis</a:t>
            </a:r>
          </a:p>
        </p:txBody>
      </p:sp>
    </p:spTree>
    <p:extLst>
      <p:ext uri="{BB962C8B-B14F-4D97-AF65-F5344CB8AC3E}">
        <p14:creationId xmlns:p14="http://schemas.microsoft.com/office/powerpoint/2010/main" val="1584050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C34E2-B550-6F0E-D16E-D6F23ABD2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EF10A09-D1E3-7C3D-DE5F-E9C45AE013EC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5F8695CC-425E-ACCD-9D28-976D21280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ACC3290-1CBF-0710-518A-FA8B3FB23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/>
              <a:t>Potential options for delivery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2C437B-48F1-877A-30C8-44B29085A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GB" sz="3200"/>
          </a:p>
          <a:p>
            <a:pPr lvl="1"/>
            <a:endParaRPr lang="en-GB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4C411F7-587A-2CEC-6A2F-713EB7339FAA}"/>
              </a:ext>
            </a:extLst>
          </p:cNvPr>
          <p:cNvGraphicFramePr>
            <a:graphicFrameLocks noGrp="1"/>
          </p:cNvGraphicFramePr>
          <p:nvPr/>
        </p:nvGraphicFramePr>
        <p:xfrm>
          <a:off x="1687968" y="1460267"/>
          <a:ext cx="9085656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8552">
                  <a:extLst>
                    <a:ext uri="{9D8B030D-6E8A-4147-A177-3AD203B41FA5}">
                      <a16:colId xmlns:a16="http://schemas.microsoft.com/office/drawing/2014/main" val="3002053600"/>
                    </a:ext>
                  </a:extLst>
                </a:gridCol>
                <a:gridCol w="3028552">
                  <a:extLst>
                    <a:ext uri="{9D8B030D-6E8A-4147-A177-3AD203B41FA5}">
                      <a16:colId xmlns:a16="http://schemas.microsoft.com/office/drawing/2014/main" val="3075958681"/>
                    </a:ext>
                  </a:extLst>
                </a:gridCol>
                <a:gridCol w="3028552">
                  <a:extLst>
                    <a:ext uri="{9D8B030D-6E8A-4147-A177-3AD203B41FA5}">
                      <a16:colId xmlns:a16="http://schemas.microsoft.com/office/drawing/2014/main" val="4181073676"/>
                    </a:ext>
                  </a:extLst>
                </a:gridCol>
              </a:tblGrid>
              <a:tr h="574923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Fully off-the-shelf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Hybrid delivery (async. content, paced delivery)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Bespoke delivery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448930"/>
                  </a:ext>
                </a:extLst>
              </a:tr>
              <a:tr h="57492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Asynchronous content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Full delivery from enrolment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On-demand assessment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Flexible enrolment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Asynchronous content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Paced delivery (i.e. weekly)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Pre-determined assessment dates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Rolling enrolment (i.e. monthly)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Allows for synchronous/asynchronous delivery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Enrolment and assessment tailored to each potential customer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Identical content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221619"/>
                  </a:ext>
                </a:extLst>
              </a:tr>
              <a:tr h="57492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Least resource intensive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Requires automated assessment by default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Potential lower perceived value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Need for product differentiation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Potentially more resource intensive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Does not require automated assessment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More similar to credit bearing structures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Most resource intensive option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Can be paired with any form of assessment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Usual pros/cons of bespoke product apply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457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084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2DFA6F-7DA7-D349-B20B-36DEA7AC608E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C0940EA1-FA44-6E4D-9E44-04E3EE3F0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067C1A4-0D51-E754-629E-51983C56B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/>
              <a:t>Potential options for assessment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E00096-A1EF-B30E-73FB-F6A6D9E97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GB"/>
          </a:p>
          <a:p>
            <a:pPr marL="457200" lvl="1" indent="0">
              <a:buNone/>
            </a:pPr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B748953-1CC5-A86D-0763-2D7D0D4A4E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147029"/>
              </p:ext>
            </p:extLst>
          </p:nvPr>
        </p:nvGraphicFramePr>
        <p:xfrm>
          <a:off x="2032000" y="1797028"/>
          <a:ext cx="8128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6780480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0589460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020455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01822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Automated assessment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/>
                        <a:t>Non-automated assessment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8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Any variant of multiple-choice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Portfolio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Case-study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Moot task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755118"/>
                  </a:ext>
                </a:extLst>
              </a:tr>
              <a:tr h="329279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Allows fully off-the-shelf delivery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/>
                        <a:t>For practical reasons, likely requiring specific submission dates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024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Does not require staff resource to grade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/>
                        <a:t>As envisioned, requires staff resource to grade and potentially feedback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42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Difficult to differentiate from regular workplace training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/>
                        <a:t>Similar to other forms of assessment frequent across postgraduate learning, including existing remote programmes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470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937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rain, nature, tiled&#10;&#10;Description automatically generated">
            <a:extLst>
              <a:ext uri="{FF2B5EF4-FFF2-40B4-BE49-F238E27FC236}">
                <a16:creationId xmlns:a16="http://schemas.microsoft.com/office/drawing/2014/main" id="{1B1879F0-CF4C-E148-A0A9-D37AE2C881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75" r="61605"/>
          <a:stretch/>
        </p:blipFill>
        <p:spPr>
          <a:xfrm>
            <a:off x="1" y="0"/>
            <a:ext cx="468321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B71F76-548E-E549-BDEF-2BF0AD96D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8627" y="607219"/>
            <a:ext cx="5486401" cy="1655762"/>
          </a:xfrm>
        </p:spPr>
        <p:txBody>
          <a:bodyPr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5300">
                <a:solidFill>
                  <a:schemeClr val="bg1"/>
                </a:solidFill>
                <a:latin typeface="Arial Nova" panose="020B0504020202020204" pitchFamily="34" charset="0"/>
              </a:rPr>
              <a:t>Criminology</a:t>
            </a:r>
            <a:br>
              <a:rPr lang="en-US">
                <a:solidFill>
                  <a:schemeClr val="bg1"/>
                </a:solidFill>
                <a:latin typeface="Arial Nova" panose="020B0504020202020204" pitchFamily="34" charset="0"/>
              </a:rPr>
            </a:br>
            <a:r>
              <a:rPr lang="en-US" sz="3600">
                <a:solidFill>
                  <a:schemeClr val="bg1"/>
                </a:solidFill>
                <a:latin typeface="Arial Nova" panose="020B0504020202020204" pitchFamily="34" charset="0"/>
              </a:rPr>
              <a:t>School of Social Sciences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F525D8-1793-BC46-9D12-06BA888C5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73165" y="4761835"/>
            <a:ext cx="6261100" cy="1488946"/>
          </a:xfrm>
        </p:spPr>
        <p:txBody>
          <a:bodyPr>
            <a:normAutofit/>
          </a:bodyPr>
          <a:lstStyle/>
          <a:p>
            <a:pPr algn="l"/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62C97CF5-8066-2D43-8799-50105F6818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441" y="5506308"/>
            <a:ext cx="2597493" cy="89568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F7F6185-47AE-744E-BD6D-E1DE66E14A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6718" y="2390003"/>
            <a:ext cx="6261100" cy="76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72C0A1-EFD8-3C0F-3CA7-97C24B850B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182" y="800100"/>
            <a:ext cx="31623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51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4421F-1559-F383-08CE-12EAC28F6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CB3F20-9242-F217-BAB1-DFE5EC9FAFD6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42625F83-587F-7D17-BE15-040AF30D6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4A3CE56-33C4-BEDF-04F4-FB1E9BEF9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/>
            <a:r>
              <a:rPr lang="en-GB" sz="4400" b="1"/>
              <a:t>IAB Agenda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7A4428-957F-C8E1-263F-58FE660C8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000"/>
              <a:t>Lunch and coffee </a:t>
            </a:r>
          </a:p>
          <a:p>
            <a:r>
              <a:rPr lang="en-GB" sz="3000"/>
              <a:t>Introducing the session </a:t>
            </a:r>
            <a:endParaRPr lang="en-GB" sz="3000">
              <a:ea typeface="Calibri"/>
              <a:cs typeface="Calibri"/>
            </a:endParaRPr>
          </a:p>
          <a:p>
            <a:r>
              <a:rPr lang="en-GB" sz="3000"/>
              <a:t>Overview of </a:t>
            </a:r>
            <a:r>
              <a:rPr lang="en-GB" sz="3000" err="1"/>
              <a:t>microcredentials</a:t>
            </a:r>
            <a:r>
              <a:rPr lang="en-GB" sz="3000"/>
              <a:t> delivery options </a:t>
            </a:r>
            <a:endParaRPr lang="en-GB" sz="3000">
              <a:ea typeface="Calibri"/>
              <a:cs typeface="Calibri"/>
            </a:endParaRPr>
          </a:p>
          <a:p>
            <a:r>
              <a:rPr lang="en-GB" sz="3000"/>
              <a:t>Delivery activity </a:t>
            </a:r>
            <a:endParaRPr lang="en-GB" sz="3000">
              <a:ea typeface="Calibri" panose="020F0502020204030204"/>
              <a:cs typeface="Calibri" panose="020F0502020204030204"/>
            </a:endParaRPr>
          </a:p>
          <a:p>
            <a:r>
              <a:rPr lang="en-GB" sz="3000"/>
              <a:t>Overview of </a:t>
            </a:r>
            <a:r>
              <a:rPr lang="en-GB" sz="3000" err="1"/>
              <a:t>microcredentials</a:t>
            </a:r>
            <a:r>
              <a:rPr lang="en-GB" sz="3000"/>
              <a:t> assessment options</a:t>
            </a:r>
          </a:p>
          <a:p>
            <a:r>
              <a:rPr lang="en-GB" sz="3000"/>
              <a:t>Assessment activity </a:t>
            </a:r>
          </a:p>
          <a:p>
            <a:r>
              <a:rPr lang="en-GB" sz="3000"/>
              <a:t>Combinations and value activity </a:t>
            </a:r>
            <a:endParaRPr lang="en-GB" sz="3000">
              <a:ea typeface="Calibri" panose="020F0502020204030204"/>
              <a:cs typeface="Calibri" panose="020F0502020204030204"/>
            </a:endParaRPr>
          </a:p>
          <a:p>
            <a:r>
              <a:rPr lang="en-GB" sz="3000"/>
              <a:t>IAB closing discussion</a:t>
            </a:r>
            <a:endParaRPr lang="en-GB" sz="30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sz="3000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34019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2F2A4-70DF-6DD0-B26D-8DB0522E2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E4EFEB-13CF-5B3B-30CC-9E4F0C460274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50056980-F1FD-8C12-749A-CDD8D556D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BDE891F-4380-11EA-8363-F13BE6113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Option 1: on demand delivery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D85EDE-CAA1-A744-8BB1-AFA1BF0E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000"/>
              <a:t>Entirely asynchronous content</a:t>
            </a:r>
          </a:p>
          <a:p>
            <a:pPr lvl="1"/>
            <a:r>
              <a:rPr lang="en-GB" sz="2600"/>
              <a:t>Allows flexible enrolment</a:t>
            </a:r>
          </a:p>
          <a:p>
            <a:pPr lvl="1"/>
            <a:r>
              <a:rPr lang="en-GB" sz="2600"/>
              <a:t>Allows flexible completion</a:t>
            </a:r>
            <a:endParaRPr lang="en-GB" sz="2600">
              <a:ea typeface="Calibri"/>
              <a:cs typeface="Calibri"/>
            </a:endParaRPr>
          </a:p>
          <a:p>
            <a:r>
              <a:rPr lang="en-GB" sz="3000"/>
              <a:t>Can be delivered in full on enrolment (self-paced)</a:t>
            </a:r>
            <a:endParaRPr lang="en-GB" sz="3000">
              <a:ea typeface="Calibri"/>
              <a:cs typeface="Calibri"/>
            </a:endParaRPr>
          </a:p>
          <a:p>
            <a:r>
              <a:rPr lang="en-GB" sz="3000"/>
              <a:t>Assessment is available on demand on content completion</a:t>
            </a:r>
          </a:p>
          <a:p>
            <a:pPr marL="0" indent="0">
              <a:buNone/>
            </a:pPr>
            <a:endParaRPr lang="en-GB" sz="3000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57165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59CDB-FBAD-3D56-5C06-7D55A87EE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1F0C2F-E839-A12C-6903-DBCB9F7BD4F4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A067723D-F876-6AEF-B6CB-C2DB52232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8E15368-08C0-87B2-FDF8-5D1C5F378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Option 2: semi-flexible delivery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880EE-BD0E-2817-639D-0CA70A7EA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>
            <a:normAutofit/>
          </a:bodyPr>
          <a:lstStyle/>
          <a:p>
            <a:r>
              <a:rPr lang="en-GB" sz="3000"/>
              <a:t>Asynchronous content, with the possibility of synchronous (online or face-to-face) elements</a:t>
            </a:r>
          </a:p>
          <a:p>
            <a:pPr lvl="1"/>
            <a:r>
              <a:rPr lang="en-GB" sz="2600"/>
              <a:t>Fixed enrolment dates (i.e. monthly window)</a:t>
            </a:r>
          </a:p>
          <a:p>
            <a:pPr lvl="1"/>
            <a:r>
              <a:rPr lang="en-GB" sz="2600"/>
              <a:t>Key dates are fixed (deadlines), albeit flexibly.</a:t>
            </a:r>
          </a:p>
          <a:p>
            <a:r>
              <a:rPr lang="en-GB" sz="3000"/>
              <a:t>Is delivered on a module-by-module basis (controlled pacing)</a:t>
            </a:r>
          </a:p>
          <a:p>
            <a:r>
              <a:rPr lang="en-GB" sz="3000"/>
              <a:t>Assessment is available on predetermined fixed dates, and subject to content completion</a:t>
            </a:r>
          </a:p>
          <a:p>
            <a:pPr marL="0" indent="0">
              <a:buNone/>
            </a:pPr>
            <a:endParaRPr lang="en-GB" sz="3000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4083492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32808-A5A8-1120-0C4D-1FA3714F8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664ABC-D9EE-E336-BBE4-55DB8122EB5B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FDC0152-90DB-11B6-914B-FFCFD640E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26DB246-88E2-40E8-6B5C-9D38F5402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Option 3: bespoke delivery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EE1B5-70FF-D73D-C1F7-9C595BE06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>
            <a:normAutofit/>
          </a:bodyPr>
          <a:lstStyle/>
          <a:p>
            <a:r>
              <a:rPr lang="en-GB" sz="3000"/>
              <a:t>Provides specific partners with the option of synchronous/asynchronous/mixed delivery</a:t>
            </a:r>
          </a:p>
          <a:p>
            <a:pPr lvl="1"/>
            <a:r>
              <a:rPr lang="en-GB" sz="2600"/>
              <a:t>Enrolment and assessment subject to specific needs</a:t>
            </a:r>
          </a:p>
          <a:p>
            <a:pPr lvl="1"/>
            <a:r>
              <a:rPr lang="en-GB" sz="2600"/>
              <a:t>Requires completion by specific dates as agreed</a:t>
            </a:r>
          </a:p>
          <a:p>
            <a:r>
              <a:rPr lang="en-GB" sz="3400"/>
              <a:t>Delivered at a customer-specific pacing</a:t>
            </a:r>
          </a:p>
          <a:p>
            <a:r>
              <a:rPr lang="en-GB" sz="3000"/>
              <a:t>While the bulk of the content is retained, assessment can be made specific on a case-by-case basis</a:t>
            </a:r>
          </a:p>
          <a:p>
            <a:pPr marL="0" indent="0">
              <a:buNone/>
            </a:pPr>
            <a:endParaRPr lang="en-GB" sz="3000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2139629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B21F4-AFF6-B858-D4AD-6E34C601A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EA2670-C664-01D2-20BD-5FD192DF2EDB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4049D727-A9B5-602F-16ED-44B88B3A8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135967E-780C-949A-5678-174D7D796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Activity on delivery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564436-CA66-8A54-5B99-1FD3864D4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b="1"/>
              <a:t>Complete each delivery card</a:t>
            </a:r>
            <a:r>
              <a:rPr lang="en-GB" sz="3200"/>
              <a:t> by discussing your own pros and cons for each delivery option.</a:t>
            </a:r>
            <a:endParaRPr lang="en-GB" sz="3200" b="1">
              <a:ea typeface="Calibri"/>
              <a:cs typeface="Calibri"/>
            </a:endParaRPr>
          </a:p>
          <a:p>
            <a:r>
              <a:rPr lang="en-GB" sz="3200" b="1"/>
              <a:t>Rate each card</a:t>
            </a:r>
            <a:r>
              <a:rPr lang="en-GB" sz="3200"/>
              <a:t> from 1 (not appealing at all) to 5 (perfect option).</a:t>
            </a:r>
            <a:endParaRPr lang="en-GB" sz="4000" b="1"/>
          </a:p>
          <a:p>
            <a:r>
              <a:rPr lang="en-GB" sz="3200" b="1"/>
              <a:t>Reflect </a:t>
            </a:r>
            <a:r>
              <a:rPr lang="en-GB" sz="3200"/>
              <a:t>on your pros and cons and the reasons for your rating.</a:t>
            </a:r>
            <a:endParaRPr lang="en-GB" sz="3200" b="1">
              <a:ea typeface="Calibri"/>
              <a:cs typeface="Calibri"/>
            </a:endParaRPr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1496447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76ACC-C480-F1E8-86A4-A29E15233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7F43B1-A46F-7115-CE9D-E08CCB0D9DD6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DE471CA3-EA5E-E251-BCEF-B0D5F6BFC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F7D4E3D-D710-A70D-7A84-730C6439F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Option 1 : automated assessment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632A04-9F97-F80E-EFB2-A39C709F0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>
            <a:normAutofit/>
          </a:bodyPr>
          <a:lstStyle/>
          <a:p>
            <a:r>
              <a:rPr lang="en-GB" sz="3200"/>
              <a:t>In practice, any variant of multiple-choice testing</a:t>
            </a:r>
          </a:p>
          <a:p>
            <a:r>
              <a:rPr lang="en-GB" sz="3200"/>
              <a:t>Allows fully off-the-shelf, totally asynchronous, self-paced delivery</a:t>
            </a:r>
          </a:p>
          <a:p>
            <a:r>
              <a:rPr lang="en-GB" sz="3200"/>
              <a:t>Is not graded by academic staff, which in turns has implications </a:t>
            </a:r>
          </a:p>
          <a:p>
            <a:pPr marL="0" indent="0">
              <a:buNone/>
            </a:pPr>
            <a:endParaRPr lang="en-GB" sz="3000"/>
          </a:p>
          <a:p>
            <a:pPr marL="0" indent="0">
              <a:buNone/>
            </a:pPr>
            <a:endParaRPr lang="en-GB" sz="3000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991721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C4D6B-258A-424E-69BD-F0DA8A91B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D15259-E87D-AB5F-3ACE-75ED1E0762F9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68870519-7221-94F6-0126-275D1EC2E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4F670B9-8831-B37F-6E98-F306CFA7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Option 2: human-graded assessment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D18AE5-B5C6-4F41-4601-9BB43B5D5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>
            <a:normAutofit/>
          </a:bodyPr>
          <a:lstStyle/>
          <a:p>
            <a:r>
              <a:rPr lang="en-GB" sz="3000"/>
              <a:t>Provides a broad flexibility of evaluation activities, which in turn can have implications for the depth of learning/self-study</a:t>
            </a:r>
          </a:p>
          <a:p>
            <a:r>
              <a:rPr lang="en-GB" sz="3000"/>
              <a:t>The evaluation tools can be designed with a practical career-and-workplace focus</a:t>
            </a:r>
          </a:p>
          <a:p>
            <a:pPr lvl="1"/>
            <a:r>
              <a:rPr lang="en-GB" sz="2600"/>
              <a:t>Case studies</a:t>
            </a:r>
          </a:p>
          <a:p>
            <a:pPr lvl="1"/>
            <a:r>
              <a:rPr lang="en-GB" sz="2600"/>
              <a:t>Moot exercises/task</a:t>
            </a:r>
          </a:p>
          <a:p>
            <a:pPr lvl="1"/>
            <a:r>
              <a:rPr lang="en-GB" sz="2600"/>
              <a:t>Portfolio</a:t>
            </a:r>
          </a:p>
          <a:p>
            <a:r>
              <a:rPr lang="en-GB" sz="3000"/>
              <a:t>More engaging (with increased learning time) and in-line with postgraduate skillsets</a:t>
            </a:r>
          </a:p>
          <a:p>
            <a:pPr marL="0" indent="0">
              <a:buNone/>
            </a:pPr>
            <a:endParaRPr lang="en-GB" sz="3000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1415598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F014E-2784-4D93-90CA-22E0BD910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953AA6-492D-CF85-63EC-3B28F0000447}"/>
              </a:ext>
            </a:extLst>
          </p:cNvPr>
          <p:cNvSpPr/>
          <p:nvPr/>
        </p:nvSpPr>
        <p:spPr>
          <a:xfrm>
            <a:off x="0" y="-12357"/>
            <a:ext cx="12193200" cy="108000"/>
          </a:xfrm>
          <a:prstGeom prst="rect">
            <a:avLst/>
          </a:prstGeom>
          <a:solidFill>
            <a:srgbClr val="66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0C7281B3-AA44-088E-D390-279CCD4C9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6222657"/>
            <a:ext cx="628993" cy="35074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37333FF-D46A-739B-3B22-630ABEC44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GB" sz="4400" b="1"/>
              <a:t>Option 3: in-person assessment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C6C36-0393-E29C-DD1D-9A4007D52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44"/>
            <a:ext cx="10515600" cy="4351338"/>
          </a:xfrm>
        </p:spPr>
        <p:txBody>
          <a:bodyPr>
            <a:normAutofit/>
          </a:bodyPr>
          <a:lstStyle/>
          <a:p>
            <a:r>
              <a:rPr lang="en-GB" sz="3200"/>
              <a:t>Also entails a broad variety of possibilities, from discussions to presentation (interactive or traditional)</a:t>
            </a:r>
          </a:p>
          <a:p>
            <a:r>
              <a:rPr lang="en-GB" sz="3200"/>
              <a:t>Nominally in person, but can be adapted to remote/hybrid</a:t>
            </a:r>
          </a:p>
          <a:p>
            <a:r>
              <a:rPr lang="en-GB" sz="3200"/>
              <a:t>These can be adapted to a range of professional contexts</a:t>
            </a:r>
          </a:p>
          <a:p>
            <a:pPr lvl="1"/>
            <a:r>
              <a:rPr lang="en-GB" sz="3200"/>
              <a:t>Presentation</a:t>
            </a:r>
          </a:p>
          <a:p>
            <a:pPr lvl="1"/>
            <a:r>
              <a:rPr lang="en-GB" sz="3200"/>
              <a:t>Guided discussion</a:t>
            </a:r>
          </a:p>
          <a:p>
            <a:r>
              <a:rPr lang="en-GB" sz="3200"/>
              <a:t>It is also graded by staff</a:t>
            </a:r>
            <a:endParaRPr lang="en-GB" sz="3000"/>
          </a:p>
          <a:p>
            <a:endParaRPr lang="en-GB" sz="3000"/>
          </a:p>
          <a:p>
            <a:endParaRPr lang="en-GB" sz="3000"/>
          </a:p>
          <a:p>
            <a:pPr lvl="1"/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44878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6F52D8"/>
      </a:dk2>
      <a:lt2>
        <a:srgbClr val="EAE5EB"/>
      </a:lt2>
      <a:accent1>
        <a:srgbClr val="9B57D3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EE8220E0596C40B7F27A779B7F189A" ma:contentTypeVersion="10" ma:contentTypeDescription="Create a new document." ma:contentTypeScope="" ma:versionID="83b869b4c8fa8f86acb39f7ce1175569">
  <xsd:schema xmlns:xsd="http://www.w3.org/2001/XMLSchema" xmlns:xs="http://www.w3.org/2001/XMLSchema" xmlns:p="http://schemas.microsoft.com/office/2006/metadata/properties" xmlns:ns2="dc43c852-4db5-45fb-8564-c239d47148d8" xmlns:ns3="8655c513-9926-401c-96a5-bab77523fc8b" targetNamespace="http://schemas.microsoft.com/office/2006/metadata/properties" ma:root="true" ma:fieldsID="94bc006dcdb4f4edf3efd926cf990b3e" ns2:_="" ns3:_="">
    <xsd:import namespace="dc43c852-4db5-45fb-8564-c239d47148d8"/>
    <xsd:import namespace="8655c513-9926-401c-96a5-bab77523fc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43c852-4db5-45fb-8564-c239d47148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55c513-9926-401c-96a5-bab77523fc8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55c513-9926-401c-96a5-bab77523fc8b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E6811E-781A-4832-9773-341B86FC89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43c852-4db5-45fb-8564-c239d47148d8"/>
    <ds:schemaRef ds:uri="8655c513-9926-401c-96a5-bab77523fc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3535BA-8CA1-4724-9C30-82CE486283A5}">
  <ds:schemaRefs>
    <ds:schemaRef ds:uri="http://schemas.microsoft.com/office/2006/metadata/properties"/>
    <ds:schemaRef ds:uri="http://schemas.microsoft.com/office/infopath/2007/PartnerControls"/>
    <ds:schemaRef ds:uri="8655c513-9926-401c-96a5-bab77523fc8b"/>
  </ds:schemaRefs>
</ds:datastoreItem>
</file>

<file path=customXml/itemProps3.xml><?xml version="1.0" encoding="utf-8"?>
<ds:datastoreItem xmlns:ds="http://schemas.openxmlformats.org/officeDocument/2006/customXml" ds:itemID="{71425F1D-EB02-417D-A77D-5E44C57E40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Office Theme</vt:lpstr>
      <vt:lpstr>Industry Advisory Board</vt:lpstr>
      <vt:lpstr>IAB Agenda</vt:lpstr>
      <vt:lpstr>Option 1: on demand delivery</vt:lpstr>
      <vt:lpstr>Option 2: semi-flexible delivery</vt:lpstr>
      <vt:lpstr>Option 3: bespoke delivery</vt:lpstr>
      <vt:lpstr>Activity on delivery</vt:lpstr>
      <vt:lpstr>Option 1 : automated assessment</vt:lpstr>
      <vt:lpstr>Option 2: human-graded assessment</vt:lpstr>
      <vt:lpstr>Option 3: in-person assessment</vt:lpstr>
      <vt:lpstr>Activity on assessment</vt:lpstr>
      <vt:lpstr>Activity on product package</vt:lpstr>
      <vt:lpstr>Some product considerations</vt:lpstr>
      <vt:lpstr>Some product considerations</vt:lpstr>
      <vt:lpstr>Having the cake and eating it?</vt:lpstr>
      <vt:lpstr>Potential options for delivery</vt:lpstr>
      <vt:lpstr>Potential options for assessment</vt:lpstr>
      <vt:lpstr>Criminology School of Social Sciences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Myles Hayden</dc:creator>
  <cp:revision>4</cp:revision>
  <dcterms:created xsi:type="dcterms:W3CDTF">2021-10-20T16:48:27Z</dcterms:created>
  <dcterms:modified xsi:type="dcterms:W3CDTF">2025-02-11T12:08:42Z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0x010100D7EE8220E0596C40B7F27A779B7F189A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_activity">
    <vt:lpwstr>{"FileActivityType":"9","FileActivityTimeStamp":"2025-02-11T11:23:14.010Z","FileActivityUsersOnPage":[{"DisplayName":"Amelie Mons","Id":"amelie.mons@manchester.ac.uk"},{"DisplayName":"Angela Davies","Id":"angela.davies@manchester.ac.uk"},{"DisplayName":"Trevor Humphreys","Id":"trevor.humphreys-2@manchester.ac.uk"},{"DisplayName":"Meropi Tzanetakis","Id":"meropi.tzanetakis@manchester.ac.uk"},{"DisplayName":"Rachel Kenyon","Id":"rachel.kenyon@manchester.ac.uk"}],"FileActivityNavigationId":null}</vt:lpwstr>
  </property>
  <property fmtid="{D5CDD505-2E9C-101B-9397-08002B2CF9AE}" pid="8" name="TriggerFlowInfo">
    <vt:lpwstr/>
  </property>
</Properties>
</file>