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5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0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5300-435F-4C42-9A0C-06316C8C52B3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7FFF-E429-4A20-9DAB-059F2C1A3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3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Service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7030A0"/>
                </a:solidFill>
              </a:rPr>
              <a:t>Learning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C00000"/>
                </a:solidFill>
              </a:rPr>
              <a:t>First language pilot programme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Public\Pictures\Sample Pictures\IMG-20180623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0778"/>
            <a:ext cx="8820472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9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Public\Pictures\Sample Pictures\IMG-20180623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6811"/>
            <a:ext cx="7118284" cy="53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3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Public\Pictures\Sample Pictures\IMG-20180623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7400"/>
            <a:ext cx="71888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2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Public\Pictures\Sample Pictures\IMG-20180623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72849"/>
            <a:ext cx="4088991" cy="54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6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314" name="Picture 2" descr="C:\Users\Public\Pictures\Sample Pictures\IMG-20180623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7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29" y="183396"/>
            <a:ext cx="82296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14338" name="Picture 2" descr="C:\Users\Public\Pictures\Sample Pictures\IMG-20180623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37923" cy="5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6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Public\Pictures\Sample Pictures\IMG-20180623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8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Public\Pictures\Sample Pictures\IMG-20180623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8792"/>
            <a:ext cx="4083917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6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Public\Pictures\Sample Pictures\IMG-20180623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39" y="1501264"/>
            <a:ext cx="3998980" cy="53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5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Public\Pictures\Sample Pictures\IMG-2018062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61" y="1529408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9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6640"/>
            <a:ext cx="82296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19458" name="Picture 2" descr="C:\Users\Public\Pictures\Sample Pictures\IMG-20180623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03394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2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Public\Pictures\Sample Pictures\IMG-20180623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0973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7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Public\Pictures\Sample Pictures\IMG-20180623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4" y="1436780"/>
            <a:ext cx="4065915" cy="54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en-GB"/>
          </a:p>
        </p:txBody>
      </p:sp>
      <p:pic>
        <p:nvPicPr>
          <p:cNvPr id="21506" name="Picture 2" descr="C:\Users\Public\Pictures\Sample Pictures\IMG-20180623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3597"/>
            <a:ext cx="7357325" cy="55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Public\Pictures\Sample Pictures\IMG-20180623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" y="1556792"/>
            <a:ext cx="9144000" cy="51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0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Public\Pictures\Sample Pictures\IMG-20180623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6704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1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Public\Pictures\Sample Pictures\IMG-20180623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5581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4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Public\Pictures\Sample Pictures\IMG-20180623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5402"/>
            <a:ext cx="7176797" cy="53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8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Public\Pictures\Sample Pictures\IMG-20180623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15" y="1484784"/>
            <a:ext cx="6768753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4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Public\Pictures\Sample Pictures\IMG-20180623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" y="1628800"/>
            <a:ext cx="9144000" cy="51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2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194" name="Picture 2" descr="C:\Users\Public\Pictures\Sample Pictures\IMG-20180623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443958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0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Public\Pictures\Sample Pictures\IMG-20180623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9" y="1412776"/>
            <a:ext cx="748883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3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Service Learning First language pilot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First language pilot programme</dc:title>
  <dc:creator>Senathirajah Ariyaratnam</dc:creator>
  <cp:lastModifiedBy>Hawys Williams</cp:lastModifiedBy>
  <cp:revision>6</cp:revision>
  <dcterms:created xsi:type="dcterms:W3CDTF">2018-06-26T17:51:01Z</dcterms:created>
  <dcterms:modified xsi:type="dcterms:W3CDTF">2020-01-20T17:17:49Z</dcterms:modified>
</cp:coreProperties>
</file>