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03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65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52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38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40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75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605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90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16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920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82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65300-435F-4C42-9A0C-06316C8C52B3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D7FFF-E429-4A20-9DAB-059F2C1A3E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93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Service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7030A0"/>
                </a:solidFill>
              </a:rPr>
              <a:t>Learning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rgbClr val="C00000"/>
                </a:solidFill>
              </a:rPr>
              <a:t>First language pilot programme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Public\Pictures\Sample Pictures\IMG-20180623-WA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30778"/>
            <a:ext cx="8820472" cy="542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493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C:\Users\Public\Pictures\Sample Pictures\IMG-20180623-WA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16811"/>
            <a:ext cx="7118284" cy="533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836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 descr="C:\Users\Public\Pictures\Sample Pictures\IMG-20180623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57400"/>
            <a:ext cx="718881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2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 descr="C:\Users\Public\Pictures\Sample Pictures\IMG-20180623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72849"/>
            <a:ext cx="4088991" cy="545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566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3314" name="Picture 2" descr="C:\Users\Public\Pictures\Sample Pictures\IMG-20180623-WA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272808" cy="5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176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29" y="183396"/>
            <a:ext cx="8229600" cy="1143000"/>
          </a:xfrm>
        </p:spPr>
        <p:txBody>
          <a:bodyPr/>
          <a:lstStyle/>
          <a:p>
            <a:endParaRPr lang="en-GB"/>
          </a:p>
        </p:txBody>
      </p:sp>
      <p:pic>
        <p:nvPicPr>
          <p:cNvPr id="14338" name="Picture 2" descr="C:\Users\Public\Pictures\Sample Pictures\IMG-20180623-WA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40768"/>
            <a:ext cx="4137923" cy="551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69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362" name="Picture 2" descr="C:\Users\Public\Pictures\Sample Pictures\IMG-20180623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68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6" name="Picture 2" descr="C:\Users\Public\Pictures\Sample Pictures\IMG-20180623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98792"/>
            <a:ext cx="4083917" cy="544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262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410" name="Picture 2" descr="C:\Users\Public\Pictures\Sample Pictures\IMG-20180623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039" y="1501264"/>
            <a:ext cx="3998980" cy="533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356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 descr="C:\Users\Public\Pictures\Sample Pictures\IMG-20180623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761" y="1529408"/>
            <a:ext cx="399644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29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36640"/>
            <a:ext cx="8229600" cy="1143000"/>
          </a:xfrm>
        </p:spPr>
        <p:txBody>
          <a:bodyPr/>
          <a:lstStyle/>
          <a:p>
            <a:endParaRPr lang="en-GB"/>
          </a:p>
        </p:txBody>
      </p:sp>
      <p:pic>
        <p:nvPicPr>
          <p:cNvPr id="19458" name="Picture 2" descr="C:\Users\Public\Pictures\Sample Pictures\IMG-20180623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403394"/>
            <a:ext cx="7272808" cy="5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328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 descr="C:\Users\Public\Pictures\Sample Pictures\IMG-20180623-WA0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509736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173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482" name="Picture 2" descr="C:\Users\Public\Pictures\Sample Pictures\IMG-20180623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4" y="1436780"/>
            <a:ext cx="4065915" cy="54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16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endParaRPr lang="en-GB"/>
          </a:p>
        </p:txBody>
      </p:sp>
      <p:pic>
        <p:nvPicPr>
          <p:cNvPr id="21506" name="Picture 2" descr="C:\Users\Public\Pictures\Sample Pictures\IMG-20180623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33597"/>
            <a:ext cx="7357325" cy="551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310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530" name="Picture 2" descr="C:\Users\Public\Pictures\Sample Pictures\IMG-20180623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5" y="1556792"/>
            <a:ext cx="9144000" cy="514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03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C:\Users\Public\Pictures\Sample Pictures\IMG-20180623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336704" cy="537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1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C:\Users\Public\Pictures\Sample Pictures\IMG-20180623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15581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48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C:\Users\Public\Pictures\Sample Pictures\IMG-20180623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75402"/>
            <a:ext cx="7176797" cy="538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687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C:\Users\Public\Pictures\Sample Pictures\IMG-20180623-WA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15" y="1484784"/>
            <a:ext cx="6768753" cy="507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4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C:\Users\Public\Pictures\Sample Pictures\IMG-20180623-WA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6" y="1628800"/>
            <a:ext cx="9144000" cy="514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526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8194" name="Picture 2" descr="C:\Users\Public\Pictures\Sample Pictures\IMG-20180623-W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84784"/>
            <a:ext cx="4443958" cy="537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60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C:\Users\Public\Pictures\Sample Pictures\IMG-20180623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29" y="1412776"/>
            <a:ext cx="748883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37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</Words>
  <Application>Microsoft Office PowerPoint</Application>
  <PresentationFormat>On-screen Show (4:3)</PresentationFormat>
  <Paragraphs>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Service Learning First language pilot programme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Learning First language pilot programme</dc:title>
  <dc:creator>Senathirajah Ariyaratnam</dc:creator>
  <cp:lastModifiedBy>Hawys Williams</cp:lastModifiedBy>
  <cp:revision>6</cp:revision>
  <dcterms:created xsi:type="dcterms:W3CDTF">2018-06-26T17:51:01Z</dcterms:created>
  <dcterms:modified xsi:type="dcterms:W3CDTF">2020-01-20T17:17:49Z</dcterms:modified>
</cp:coreProperties>
</file>