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4" r:id="rId3"/>
    <p:sldId id="269" r:id="rId4"/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16600"/>
    <a:srgbClr val="5F9EA0"/>
    <a:srgbClr val="003366"/>
    <a:srgbClr val="0066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>
        <p:scale>
          <a:sx n="116" d="100"/>
          <a:sy n="116" d="100"/>
        </p:scale>
        <p:origin x="-90" y="7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FF1D00-AB30-46A9-8F48-E75174675DAF}" type="datetimeFigureOut">
              <a:rPr lang="en-GB" smtClean="0"/>
              <a:pPr/>
              <a:t>16/04/2013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71D81-6454-4584-854A-CBAF366640D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81912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062AF-F4D5-4D4B-BAB6-E6743E535BB6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53506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23D25-490C-4C1C-B64E-211B2C9B476E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8326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D547E7-2905-43E9-A7C0-DC7A04BD0E83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5447851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70ED-D221-4362-BFBC-3CEC78C0FF4F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9068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3D642-B9BB-48CB-A61E-BF1911F3AD94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17877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65864-AB7A-423F-8095-E04042E7E913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78138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E9C24-A480-446B-86D2-C9375FCD24DF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60773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A24DC-3FA8-45C2-A313-9DAF3E90D894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11252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9229-E695-4459-8AB9-B400695AACE5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142638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94753-F885-476F-A379-73C34FD3F47F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82016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D5E83-BED5-4C01-8402-68C2B69DEB09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367625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35397-B2F7-4A04-9C1D-319CE144AB23}" type="datetime1">
              <a:rPr lang="en-GB" smtClean="0"/>
              <a:pPr/>
              <a:t>16/04/2013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5B1CF-421F-4101-9A8D-AF6F28CD9C7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441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hs.manchester.ac.uk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mhs.manchester.ac.uk/intrane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hs.manchester.ac.uk/postgraduate/videochangingfacePhD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youtube.com/user/ManchesterMHS?feature=watch" TargetMode="Externa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hs.manchester.ac.uk/intranet/" TargetMode="External"/><Relationship Id="rId13" Type="http://schemas.microsoft.com/office/2007/relationships/hdphoto" Target="../media/hdphoto2.wdp"/><Relationship Id="rId3" Type="http://schemas.openxmlformats.org/officeDocument/2006/relationships/hyperlink" Target="http://www.mhs.manchester.ac.uk/about-us/press/" TargetMode="External"/><Relationship Id="rId7" Type="http://schemas.openxmlformats.org/officeDocument/2006/relationships/hyperlink" Target="http://blogs.mhs.manchester.ac.uk/mmsmatters/" TargetMode="External"/><Relationship Id="rId12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blogs.mhs.manchester.ac.uk/staff-open-meetings/" TargetMode="External"/><Relationship Id="rId11" Type="http://schemas.microsoft.com/office/2007/relationships/hdphoto" Target="../media/hdphoto1.wdp"/><Relationship Id="rId5" Type="http://schemas.openxmlformats.org/officeDocument/2006/relationships/hyperlink" Target="http://blogs.mhs.manchester.ac.uk/dean/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://blogs.mhs.manchester.ac.uk/news-hub/" TargetMode="External"/><Relationship Id="rId9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67544" y="1772816"/>
            <a:ext cx="7273603" cy="2448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Faculty of Medical and Human Sciences</a:t>
            </a:r>
            <a:r>
              <a:rPr lang="en-GB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2400" b="1" dirty="0" smtClean="0">
                <a:latin typeface="Arial" pitchFamily="34" charset="0"/>
                <a:cs typeface="Arial" pitchFamily="34" charset="0"/>
              </a:rPr>
              <a:t>MHS websites: work in progress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2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2400" dirty="0" smtClean="0">
                <a:latin typeface="Arial" pitchFamily="34" charset="0"/>
                <a:cs typeface="Arial" pitchFamily="34" charset="0"/>
              </a:rPr>
            </a:br>
            <a:r>
              <a:rPr lang="en-GB" sz="1800" dirty="0" smtClean="0">
                <a:latin typeface="Arial" pitchFamily="34" charset="0"/>
                <a:cs typeface="Arial" pitchFamily="34" charset="0"/>
              </a:rPr>
              <a:t>16 and 17 April 2013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6483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7416824" cy="792088"/>
          </a:xfrm>
        </p:spPr>
        <p:txBody>
          <a:bodyPr wrap="square">
            <a:noAutofit/>
          </a:bodyPr>
          <a:lstStyle/>
          <a:p>
            <a:pPr indent="-571500" algn="l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Faculty restructure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From August 2012</a:t>
            </a:r>
          </a:p>
        </p:txBody>
      </p:sp>
      <p:pic>
        <p:nvPicPr>
          <p:cNvPr id="19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V:\MHS\images\04about\Faculty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91119"/>
            <a:ext cx="6096197" cy="457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5900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7416824" cy="792088"/>
          </a:xfrm>
        </p:spPr>
        <p:txBody>
          <a:bodyPr wrap="square">
            <a:noAutofit/>
          </a:bodyPr>
          <a:lstStyle/>
          <a:p>
            <a:pPr indent="-571500" algn="l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Faculty Institutes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Online presence for our associated Centres</a:t>
            </a:r>
          </a:p>
        </p:txBody>
      </p:sp>
      <p:pic>
        <p:nvPicPr>
          <p:cNvPr id="19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V:\MHS\images\04about\Faculty institutes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204864"/>
            <a:ext cx="5799321" cy="4349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137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7416824" cy="792088"/>
          </a:xfrm>
        </p:spPr>
        <p:txBody>
          <a:bodyPr wrap="square">
            <a:noAutofit/>
          </a:bodyPr>
          <a:lstStyle/>
          <a:p>
            <a:pPr indent="-571500" algn="l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What we do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MHS Faculty Web Team activities </a:t>
            </a:r>
          </a:p>
        </p:txBody>
      </p:sp>
      <p:pic>
        <p:nvPicPr>
          <p:cNvPr id="19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974" y="2564904"/>
            <a:ext cx="784845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Develop and design </a:t>
            </a:r>
            <a:r>
              <a:rPr lang="en-GB" sz="1400" dirty="0" smtClean="0">
                <a:latin typeface="Arial" pitchFamily="34" charset="0"/>
                <a:cs typeface="Arial" pitchFamily="34" charset="0"/>
                <a:hlinkClick r:id="rId3"/>
              </a:rPr>
              <a:t>external-facing websites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and </a:t>
            </a:r>
            <a:r>
              <a:rPr lang="en-GB" sz="1400" dirty="0">
                <a:latin typeface="Arial" pitchFamily="34" charset="0"/>
                <a:cs typeface="Arial" pitchFamily="34" charset="0"/>
                <a:hlinkClick r:id="rId4"/>
              </a:rPr>
              <a:t>MHS intranet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>
                <a:latin typeface="Arial" pitchFamily="34" charset="0"/>
                <a:cs typeface="Arial" pitchFamily="34" charset="0"/>
              </a:rPr>
            </a:b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Mini-sites: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research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groups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recruitment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studies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Course marketing: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UG and PG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audits (Campus Solutions) /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leader pages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Training staff: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to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use our CMS for devolved mini-site management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Meetings: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Faculty / School / Institute web groups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Web applications development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: Faculty announcements system</a:t>
            </a:r>
          </a:p>
          <a:p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Videos / photography</a:t>
            </a:r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Communications</a:t>
            </a:r>
            <a:r>
              <a:rPr lang="en-GB" sz="14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News Hub / Interna</a:t>
            </a:r>
            <a:r>
              <a:rPr lang="en-GB" sz="14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en-GB" sz="14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communications / student blogs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3994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7416824" cy="792088"/>
          </a:xfrm>
        </p:spPr>
        <p:txBody>
          <a:bodyPr wrap="square">
            <a:noAutofit/>
          </a:bodyPr>
          <a:lstStyle/>
          <a:p>
            <a:pPr indent="-571500" algn="l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Video and photography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Expanding our digital content</a:t>
            </a:r>
          </a:p>
        </p:txBody>
      </p:sp>
      <p:pic>
        <p:nvPicPr>
          <p:cNvPr id="19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hlinkClick r:id="rId3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3928" y="2527993"/>
            <a:ext cx="4374028" cy="3324261"/>
          </a:xfrm>
          <a:prstGeom prst="rect">
            <a:avLst/>
          </a:prstGeom>
          <a:effectLst>
            <a:outerShdw blurRad="50800" dist="88900" dir="2700000" algn="tl" rotWithShape="0">
              <a:prstClr val="black">
                <a:alpha val="35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59227" y="2492896"/>
            <a:ext cx="324867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Videos: students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(UG and PG), 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academics and facilities</a:t>
            </a:r>
            <a:br>
              <a:rPr lang="en-GB" sz="1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Approx. 250 clips filmed, edited and uploaded online 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YouTube Channels</a:t>
            </a:r>
            <a:br>
              <a:rPr lang="en-GB" sz="1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For the </a:t>
            </a:r>
            <a:r>
              <a:rPr lang="en-GB" sz="1400" dirty="0" smtClean="0">
                <a:latin typeface="Arial" pitchFamily="34" charset="0"/>
                <a:cs typeface="Arial" pitchFamily="34" charset="0"/>
                <a:hlinkClick r:id="rId5"/>
              </a:rPr>
              <a:t>Faculty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and Schools</a:t>
            </a:r>
          </a:p>
          <a:p>
            <a:pPr marL="285750" indent="-285750">
              <a:buFont typeface="Arial" pitchFamily="34" charset="0"/>
              <a:buChar char="•"/>
            </a:pPr>
            <a:endParaRPr lang="en-GB" sz="1400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Photography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Quality images for web and print use to develop specific integrated marketing campaigns </a:t>
            </a: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11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7416824" cy="792088"/>
          </a:xfrm>
        </p:spPr>
        <p:txBody>
          <a:bodyPr wrap="square">
            <a:noAutofit/>
          </a:bodyPr>
          <a:lstStyle/>
          <a:p>
            <a:pPr indent="-571500" algn="l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Communication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Part of the Faculty’s five-year strategic plan</a:t>
            </a:r>
          </a:p>
        </p:txBody>
      </p:sp>
      <p:pic>
        <p:nvPicPr>
          <p:cNvPr id="19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9227" y="2492896"/>
            <a:ext cx="4400805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External-facing news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Working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with the Faculty Media 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Office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 smtClean="0">
                <a:latin typeface="Arial" pitchFamily="34" charset="0"/>
                <a:cs typeface="Arial" pitchFamily="34" charset="0"/>
                <a:hlinkClick r:id="rId3"/>
              </a:rPr>
              <a:t>Press releases</a:t>
            </a:r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 smtClean="0">
                <a:latin typeface="Arial" pitchFamily="34" charset="0"/>
                <a:cs typeface="Arial" pitchFamily="34" charset="0"/>
                <a:hlinkClick r:id="rId4"/>
              </a:rPr>
              <a:t>MHS </a:t>
            </a:r>
            <a:r>
              <a:rPr lang="en-GB" sz="1400" dirty="0">
                <a:latin typeface="Arial" pitchFamily="34" charset="0"/>
                <a:cs typeface="Arial" pitchFamily="34" charset="0"/>
                <a:hlinkClick r:id="rId4"/>
              </a:rPr>
              <a:t>News </a:t>
            </a:r>
            <a:r>
              <a:rPr lang="en-GB" sz="1400" dirty="0" smtClean="0">
                <a:latin typeface="Arial" pitchFamily="34" charset="0"/>
                <a:cs typeface="Arial" pitchFamily="34" charset="0"/>
                <a:hlinkClick r:id="rId4"/>
              </a:rPr>
              <a:t>Hub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(WordPress)</a:t>
            </a:r>
          </a:p>
          <a:p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Internal communications</a:t>
            </a:r>
            <a:endParaRPr lang="en-GB" sz="1400" dirty="0"/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>
                <a:latin typeface="Arial" pitchFamily="34" charset="0"/>
                <a:cs typeface="Arial" pitchFamily="34" charset="0"/>
                <a:hlinkClick r:id="rId5"/>
              </a:rPr>
              <a:t>The Dean’s Update</a:t>
            </a:r>
            <a:r>
              <a:rPr lang="en-GB" sz="1400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>
                <a:latin typeface="Arial" pitchFamily="34" charset="0"/>
                <a:cs typeface="Arial" pitchFamily="34" charset="0"/>
                <a:hlinkClick r:id="rId6"/>
              </a:rPr>
              <a:t>MHS Town Meetings </a:t>
            </a:r>
            <a:r>
              <a:rPr lang="en-GB" sz="1400" dirty="0" smtClean="0">
                <a:latin typeface="Arial" pitchFamily="34" charset="0"/>
                <a:cs typeface="Arial" pitchFamily="34" charset="0"/>
                <a:hlinkClick r:id="rId6"/>
              </a:rPr>
              <a:t>Blog</a:t>
            </a:r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Wingdings" pitchFamily="2" charset="2"/>
              <a:buChar char="§"/>
            </a:pPr>
            <a:r>
              <a:rPr lang="en-GB" sz="1400" dirty="0" smtClean="0">
                <a:latin typeface="Arial" pitchFamily="34" charset="0"/>
                <a:cs typeface="Arial" pitchFamily="34" charset="0"/>
                <a:hlinkClick r:id="rId7"/>
              </a:rPr>
              <a:t>MMS Matters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GB" sz="14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Twitter: </a:t>
            </a:r>
            <a:r>
              <a:rPr lang="en-GB" sz="1400" dirty="0" smtClean="0">
                <a:latin typeface="Arial" pitchFamily="34" charset="0"/>
                <a:cs typeface="Arial" pitchFamily="34" charset="0"/>
                <a:hlinkClick r:id="rId8"/>
              </a:rPr>
              <a:t>combined accounts</a:t>
            </a:r>
            <a:r>
              <a:rPr lang="en-GB" sz="1400" dirty="0" smtClean="0">
                <a:latin typeface="Arial" pitchFamily="34" charset="0"/>
                <a:cs typeface="Arial" pitchFamily="34" charset="0"/>
              </a:rPr>
              <a:t> embedded into sites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endParaRPr lang="en-GB" sz="14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Events: </a:t>
            </a:r>
            <a:r>
              <a:rPr lang="en-GB" sz="1400" dirty="0" smtClean="0">
                <a:latin typeface="Arial" pitchFamily="34" charset="0"/>
                <a:cs typeface="Arial" pitchFamily="34" charset="0"/>
                <a:hlinkClick r:id="rId8"/>
              </a:rPr>
              <a:t>Columba data feed</a:t>
            </a:r>
            <a:r>
              <a:rPr lang="en-GB" sz="14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GB" sz="1400" b="1" dirty="0" smtClean="0">
                <a:latin typeface="Arial" pitchFamily="34" charset="0"/>
                <a:cs typeface="Arial" pitchFamily="34" charset="0"/>
              </a:rPr>
            </a:br>
            <a:endParaRPr lang="en-GB" sz="14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 smtClean="0">
                <a:latin typeface="Arial" pitchFamily="34" charset="0"/>
                <a:cs typeface="Arial" pitchFamily="34" charset="0"/>
              </a:rPr>
              <a:t>Postgraduate student blogs</a:t>
            </a:r>
            <a:br>
              <a:rPr lang="en-GB" sz="1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Improve interaction between students working split site off campus at </a:t>
            </a:r>
            <a:br>
              <a:rPr lang="en-GB" sz="1400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latin typeface="Arial" pitchFamily="34" charset="0"/>
                <a:cs typeface="Arial" pitchFamily="34" charset="0"/>
              </a:rPr>
              <a:t>e.g. Salford and Wythenshawe</a:t>
            </a:r>
            <a:endParaRPr lang="en-GB" sz="1400" dirty="0" smtClean="0"/>
          </a:p>
          <a:p>
            <a:pPr marL="285750" indent="-285750">
              <a:buFont typeface="Arial" pitchFamily="34" charset="0"/>
              <a:buChar char="•"/>
            </a:pPr>
            <a:endParaRPr lang="en-GB" sz="1400" dirty="0">
              <a:solidFill>
                <a:schemeClr val="accent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hlinkClick r:id="rId4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7564" y="2636911"/>
            <a:ext cx="3475222" cy="8383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hlinkClick r:id="rId5"/>
          </p:cNvPr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sharpenSoften amount="4000"/>
                    </a14:imgEffect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47564" y="3748444"/>
            <a:ext cx="3475222" cy="8326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rId6"/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sharpenSoften amount="73000"/>
                    </a14:imgEffect>
                    <a14:imgEffect>
                      <a14:colorTemperature colorTemp="5900"/>
                    </a14:imgEffect>
                    <a14:imgEffect>
                      <a14:brightnessContrast bright="2000" contras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57218" y="4835133"/>
            <a:ext cx="3475222" cy="8354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7321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412776"/>
            <a:ext cx="7416824" cy="792088"/>
          </a:xfrm>
        </p:spPr>
        <p:txBody>
          <a:bodyPr wrap="square">
            <a:noAutofit/>
          </a:bodyPr>
          <a:lstStyle/>
          <a:p>
            <a:pPr indent="-571500" algn="l"/>
            <a:r>
              <a:rPr lang="en-GB" sz="2400" b="1" dirty="0" smtClean="0">
                <a:latin typeface="Arial" pitchFamily="34" charset="0"/>
                <a:cs typeface="Arial" pitchFamily="34" charset="0"/>
              </a:rPr>
              <a:t>Faculty Web Team</a:t>
            </a:r>
            <a:br>
              <a:rPr lang="en-GB" sz="2400" b="1" dirty="0" smtClean="0">
                <a:latin typeface="Arial" pitchFamily="34" charset="0"/>
                <a:cs typeface="Arial" pitchFamily="34" charset="0"/>
              </a:rPr>
            </a:br>
            <a:r>
              <a:rPr lang="en-GB" sz="14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Who to contact</a:t>
            </a:r>
          </a:p>
        </p:txBody>
      </p:sp>
      <p:pic>
        <p:nvPicPr>
          <p:cNvPr id="19" name="Picture 2" descr="Z:\MHS Websites\UoM Logos 2013\Tab_logo\White backgrounds\TAB_col_white_backgr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974" y="495077"/>
            <a:ext cx="1655762" cy="70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9227" y="2492896"/>
            <a:ext cx="440080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Mike Pigram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 Manager</a:t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Paul Tam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 Content Editor</a:t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Elisa Pardoe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 Content Officer</a:t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Dave Ellard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 Content Officer</a:t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Ed Swinden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Digital Content Officer</a:t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Simon Wheeldon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 </a:t>
            </a:r>
            <a:r>
              <a:rPr lang="en-GB" sz="1400" dirty="0" smtClean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Applications Developer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en-GB" sz="14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sz="1400" b="1" dirty="0">
                <a:latin typeface="Arial" pitchFamily="34" charset="0"/>
                <a:cs typeface="Arial" pitchFamily="34" charset="0"/>
              </a:rPr>
              <a:t>Paul Newport </a:t>
            </a:r>
            <a:r>
              <a:rPr lang="en-GB" sz="14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Web Development Officer</a:t>
            </a:r>
          </a:p>
          <a:p>
            <a:endParaRPr lang="en-GB" sz="1400" dirty="0">
              <a:solidFill>
                <a:schemeClr val="accent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3209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992</TotalTime>
  <Words>45</Words>
  <Application>Microsoft Office PowerPoint</Application>
  <PresentationFormat>On-screen Show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Faculty restructure From August 2012</vt:lpstr>
      <vt:lpstr>Faculty Institutes Online presence for our associated Centres</vt:lpstr>
      <vt:lpstr>What we do MHS Faculty Web Team activities </vt:lpstr>
      <vt:lpstr>Video and photography Expanding our digital content</vt:lpstr>
      <vt:lpstr>Communication Part of the Faculty’s five-year strategic plan</vt:lpstr>
      <vt:lpstr>Faculty Web Team Who to contact</vt:lpstr>
    </vt:vector>
  </TitlesOfParts>
  <Company>University of Manchester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Tam</dc:creator>
  <cp:lastModifiedBy>mjrssfc</cp:lastModifiedBy>
  <cp:revision>54</cp:revision>
  <dcterms:created xsi:type="dcterms:W3CDTF">2012-03-26T15:09:47Z</dcterms:created>
  <dcterms:modified xsi:type="dcterms:W3CDTF">2013-04-16T12:10:03Z</dcterms:modified>
</cp:coreProperties>
</file>