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111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dirty="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b4841786e8_2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9" name="Google Shape;89;gb4841786e8_2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0" name="Google Shape;90;gb4841786e8_2_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5" name="Google Shape;155;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1200"/>
              </a:spcAft>
              <a:buSzPts val="1100"/>
              <a:buNone/>
            </a:pPr>
            <a:endParaRPr dirty="0"/>
          </a:p>
        </p:txBody>
      </p:sp>
      <p:sp>
        <p:nvSpPr>
          <p:cNvPr id="156" name="Google Shape;156;p5: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b61aa5850c_2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gb61aa5850c_2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1200"/>
              </a:spcAft>
              <a:buSzPts val="1100"/>
              <a:buNone/>
            </a:pPr>
            <a:endParaRPr dirty="0"/>
          </a:p>
        </p:txBody>
      </p:sp>
      <p:sp>
        <p:nvSpPr>
          <p:cNvPr id="163" name="Google Shape;163;gb61aa5850c_2_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9" name="Google Shape;169;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70" name="Google Shape;170;p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12</a:t>
            </a:fld>
            <a:endParaRPr dirty="0"/>
          </a:p>
        </p:txBody>
      </p:sp>
    </p:spTree>
    <p:extLst>
      <p:ext uri="{BB962C8B-B14F-4D97-AF65-F5344CB8AC3E}">
        <p14:creationId xmlns:p14="http://schemas.microsoft.com/office/powerpoint/2010/main" val="2804905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9" name="Google Shape;99;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0" name="Google Shape;100;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a8fc2f0a14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a8fc2f0a14_0_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7" name="Google Shape;107;ga8fc2f0a14_0_6: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a7f3a2f390_0_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a7f3a2f390_0_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4" name="Google Shape;114;ga7f3a2f390_0_1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0" name="Google Shape;120;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21" name="Google Shape;121;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b09050a360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b09050a360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228600" algn="l" rtl="0">
              <a:lnSpc>
                <a:spcPct val="115000"/>
              </a:lnSpc>
              <a:spcBef>
                <a:spcPts val="1200"/>
              </a:spcBef>
              <a:spcAft>
                <a:spcPts val="1200"/>
              </a:spcAft>
              <a:buClr>
                <a:schemeClr val="dk1"/>
              </a:buClr>
              <a:buSzPts val="1100"/>
              <a:buFont typeface="Arial"/>
              <a:buNone/>
            </a:pPr>
            <a:endParaRPr dirty="0"/>
          </a:p>
        </p:txBody>
      </p:sp>
      <p:sp>
        <p:nvSpPr>
          <p:cNvPr id="128" name="Google Shape;128;gb09050a360_0_0: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b09050a360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b09050a360_0_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80000"/>
              </a:lnSpc>
              <a:spcBef>
                <a:spcPts val="0"/>
              </a:spcBef>
              <a:spcAft>
                <a:spcPts val="0"/>
              </a:spcAft>
              <a:buNone/>
            </a:pPr>
            <a:endParaRPr sz="1100" dirty="0">
              <a:latin typeface="Arial"/>
              <a:ea typeface="Arial"/>
              <a:cs typeface="Arial"/>
              <a:sym typeface="Arial"/>
            </a:endParaRPr>
          </a:p>
        </p:txBody>
      </p:sp>
      <p:sp>
        <p:nvSpPr>
          <p:cNvPr id="135" name="Google Shape;135;gb09050a360_0_6: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b0aa829560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b0aa829560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1200"/>
              </a:spcAft>
              <a:buClr>
                <a:schemeClr val="dk1"/>
              </a:buClr>
              <a:buSzPts val="1100"/>
              <a:buFont typeface="Arial"/>
              <a:buNone/>
            </a:pPr>
            <a:endParaRPr sz="1100" dirty="0">
              <a:latin typeface="Arial"/>
              <a:ea typeface="Arial"/>
              <a:cs typeface="Arial"/>
              <a:sym typeface="Arial"/>
            </a:endParaRPr>
          </a:p>
        </p:txBody>
      </p:sp>
      <p:sp>
        <p:nvSpPr>
          <p:cNvPr id="142" name="Google Shape;142;gb0aa829560_0_0: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8</a:t>
            </a:fld>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b0aa829560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b0aa829560_0_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1200"/>
              </a:spcAft>
              <a:buClr>
                <a:schemeClr val="dk1"/>
              </a:buClr>
              <a:buSzPts val="1100"/>
              <a:buFont typeface="Arial"/>
              <a:buNone/>
            </a:pPr>
            <a:endParaRPr sz="1100" dirty="0">
              <a:latin typeface="Arial"/>
              <a:ea typeface="Arial"/>
              <a:cs typeface="Arial"/>
              <a:sym typeface="Arial"/>
            </a:endParaRPr>
          </a:p>
        </p:txBody>
      </p:sp>
      <p:sp>
        <p:nvSpPr>
          <p:cNvPr id="149" name="Google Shape;149;gb0aa829560_0_6: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9</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2"/>
          <p:cNvSpPr txBox="1">
            <a:spLocks noGrp="1"/>
          </p:cNvSpPr>
          <p:nvPr>
            <p:ph type="ctrTitle"/>
          </p:nvPr>
        </p:nvSpPr>
        <p:spPr>
          <a:xfrm>
            <a:off x="467544" y="2130425"/>
            <a:ext cx="7772400" cy="14700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3200" b="1">
                <a:latin typeface="Arial"/>
                <a:ea typeface="Arial"/>
                <a:cs typeface="Arial"/>
                <a:sym typeface="Aria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9" name="Google Shape;19;p2"/>
          <p:cNvSpPr txBox="1">
            <a:spLocks noGrp="1"/>
          </p:cNvSpPr>
          <p:nvPr>
            <p:ph type="subTitle" idx="1"/>
          </p:nvPr>
        </p:nvSpPr>
        <p:spPr>
          <a:xfrm>
            <a:off x="467544" y="3886200"/>
            <a:ext cx="6400800" cy="1752600"/>
          </a:xfrm>
          <a:prstGeom prst="rect">
            <a:avLst/>
          </a:prstGeom>
          <a:noFill/>
          <a:ln>
            <a:noFill/>
          </a:ln>
        </p:spPr>
        <p:txBody>
          <a:bodyPr spcFirstLastPara="1" wrap="square" lIns="91425" tIns="45700" rIns="91425" bIns="45700" anchor="t" anchorCtr="0">
            <a:noAutofit/>
          </a:bodyPr>
          <a:lstStyle>
            <a:lvl1pPr lvl="0" algn="l">
              <a:spcBef>
                <a:spcPts val="560"/>
              </a:spcBef>
              <a:spcAft>
                <a:spcPts val="0"/>
              </a:spcAft>
              <a:buClr>
                <a:schemeClr val="lt1"/>
              </a:buClr>
              <a:buSzPts val="2800"/>
              <a:buNone/>
              <a:defRPr sz="2800">
                <a:solidFill>
                  <a:schemeClr val="lt1"/>
                </a:solidFill>
                <a:latin typeface="Arial"/>
                <a:ea typeface="Arial"/>
                <a:cs typeface="Arial"/>
                <a:sym typeface="Arial"/>
              </a:defRPr>
            </a:lvl1pPr>
            <a:lvl2pPr lvl="1" algn="ctr">
              <a:spcBef>
                <a:spcPts val="560"/>
              </a:spcBef>
              <a:spcAft>
                <a:spcPts val="0"/>
              </a:spcAft>
              <a:buClr>
                <a:srgbClr val="888888"/>
              </a:buClr>
              <a:buSzPts val="2800"/>
              <a:buNone/>
              <a:defRPr>
                <a:solidFill>
                  <a:srgbClr val="888888"/>
                </a:solidFill>
              </a:defRPr>
            </a:lvl2pPr>
            <a:lvl3pPr lvl="2" algn="ctr">
              <a:spcBef>
                <a:spcPts val="560"/>
              </a:spcBef>
              <a:spcAft>
                <a:spcPts val="0"/>
              </a:spcAft>
              <a:buClr>
                <a:srgbClr val="888888"/>
              </a:buClr>
              <a:buSzPts val="2800"/>
              <a:buNone/>
              <a:defRPr>
                <a:solidFill>
                  <a:srgbClr val="888888"/>
                </a:solidFill>
              </a:defRPr>
            </a:lvl3pPr>
            <a:lvl4pPr lvl="3" algn="ctr">
              <a:spcBef>
                <a:spcPts val="560"/>
              </a:spcBef>
              <a:spcAft>
                <a:spcPts val="0"/>
              </a:spcAft>
              <a:buClr>
                <a:srgbClr val="888888"/>
              </a:buClr>
              <a:buSzPts val="2800"/>
              <a:buNone/>
              <a:defRPr>
                <a:solidFill>
                  <a:srgbClr val="888888"/>
                </a:solidFill>
              </a:defRPr>
            </a:lvl4pPr>
            <a:lvl5pPr lvl="4" algn="ctr">
              <a:spcBef>
                <a:spcPts val="560"/>
              </a:spcBef>
              <a:spcAft>
                <a:spcPts val="0"/>
              </a:spcAft>
              <a:buClr>
                <a:srgbClr val="888888"/>
              </a:buClr>
              <a:buSzPts val="28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0" name="Google Shape;20;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1" name="Google Shape;21;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2" name="Google Shape;22;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chemeClr val="lt1"/>
                </a:solidFill>
                <a:latin typeface="Arial"/>
                <a:ea typeface="Arial"/>
                <a:cs typeface="Arial"/>
                <a:sym typeface="Arial"/>
              </a:defRPr>
            </a:lvl1pPr>
            <a:lvl2pPr marL="0" lvl="1" indent="0" algn="r">
              <a:spcBef>
                <a:spcPts val="0"/>
              </a:spcBef>
              <a:spcAft>
                <a:spcPts val="0"/>
              </a:spcAft>
              <a:buNone/>
              <a:defRPr sz="1200" b="0" i="0" u="none" strike="noStrike" cap="none">
                <a:solidFill>
                  <a:schemeClr val="lt1"/>
                </a:solidFill>
                <a:latin typeface="Arial"/>
                <a:ea typeface="Arial"/>
                <a:cs typeface="Arial"/>
                <a:sym typeface="Arial"/>
              </a:defRPr>
            </a:lvl2pPr>
            <a:lvl3pPr marL="0" lvl="2" indent="0" algn="r">
              <a:spcBef>
                <a:spcPts val="0"/>
              </a:spcBef>
              <a:spcAft>
                <a:spcPts val="0"/>
              </a:spcAft>
              <a:buNone/>
              <a:defRPr sz="1200" b="0" i="0" u="none" strike="noStrike" cap="none">
                <a:solidFill>
                  <a:schemeClr val="lt1"/>
                </a:solidFill>
                <a:latin typeface="Arial"/>
                <a:ea typeface="Arial"/>
                <a:cs typeface="Arial"/>
                <a:sym typeface="Arial"/>
              </a:defRPr>
            </a:lvl3pPr>
            <a:lvl4pPr marL="0" lvl="3" indent="0" algn="r">
              <a:spcBef>
                <a:spcPts val="0"/>
              </a:spcBef>
              <a:spcAft>
                <a:spcPts val="0"/>
              </a:spcAft>
              <a:buNone/>
              <a:defRPr sz="1200" b="0" i="0" u="none" strike="noStrike" cap="none">
                <a:solidFill>
                  <a:schemeClr val="lt1"/>
                </a:solidFill>
                <a:latin typeface="Arial"/>
                <a:ea typeface="Arial"/>
                <a:cs typeface="Arial"/>
                <a:sym typeface="Arial"/>
              </a:defRPr>
            </a:lvl4pPr>
            <a:lvl5pPr marL="0" lvl="4" indent="0" algn="r">
              <a:spcBef>
                <a:spcPts val="0"/>
              </a:spcBef>
              <a:spcAft>
                <a:spcPts val="0"/>
              </a:spcAft>
              <a:buNone/>
              <a:defRPr sz="1200" b="0" i="0" u="none" strike="noStrike" cap="none">
                <a:solidFill>
                  <a:schemeClr val="lt1"/>
                </a:solidFill>
                <a:latin typeface="Arial"/>
                <a:ea typeface="Arial"/>
                <a:cs typeface="Arial"/>
                <a:sym typeface="Arial"/>
              </a:defRPr>
            </a:lvl5pPr>
            <a:lvl6pPr marL="0" lvl="5" indent="0" algn="r">
              <a:spcBef>
                <a:spcPts val="0"/>
              </a:spcBef>
              <a:spcAft>
                <a:spcPts val="0"/>
              </a:spcAft>
              <a:buNone/>
              <a:defRPr sz="1200" b="0" i="0" u="none" strike="noStrike" cap="none">
                <a:solidFill>
                  <a:schemeClr val="lt1"/>
                </a:solidFill>
                <a:latin typeface="Arial"/>
                <a:ea typeface="Arial"/>
                <a:cs typeface="Arial"/>
                <a:sym typeface="Arial"/>
              </a:defRPr>
            </a:lvl6pPr>
            <a:lvl7pPr marL="0" lvl="6" indent="0" algn="r">
              <a:spcBef>
                <a:spcPts val="0"/>
              </a:spcBef>
              <a:spcAft>
                <a:spcPts val="0"/>
              </a:spcAft>
              <a:buNone/>
              <a:defRPr sz="1200" b="0" i="0" u="none" strike="noStrike" cap="none">
                <a:solidFill>
                  <a:schemeClr val="lt1"/>
                </a:solidFill>
                <a:latin typeface="Arial"/>
                <a:ea typeface="Arial"/>
                <a:cs typeface="Arial"/>
                <a:sym typeface="Arial"/>
              </a:defRPr>
            </a:lvl7pPr>
            <a:lvl8pPr marL="0" lvl="7" indent="0" algn="r">
              <a:spcBef>
                <a:spcPts val="0"/>
              </a:spcBef>
              <a:spcAft>
                <a:spcPts val="0"/>
              </a:spcAft>
              <a:buNone/>
              <a:defRPr sz="1200" b="0" i="0" u="none" strike="noStrike" cap="none">
                <a:solidFill>
                  <a:schemeClr val="lt1"/>
                </a:solidFill>
                <a:latin typeface="Arial"/>
                <a:ea typeface="Arial"/>
                <a:cs typeface="Arial"/>
                <a:sym typeface="Arial"/>
              </a:defRPr>
            </a:lvl8pPr>
            <a:lvl9pPr marL="0" lvl="8" indent="0" algn="r">
              <a:spcBef>
                <a:spcPts val="0"/>
              </a:spcBef>
              <a:spcAft>
                <a:spcPts val="0"/>
              </a:spcAft>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5"/>
        <p:cNvGrpSpPr/>
        <p:nvPr/>
      </p:nvGrpSpPr>
      <p:grpSpPr>
        <a:xfrm>
          <a:off x="0" y="0"/>
          <a:ext cx="0" cy="0"/>
          <a:chOff x="0" y="0"/>
          <a:chExt cx="0" cy="0"/>
        </a:xfrm>
      </p:grpSpPr>
      <p:sp>
        <p:nvSpPr>
          <p:cNvPr id="76" name="Google Shape;76;p11"/>
          <p:cNvSpPr txBox="1">
            <a:spLocks noGrp="1"/>
          </p:cNvSpPr>
          <p:nvPr>
            <p:ph type="title"/>
          </p:nvPr>
        </p:nvSpPr>
        <p:spPr>
          <a:xfrm>
            <a:off x="467544" y="1268760"/>
            <a:ext cx="5842992"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7" name="Google Shape;77;p11"/>
          <p:cNvSpPr txBox="1">
            <a:spLocks noGrp="1"/>
          </p:cNvSpPr>
          <p:nvPr>
            <p:ph type="body" idx="1"/>
          </p:nvPr>
        </p:nvSpPr>
        <p:spPr>
          <a:xfrm rot="5400000">
            <a:off x="2755366" y="194730"/>
            <a:ext cx="3633267" cy="8229600"/>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lt1"/>
              </a:buClr>
              <a:buSzPts val="3200"/>
              <a:buChar char="•"/>
              <a:defRPr sz="3200"/>
            </a:lvl1pPr>
            <a:lvl2pPr marL="914400" lvl="1" indent="-406400" algn="l">
              <a:spcBef>
                <a:spcPts val="560"/>
              </a:spcBef>
              <a:spcAft>
                <a:spcPts val="0"/>
              </a:spcAft>
              <a:buClr>
                <a:schemeClr val="lt1"/>
              </a:buClr>
              <a:buSzPts val="2800"/>
              <a:buChar char="–"/>
              <a:defRPr sz="2800"/>
            </a:lvl2pPr>
            <a:lvl3pPr marL="1371600" lvl="2" indent="-406400" algn="l">
              <a:spcBef>
                <a:spcPts val="560"/>
              </a:spcBef>
              <a:spcAft>
                <a:spcPts val="0"/>
              </a:spcAft>
              <a:buClr>
                <a:schemeClr val="lt1"/>
              </a:buClr>
              <a:buSzPts val="2800"/>
              <a:buChar char="•"/>
              <a:defRPr sz="2800"/>
            </a:lvl3pPr>
            <a:lvl4pPr marL="1828800" lvl="3" indent="-406400" algn="l">
              <a:spcBef>
                <a:spcPts val="560"/>
              </a:spcBef>
              <a:spcAft>
                <a:spcPts val="0"/>
              </a:spcAft>
              <a:buClr>
                <a:schemeClr val="lt1"/>
              </a:buClr>
              <a:buSzPts val="2800"/>
              <a:buChar char="–"/>
              <a:defRPr sz="2800"/>
            </a:lvl4pPr>
            <a:lvl5pPr marL="2286000" lvl="4" indent="-406400" algn="l">
              <a:spcBef>
                <a:spcPts val="560"/>
              </a:spcBef>
              <a:spcAft>
                <a:spcPts val="0"/>
              </a:spcAft>
              <a:buClr>
                <a:schemeClr val="lt1"/>
              </a:buClr>
              <a:buSzPts val="2800"/>
              <a:buChar char="»"/>
              <a:defRPr sz="2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8" name="Google Shape;78;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9" name="Google Shape;79;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0" name="Google Shape;80;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chemeClr val="lt1"/>
                </a:solidFill>
                <a:latin typeface="Arial"/>
                <a:ea typeface="Arial"/>
                <a:cs typeface="Arial"/>
                <a:sym typeface="Arial"/>
              </a:defRPr>
            </a:lvl1pPr>
            <a:lvl2pPr marL="0" lvl="1" indent="0" algn="r">
              <a:spcBef>
                <a:spcPts val="0"/>
              </a:spcBef>
              <a:spcAft>
                <a:spcPts val="0"/>
              </a:spcAft>
              <a:buNone/>
              <a:defRPr sz="1200">
                <a:solidFill>
                  <a:schemeClr val="lt1"/>
                </a:solidFill>
                <a:latin typeface="Arial"/>
                <a:ea typeface="Arial"/>
                <a:cs typeface="Arial"/>
                <a:sym typeface="Arial"/>
              </a:defRPr>
            </a:lvl2pPr>
            <a:lvl3pPr marL="0" lvl="2" indent="0" algn="r">
              <a:spcBef>
                <a:spcPts val="0"/>
              </a:spcBef>
              <a:spcAft>
                <a:spcPts val="0"/>
              </a:spcAft>
              <a:buNone/>
              <a:defRPr sz="1200">
                <a:solidFill>
                  <a:schemeClr val="lt1"/>
                </a:solidFill>
                <a:latin typeface="Arial"/>
                <a:ea typeface="Arial"/>
                <a:cs typeface="Arial"/>
                <a:sym typeface="Arial"/>
              </a:defRPr>
            </a:lvl3pPr>
            <a:lvl4pPr marL="0" lvl="3" indent="0" algn="r">
              <a:spcBef>
                <a:spcPts val="0"/>
              </a:spcBef>
              <a:spcAft>
                <a:spcPts val="0"/>
              </a:spcAft>
              <a:buNone/>
              <a:defRPr sz="1200">
                <a:solidFill>
                  <a:schemeClr val="lt1"/>
                </a:solidFill>
                <a:latin typeface="Arial"/>
                <a:ea typeface="Arial"/>
                <a:cs typeface="Arial"/>
                <a:sym typeface="Arial"/>
              </a:defRPr>
            </a:lvl4pPr>
            <a:lvl5pPr marL="0" lvl="4" indent="0" algn="r">
              <a:spcBef>
                <a:spcPts val="0"/>
              </a:spcBef>
              <a:spcAft>
                <a:spcPts val="0"/>
              </a:spcAft>
              <a:buNone/>
              <a:defRPr sz="1200">
                <a:solidFill>
                  <a:schemeClr val="lt1"/>
                </a:solidFill>
                <a:latin typeface="Arial"/>
                <a:ea typeface="Arial"/>
                <a:cs typeface="Arial"/>
                <a:sym typeface="Arial"/>
              </a:defRPr>
            </a:lvl5pPr>
            <a:lvl6pPr marL="0" lvl="5" indent="0" algn="r">
              <a:spcBef>
                <a:spcPts val="0"/>
              </a:spcBef>
              <a:spcAft>
                <a:spcPts val="0"/>
              </a:spcAft>
              <a:buNone/>
              <a:defRPr sz="1200">
                <a:solidFill>
                  <a:schemeClr val="lt1"/>
                </a:solidFill>
                <a:latin typeface="Arial"/>
                <a:ea typeface="Arial"/>
                <a:cs typeface="Arial"/>
                <a:sym typeface="Arial"/>
              </a:defRPr>
            </a:lvl6pPr>
            <a:lvl7pPr marL="0" lvl="6" indent="0" algn="r">
              <a:spcBef>
                <a:spcPts val="0"/>
              </a:spcBef>
              <a:spcAft>
                <a:spcPts val="0"/>
              </a:spcAft>
              <a:buNone/>
              <a:defRPr sz="1200">
                <a:solidFill>
                  <a:schemeClr val="lt1"/>
                </a:solidFill>
                <a:latin typeface="Arial"/>
                <a:ea typeface="Arial"/>
                <a:cs typeface="Arial"/>
                <a:sym typeface="Arial"/>
              </a:defRPr>
            </a:lvl7pPr>
            <a:lvl8pPr marL="0" lvl="7" indent="0" algn="r">
              <a:spcBef>
                <a:spcPts val="0"/>
              </a:spcBef>
              <a:spcAft>
                <a:spcPts val="0"/>
              </a:spcAft>
              <a:buNone/>
              <a:defRPr sz="1200">
                <a:solidFill>
                  <a:schemeClr val="lt1"/>
                </a:solidFill>
                <a:latin typeface="Arial"/>
                <a:ea typeface="Arial"/>
                <a:cs typeface="Arial"/>
                <a:sym typeface="Arial"/>
              </a:defRPr>
            </a:lvl8pPr>
            <a:lvl9pPr marL="0" lvl="8" indent="0" algn="r">
              <a:spcBef>
                <a:spcPts val="0"/>
              </a:spcBef>
              <a:spcAft>
                <a:spcPts val="0"/>
              </a:spcAft>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1"/>
        <p:cNvGrpSpPr/>
        <p:nvPr/>
      </p:nvGrpSpPr>
      <p:grpSpPr>
        <a:xfrm>
          <a:off x="0" y="0"/>
          <a:ext cx="0" cy="0"/>
          <a:chOff x="0" y="0"/>
          <a:chExt cx="0" cy="0"/>
        </a:xfrm>
      </p:grpSpPr>
      <p:sp>
        <p:nvSpPr>
          <p:cNvPr id="82" name="Google Shape;82;p12"/>
          <p:cNvSpPr txBox="1">
            <a:spLocks noGrp="1"/>
          </p:cNvSpPr>
          <p:nvPr>
            <p:ph type="title"/>
          </p:nvPr>
        </p:nvSpPr>
        <p:spPr>
          <a:xfrm rot="5400000">
            <a:off x="5373415" y="2812777"/>
            <a:ext cx="4569371" cy="20574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3" name="Google Shape;83;p12"/>
          <p:cNvSpPr txBox="1">
            <a:spLocks noGrp="1"/>
          </p:cNvSpPr>
          <p:nvPr>
            <p:ph type="body" idx="1"/>
          </p:nvPr>
        </p:nvSpPr>
        <p:spPr>
          <a:xfrm rot="5400000">
            <a:off x="1182415" y="831578"/>
            <a:ext cx="4569371" cy="6019800"/>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lt1"/>
              </a:buClr>
              <a:buSzPts val="2800"/>
              <a:buChar char="•"/>
              <a:defRPr sz="2800"/>
            </a:lvl1pPr>
            <a:lvl2pPr marL="914400" lvl="1" indent="-381000" algn="l">
              <a:spcBef>
                <a:spcPts val="480"/>
              </a:spcBef>
              <a:spcAft>
                <a:spcPts val="0"/>
              </a:spcAft>
              <a:buClr>
                <a:schemeClr val="lt1"/>
              </a:buClr>
              <a:buSzPts val="2400"/>
              <a:buChar char="–"/>
              <a:defRPr sz="2400"/>
            </a:lvl2pPr>
            <a:lvl3pPr marL="1371600" lvl="2" indent="-381000" algn="l">
              <a:spcBef>
                <a:spcPts val="480"/>
              </a:spcBef>
              <a:spcAft>
                <a:spcPts val="0"/>
              </a:spcAft>
              <a:buClr>
                <a:schemeClr val="lt1"/>
              </a:buClr>
              <a:buSzPts val="2400"/>
              <a:buChar char="•"/>
              <a:defRPr sz="2400"/>
            </a:lvl3pPr>
            <a:lvl4pPr marL="1828800" lvl="3" indent="-381000" algn="l">
              <a:spcBef>
                <a:spcPts val="480"/>
              </a:spcBef>
              <a:spcAft>
                <a:spcPts val="0"/>
              </a:spcAft>
              <a:buClr>
                <a:schemeClr val="lt1"/>
              </a:buClr>
              <a:buSzPts val="2400"/>
              <a:buChar char="–"/>
              <a:defRPr sz="2400"/>
            </a:lvl4pPr>
            <a:lvl5pPr marL="2286000" lvl="4" indent="-381000" algn="l">
              <a:spcBef>
                <a:spcPts val="480"/>
              </a:spcBef>
              <a:spcAft>
                <a:spcPts val="0"/>
              </a:spcAft>
              <a:buClr>
                <a:schemeClr val="lt1"/>
              </a:buClr>
              <a:buSzPts val="2400"/>
              <a:buChar char="»"/>
              <a:defRPr sz="24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4" name="Google Shape;84;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5" name="Google Shape;85;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6" name="Google Shape;86;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chemeClr val="lt1"/>
                </a:solidFill>
                <a:latin typeface="Arial"/>
                <a:ea typeface="Arial"/>
                <a:cs typeface="Arial"/>
                <a:sym typeface="Arial"/>
              </a:defRPr>
            </a:lvl1pPr>
            <a:lvl2pPr marL="0" lvl="1" indent="0" algn="r">
              <a:spcBef>
                <a:spcPts val="0"/>
              </a:spcBef>
              <a:spcAft>
                <a:spcPts val="0"/>
              </a:spcAft>
              <a:buNone/>
              <a:defRPr sz="1200">
                <a:solidFill>
                  <a:schemeClr val="lt1"/>
                </a:solidFill>
                <a:latin typeface="Arial"/>
                <a:ea typeface="Arial"/>
                <a:cs typeface="Arial"/>
                <a:sym typeface="Arial"/>
              </a:defRPr>
            </a:lvl2pPr>
            <a:lvl3pPr marL="0" lvl="2" indent="0" algn="r">
              <a:spcBef>
                <a:spcPts val="0"/>
              </a:spcBef>
              <a:spcAft>
                <a:spcPts val="0"/>
              </a:spcAft>
              <a:buNone/>
              <a:defRPr sz="1200">
                <a:solidFill>
                  <a:schemeClr val="lt1"/>
                </a:solidFill>
                <a:latin typeface="Arial"/>
                <a:ea typeface="Arial"/>
                <a:cs typeface="Arial"/>
                <a:sym typeface="Arial"/>
              </a:defRPr>
            </a:lvl3pPr>
            <a:lvl4pPr marL="0" lvl="3" indent="0" algn="r">
              <a:spcBef>
                <a:spcPts val="0"/>
              </a:spcBef>
              <a:spcAft>
                <a:spcPts val="0"/>
              </a:spcAft>
              <a:buNone/>
              <a:defRPr sz="1200">
                <a:solidFill>
                  <a:schemeClr val="lt1"/>
                </a:solidFill>
                <a:latin typeface="Arial"/>
                <a:ea typeface="Arial"/>
                <a:cs typeface="Arial"/>
                <a:sym typeface="Arial"/>
              </a:defRPr>
            </a:lvl4pPr>
            <a:lvl5pPr marL="0" lvl="4" indent="0" algn="r">
              <a:spcBef>
                <a:spcPts val="0"/>
              </a:spcBef>
              <a:spcAft>
                <a:spcPts val="0"/>
              </a:spcAft>
              <a:buNone/>
              <a:defRPr sz="1200">
                <a:solidFill>
                  <a:schemeClr val="lt1"/>
                </a:solidFill>
                <a:latin typeface="Arial"/>
                <a:ea typeface="Arial"/>
                <a:cs typeface="Arial"/>
                <a:sym typeface="Arial"/>
              </a:defRPr>
            </a:lvl5pPr>
            <a:lvl6pPr marL="0" lvl="5" indent="0" algn="r">
              <a:spcBef>
                <a:spcPts val="0"/>
              </a:spcBef>
              <a:spcAft>
                <a:spcPts val="0"/>
              </a:spcAft>
              <a:buNone/>
              <a:defRPr sz="1200">
                <a:solidFill>
                  <a:schemeClr val="lt1"/>
                </a:solidFill>
                <a:latin typeface="Arial"/>
                <a:ea typeface="Arial"/>
                <a:cs typeface="Arial"/>
                <a:sym typeface="Arial"/>
              </a:defRPr>
            </a:lvl6pPr>
            <a:lvl7pPr marL="0" lvl="6" indent="0" algn="r">
              <a:spcBef>
                <a:spcPts val="0"/>
              </a:spcBef>
              <a:spcAft>
                <a:spcPts val="0"/>
              </a:spcAft>
              <a:buNone/>
              <a:defRPr sz="1200">
                <a:solidFill>
                  <a:schemeClr val="lt1"/>
                </a:solidFill>
                <a:latin typeface="Arial"/>
                <a:ea typeface="Arial"/>
                <a:cs typeface="Arial"/>
                <a:sym typeface="Arial"/>
              </a:defRPr>
            </a:lvl7pPr>
            <a:lvl8pPr marL="0" lvl="7" indent="0" algn="r">
              <a:spcBef>
                <a:spcPts val="0"/>
              </a:spcBef>
              <a:spcAft>
                <a:spcPts val="0"/>
              </a:spcAft>
              <a:buNone/>
              <a:defRPr sz="1200">
                <a:solidFill>
                  <a:schemeClr val="lt1"/>
                </a:solidFill>
                <a:latin typeface="Arial"/>
                <a:ea typeface="Arial"/>
                <a:cs typeface="Arial"/>
                <a:sym typeface="Arial"/>
              </a:defRPr>
            </a:lvl8pPr>
            <a:lvl9pPr marL="0" lvl="8" indent="0" algn="r">
              <a:spcBef>
                <a:spcPts val="0"/>
              </a:spcBef>
              <a:spcAft>
                <a:spcPts val="0"/>
              </a:spcAft>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3"/>
          <p:cNvSpPr txBox="1">
            <a:spLocks noGrp="1"/>
          </p:cNvSpPr>
          <p:nvPr>
            <p:ph type="title"/>
          </p:nvPr>
        </p:nvSpPr>
        <p:spPr>
          <a:xfrm>
            <a:off x="405880" y="1268760"/>
            <a:ext cx="5842992"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3"/>
          <p:cNvSpPr txBox="1">
            <a:spLocks noGrp="1"/>
          </p:cNvSpPr>
          <p:nvPr>
            <p:ph type="body" idx="1"/>
          </p:nvPr>
        </p:nvSpPr>
        <p:spPr>
          <a:xfrm>
            <a:off x="395536" y="2492896"/>
            <a:ext cx="8229600" cy="3633267"/>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lt1"/>
              </a:buClr>
              <a:buSzPts val="2800"/>
              <a:buChar char="•"/>
              <a:defRPr sz="2800"/>
            </a:lvl1pPr>
            <a:lvl2pPr marL="914400" lvl="1" indent="-381000" algn="l">
              <a:spcBef>
                <a:spcPts val="480"/>
              </a:spcBef>
              <a:spcAft>
                <a:spcPts val="0"/>
              </a:spcAft>
              <a:buClr>
                <a:schemeClr val="lt1"/>
              </a:buClr>
              <a:buSzPts val="2400"/>
              <a:buChar char="–"/>
              <a:defRPr sz="2400"/>
            </a:lvl2pPr>
            <a:lvl3pPr marL="1371600" lvl="2" indent="-381000" algn="l">
              <a:spcBef>
                <a:spcPts val="480"/>
              </a:spcBef>
              <a:spcAft>
                <a:spcPts val="0"/>
              </a:spcAft>
              <a:buClr>
                <a:schemeClr val="lt1"/>
              </a:buClr>
              <a:buSzPts val="2400"/>
              <a:buChar char="•"/>
              <a:defRPr sz="2400"/>
            </a:lvl3pPr>
            <a:lvl4pPr marL="1828800" lvl="3" indent="-381000" algn="l">
              <a:spcBef>
                <a:spcPts val="480"/>
              </a:spcBef>
              <a:spcAft>
                <a:spcPts val="0"/>
              </a:spcAft>
              <a:buClr>
                <a:schemeClr val="lt1"/>
              </a:buClr>
              <a:buSzPts val="2400"/>
              <a:buChar char="–"/>
              <a:defRPr sz="2400"/>
            </a:lvl4pPr>
            <a:lvl5pPr marL="2286000" lvl="4" indent="-381000" algn="l">
              <a:spcBef>
                <a:spcPts val="480"/>
              </a:spcBef>
              <a:spcAft>
                <a:spcPts val="0"/>
              </a:spcAft>
              <a:buClr>
                <a:schemeClr val="lt1"/>
              </a:buClr>
              <a:buSzPts val="2400"/>
              <a:buChar char="»"/>
              <a:defRPr sz="24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6" name="Google Shape;26;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8" name="Google Shape;28;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chemeClr val="lt1"/>
                </a:solidFill>
                <a:latin typeface="Arial"/>
                <a:ea typeface="Arial"/>
                <a:cs typeface="Arial"/>
                <a:sym typeface="Arial"/>
              </a:defRPr>
            </a:lvl1pPr>
            <a:lvl2pPr marL="0" lvl="1" indent="0" algn="r">
              <a:spcBef>
                <a:spcPts val="0"/>
              </a:spcBef>
              <a:spcAft>
                <a:spcPts val="0"/>
              </a:spcAft>
              <a:buNone/>
              <a:defRPr sz="1200">
                <a:solidFill>
                  <a:schemeClr val="lt1"/>
                </a:solidFill>
                <a:latin typeface="Arial"/>
                <a:ea typeface="Arial"/>
                <a:cs typeface="Arial"/>
                <a:sym typeface="Arial"/>
              </a:defRPr>
            </a:lvl2pPr>
            <a:lvl3pPr marL="0" lvl="2" indent="0" algn="r">
              <a:spcBef>
                <a:spcPts val="0"/>
              </a:spcBef>
              <a:spcAft>
                <a:spcPts val="0"/>
              </a:spcAft>
              <a:buNone/>
              <a:defRPr sz="1200">
                <a:solidFill>
                  <a:schemeClr val="lt1"/>
                </a:solidFill>
                <a:latin typeface="Arial"/>
                <a:ea typeface="Arial"/>
                <a:cs typeface="Arial"/>
                <a:sym typeface="Arial"/>
              </a:defRPr>
            </a:lvl3pPr>
            <a:lvl4pPr marL="0" lvl="3" indent="0" algn="r">
              <a:spcBef>
                <a:spcPts val="0"/>
              </a:spcBef>
              <a:spcAft>
                <a:spcPts val="0"/>
              </a:spcAft>
              <a:buNone/>
              <a:defRPr sz="1200">
                <a:solidFill>
                  <a:schemeClr val="lt1"/>
                </a:solidFill>
                <a:latin typeface="Arial"/>
                <a:ea typeface="Arial"/>
                <a:cs typeface="Arial"/>
                <a:sym typeface="Arial"/>
              </a:defRPr>
            </a:lvl4pPr>
            <a:lvl5pPr marL="0" lvl="4" indent="0" algn="r">
              <a:spcBef>
                <a:spcPts val="0"/>
              </a:spcBef>
              <a:spcAft>
                <a:spcPts val="0"/>
              </a:spcAft>
              <a:buNone/>
              <a:defRPr sz="1200">
                <a:solidFill>
                  <a:schemeClr val="lt1"/>
                </a:solidFill>
                <a:latin typeface="Arial"/>
                <a:ea typeface="Arial"/>
                <a:cs typeface="Arial"/>
                <a:sym typeface="Arial"/>
              </a:defRPr>
            </a:lvl5pPr>
            <a:lvl6pPr marL="0" lvl="5" indent="0" algn="r">
              <a:spcBef>
                <a:spcPts val="0"/>
              </a:spcBef>
              <a:spcAft>
                <a:spcPts val="0"/>
              </a:spcAft>
              <a:buNone/>
              <a:defRPr sz="1200">
                <a:solidFill>
                  <a:schemeClr val="lt1"/>
                </a:solidFill>
                <a:latin typeface="Arial"/>
                <a:ea typeface="Arial"/>
                <a:cs typeface="Arial"/>
                <a:sym typeface="Arial"/>
              </a:defRPr>
            </a:lvl6pPr>
            <a:lvl7pPr marL="0" lvl="6" indent="0" algn="r">
              <a:spcBef>
                <a:spcPts val="0"/>
              </a:spcBef>
              <a:spcAft>
                <a:spcPts val="0"/>
              </a:spcAft>
              <a:buNone/>
              <a:defRPr sz="1200">
                <a:solidFill>
                  <a:schemeClr val="lt1"/>
                </a:solidFill>
                <a:latin typeface="Arial"/>
                <a:ea typeface="Arial"/>
                <a:cs typeface="Arial"/>
                <a:sym typeface="Arial"/>
              </a:defRPr>
            </a:lvl7pPr>
            <a:lvl8pPr marL="0" lvl="7" indent="0" algn="r">
              <a:spcBef>
                <a:spcPts val="0"/>
              </a:spcBef>
              <a:spcAft>
                <a:spcPts val="0"/>
              </a:spcAft>
              <a:buNone/>
              <a:defRPr sz="1200">
                <a:solidFill>
                  <a:schemeClr val="lt1"/>
                </a:solidFill>
                <a:latin typeface="Arial"/>
                <a:ea typeface="Arial"/>
                <a:cs typeface="Arial"/>
                <a:sym typeface="Arial"/>
              </a:defRPr>
            </a:lvl8pPr>
            <a:lvl9pPr marL="0" lvl="8" indent="0" algn="r">
              <a:spcBef>
                <a:spcPts val="0"/>
              </a:spcBef>
              <a:spcAft>
                <a:spcPts val="0"/>
              </a:spcAft>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p4"/>
          <p:cNvSpPr txBox="1">
            <a:spLocks noGrp="1"/>
          </p:cNvSpPr>
          <p:nvPr>
            <p:ph type="title"/>
          </p:nvPr>
        </p:nvSpPr>
        <p:spPr>
          <a:xfrm>
            <a:off x="395536"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1" name="Google Shape;31;p4"/>
          <p:cNvSpPr txBox="1">
            <a:spLocks noGrp="1"/>
          </p:cNvSpPr>
          <p:nvPr>
            <p:ph type="body" idx="1"/>
          </p:nvPr>
        </p:nvSpPr>
        <p:spPr>
          <a:xfrm>
            <a:off x="395536"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2" name="Google Shape;32;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4" name="Google Shape;34;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chemeClr val="lt1"/>
                </a:solidFill>
                <a:latin typeface="Arial"/>
                <a:ea typeface="Arial"/>
                <a:cs typeface="Arial"/>
                <a:sym typeface="Arial"/>
              </a:defRPr>
            </a:lvl1pPr>
            <a:lvl2pPr marL="0" lvl="1" indent="0" algn="r">
              <a:spcBef>
                <a:spcPts val="0"/>
              </a:spcBef>
              <a:spcAft>
                <a:spcPts val="0"/>
              </a:spcAft>
              <a:buNone/>
              <a:defRPr sz="1200">
                <a:solidFill>
                  <a:schemeClr val="lt1"/>
                </a:solidFill>
                <a:latin typeface="Arial"/>
                <a:ea typeface="Arial"/>
                <a:cs typeface="Arial"/>
                <a:sym typeface="Arial"/>
              </a:defRPr>
            </a:lvl2pPr>
            <a:lvl3pPr marL="0" lvl="2" indent="0" algn="r">
              <a:spcBef>
                <a:spcPts val="0"/>
              </a:spcBef>
              <a:spcAft>
                <a:spcPts val="0"/>
              </a:spcAft>
              <a:buNone/>
              <a:defRPr sz="1200">
                <a:solidFill>
                  <a:schemeClr val="lt1"/>
                </a:solidFill>
                <a:latin typeface="Arial"/>
                <a:ea typeface="Arial"/>
                <a:cs typeface="Arial"/>
                <a:sym typeface="Arial"/>
              </a:defRPr>
            </a:lvl3pPr>
            <a:lvl4pPr marL="0" lvl="3" indent="0" algn="r">
              <a:spcBef>
                <a:spcPts val="0"/>
              </a:spcBef>
              <a:spcAft>
                <a:spcPts val="0"/>
              </a:spcAft>
              <a:buNone/>
              <a:defRPr sz="1200">
                <a:solidFill>
                  <a:schemeClr val="lt1"/>
                </a:solidFill>
                <a:latin typeface="Arial"/>
                <a:ea typeface="Arial"/>
                <a:cs typeface="Arial"/>
                <a:sym typeface="Arial"/>
              </a:defRPr>
            </a:lvl4pPr>
            <a:lvl5pPr marL="0" lvl="4" indent="0" algn="r">
              <a:spcBef>
                <a:spcPts val="0"/>
              </a:spcBef>
              <a:spcAft>
                <a:spcPts val="0"/>
              </a:spcAft>
              <a:buNone/>
              <a:defRPr sz="1200">
                <a:solidFill>
                  <a:schemeClr val="lt1"/>
                </a:solidFill>
                <a:latin typeface="Arial"/>
                <a:ea typeface="Arial"/>
                <a:cs typeface="Arial"/>
                <a:sym typeface="Arial"/>
              </a:defRPr>
            </a:lvl5pPr>
            <a:lvl6pPr marL="0" lvl="5" indent="0" algn="r">
              <a:spcBef>
                <a:spcPts val="0"/>
              </a:spcBef>
              <a:spcAft>
                <a:spcPts val="0"/>
              </a:spcAft>
              <a:buNone/>
              <a:defRPr sz="1200">
                <a:solidFill>
                  <a:schemeClr val="lt1"/>
                </a:solidFill>
                <a:latin typeface="Arial"/>
                <a:ea typeface="Arial"/>
                <a:cs typeface="Arial"/>
                <a:sym typeface="Arial"/>
              </a:defRPr>
            </a:lvl6pPr>
            <a:lvl7pPr marL="0" lvl="6" indent="0" algn="r">
              <a:spcBef>
                <a:spcPts val="0"/>
              </a:spcBef>
              <a:spcAft>
                <a:spcPts val="0"/>
              </a:spcAft>
              <a:buNone/>
              <a:defRPr sz="1200">
                <a:solidFill>
                  <a:schemeClr val="lt1"/>
                </a:solidFill>
                <a:latin typeface="Arial"/>
                <a:ea typeface="Arial"/>
                <a:cs typeface="Arial"/>
                <a:sym typeface="Arial"/>
              </a:defRPr>
            </a:lvl7pPr>
            <a:lvl8pPr marL="0" lvl="7" indent="0" algn="r">
              <a:spcBef>
                <a:spcPts val="0"/>
              </a:spcBef>
              <a:spcAft>
                <a:spcPts val="0"/>
              </a:spcAft>
              <a:buNone/>
              <a:defRPr sz="1200">
                <a:solidFill>
                  <a:schemeClr val="lt1"/>
                </a:solidFill>
                <a:latin typeface="Arial"/>
                <a:ea typeface="Arial"/>
                <a:cs typeface="Arial"/>
                <a:sym typeface="Arial"/>
              </a:defRPr>
            </a:lvl8pPr>
            <a:lvl9pPr marL="0" lvl="8" indent="0" algn="r">
              <a:spcBef>
                <a:spcPts val="0"/>
              </a:spcBef>
              <a:spcAft>
                <a:spcPts val="0"/>
              </a:spcAft>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pic>
        <p:nvPicPr>
          <p:cNvPr id="35" name="Google Shape;35;p4" descr="TAB_col_white_background.eps"/>
          <p:cNvPicPr preferRelativeResize="0"/>
          <p:nvPr/>
        </p:nvPicPr>
        <p:blipFill rotWithShape="1">
          <a:blip r:embed="rId2">
            <a:alphaModFix/>
          </a:blip>
          <a:srcRect/>
          <a:stretch/>
        </p:blipFill>
        <p:spPr>
          <a:xfrm>
            <a:off x="523875" y="509588"/>
            <a:ext cx="1663700" cy="71120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6"/>
        <p:cNvGrpSpPr/>
        <p:nvPr/>
      </p:nvGrpSpPr>
      <p:grpSpPr>
        <a:xfrm>
          <a:off x="0" y="0"/>
          <a:ext cx="0" cy="0"/>
          <a:chOff x="0" y="0"/>
          <a:chExt cx="0" cy="0"/>
        </a:xfrm>
      </p:grpSpPr>
      <p:sp>
        <p:nvSpPr>
          <p:cNvPr id="37" name="Google Shape;37;p5"/>
          <p:cNvSpPr txBox="1">
            <a:spLocks noGrp="1"/>
          </p:cNvSpPr>
          <p:nvPr>
            <p:ph type="title"/>
          </p:nvPr>
        </p:nvSpPr>
        <p:spPr>
          <a:xfrm>
            <a:off x="405880" y="1268760"/>
            <a:ext cx="5842992"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8" name="Google Shape;38;p5"/>
          <p:cNvSpPr txBox="1">
            <a:spLocks noGrp="1"/>
          </p:cNvSpPr>
          <p:nvPr>
            <p:ph type="body" idx="1"/>
          </p:nvPr>
        </p:nvSpPr>
        <p:spPr>
          <a:xfrm>
            <a:off x="395536" y="2492896"/>
            <a:ext cx="4038600" cy="3633267"/>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lt1"/>
              </a:buClr>
              <a:buSzPts val="2800"/>
              <a:buChar char="•"/>
              <a:defRPr sz="2800"/>
            </a:lvl1pPr>
            <a:lvl2pPr marL="914400" lvl="1" indent="-381000" algn="l">
              <a:spcBef>
                <a:spcPts val="480"/>
              </a:spcBef>
              <a:spcAft>
                <a:spcPts val="0"/>
              </a:spcAft>
              <a:buClr>
                <a:schemeClr val="lt1"/>
              </a:buClr>
              <a:buSzPts val="2400"/>
              <a:buChar char="–"/>
              <a:defRPr sz="2400"/>
            </a:lvl2pPr>
            <a:lvl3pPr marL="1371600" lvl="2" indent="-381000" algn="l">
              <a:spcBef>
                <a:spcPts val="480"/>
              </a:spcBef>
              <a:spcAft>
                <a:spcPts val="0"/>
              </a:spcAft>
              <a:buClr>
                <a:schemeClr val="lt1"/>
              </a:buClr>
              <a:buSzPts val="2400"/>
              <a:buChar char="•"/>
              <a:defRPr sz="2400"/>
            </a:lvl3pPr>
            <a:lvl4pPr marL="1828800" lvl="3" indent="-381000" algn="l">
              <a:spcBef>
                <a:spcPts val="480"/>
              </a:spcBef>
              <a:spcAft>
                <a:spcPts val="0"/>
              </a:spcAft>
              <a:buClr>
                <a:schemeClr val="lt1"/>
              </a:buClr>
              <a:buSzPts val="2400"/>
              <a:buChar char="–"/>
              <a:defRPr sz="2400"/>
            </a:lvl4pPr>
            <a:lvl5pPr marL="2286000" lvl="4" indent="-381000" algn="l">
              <a:spcBef>
                <a:spcPts val="480"/>
              </a:spcBef>
              <a:spcAft>
                <a:spcPts val="0"/>
              </a:spcAft>
              <a:buClr>
                <a:schemeClr val="lt1"/>
              </a:buClr>
              <a:buSzPts val="2400"/>
              <a:buChar char="»"/>
              <a:defRPr sz="24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9" name="Google Shape;39;p5"/>
          <p:cNvSpPr txBox="1">
            <a:spLocks noGrp="1"/>
          </p:cNvSpPr>
          <p:nvPr>
            <p:ph type="body" idx="2"/>
          </p:nvPr>
        </p:nvSpPr>
        <p:spPr>
          <a:xfrm>
            <a:off x="4586536" y="2492896"/>
            <a:ext cx="4038600" cy="3633267"/>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lt1"/>
              </a:buClr>
              <a:buSzPts val="2800"/>
              <a:buChar char="•"/>
              <a:defRPr sz="2800"/>
            </a:lvl1pPr>
            <a:lvl2pPr marL="914400" lvl="1" indent="-381000" algn="l">
              <a:spcBef>
                <a:spcPts val="480"/>
              </a:spcBef>
              <a:spcAft>
                <a:spcPts val="0"/>
              </a:spcAft>
              <a:buClr>
                <a:schemeClr val="lt1"/>
              </a:buClr>
              <a:buSzPts val="2400"/>
              <a:buChar char="–"/>
              <a:defRPr sz="2400"/>
            </a:lvl2pPr>
            <a:lvl3pPr marL="1371600" lvl="2" indent="-381000" algn="l">
              <a:spcBef>
                <a:spcPts val="480"/>
              </a:spcBef>
              <a:spcAft>
                <a:spcPts val="0"/>
              </a:spcAft>
              <a:buClr>
                <a:schemeClr val="lt1"/>
              </a:buClr>
              <a:buSzPts val="2400"/>
              <a:buChar char="•"/>
              <a:defRPr sz="2400"/>
            </a:lvl3pPr>
            <a:lvl4pPr marL="1828800" lvl="3" indent="-381000" algn="l">
              <a:spcBef>
                <a:spcPts val="480"/>
              </a:spcBef>
              <a:spcAft>
                <a:spcPts val="0"/>
              </a:spcAft>
              <a:buClr>
                <a:schemeClr val="lt1"/>
              </a:buClr>
              <a:buSzPts val="2400"/>
              <a:buChar char="–"/>
              <a:defRPr sz="2400"/>
            </a:lvl4pPr>
            <a:lvl5pPr marL="2286000" lvl="4" indent="-381000" algn="l">
              <a:spcBef>
                <a:spcPts val="480"/>
              </a:spcBef>
              <a:spcAft>
                <a:spcPts val="0"/>
              </a:spcAft>
              <a:buClr>
                <a:schemeClr val="lt1"/>
              </a:buClr>
              <a:buSzPts val="2400"/>
              <a:buChar char="»"/>
              <a:defRPr sz="24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1" name="Google Shape;41;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2" name="Google Shape;42;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chemeClr val="lt1"/>
                </a:solidFill>
                <a:latin typeface="Arial"/>
                <a:ea typeface="Arial"/>
                <a:cs typeface="Arial"/>
                <a:sym typeface="Arial"/>
              </a:defRPr>
            </a:lvl1pPr>
            <a:lvl2pPr marL="0" lvl="1" indent="0" algn="r">
              <a:spcBef>
                <a:spcPts val="0"/>
              </a:spcBef>
              <a:spcAft>
                <a:spcPts val="0"/>
              </a:spcAft>
              <a:buNone/>
              <a:defRPr sz="1200">
                <a:solidFill>
                  <a:schemeClr val="lt1"/>
                </a:solidFill>
                <a:latin typeface="Arial"/>
                <a:ea typeface="Arial"/>
                <a:cs typeface="Arial"/>
                <a:sym typeface="Arial"/>
              </a:defRPr>
            </a:lvl2pPr>
            <a:lvl3pPr marL="0" lvl="2" indent="0" algn="r">
              <a:spcBef>
                <a:spcPts val="0"/>
              </a:spcBef>
              <a:spcAft>
                <a:spcPts val="0"/>
              </a:spcAft>
              <a:buNone/>
              <a:defRPr sz="1200">
                <a:solidFill>
                  <a:schemeClr val="lt1"/>
                </a:solidFill>
                <a:latin typeface="Arial"/>
                <a:ea typeface="Arial"/>
                <a:cs typeface="Arial"/>
                <a:sym typeface="Arial"/>
              </a:defRPr>
            </a:lvl3pPr>
            <a:lvl4pPr marL="0" lvl="3" indent="0" algn="r">
              <a:spcBef>
                <a:spcPts val="0"/>
              </a:spcBef>
              <a:spcAft>
                <a:spcPts val="0"/>
              </a:spcAft>
              <a:buNone/>
              <a:defRPr sz="1200">
                <a:solidFill>
                  <a:schemeClr val="lt1"/>
                </a:solidFill>
                <a:latin typeface="Arial"/>
                <a:ea typeface="Arial"/>
                <a:cs typeface="Arial"/>
                <a:sym typeface="Arial"/>
              </a:defRPr>
            </a:lvl4pPr>
            <a:lvl5pPr marL="0" lvl="4" indent="0" algn="r">
              <a:spcBef>
                <a:spcPts val="0"/>
              </a:spcBef>
              <a:spcAft>
                <a:spcPts val="0"/>
              </a:spcAft>
              <a:buNone/>
              <a:defRPr sz="1200">
                <a:solidFill>
                  <a:schemeClr val="lt1"/>
                </a:solidFill>
                <a:latin typeface="Arial"/>
                <a:ea typeface="Arial"/>
                <a:cs typeface="Arial"/>
                <a:sym typeface="Arial"/>
              </a:defRPr>
            </a:lvl5pPr>
            <a:lvl6pPr marL="0" lvl="5" indent="0" algn="r">
              <a:spcBef>
                <a:spcPts val="0"/>
              </a:spcBef>
              <a:spcAft>
                <a:spcPts val="0"/>
              </a:spcAft>
              <a:buNone/>
              <a:defRPr sz="1200">
                <a:solidFill>
                  <a:schemeClr val="lt1"/>
                </a:solidFill>
                <a:latin typeface="Arial"/>
                <a:ea typeface="Arial"/>
                <a:cs typeface="Arial"/>
                <a:sym typeface="Arial"/>
              </a:defRPr>
            </a:lvl6pPr>
            <a:lvl7pPr marL="0" lvl="6" indent="0" algn="r">
              <a:spcBef>
                <a:spcPts val="0"/>
              </a:spcBef>
              <a:spcAft>
                <a:spcPts val="0"/>
              </a:spcAft>
              <a:buNone/>
              <a:defRPr sz="1200">
                <a:solidFill>
                  <a:schemeClr val="lt1"/>
                </a:solidFill>
                <a:latin typeface="Arial"/>
                <a:ea typeface="Arial"/>
                <a:cs typeface="Arial"/>
                <a:sym typeface="Arial"/>
              </a:defRPr>
            </a:lvl7pPr>
            <a:lvl8pPr marL="0" lvl="7" indent="0" algn="r">
              <a:spcBef>
                <a:spcPts val="0"/>
              </a:spcBef>
              <a:spcAft>
                <a:spcPts val="0"/>
              </a:spcAft>
              <a:buNone/>
              <a:defRPr sz="1200">
                <a:solidFill>
                  <a:schemeClr val="lt1"/>
                </a:solidFill>
                <a:latin typeface="Arial"/>
                <a:ea typeface="Arial"/>
                <a:cs typeface="Arial"/>
                <a:sym typeface="Arial"/>
              </a:defRPr>
            </a:lvl8pPr>
            <a:lvl9pPr marL="0" lvl="8" indent="0" algn="r">
              <a:spcBef>
                <a:spcPts val="0"/>
              </a:spcBef>
              <a:spcAft>
                <a:spcPts val="0"/>
              </a:spcAft>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405880" y="1268760"/>
            <a:ext cx="5842992"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28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5" name="Google Shape;45;p6"/>
          <p:cNvSpPr txBox="1">
            <a:spLocks noGrp="1"/>
          </p:cNvSpPr>
          <p:nvPr>
            <p:ph type="body" idx="1"/>
          </p:nvPr>
        </p:nvSpPr>
        <p:spPr>
          <a:xfrm>
            <a:off x="405880" y="2348880"/>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None/>
              <a:defRPr sz="2400" b="0"/>
            </a:lvl1pPr>
            <a:lvl2pPr marL="914400" lvl="1" indent="-228600" algn="l">
              <a:spcBef>
                <a:spcPts val="400"/>
              </a:spcBef>
              <a:spcAft>
                <a:spcPts val="0"/>
              </a:spcAft>
              <a:buClr>
                <a:schemeClr val="lt1"/>
              </a:buClr>
              <a:buSzPts val="2000"/>
              <a:buNone/>
              <a:defRPr sz="2000" b="1"/>
            </a:lvl2pPr>
            <a:lvl3pPr marL="1371600" lvl="2" indent="-228600" algn="l">
              <a:spcBef>
                <a:spcPts val="360"/>
              </a:spcBef>
              <a:spcAft>
                <a:spcPts val="0"/>
              </a:spcAft>
              <a:buClr>
                <a:schemeClr val="lt1"/>
              </a:buClr>
              <a:buSzPts val="1800"/>
              <a:buNone/>
              <a:defRPr sz="1800" b="1"/>
            </a:lvl3pPr>
            <a:lvl4pPr marL="1828800" lvl="3" indent="-228600" algn="l">
              <a:spcBef>
                <a:spcPts val="320"/>
              </a:spcBef>
              <a:spcAft>
                <a:spcPts val="0"/>
              </a:spcAft>
              <a:buClr>
                <a:schemeClr val="lt1"/>
              </a:buClr>
              <a:buSzPts val="1600"/>
              <a:buNone/>
              <a:defRPr sz="1600" b="1"/>
            </a:lvl4pPr>
            <a:lvl5pPr marL="2286000" lvl="4" indent="-228600" algn="l">
              <a:spcBef>
                <a:spcPts val="320"/>
              </a:spcBef>
              <a:spcAft>
                <a:spcPts val="0"/>
              </a:spcAft>
              <a:buClr>
                <a:schemeClr val="lt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6" name="Google Shape;46;p6"/>
          <p:cNvSpPr txBox="1">
            <a:spLocks noGrp="1"/>
          </p:cNvSpPr>
          <p:nvPr>
            <p:ph type="body" idx="2"/>
          </p:nvPr>
        </p:nvSpPr>
        <p:spPr>
          <a:xfrm>
            <a:off x="395536" y="3068959"/>
            <a:ext cx="4040188" cy="3057203"/>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lt1"/>
              </a:buClr>
              <a:buSzPts val="2400"/>
              <a:buChar char="•"/>
              <a:defRPr sz="2400"/>
            </a:lvl1pPr>
            <a:lvl2pPr marL="914400" lvl="1" indent="-381000" algn="l">
              <a:spcBef>
                <a:spcPts val="480"/>
              </a:spcBef>
              <a:spcAft>
                <a:spcPts val="0"/>
              </a:spcAft>
              <a:buClr>
                <a:schemeClr val="lt1"/>
              </a:buClr>
              <a:buSzPts val="2400"/>
              <a:buChar char="–"/>
              <a:defRPr sz="2400"/>
            </a:lvl2pPr>
            <a:lvl3pPr marL="1371600" lvl="2" indent="-381000" algn="l">
              <a:spcBef>
                <a:spcPts val="480"/>
              </a:spcBef>
              <a:spcAft>
                <a:spcPts val="0"/>
              </a:spcAft>
              <a:buClr>
                <a:schemeClr val="lt1"/>
              </a:buClr>
              <a:buSzPts val="2400"/>
              <a:buChar char="•"/>
              <a:defRPr sz="2400"/>
            </a:lvl3pPr>
            <a:lvl4pPr marL="1828800" lvl="3" indent="-381000" algn="l">
              <a:spcBef>
                <a:spcPts val="480"/>
              </a:spcBef>
              <a:spcAft>
                <a:spcPts val="0"/>
              </a:spcAft>
              <a:buClr>
                <a:schemeClr val="lt1"/>
              </a:buClr>
              <a:buSzPts val="2400"/>
              <a:buChar char="–"/>
              <a:defRPr sz="2400"/>
            </a:lvl4pPr>
            <a:lvl5pPr marL="2286000" lvl="4" indent="-381000" algn="l">
              <a:spcBef>
                <a:spcPts val="480"/>
              </a:spcBef>
              <a:spcAft>
                <a:spcPts val="0"/>
              </a:spcAft>
              <a:buClr>
                <a:schemeClr val="lt1"/>
              </a:buClr>
              <a:buSzPts val="2400"/>
              <a:buChar char="»"/>
              <a:defRPr sz="2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7" name="Google Shape;47;p6"/>
          <p:cNvSpPr txBox="1">
            <a:spLocks noGrp="1"/>
          </p:cNvSpPr>
          <p:nvPr>
            <p:ph type="body" idx="3"/>
          </p:nvPr>
        </p:nvSpPr>
        <p:spPr>
          <a:xfrm>
            <a:off x="4582344" y="2348880"/>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None/>
              <a:defRPr sz="2400" b="0"/>
            </a:lvl1pPr>
            <a:lvl2pPr marL="914400" lvl="1" indent="-228600" algn="l">
              <a:spcBef>
                <a:spcPts val="400"/>
              </a:spcBef>
              <a:spcAft>
                <a:spcPts val="0"/>
              </a:spcAft>
              <a:buClr>
                <a:schemeClr val="lt1"/>
              </a:buClr>
              <a:buSzPts val="2000"/>
              <a:buNone/>
              <a:defRPr sz="2000" b="1"/>
            </a:lvl2pPr>
            <a:lvl3pPr marL="1371600" lvl="2" indent="-228600" algn="l">
              <a:spcBef>
                <a:spcPts val="360"/>
              </a:spcBef>
              <a:spcAft>
                <a:spcPts val="0"/>
              </a:spcAft>
              <a:buClr>
                <a:schemeClr val="lt1"/>
              </a:buClr>
              <a:buSzPts val="1800"/>
              <a:buNone/>
              <a:defRPr sz="1800" b="1"/>
            </a:lvl3pPr>
            <a:lvl4pPr marL="1828800" lvl="3" indent="-228600" algn="l">
              <a:spcBef>
                <a:spcPts val="320"/>
              </a:spcBef>
              <a:spcAft>
                <a:spcPts val="0"/>
              </a:spcAft>
              <a:buClr>
                <a:schemeClr val="lt1"/>
              </a:buClr>
              <a:buSzPts val="1600"/>
              <a:buNone/>
              <a:defRPr sz="1600" b="1"/>
            </a:lvl4pPr>
            <a:lvl5pPr marL="2286000" lvl="4" indent="-228600" algn="l">
              <a:spcBef>
                <a:spcPts val="320"/>
              </a:spcBef>
              <a:spcAft>
                <a:spcPts val="0"/>
              </a:spcAft>
              <a:buClr>
                <a:schemeClr val="lt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8" name="Google Shape;48;p6"/>
          <p:cNvSpPr txBox="1">
            <a:spLocks noGrp="1"/>
          </p:cNvSpPr>
          <p:nvPr>
            <p:ph type="body" idx="4"/>
          </p:nvPr>
        </p:nvSpPr>
        <p:spPr>
          <a:xfrm>
            <a:off x="4583361" y="3068960"/>
            <a:ext cx="4041775" cy="3057202"/>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lt1"/>
              </a:buClr>
              <a:buSzPts val="2400"/>
              <a:buChar char="•"/>
              <a:defRPr sz="2400"/>
            </a:lvl1pPr>
            <a:lvl2pPr marL="914400" lvl="1" indent="-381000" algn="l">
              <a:spcBef>
                <a:spcPts val="480"/>
              </a:spcBef>
              <a:spcAft>
                <a:spcPts val="0"/>
              </a:spcAft>
              <a:buClr>
                <a:schemeClr val="lt1"/>
              </a:buClr>
              <a:buSzPts val="2400"/>
              <a:buChar char="–"/>
              <a:defRPr sz="2400"/>
            </a:lvl2pPr>
            <a:lvl3pPr marL="1371600" lvl="2" indent="-381000" algn="l">
              <a:spcBef>
                <a:spcPts val="480"/>
              </a:spcBef>
              <a:spcAft>
                <a:spcPts val="0"/>
              </a:spcAft>
              <a:buClr>
                <a:schemeClr val="lt1"/>
              </a:buClr>
              <a:buSzPts val="2400"/>
              <a:buChar char="•"/>
              <a:defRPr sz="2400"/>
            </a:lvl3pPr>
            <a:lvl4pPr marL="1828800" lvl="3" indent="-381000" algn="l">
              <a:spcBef>
                <a:spcPts val="480"/>
              </a:spcBef>
              <a:spcAft>
                <a:spcPts val="0"/>
              </a:spcAft>
              <a:buClr>
                <a:schemeClr val="lt1"/>
              </a:buClr>
              <a:buSzPts val="2400"/>
              <a:buChar char="–"/>
              <a:defRPr sz="2400"/>
            </a:lvl4pPr>
            <a:lvl5pPr marL="2286000" lvl="4" indent="-381000" algn="l">
              <a:spcBef>
                <a:spcPts val="480"/>
              </a:spcBef>
              <a:spcAft>
                <a:spcPts val="0"/>
              </a:spcAft>
              <a:buClr>
                <a:schemeClr val="lt1"/>
              </a:buClr>
              <a:buSzPts val="2400"/>
              <a:buChar char="»"/>
              <a:defRPr sz="2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9" name="Google Shape;49;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0" name="Google Shape;50;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1" name="Google Shape;51;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chemeClr val="lt1"/>
                </a:solidFill>
                <a:latin typeface="Arial"/>
                <a:ea typeface="Arial"/>
                <a:cs typeface="Arial"/>
                <a:sym typeface="Arial"/>
              </a:defRPr>
            </a:lvl1pPr>
            <a:lvl2pPr marL="0" lvl="1" indent="0" algn="r">
              <a:spcBef>
                <a:spcPts val="0"/>
              </a:spcBef>
              <a:spcAft>
                <a:spcPts val="0"/>
              </a:spcAft>
              <a:buNone/>
              <a:defRPr sz="1200">
                <a:solidFill>
                  <a:schemeClr val="lt1"/>
                </a:solidFill>
                <a:latin typeface="Arial"/>
                <a:ea typeface="Arial"/>
                <a:cs typeface="Arial"/>
                <a:sym typeface="Arial"/>
              </a:defRPr>
            </a:lvl2pPr>
            <a:lvl3pPr marL="0" lvl="2" indent="0" algn="r">
              <a:spcBef>
                <a:spcPts val="0"/>
              </a:spcBef>
              <a:spcAft>
                <a:spcPts val="0"/>
              </a:spcAft>
              <a:buNone/>
              <a:defRPr sz="1200">
                <a:solidFill>
                  <a:schemeClr val="lt1"/>
                </a:solidFill>
                <a:latin typeface="Arial"/>
                <a:ea typeface="Arial"/>
                <a:cs typeface="Arial"/>
                <a:sym typeface="Arial"/>
              </a:defRPr>
            </a:lvl3pPr>
            <a:lvl4pPr marL="0" lvl="3" indent="0" algn="r">
              <a:spcBef>
                <a:spcPts val="0"/>
              </a:spcBef>
              <a:spcAft>
                <a:spcPts val="0"/>
              </a:spcAft>
              <a:buNone/>
              <a:defRPr sz="1200">
                <a:solidFill>
                  <a:schemeClr val="lt1"/>
                </a:solidFill>
                <a:latin typeface="Arial"/>
                <a:ea typeface="Arial"/>
                <a:cs typeface="Arial"/>
                <a:sym typeface="Arial"/>
              </a:defRPr>
            </a:lvl4pPr>
            <a:lvl5pPr marL="0" lvl="4" indent="0" algn="r">
              <a:spcBef>
                <a:spcPts val="0"/>
              </a:spcBef>
              <a:spcAft>
                <a:spcPts val="0"/>
              </a:spcAft>
              <a:buNone/>
              <a:defRPr sz="1200">
                <a:solidFill>
                  <a:schemeClr val="lt1"/>
                </a:solidFill>
                <a:latin typeface="Arial"/>
                <a:ea typeface="Arial"/>
                <a:cs typeface="Arial"/>
                <a:sym typeface="Arial"/>
              </a:defRPr>
            </a:lvl5pPr>
            <a:lvl6pPr marL="0" lvl="5" indent="0" algn="r">
              <a:spcBef>
                <a:spcPts val="0"/>
              </a:spcBef>
              <a:spcAft>
                <a:spcPts val="0"/>
              </a:spcAft>
              <a:buNone/>
              <a:defRPr sz="1200">
                <a:solidFill>
                  <a:schemeClr val="lt1"/>
                </a:solidFill>
                <a:latin typeface="Arial"/>
                <a:ea typeface="Arial"/>
                <a:cs typeface="Arial"/>
                <a:sym typeface="Arial"/>
              </a:defRPr>
            </a:lvl6pPr>
            <a:lvl7pPr marL="0" lvl="6" indent="0" algn="r">
              <a:spcBef>
                <a:spcPts val="0"/>
              </a:spcBef>
              <a:spcAft>
                <a:spcPts val="0"/>
              </a:spcAft>
              <a:buNone/>
              <a:defRPr sz="1200">
                <a:solidFill>
                  <a:schemeClr val="lt1"/>
                </a:solidFill>
                <a:latin typeface="Arial"/>
                <a:ea typeface="Arial"/>
                <a:cs typeface="Arial"/>
                <a:sym typeface="Arial"/>
              </a:defRPr>
            </a:lvl7pPr>
            <a:lvl8pPr marL="0" lvl="7" indent="0" algn="r">
              <a:spcBef>
                <a:spcPts val="0"/>
              </a:spcBef>
              <a:spcAft>
                <a:spcPts val="0"/>
              </a:spcAft>
              <a:buNone/>
              <a:defRPr sz="1200">
                <a:solidFill>
                  <a:schemeClr val="lt1"/>
                </a:solidFill>
                <a:latin typeface="Arial"/>
                <a:ea typeface="Arial"/>
                <a:cs typeface="Arial"/>
                <a:sym typeface="Arial"/>
              </a:defRPr>
            </a:lvl8pPr>
            <a:lvl9pPr marL="0" lvl="8" indent="0" algn="r">
              <a:spcBef>
                <a:spcPts val="0"/>
              </a:spcBef>
              <a:spcAft>
                <a:spcPts val="0"/>
              </a:spcAft>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2"/>
        <p:cNvGrpSpPr/>
        <p:nvPr/>
      </p:nvGrpSpPr>
      <p:grpSpPr>
        <a:xfrm>
          <a:off x="0" y="0"/>
          <a:ext cx="0" cy="0"/>
          <a:chOff x="0" y="0"/>
          <a:chExt cx="0" cy="0"/>
        </a:xfrm>
      </p:grpSpPr>
      <p:sp>
        <p:nvSpPr>
          <p:cNvPr id="53" name="Google Shape;53;p7"/>
          <p:cNvSpPr txBox="1">
            <a:spLocks noGrp="1"/>
          </p:cNvSpPr>
          <p:nvPr>
            <p:ph type="title"/>
          </p:nvPr>
        </p:nvSpPr>
        <p:spPr>
          <a:xfrm>
            <a:off x="467544" y="1268760"/>
            <a:ext cx="5842992"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4" name="Google Shape;54;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5" name="Google Shape;55;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chemeClr val="lt1"/>
                </a:solidFill>
                <a:latin typeface="Arial"/>
                <a:ea typeface="Arial"/>
                <a:cs typeface="Arial"/>
                <a:sym typeface="Arial"/>
              </a:defRPr>
            </a:lvl1pPr>
            <a:lvl2pPr marL="0" lvl="1" indent="0" algn="r">
              <a:spcBef>
                <a:spcPts val="0"/>
              </a:spcBef>
              <a:spcAft>
                <a:spcPts val="0"/>
              </a:spcAft>
              <a:buNone/>
              <a:defRPr sz="1200">
                <a:solidFill>
                  <a:schemeClr val="lt1"/>
                </a:solidFill>
                <a:latin typeface="Arial"/>
                <a:ea typeface="Arial"/>
                <a:cs typeface="Arial"/>
                <a:sym typeface="Arial"/>
              </a:defRPr>
            </a:lvl2pPr>
            <a:lvl3pPr marL="0" lvl="2" indent="0" algn="r">
              <a:spcBef>
                <a:spcPts val="0"/>
              </a:spcBef>
              <a:spcAft>
                <a:spcPts val="0"/>
              </a:spcAft>
              <a:buNone/>
              <a:defRPr sz="1200">
                <a:solidFill>
                  <a:schemeClr val="lt1"/>
                </a:solidFill>
                <a:latin typeface="Arial"/>
                <a:ea typeface="Arial"/>
                <a:cs typeface="Arial"/>
                <a:sym typeface="Arial"/>
              </a:defRPr>
            </a:lvl3pPr>
            <a:lvl4pPr marL="0" lvl="3" indent="0" algn="r">
              <a:spcBef>
                <a:spcPts val="0"/>
              </a:spcBef>
              <a:spcAft>
                <a:spcPts val="0"/>
              </a:spcAft>
              <a:buNone/>
              <a:defRPr sz="1200">
                <a:solidFill>
                  <a:schemeClr val="lt1"/>
                </a:solidFill>
                <a:latin typeface="Arial"/>
                <a:ea typeface="Arial"/>
                <a:cs typeface="Arial"/>
                <a:sym typeface="Arial"/>
              </a:defRPr>
            </a:lvl4pPr>
            <a:lvl5pPr marL="0" lvl="4" indent="0" algn="r">
              <a:spcBef>
                <a:spcPts val="0"/>
              </a:spcBef>
              <a:spcAft>
                <a:spcPts val="0"/>
              </a:spcAft>
              <a:buNone/>
              <a:defRPr sz="1200">
                <a:solidFill>
                  <a:schemeClr val="lt1"/>
                </a:solidFill>
                <a:latin typeface="Arial"/>
                <a:ea typeface="Arial"/>
                <a:cs typeface="Arial"/>
                <a:sym typeface="Arial"/>
              </a:defRPr>
            </a:lvl5pPr>
            <a:lvl6pPr marL="0" lvl="5" indent="0" algn="r">
              <a:spcBef>
                <a:spcPts val="0"/>
              </a:spcBef>
              <a:spcAft>
                <a:spcPts val="0"/>
              </a:spcAft>
              <a:buNone/>
              <a:defRPr sz="1200">
                <a:solidFill>
                  <a:schemeClr val="lt1"/>
                </a:solidFill>
                <a:latin typeface="Arial"/>
                <a:ea typeface="Arial"/>
                <a:cs typeface="Arial"/>
                <a:sym typeface="Arial"/>
              </a:defRPr>
            </a:lvl6pPr>
            <a:lvl7pPr marL="0" lvl="6" indent="0" algn="r">
              <a:spcBef>
                <a:spcPts val="0"/>
              </a:spcBef>
              <a:spcAft>
                <a:spcPts val="0"/>
              </a:spcAft>
              <a:buNone/>
              <a:defRPr sz="1200">
                <a:solidFill>
                  <a:schemeClr val="lt1"/>
                </a:solidFill>
                <a:latin typeface="Arial"/>
                <a:ea typeface="Arial"/>
                <a:cs typeface="Arial"/>
                <a:sym typeface="Arial"/>
              </a:defRPr>
            </a:lvl7pPr>
            <a:lvl8pPr marL="0" lvl="7" indent="0" algn="r">
              <a:spcBef>
                <a:spcPts val="0"/>
              </a:spcBef>
              <a:spcAft>
                <a:spcPts val="0"/>
              </a:spcAft>
              <a:buNone/>
              <a:defRPr sz="1200">
                <a:solidFill>
                  <a:schemeClr val="lt1"/>
                </a:solidFill>
                <a:latin typeface="Arial"/>
                <a:ea typeface="Arial"/>
                <a:cs typeface="Arial"/>
                <a:sym typeface="Arial"/>
              </a:defRPr>
            </a:lvl8pPr>
            <a:lvl9pPr marL="0" lvl="8" indent="0" algn="r">
              <a:spcBef>
                <a:spcPts val="0"/>
              </a:spcBef>
              <a:spcAft>
                <a:spcPts val="0"/>
              </a:spcAft>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9" name="Google Shape;59;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0" name="Google Shape;60;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chemeClr val="lt1"/>
                </a:solidFill>
                <a:latin typeface="Arial"/>
                <a:ea typeface="Arial"/>
                <a:cs typeface="Arial"/>
                <a:sym typeface="Arial"/>
              </a:defRPr>
            </a:lvl1pPr>
            <a:lvl2pPr marL="0" lvl="1" indent="0" algn="r">
              <a:spcBef>
                <a:spcPts val="0"/>
              </a:spcBef>
              <a:spcAft>
                <a:spcPts val="0"/>
              </a:spcAft>
              <a:buNone/>
              <a:defRPr sz="1200">
                <a:solidFill>
                  <a:schemeClr val="lt1"/>
                </a:solidFill>
                <a:latin typeface="Arial"/>
                <a:ea typeface="Arial"/>
                <a:cs typeface="Arial"/>
                <a:sym typeface="Arial"/>
              </a:defRPr>
            </a:lvl2pPr>
            <a:lvl3pPr marL="0" lvl="2" indent="0" algn="r">
              <a:spcBef>
                <a:spcPts val="0"/>
              </a:spcBef>
              <a:spcAft>
                <a:spcPts val="0"/>
              </a:spcAft>
              <a:buNone/>
              <a:defRPr sz="1200">
                <a:solidFill>
                  <a:schemeClr val="lt1"/>
                </a:solidFill>
                <a:latin typeface="Arial"/>
                <a:ea typeface="Arial"/>
                <a:cs typeface="Arial"/>
                <a:sym typeface="Arial"/>
              </a:defRPr>
            </a:lvl3pPr>
            <a:lvl4pPr marL="0" lvl="3" indent="0" algn="r">
              <a:spcBef>
                <a:spcPts val="0"/>
              </a:spcBef>
              <a:spcAft>
                <a:spcPts val="0"/>
              </a:spcAft>
              <a:buNone/>
              <a:defRPr sz="1200">
                <a:solidFill>
                  <a:schemeClr val="lt1"/>
                </a:solidFill>
                <a:latin typeface="Arial"/>
                <a:ea typeface="Arial"/>
                <a:cs typeface="Arial"/>
                <a:sym typeface="Arial"/>
              </a:defRPr>
            </a:lvl4pPr>
            <a:lvl5pPr marL="0" lvl="4" indent="0" algn="r">
              <a:spcBef>
                <a:spcPts val="0"/>
              </a:spcBef>
              <a:spcAft>
                <a:spcPts val="0"/>
              </a:spcAft>
              <a:buNone/>
              <a:defRPr sz="1200">
                <a:solidFill>
                  <a:schemeClr val="lt1"/>
                </a:solidFill>
                <a:latin typeface="Arial"/>
                <a:ea typeface="Arial"/>
                <a:cs typeface="Arial"/>
                <a:sym typeface="Arial"/>
              </a:defRPr>
            </a:lvl5pPr>
            <a:lvl6pPr marL="0" lvl="5" indent="0" algn="r">
              <a:spcBef>
                <a:spcPts val="0"/>
              </a:spcBef>
              <a:spcAft>
                <a:spcPts val="0"/>
              </a:spcAft>
              <a:buNone/>
              <a:defRPr sz="1200">
                <a:solidFill>
                  <a:schemeClr val="lt1"/>
                </a:solidFill>
                <a:latin typeface="Arial"/>
                <a:ea typeface="Arial"/>
                <a:cs typeface="Arial"/>
                <a:sym typeface="Arial"/>
              </a:defRPr>
            </a:lvl6pPr>
            <a:lvl7pPr marL="0" lvl="6" indent="0" algn="r">
              <a:spcBef>
                <a:spcPts val="0"/>
              </a:spcBef>
              <a:spcAft>
                <a:spcPts val="0"/>
              </a:spcAft>
              <a:buNone/>
              <a:defRPr sz="1200">
                <a:solidFill>
                  <a:schemeClr val="lt1"/>
                </a:solidFill>
                <a:latin typeface="Arial"/>
                <a:ea typeface="Arial"/>
                <a:cs typeface="Arial"/>
                <a:sym typeface="Arial"/>
              </a:defRPr>
            </a:lvl7pPr>
            <a:lvl8pPr marL="0" lvl="7" indent="0" algn="r">
              <a:spcBef>
                <a:spcPts val="0"/>
              </a:spcBef>
              <a:spcAft>
                <a:spcPts val="0"/>
              </a:spcAft>
              <a:buNone/>
              <a:defRPr sz="1200">
                <a:solidFill>
                  <a:schemeClr val="lt1"/>
                </a:solidFill>
                <a:latin typeface="Arial"/>
                <a:ea typeface="Arial"/>
                <a:cs typeface="Arial"/>
                <a:sym typeface="Arial"/>
              </a:defRPr>
            </a:lvl8pPr>
            <a:lvl9pPr marL="0" lvl="8" indent="0" algn="r">
              <a:spcBef>
                <a:spcPts val="0"/>
              </a:spcBef>
              <a:spcAft>
                <a:spcPts val="0"/>
              </a:spcAft>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1"/>
        <p:cNvGrpSpPr/>
        <p:nvPr/>
      </p:nvGrpSpPr>
      <p:grpSpPr>
        <a:xfrm>
          <a:off x="0" y="0"/>
          <a:ext cx="0" cy="0"/>
          <a:chOff x="0" y="0"/>
          <a:chExt cx="0" cy="0"/>
        </a:xfrm>
      </p:grpSpPr>
      <p:sp>
        <p:nvSpPr>
          <p:cNvPr id="62" name="Google Shape;62;p9"/>
          <p:cNvSpPr txBox="1">
            <a:spLocks noGrp="1"/>
          </p:cNvSpPr>
          <p:nvPr>
            <p:ph type="title"/>
          </p:nvPr>
        </p:nvSpPr>
        <p:spPr>
          <a:xfrm>
            <a:off x="395536" y="118683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32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3" name="Google Shape;63;p9"/>
          <p:cNvSpPr txBox="1">
            <a:spLocks noGrp="1"/>
          </p:cNvSpPr>
          <p:nvPr>
            <p:ph type="body" idx="1"/>
          </p:nvPr>
        </p:nvSpPr>
        <p:spPr>
          <a:xfrm>
            <a:off x="3575050" y="1196752"/>
            <a:ext cx="5111750" cy="4929411"/>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lt1"/>
              </a:buClr>
              <a:buSzPts val="3200"/>
              <a:buChar char="•"/>
              <a:defRPr sz="3200"/>
            </a:lvl1pPr>
            <a:lvl2pPr marL="914400" lvl="1" indent="-406400" algn="l">
              <a:spcBef>
                <a:spcPts val="560"/>
              </a:spcBef>
              <a:spcAft>
                <a:spcPts val="0"/>
              </a:spcAft>
              <a:buClr>
                <a:schemeClr val="lt1"/>
              </a:buClr>
              <a:buSzPts val="2800"/>
              <a:buChar char="–"/>
              <a:defRPr sz="2800"/>
            </a:lvl2pPr>
            <a:lvl3pPr marL="1371600" lvl="2" indent="-381000" algn="l">
              <a:spcBef>
                <a:spcPts val="480"/>
              </a:spcBef>
              <a:spcAft>
                <a:spcPts val="0"/>
              </a:spcAft>
              <a:buClr>
                <a:schemeClr val="lt1"/>
              </a:buClr>
              <a:buSzPts val="2400"/>
              <a:buChar char="•"/>
              <a:defRPr sz="2400"/>
            </a:lvl3pPr>
            <a:lvl4pPr marL="1828800" lvl="3" indent="-355600" algn="l">
              <a:spcBef>
                <a:spcPts val="400"/>
              </a:spcBef>
              <a:spcAft>
                <a:spcPts val="0"/>
              </a:spcAft>
              <a:buClr>
                <a:schemeClr val="lt1"/>
              </a:buClr>
              <a:buSzPts val="2000"/>
              <a:buChar char="–"/>
              <a:defRPr sz="2000"/>
            </a:lvl4pPr>
            <a:lvl5pPr marL="2286000" lvl="4" indent="-355600" algn="l">
              <a:spcBef>
                <a:spcPts val="400"/>
              </a:spcBef>
              <a:spcAft>
                <a:spcPts val="0"/>
              </a:spcAft>
              <a:buClr>
                <a:schemeClr val="lt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4" name="Google Shape;64;p9"/>
          <p:cNvSpPr txBox="1">
            <a:spLocks noGrp="1"/>
          </p:cNvSpPr>
          <p:nvPr>
            <p:ph type="body" idx="2"/>
          </p:nvPr>
        </p:nvSpPr>
        <p:spPr>
          <a:xfrm>
            <a:off x="457200" y="2420888"/>
            <a:ext cx="3008313" cy="3705275"/>
          </a:xfrm>
          <a:prstGeom prst="rect">
            <a:avLst/>
          </a:prstGeom>
          <a:noFill/>
          <a:ln>
            <a:noFill/>
          </a:ln>
        </p:spPr>
        <p:txBody>
          <a:bodyPr spcFirstLastPara="1" wrap="square" lIns="91425" tIns="45700" rIns="91425" bIns="45700" anchor="t" anchorCtr="0">
            <a:noAutofit/>
          </a:bodyPr>
          <a:lstStyle>
            <a:lvl1pPr marL="457200" lvl="0" indent="-228600" algn="l">
              <a:spcBef>
                <a:spcPts val="480"/>
              </a:spcBef>
              <a:spcAft>
                <a:spcPts val="0"/>
              </a:spcAft>
              <a:buClr>
                <a:schemeClr val="lt1"/>
              </a:buClr>
              <a:buSzPts val="2400"/>
              <a:buNone/>
              <a:defRPr sz="2400"/>
            </a:lvl1pPr>
            <a:lvl2pPr marL="914400" lvl="1" indent="-228600" algn="l">
              <a:spcBef>
                <a:spcPts val="240"/>
              </a:spcBef>
              <a:spcAft>
                <a:spcPts val="0"/>
              </a:spcAft>
              <a:buClr>
                <a:schemeClr val="lt1"/>
              </a:buClr>
              <a:buSzPts val="1200"/>
              <a:buNone/>
              <a:defRPr sz="1200"/>
            </a:lvl2pPr>
            <a:lvl3pPr marL="1371600" lvl="2" indent="-228600" algn="l">
              <a:spcBef>
                <a:spcPts val="200"/>
              </a:spcBef>
              <a:spcAft>
                <a:spcPts val="0"/>
              </a:spcAft>
              <a:buClr>
                <a:schemeClr val="lt1"/>
              </a:buClr>
              <a:buSzPts val="1000"/>
              <a:buNone/>
              <a:defRPr sz="1000"/>
            </a:lvl3pPr>
            <a:lvl4pPr marL="1828800" lvl="3" indent="-228600" algn="l">
              <a:spcBef>
                <a:spcPts val="180"/>
              </a:spcBef>
              <a:spcAft>
                <a:spcPts val="0"/>
              </a:spcAft>
              <a:buClr>
                <a:schemeClr val="lt1"/>
              </a:buClr>
              <a:buSzPts val="900"/>
              <a:buNone/>
              <a:defRPr sz="900"/>
            </a:lvl4pPr>
            <a:lvl5pPr marL="2286000" lvl="4" indent="-228600" algn="l">
              <a:spcBef>
                <a:spcPts val="180"/>
              </a:spcBef>
              <a:spcAft>
                <a:spcPts val="0"/>
              </a:spcAft>
              <a:buClr>
                <a:schemeClr val="lt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6" name="Google Shape;66;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7" name="Google Shape;67;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chemeClr val="lt1"/>
                </a:solidFill>
                <a:latin typeface="Arial"/>
                <a:ea typeface="Arial"/>
                <a:cs typeface="Arial"/>
                <a:sym typeface="Arial"/>
              </a:defRPr>
            </a:lvl1pPr>
            <a:lvl2pPr marL="0" lvl="1" indent="0" algn="r">
              <a:spcBef>
                <a:spcPts val="0"/>
              </a:spcBef>
              <a:spcAft>
                <a:spcPts val="0"/>
              </a:spcAft>
              <a:buNone/>
              <a:defRPr sz="1200">
                <a:solidFill>
                  <a:schemeClr val="lt1"/>
                </a:solidFill>
                <a:latin typeface="Arial"/>
                <a:ea typeface="Arial"/>
                <a:cs typeface="Arial"/>
                <a:sym typeface="Arial"/>
              </a:defRPr>
            </a:lvl2pPr>
            <a:lvl3pPr marL="0" lvl="2" indent="0" algn="r">
              <a:spcBef>
                <a:spcPts val="0"/>
              </a:spcBef>
              <a:spcAft>
                <a:spcPts val="0"/>
              </a:spcAft>
              <a:buNone/>
              <a:defRPr sz="1200">
                <a:solidFill>
                  <a:schemeClr val="lt1"/>
                </a:solidFill>
                <a:latin typeface="Arial"/>
                <a:ea typeface="Arial"/>
                <a:cs typeface="Arial"/>
                <a:sym typeface="Arial"/>
              </a:defRPr>
            </a:lvl3pPr>
            <a:lvl4pPr marL="0" lvl="3" indent="0" algn="r">
              <a:spcBef>
                <a:spcPts val="0"/>
              </a:spcBef>
              <a:spcAft>
                <a:spcPts val="0"/>
              </a:spcAft>
              <a:buNone/>
              <a:defRPr sz="1200">
                <a:solidFill>
                  <a:schemeClr val="lt1"/>
                </a:solidFill>
                <a:latin typeface="Arial"/>
                <a:ea typeface="Arial"/>
                <a:cs typeface="Arial"/>
                <a:sym typeface="Arial"/>
              </a:defRPr>
            </a:lvl4pPr>
            <a:lvl5pPr marL="0" lvl="4" indent="0" algn="r">
              <a:spcBef>
                <a:spcPts val="0"/>
              </a:spcBef>
              <a:spcAft>
                <a:spcPts val="0"/>
              </a:spcAft>
              <a:buNone/>
              <a:defRPr sz="1200">
                <a:solidFill>
                  <a:schemeClr val="lt1"/>
                </a:solidFill>
                <a:latin typeface="Arial"/>
                <a:ea typeface="Arial"/>
                <a:cs typeface="Arial"/>
                <a:sym typeface="Arial"/>
              </a:defRPr>
            </a:lvl5pPr>
            <a:lvl6pPr marL="0" lvl="5" indent="0" algn="r">
              <a:spcBef>
                <a:spcPts val="0"/>
              </a:spcBef>
              <a:spcAft>
                <a:spcPts val="0"/>
              </a:spcAft>
              <a:buNone/>
              <a:defRPr sz="1200">
                <a:solidFill>
                  <a:schemeClr val="lt1"/>
                </a:solidFill>
                <a:latin typeface="Arial"/>
                <a:ea typeface="Arial"/>
                <a:cs typeface="Arial"/>
                <a:sym typeface="Arial"/>
              </a:defRPr>
            </a:lvl6pPr>
            <a:lvl7pPr marL="0" lvl="6" indent="0" algn="r">
              <a:spcBef>
                <a:spcPts val="0"/>
              </a:spcBef>
              <a:spcAft>
                <a:spcPts val="0"/>
              </a:spcAft>
              <a:buNone/>
              <a:defRPr sz="1200">
                <a:solidFill>
                  <a:schemeClr val="lt1"/>
                </a:solidFill>
                <a:latin typeface="Arial"/>
                <a:ea typeface="Arial"/>
                <a:cs typeface="Arial"/>
                <a:sym typeface="Arial"/>
              </a:defRPr>
            </a:lvl7pPr>
            <a:lvl8pPr marL="0" lvl="7" indent="0" algn="r">
              <a:spcBef>
                <a:spcPts val="0"/>
              </a:spcBef>
              <a:spcAft>
                <a:spcPts val="0"/>
              </a:spcAft>
              <a:buNone/>
              <a:defRPr sz="1200">
                <a:solidFill>
                  <a:schemeClr val="lt1"/>
                </a:solidFill>
                <a:latin typeface="Arial"/>
                <a:ea typeface="Arial"/>
                <a:cs typeface="Arial"/>
                <a:sym typeface="Arial"/>
              </a:defRPr>
            </a:lvl8pPr>
            <a:lvl9pPr marL="0" lvl="8" indent="0" algn="r">
              <a:spcBef>
                <a:spcPts val="0"/>
              </a:spcBef>
              <a:spcAft>
                <a:spcPts val="0"/>
              </a:spcAft>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8"/>
        <p:cNvGrpSpPr/>
        <p:nvPr/>
      </p:nvGrpSpPr>
      <p:grpSpPr>
        <a:xfrm>
          <a:off x="0" y="0"/>
          <a:ext cx="0" cy="0"/>
          <a:chOff x="0" y="0"/>
          <a:chExt cx="0" cy="0"/>
        </a:xfrm>
      </p:grpSpPr>
      <p:sp>
        <p:nvSpPr>
          <p:cNvPr id="69" name="Google Shape;69;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0" name="Google Shape;70;p10"/>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lt1"/>
              </a:buClr>
              <a:buSzPts val="3200"/>
              <a:buFont typeface="Arial"/>
              <a:buNone/>
              <a:defRPr sz="3200" b="0" i="0" u="none" strike="noStrike" cap="none">
                <a:solidFill>
                  <a:schemeClr val="lt1"/>
                </a:solidFill>
                <a:latin typeface="Arial"/>
                <a:ea typeface="Arial"/>
                <a:cs typeface="Arial"/>
                <a:sym typeface="Arial"/>
              </a:defRPr>
            </a:lvl1pPr>
            <a:lvl2pPr marR="0" lvl="1" algn="l" rtl="0">
              <a:spcBef>
                <a:spcPts val="560"/>
              </a:spcBef>
              <a:spcAft>
                <a:spcPts val="0"/>
              </a:spcAft>
              <a:buClr>
                <a:schemeClr val="lt1"/>
              </a:buClr>
              <a:buSzPts val="2800"/>
              <a:buFont typeface="Arial"/>
              <a:buNone/>
              <a:defRPr sz="2800" b="0" i="0" u="none" strike="noStrike" cap="none">
                <a:solidFill>
                  <a:schemeClr val="lt1"/>
                </a:solidFill>
                <a:latin typeface="Arial"/>
                <a:ea typeface="Arial"/>
                <a:cs typeface="Arial"/>
                <a:sym typeface="Arial"/>
              </a:defRPr>
            </a:lvl2pPr>
            <a:lvl3pPr marR="0" lvl="2" algn="l" rtl="0">
              <a:spcBef>
                <a:spcPts val="480"/>
              </a:spcBef>
              <a:spcAft>
                <a:spcPts val="0"/>
              </a:spcAft>
              <a:buClr>
                <a:schemeClr val="lt1"/>
              </a:buClr>
              <a:buSzPts val="2400"/>
              <a:buFont typeface="Arial"/>
              <a:buNone/>
              <a:defRPr sz="2400" b="0" i="0" u="none" strike="noStrike" cap="none">
                <a:solidFill>
                  <a:schemeClr val="lt1"/>
                </a:solidFill>
                <a:latin typeface="Arial"/>
                <a:ea typeface="Arial"/>
                <a:cs typeface="Arial"/>
                <a:sym typeface="Arial"/>
              </a:defRPr>
            </a:lvl3pPr>
            <a:lvl4pPr marR="0" lvl="3" algn="l" rtl="0">
              <a:spcBef>
                <a:spcPts val="400"/>
              </a:spcBef>
              <a:spcAft>
                <a:spcPts val="0"/>
              </a:spcAft>
              <a:buClr>
                <a:schemeClr val="lt1"/>
              </a:buClr>
              <a:buSzPts val="2000"/>
              <a:buFont typeface="Arial"/>
              <a:buNone/>
              <a:defRPr sz="2000" b="0" i="0" u="none" strike="noStrike" cap="none">
                <a:solidFill>
                  <a:schemeClr val="lt1"/>
                </a:solidFill>
                <a:latin typeface="Arial"/>
                <a:ea typeface="Arial"/>
                <a:cs typeface="Arial"/>
                <a:sym typeface="Arial"/>
              </a:defRPr>
            </a:lvl4pPr>
            <a:lvl5pPr marR="0" lvl="4" algn="l" rtl="0">
              <a:spcBef>
                <a:spcPts val="400"/>
              </a:spcBef>
              <a:spcAft>
                <a:spcPts val="0"/>
              </a:spcAft>
              <a:buClr>
                <a:schemeClr val="lt1"/>
              </a:buClr>
              <a:buSzPts val="2000"/>
              <a:buFont typeface="Arial"/>
              <a:buNone/>
              <a:defRPr sz="2000" b="0" i="0" u="none" strike="noStrike" cap="none">
                <a:solidFill>
                  <a:schemeClr val="lt1"/>
                </a:solidFill>
                <a:latin typeface="Arial"/>
                <a:ea typeface="Arial"/>
                <a:cs typeface="Arial"/>
                <a:sym typeface="Arial"/>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71" name="Google Shape;71;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lt1"/>
              </a:buClr>
              <a:buSzPts val="1400"/>
              <a:buNone/>
              <a:defRPr sz="1400"/>
            </a:lvl1pPr>
            <a:lvl2pPr marL="914400" lvl="1" indent="-228600" algn="l">
              <a:spcBef>
                <a:spcPts val="240"/>
              </a:spcBef>
              <a:spcAft>
                <a:spcPts val="0"/>
              </a:spcAft>
              <a:buClr>
                <a:schemeClr val="lt1"/>
              </a:buClr>
              <a:buSzPts val="1200"/>
              <a:buNone/>
              <a:defRPr sz="1200"/>
            </a:lvl2pPr>
            <a:lvl3pPr marL="1371600" lvl="2" indent="-228600" algn="l">
              <a:spcBef>
                <a:spcPts val="200"/>
              </a:spcBef>
              <a:spcAft>
                <a:spcPts val="0"/>
              </a:spcAft>
              <a:buClr>
                <a:schemeClr val="lt1"/>
              </a:buClr>
              <a:buSzPts val="1000"/>
              <a:buNone/>
              <a:defRPr sz="1000"/>
            </a:lvl3pPr>
            <a:lvl4pPr marL="1828800" lvl="3" indent="-228600" algn="l">
              <a:spcBef>
                <a:spcPts val="180"/>
              </a:spcBef>
              <a:spcAft>
                <a:spcPts val="0"/>
              </a:spcAft>
              <a:buClr>
                <a:schemeClr val="lt1"/>
              </a:buClr>
              <a:buSzPts val="900"/>
              <a:buNone/>
              <a:defRPr sz="900"/>
            </a:lvl4pPr>
            <a:lvl5pPr marL="2286000" lvl="4" indent="-228600" algn="l">
              <a:spcBef>
                <a:spcPts val="180"/>
              </a:spcBef>
              <a:spcAft>
                <a:spcPts val="0"/>
              </a:spcAft>
              <a:buClr>
                <a:schemeClr val="lt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72" name="Google Shape;72;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3" name="Google Shape;73;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4" name="Google Shape;74;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a:solidFill>
                  <a:schemeClr val="lt1"/>
                </a:solidFill>
                <a:latin typeface="Arial"/>
                <a:ea typeface="Arial"/>
                <a:cs typeface="Arial"/>
                <a:sym typeface="Arial"/>
              </a:defRPr>
            </a:lvl1pPr>
            <a:lvl2pPr marL="0" lvl="1" indent="0" algn="r">
              <a:spcBef>
                <a:spcPts val="0"/>
              </a:spcBef>
              <a:spcAft>
                <a:spcPts val="0"/>
              </a:spcAft>
              <a:buNone/>
              <a:defRPr sz="1200">
                <a:solidFill>
                  <a:schemeClr val="lt1"/>
                </a:solidFill>
                <a:latin typeface="Arial"/>
                <a:ea typeface="Arial"/>
                <a:cs typeface="Arial"/>
                <a:sym typeface="Arial"/>
              </a:defRPr>
            </a:lvl2pPr>
            <a:lvl3pPr marL="0" lvl="2" indent="0" algn="r">
              <a:spcBef>
                <a:spcPts val="0"/>
              </a:spcBef>
              <a:spcAft>
                <a:spcPts val="0"/>
              </a:spcAft>
              <a:buNone/>
              <a:defRPr sz="1200">
                <a:solidFill>
                  <a:schemeClr val="lt1"/>
                </a:solidFill>
                <a:latin typeface="Arial"/>
                <a:ea typeface="Arial"/>
                <a:cs typeface="Arial"/>
                <a:sym typeface="Arial"/>
              </a:defRPr>
            </a:lvl3pPr>
            <a:lvl4pPr marL="0" lvl="3" indent="0" algn="r">
              <a:spcBef>
                <a:spcPts val="0"/>
              </a:spcBef>
              <a:spcAft>
                <a:spcPts val="0"/>
              </a:spcAft>
              <a:buNone/>
              <a:defRPr sz="1200">
                <a:solidFill>
                  <a:schemeClr val="lt1"/>
                </a:solidFill>
                <a:latin typeface="Arial"/>
                <a:ea typeface="Arial"/>
                <a:cs typeface="Arial"/>
                <a:sym typeface="Arial"/>
              </a:defRPr>
            </a:lvl4pPr>
            <a:lvl5pPr marL="0" lvl="4" indent="0" algn="r">
              <a:spcBef>
                <a:spcPts val="0"/>
              </a:spcBef>
              <a:spcAft>
                <a:spcPts val="0"/>
              </a:spcAft>
              <a:buNone/>
              <a:defRPr sz="1200">
                <a:solidFill>
                  <a:schemeClr val="lt1"/>
                </a:solidFill>
                <a:latin typeface="Arial"/>
                <a:ea typeface="Arial"/>
                <a:cs typeface="Arial"/>
                <a:sym typeface="Arial"/>
              </a:defRPr>
            </a:lvl5pPr>
            <a:lvl6pPr marL="0" lvl="5" indent="0" algn="r">
              <a:spcBef>
                <a:spcPts val="0"/>
              </a:spcBef>
              <a:spcAft>
                <a:spcPts val="0"/>
              </a:spcAft>
              <a:buNone/>
              <a:defRPr sz="1200">
                <a:solidFill>
                  <a:schemeClr val="lt1"/>
                </a:solidFill>
                <a:latin typeface="Arial"/>
                <a:ea typeface="Arial"/>
                <a:cs typeface="Arial"/>
                <a:sym typeface="Arial"/>
              </a:defRPr>
            </a:lvl6pPr>
            <a:lvl7pPr marL="0" lvl="6" indent="0" algn="r">
              <a:spcBef>
                <a:spcPts val="0"/>
              </a:spcBef>
              <a:spcAft>
                <a:spcPts val="0"/>
              </a:spcAft>
              <a:buNone/>
              <a:defRPr sz="1200">
                <a:solidFill>
                  <a:schemeClr val="lt1"/>
                </a:solidFill>
                <a:latin typeface="Arial"/>
                <a:ea typeface="Arial"/>
                <a:cs typeface="Arial"/>
                <a:sym typeface="Arial"/>
              </a:defRPr>
            </a:lvl7pPr>
            <a:lvl8pPr marL="0" lvl="7" indent="0" algn="r">
              <a:spcBef>
                <a:spcPts val="0"/>
              </a:spcBef>
              <a:spcAft>
                <a:spcPts val="0"/>
              </a:spcAft>
              <a:buNone/>
              <a:defRPr sz="1200">
                <a:solidFill>
                  <a:schemeClr val="lt1"/>
                </a:solidFill>
                <a:latin typeface="Arial"/>
                <a:ea typeface="Arial"/>
                <a:cs typeface="Arial"/>
                <a:sym typeface="Arial"/>
              </a:defRPr>
            </a:lvl8pPr>
            <a:lvl9pPr marL="0" lvl="8" indent="0" algn="r">
              <a:spcBef>
                <a:spcPts val="0"/>
              </a:spcBef>
              <a:spcAft>
                <a:spcPts val="0"/>
              </a:spcAft>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Google Shape;10;p1" descr="brand_ppt_back.jpg"/>
          <p:cNvPicPr preferRelativeResize="0"/>
          <p:nvPr/>
        </p:nvPicPr>
        <p:blipFill rotWithShape="1">
          <a:blip r:embed="rId13">
            <a:alphaModFix/>
          </a:blip>
          <a:srcRect/>
          <a:stretch/>
        </p:blipFill>
        <p:spPr>
          <a:xfrm>
            <a:off x="0" y="0"/>
            <a:ext cx="9229725" cy="6923088"/>
          </a:xfrm>
          <a:prstGeom prst="rect">
            <a:avLst/>
          </a:prstGeom>
          <a:noFill/>
          <a:ln>
            <a:noFill/>
          </a:ln>
        </p:spPr>
      </p:pic>
      <p:sp>
        <p:nvSpPr>
          <p:cNvPr id="11" name="Google Shape;11;p1"/>
          <p:cNvSpPr txBox="1">
            <a:spLocks noGrp="1"/>
          </p:cNvSpPr>
          <p:nvPr>
            <p:ph type="title"/>
          </p:nvPr>
        </p:nvSpPr>
        <p:spPr>
          <a:xfrm>
            <a:off x="467544" y="1268760"/>
            <a:ext cx="5842992" cy="1143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3200" b="1" i="0" u="none" strike="noStrike" cap="none">
                <a:solidFill>
                  <a:schemeClr val="lt1"/>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body" idx="1"/>
          </p:nvPr>
        </p:nvSpPr>
        <p:spPr>
          <a:xfrm>
            <a:off x="457200" y="2492896"/>
            <a:ext cx="8229600" cy="3633267"/>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3pPr>
            <a:lvl4pPr marL="1828800" marR="0" lvl="3"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4pPr>
            <a:lvl5pPr marL="2286000" marR="0" lvl="4"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4" name="Google Shape;14;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5" name="Google Shape;15;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chemeClr val="lt1"/>
                </a:solidFill>
                <a:latin typeface="Arial"/>
                <a:ea typeface="Arial"/>
                <a:cs typeface="Arial"/>
                <a:sym typeface="Arial"/>
              </a:defRPr>
            </a:lvl1pPr>
            <a:lvl2pPr marL="0" marR="0" lvl="1" indent="0" algn="r" rtl="0">
              <a:spcBef>
                <a:spcPts val="0"/>
              </a:spcBef>
              <a:spcAft>
                <a:spcPts val="0"/>
              </a:spcAft>
              <a:buNone/>
              <a:defRPr sz="1200" b="0" i="0" u="none" strike="noStrike" cap="none">
                <a:solidFill>
                  <a:schemeClr val="lt1"/>
                </a:solidFill>
                <a:latin typeface="Arial"/>
                <a:ea typeface="Arial"/>
                <a:cs typeface="Arial"/>
                <a:sym typeface="Arial"/>
              </a:defRPr>
            </a:lvl2pPr>
            <a:lvl3pPr marL="0" marR="0" lvl="2" indent="0" algn="r" rtl="0">
              <a:spcBef>
                <a:spcPts val="0"/>
              </a:spcBef>
              <a:spcAft>
                <a:spcPts val="0"/>
              </a:spcAft>
              <a:buNone/>
              <a:defRPr sz="1200" b="0" i="0" u="none" strike="noStrike" cap="none">
                <a:solidFill>
                  <a:schemeClr val="lt1"/>
                </a:solidFill>
                <a:latin typeface="Arial"/>
                <a:ea typeface="Arial"/>
                <a:cs typeface="Arial"/>
                <a:sym typeface="Arial"/>
              </a:defRPr>
            </a:lvl3pPr>
            <a:lvl4pPr marL="0" marR="0" lvl="3" indent="0" algn="r" rtl="0">
              <a:spcBef>
                <a:spcPts val="0"/>
              </a:spcBef>
              <a:spcAft>
                <a:spcPts val="0"/>
              </a:spcAft>
              <a:buNone/>
              <a:defRPr sz="1200" b="0" i="0" u="none" strike="noStrike" cap="none">
                <a:solidFill>
                  <a:schemeClr val="lt1"/>
                </a:solidFill>
                <a:latin typeface="Arial"/>
                <a:ea typeface="Arial"/>
                <a:cs typeface="Arial"/>
                <a:sym typeface="Arial"/>
              </a:defRPr>
            </a:lvl4pPr>
            <a:lvl5pPr marL="0" marR="0" lvl="4" indent="0" algn="r" rtl="0">
              <a:spcBef>
                <a:spcPts val="0"/>
              </a:spcBef>
              <a:spcAft>
                <a:spcPts val="0"/>
              </a:spcAft>
              <a:buNone/>
              <a:defRPr sz="1200" b="0" i="0" u="none" strike="noStrike" cap="none">
                <a:solidFill>
                  <a:schemeClr val="lt1"/>
                </a:solidFill>
                <a:latin typeface="Arial"/>
                <a:ea typeface="Arial"/>
                <a:cs typeface="Arial"/>
                <a:sym typeface="Arial"/>
              </a:defRPr>
            </a:lvl5pPr>
            <a:lvl6pPr marL="0" marR="0" lvl="5" indent="0" algn="r" rtl="0">
              <a:spcBef>
                <a:spcPts val="0"/>
              </a:spcBef>
              <a:spcAft>
                <a:spcPts val="0"/>
              </a:spcAft>
              <a:buNone/>
              <a:defRPr sz="1200" b="0" i="0" u="none" strike="noStrike" cap="none">
                <a:solidFill>
                  <a:schemeClr val="lt1"/>
                </a:solidFill>
                <a:latin typeface="Arial"/>
                <a:ea typeface="Arial"/>
                <a:cs typeface="Arial"/>
                <a:sym typeface="Arial"/>
              </a:defRPr>
            </a:lvl6pPr>
            <a:lvl7pPr marL="0" marR="0" lvl="6" indent="0" algn="r" rtl="0">
              <a:spcBef>
                <a:spcPts val="0"/>
              </a:spcBef>
              <a:spcAft>
                <a:spcPts val="0"/>
              </a:spcAft>
              <a:buNone/>
              <a:defRPr sz="1200" b="0" i="0" u="none" strike="noStrike" cap="none">
                <a:solidFill>
                  <a:schemeClr val="lt1"/>
                </a:solidFill>
                <a:latin typeface="Arial"/>
                <a:ea typeface="Arial"/>
                <a:cs typeface="Arial"/>
                <a:sym typeface="Arial"/>
              </a:defRPr>
            </a:lvl7pPr>
            <a:lvl8pPr marL="0" marR="0" lvl="7" indent="0" algn="r" rtl="0">
              <a:spcBef>
                <a:spcPts val="0"/>
              </a:spcBef>
              <a:spcAft>
                <a:spcPts val="0"/>
              </a:spcAft>
              <a:buNone/>
              <a:defRPr sz="1200" b="0" i="0" u="none" strike="noStrike" cap="none">
                <a:solidFill>
                  <a:schemeClr val="lt1"/>
                </a:solidFill>
                <a:latin typeface="Arial"/>
                <a:ea typeface="Arial"/>
                <a:cs typeface="Arial"/>
                <a:sym typeface="Arial"/>
              </a:defRPr>
            </a:lvl8pPr>
            <a:lvl9pPr marL="0" marR="0" lvl="8" indent="0" algn="r" rtl="0">
              <a:spcBef>
                <a:spcPts val="0"/>
              </a:spcBef>
              <a:spcAft>
                <a:spcPts val="0"/>
              </a:spcAft>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dirty="0"/>
          </a:p>
        </p:txBody>
      </p:sp>
      <p:pic>
        <p:nvPicPr>
          <p:cNvPr id="16" name="Google Shape;16;p1" descr="TAB_allwhite.eps"/>
          <p:cNvPicPr preferRelativeResize="0"/>
          <p:nvPr/>
        </p:nvPicPr>
        <p:blipFill rotWithShape="1">
          <a:blip r:embed="rId14">
            <a:alphaModFix/>
          </a:blip>
          <a:srcRect/>
          <a:stretch/>
        </p:blipFill>
        <p:spPr>
          <a:xfrm>
            <a:off x="522288" y="509588"/>
            <a:ext cx="1663700" cy="7112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92" name="Google Shape;92;p13" descr="brand_ppt_back.jpg"/>
          <p:cNvPicPr preferRelativeResize="0"/>
          <p:nvPr/>
        </p:nvPicPr>
        <p:blipFill rotWithShape="1">
          <a:blip r:embed="rId3">
            <a:alphaModFix/>
          </a:blip>
          <a:srcRect/>
          <a:stretch/>
        </p:blipFill>
        <p:spPr>
          <a:xfrm>
            <a:off x="0" y="106312"/>
            <a:ext cx="9229725" cy="6923089"/>
          </a:xfrm>
          <a:prstGeom prst="rect">
            <a:avLst/>
          </a:prstGeom>
          <a:noFill/>
          <a:ln>
            <a:noFill/>
          </a:ln>
        </p:spPr>
      </p:pic>
      <p:sp>
        <p:nvSpPr>
          <p:cNvPr id="93" name="Google Shape;93;p13"/>
          <p:cNvSpPr/>
          <p:nvPr/>
        </p:nvSpPr>
        <p:spPr>
          <a:xfrm>
            <a:off x="359225" y="1624064"/>
            <a:ext cx="8559600" cy="1015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800" b="1" i="0" u="none" strike="noStrike" cap="none" dirty="0">
                <a:solidFill>
                  <a:schemeClr val="lt1"/>
                </a:solidFill>
                <a:sym typeface="Arial"/>
              </a:rPr>
              <a:t>Student Consultation work to support</a:t>
            </a:r>
            <a:r>
              <a:rPr lang="en-GB" sz="2800" b="1" dirty="0">
                <a:solidFill>
                  <a:schemeClr val="lt1"/>
                </a:solidFill>
              </a:rPr>
              <a:t> the Campus Foresight Group: Reporting Dec 2020</a:t>
            </a:r>
            <a:endParaRPr sz="2800" dirty="0">
              <a:solidFill>
                <a:schemeClr val="lt1"/>
              </a:solidFill>
              <a:sym typeface="Arial"/>
            </a:endParaRPr>
          </a:p>
        </p:txBody>
      </p:sp>
      <p:sp>
        <p:nvSpPr>
          <p:cNvPr id="94" name="Google Shape;94;p13"/>
          <p:cNvSpPr/>
          <p:nvPr/>
        </p:nvSpPr>
        <p:spPr>
          <a:xfrm>
            <a:off x="359225" y="4214320"/>
            <a:ext cx="6821400" cy="937800"/>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0"/>
              </a:spcBef>
              <a:spcAft>
                <a:spcPts val="0"/>
              </a:spcAft>
              <a:buNone/>
            </a:pPr>
            <a:r>
              <a:rPr lang="en-GB" sz="1900" dirty="0">
                <a:solidFill>
                  <a:schemeClr val="lt1"/>
                </a:solidFill>
                <a:latin typeface="Arial"/>
                <a:ea typeface="Arial"/>
                <a:cs typeface="Arial"/>
                <a:sym typeface="Arial"/>
              </a:rPr>
              <a:t>Isabella Fairclough – Teaching and Learning Advisor </a:t>
            </a:r>
            <a:endParaRPr sz="1900" dirty="0">
              <a:solidFill>
                <a:schemeClr val="lt1"/>
              </a:solidFill>
              <a:latin typeface="Arial"/>
              <a:ea typeface="Arial"/>
              <a:cs typeface="Arial"/>
              <a:sym typeface="Arial"/>
            </a:endParaRPr>
          </a:p>
          <a:p>
            <a:pPr marL="0" marR="0" lvl="0" indent="0" algn="l" rtl="0">
              <a:lnSpc>
                <a:spcPct val="115000"/>
              </a:lnSpc>
              <a:spcBef>
                <a:spcPts val="0"/>
              </a:spcBef>
              <a:spcAft>
                <a:spcPts val="0"/>
              </a:spcAft>
              <a:buNone/>
            </a:pPr>
            <a:r>
              <a:rPr lang="en-GB" sz="1900" dirty="0">
                <a:solidFill>
                  <a:schemeClr val="lt1"/>
                </a:solidFill>
                <a:latin typeface="Arial"/>
                <a:ea typeface="Arial"/>
                <a:cs typeface="Arial"/>
                <a:sym typeface="Arial"/>
              </a:rPr>
              <a:t>(Student Engagement)</a:t>
            </a:r>
            <a:endParaRPr sz="1900" dirty="0">
              <a:solidFill>
                <a:schemeClr val="lt1"/>
              </a:solidFill>
              <a:latin typeface="Arial"/>
              <a:ea typeface="Arial"/>
              <a:cs typeface="Arial"/>
              <a:sym typeface="Arial"/>
            </a:endParaRPr>
          </a:p>
          <a:p>
            <a:pPr marL="0" marR="0" lvl="0" indent="0" algn="l" rtl="0">
              <a:lnSpc>
                <a:spcPct val="115000"/>
              </a:lnSpc>
              <a:spcBef>
                <a:spcPts val="0"/>
              </a:spcBef>
              <a:spcAft>
                <a:spcPts val="0"/>
              </a:spcAft>
              <a:buNone/>
            </a:pPr>
            <a:r>
              <a:rPr lang="en-GB" sz="1900" dirty="0">
                <a:solidFill>
                  <a:schemeClr val="lt1"/>
                </a:solidFill>
              </a:rPr>
              <a:t>Chloe Salins - Student Engagement Graduate Officer </a:t>
            </a:r>
            <a:endParaRPr sz="1900" dirty="0">
              <a:solidFill>
                <a:schemeClr val="lt1"/>
              </a:solidFill>
            </a:endParaRPr>
          </a:p>
          <a:p>
            <a:pPr marL="0" marR="0" lvl="0" indent="0" algn="l" rtl="0">
              <a:lnSpc>
                <a:spcPct val="115000"/>
              </a:lnSpc>
              <a:spcBef>
                <a:spcPts val="0"/>
              </a:spcBef>
              <a:spcAft>
                <a:spcPts val="0"/>
              </a:spcAft>
              <a:buNone/>
            </a:pPr>
            <a:r>
              <a:rPr lang="en-GB" sz="1900" dirty="0">
                <a:solidFill>
                  <a:schemeClr val="lt1"/>
                </a:solidFill>
              </a:rPr>
              <a:t>(Student Partnership) </a:t>
            </a:r>
            <a:endParaRPr sz="1900" dirty="0">
              <a:solidFill>
                <a:schemeClr val="lt1"/>
              </a:solidFill>
            </a:endParaRPr>
          </a:p>
          <a:p>
            <a:pPr marL="0" marR="0" lvl="0" indent="0" algn="l" rtl="0">
              <a:lnSpc>
                <a:spcPct val="115000"/>
              </a:lnSpc>
              <a:spcBef>
                <a:spcPts val="0"/>
              </a:spcBef>
              <a:spcAft>
                <a:spcPts val="0"/>
              </a:spcAft>
              <a:buNone/>
            </a:pPr>
            <a:r>
              <a:rPr lang="en-GB" sz="1900" dirty="0">
                <a:solidFill>
                  <a:schemeClr val="lt1"/>
                </a:solidFill>
              </a:rPr>
              <a:t>Katie Robinson - Higher Education Administration Intern</a:t>
            </a:r>
            <a:endParaRPr sz="1900" dirty="0">
              <a:solidFill>
                <a:schemeClr val="lt1"/>
              </a:solidFill>
            </a:endParaRPr>
          </a:p>
          <a:p>
            <a:pPr marL="0" marR="0" lvl="0" indent="0" algn="l" rtl="0">
              <a:lnSpc>
                <a:spcPct val="115000"/>
              </a:lnSpc>
              <a:spcBef>
                <a:spcPts val="0"/>
              </a:spcBef>
              <a:spcAft>
                <a:spcPts val="0"/>
              </a:spcAft>
              <a:buNone/>
            </a:pPr>
            <a:endParaRPr sz="1900" dirty="0">
              <a:solidFill>
                <a:schemeClr val="lt1"/>
              </a:solidFill>
            </a:endParaRPr>
          </a:p>
          <a:p>
            <a:pPr marL="0" marR="0" lvl="0" indent="0" algn="l" rtl="0">
              <a:lnSpc>
                <a:spcPct val="115000"/>
              </a:lnSpc>
              <a:spcBef>
                <a:spcPts val="0"/>
              </a:spcBef>
              <a:spcAft>
                <a:spcPts val="0"/>
              </a:spcAft>
              <a:buNone/>
            </a:pPr>
            <a:r>
              <a:rPr lang="en-GB" sz="1900" dirty="0">
                <a:solidFill>
                  <a:schemeClr val="lt1"/>
                </a:solidFill>
              </a:rPr>
              <a:t>ADP, TLSD, DSE December 2020 </a:t>
            </a:r>
            <a:endParaRPr sz="1900" dirty="0">
              <a:solidFill>
                <a:schemeClr val="lt1"/>
              </a:solidFill>
            </a:endParaRPr>
          </a:p>
        </p:txBody>
      </p:sp>
      <p:cxnSp>
        <p:nvCxnSpPr>
          <p:cNvPr id="95" name="Google Shape;95;p13"/>
          <p:cNvCxnSpPr/>
          <p:nvPr/>
        </p:nvCxnSpPr>
        <p:spPr>
          <a:xfrm>
            <a:off x="522288" y="2942688"/>
            <a:ext cx="7013700" cy="0"/>
          </a:xfrm>
          <a:prstGeom prst="straightConnector1">
            <a:avLst/>
          </a:prstGeom>
          <a:noFill/>
          <a:ln w="25400" cap="flat" cmpd="sng">
            <a:solidFill>
              <a:schemeClr val="lt1"/>
            </a:solidFill>
            <a:prstDash val="dot"/>
            <a:round/>
            <a:headEnd type="none" w="med" len="med"/>
            <a:tailEnd type="none" w="med" len="med"/>
          </a:ln>
          <a:effectLst>
            <a:outerShdw blurRad="63500" dist="20000" dir="5400000" rotWithShape="0">
              <a:srgbClr val="000000">
                <a:alpha val="37650"/>
              </a:srgbClr>
            </a:outerShdw>
          </a:effectLst>
        </p:spPr>
      </p:cxnSp>
      <p:pic>
        <p:nvPicPr>
          <p:cNvPr id="96" name="Google Shape;96;p13" descr="TAB_allwhite.eps"/>
          <p:cNvPicPr preferRelativeResize="0"/>
          <p:nvPr/>
        </p:nvPicPr>
        <p:blipFill rotWithShape="1">
          <a:blip r:embed="rId4">
            <a:alphaModFix/>
          </a:blip>
          <a:srcRect/>
          <a:stretch/>
        </p:blipFill>
        <p:spPr>
          <a:xfrm>
            <a:off x="522288" y="509588"/>
            <a:ext cx="1663701" cy="7112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2"/>
          <p:cNvSpPr txBox="1">
            <a:spLocks noGrp="1"/>
          </p:cNvSpPr>
          <p:nvPr>
            <p:ph type="title"/>
          </p:nvPr>
        </p:nvSpPr>
        <p:spPr>
          <a:xfrm>
            <a:off x="2380262" y="233297"/>
            <a:ext cx="5843100" cy="11430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000" b="0" dirty="0"/>
              <a:t>Conclusions </a:t>
            </a:r>
            <a:endParaRPr sz="3000" dirty="0"/>
          </a:p>
        </p:txBody>
      </p:sp>
      <p:sp>
        <p:nvSpPr>
          <p:cNvPr id="159" name="Google Shape;159;p22"/>
          <p:cNvSpPr txBox="1">
            <a:spLocks noGrp="1"/>
          </p:cNvSpPr>
          <p:nvPr>
            <p:ph type="body" idx="1"/>
          </p:nvPr>
        </p:nvSpPr>
        <p:spPr>
          <a:xfrm>
            <a:off x="467173" y="1494284"/>
            <a:ext cx="8401524" cy="503433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None/>
            </a:pPr>
            <a:r>
              <a:rPr lang="en-GB" sz="1800" dirty="0"/>
              <a:t>Students have appreciated and </a:t>
            </a:r>
            <a:r>
              <a:rPr lang="en-GB" sz="1800" b="1" dirty="0"/>
              <a:t>embraced a new approach to flexible and blended learning</a:t>
            </a:r>
            <a:r>
              <a:rPr lang="en-GB" sz="1800" dirty="0"/>
              <a:t> and want to see this continue. </a:t>
            </a:r>
            <a:endParaRPr sz="1800" dirty="0"/>
          </a:p>
          <a:p>
            <a:pPr marL="457200" lvl="0" indent="0" algn="l" rtl="0">
              <a:lnSpc>
                <a:spcPct val="90000"/>
              </a:lnSpc>
              <a:spcBef>
                <a:spcPts val="0"/>
              </a:spcBef>
              <a:spcAft>
                <a:spcPts val="0"/>
              </a:spcAft>
              <a:buNone/>
            </a:pPr>
            <a:endParaRPr sz="1800" dirty="0"/>
          </a:p>
          <a:p>
            <a:pPr marL="0" lvl="0" indent="0" algn="l" rtl="0">
              <a:lnSpc>
                <a:spcPct val="90000"/>
              </a:lnSpc>
              <a:spcBef>
                <a:spcPts val="0"/>
              </a:spcBef>
              <a:spcAft>
                <a:spcPts val="0"/>
              </a:spcAft>
              <a:buNone/>
            </a:pPr>
            <a:r>
              <a:rPr lang="en-GB" sz="1800" dirty="0"/>
              <a:t>They appreciate that their cannot be one University of Manchester experience, but want to see </a:t>
            </a:r>
            <a:r>
              <a:rPr lang="en-GB" sz="1800" b="1" dirty="0"/>
              <a:t>a consistent student experience </a:t>
            </a:r>
            <a:r>
              <a:rPr lang="en-GB" sz="1800" dirty="0"/>
              <a:t>where possible, with clear, inclusive and transparent communication. </a:t>
            </a:r>
            <a:endParaRPr sz="1800" dirty="0"/>
          </a:p>
          <a:p>
            <a:pPr marL="457200" lvl="0" indent="0" algn="l" rtl="0">
              <a:lnSpc>
                <a:spcPct val="90000"/>
              </a:lnSpc>
              <a:spcBef>
                <a:spcPts val="0"/>
              </a:spcBef>
              <a:spcAft>
                <a:spcPts val="0"/>
              </a:spcAft>
              <a:buNone/>
            </a:pPr>
            <a:endParaRPr sz="1800" dirty="0"/>
          </a:p>
          <a:p>
            <a:pPr marL="0" lvl="0" indent="0" algn="l" rtl="0">
              <a:lnSpc>
                <a:spcPct val="90000"/>
              </a:lnSpc>
              <a:spcBef>
                <a:spcPts val="0"/>
              </a:spcBef>
              <a:spcAft>
                <a:spcPts val="0"/>
              </a:spcAft>
              <a:buNone/>
            </a:pPr>
            <a:r>
              <a:rPr lang="en-GB" sz="1800" dirty="0"/>
              <a:t>Students predict a shift in attitude when it comes to approaching campus and how much time is spent on campus. Foreseeing a more </a:t>
            </a:r>
            <a:r>
              <a:rPr lang="en-GB" sz="1800" b="1" dirty="0"/>
              <a:t>evaluative approach of only travelling on to campus when there was a clear purpose</a:t>
            </a:r>
            <a:endParaRPr sz="1800" b="1" dirty="0"/>
          </a:p>
          <a:p>
            <a:pPr marL="457200" lvl="0" indent="0" algn="l" rtl="0">
              <a:lnSpc>
                <a:spcPct val="90000"/>
              </a:lnSpc>
              <a:spcBef>
                <a:spcPts val="0"/>
              </a:spcBef>
              <a:spcAft>
                <a:spcPts val="0"/>
              </a:spcAft>
              <a:buNone/>
            </a:pPr>
            <a:endParaRPr sz="1800" dirty="0"/>
          </a:p>
          <a:p>
            <a:pPr marL="0" lvl="0" indent="0" algn="l" rtl="0">
              <a:lnSpc>
                <a:spcPct val="90000"/>
              </a:lnSpc>
              <a:spcBef>
                <a:spcPts val="0"/>
              </a:spcBef>
              <a:spcAft>
                <a:spcPts val="0"/>
              </a:spcAft>
              <a:buNone/>
            </a:pPr>
            <a:r>
              <a:rPr lang="en-GB" sz="1800" dirty="0"/>
              <a:t>Students are interested in exploring with the university how the experience can be more flexible, having </a:t>
            </a:r>
            <a:r>
              <a:rPr lang="en-GB" sz="1800" b="1" dirty="0"/>
              <a:t>students ‘book in’ their on campus days</a:t>
            </a:r>
            <a:r>
              <a:rPr lang="en-GB" sz="1800" dirty="0"/>
              <a:t>, including booking in to face-to-face teaching on days that are convenient, and equally booking into University </a:t>
            </a:r>
            <a:r>
              <a:rPr lang="en-GB" sz="1800" dirty="0" smtClean="0"/>
              <a:t>accommodation </a:t>
            </a:r>
            <a:r>
              <a:rPr lang="en-GB" sz="1800" dirty="0"/>
              <a:t>on those days too.</a:t>
            </a:r>
            <a:endParaRPr sz="1800" dirty="0"/>
          </a:p>
          <a:p>
            <a:pPr marL="457200" lvl="0" indent="0" algn="l" rtl="0">
              <a:lnSpc>
                <a:spcPct val="90000"/>
              </a:lnSpc>
              <a:spcBef>
                <a:spcPts val="0"/>
              </a:spcBef>
              <a:spcAft>
                <a:spcPts val="0"/>
              </a:spcAft>
              <a:buNone/>
            </a:pPr>
            <a:endParaRPr sz="1800" dirty="0"/>
          </a:p>
          <a:p>
            <a:pPr marL="0" lvl="0" indent="0" algn="l" rtl="0">
              <a:lnSpc>
                <a:spcPct val="90000"/>
              </a:lnSpc>
              <a:spcBef>
                <a:spcPts val="0"/>
              </a:spcBef>
              <a:spcAft>
                <a:spcPts val="0"/>
              </a:spcAft>
              <a:buNone/>
            </a:pPr>
            <a:r>
              <a:rPr lang="en-GB" sz="1800" dirty="0"/>
              <a:t>But, students</a:t>
            </a:r>
            <a:r>
              <a:rPr lang="en-GB" sz="1800" b="1" dirty="0"/>
              <a:t> do not want to lose their sense of community and connection with the University</a:t>
            </a:r>
            <a:r>
              <a:rPr lang="en-GB" sz="1800" dirty="0"/>
              <a:t> and to its diverse city. </a:t>
            </a:r>
            <a:endParaRPr sz="1800" dirty="0"/>
          </a:p>
          <a:p>
            <a:pPr marL="0" lvl="0" indent="0" algn="l" rtl="0">
              <a:lnSpc>
                <a:spcPct val="90000"/>
              </a:lnSpc>
              <a:spcBef>
                <a:spcPts val="0"/>
              </a:spcBef>
              <a:spcAft>
                <a:spcPts val="0"/>
              </a:spcAft>
              <a:buNone/>
            </a:pPr>
            <a:endParaRPr sz="1800" dirty="0"/>
          </a:p>
          <a:p>
            <a:pPr marL="457200" lvl="0" indent="0" algn="l" rtl="0">
              <a:lnSpc>
                <a:spcPct val="80000"/>
              </a:lnSpc>
              <a:spcBef>
                <a:spcPts val="0"/>
              </a:spcBef>
              <a:spcAft>
                <a:spcPts val="0"/>
              </a:spcAft>
              <a:buClr>
                <a:schemeClr val="dk1"/>
              </a:buClr>
              <a:buSzPts val="1100"/>
              <a:buFont typeface="Arial"/>
              <a:buNone/>
            </a:pPr>
            <a:endParaRPr sz="1800" dirty="0"/>
          </a:p>
          <a:p>
            <a:pPr marL="457200" lvl="0" indent="0" algn="l" rtl="0">
              <a:lnSpc>
                <a:spcPct val="80000"/>
              </a:lnSpc>
              <a:spcBef>
                <a:spcPts val="0"/>
              </a:spcBef>
              <a:spcAft>
                <a:spcPts val="0"/>
              </a:spcAft>
              <a:buClr>
                <a:schemeClr val="dk1"/>
              </a:buClr>
              <a:buSzPts val="1100"/>
              <a:buFont typeface="Arial"/>
              <a:buNone/>
            </a:pPr>
            <a:endParaRPr sz="1800" dirty="0"/>
          </a:p>
          <a:p>
            <a:pPr marL="457200" lvl="0" indent="0" algn="l" rtl="0">
              <a:lnSpc>
                <a:spcPct val="80000"/>
              </a:lnSpc>
              <a:spcBef>
                <a:spcPts val="0"/>
              </a:spcBef>
              <a:spcAft>
                <a:spcPts val="0"/>
              </a:spcAft>
              <a:buNone/>
            </a:pPr>
            <a:endParaRPr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3"/>
          <p:cNvSpPr txBox="1">
            <a:spLocks noGrp="1"/>
          </p:cNvSpPr>
          <p:nvPr>
            <p:ph type="title"/>
          </p:nvPr>
        </p:nvSpPr>
        <p:spPr>
          <a:xfrm>
            <a:off x="2370430" y="262795"/>
            <a:ext cx="5843100" cy="11430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dk1"/>
              </a:buClr>
              <a:buFont typeface="Arial"/>
              <a:buNone/>
            </a:pPr>
            <a:r>
              <a:rPr lang="en-GB" sz="3000" b="0" dirty="0"/>
              <a:t>Final Thoughts and What's Next?</a:t>
            </a:r>
            <a:r>
              <a:rPr lang="en-GB" sz="3000" dirty="0"/>
              <a:t> </a:t>
            </a:r>
            <a:endParaRPr sz="3000" dirty="0"/>
          </a:p>
        </p:txBody>
      </p:sp>
      <p:sp>
        <p:nvSpPr>
          <p:cNvPr id="166" name="Google Shape;166;p23"/>
          <p:cNvSpPr txBox="1">
            <a:spLocks noGrp="1"/>
          </p:cNvSpPr>
          <p:nvPr>
            <p:ph type="body" idx="1"/>
          </p:nvPr>
        </p:nvSpPr>
        <p:spPr>
          <a:xfrm>
            <a:off x="113200" y="1576268"/>
            <a:ext cx="8647342" cy="496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None/>
            </a:pPr>
            <a:endParaRPr sz="1800" dirty="0"/>
          </a:p>
          <a:p>
            <a:pPr marL="342900" lvl="0" indent="0" algn="l" rtl="0">
              <a:lnSpc>
                <a:spcPct val="90000"/>
              </a:lnSpc>
              <a:spcBef>
                <a:spcPts val="0"/>
              </a:spcBef>
              <a:spcAft>
                <a:spcPts val="0"/>
              </a:spcAft>
              <a:buNone/>
            </a:pPr>
            <a:r>
              <a:rPr lang="en-GB" sz="1800" b="1" dirty="0"/>
              <a:t>Students are keen to be involved - </a:t>
            </a:r>
            <a:r>
              <a:rPr lang="en-GB" sz="1800" dirty="0"/>
              <a:t>and to partner with the University broadly in further consultation processes. Many students were interested in being involved in this initial consultation, but also expressed how they would be interested in working with project moving forward. </a:t>
            </a:r>
            <a:endParaRPr lang="en-GB" sz="1800" dirty="0" smtClean="0"/>
          </a:p>
          <a:p>
            <a:pPr marL="342900" lvl="0" indent="0" algn="l" rtl="0">
              <a:lnSpc>
                <a:spcPct val="90000"/>
              </a:lnSpc>
              <a:spcBef>
                <a:spcPts val="0"/>
              </a:spcBef>
              <a:spcAft>
                <a:spcPts val="0"/>
              </a:spcAft>
              <a:buNone/>
            </a:pPr>
            <a:endParaRPr sz="1800" dirty="0"/>
          </a:p>
          <a:p>
            <a:pPr marL="463550" lvl="0" indent="-107950" algn="l" rtl="0">
              <a:lnSpc>
                <a:spcPct val="90000"/>
              </a:lnSpc>
              <a:spcBef>
                <a:spcPts val="0"/>
              </a:spcBef>
              <a:spcAft>
                <a:spcPts val="0"/>
              </a:spcAft>
              <a:buClr>
                <a:schemeClr val="dk1"/>
              </a:buClr>
              <a:buSzPts val="2800"/>
              <a:buFont typeface="Arial"/>
              <a:buNone/>
            </a:pPr>
            <a:endParaRPr sz="1800" dirty="0"/>
          </a:p>
          <a:p>
            <a:pPr marL="342900" lvl="0" indent="0" algn="l" rtl="0">
              <a:lnSpc>
                <a:spcPct val="90000"/>
              </a:lnSpc>
              <a:spcBef>
                <a:spcPts val="0"/>
              </a:spcBef>
              <a:spcAft>
                <a:spcPts val="0"/>
              </a:spcAft>
              <a:buNone/>
            </a:pPr>
            <a:r>
              <a:rPr lang="en-GB" sz="1800" b="1" dirty="0"/>
              <a:t>Future thinking is challenging -</a:t>
            </a:r>
            <a:r>
              <a:rPr lang="en-GB" sz="1800" dirty="0"/>
              <a:t> students sometimes found it difficult to separate themselves from the current circumstances to look forward</a:t>
            </a:r>
            <a:endParaRPr sz="1800" dirty="0"/>
          </a:p>
          <a:p>
            <a:pPr marL="342900" lvl="0" indent="0" algn="l" rtl="0">
              <a:lnSpc>
                <a:spcPct val="90000"/>
              </a:lnSpc>
              <a:spcBef>
                <a:spcPts val="0"/>
              </a:spcBef>
              <a:spcAft>
                <a:spcPts val="0"/>
              </a:spcAft>
              <a:buNone/>
            </a:pPr>
            <a:endParaRPr lang="en-GB" sz="1800" b="1" i="1" dirty="0" smtClean="0"/>
          </a:p>
          <a:p>
            <a:pPr marL="342900" lvl="0" indent="0" algn="l" rtl="0">
              <a:lnSpc>
                <a:spcPct val="90000"/>
              </a:lnSpc>
              <a:spcBef>
                <a:spcPts val="0"/>
              </a:spcBef>
              <a:spcAft>
                <a:spcPts val="0"/>
              </a:spcAft>
              <a:buNone/>
            </a:pPr>
            <a:endParaRPr lang="en-GB" sz="1800" b="1" i="1" dirty="0"/>
          </a:p>
          <a:p>
            <a:pPr marL="342900" lvl="0" indent="0" algn="l" rtl="0">
              <a:lnSpc>
                <a:spcPct val="90000"/>
              </a:lnSpc>
              <a:spcBef>
                <a:spcPts val="0"/>
              </a:spcBef>
              <a:spcAft>
                <a:spcPts val="0"/>
              </a:spcAft>
              <a:buNone/>
            </a:pPr>
            <a:r>
              <a:rPr lang="en-GB" sz="1800" b="1" i="1" dirty="0" smtClean="0"/>
              <a:t>...</a:t>
            </a:r>
            <a:r>
              <a:rPr lang="en-GB" sz="1800" b="1" i="1" dirty="0"/>
              <a:t>Therefore, taking these two points on board, we need to further consider how we partner with students moving forward, to allow them to be involved in the decisions directly affecting them and future students. </a:t>
            </a:r>
            <a:endParaRPr sz="1800" b="1" i="1" dirty="0"/>
          </a:p>
          <a:p>
            <a:pPr marL="342900" lvl="0" indent="0" algn="l" rtl="0">
              <a:lnSpc>
                <a:spcPct val="90000"/>
              </a:lnSpc>
              <a:spcBef>
                <a:spcPts val="0"/>
              </a:spcBef>
              <a:spcAft>
                <a:spcPts val="0"/>
              </a:spcAft>
              <a:buNone/>
            </a:pPr>
            <a:endParaRPr lang="en-GB" sz="1800" b="1" i="1" dirty="0" smtClean="0"/>
          </a:p>
          <a:p>
            <a:pPr marL="342900" lvl="0" indent="0" algn="l" rtl="0">
              <a:lnSpc>
                <a:spcPct val="90000"/>
              </a:lnSpc>
              <a:spcBef>
                <a:spcPts val="0"/>
              </a:spcBef>
              <a:spcAft>
                <a:spcPts val="0"/>
              </a:spcAft>
              <a:buNone/>
            </a:pPr>
            <a:endParaRPr lang="en-GB" sz="1800" b="1" i="1" dirty="0" smtClean="0"/>
          </a:p>
          <a:p>
            <a:pPr marL="342900" lvl="0" indent="0" algn="l" rtl="0">
              <a:lnSpc>
                <a:spcPct val="90000"/>
              </a:lnSpc>
              <a:spcBef>
                <a:spcPts val="0"/>
              </a:spcBef>
              <a:spcAft>
                <a:spcPts val="0"/>
              </a:spcAft>
              <a:buNone/>
            </a:pPr>
            <a:endParaRPr lang="en-GB" sz="1800" b="1" i="1" dirty="0"/>
          </a:p>
          <a:p>
            <a:pPr marL="342900" lvl="0" indent="0" algn="l" rtl="0">
              <a:lnSpc>
                <a:spcPct val="90000"/>
              </a:lnSpc>
              <a:spcBef>
                <a:spcPts val="0"/>
              </a:spcBef>
              <a:spcAft>
                <a:spcPts val="0"/>
              </a:spcAft>
              <a:buNone/>
            </a:pPr>
            <a:endParaRPr lang="en-GB" sz="1800" b="1" i="1" dirty="0" smtClean="0"/>
          </a:p>
          <a:p>
            <a:pPr marL="342900" lvl="0" indent="0" algn="l" rtl="0">
              <a:lnSpc>
                <a:spcPct val="90000"/>
              </a:lnSpc>
              <a:spcBef>
                <a:spcPts val="0"/>
              </a:spcBef>
              <a:spcAft>
                <a:spcPts val="0"/>
              </a:spcAft>
              <a:buNone/>
            </a:pPr>
            <a:endParaRPr lang="en-GB" sz="1800" b="1" i="1" dirty="0"/>
          </a:p>
          <a:p>
            <a:pPr marL="342900" lvl="0" indent="0" algn="l" rtl="0">
              <a:lnSpc>
                <a:spcPct val="90000"/>
              </a:lnSpc>
              <a:spcBef>
                <a:spcPts val="0"/>
              </a:spcBef>
              <a:spcAft>
                <a:spcPts val="0"/>
              </a:spcAft>
              <a:buNone/>
            </a:pPr>
            <a:r>
              <a:rPr lang="en-GB" sz="1800" b="1" i="1" dirty="0" smtClean="0"/>
              <a:t>Following slide – Appendix 1 Consultation Respondents Breakdown</a:t>
            </a:r>
            <a:endParaRPr sz="1800" b="1" i="1" dirty="0"/>
          </a:p>
          <a:p>
            <a:pPr marL="342900" lvl="0" indent="0" algn="l" rtl="0">
              <a:lnSpc>
                <a:spcPct val="90000"/>
              </a:lnSpc>
              <a:spcBef>
                <a:spcPts val="0"/>
              </a:spcBef>
              <a:spcAft>
                <a:spcPts val="0"/>
              </a:spcAft>
              <a:buNone/>
            </a:pPr>
            <a:endParaRPr sz="1800" b="1" i="1" dirty="0"/>
          </a:p>
          <a:p>
            <a:pPr marL="342900" lvl="0" indent="-228600" algn="l" rtl="0">
              <a:lnSpc>
                <a:spcPct val="90000"/>
              </a:lnSpc>
              <a:spcBef>
                <a:spcPts val="360"/>
              </a:spcBef>
              <a:spcAft>
                <a:spcPts val="0"/>
              </a:spcAft>
              <a:buClr>
                <a:schemeClr val="lt1"/>
              </a:buClr>
              <a:buSzPts val="1800"/>
              <a:buNone/>
            </a:pPr>
            <a:endParaRPr sz="1800" b="1" i="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4"/>
          <p:cNvSpPr txBox="1">
            <a:spLocks noGrp="1"/>
          </p:cNvSpPr>
          <p:nvPr>
            <p:ph type="title"/>
          </p:nvPr>
        </p:nvSpPr>
        <p:spPr>
          <a:xfrm>
            <a:off x="2280500" y="474325"/>
            <a:ext cx="9380558" cy="9735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000" b="0" dirty="0" smtClean="0"/>
              <a:t>Appendix 1: Respondents Breakdown </a:t>
            </a:r>
            <a:endParaRPr sz="3000" dirty="0"/>
          </a:p>
        </p:txBody>
      </p:sp>
      <p:graphicFrame>
        <p:nvGraphicFramePr>
          <p:cNvPr id="17" name="Table 16"/>
          <p:cNvGraphicFramePr>
            <a:graphicFrameLocks noGrp="1"/>
          </p:cNvGraphicFramePr>
          <p:nvPr>
            <p:extLst>
              <p:ext uri="{D42A27DB-BD31-4B8C-83A1-F6EECF244321}">
                <p14:modId xmlns:p14="http://schemas.microsoft.com/office/powerpoint/2010/main" val="1263559362"/>
              </p:ext>
            </p:extLst>
          </p:nvPr>
        </p:nvGraphicFramePr>
        <p:xfrm>
          <a:off x="1809135" y="2318021"/>
          <a:ext cx="5722374" cy="1879505"/>
        </p:xfrm>
        <a:graphic>
          <a:graphicData uri="http://schemas.openxmlformats.org/drawingml/2006/table">
            <a:tbl>
              <a:tblPr firstRow="1" bandRow="1">
                <a:tableStyleId>{5C22544A-7EE6-4342-B048-85BDC9FD1C3A}</a:tableStyleId>
              </a:tblPr>
              <a:tblGrid>
                <a:gridCol w="1337187">
                  <a:extLst>
                    <a:ext uri="{9D8B030D-6E8A-4147-A177-3AD203B41FA5}">
                      <a16:colId xmlns:a16="http://schemas.microsoft.com/office/drawing/2014/main" val="3291780944"/>
                    </a:ext>
                  </a:extLst>
                </a:gridCol>
                <a:gridCol w="963561">
                  <a:extLst>
                    <a:ext uri="{9D8B030D-6E8A-4147-A177-3AD203B41FA5}">
                      <a16:colId xmlns:a16="http://schemas.microsoft.com/office/drawing/2014/main" val="4216961889"/>
                    </a:ext>
                  </a:extLst>
                </a:gridCol>
                <a:gridCol w="943897">
                  <a:extLst>
                    <a:ext uri="{9D8B030D-6E8A-4147-A177-3AD203B41FA5}">
                      <a16:colId xmlns:a16="http://schemas.microsoft.com/office/drawing/2014/main" val="305902760"/>
                    </a:ext>
                  </a:extLst>
                </a:gridCol>
                <a:gridCol w="1140542">
                  <a:extLst>
                    <a:ext uri="{9D8B030D-6E8A-4147-A177-3AD203B41FA5}">
                      <a16:colId xmlns:a16="http://schemas.microsoft.com/office/drawing/2014/main" val="139033910"/>
                    </a:ext>
                  </a:extLst>
                </a:gridCol>
                <a:gridCol w="1337187">
                  <a:extLst>
                    <a:ext uri="{9D8B030D-6E8A-4147-A177-3AD203B41FA5}">
                      <a16:colId xmlns:a16="http://schemas.microsoft.com/office/drawing/2014/main" val="1047278276"/>
                    </a:ext>
                  </a:extLst>
                </a:gridCol>
              </a:tblGrid>
              <a:tr h="355505">
                <a:tc>
                  <a:txBody>
                    <a:bodyPr/>
                    <a:lstStyle/>
                    <a:p>
                      <a:pPr algn="ctr"/>
                      <a:r>
                        <a:rPr lang="en-GB" dirty="0" smtClean="0"/>
                        <a:t>Survey</a:t>
                      </a:r>
                      <a:endParaRPr lang="en-GB" dirty="0"/>
                    </a:p>
                  </a:txBody>
                  <a:tcPr/>
                </a:tc>
                <a:tc>
                  <a:txBody>
                    <a:bodyPr/>
                    <a:lstStyle/>
                    <a:p>
                      <a:pPr algn="ctr"/>
                      <a:r>
                        <a:rPr lang="en-GB" dirty="0" smtClean="0"/>
                        <a:t>HUMS</a:t>
                      </a:r>
                      <a:endParaRPr lang="en-GB" dirty="0"/>
                    </a:p>
                  </a:txBody>
                  <a:tcPr/>
                </a:tc>
                <a:tc>
                  <a:txBody>
                    <a:bodyPr/>
                    <a:lstStyle/>
                    <a:p>
                      <a:pPr algn="ctr"/>
                      <a:r>
                        <a:rPr lang="en-GB" dirty="0" smtClean="0"/>
                        <a:t>BMH</a:t>
                      </a:r>
                      <a:endParaRPr lang="en-GB" dirty="0"/>
                    </a:p>
                  </a:txBody>
                  <a:tcPr/>
                </a:tc>
                <a:tc>
                  <a:txBody>
                    <a:bodyPr/>
                    <a:lstStyle/>
                    <a:p>
                      <a:pPr algn="ctr"/>
                      <a:r>
                        <a:rPr lang="en-GB" dirty="0" smtClean="0"/>
                        <a:t>FSE</a:t>
                      </a:r>
                      <a:endParaRPr lang="en-GB" dirty="0"/>
                    </a:p>
                  </a:txBody>
                  <a:tcPr/>
                </a:tc>
                <a:tc>
                  <a:txBody>
                    <a:bodyPr/>
                    <a:lstStyle/>
                    <a:p>
                      <a:pPr algn="ctr"/>
                      <a:r>
                        <a:rPr lang="en-GB" dirty="0" smtClean="0"/>
                        <a:t>Total</a:t>
                      </a:r>
                      <a:endParaRPr lang="en-GB" dirty="0"/>
                    </a:p>
                  </a:txBody>
                  <a:tcPr/>
                </a:tc>
                <a:extLst>
                  <a:ext uri="{0D108BD9-81ED-4DB2-BD59-A6C34878D82A}">
                    <a16:rowId xmlns:a16="http://schemas.microsoft.com/office/drawing/2014/main" val="2730143451"/>
                  </a:ext>
                </a:extLst>
              </a:tr>
              <a:tr h="289458">
                <a:tc>
                  <a:txBody>
                    <a:bodyPr/>
                    <a:lstStyle/>
                    <a:p>
                      <a:r>
                        <a:rPr lang="en-GB" baseline="0" dirty="0" smtClean="0"/>
                        <a:t>Year 1 </a:t>
                      </a:r>
                      <a:endParaRPr lang="en-GB" dirty="0"/>
                    </a:p>
                  </a:txBody>
                  <a:tcPr/>
                </a:tc>
                <a:tc>
                  <a:txBody>
                    <a:bodyPr/>
                    <a:lstStyle/>
                    <a:p>
                      <a:pPr algn="ctr"/>
                      <a:r>
                        <a:rPr lang="en-GB" dirty="0" smtClean="0"/>
                        <a:t> 4</a:t>
                      </a:r>
                      <a:endParaRPr lang="en-GB" dirty="0"/>
                    </a:p>
                  </a:txBody>
                  <a:tcPr/>
                </a:tc>
                <a:tc>
                  <a:txBody>
                    <a:bodyPr/>
                    <a:lstStyle/>
                    <a:p>
                      <a:pPr algn="ctr"/>
                      <a:r>
                        <a:rPr lang="en-GB" dirty="0" smtClean="0"/>
                        <a:t>1</a:t>
                      </a:r>
                      <a:endParaRPr lang="en-GB" dirty="0"/>
                    </a:p>
                  </a:txBody>
                  <a:tcPr/>
                </a:tc>
                <a:tc>
                  <a:txBody>
                    <a:bodyPr/>
                    <a:lstStyle/>
                    <a:p>
                      <a:pPr algn="ctr"/>
                      <a:r>
                        <a:rPr lang="en-GB" dirty="0" smtClean="0"/>
                        <a:t>5</a:t>
                      </a:r>
                      <a:endParaRPr lang="en-GB" dirty="0"/>
                    </a:p>
                  </a:txBody>
                  <a:tcPr/>
                </a:tc>
                <a:tc>
                  <a:txBody>
                    <a:bodyPr/>
                    <a:lstStyle/>
                    <a:p>
                      <a:pPr algn="ctr"/>
                      <a:r>
                        <a:rPr lang="en-GB" baseline="0" dirty="0" smtClean="0"/>
                        <a:t>10     </a:t>
                      </a:r>
                      <a:endParaRPr lang="en-GB" dirty="0"/>
                    </a:p>
                  </a:txBody>
                  <a:tcPr/>
                </a:tc>
                <a:extLst>
                  <a:ext uri="{0D108BD9-81ED-4DB2-BD59-A6C34878D82A}">
                    <a16:rowId xmlns:a16="http://schemas.microsoft.com/office/drawing/2014/main" val="1787823013"/>
                  </a:ext>
                </a:extLst>
              </a:tr>
              <a:tr h="289458">
                <a:tc>
                  <a:txBody>
                    <a:bodyPr/>
                    <a:lstStyle/>
                    <a:p>
                      <a:r>
                        <a:rPr lang="en-GB" dirty="0" smtClean="0"/>
                        <a:t>Year 2 </a:t>
                      </a:r>
                      <a:endParaRPr lang="en-GB" dirty="0"/>
                    </a:p>
                  </a:txBody>
                  <a:tcPr/>
                </a:tc>
                <a:tc>
                  <a:txBody>
                    <a:bodyPr/>
                    <a:lstStyle/>
                    <a:p>
                      <a:pPr algn="ctr"/>
                      <a:r>
                        <a:rPr lang="en-GB" dirty="0" smtClean="0"/>
                        <a:t>12</a:t>
                      </a:r>
                      <a:endParaRPr lang="en-GB" dirty="0"/>
                    </a:p>
                  </a:txBody>
                  <a:tcPr/>
                </a:tc>
                <a:tc>
                  <a:txBody>
                    <a:bodyPr/>
                    <a:lstStyle/>
                    <a:p>
                      <a:pPr algn="ctr"/>
                      <a:r>
                        <a:rPr lang="en-GB" dirty="0" smtClean="0"/>
                        <a:t>5</a:t>
                      </a:r>
                      <a:endParaRPr lang="en-GB" dirty="0"/>
                    </a:p>
                  </a:txBody>
                  <a:tcPr/>
                </a:tc>
                <a:tc>
                  <a:txBody>
                    <a:bodyPr/>
                    <a:lstStyle/>
                    <a:p>
                      <a:pPr algn="ctr"/>
                      <a:r>
                        <a:rPr lang="en-GB" dirty="0" smtClean="0"/>
                        <a:t>12</a:t>
                      </a:r>
                      <a:endParaRPr lang="en-GB" dirty="0"/>
                    </a:p>
                  </a:txBody>
                  <a:tcPr/>
                </a:tc>
                <a:tc>
                  <a:txBody>
                    <a:bodyPr/>
                    <a:lstStyle/>
                    <a:p>
                      <a:pPr algn="ctr"/>
                      <a:r>
                        <a:rPr lang="en-GB" dirty="0" smtClean="0"/>
                        <a:t>29</a:t>
                      </a:r>
                      <a:endParaRPr lang="en-GB" dirty="0"/>
                    </a:p>
                  </a:txBody>
                  <a:tcPr/>
                </a:tc>
                <a:extLst>
                  <a:ext uri="{0D108BD9-81ED-4DB2-BD59-A6C34878D82A}">
                    <a16:rowId xmlns:a16="http://schemas.microsoft.com/office/drawing/2014/main" val="157361084"/>
                  </a:ext>
                </a:extLst>
              </a:tr>
              <a:tr h="289458">
                <a:tc>
                  <a:txBody>
                    <a:bodyPr/>
                    <a:lstStyle/>
                    <a:p>
                      <a:r>
                        <a:rPr lang="en-GB" dirty="0" smtClean="0"/>
                        <a:t>Year 3+ </a:t>
                      </a:r>
                      <a:endParaRPr lang="en-GB" dirty="0"/>
                    </a:p>
                  </a:txBody>
                  <a:tcPr/>
                </a:tc>
                <a:tc>
                  <a:txBody>
                    <a:bodyPr/>
                    <a:lstStyle/>
                    <a:p>
                      <a:pPr algn="ctr"/>
                      <a:r>
                        <a:rPr lang="en-GB" dirty="0" smtClean="0"/>
                        <a:t>8</a:t>
                      </a:r>
                      <a:endParaRPr lang="en-GB" dirty="0"/>
                    </a:p>
                  </a:txBody>
                  <a:tcPr/>
                </a:tc>
                <a:tc>
                  <a:txBody>
                    <a:bodyPr/>
                    <a:lstStyle/>
                    <a:p>
                      <a:pPr algn="ctr"/>
                      <a:r>
                        <a:rPr lang="en-GB" dirty="0" smtClean="0"/>
                        <a:t>4</a:t>
                      </a:r>
                      <a:endParaRPr lang="en-GB" dirty="0"/>
                    </a:p>
                  </a:txBody>
                  <a:tcPr/>
                </a:tc>
                <a:tc>
                  <a:txBody>
                    <a:bodyPr/>
                    <a:lstStyle/>
                    <a:p>
                      <a:pPr algn="ctr"/>
                      <a:r>
                        <a:rPr lang="en-GB" dirty="0" smtClean="0"/>
                        <a:t>13</a:t>
                      </a:r>
                      <a:endParaRPr lang="en-GB" dirty="0"/>
                    </a:p>
                  </a:txBody>
                  <a:tcPr/>
                </a:tc>
                <a:tc>
                  <a:txBody>
                    <a:bodyPr/>
                    <a:lstStyle/>
                    <a:p>
                      <a:pPr algn="ctr"/>
                      <a:r>
                        <a:rPr lang="en-GB" dirty="0" smtClean="0"/>
                        <a:t>25</a:t>
                      </a:r>
                      <a:endParaRPr lang="en-GB" dirty="0"/>
                    </a:p>
                  </a:txBody>
                  <a:tcPr/>
                </a:tc>
                <a:extLst>
                  <a:ext uri="{0D108BD9-81ED-4DB2-BD59-A6C34878D82A}">
                    <a16:rowId xmlns:a16="http://schemas.microsoft.com/office/drawing/2014/main" val="2162309532"/>
                  </a:ext>
                </a:extLst>
              </a:tr>
              <a:tr h="289458">
                <a:tc>
                  <a:txBody>
                    <a:bodyPr/>
                    <a:lstStyle/>
                    <a:p>
                      <a:r>
                        <a:rPr lang="en-GB" dirty="0" smtClean="0"/>
                        <a:t>PG</a:t>
                      </a:r>
                      <a:endParaRPr lang="en-GB" dirty="0"/>
                    </a:p>
                  </a:txBody>
                  <a:tcPr/>
                </a:tc>
                <a:tc>
                  <a:txBody>
                    <a:bodyPr/>
                    <a:lstStyle/>
                    <a:p>
                      <a:pPr algn="ctr"/>
                      <a:r>
                        <a:rPr lang="en-GB" dirty="0" smtClean="0"/>
                        <a:t>2</a:t>
                      </a:r>
                      <a:endParaRPr lang="en-GB" dirty="0"/>
                    </a:p>
                  </a:txBody>
                  <a:tcPr/>
                </a:tc>
                <a:tc>
                  <a:txBody>
                    <a:bodyPr/>
                    <a:lstStyle/>
                    <a:p>
                      <a:pPr algn="ctr"/>
                      <a:r>
                        <a:rPr lang="en-GB" dirty="0" smtClean="0"/>
                        <a:t>4</a:t>
                      </a:r>
                      <a:endParaRPr lang="en-GB" dirty="0"/>
                    </a:p>
                  </a:txBody>
                  <a:tcPr/>
                </a:tc>
                <a:tc>
                  <a:txBody>
                    <a:bodyPr/>
                    <a:lstStyle/>
                    <a:p>
                      <a:pPr algn="ctr"/>
                      <a:r>
                        <a:rPr lang="en-GB" dirty="0" smtClean="0"/>
                        <a:t>2</a:t>
                      </a:r>
                      <a:endParaRPr lang="en-GB" dirty="0"/>
                    </a:p>
                  </a:txBody>
                  <a:tcPr/>
                </a:tc>
                <a:tc>
                  <a:txBody>
                    <a:bodyPr/>
                    <a:lstStyle/>
                    <a:p>
                      <a:pPr algn="ctr"/>
                      <a:r>
                        <a:rPr lang="en-GB" dirty="0" smtClean="0"/>
                        <a:t>8</a:t>
                      </a:r>
                      <a:endParaRPr lang="en-GB" dirty="0"/>
                    </a:p>
                  </a:txBody>
                  <a:tcPr/>
                </a:tc>
                <a:extLst>
                  <a:ext uri="{0D108BD9-81ED-4DB2-BD59-A6C34878D82A}">
                    <a16:rowId xmlns:a16="http://schemas.microsoft.com/office/drawing/2014/main" val="3556094144"/>
                  </a:ext>
                </a:extLst>
              </a:tr>
              <a:tr h="289458">
                <a:tc>
                  <a:txBody>
                    <a:bodyPr/>
                    <a:lstStyle/>
                    <a:p>
                      <a:r>
                        <a:rPr lang="en-GB" dirty="0" smtClean="0"/>
                        <a:t>Total</a:t>
                      </a:r>
                      <a:endParaRPr lang="en-GB" dirty="0"/>
                    </a:p>
                  </a:txBody>
                  <a:tcPr/>
                </a:tc>
                <a:tc>
                  <a:txBody>
                    <a:bodyPr/>
                    <a:lstStyle/>
                    <a:p>
                      <a:pPr algn="ctr"/>
                      <a:r>
                        <a:rPr lang="en-GB" dirty="0" smtClean="0"/>
                        <a:t>26</a:t>
                      </a:r>
                      <a:endParaRPr lang="en-GB" dirty="0"/>
                    </a:p>
                  </a:txBody>
                  <a:tcPr/>
                </a:tc>
                <a:tc>
                  <a:txBody>
                    <a:bodyPr/>
                    <a:lstStyle/>
                    <a:p>
                      <a:pPr algn="ctr"/>
                      <a:r>
                        <a:rPr lang="en-GB" dirty="0" smtClean="0"/>
                        <a:t>14</a:t>
                      </a:r>
                      <a:endParaRPr lang="en-GB" dirty="0"/>
                    </a:p>
                  </a:txBody>
                  <a:tcPr/>
                </a:tc>
                <a:tc>
                  <a:txBody>
                    <a:bodyPr/>
                    <a:lstStyle/>
                    <a:p>
                      <a:pPr algn="ctr"/>
                      <a:r>
                        <a:rPr lang="en-GB" dirty="0" smtClean="0"/>
                        <a:t>32</a:t>
                      </a:r>
                      <a:endParaRPr lang="en-GB" dirty="0"/>
                    </a:p>
                  </a:txBody>
                  <a:tcPr/>
                </a:tc>
                <a:tc>
                  <a:txBody>
                    <a:bodyPr/>
                    <a:lstStyle/>
                    <a:p>
                      <a:pPr algn="ctr"/>
                      <a:r>
                        <a:rPr lang="en-GB" dirty="0" smtClean="0"/>
                        <a:t>72</a:t>
                      </a:r>
                      <a:endParaRPr lang="en-GB" dirty="0"/>
                    </a:p>
                  </a:txBody>
                  <a:tcPr/>
                </a:tc>
                <a:extLst>
                  <a:ext uri="{0D108BD9-81ED-4DB2-BD59-A6C34878D82A}">
                    <a16:rowId xmlns:a16="http://schemas.microsoft.com/office/drawing/2014/main" val="3011322895"/>
                  </a:ext>
                </a:extLst>
              </a:tr>
            </a:tbl>
          </a:graphicData>
        </a:graphic>
      </p:graphicFrame>
      <p:sp>
        <p:nvSpPr>
          <p:cNvPr id="5" name="Rectangle 4"/>
          <p:cNvSpPr/>
          <p:nvPr/>
        </p:nvSpPr>
        <p:spPr>
          <a:xfrm>
            <a:off x="442451" y="1410979"/>
            <a:ext cx="8062451" cy="646331"/>
          </a:xfrm>
          <a:prstGeom prst="rect">
            <a:avLst/>
          </a:prstGeom>
        </p:spPr>
        <p:txBody>
          <a:bodyPr wrap="square">
            <a:spAutoFit/>
          </a:bodyPr>
          <a:lstStyle/>
          <a:p>
            <a:pPr lvl="0">
              <a:spcBef>
                <a:spcPts val="400"/>
              </a:spcBef>
              <a:buClr>
                <a:schemeClr val="lt1"/>
              </a:buClr>
              <a:buSzPts val="2000"/>
            </a:pPr>
            <a:r>
              <a:rPr lang="en-GB" sz="1800" dirty="0" smtClean="0">
                <a:solidFill>
                  <a:schemeClr val="bg1"/>
                </a:solidFill>
                <a:latin typeface="Arial" panose="020B0604020202020204" pitchFamily="34" charset="0"/>
                <a:cs typeface="Arial" panose="020B0604020202020204" pitchFamily="34" charset="0"/>
              </a:rPr>
              <a:t>Overall we had 108 respondents across the survey and workshops, with a high majority of respondents in Year 2,3 and 4 </a:t>
            </a:r>
            <a:endParaRPr lang="en-GB" sz="1800" dirty="0">
              <a:solidFill>
                <a:schemeClr val="bg1"/>
              </a:solidFill>
              <a:latin typeface="Arial" panose="020B0604020202020204" pitchFamily="34" charset="0"/>
              <a:cs typeface="Arial" panose="020B0604020202020204" pitchFamily="34" charset="0"/>
            </a:endParaRPr>
          </a:p>
        </p:txBody>
      </p:sp>
      <p:graphicFrame>
        <p:nvGraphicFramePr>
          <p:cNvPr id="22" name="Table 21"/>
          <p:cNvGraphicFramePr>
            <a:graphicFrameLocks noGrp="1"/>
          </p:cNvGraphicFramePr>
          <p:nvPr>
            <p:extLst>
              <p:ext uri="{D42A27DB-BD31-4B8C-83A1-F6EECF244321}">
                <p14:modId xmlns:p14="http://schemas.microsoft.com/office/powerpoint/2010/main" val="2196073478"/>
              </p:ext>
            </p:extLst>
          </p:nvPr>
        </p:nvGraphicFramePr>
        <p:xfrm>
          <a:off x="1818967" y="4532671"/>
          <a:ext cx="5712542" cy="1920743"/>
        </p:xfrm>
        <a:graphic>
          <a:graphicData uri="http://schemas.openxmlformats.org/drawingml/2006/table">
            <a:tbl>
              <a:tblPr firstRow="1" bandRow="1">
                <a:tableStyleId>{5C22544A-7EE6-4342-B048-85BDC9FD1C3A}</a:tableStyleId>
              </a:tblPr>
              <a:tblGrid>
                <a:gridCol w="1327355">
                  <a:extLst>
                    <a:ext uri="{9D8B030D-6E8A-4147-A177-3AD203B41FA5}">
                      <a16:colId xmlns:a16="http://schemas.microsoft.com/office/drawing/2014/main" val="3291780944"/>
                    </a:ext>
                  </a:extLst>
                </a:gridCol>
                <a:gridCol w="963561">
                  <a:extLst>
                    <a:ext uri="{9D8B030D-6E8A-4147-A177-3AD203B41FA5}">
                      <a16:colId xmlns:a16="http://schemas.microsoft.com/office/drawing/2014/main" val="4216961889"/>
                    </a:ext>
                  </a:extLst>
                </a:gridCol>
                <a:gridCol w="943897">
                  <a:extLst>
                    <a:ext uri="{9D8B030D-6E8A-4147-A177-3AD203B41FA5}">
                      <a16:colId xmlns:a16="http://schemas.microsoft.com/office/drawing/2014/main" val="305902760"/>
                    </a:ext>
                  </a:extLst>
                </a:gridCol>
                <a:gridCol w="1140542">
                  <a:extLst>
                    <a:ext uri="{9D8B030D-6E8A-4147-A177-3AD203B41FA5}">
                      <a16:colId xmlns:a16="http://schemas.microsoft.com/office/drawing/2014/main" val="139033910"/>
                    </a:ext>
                  </a:extLst>
                </a:gridCol>
                <a:gridCol w="1337187">
                  <a:extLst>
                    <a:ext uri="{9D8B030D-6E8A-4147-A177-3AD203B41FA5}">
                      <a16:colId xmlns:a16="http://schemas.microsoft.com/office/drawing/2014/main" val="1047278276"/>
                    </a:ext>
                  </a:extLst>
                </a:gridCol>
              </a:tblGrid>
              <a:tr h="396743">
                <a:tc>
                  <a:txBody>
                    <a:bodyPr/>
                    <a:lstStyle/>
                    <a:p>
                      <a:pPr algn="ctr"/>
                      <a:r>
                        <a:rPr lang="en-GB" dirty="0" smtClean="0"/>
                        <a:t>Workshops </a:t>
                      </a:r>
                      <a:endParaRPr lang="en-GB" dirty="0"/>
                    </a:p>
                  </a:txBody>
                  <a:tcPr/>
                </a:tc>
                <a:tc>
                  <a:txBody>
                    <a:bodyPr/>
                    <a:lstStyle/>
                    <a:p>
                      <a:pPr algn="ctr"/>
                      <a:r>
                        <a:rPr lang="en-GB" dirty="0" smtClean="0"/>
                        <a:t>HUMS</a:t>
                      </a:r>
                      <a:endParaRPr lang="en-GB" dirty="0"/>
                    </a:p>
                  </a:txBody>
                  <a:tcPr/>
                </a:tc>
                <a:tc>
                  <a:txBody>
                    <a:bodyPr/>
                    <a:lstStyle/>
                    <a:p>
                      <a:pPr algn="ctr"/>
                      <a:r>
                        <a:rPr lang="en-GB" dirty="0" smtClean="0"/>
                        <a:t>BMH</a:t>
                      </a:r>
                      <a:endParaRPr lang="en-GB" dirty="0"/>
                    </a:p>
                  </a:txBody>
                  <a:tcPr/>
                </a:tc>
                <a:tc>
                  <a:txBody>
                    <a:bodyPr/>
                    <a:lstStyle/>
                    <a:p>
                      <a:pPr algn="ctr"/>
                      <a:r>
                        <a:rPr lang="en-GB" dirty="0" smtClean="0"/>
                        <a:t>FSE</a:t>
                      </a:r>
                      <a:endParaRPr lang="en-GB" dirty="0"/>
                    </a:p>
                  </a:txBody>
                  <a:tcPr/>
                </a:tc>
                <a:tc>
                  <a:txBody>
                    <a:bodyPr/>
                    <a:lstStyle/>
                    <a:p>
                      <a:pPr algn="ctr"/>
                      <a:r>
                        <a:rPr lang="en-GB" dirty="0" smtClean="0"/>
                        <a:t>Total</a:t>
                      </a:r>
                      <a:endParaRPr lang="en-GB" dirty="0"/>
                    </a:p>
                  </a:txBody>
                  <a:tcPr/>
                </a:tc>
                <a:extLst>
                  <a:ext uri="{0D108BD9-81ED-4DB2-BD59-A6C34878D82A}">
                    <a16:rowId xmlns:a16="http://schemas.microsoft.com/office/drawing/2014/main" val="2730143451"/>
                  </a:ext>
                </a:extLst>
              </a:tr>
              <a:tr h="289458">
                <a:tc>
                  <a:txBody>
                    <a:bodyPr/>
                    <a:lstStyle/>
                    <a:p>
                      <a:r>
                        <a:rPr lang="en-GB" baseline="0" dirty="0" smtClean="0"/>
                        <a:t>Year 1 </a:t>
                      </a:r>
                      <a:endParaRPr lang="en-GB" dirty="0"/>
                    </a:p>
                  </a:txBody>
                  <a:tcPr/>
                </a:tc>
                <a:tc>
                  <a:txBody>
                    <a:bodyPr/>
                    <a:lstStyle/>
                    <a:p>
                      <a:pPr algn="ctr"/>
                      <a:r>
                        <a:rPr lang="en-GB" dirty="0" smtClean="0"/>
                        <a:t> 3</a:t>
                      </a:r>
                      <a:endParaRPr lang="en-GB" dirty="0"/>
                    </a:p>
                  </a:txBody>
                  <a:tcPr/>
                </a:tc>
                <a:tc>
                  <a:txBody>
                    <a:bodyPr/>
                    <a:lstStyle/>
                    <a:p>
                      <a:pPr algn="ctr"/>
                      <a:r>
                        <a:rPr lang="en-GB" dirty="0" smtClean="0"/>
                        <a:t>2</a:t>
                      </a:r>
                      <a:endParaRPr lang="en-GB" dirty="0"/>
                    </a:p>
                  </a:txBody>
                  <a:tcPr/>
                </a:tc>
                <a:tc>
                  <a:txBody>
                    <a:bodyPr/>
                    <a:lstStyle/>
                    <a:p>
                      <a:pPr algn="ctr"/>
                      <a:r>
                        <a:rPr lang="en-GB" dirty="0" smtClean="0"/>
                        <a:t>2</a:t>
                      </a:r>
                      <a:endParaRPr lang="en-GB" dirty="0"/>
                    </a:p>
                  </a:txBody>
                  <a:tcPr/>
                </a:tc>
                <a:tc>
                  <a:txBody>
                    <a:bodyPr/>
                    <a:lstStyle/>
                    <a:p>
                      <a:pPr algn="ctr"/>
                      <a:r>
                        <a:rPr lang="en-GB" dirty="0" smtClean="0"/>
                        <a:t>7</a:t>
                      </a:r>
                      <a:endParaRPr lang="en-GB" dirty="0"/>
                    </a:p>
                  </a:txBody>
                  <a:tcPr/>
                </a:tc>
                <a:extLst>
                  <a:ext uri="{0D108BD9-81ED-4DB2-BD59-A6C34878D82A}">
                    <a16:rowId xmlns:a16="http://schemas.microsoft.com/office/drawing/2014/main" val="1787823013"/>
                  </a:ext>
                </a:extLst>
              </a:tr>
              <a:tr h="289458">
                <a:tc>
                  <a:txBody>
                    <a:bodyPr/>
                    <a:lstStyle/>
                    <a:p>
                      <a:r>
                        <a:rPr lang="en-GB" dirty="0" smtClean="0"/>
                        <a:t>Year 2 </a:t>
                      </a:r>
                      <a:endParaRPr lang="en-GB" dirty="0"/>
                    </a:p>
                  </a:txBody>
                  <a:tcPr/>
                </a:tc>
                <a:tc>
                  <a:txBody>
                    <a:bodyPr/>
                    <a:lstStyle/>
                    <a:p>
                      <a:pPr algn="ctr"/>
                      <a:r>
                        <a:rPr lang="en-GB" dirty="0" smtClean="0"/>
                        <a:t>4</a:t>
                      </a:r>
                      <a:endParaRPr lang="en-GB" dirty="0"/>
                    </a:p>
                  </a:txBody>
                  <a:tcPr/>
                </a:tc>
                <a:tc>
                  <a:txBody>
                    <a:bodyPr/>
                    <a:lstStyle/>
                    <a:p>
                      <a:pPr algn="ctr"/>
                      <a:r>
                        <a:rPr lang="en-GB" dirty="0" smtClean="0"/>
                        <a:t>4</a:t>
                      </a:r>
                      <a:endParaRPr lang="en-GB" dirty="0"/>
                    </a:p>
                  </a:txBody>
                  <a:tcPr/>
                </a:tc>
                <a:tc>
                  <a:txBody>
                    <a:bodyPr/>
                    <a:lstStyle/>
                    <a:p>
                      <a:pPr algn="ctr"/>
                      <a:r>
                        <a:rPr lang="en-GB" dirty="0" smtClean="0"/>
                        <a:t>6</a:t>
                      </a:r>
                      <a:endParaRPr lang="en-GB" dirty="0"/>
                    </a:p>
                  </a:txBody>
                  <a:tcPr/>
                </a:tc>
                <a:tc>
                  <a:txBody>
                    <a:bodyPr/>
                    <a:lstStyle/>
                    <a:p>
                      <a:pPr algn="ctr"/>
                      <a:r>
                        <a:rPr lang="en-GB" dirty="0" smtClean="0"/>
                        <a:t>14</a:t>
                      </a:r>
                      <a:endParaRPr lang="en-GB" dirty="0"/>
                    </a:p>
                  </a:txBody>
                  <a:tcPr/>
                </a:tc>
                <a:extLst>
                  <a:ext uri="{0D108BD9-81ED-4DB2-BD59-A6C34878D82A}">
                    <a16:rowId xmlns:a16="http://schemas.microsoft.com/office/drawing/2014/main" val="157361084"/>
                  </a:ext>
                </a:extLst>
              </a:tr>
              <a:tr h="289458">
                <a:tc>
                  <a:txBody>
                    <a:bodyPr/>
                    <a:lstStyle/>
                    <a:p>
                      <a:r>
                        <a:rPr lang="en-GB" dirty="0" smtClean="0"/>
                        <a:t>Year 3+ </a:t>
                      </a:r>
                      <a:endParaRPr lang="en-GB" dirty="0"/>
                    </a:p>
                  </a:txBody>
                  <a:tcPr/>
                </a:tc>
                <a:tc>
                  <a:txBody>
                    <a:bodyPr/>
                    <a:lstStyle/>
                    <a:p>
                      <a:pPr algn="ctr"/>
                      <a:r>
                        <a:rPr lang="en-GB" dirty="0" smtClean="0"/>
                        <a:t>2</a:t>
                      </a:r>
                      <a:endParaRPr lang="en-GB" dirty="0"/>
                    </a:p>
                  </a:txBody>
                  <a:tcPr/>
                </a:tc>
                <a:tc>
                  <a:txBody>
                    <a:bodyPr/>
                    <a:lstStyle/>
                    <a:p>
                      <a:pPr algn="ctr"/>
                      <a:r>
                        <a:rPr lang="en-GB" dirty="0" smtClean="0"/>
                        <a:t>4</a:t>
                      </a:r>
                      <a:endParaRPr lang="en-GB" dirty="0"/>
                    </a:p>
                  </a:txBody>
                  <a:tcPr/>
                </a:tc>
                <a:tc>
                  <a:txBody>
                    <a:bodyPr/>
                    <a:lstStyle/>
                    <a:p>
                      <a:pPr algn="ctr"/>
                      <a:r>
                        <a:rPr lang="en-GB" dirty="0" smtClean="0"/>
                        <a:t>5</a:t>
                      </a:r>
                      <a:endParaRPr lang="en-GB" dirty="0"/>
                    </a:p>
                  </a:txBody>
                  <a:tcPr/>
                </a:tc>
                <a:tc>
                  <a:txBody>
                    <a:bodyPr/>
                    <a:lstStyle/>
                    <a:p>
                      <a:pPr algn="ctr"/>
                      <a:r>
                        <a:rPr lang="en-GB" dirty="0" smtClean="0"/>
                        <a:t>11</a:t>
                      </a:r>
                      <a:endParaRPr lang="en-GB" dirty="0"/>
                    </a:p>
                  </a:txBody>
                  <a:tcPr/>
                </a:tc>
                <a:extLst>
                  <a:ext uri="{0D108BD9-81ED-4DB2-BD59-A6C34878D82A}">
                    <a16:rowId xmlns:a16="http://schemas.microsoft.com/office/drawing/2014/main" val="2162309532"/>
                  </a:ext>
                </a:extLst>
              </a:tr>
              <a:tr h="289458">
                <a:tc>
                  <a:txBody>
                    <a:bodyPr/>
                    <a:lstStyle/>
                    <a:p>
                      <a:r>
                        <a:rPr lang="en-GB" dirty="0" smtClean="0"/>
                        <a:t>PG</a:t>
                      </a:r>
                      <a:endParaRPr lang="en-GB" dirty="0"/>
                    </a:p>
                  </a:txBody>
                  <a:tcPr/>
                </a:tc>
                <a:tc>
                  <a:txBody>
                    <a:bodyPr/>
                    <a:lstStyle/>
                    <a:p>
                      <a:pPr algn="ctr"/>
                      <a:r>
                        <a:rPr lang="en-GB" dirty="0" smtClean="0"/>
                        <a:t>1</a:t>
                      </a:r>
                      <a:endParaRPr lang="en-GB" dirty="0"/>
                    </a:p>
                  </a:txBody>
                  <a:tcPr/>
                </a:tc>
                <a:tc>
                  <a:txBody>
                    <a:bodyPr/>
                    <a:lstStyle/>
                    <a:p>
                      <a:pPr algn="ctr"/>
                      <a:r>
                        <a:rPr lang="en-GB" dirty="0" smtClean="0"/>
                        <a:t>2</a:t>
                      </a:r>
                      <a:endParaRPr lang="en-GB" dirty="0"/>
                    </a:p>
                  </a:txBody>
                  <a:tcPr/>
                </a:tc>
                <a:tc>
                  <a:txBody>
                    <a:bodyPr/>
                    <a:lstStyle/>
                    <a:p>
                      <a:pPr algn="ctr"/>
                      <a:r>
                        <a:rPr lang="en-GB" dirty="0" smtClean="0"/>
                        <a:t>1</a:t>
                      </a:r>
                      <a:endParaRPr lang="en-GB" dirty="0"/>
                    </a:p>
                  </a:txBody>
                  <a:tcPr/>
                </a:tc>
                <a:tc>
                  <a:txBody>
                    <a:bodyPr/>
                    <a:lstStyle/>
                    <a:p>
                      <a:pPr algn="ctr"/>
                      <a:r>
                        <a:rPr lang="en-GB" dirty="0" smtClean="0"/>
                        <a:t>4</a:t>
                      </a:r>
                      <a:endParaRPr lang="en-GB" dirty="0"/>
                    </a:p>
                  </a:txBody>
                  <a:tcPr/>
                </a:tc>
                <a:extLst>
                  <a:ext uri="{0D108BD9-81ED-4DB2-BD59-A6C34878D82A}">
                    <a16:rowId xmlns:a16="http://schemas.microsoft.com/office/drawing/2014/main" val="3556094144"/>
                  </a:ext>
                </a:extLst>
              </a:tr>
              <a:tr h="289458">
                <a:tc>
                  <a:txBody>
                    <a:bodyPr/>
                    <a:lstStyle/>
                    <a:p>
                      <a:r>
                        <a:rPr lang="en-GB" dirty="0" smtClean="0"/>
                        <a:t>Total</a:t>
                      </a:r>
                      <a:endParaRPr lang="en-GB" dirty="0"/>
                    </a:p>
                  </a:txBody>
                  <a:tcPr/>
                </a:tc>
                <a:tc>
                  <a:txBody>
                    <a:bodyPr/>
                    <a:lstStyle/>
                    <a:p>
                      <a:pPr algn="ctr"/>
                      <a:r>
                        <a:rPr lang="en-GB" dirty="0" smtClean="0"/>
                        <a:t>10</a:t>
                      </a:r>
                      <a:endParaRPr lang="en-GB" dirty="0"/>
                    </a:p>
                  </a:txBody>
                  <a:tcPr/>
                </a:tc>
                <a:tc>
                  <a:txBody>
                    <a:bodyPr/>
                    <a:lstStyle/>
                    <a:p>
                      <a:pPr algn="ctr"/>
                      <a:r>
                        <a:rPr lang="en-GB" dirty="0" smtClean="0"/>
                        <a:t>12</a:t>
                      </a:r>
                      <a:endParaRPr lang="en-GB" dirty="0"/>
                    </a:p>
                  </a:txBody>
                  <a:tcPr/>
                </a:tc>
                <a:tc>
                  <a:txBody>
                    <a:bodyPr/>
                    <a:lstStyle/>
                    <a:p>
                      <a:pPr algn="ctr"/>
                      <a:r>
                        <a:rPr lang="en-GB" dirty="0" smtClean="0"/>
                        <a:t>14</a:t>
                      </a:r>
                      <a:endParaRPr lang="en-GB" dirty="0"/>
                    </a:p>
                  </a:txBody>
                  <a:tcPr/>
                </a:tc>
                <a:tc>
                  <a:txBody>
                    <a:bodyPr/>
                    <a:lstStyle/>
                    <a:p>
                      <a:pPr algn="ctr"/>
                      <a:r>
                        <a:rPr lang="en-GB" dirty="0" smtClean="0"/>
                        <a:t>36</a:t>
                      </a:r>
                      <a:endParaRPr lang="en-GB" dirty="0"/>
                    </a:p>
                  </a:txBody>
                  <a:tcPr/>
                </a:tc>
                <a:extLst>
                  <a:ext uri="{0D108BD9-81ED-4DB2-BD59-A6C34878D82A}">
                    <a16:rowId xmlns:a16="http://schemas.microsoft.com/office/drawing/2014/main" val="3011322895"/>
                  </a:ext>
                </a:extLst>
              </a:tr>
            </a:tbl>
          </a:graphicData>
        </a:graphic>
      </p:graphicFrame>
    </p:spTree>
    <p:extLst>
      <p:ext uri="{BB962C8B-B14F-4D97-AF65-F5344CB8AC3E}">
        <p14:creationId xmlns:p14="http://schemas.microsoft.com/office/powerpoint/2010/main" val="229369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4"/>
          <p:cNvSpPr txBox="1">
            <a:spLocks noGrp="1"/>
          </p:cNvSpPr>
          <p:nvPr>
            <p:ph type="title"/>
          </p:nvPr>
        </p:nvSpPr>
        <p:spPr>
          <a:xfrm>
            <a:off x="2310579" y="216926"/>
            <a:ext cx="5843100" cy="11430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000" b="0" dirty="0"/>
              <a:t>Context &amp; Approach </a:t>
            </a:r>
            <a:endParaRPr sz="3000" dirty="0"/>
          </a:p>
        </p:txBody>
      </p:sp>
      <p:sp>
        <p:nvSpPr>
          <p:cNvPr id="103" name="Google Shape;103;p14"/>
          <p:cNvSpPr txBox="1">
            <a:spLocks noGrp="1"/>
          </p:cNvSpPr>
          <p:nvPr>
            <p:ph type="body" idx="1"/>
          </p:nvPr>
        </p:nvSpPr>
        <p:spPr>
          <a:xfrm>
            <a:off x="491612" y="1918188"/>
            <a:ext cx="8465575" cy="519545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800" dirty="0"/>
              <a:t>During Semester 1 2020/21, the Student Engagement team were asked to capture student views on a Post-Covid 19 University, from approaches to teaching to activities on campus, to wider strategic change. How do students imagine the University in the next 2-3 years, and beyond?</a:t>
            </a:r>
            <a:endParaRPr sz="1800" dirty="0"/>
          </a:p>
          <a:p>
            <a:pPr marL="0" lvl="0" indent="0" algn="l" rtl="0">
              <a:spcBef>
                <a:spcPts val="0"/>
              </a:spcBef>
              <a:spcAft>
                <a:spcPts val="0"/>
              </a:spcAft>
              <a:buNone/>
            </a:pPr>
            <a:endParaRPr sz="1800" dirty="0"/>
          </a:p>
          <a:p>
            <a:pPr marL="0" lvl="0" indent="0" algn="l" rtl="0">
              <a:spcBef>
                <a:spcPts val="560"/>
              </a:spcBef>
              <a:spcAft>
                <a:spcPts val="0"/>
              </a:spcAft>
              <a:buNone/>
            </a:pPr>
            <a:r>
              <a:rPr lang="en-GB" sz="1800" dirty="0">
                <a:solidFill>
                  <a:srgbClr val="FFFFFF"/>
                </a:solidFill>
              </a:rPr>
              <a:t>It is critical when looking at a future shape of the University we have to first take into account the current student experience.</a:t>
            </a:r>
            <a:endParaRPr sz="1800" dirty="0">
              <a:solidFill>
                <a:srgbClr val="FFFFFF"/>
              </a:solidFill>
            </a:endParaRPr>
          </a:p>
          <a:p>
            <a:pPr marL="0" lvl="0" indent="0" algn="l" rtl="0">
              <a:spcBef>
                <a:spcPts val="560"/>
              </a:spcBef>
              <a:spcAft>
                <a:spcPts val="0"/>
              </a:spcAft>
              <a:buNone/>
            </a:pPr>
            <a:endParaRPr sz="1800" dirty="0">
              <a:solidFill>
                <a:srgbClr val="FFFFFF"/>
              </a:solidFill>
            </a:endParaRPr>
          </a:p>
          <a:p>
            <a:pPr marL="0" lvl="0" indent="0" algn="l" rtl="0">
              <a:spcBef>
                <a:spcPts val="560"/>
              </a:spcBef>
              <a:spcAft>
                <a:spcPts val="0"/>
              </a:spcAft>
              <a:buClr>
                <a:schemeClr val="dk1"/>
              </a:buClr>
              <a:buSzPts val="1100"/>
              <a:buFont typeface="Arial"/>
              <a:buNone/>
            </a:pPr>
            <a:r>
              <a:rPr lang="en-GB" sz="1800" dirty="0">
                <a:solidFill>
                  <a:srgbClr val="FFFFFF"/>
                </a:solidFill>
              </a:rPr>
              <a:t>At the time of the consultation (Autumn 2020), there was a level of uncertainty amongst students in regards to how the academic year would be delivered - from blended to in-person teaching to the possibility of any on-campus teaching.</a:t>
            </a:r>
            <a:r>
              <a:rPr lang="en-GB" sz="1900" dirty="0">
                <a:solidFill>
                  <a:srgbClr val="FFFFFF"/>
                </a:solidFill>
              </a:rPr>
              <a:t/>
            </a:r>
            <a:br>
              <a:rPr lang="en-GB" sz="1900" dirty="0">
                <a:solidFill>
                  <a:srgbClr val="FFFFFF"/>
                </a:solidFill>
              </a:rPr>
            </a:br>
            <a:r>
              <a:rPr lang="en-GB" sz="1900" dirty="0">
                <a:solidFill>
                  <a:srgbClr val="FFFFFF"/>
                </a:solidFill>
              </a:rPr>
              <a:t/>
            </a:r>
            <a:br>
              <a:rPr lang="en-GB" sz="1900" dirty="0">
                <a:solidFill>
                  <a:srgbClr val="FFFFFF"/>
                </a:solidFill>
              </a:rPr>
            </a:br>
            <a:endParaRPr sz="1900" dirty="0">
              <a:solidFill>
                <a:srgbClr val="FFFFFF"/>
              </a:solidFill>
            </a:endParaRPr>
          </a:p>
          <a:p>
            <a:pPr marL="0" lvl="0" indent="0" algn="l" rtl="0">
              <a:spcBef>
                <a:spcPts val="400"/>
              </a:spcBef>
              <a:spcAft>
                <a:spcPts val="0"/>
              </a:spcAft>
              <a:buNone/>
            </a:pPr>
            <a:endParaRPr sz="2000" dirty="0"/>
          </a:p>
          <a:p>
            <a:pPr marL="0" lvl="0" indent="0" algn="l" rtl="0">
              <a:spcBef>
                <a:spcPts val="400"/>
              </a:spcBef>
              <a:spcAft>
                <a:spcPts val="0"/>
              </a:spcAft>
              <a:buNone/>
            </a:pPr>
            <a:endParaRPr sz="2000" dirty="0"/>
          </a:p>
          <a:p>
            <a:pPr marL="342900" lvl="0" indent="-215900" algn="l" rtl="0">
              <a:spcBef>
                <a:spcPts val="400"/>
              </a:spcBef>
              <a:spcAft>
                <a:spcPts val="0"/>
              </a:spcAft>
              <a:buClr>
                <a:schemeClr val="lt1"/>
              </a:buClr>
              <a:buSzPts val="2000"/>
              <a:buFont typeface="Arial"/>
              <a:buNone/>
            </a:pPr>
            <a:endParaRPr sz="2000" dirty="0"/>
          </a:p>
          <a:p>
            <a:pPr marL="0" lvl="0" indent="0" algn="l" rtl="0">
              <a:spcBef>
                <a:spcPts val="400"/>
              </a:spcBef>
              <a:spcAft>
                <a:spcPts val="0"/>
              </a:spcAft>
              <a:buClr>
                <a:schemeClr val="lt1"/>
              </a:buClr>
              <a:buSzPts val="2000"/>
              <a:buNone/>
            </a:pPr>
            <a:endParaRPr sz="2000" dirty="0"/>
          </a:p>
          <a:p>
            <a:pPr marL="342900" lvl="0" indent="-215900" algn="l" rtl="0">
              <a:spcBef>
                <a:spcPts val="400"/>
              </a:spcBef>
              <a:spcAft>
                <a:spcPts val="0"/>
              </a:spcAft>
              <a:buClr>
                <a:schemeClr val="lt1"/>
              </a:buClr>
              <a:buSzPts val="2000"/>
              <a:buFont typeface="Arial"/>
              <a:buNone/>
            </a:pPr>
            <a:endParaRPr sz="2000" dirty="0"/>
          </a:p>
          <a:p>
            <a:pPr marL="342900" lvl="0" indent="-215900" algn="l" rtl="0">
              <a:spcBef>
                <a:spcPts val="400"/>
              </a:spcBef>
              <a:spcAft>
                <a:spcPts val="0"/>
              </a:spcAft>
              <a:buClr>
                <a:schemeClr val="lt1"/>
              </a:buClr>
              <a:buSzPts val="2000"/>
              <a:buFont typeface="Arial"/>
              <a:buNone/>
            </a:pPr>
            <a:endParaRPr sz="2000" dirty="0"/>
          </a:p>
          <a:p>
            <a:pPr marL="342900" lvl="0" indent="-215900" algn="l" rtl="0">
              <a:spcBef>
                <a:spcPts val="400"/>
              </a:spcBef>
              <a:spcAft>
                <a:spcPts val="0"/>
              </a:spcAft>
              <a:buClr>
                <a:schemeClr val="lt1"/>
              </a:buClr>
              <a:buSzPts val="2000"/>
              <a:buFont typeface="Arial"/>
              <a:buNone/>
            </a:pPr>
            <a:endParaRPr sz="2000" dirty="0"/>
          </a:p>
          <a:p>
            <a:pPr marL="342900" lvl="0" indent="-215900" algn="l" rtl="0">
              <a:spcBef>
                <a:spcPts val="400"/>
              </a:spcBef>
              <a:spcAft>
                <a:spcPts val="0"/>
              </a:spcAft>
              <a:buClr>
                <a:schemeClr val="lt1"/>
              </a:buClr>
              <a:buSzPts val="2000"/>
              <a:buFont typeface="Arial"/>
              <a:buNone/>
            </a:pPr>
            <a:endParaRPr sz="2000" dirty="0"/>
          </a:p>
          <a:p>
            <a:pPr marL="342900" lvl="0" indent="-215900" algn="l" rtl="0">
              <a:spcBef>
                <a:spcPts val="400"/>
              </a:spcBef>
              <a:spcAft>
                <a:spcPts val="0"/>
              </a:spcAft>
              <a:buClr>
                <a:schemeClr val="lt1"/>
              </a:buClr>
              <a:buSzPts val="2000"/>
              <a:buFont typeface="Arial"/>
              <a:buNone/>
            </a:pPr>
            <a:endParaRPr sz="2000" dirty="0"/>
          </a:p>
          <a:p>
            <a:pPr marL="0" lvl="0" indent="0" algn="l" rtl="0">
              <a:spcBef>
                <a:spcPts val="400"/>
              </a:spcBef>
              <a:spcAft>
                <a:spcPts val="0"/>
              </a:spcAft>
              <a:buClr>
                <a:schemeClr val="lt1"/>
              </a:buClr>
              <a:buSzPts val="2000"/>
              <a:buNone/>
            </a:pPr>
            <a:r>
              <a:rPr lang="en-GB" sz="2000" dirty="0"/>
              <a:t>                                            </a:t>
            </a:r>
            <a:endParaRPr dirty="0"/>
          </a:p>
          <a:p>
            <a:pPr marL="0" lvl="0" indent="0" algn="l" rtl="0">
              <a:spcBef>
                <a:spcPts val="480"/>
              </a:spcBef>
              <a:spcAft>
                <a:spcPts val="0"/>
              </a:spcAft>
              <a:buClr>
                <a:schemeClr val="lt1"/>
              </a:buClr>
              <a:buSzPts val="2400"/>
              <a:buNone/>
            </a:pPr>
            <a:endParaRPr sz="2400" dirty="0"/>
          </a:p>
          <a:p>
            <a:pPr marL="342900" lvl="0" indent="-190500" algn="l" rtl="0">
              <a:spcBef>
                <a:spcPts val="480"/>
              </a:spcBef>
              <a:spcAft>
                <a:spcPts val="0"/>
              </a:spcAft>
              <a:buClr>
                <a:schemeClr val="lt1"/>
              </a:buClr>
              <a:buSzPts val="2400"/>
              <a:buNone/>
            </a:pPr>
            <a:endParaRP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5"/>
          <p:cNvSpPr txBox="1">
            <a:spLocks noGrp="1"/>
          </p:cNvSpPr>
          <p:nvPr>
            <p:ph type="title"/>
          </p:nvPr>
        </p:nvSpPr>
        <p:spPr>
          <a:xfrm>
            <a:off x="2314668" y="506642"/>
            <a:ext cx="8838900" cy="11430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Clr>
                <a:schemeClr val="dk1"/>
              </a:buClr>
              <a:buFont typeface="Arial"/>
              <a:buNone/>
            </a:pPr>
            <a:r>
              <a:rPr lang="en-GB" sz="3000" b="0" dirty="0"/>
              <a:t>Context &amp; Approach </a:t>
            </a:r>
            <a:endParaRPr sz="3000" dirty="0"/>
          </a:p>
          <a:p>
            <a:pPr marL="0" lvl="0" indent="0" algn="l" rtl="0">
              <a:spcBef>
                <a:spcPts val="0"/>
              </a:spcBef>
              <a:spcAft>
                <a:spcPts val="0"/>
              </a:spcAft>
              <a:buNone/>
            </a:pPr>
            <a:endParaRPr b="0" dirty="0"/>
          </a:p>
        </p:txBody>
      </p:sp>
      <p:sp>
        <p:nvSpPr>
          <p:cNvPr id="110" name="Google Shape;110;p15"/>
          <p:cNvSpPr txBox="1">
            <a:spLocks noGrp="1"/>
          </p:cNvSpPr>
          <p:nvPr>
            <p:ph type="body" idx="1"/>
          </p:nvPr>
        </p:nvSpPr>
        <p:spPr>
          <a:xfrm>
            <a:off x="430963" y="1432103"/>
            <a:ext cx="8648299" cy="5091600"/>
          </a:xfrm>
          <a:prstGeom prst="rect">
            <a:avLst/>
          </a:prstGeom>
        </p:spPr>
        <p:txBody>
          <a:bodyPr spcFirstLastPara="1" wrap="square" lIns="91425" tIns="45700" rIns="91425" bIns="45700" anchor="t" anchorCtr="0">
            <a:noAutofit/>
          </a:bodyPr>
          <a:lstStyle/>
          <a:p>
            <a:pPr marL="0" lvl="0" indent="0" algn="l" rtl="0">
              <a:spcBef>
                <a:spcPts val="560"/>
              </a:spcBef>
              <a:spcAft>
                <a:spcPts val="0"/>
              </a:spcAft>
              <a:buClr>
                <a:schemeClr val="dk1"/>
              </a:buClr>
              <a:buSzPts val="1100"/>
              <a:buFont typeface="Arial"/>
              <a:buNone/>
            </a:pPr>
            <a:r>
              <a:rPr lang="en-GB" sz="1800" dirty="0">
                <a:solidFill>
                  <a:srgbClr val="FFFFFF"/>
                </a:solidFill>
              </a:rPr>
              <a:t>Due to the aforementioned uncertainty, the Student Engagement team focused the initial consultation work on students current:</a:t>
            </a:r>
            <a:endParaRPr sz="1800" dirty="0">
              <a:solidFill>
                <a:srgbClr val="FFFFFF"/>
              </a:solidFill>
            </a:endParaRPr>
          </a:p>
          <a:p>
            <a:pPr marL="457200" lvl="0" indent="-342900" algn="l" rtl="0">
              <a:spcBef>
                <a:spcPts val="560"/>
              </a:spcBef>
              <a:spcAft>
                <a:spcPts val="0"/>
              </a:spcAft>
              <a:buClr>
                <a:srgbClr val="FFFFFF"/>
              </a:buClr>
              <a:buSzPts val="1800"/>
              <a:buChar char="-"/>
            </a:pPr>
            <a:r>
              <a:rPr lang="en-GB" sz="1800" dirty="0">
                <a:solidFill>
                  <a:srgbClr val="FFFFFF"/>
                </a:solidFill>
              </a:rPr>
              <a:t>Experiences</a:t>
            </a:r>
            <a:endParaRPr sz="1800" dirty="0">
              <a:solidFill>
                <a:srgbClr val="FFFFFF"/>
              </a:solidFill>
            </a:endParaRPr>
          </a:p>
          <a:p>
            <a:pPr marL="457200" lvl="0" indent="-342900" algn="l" rtl="0">
              <a:spcBef>
                <a:spcPts val="0"/>
              </a:spcBef>
              <a:spcAft>
                <a:spcPts val="0"/>
              </a:spcAft>
              <a:buClr>
                <a:srgbClr val="FFFFFF"/>
              </a:buClr>
              <a:buSzPts val="1800"/>
              <a:buChar char="-"/>
            </a:pPr>
            <a:r>
              <a:rPr lang="en-GB" sz="1800" dirty="0">
                <a:solidFill>
                  <a:srgbClr val="FFFFFF"/>
                </a:solidFill>
              </a:rPr>
              <a:t>Communication with the University </a:t>
            </a:r>
            <a:endParaRPr sz="1800" dirty="0">
              <a:solidFill>
                <a:srgbClr val="FFFFFF"/>
              </a:solidFill>
            </a:endParaRPr>
          </a:p>
          <a:p>
            <a:pPr marL="457200" lvl="0" indent="-342900" algn="l" rtl="0">
              <a:spcBef>
                <a:spcPts val="0"/>
              </a:spcBef>
              <a:spcAft>
                <a:spcPts val="0"/>
              </a:spcAft>
              <a:buClr>
                <a:srgbClr val="FFFFFF"/>
              </a:buClr>
              <a:buSzPts val="1800"/>
              <a:buChar char="-"/>
            </a:pPr>
            <a:r>
              <a:rPr lang="en-GB" sz="1800" dirty="0">
                <a:solidFill>
                  <a:srgbClr val="FFFFFF"/>
                </a:solidFill>
              </a:rPr>
              <a:t>Attitude towards safety on campus</a:t>
            </a:r>
            <a:endParaRPr sz="1800" dirty="0">
              <a:solidFill>
                <a:srgbClr val="FFFFFF"/>
              </a:solidFill>
            </a:endParaRPr>
          </a:p>
          <a:p>
            <a:pPr marL="0" lvl="0" indent="0" algn="l" rtl="0">
              <a:spcBef>
                <a:spcPts val="560"/>
              </a:spcBef>
              <a:spcAft>
                <a:spcPts val="0"/>
              </a:spcAft>
              <a:buNone/>
            </a:pPr>
            <a:endParaRPr sz="1800" dirty="0">
              <a:solidFill>
                <a:srgbClr val="FFFFFF"/>
              </a:solidFill>
            </a:endParaRPr>
          </a:p>
          <a:p>
            <a:pPr marL="0" lvl="0" indent="0" algn="l" rtl="0">
              <a:spcBef>
                <a:spcPts val="560"/>
              </a:spcBef>
              <a:spcAft>
                <a:spcPts val="0"/>
              </a:spcAft>
              <a:buNone/>
            </a:pPr>
            <a:r>
              <a:rPr lang="en-GB" sz="1800" dirty="0">
                <a:solidFill>
                  <a:srgbClr val="FFFFFF"/>
                </a:solidFill>
              </a:rPr>
              <a:t>This then enabled the team to work with students in more depth to think about the </a:t>
            </a:r>
            <a:r>
              <a:rPr lang="en-GB" sz="1800" b="1" dirty="0">
                <a:solidFill>
                  <a:srgbClr val="FFFFFF"/>
                </a:solidFill>
              </a:rPr>
              <a:t>future </a:t>
            </a:r>
            <a:r>
              <a:rPr lang="en-GB" sz="1800" dirty="0">
                <a:solidFill>
                  <a:srgbClr val="FFFFFF"/>
                </a:solidFill>
              </a:rPr>
              <a:t>of the campus.</a:t>
            </a:r>
            <a:endParaRPr sz="1800" dirty="0">
              <a:solidFill>
                <a:srgbClr val="FFFFFF"/>
              </a:solidFill>
            </a:endParaRPr>
          </a:p>
          <a:p>
            <a:pPr marL="0" lvl="0" indent="0" algn="l" rtl="0">
              <a:spcBef>
                <a:spcPts val="560"/>
              </a:spcBef>
              <a:spcAft>
                <a:spcPts val="0"/>
              </a:spcAft>
              <a:buClr>
                <a:schemeClr val="dk1"/>
              </a:buClr>
              <a:buSzPts val="1100"/>
              <a:buFont typeface="Arial"/>
              <a:buNone/>
            </a:pPr>
            <a:endParaRPr sz="1800" dirty="0">
              <a:solidFill>
                <a:srgbClr val="FFFFFF"/>
              </a:solidFill>
            </a:endParaRPr>
          </a:p>
          <a:p>
            <a:pPr marL="0" lvl="0" indent="0" algn="l" rtl="0">
              <a:spcBef>
                <a:spcPts val="560"/>
              </a:spcBef>
              <a:spcAft>
                <a:spcPts val="0"/>
              </a:spcAft>
              <a:buClr>
                <a:schemeClr val="dk1"/>
              </a:buClr>
              <a:buSzPts val="1100"/>
              <a:buFont typeface="Arial"/>
              <a:buNone/>
            </a:pPr>
            <a:r>
              <a:rPr lang="en-GB" sz="1800" dirty="0"/>
              <a:t>Following the initial survey, the main headlines were that </a:t>
            </a:r>
            <a:endParaRPr sz="1800" dirty="0"/>
          </a:p>
          <a:p>
            <a:pPr marL="457200" lvl="0" indent="-342900" algn="l" rtl="0">
              <a:spcBef>
                <a:spcPts val="560"/>
              </a:spcBef>
              <a:spcAft>
                <a:spcPts val="0"/>
              </a:spcAft>
              <a:buSzPts val="1800"/>
              <a:buChar char="-"/>
            </a:pPr>
            <a:r>
              <a:rPr lang="en-GB" sz="1800" dirty="0"/>
              <a:t>Students felt unprepared and concerned ahead of the 2020/21 Academic Year. </a:t>
            </a:r>
            <a:endParaRPr sz="1800" dirty="0"/>
          </a:p>
          <a:p>
            <a:pPr marL="457200" lvl="0" indent="-342900" algn="l" rtl="0">
              <a:spcBef>
                <a:spcPts val="0"/>
              </a:spcBef>
              <a:spcAft>
                <a:spcPts val="0"/>
              </a:spcAft>
              <a:buSzPts val="1800"/>
              <a:buChar char="-"/>
            </a:pPr>
            <a:r>
              <a:rPr lang="en-GB" sz="1800" dirty="0"/>
              <a:t>Students appreciated the measures that had been put in place at the University during Covid-19</a:t>
            </a:r>
            <a:endParaRPr sz="1800" dirty="0"/>
          </a:p>
          <a:p>
            <a:pPr marL="457200" lvl="0" indent="-342900" algn="l" rtl="0">
              <a:spcBef>
                <a:spcPts val="0"/>
              </a:spcBef>
              <a:spcAft>
                <a:spcPts val="0"/>
              </a:spcAft>
              <a:buSzPts val="1800"/>
              <a:buChar char="-"/>
            </a:pPr>
            <a:r>
              <a:rPr lang="en-GB" sz="1800" dirty="0"/>
              <a:t>There was strong appetite from students to be on campus and to engage in dialogue about the future. </a:t>
            </a:r>
            <a:endParaRPr sz="1800" dirty="0"/>
          </a:p>
          <a:p>
            <a:pPr marL="457200" lvl="0" indent="0" algn="l" rtl="0">
              <a:spcBef>
                <a:spcPts val="560"/>
              </a:spcBef>
              <a:spcAft>
                <a:spcPts val="0"/>
              </a:spcAft>
              <a:buNone/>
            </a:pPr>
            <a:endParaRPr sz="1800" dirty="0"/>
          </a:p>
          <a:p>
            <a:pPr marL="0" lvl="0" indent="0" algn="l" rtl="0">
              <a:spcBef>
                <a:spcPts val="560"/>
              </a:spcBef>
              <a:spcAft>
                <a:spcPts val="0"/>
              </a:spcAft>
              <a:buNone/>
            </a:pPr>
            <a:endParaRPr sz="1800" dirty="0">
              <a:solidFill>
                <a:srgbClr val="000000"/>
              </a:solidFill>
            </a:endParaRPr>
          </a:p>
          <a:p>
            <a:pPr marL="0" lvl="0" indent="0" algn="l" rtl="0">
              <a:spcBef>
                <a:spcPts val="560"/>
              </a:spcBef>
              <a:spcAft>
                <a:spcPts val="0"/>
              </a:spcAft>
              <a:buNone/>
            </a:pPr>
            <a:r>
              <a:rPr lang="en-GB" sz="1800" dirty="0">
                <a:solidFill>
                  <a:srgbClr val="000000"/>
                </a:solidFill>
              </a:rPr>
              <a:t> </a:t>
            </a:r>
            <a:endParaRPr sz="1800" dirty="0">
              <a:solidFill>
                <a:srgbClr val="000000"/>
              </a:solidFill>
            </a:endParaRPr>
          </a:p>
          <a:p>
            <a:pPr marL="0" lvl="0" indent="0" algn="l" rtl="0">
              <a:spcBef>
                <a:spcPts val="560"/>
              </a:spcBef>
              <a:spcAft>
                <a:spcPts val="0"/>
              </a:spcAft>
              <a:buNone/>
            </a:pPr>
            <a:endParaRPr sz="1800" dirty="0">
              <a:solidFill>
                <a:srgbClr val="000000"/>
              </a:solidFill>
            </a:endParaRPr>
          </a:p>
          <a:p>
            <a:pPr marL="0" lvl="0" indent="0" algn="l" rtl="0">
              <a:spcBef>
                <a:spcPts val="560"/>
              </a:spcBef>
              <a:spcAft>
                <a:spcPts val="0"/>
              </a:spcAft>
              <a:buNone/>
            </a:pPr>
            <a:endParaRPr sz="1800"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a:spLocks noGrp="1"/>
          </p:cNvSpPr>
          <p:nvPr>
            <p:ph type="title"/>
          </p:nvPr>
        </p:nvSpPr>
        <p:spPr>
          <a:xfrm>
            <a:off x="2276168" y="233583"/>
            <a:ext cx="5843100" cy="11430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GB" sz="3000" b="0" dirty="0"/>
              <a:t>Workshop Design </a:t>
            </a:r>
            <a:endParaRPr sz="3000" b="0" dirty="0"/>
          </a:p>
        </p:txBody>
      </p:sp>
      <p:sp>
        <p:nvSpPr>
          <p:cNvPr id="117" name="Google Shape;117;p16"/>
          <p:cNvSpPr txBox="1">
            <a:spLocks noGrp="1"/>
          </p:cNvSpPr>
          <p:nvPr>
            <p:ph type="body" idx="1"/>
          </p:nvPr>
        </p:nvSpPr>
        <p:spPr>
          <a:xfrm>
            <a:off x="408039" y="1376582"/>
            <a:ext cx="8608142" cy="5171701"/>
          </a:xfrm>
          <a:prstGeom prst="rect">
            <a:avLst/>
          </a:prstGeom>
        </p:spPr>
        <p:txBody>
          <a:bodyPr spcFirstLastPara="1" wrap="square" lIns="91425" tIns="45700" rIns="91425" bIns="45700" anchor="t" anchorCtr="0">
            <a:noAutofit/>
          </a:bodyPr>
          <a:lstStyle/>
          <a:p>
            <a:pPr marL="0" lvl="0" indent="0" algn="l" rtl="0">
              <a:spcBef>
                <a:spcPts val="560"/>
              </a:spcBef>
              <a:spcAft>
                <a:spcPts val="0"/>
              </a:spcAft>
              <a:buClr>
                <a:schemeClr val="dk1"/>
              </a:buClr>
              <a:buSzPts val="1100"/>
              <a:buFont typeface="Arial"/>
              <a:buNone/>
            </a:pPr>
            <a:r>
              <a:rPr lang="en-GB" sz="1800" dirty="0"/>
              <a:t>Having a better picture of students current views allowed for the design of some future state workshops that focussed on the future perceptions of teaching, activity on campus, communication, and accommodation.</a:t>
            </a:r>
            <a:endParaRPr sz="1800" dirty="0"/>
          </a:p>
          <a:p>
            <a:pPr marL="0" lvl="0" indent="0" algn="l" rtl="0">
              <a:spcBef>
                <a:spcPts val="560"/>
              </a:spcBef>
              <a:spcAft>
                <a:spcPts val="0"/>
              </a:spcAft>
              <a:buNone/>
            </a:pPr>
            <a:r>
              <a:rPr lang="en-GB" sz="1800" dirty="0" smtClean="0">
                <a:solidFill>
                  <a:srgbClr val="FFFFFF"/>
                </a:solidFill>
              </a:rPr>
              <a:t>A </a:t>
            </a:r>
            <a:r>
              <a:rPr lang="en-GB" sz="1800" dirty="0">
                <a:solidFill>
                  <a:srgbClr val="FFFFFF"/>
                </a:solidFill>
              </a:rPr>
              <a:t>90 minute interactive synchronous workshop was devised, which concentrated on;</a:t>
            </a:r>
            <a:endParaRPr sz="1800" dirty="0">
              <a:solidFill>
                <a:srgbClr val="FFFFFF"/>
              </a:solidFill>
            </a:endParaRPr>
          </a:p>
          <a:p>
            <a:pPr marL="457200" lvl="0" indent="-342900" algn="l" rtl="0">
              <a:spcBef>
                <a:spcPts val="560"/>
              </a:spcBef>
              <a:spcAft>
                <a:spcPts val="0"/>
              </a:spcAft>
              <a:buClr>
                <a:srgbClr val="FFFFFF"/>
              </a:buClr>
              <a:buSzPts val="1800"/>
              <a:buChar char="-"/>
            </a:pPr>
            <a:r>
              <a:rPr lang="en-GB" sz="1800" b="1" dirty="0">
                <a:solidFill>
                  <a:srgbClr val="FFFFFF"/>
                </a:solidFill>
              </a:rPr>
              <a:t>Teaching and Learning:</a:t>
            </a:r>
            <a:r>
              <a:rPr lang="en-GB" sz="1800" dirty="0">
                <a:solidFill>
                  <a:srgbClr val="FFFFFF"/>
                </a:solidFill>
              </a:rPr>
              <a:t> </a:t>
            </a:r>
            <a:r>
              <a:rPr lang="en-GB" sz="1800" dirty="0" smtClean="0">
                <a:solidFill>
                  <a:srgbClr val="FFFFFF"/>
                </a:solidFill>
              </a:rPr>
              <a:t>expanding on current experiences </a:t>
            </a:r>
            <a:r>
              <a:rPr lang="en-GB" sz="1800" dirty="0">
                <a:solidFill>
                  <a:srgbClr val="FFFFFF"/>
                </a:solidFill>
              </a:rPr>
              <a:t>of Blended Learning, </a:t>
            </a:r>
            <a:r>
              <a:rPr lang="en-GB" sz="1800" dirty="0" smtClean="0">
                <a:solidFill>
                  <a:srgbClr val="FFFFFF"/>
                </a:solidFill>
              </a:rPr>
              <a:t>understanding what </a:t>
            </a:r>
            <a:r>
              <a:rPr lang="en-GB" sz="1800" dirty="0">
                <a:solidFill>
                  <a:srgbClr val="FFFFFF"/>
                </a:solidFill>
              </a:rPr>
              <a:t>would students want to see in the future for Seminars, Labs, </a:t>
            </a:r>
            <a:r>
              <a:rPr lang="en-GB" sz="1800" dirty="0" smtClean="0">
                <a:solidFill>
                  <a:srgbClr val="FFFFFF"/>
                </a:solidFill>
              </a:rPr>
              <a:t>Practical's, </a:t>
            </a:r>
            <a:r>
              <a:rPr lang="en-GB" sz="1800" dirty="0">
                <a:solidFill>
                  <a:srgbClr val="FFFFFF"/>
                </a:solidFill>
              </a:rPr>
              <a:t>Lectures. </a:t>
            </a:r>
            <a:r>
              <a:rPr lang="en-GB" sz="1800" dirty="0" smtClean="0">
                <a:solidFill>
                  <a:srgbClr val="FFFFFF"/>
                </a:solidFill>
              </a:rPr>
              <a:t>Unpacking what </a:t>
            </a:r>
            <a:r>
              <a:rPr lang="en-GB" sz="1800" dirty="0">
                <a:solidFill>
                  <a:srgbClr val="FFFFFF"/>
                </a:solidFill>
              </a:rPr>
              <a:t>would learning look like?</a:t>
            </a:r>
            <a:endParaRPr sz="1800" dirty="0">
              <a:solidFill>
                <a:srgbClr val="FFFFFF"/>
              </a:solidFill>
            </a:endParaRPr>
          </a:p>
          <a:p>
            <a:pPr marL="457200" lvl="0" indent="-342900" algn="l" rtl="0">
              <a:spcBef>
                <a:spcPts val="0"/>
              </a:spcBef>
              <a:spcAft>
                <a:spcPts val="0"/>
              </a:spcAft>
              <a:buClr>
                <a:srgbClr val="FFFFFF"/>
              </a:buClr>
              <a:buSzPts val="1800"/>
              <a:buChar char="-"/>
            </a:pPr>
            <a:r>
              <a:rPr lang="en-GB" sz="1800" b="1" dirty="0">
                <a:solidFill>
                  <a:srgbClr val="FFFFFF"/>
                </a:solidFill>
              </a:rPr>
              <a:t>Activity on Campus:</a:t>
            </a:r>
            <a:r>
              <a:rPr lang="en-GB" sz="1800" dirty="0">
                <a:solidFill>
                  <a:srgbClr val="FFFFFF"/>
                </a:solidFill>
              </a:rPr>
              <a:t> </a:t>
            </a:r>
            <a:r>
              <a:rPr lang="en-GB" sz="1800" dirty="0" smtClean="0">
                <a:solidFill>
                  <a:srgbClr val="FFFFFF"/>
                </a:solidFill>
              </a:rPr>
              <a:t>understanding how students would want </a:t>
            </a:r>
            <a:r>
              <a:rPr lang="en-GB" sz="1800" dirty="0">
                <a:solidFill>
                  <a:srgbClr val="FFFFFF"/>
                </a:solidFill>
              </a:rPr>
              <a:t>to engage with curricular and extra curricular activities on campus, what could be the travel implications, </a:t>
            </a:r>
            <a:r>
              <a:rPr lang="en-GB" sz="1800" dirty="0" smtClean="0">
                <a:solidFill>
                  <a:srgbClr val="FFFFFF"/>
                </a:solidFill>
              </a:rPr>
              <a:t>how would they access facilities</a:t>
            </a:r>
            <a:r>
              <a:rPr lang="en-GB" sz="1800" dirty="0">
                <a:solidFill>
                  <a:srgbClr val="FFFFFF"/>
                </a:solidFill>
              </a:rPr>
              <a:t>, food outlets, </a:t>
            </a:r>
            <a:r>
              <a:rPr lang="en-GB" sz="1800" dirty="0" smtClean="0">
                <a:solidFill>
                  <a:srgbClr val="FFFFFF"/>
                </a:solidFill>
              </a:rPr>
              <a:t>and how did they see any previous attachment </a:t>
            </a:r>
            <a:r>
              <a:rPr lang="en-GB" sz="1800" dirty="0">
                <a:solidFill>
                  <a:srgbClr val="FFFFFF"/>
                </a:solidFill>
              </a:rPr>
              <a:t>to </a:t>
            </a:r>
            <a:r>
              <a:rPr lang="en-GB" sz="1800" dirty="0" smtClean="0">
                <a:solidFill>
                  <a:srgbClr val="FFFFFF"/>
                </a:solidFill>
              </a:rPr>
              <a:t>‘home’ academic </a:t>
            </a:r>
            <a:r>
              <a:rPr lang="en-GB" sz="1800" dirty="0">
                <a:solidFill>
                  <a:srgbClr val="FFFFFF"/>
                </a:solidFill>
              </a:rPr>
              <a:t>buildings </a:t>
            </a:r>
            <a:r>
              <a:rPr lang="en-GB" sz="1800" dirty="0" smtClean="0">
                <a:solidFill>
                  <a:srgbClr val="FFFFFF"/>
                </a:solidFill>
              </a:rPr>
              <a:t>changing etc</a:t>
            </a:r>
            <a:r>
              <a:rPr lang="en-GB" sz="1800" dirty="0" smtClean="0">
                <a:solidFill>
                  <a:srgbClr val="FFFFFF"/>
                </a:solidFill>
              </a:rPr>
              <a:t>.</a:t>
            </a:r>
            <a:endParaRPr sz="1800" dirty="0">
              <a:solidFill>
                <a:srgbClr val="FFFFFF"/>
              </a:solidFill>
            </a:endParaRPr>
          </a:p>
          <a:p>
            <a:pPr marL="457200" lvl="0" indent="-342900" algn="l" rtl="0">
              <a:spcBef>
                <a:spcPts val="0"/>
              </a:spcBef>
              <a:spcAft>
                <a:spcPts val="0"/>
              </a:spcAft>
              <a:buClr>
                <a:srgbClr val="FFFFFF"/>
              </a:buClr>
              <a:buSzPts val="1800"/>
              <a:buChar char="-"/>
            </a:pPr>
            <a:r>
              <a:rPr lang="en-GB" sz="1800" b="1" dirty="0">
                <a:solidFill>
                  <a:srgbClr val="FFFFFF"/>
                </a:solidFill>
              </a:rPr>
              <a:t>Accommodation: </a:t>
            </a:r>
            <a:r>
              <a:rPr lang="en-GB" sz="1800" dirty="0" smtClean="0">
                <a:solidFill>
                  <a:srgbClr val="FFFFFF"/>
                </a:solidFill>
              </a:rPr>
              <a:t>what were current </a:t>
            </a:r>
            <a:r>
              <a:rPr lang="en-GB" sz="1800" dirty="0">
                <a:solidFill>
                  <a:srgbClr val="FFFFFF"/>
                </a:solidFill>
              </a:rPr>
              <a:t>experiences of student accommodation, future discussions on tenancies, forms of accommodation.</a:t>
            </a:r>
            <a:endParaRPr sz="1800" dirty="0">
              <a:solidFill>
                <a:srgbClr val="FFFFFF"/>
              </a:solidFill>
            </a:endParaRPr>
          </a:p>
          <a:p>
            <a:pPr marL="0" lvl="0" indent="0" algn="l" rtl="0">
              <a:spcBef>
                <a:spcPts val="560"/>
              </a:spcBef>
              <a:spcAft>
                <a:spcPts val="0"/>
              </a:spcAft>
              <a:buNone/>
            </a:pPr>
            <a:r>
              <a:rPr lang="en-GB" sz="1800" dirty="0">
                <a:solidFill>
                  <a:srgbClr val="FFFFFF"/>
                </a:solidFill>
              </a:rPr>
              <a:t>The conversations undertaken by the students were recorded by individuals on digital worksheets, and </a:t>
            </a:r>
            <a:r>
              <a:rPr lang="en-GB" sz="1800" dirty="0" smtClean="0">
                <a:solidFill>
                  <a:srgbClr val="FFFFFF"/>
                </a:solidFill>
              </a:rPr>
              <a:t>collaboratively </a:t>
            </a:r>
            <a:r>
              <a:rPr lang="en-GB" sz="1800" dirty="0">
                <a:solidFill>
                  <a:srgbClr val="FFFFFF"/>
                </a:solidFill>
              </a:rPr>
              <a:t>by the students when in breakout rooms.</a:t>
            </a:r>
            <a:endParaRPr sz="1800" dirty="0">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7"/>
          <p:cNvSpPr txBox="1">
            <a:spLocks noGrp="1"/>
          </p:cNvSpPr>
          <p:nvPr>
            <p:ph type="title"/>
          </p:nvPr>
        </p:nvSpPr>
        <p:spPr>
          <a:xfrm>
            <a:off x="2426748" y="268159"/>
            <a:ext cx="5843100" cy="11430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sz="3000" b="0" dirty="0"/>
              <a:t>Results-</a:t>
            </a:r>
            <a:r>
              <a:rPr lang="en-GB" sz="2800" b="0" dirty="0"/>
              <a:t> </a:t>
            </a:r>
            <a:r>
              <a:rPr lang="en-GB" sz="2800" b="0" dirty="0" smtClean="0"/>
              <a:t>4 </a:t>
            </a:r>
            <a:r>
              <a:rPr lang="en-GB" sz="2800" b="0" dirty="0"/>
              <a:t>Key Themes</a:t>
            </a:r>
            <a:r>
              <a:rPr lang="en-GB" b="0" dirty="0"/>
              <a:t> </a:t>
            </a:r>
            <a:endParaRPr b="0" dirty="0"/>
          </a:p>
        </p:txBody>
      </p:sp>
      <p:sp>
        <p:nvSpPr>
          <p:cNvPr id="124" name="Google Shape;124;p17"/>
          <p:cNvSpPr txBox="1">
            <a:spLocks noGrp="1"/>
          </p:cNvSpPr>
          <p:nvPr>
            <p:ph type="body" idx="1"/>
          </p:nvPr>
        </p:nvSpPr>
        <p:spPr>
          <a:xfrm>
            <a:off x="246720" y="1494503"/>
            <a:ext cx="8690803" cy="4955458"/>
          </a:xfrm>
          <a:prstGeom prst="rect">
            <a:avLst/>
          </a:prstGeom>
          <a:noFill/>
          <a:ln>
            <a:noFill/>
          </a:ln>
        </p:spPr>
        <p:txBody>
          <a:bodyPr spcFirstLastPara="1" wrap="square" lIns="91425" tIns="45700" rIns="91425" bIns="45700" anchor="t" anchorCtr="0">
            <a:noAutofit/>
          </a:bodyPr>
          <a:lstStyle/>
          <a:p>
            <a:pPr marL="177800" lvl="0" indent="0" algn="l" rtl="0">
              <a:spcBef>
                <a:spcPts val="0"/>
              </a:spcBef>
              <a:spcAft>
                <a:spcPts val="0"/>
              </a:spcAft>
              <a:buClr>
                <a:schemeClr val="dk1"/>
              </a:buClr>
              <a:buSzPts val="2800"/>
              <a:buNone/>
            </a:pPr>
            <a:r>
              <a:rPr lang="en-GB" sz="1800" dirty="0">
                <a:latin typeface="Arial" panose="020B0604020202020204" pitchFamily="34" charset="0"/>
                <a:cs typeface="Arial" panose="020B0604020202020204" pitchFamily="34" charset="0"/>
              </a:rPr>
              <a:t>The results of the survey and discussions from the workshops highlighted 4 key themes that were important for students. </a:t>
            </a:r>
            <a:endParaRPr sz="1800" dirty="0">
              <a:latin typeface="Arial" panose="020B0604020202020204" pitchFamily="34" charset="0"/>
              <a:cs typeface="Arial" panose="020B0604020202020204" pitchFamily="34" charset="0"/>
            </a:endParaRPr>
          </a:p>
          <a:p>
            <a:pPr marL="177800" lvl="0" indent="0" algn="l" rtl="0">
              <a:spcBef>
                <a:spcPts val="0"/>
              </a:spcBef>
              <a:spcAft>
                <a:spcPts val="0"/>
              </a:spcAft>
              <a:buClr>
                <a:schemeClr val="dk1"/>
              </a:buClr>
              <a:buSzPts val="2800"/>
              <a:buNone/>
            </a:pPr>
            <a:endParaRPr lang="en-GB" sz="1800" dirty="0">
              <a:latin typeface="Arial" panose="020B0604020202020204" pitchFamily="34" charset="0"/>
              <a:cs typeface="Arial" panose="020B0604020202020204" pitchFamily="34" charset="0"/>
            </a:endParaRPr>
          </a:p>
          <a:p>
            <a:pPr marL="177800" lvl="0" indent="0" algn="l" rtl="0">
              <a:spcBef>
                <a:spcPts val="0"/>
              </a:spcBef>
              <a:spcAft>
                <a:spcPts val="0"/>
              </a:spcAft>
              <a:buClr>
                <a:schemeClr val="dk1"/>
              </a:buClr>
              <a:buSzPts val="2800"/>
              <a:buNone/>
            </a:pPr>
            <a:r>
              <a:rPr lang="en-GB" sz="1800" dirty="0" smtClean="0">
                <a:latin typeface="Arial" panose="020B0604020202020204" pitchFamily="34" charset="0"/>
                <a:cs typeface="Arial" panose="020B0604020202020204" pitchFamily="34" charset="0"/>
              </a:rPr>
              <a:t>These </a:t>
            </a:r>
            <a:r>
              <a:rPr lang="en-GB" sz="1800" dirty="0">
                <a:latin typeface="Arial" panose="020B0604020202020204" pitchFamily="34" charset="0"/>
                <a:cs typeface="Arial" panose="020B0604020202020204" pitchFamily="34" charset="0"/>
              </a:rPr>
              <a:t>were having Choice, clear Communication, Activity on Campus/Safety </a:t>
            </a:r>
            <a:r>
              <a:rPr lang="en-GB" sz="1800" dirty="0" smtClean="0">
                <a:latin typeface="Arial" panose="020B0604020202020204" pitchFamily="34" charset="0"/>
                <a:cs typeface="Arial" panose="020B0604020202020204" pitchFamily="34" charset="0"/>
              </a:rPr>
              <a:t>on Campus </a:t>
            </a:r>
            <a:r>
              <a:rPr lang="en-GB" sz="1800" dirty="0">
                <a:latin typeface="Arial" panose="020B0604020202020204" pitchFamily="34" charset="0"/>
                <a:cs typeface="Arial" panose="020B0604020202020204" pitchFamily="34" charset="0"/>
              </a:rPr>
              <a:t>and Community.</a:t>
            </a:r>
            <a:endParaRPr sz="1800" dirty="0">
              <a:latin typeface="Arial" panose="020B0604020202020204" pitchFamily="34" charset="0"/>
              <a:cs typeface="Arial" panose="020B0604020202020204" pitchFamily="34" charset="0"/>
            </a:endParaRPr>
          </a:p>
          <a:p>
            <a:pPr marL="0" lvl="0" indent="0" algn="l" rtl="0">
              <a:spcBef>
                <a:spcPts val="0"/>
              </a:spcBef>
              <a:spcAft>
                <a:spcPts val="0"/>
              </a:spcAft>
              <a:buClr>
                <a:schemeClr val="dk1"/>
              </a:buClr>
              <a:buSzPts val="2800"/>
              <a:buNone/>
            </a:pPr>
            <a:endParaRPr sz="1800" u="sng" dirty="0">
              <a:latin typeface="Arial" panose="020B0604020202020204" pitchFamily="34" charset="0"/>
              <a:cs typeface="Arial" panose="020B0604020202020204" pitchFamily="34" charset="0"/>
            </a:endParaRPr>
          </a:p>
          <a:p>
            <a:pPr marL="114300" lvl="0" indent="0" algn="l" rtl="0">
              <a:spcBef>
                <a:spcPts val="0"/>
              </a:spcBef>
              <a:spcAft>
                <a:spcPts val="0"/>
              </a:spcAft>
              <a:buSzPts val="1800"/>
              <a:buNone/>
            </a:pPr>
            <a:r>
              <a:rPr lang="en-GB" sz="1800" b="1" u="sng" dirty="0" smtClean="0">
                <a:latin typeface="Arial" panose="020B0604020202020204" pitchFamily="34" charset="0"/>
                <a:cs typeface="Arial" panose="020B0604020202020204" pitchFamily="34" charset="0"/>
              </a:rPr>
              <a:t>Choice</a:t>
            </a:r>
            <a:r>
              <a:rPr lang="en-GB" sz="1800" dirty="0" smtClean="0">
                <a:latin typeface="Arial" panose="020B0604020202020204" pitchFamily="34" charset="0"/>
                <a:cs typeface="Arial" panose="020B0604020202020204" pitchFamily="34" charset="0"/>
              </a:rPr>
              <a:t> </a:t>
            </a:r>
            <a:r>
              <a:rPr lang="en-GB" sz="1800" dirty="0" smtClean="0">
                <a:latin typeface="Arial" panose="020B0604020202020204" pitchFamily="34" charset="0"/>
                <a:cs typeface="Arial" panose="020B0604020202020204" pitchFamily="34" charset="0"/>
              </a:rPr>
              <a:t>– students wanted a </a:t>
            </a:r>
            <a:r>
              <a:rPr lang="en-GB" sz="1800" dirty="0">
                <a:latin typeface="Arial" panose="020B0604020202020204" pitchFamily="34" charset="0"/>
                <a:cs typeface="Arial" panose="020B0604020202020204" pitchFamily="34" charset="0"/>
              </a:rPr>
              <a:t>holistic flexible approach to student life, ability for students to ‘plan/book’ campus days, personalised timetables, flexible accommodation, emphasis on work life balance</a:t>
            </a:r>
            <a:r>
              <a:rPr lang="en-GB" sz="1800" dirty="0" smtClean="0">
                <a:latin typeface="Arial" panose="020B0604020202020204" pitchFamily="34" charset="0"/>
                <a:cs typeface="Arial" panose="020B0604020202020204" pitchFamily="34" charset="0"/>
              </a:rPr>
              <a:t>.</a:t>
            </a:r>
            <a:endParaRPr sz="1800" dirty="0">
              <a:latin typeface="Arial" panose="020B0604020202020204" pitchFamily="34" charset="0"/>
              <a:cs typeface="Arial" panose="020B0604020202020204" pitchFamily="34" charset="0"/>
            </a:endParaRPr>
          </a:p>
          <a:p>
            <a:pPr marL="114300" lvl="0" indent="0" algn="l" rtl="0">
              <a:spcBef>
                <a:spcPts val="0"/>
              </a:spcBef>
              <a:spcAft>
                <a:spcPts val="0"/>
              </a:spcAft>
              <a:buSzPts val="1800"/>
              <a:buNone/>
            </a:pPr>
            <a:r>
              <a:rPr lang="en-GB" sz="1800" b="1" u="sng" dirty="0">
                <a:latin typeface="Arial" panose="020B0604020202020204" pitchFamily="34" charset="0"/>
                <a:cs typeface="Arial" panose="020B0604020202020204" pitchFamily="34" charset="0"/>
              </a:rPr>
              <a:t>Communication</a:t>
            </a:r>
            <a:r>
              <a:rPr lang="en-GB" sz="1800" dirty="0">
                <a:latin typeface="Arial" panose="020B0604020202020204" pitchFamily="34" charset="0"/>
                <a:cs typeface="Arial" panose="020B0604020202020204" pitchFamily="34" charset="0"/>
              </a:rPr>
              <a:t> </a:t>
            </a:r>
            <a:r>
              <a:rPr lang="en-GB" sz="1800" dirty="0" smtClean="0">
                <a:latin typeface="Arial" panose="020B0604020202020204" pitchFamily="34" charset="0"/>
                <a:cs typeface="Arial" panose="020B0604020202020204" pitchFamily="34" charset="0"/>
              </a:rPr>
              <a:t>– to be inclusive &amp; clear</a:t>
            </a:r>
            <a:r>
              <a:rPr lang="en-GB" sz="1800" dirty="0" smtClean="0">
                <a:latin typeface="Arial" panose="020B0604020202020204" pitchFamily="34" charset="0"/>
                <a:cs typeface="Arial" panose="020B0604020202020204" pitchFamily="34" charset="0"/>
              </a:rPr>
              <a:t>, through</a:t>
            </a:r>
            <a:r>
              <a:rPr lang="en-GB" sz="1800" dirty="0" smtClean="0">
                <a:latin typeface="Arial" panose="020B0604020202020204" pitchFamily="34" charset="0"/>
                <a:cs typeface="Arial" panose="020B0604020202020204" pitchFamily="34" charset="0"/>
              </a:rPr>
              <a:t> fast, transparent channels</a:t>
            </a:r>
            <a:r>
              <a:rPr lang="en-GB" sz="1800" dirty="0">
                <a:latin typeface="Arial" panose="020B0604020202020204" pitchFamily="34" charset="0"/>
                <a:cs typeface="Arial" panose="020B0604020202020204" pitchFamily="34" charset="0"/>
              </a:rPr>
              <a:t>.</a:t>
            </a:r>
            <a:r>
              <a:rPr lang="en-GB" sz="1800" dirty="0" smtClean="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A ‘go to’ human </a:t>
            </a:r>
            <a:r>
              <a:rPr lang="en-GB" sz="1800" dirty="0" smtClean="0">
                <a:latin typeface="Arial" panose="020B0604020202020204" pitchFamily="34" charset="0"/>
                <a:cs typeface="Arial" panose="020B0604020202020204" pitchFamily="34" charset="0"/>
              </a:rPr>
              <a:t>contact, Clear </a:t>
            </a:r>
            <a:r>
              <a:rPr lang="en-GB" sz="1800" dirty="0">
                <a:latin typeface="Arial" panose="020B0604020202020204" pitchFamily="34" charset="0"/>
                <a:cs typeface="Arial" panose="020B0604020202020204" pitchFamily="34" charset="0"/>
              </a:rPr>
              <a:t>expectations, </a:t>
            </a:r>
            <a:r>
              <a:rPr lang="en-GB" sz="1800" dirty="0" smtClean="0">
                <a:latin typeface="Arial" panose="020B0604020202020204" pitchFamily="34" charset="0"/>
                <a:cs typeface="Arial" panose="020B0604020202020204" pitchFamily="34" charset="0"/>
              </a:rPr>
              <a:t>and ultimately a desire </a:t>
            </a:r>
            <a:r>
              <a:rPr lang="en-GB" sz="1800" dirty="0">
                <a:latin typeface="Arial" panose="020B0604020202020204" pitchFamily="34" charset="0"/>
                <a:cs typeface="Arial" panose="020B0604020202020204" pitchFamily="34" charset="0"/>
              </a:rPr>
              <a:t>to be with other </a:t>
            </a:r>
            <a:r>
              <a:rPr lang="en-GB" sz="1800" dirty="0" smtClean="0">
                <a:latin typeface="Arial" panose="020B0604020202020204" pitchFamily="34" charset="0"/>
                <a:cs typeface="Arial" panose="020B0604020202020204" pitchFamily="34" charset="0"/>
              </a:rPr>
              <a:t>students</a:t>
            </a:r>
            <a:r>
              <a:rPr lang="en-GB" sz="1800" dirty="0" smtClean="0">
                <a:latin typeface="Arial" panose="020B0604020202020204" pitchFamily="34" charset="0"/>
                <a:cs typeface="Arial" panose="020B0604020202020204" pitchFamily="34" charset="0"/>
              </a:rPr>
              <a:t>. </a:t>
            </a:r>
            <a:endParaRPr sz="1800" dirty="0">
              <a:latin typeface="Arial" panose="020B0604020202020204" pitchFamily="34" charset="0"/>
              <a:cs typeface="Arial" panose="020B0604020202020204" pitchFamily="34" charset="0"/>
            </a:endParaRPr>
          </a:p>
          <a:p>
            <a:pPr marL="114300" lvl="0" indent="0" algn="l" rtl="0">
              <a:spcBef>
                <a:spcPts val="0"/>
              </a:spcBef>
              <a:spcAft>
                <a:spcPts val="0"/>
              </a:spcAft>
              <a:buSzPts val="1800"/>
              <a:buNone/>
            </a:pPr>
            <a:r>
              <a:rPr lang="en-GB" sz="1800" b="1" u="sng" dirty="0">
                <a:latin typeface="Arial" panose="020B0604020202020204" pitchFamily="34" charset="0"/>
                <a:cs typeface="Arial" panose="020B0604020202020204" pitchFamily="34" charset="0"/>
              </a:rPr>
              <a:t>Campus &amp; Campus safety</a:t>
            </a:r>
            <a:r>
              <a:rPr lang="en-GB" sz="1800" b="1" dirty="0">
                <a:latin typeface="Arial" panose="020B0604020202020204" pitchFamily="34" charset="0"/>
                <a:cs typeface="Arial" panose="020B0604020202020204" pitchFamily="34" charset="0"/>
              </a:rPr>
              <a:t> </a:t>
            </a:r>
            <a:r>
              <a:rPr lang="en-GB" sz="1800" dirty="0" smtClean="0">
                <a:latin typeface="Arial" panose="020B0604020202020204" pitchFamily="34" charset="0"/>
                <a:cs typeface="Arial" panose="020B0604020202020204" pitchFamily="34" charset="0"/>
              </a:rPr>
              <a:t>– students wanted (</a:t>
            </a:r>
            <a:r>
              <a:rPr lang="en-GB" sz="1800" dirty="0" smtClean="0">
                <a:latin typeface="Arial" panose="020B0604020202020204" pitchFamily="34" charset="0"/>
                <a:cs typeface="Arial" panose="020B0604020202020204" pitchFamily="34" charset="0"/>
              </a:rPr>
              <a:t>short term) </a:t>
            </a:r>
            <a:r>
              <a:rPr lang="en-GB" sz="1800" dirty="0" smtClean="0">
                <a:latin typeface="Arial" panose="020B0604020202020204" pitchFamily="34" charset="0"/>
                <a:cs typeface="Arial" panose="020B0604020202020204" pitchFamily="34" charset="0"/>
              </a:rPr>
              <a:t>opportunities </a:t>
            </a:r>
            <a:r>
              <a:rPr lang="en-GB" sz="1800" dirty="0">
                <a:latin typeface="Arial" panose="020B0604020202020204" pitchFamily="34" charset="0"/>
                <a:cs typeface="Arial" panose="020B0604020202020204" pitchFamily="34" charset="0"/>
              </a:rPr>
              <a:t>for testing, </a:t>
            </a:r>
            <a:r>
              <a:rPr lang="en-GB" sz="1800" dirty="0" smtClean="0">
                <a:latin typeface="Arial" panose="020B0604020202020204" pitchFamily="34" charset="0"/>
                <a:cs typeface="Arial" panose="020B0604020202020204" pitchFamily="34" charset="0"/>
              </a:rPr>
              <a:t>and accountability</a:t>
            </a:r>
            <a:r>
              <a:rPr lang="en-GB" sz="1800" dirty="0">
                <a:latin typeface="Arial" panose="020B0604020202020204" pitchFamily="34" charset="0"/>
                <a:cs typeface="Arial" panose="020B0604020202020204" pitchFamily="34" charset="0"/>
              </a:rPr>
              <a:t>, </a:t>
            </a:r>
            <a:r>
              <a:rPr lang="en-GB" sz="1800" dirty="0" smtClean="0">
                <a:latin typeface="Arial" panose="020B0604020202020204" pitchFamily="34" charset="0"/>
                <a:cs typeface="Arial" panose="020B0604020202020204" pitchFamily="34" charset="0"/>
              </a:rPr>
              <a:t>and (longer term) imagined they would be more </a:t>
            </a:r>
            <a:r>
              <a:rPr lang="en-GB" sz="1800" dirty="0">
                <a:latin typeface="Arial" panose="020B0604020202020204" pitchFamily="34" charset="0"/>
                <a:cs typeface="Arial" panose="020B0604020202020204" pitchFamily="34" charset="0"/>
              </a:rPr>
              <a:t>evaluative in approaching travelling to campus</a:t>
            </a:r>
            <a:r>
              <a:rPr lang="en-GB" sz="1800" dirty="0" smtClean="0">
                <a:latin typeface="Arial" panose="020B0604020202020204" pitchFamily="34" charset="0"/>
                <a:cs typeface="Arial" panose="020B0604020202020204" pitchFamily="34" charset="0"/>
              </a:rPr>
              <a:t>.</a:t>
            </a:r>
            <a:endParaRPr lang="en-GB" sz="1800" u="sng" dirty="0" smtClean="0">
              <a:latin typeface="Arial" panose="020B0604020202020204" pitchFamily="34" charset="0"/>
              <a:cs typeface="Arial" panose="020B0604020202020204" pitchFamily="34" charset="0"/>
            </a:endParaRPr>
          </a:p>
          <a:p>
            <a:pPr marL="114300" lvl="0" indent="0" algn="l" rtl="0">
              <a:spcBef>
                <a:spcPts val="0"/>
              </a:spcBef>
              <a:spcAft>
                <a:spcPts val="0"/>
              </a:spcAft>
              <a:buSzPts val="1800"/>
              <a:buNone/>
            </a:pPr>
            <a:r>
              <a:rPr lang="en-GB" sz="1800" b="1" u="sng" dirty="0" smtClean="0">
                <a:latin typeface="Arial" panose="020B0604020202020204" pitchFamily="34" charset="0"/>
                <a:cs typeface="Arial" panose="020B0604020202020204" pitchFamily="34" charset="0"/>
              </a:rPr>
              <a:t>Community</a:t>
            </a:r>
            <a:r>
              <a:rPr lang="en-GB" sz="1800" u="sng" dirty="0" smtClean="0">
                <a:latin typeface="Arial" panose="020B0604020202020204" pitchFamily="34" charset="0"/>
                <a:cs typeface="Arial" panose="020B0604020202020204" pitchFamily="34" charset="0"/>
              </a:rPr>
              <a:t> </a:t>
            </a:r>
            <a:r>
              <a:rPr lang="en-GB" sz="1800" dirty="0" smtClean="0">
                <a:latin typeface="Arial" panose="020B0604020202020204" pitchFamily="34" charset="0"/>
                <a:cs typeface="Arial" panose="020B0604020202020204" pitchFamily="34" charset="0"/>
              </a:rPr>
              <a:t>– acknowledgment that students appreciate flexibility and choice, but want to feel connected and a part of the University</a:t>
            </a:r>
            <a:r>
              <a:rPr lang="en-GB" sz="1800" dirty="0" smtClean="0">
                <a:latin typeface="Arial" panose="020B0604020202020204" pitchFamily="34" charset="0"/>
                <a:cs typeface="Arial" panose="020B0604020202020204" pitchFamily="34" charset="0"/>
              </a:rPr>
              <a:t> and to Manchester as a city.</a:t>
            </a:r>
            <a:endParaRPr lang="en-GB" sz="1800" dirty="0" smtClean="0">
              <a:latin typeface="Arial" panose="020B0604020202020204" pitchFamily="34" charset="0"/>
              <a:cs typeface="Arial" panose="020B0604020202020204" pitchFamily="34" charset="0"/>
            </a:endParaRPr>
          </a:p>
          <a:p>
            <a:pPr marL="114300" lvl="0" indent="0" algn="l" rtl="0">
              <a:spcBef>
                <a:spcPts val="0"/>
              </a:spcBef>
              <a:spcAft>
                <a:spcPts val="0"/>
              </a:spcAft>
              <a:buSzPts val="1800"/>
              <a:buNone/>
            </a:pPr>
            <a:endParaRPr sz="1800" u="sng" dirty="0">
              <a:latin typeface="Arial" panose="020B0604020202020204" pitchFamily="34" charset="0"/>
              <a:cs typeface="Arial" panose="020B0604020202020204" pitchFamily="34" charset="0"/>
            </a:endParaRPr>
          </a:p>
          <a:p>
            <a:pPr marL="0" lvl="0" indent="0" algn="l" rtl="0">
              <a:spcBef>
                <a:spcPts val="0"/>
              </a:spcBef>
              <a:spcAft>
                <a:spcPts val="0"/>
              </a:spcAft>
              <a:buNone/>
            </a:pPr>
            <a:r>
              <a:rPr lang="en-GB" sz="1800" dirty="0">
                <a:latin typeface="Arial" panose="020B0604020202020204" pitchFamily="34" charset="0"/>
                <a:cs typeface="Arial" panose="020B0604020202020204" pitchFamily="34" charset="0"/>
              </a:rPr>
              <a:t> </a:t>
            </a:r>
            <a:r>
              <a:rPr lang="en-GB" sz="1800" dirty="0" smtClean="0">
                <a:latin typeface="Arial" panose="020B0604020202020204" pitchFamily="34" charset="0"/>
                <a:cs typeface="Arial" panose="020B0604020202020204" pitchFamily="34" charset="0"/>
              </a:rPr>
              <a:t>The </a:t>
            </a:r>
            <a:r>
              <a:rPr lang="en-GB" sz="1800" dirty="0">
                <a:latin typeface="Arial" panose="020B0604020202020204" pitchFamily="34" charset="0"/>
                <a:cs typeface="Arial" panose="020B0604020202020204" pitchFamily="34" charset="0"/>
              </a:rPr>
              <a:t>next few slides walk through these themes in more depth. </a:t>
            </a:r>
            <a:endParaRPr sz="1800" dirty="0">
              <a:latin typeface="Arial" panose="020B0604020202020204" pitchFamily="34" charset="0"/>
              <a:cs typeface="Arial" panose="020B0604020202020204" pitchFamily="34" charset="0"/>
            </a:endParaRPr>
          </a:p>
          <a:p>
            <a:pPr marL="342900" lvl="0" indent="-228600" algn="l" rtl="0">
              <a:lnSpc>
                <a:spcPct val="80000"/>
              </a:lnSpc>
              <a:spcBef>
                <a:spcPts val="360"/>
              </a:spcBef>
              <a:spcAft>
                <a:spcPts val="0"/>
              </a:spcAft>
              <a:buClr>
                <a:schemeClr val="lt1"/>
              </a:buClr>
              <a:buSzPts val="1800"/>
              <a:buNone/>
            </a:pPr>
            <a:endParaRPr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8"/>
          <p:cNvSpPr txBox="1">
            <a:spLocks noGrp="1"/>
          </p:cNvSpPr>
          <p:nvPr>
            <p:ph type="title"/>
          </p:nvPr>
        </p:nvSpPr>
        <p:spPr>
          <a:xfrm>
            <a:off x="2410986" y="250401"/>
            <a:ext cx="5843100" cy="11430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GB" sz="3000" b="0" dirty="0"/>
              <a:t>Choice </a:t>
            </a:r>
            <a:endParaRPr sz="3000" b="0" dirty="0"/>
          </a:p>
        </p:txBody>
      </p:sp>
      <p:sp>
        <p:nvSpPr>
          <p:cNvPr id="131" name="Google Shape;131;p18"/>
          <p:cNvSpPr txBox="1">
            <a:spLocks noGrp="1"/>
          </p:cNvSpPr>
          <p:nvPr>
            <p:ph type="body" idx="1"/>
          </p:nvPr>
        </p:nvSpPr>
        <p:spPr>
          <a:xfrm>
            <a:off x="216309" y="1205359"/>
            <a:ext cx="8839200" cy="3801296"/>
          </a:xfrm>
          <a:prstGeom prst="rect">
            <a:avLst/>
          </a:prstGeom>
        </p:spPr>
        <p:txBody>
          <a:bodyPr spcFirstLastPara="1" wrap="square" lIns="91425" tIns="45700" rIns="91425" bIns="45700" anchor="t" anchorCtr="0">
            <a:noAutofit/>
          </a:bodyPr>
          <a:lstStyle/>
          <a:p>
            <a:pPr marL="0" lvl="0" indent="0" algn="l" rtl="0">
              <a:lnSpc>
                <a:spcPct val="80000"/>
              </a:lnSpc>
              <a:spcBef>
                <a:spcPts val="0"/>
              </a:spcBef>
              <a:spcAft>
                <a:spcPts val="0"/>
              </a:spcAft>
              <a:buNone/>
            </a:pPr>
            <a:endParaRPr sz="1800" dirty="0"/>
          </a:p>
          <a:p>
            <a:pPr marL="228600" lvl="0" indent="-50800" algn="l" rtl="0">
              <a:lnSpc>
                <a:spcPct val="80000"/>
              </a:lnSpc>
              <a:spcBef>
                <a:spcPts val="0"/>
              </a:spcBef>
              <a:spcAft>
                <a:spcPts val="0"/>
              </a:spcAft>
              <a:buNone/>
            </a:pPr>
            <a:endParaRPr sz="1800" dirty="0"/>
          </a:p>
          <a:p>
            <a:pPr marL="228600" lvl="0" indent="-50800" algn="l" rtl="0">
              <a:lnSpc>
                <a:spcPct val="80000"/>
              </a:lnSpc>
              <a:spcBef>
                <a:spcPts val="0"/>
              </a:spcBef>
              <a:spcAft>
                <a:spcPts val="0"/>
              </a:spcAft>
              <a:buNone/>
            </a:pPr>
            <a:r>
              <a:rPr lang="en-GB" sz="1800" dirty="0"/>
              <a:t>Moving forward, students felt they would appreciate a more flexible approach to student life. </a:t>
            </a:r>
            <a:r>
              <a:rPr lang="en-GB" sz="1800" dirty="0" smtClean="0"/>
              <a:t>Students </a:t>
            </a:r>
            <a:r>
              <a:rPr lang="en-GB" sz="1800" dirty="0"/>
              <a:t>felt that the experiences of 2020 opens up a new dialogue of how we could embed further flexibility into the student experience. </a:t>
            </a:r>
            <a:endParaRPr lang="en-GB" sz="1800" dirty="0" smtClean="0"/>
          </a:p>
          <a:p>
            <a:pPr marL="228600" lvl="0" indent="-50800" algn="l" rtl="0">
              <a:lnSpc>
                <a:spcPct val="80000"/>
              </a:lnSpc>
              <a:spcBef>
                <a:spcPts val="0"/>
              </a:spcBef>
              <a:spcAft>
                <a:spcPts val="0"/>
              </a:spcAft>
              <a:buNone/>
            </a:pPr>
            <a:r>
              <a:rPr lang="en-GB" sz="1800" dirty="0" smtClean="0"/>
              <a:t>Some ideas were - </a:t>
            </a:r>
            <a:endParaRPr lang="en-GB" sz="1800" dirty="0"/>
          </a:p>
          <a:p>
            <a:pPr marL="228600" lvl="0" indent="-50800" algn="l" rtl="0">
              <a:lnSpc>
                <a:spcPct val="80000"/>
              </a:lnSpc>
              <a:spcBef>
                <a:spcPts val="0"/>
              </a:spcBef>
              <a:spcAft>
                <a:spcPts val="0"/>
              </a:spcAft>
              <a:buNone/>
            </a:pPr>
            <a:endParaRPr sz="1800" dirty="0"/>
          </a:p>
          <a:p>
            <a:pPr marL="228600" lvl="0" indent="-50800" algn="l" rtl="0">
              <a:lnSpc>
                <a:spcPct val="80000"/>
              </a:lnSpc>
              <a:spcBef>
                <a:spcPts val="0"/>
              </a:spcBef>
              <a:spcAft>
                <a:spcPts val="0"/>
              </a:spcAft>
              <a:buNone/>
            </a:pPr>
            <a:r>
              <a:rPr lang="en-GB" sz="1800" b="1" dirty="0"/>
              <a:t>A Flexible approach to Accommodation</a:t>
            </a:r>
            <a:r>
              <a:rPr lang="en-GB" sz="1800" dirty="0"/>
              <a:t>: Opportunities to introduce flexible contracts, ‘Short-stay’ options </a:t>
            </a:r>
            <a:r>
              <a:rPr lang="en-GB" sz="1800" dirty="0" smtClean="0"/>
              <a:t>(more aligned to Airbnb models) for </a:t>
            </a:r>
            <a:r>
              <a:rPr lang="en-GB" sz="1800" dirty="0"/>
              <a:t>students to complete assessments closer to campus. Contracts designed per semester, later contract dates for International Students</a:t>
            </a:r>
            <a:endParaRPr sz="1800" dirty="0"/>
          </a:p>
          <a:p>
            <a:pPr marL="0" lvl="0" indent="0" algn="l" rtl="0">
              <a:lnSpc>
                <a:spcPct val="80000"/>
              </a:lnSpc>
              <a:spcBef>
                <a:spcPts val="0"/>
              </a:spcBef>
              <a:spcAft>
                <a:spcPts val="0"/>
              </a:spcAft>
              <a:buNone/>
            </a:pPr>
            <a:endParaRPr sz="1800" dirty="0"/>
          </a:p>
          <a:p>
            <a:pPr marL="228600" lvl="0" indent="-50800" algn="l" rtl="0">
              <a:lnSpc>
                <a:spcPct val="80000"/>
              </a:lnSpc>
              <a:spcBef>
                <a:spcPts val="0"/>
              </a:spcBef>
              <a:spcAft>
                <a:spcPts val="0"/>
              </a:spcAft>
              <a:buNone/>
            </a:pPr>
            <a:r>
              <a:rPr lang="en-GB" sz="1800" b="1" dirty="0"/>
              <a:t>Personalised Timetables</a:t>
            </a:r>
            <a:r>
              <a:rPr lang="en-GB" sz="1800" dirty="0"/>
              <a:t>: Being able to ‘Book in’ to on campus face-to-face Teaching sessions, as well as having the option to engage digitally. </a:t>
            </a:r>
            <a:endParaRPr lang="en-GB" sz="1800" dirty="0" smtClean="0"/>
          </a:p>
          <a:p>
            <a:pPr marL="228600" lvl="0" indent="-50800" algn="l" rtl="0">
              <a:lnSpc>
                <a:spcPct val="80000"/>
              </a:lnSpc>
              <a:spcBef>
                <a:spcPts val="0"/>
              </a:spcBef>
              <a:spcAft>
                <a:spcPts val="0"/>
              </a:spcAft>
              <a:buNone/>
            </a:pPr>
            <a:r>
              <a:rPr lang="en-GB" sz="1800" dirty="0" smtClean="0"/>
              <a:t>Students </a:t>
            </a:r>
            <a:r>
              <a:rPr lang="en-GB" sz="1800" dirty="0"/>
              <a:t>have appreciated the flexibility that asynchronous learning has had, and would like space on campus to work with other students to be able to </a:t>
            </a:r>
            <a:r>
              <a:rPr lang="en-GB" sz="1800" dirty="0" smtClean="0"/>
              <a:t>‘stop, start  </a:t>
            </a:r>
            <a:r>
              <a:rPr lang="en-GB" sz="1800" dirty="0"/>
              <a:t>&amp; play’ and then consolidate teaching content with </a:t>
            </a:r>
            <a:r>
              <a:rPr lang="en-GB" sz="1800" dirty="0" smtClean="0"/>
              <a:t>peers – students named them Zoom-a-longs (zoom watch-a-longs)</a:t>
            </a:r>
            <a:endParaRPr sz="1800" dirty="0"/>
          </a:p>
          <a:p>
            <a:pPr marL="177800" lvl="0" indent="0" algn="l" rtl="0">
              <a:lnSpc>
                <a:spcPct val="80000"/>
              </a:lnSpc>
              <a:spcBef>
                <a:spcPts val="0"/>
              </a:spcBef>
              <a:spcAft>
                <a:spcPts val="0"/>
              </a:spcAft>
              <a:buNone/>
            </a:pPr>
            <a:endParaRPr sz="1800" dirty="0"/>
          </a:p>
          <a:p>
            <a:pPr marL="177800" lvl="0" indent="0" algn="l" rtl="0">
              <a:lnSpc>
                <a:spcPct val="80000"/>
              </a:lnSpc>
              <a:spcBef>
                <a:spcPts val="0"/>
              </a:spcBef>
              <a:spcAft>
                <a:spcPts val="0"/>
              </a:spcAft>
              <a:buNone/>
            </a:pPr>
            <a:r>
              <a:rPr lang="en-GB" sz="1800" b="1" dirty="0"/>
              <a:t>Plan my Campus Days </a:t>
            </a:r>
            <a:r>
              <a:rPr lang="en-GB" sz="1800" dirty="0"/>
              <a:t>- having the choice to select which days to come on to campus, and </a:t>
            </a:r>
            <a:r>
              <a:rPr lang="en-GB" sz="1800" dirty="0" smtClean="0"/>
              <a:t>bespoke </a:t>
            </a:r>
            <a:r>
              <a:rPr lang="en-GB" sz="1800" dirty="0"/>
              <a:t>build a calendar around that. ‘Booking in’ teaching sessions, around extra/co-curricular activities. Students saw benefits to work life balance, in being able to secure paid work and caring responsibilities better if they could plan their ‘on campus’ days.</a:t>
            </a:r>
            <a:endParaRPr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9"/>
          <p:cNvSpPr txBox="1">
            <a:spLocks noGrp="1"/>
          </p:cNvSpPr>
          <p:nvPr>
            <p:ph type="title"/>
          </p:nvPr>
        </p:nvSpPr>
        <p:spPr>
          <a:xfrm>
            <a:off x="2426950" y="444200"/>
            <a:ext cx="5232300" cy="824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GB" sz="3000" b="0" dirty="0"/>
              <a:t>Communication</a:t>
            </a:r>
            <a:endParaRPr sz="3000" b="0" dirty="0"/>
          </a:p>
        </p:txBody>
      </p:sp>
      <p:sp>
        <p:nvSpPr>
          <p:cNvPr id="138" name="Google Shape;138;p19"/>
          <p:cNvSpPr txBox="1"/>
          <p:nvPr/>
        </p:nvSpPr>
        <p:spPr>
          <a:xfrm>
            <a:off x="383458" y="1123922"/>
            <a:ext cx="8760542" cy="306676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560"/>
              </a:spcBef>
              <a:spcAft>
                <a:spcPts val="0"/>
              </a:spcAft>
              <a:buNone/>
            </a:pPr>
            <a:r>
              <a:rPr lang="en-GB" sz="1800" b="1" dirty="0">
                <a:solidFill>
                  <a:schemeClr val="lt1"/>
                </a:solidFill>
              </a:rPr>
              <a:t>Clear, fast transparent channels: </a:t>
            </a:r>
            <a:r>
              <a:rPr lang="en-GB" sz="1800" dirty="0" smtClean="0">
                <a:solidFill>
                  <a:schemeClr val="lt1"/>
                </a:solidFill>
              </a:rPr>
              <a:t>Student </a:t>
            </a:r>
            <a:r>
              <a:rPr lang="en-GB" sz="1800" dirty="0">
                <a:solidFill>
                  <a:schemeClr val="lt1"/>
                </a:solidFill>
              </a:rPr>
              <a:t>communication at the beginning of 2020/21 left some students feeling unprepared to commence the year. Many students highlighted the perceived lack of information from their programme, and the overwhelming uncertainty as to if on-campus activity could go ahead as hoped. </a:t>
            </a:r>
            <a:endParaRPr lang="en-GB" sz="1800" dirty="0" smtClean="0">
              <a:solidFill>
                <a:schemeClr val="lt1"/>
              </a:solidFill>
            </a:endParaRPr>
          </a:p>
          <a:p>
            <a:pPr marL="0" lvl="0" indent="0" algn="l" rtl="0">
              <a:lnSpc>
                <a:spcPct val="100000"/>
              </a:lnSpc>
              <a:spcBef>
                <a:spcPts val="560"/>
              </a:spcBef>
              <a:spcAft>
                <a:spcPts val="0"/>
              </a:spcAft>
              <a:buNone/>
            </a:pPr>
            <a:endParaRPr sz="1800" dirty="0">
              <a:solidFill>
                <a:schemeClr val="lt1"/>
              </a:solidFill>
            </a:endParaRPr>
          </a:p>
          <a:p>
            <a:pPr marL="0" lvl="0" indent="0" algn="l" rtl="0">
              <a:lnSpc>
                <a:spcPct val="100000"/>
              </a:lnSpc>
              <a:spcBef>
                <a:spcPts val="560"/>
              </a:spcBef>
              <a:spcAft>
                <a:spcPts val="0"/>
              </a:spcAft>
              <a:buNone/>
            </a:pPr>
            <a:r>
              <a:rPr lang="en-GB" sz="1800" dirty="0">
                <a:solidFill>
                  <a:schemeClr val="lt1"/>
                </a:solidFill>
              </a:rPr>
              <a:t>Moving forward, students wanted to see a change in how the University relays information and </a:t>
            </a:r>
            <a:r>
              <a:rPr lang="en-GB" sz="1800" b="1" dirty="0">
                <a:solidFill>
                  <a:schemeClr val="lt1"/>
                </a:solidFill>
              </a:rPr>
              <a:t>to consider what communication channels are most effective for a more digital experience. </a:t>
            </a:r>
            <a:r>
              <a:rPr lang="en-GB" sz="1800" dirty="0">
                <a:solidFill>
                  <a:schemeClr val="lt1"/>
                </a:solidFill>
              </a:rPr>
              <a:t>Students are happy to work in partnership to define which channels would be the most appropriate for them to receive communications </a:t>
            </a:r>
            <a:r>
              <a:rPr lang="en-GB" sz="1800" dirty="0" smtClean="0">
                <a:solidFill>
                  <a:schemeClr val="lt1"/>
                </a:solidFill>
              </a:rPr>
              <a:t>from. Students also shared a </a:t>
            </a:r>
            <a:r>
              <a:rPr lang="en-GB" sz="1800" dirty="0">
                <a:solidFill>
                  <a:schemeClr val="lt1"/>
                </a:solidFill>
              </a:rPr>
              <a:t>specific concern </a:t>
            </a:r>
            <a:r>
              <a:rPr lang="en-GB" sz="1800" dirty="0" smtClean="0">
                <a:solidFill>
                  <a:schemeClr val="lt1"/>
                </a:solidFill>
              </a:rPr>
              <a:t>regarding </a:t>
            </a:r>
            <a:r>
              <a:rPr lang="en-GB" sz="1800" dirty="0">
                <a:solidFill>
                  <a:schemeClr val="lt1"/>
                </a:solidFill>
              </a:rPr>
              <a:t>the timing of </a:t>
            </a:r>
            <a:r>
              <a:rPr lang="en-GB" sz="1800" dirty="0" smtClean="0">
                <a:solidFill>
                  <a:schemeClr val="lt1"/>
                </a:solidFill>
              </a:rPr>
              <a:t>announcements, and were therefore also keen to work with the University to look at timelines for communications moving forward. </a:t>
            </a:r>
          </a:p>
          <a:p>
            <a:pPr marL="0" lvl="0" indent="0" algn="l" rtl="0">
              <a:lnSpc>
                <a:spcPct val="100000"/>
              </a:lnSpc>
              <a:spcBef>
                <a:spcPts val="560"/>
              </a:spcBef>
              <a:spcAft>
                <a:spcPts val="0"/>
              </a:spcAft>
              <a:buNone/>
            </a:pPr>
            <a:endParaRPr sz="1800" dirty="0">
              <a:solidFill>
                <a:schemeClr val="lt1"/>
              </a:solidFill>
            </a:endParaRPr>
          </a:p>
          <a:p>
            <a:pPr marL="0" lvl="0" indent="0" algn="l" rtl="0">
              <a:lnSpc>
                <a:spcPct val="100000"/>
              </a:lnSpc>
              <a:spcBef>
                <a:spcPts val="0"/>
              </a:spcBef>
              <a:spcAft>
                <a:spcPts val="0"/>
              </a:spcAft>
              <a:buClr>
                <a:schemeClr val="lt1"/>
              </a:buClr>
              <a:buSzPts val="1900"/>
              <a:buFont typeface="Arial"/>
              <a:buNone/>
            </a:pPr>
            <a:r>
              <a:rPr lang="en-GB" sz="1800" b="1" dirty="0">
                <a:solidFill>
                  <a:schemeClr val="lt1"/>
                </a:solidFill>
              </a:rPr>
              <a:t>Consistent Experience</a:t>
            </a:r>
            <a:r>
              <a:rPr lang="en-GB" sz="1800" dirty="0">
                <a:solidFill>
                  <a:schemeClr val="lt1"/>
                </a:solidFill>
              </a:rPr>
              <a:t>: </a:t>
            </a:r>
            <a:endParaRPr sz="1800" dirty="0">
              <a:solidFill>
                <a:schemeClr val="lt1"/>
              </a:solidFill>
            </a:endParaRPr>
          </a:p>
          <a:p>
            <a:pPr marL="0" lvl="0" indent="0" algn="l" rtl="0">
              <a:lnSpc>
                <a:spcPct val="100000"/>
              </a:lnSpc>
              <a:spcBef>
                <a:spcPts val="0"/>
              </a:spcBef>
              <a:spcAft>
                <a:spcPts val="0"/>
              </a:spcAft>
              <a:buClr>
                <a:schemeClr val="lt1"/>
              </a:buClr>
              <a:buSzPts val="1900"/>
              <a:buFont typeface="Arial"/>
              <a:buNone/>
            </a:pPr>
            <a:r>
              <a:rPr lang="en-GB" sz="1800" dirty="0">
                <a:solidFill>
                  <a:schemeClr val="lt1"/>
                </a:solidFill>
              </a:rPr>
              <a:t>In the long-term how do we create a consistent experience - from reviewing communications to the events we run. There was a strong favour from students to continue the access to live Q&amp;A’s with Academics for Semester 2, creating an informal space for students to ask questions and have access to that direct communication, and to help them feel apart of the </a:t>
            </a:r>
            <a:r>
              <a:rPr lang="en-GB" sz="1800" dirty="0" smtClean="0">
                <a:solidFill>
                  <a:schemeClr val="lt1"/>
                </a:solidFill>
              </a:rPr>
              <a:t>University. </a:t>
            </a:r>
            <a:endParaRPr sz="1800" dirty="0">
              <a:solidFill>
                <a:schemeClr val="lt1"/>
              </a:solidFill>
            </a:endParaRPr>
          </a:p>
          <a:p>
            <a:pPr marL="0" lvl="0" indent="0" algn="l" rtl="0">
              <a:spcBef>
                <a:spcPts val="560"/>
              </a:spcBef>
              <a:spcAft>
                <a:spcPts val="0"/>
              </a:spcAft>
              <a:buNone/>
            </a:pPr>
            <a:endParaRPr sz="1800" dirty="0">
              <a:solidFill>
                <a:schemeClr val="lt1"/>
              </a:solidFill>
            </a:endParaRPr>
          </a:p>
          <a:p>
            <a:pPr marL="0" lvl="0" indent="0" algn="l" rtl="0">
              <a:spcBef>
                <a:spcPts val="560"/>
              </a:spcBef>
              <a:spcAft>
                <a:spcPts val="0"/>
              </a:spcAft>
              <a:buNone/>
            </a:pPr>
            <a:endParaRPr sz="1800" dirty="0">
              <a:solidFill>
                <a:schemeClr val="lt1"/>
              </a:solidFill>
            </a:endParaRPr>
          </a:p>
          <a:p>
            <a:pPr marL="0" lvl="0" indent="0" algn="l" rtl="0">
              <a:spcBef>
                <a:spcPts val="560"/>
              </a:spcBef>
              <a:spcAft>
                <a:spcPts val="0"/>
              </a:spcAft>
              <a:buNone/>
            </a:pPr>
            <a:endParaRPr sz="1800" dirty="0">
              <a:solidFill>
                <a:schemeClr val="lt1"/>
              </a:solidFill>
            </a:endParaRPr>
          </a:p>
          <a:p>
            <a:pPr marL="0" lvl="0" indent="0" algn="l" rtl="0">
              <a:spcBef>
                <a:spcPts val="560"/>
              </a:spcBef>
              <a:spcAft>
                <a:spcPts val="0"/>
              </a:spcAft>
              <a:buNone/>
            </a:pPr>
            <a:endParaRPr sz="1800" dirty="0">
              <a:solidFill>
                <a:schemeClr val="lt1"/>
              </a:solidFill>
            </a:endParaRPr>
          </a:p>
          <a:p>
            <a:pPr marL="0" lvl="0" indent="0" algn="l" rtl="0">
              <a:spcBef>
                <a:spcPts val="560"/>
              </a:spcBef>
              <a:spcAft>
                <a:spcPts val="0"/>
              </a:spcAft>
              <a:buNone/>
            </a:pPr>
            <a:endParaRPr sz="1800" dirty="0">
              <a:solidFill>
                <a:schemeClr val="lt1"/>
              </a:solidFill>
            </a:endParaRPr>
          </a:p>
          <a:p>
            <a:pPr marL="0" lvl="0" indent="0" algn="l" rtl="0">
              <a:spcBef>
                <a:spcPts val="560"/>
              </a:spcBef>
              <a:spcAft>
                <a:spcPts val="0"/>
              </a:spcAft>
              <a:buNone/>
            </a:pPr>
            <a:endParaRPr sz="1800" dirty="0">
              <a:solidFill>
                <a:schemeClr val="lt1"/>
              </a:solidFill>
            </a:endParaRPr>
          </a:p>
          <a:p>
            <a:pPr marL="0" lvl="0" indent="0" algn="l" rtl="0">
              <a:spcBef>
                <a:spcPts val="560"/>
              </a:spcBef>
              <a:spcAft>
                <a:spcPts val="0"/>
              </a:spcAft>
              <a:buNone/>
            </a:pPr>
            <a:endParaRPr sz="1800" dirty="0">
              <a:solidFill>
                <a:schemeClr val="lt1"/>
              </a:solidFill>
            </a:endParaRPr>
          </a:p>
          <a:p>
            <a:pPr marL="0" lvl="0" indent="0" algn="l" rtl="0">
              <a:spcBef>
                <a:spcPts val="560"/>
              </a:spcBef>
              <a:spcAft>
                <a:spcPts val="0"/>
              </a:spcAft>
              <a:buNone/>
            </a:pPr>
            <a:endParaRPr sz="1500" dirty="0">
              <a:solidFill>
                <a:schemeClr val="lt1"/>
              </a:solidFill>
            </a:endParaRPr>
          </a:p>
          <a:p>
            <a:pPr marL="0" lvl="0" indent="0" algn="l" rtl="0">
              <a:spcBef>
                <a:spcPts val="560"/>
              </a:spcBef>
              <a:spcAft>
                <a:spcPts val="0"/>
              </a:spcAft>
              <a:buNone/>
            </a:pPr>
            <a:endParaRPr sz="1500" dirty="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0"/>
          <p:cNvSpPr txBox="1">
            <a:spLocks noGrp="1"/>
          </p:cNvSpPr>
          <p:nvPr>
            <p:ph type="title"/>
          </p:nvPr>
        </p:nvSpPr>
        <p:spPr>
          <a:xfrm>
            <a:off x="2391562" y="270101"/>
            <a:ext cx="5843100" cy="11430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GB" sz="3000" b="0" dirty="0"/>
              <a:t>Campus Safety</a:t>
            </a:r>
            <a:endParaRPr sz="3000" b="0" dirty="0"/>
          </a:p>
        </p:txBody>
      </p:sp>
      <p:sp>
        <p:nvSpPr>
          <p:cNvPr id="145" name="Google Shape;145;p20"/>
          <p:cNvSpPr txBox="1">
            <a:spLocks noGrp="1"/>
          </p:cNvSpPr>
          <p:nvPr>
            <p:ph type="body" idx="1"/>
          </p:nvPr>
        </p:nvSpPr>
        <p:spPr>
          <a:xfrm>
            <a:off x="457200" y="1413101"/>
            <a:ext cx="8460658" cy="4158600"/>
          </a:xfrm>
          <a:prstGeom prst="rect">
            <a:avLst/>
          </a:prstGeom>
        </p:spPr>
        <p:txBody>
          <a:bodyPr spcFirstLastPara="1" wrap="square" lIns="91425" tIns="45700" rIns="91425" bIns="45700" anchor="t" anchorCtr="0">
            <a:noAutofit/>
          </a:bodyPr>
          <a:lstStyle/>
          <a:p>
            <a:pPr marL="0" lvl="0" indent="0" algn="l" rtl="0">
              <a:spcBef>
                <a:spcPts val="560"/>
              </a:spcBef>
              <a:spcAft>
                <a:spcPts val="0"/>
              </a:spcAft>
              <a:buNone/>
            </a:pPr>
            <a:r>
              <a:rPr lang="en-GB" sz="1800" dirty="0">
                <a:latin typeface="Arial" panose="020B0604020202020204" pitchFamily="34" charset="0"/>
                <a:cs typeface="Arial" panose="020B0604020202020204" pitchFamily="34" charset="0"/>
              </a:rPr>
              <a:t>From the survey and workshops, students show a clear appetite to want to onto campus for small-group teaching and extra/co-curricular activities (such as societies and sports) However, currently, the risk of doing so for many students outweighs the benefit. In the workshops, we explored this theme further and the change in attitudes and availability for testing was discussed. </a:t>
            </a:r>
            <a:endParaRPr sz="1800" dirty="0">
              <a:latin typeface="Arial" panose="020B0604020202020204" pitchFamily="34" charset="0"/>
              <a:cs typeface="Arial" panose="020B0604020202020204" pitchFamily="34" charset="0"/>
            </a:endParaRPr>
          </a:p>
          <a:p>
            <a:pPr marL="0" lvl="0" indent="0" algn="l" rtl="0">
              <a:spcBef>
                <a:spcPts val="560"/>
              </a:spcBef>
              <a:spcAft>
                <a:spcPts val="0"/>
              </a:spcAft>
              <a:buNone/>
            </a:pPr>
            <a:endParaRPr sz="1800" dirty="0">
              <a:latin typeface="Arial" panose="020B0604020202020204" pitchFamily="34" charset="0"/>
              <a:cs typeface="Arial" panose="020B0604020202020204" pitchFamily="34" charset="0"/>
            </a:endParaRPr>
          </a:p>
          <a:p>
            <a:pPr marL="0" lvl="0" indent="0" algn="l" rtl="0">
              <a:spcBef>
                <a:spcPts val="560"/>
              </a:spcBef>
              <a:spcAft>
                <a:spcPts val="0"/>
              </a:spcAft>
              <a:buNone/>
            </a:pPr>
            <a:r>
              <a:rPr lang="en-GB" sz="1800" dirty="0">
                <a:latin typeface="Arial" panose="020B0604020202020204" pitchFamily="34" charset="0"/>
                <a:cs typeface="Arial" panose="020B0604020202020204" pitchFamily="34" charset="0"/>
              </a:rPr>
              <a:t>Change in Attitudes - Living in a household with key workers</a:t>
            </a:r>
            <a:r>
              <a:rPr lang="en-GB" sz="1800" dirty="0" smtClean="0">
                <a:latin typeface="Arial" panose="020B0604020202020204" pitchFamily="34" charset="0"/>
                <a:cs typeface="Arial" panose="020B0604020202020204" pitchFamily="34" charset="0"/>
              </a:rPr>
              <a:t>, vulnerable </a:t>
            </a:r>
            <a:r>
              <a:rPr lang="en-GB" sz="1800" dirty="0">
                <a:latin typeface="Arial" panose="020B0604020202020204" pitchFamily="34" charset="0"/>
                <a:cs typeface="Arial" panose="020B0604020202020204" pitchFamily="34" charset="0"/>
              </a:rPr>
              <a:t>people, or needing to use public transport are just some of the factors students need to take into account when weighing up the risk of coming onto campus. As well as this, students have to factor in the actions of their peers especially in cases where people may choose to not follow correct guidance. In the future, we need to revisit how students perceive the idea of coming onto campus. Longer term, students felt this attitude change of being more evaluative in their travels would stay with them longer than just until the end of the pandemic. </a:t>
            </a:r>
            <a:endParaRPr sz="1800" dirty="0">
              <a:latin typeface="Arial" panose="020B0604020202020204" pitchFamily="34" charset="0"/>
              <a:cs typeface="Arial" panose="020B0604020202020204" pitchFamily="34" charset="0"/>
            </a:endParaRPr>
          </a:p>
          <a:p>
            <a:pPr marL="0" lvl="0" indent="0" algn="l" rtl="0">
              <a:spcBef>
                <a:spcPts val="0"/>
              </a:spcBef>
              <a:spcAft>
                <a:spcPts val="0"/>
              </a:spcAft>
              <a:buNone/>
            </a:pPr>
            <a:endParaRPr sz="1800" dirty="0">
              <a:latin typeface="Arial" panose="020B0604020202020204" pitchFamily="34" charset="0"/>
              <a:cs typeface="Arial" panose="020B0604020202020204" pitchFamily="34" charset="0"/>
            </a:endParaRPr>
          </a:p>
          <a:p>
            <a:pPr marL="0" lvl="0" indent="0" algn="l" rtl="0">
              <a:spcBef>
                <a:spcPts val="0"/>
              </a:spcBef>
              <a:spcAft>
                <a:spcPts val="0"/>
              </a:spcAft>
              <a:buNone/>
            </a:pPr>
            <a:r>
              <a:rPr lang="en-GB" sz="1800" dirty="0">
                <a:latin typeface="Arial" panose="020B0604020202020204" pitchFamily="34" charset="0"/>
                <a:cs typeface="Arial" panose="020B0604020202020204" pitchFamily="34" charset="0"/>
              </a:rPr>
              <a:t>Opportunities for Covid-19 testing: Currently students are happy to come to campus for COVID testing, for many students argued this should be a wider part of our practice moving forward, subject to the introduction of a vaccine </a:t>
            </a:r>
            <a:endParaRPr sz="1800" dirty="0">
              <a:latin typeface="Arial" panose="020B0604020202020204" pitchFamily="34" charset="0"/>
              <a:cs typeface="Arial" panose="020B0604020202020204" pitchFamily="34" charset="0"/>
            </a:endParaRPr>
          </a:p>
          <a:p>
            <a:pPr marL="0" lvl="0" indent="0" algn="l" rtl="0">
              <a:lnSpc>
                <a:spcPct val="115000"/>
              </a:lnSpc>
              <a:spcBef>
                <a:spcPts val="0"/>
              </a:spcBef>
              <a:spcAft>
                <a:spcPts val="0"/>
              </a:spcAft>
              <a:buNone/>
            </a:pPr>
            <a:endParaRPr sz="1700" dirty="0"/>
          </a:p>
          <a:p>
            <a:pPr marL="0" lvl="0" indent="0" algn="l" rtl="0">
              <a:lnSpc>
                <a:spcPct val="80000"/>
              </a:lnSpc>
              <a:spcBef>
                <a:spcPts val="0"/>
              </a:spcBef>
              <a:spcAft>
                <a:spcPts val="0"/>
              </a:spcAft>
              <a:buClr>
                <a:schemeClr val="lt1"/>
              </a:buClr>
              <a:buSzPts val="1900"/>
              <a:buFont typeface="Arial"/>
              <a:buNone/>
            </a:pPr>
            <a:endParaRPr sz="1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1"/>
          <p:cNvSpPr txBox="1">
            <a:spLocks noGrp="1"/>
          </p:cNvSpPr>
          <p:nvPr>
            <p:ph type="title"/>
          </p:nvPr>
        </p:nvSpPr>
        <p:spPr>
          <a:xfrm>
            <a:off x="2333676" y="238720"/>
            <a:ext cx="5843100" cy="11430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GB" sz="3000" b="0" dirty="0"/>
              <a:t>Community</a:t>
            </a:r>
            <a:endParaRPr sz="3000" b="0" dirty="0"/>
          </a:p>
        </p:txBody>
      </p:sp>
      <p:sp>
        <p:nvSpPr>
          <p:cNvPr id="152" name="Google Shape;152;p21"/>
          <p:cNvSpPr txBox="1">
            <a:spLocks noGrp="1"/>
          </p:cNvSpPr>
          <p:nvPr>
            <p:ph type="body" idx="1"/>
          </p:nvPr>
        </p:nvSpPr>
        <p:spPr>
          <a:xfrm>
            <a:off x="339213" y="1245128"/>
            <a:ext cx="8804787" cy="2743800"/>
          </a:xfrm>
          <a:prstGeom prst="rect">
            <a:avLst/>
          </a:prstGeom>
        </p:spPr>
        <p:txBody>
          <a:bodyPr spcFirstLastPara="1" wrap="square" lIns="91425" tIns="45700" rIns="91425" bIns="45700" anchor="t" anchorCtr="0">
            <a:noAutofit/>
          </a:bodyPr>
          <a:lstStyle/>
          <a:p>
            <a:pPr marL="0" lvl="0" indent="0" algn="l" rtl="0">
              <a:lnSpc>
                <a:spcPct val="80000"/>
              </a:lnSpc>
              <a:spcBef>
                <a:spcPts val="0"/>
              </a:spcBef>
              <a:spcAft>
                <a:spcPts val="0"/>
              </a:spcAft>
              <a:buClr>
                <a:schemeClr val="dk1"/>
              </a:buClr>
              <a:buSzPts val="2800"/>
              <a:buFont typeface="Arial"/>
              <a:buNone/>
            </a:pPr>
            <a:endParaRPr sz="1800" dirty="0"/>
          </a:p>
          <a:p>
            <a:pPr marL="0" lvl="0" indent="0" algn="l" rtl="0">
              <a:lnSpc>
                <a:spcPct val="80000"/>
              </a:lnSpc>
              <a:spcBef>
                <a:spcPts val="0"/>
              </a:spcBef>
              <a:spcAft>
                <a:spcPts val="0"/>
              </a:spcAft>
              <a:buClr>
                <a:schemeClr val="dk1"/>
              </a:buClr>
              <a:buSzPts val="2800"/>
              <a:buFont typeface="Arial"/>
              <a:buNone/>
            </a:pPr>
            <a:r>
              <a:rPr lang="en-GB" sz="1800" b="1" dirty="0"/>
              <a:t>Building the community</a:t>
            </a:r>
            <a:r>
              <a:rPr lang="en-GB" sz="1800" dirty="0"/>
              <a:t>: Students’ no matter where they are, still want to experience the Manchester </a:t>
            </a:r>
            <a:r>
              <a:rPr lang="en-GB" sz="1800" dirty="0" smtClean="0"/>
              <a:t>buzz. Especially </a:t>
            </a:r>
            <a:r>
              <a:rPr lang="en-GB" sz="1800" dirty="0"/>
              <a:t>for our first year UG students, a sense of belonging within their academic community will play a crucial part in their second semester experience. Any on campus activity will help to foster and build on this greatly. </a:t>
            </a:r>
            <a:endParaRPr sz="1800" dirty="0"/>
          </a:p>
          <a:p>
            <a:pPr marL="0" lvl="0" indent="0" algn="l" rtl="0">
              <a:lnSpc>
                <a:spcPct val="80000"/>
              </a:lnSpc>
              <a:spcBef>
                <a:spcPts val="0"/>
              </a:spcBef>
              <a:spcAft>
                <a:spcPts val="0"/>
              </a:spcAft>
              <a:buClr>
                <a:schemeClr val="dk1"/>
              </a:buClr>
              <a:buSzPts val="2800"/>
              <a:buFont typeface="Arial"/>
              <a:buNone/>
            </a:pPr>
            <a:endParaRPr sz="1800" dirty="0"/>
          </a:p>
          <a:p>
            <a:pPr marL="0" lvl="0" indent="0" algn="l" rtl="0">
              <a:lnSpc>
                <a:spcPct val="80000"/>
              </a:lnSpc>
              <a:spcBef>
                <a:spcPts val="0"/>
              </a:spcBef>
              <a:spcAft>
                <a:spcPts val="0"/>
              </a:spcAft>
              <a:buClr>
                <a:schemeClr val="dk1"/>
              </a:buClr>
              <a:buSzPts val="2800"/>
              <a:buFont typeface="Arial"/>
              <a:buNone/>
            </a:pPr>
            <a:r>
              <a:rPr lang="en-GB" sz="1800" dirty="0"/>
              <a:t>Students acknowledged a shift in attitude, from believing that University connections can only come from face-to-face activity, to accepting that a blended approach could still keep them feel as though they are connected/a ‘part’ of the University. For example, students appreciated the flexibility of online lectures with the sense of community of being able to dial in to a synchronous Q&amp;A with staff.</a:t>
            </a:r>
            <a:endParaRPr sz="1800" dirty="0"/>
          </a:p>
          <a:p>
            <a:pPr marL="0" lvl="0" indent="0" algn="l" rtl="0">
              <a:lnSpc>
                <a:spcPct val="80000"/>
              </a:lnSpc>
              <a:spcBef>
                <a:spcPts val="0"/>
              </a:spcBef>
              <a:spcAft>
                <a:spcPts val="0"/>
              </a:spcAft>
              <a:buClr>
                <a:schemeClr val="dk1"/>
              </a:buClr>
              <a:buSzPts val="2800"/>
              <a:buFont typeface="Arial"/>
              <a:buNone/>
            </a:pPr>
            <a:endParaRPr sz="1800" dirty="0"/>
          </a:p>
          <a:p>
            <a:pPr marL="0" lvl="0" indent="0" algn="l" rtl="0">
              <a:lnSpc>
                <a:spcPct val="80000"/>
              </a:lnSpc>
              <a:spcBef>
                <a:spcPts val="0"/>
              </a:spcBef>
              <a:spcAft>
                <a:spcPts val="0"/>
              </a:spcAft>
              <a:buClr>
                <a:schemeClr val="dk1"/>
              </a:buClr>
              <a:buSzPts val="2800"/>
              <a:buFont typeface="Arial"/>
              <a:buNone/>
            </a:pPr>
            <a:r>
              <a:rPr lang="en-GB" sz="1800" b="1" dirty="0"/>
              <a:t>Work life balance:</a:t>
            </a:r>
            <a:r>
              <a:rPr lang="en-GB" sz="1800" dirty="0"/>
              <a:t> This year has shown how flexibility can be beneficial for many students’ experiences, whilst we look at this we need to consider the impact this may have on developing a sense of belonging and making connections for all demographics of students at University. If students decide to study remotely as opposed to on campus, we need to create peer support groups to support this student cohort. </a:t>
            </a:r>
            <a:endParaRPr sz="1800" dirty="0"/>
          </a:p>
          <a:p>
            <a:pPr marL="0" lvl="0" indent="0" algn="l" rtl="0">
              <a:lnSpc>
                <a:spcPct val="80000"/>
              </a:lnSpc>
              <a:spcBef>
                <a:spcPts val="0"/>
              </a:spcBef>
              <a:spcAft>
                <a:spcPts val="0"/>
              </a:spcAft>
              <a:buClr>
                <a:schemeClr val="dk1"/>
              </a:buClr>
              <a:buSzPts val="2800"/>
              <a:buFont typeface="Arial"/>
              <a:buNone/>
            </a:pPr>
            <a:endParaRPr sz="1800" dirty="0"/>
          </a:p>
          <a:p>
            <a:pPr marL="0" lvl="0" indent="0" algn="l" rtl="0">
              <a:lnSpc>
                <a:spcPct val="80000"/>
              </a:lnSpc>
              <a:spcBef>
                <a:spcPts val="0"/>
              </a:spcBef>
              <a:spcAft>
                <a:spcPts val="0"/>
              </a:spcAft>
              <a:buClr>
                <a:schemeClr val="dk1"/>
              </a:buClr>
              <a:buSzPts val="2800"/>
              <a:buFont typeface="Arial"/>
              <a:buNone/>
            </a:pPr>
            <a:r>
              <a:rPr lang="en-GB" sz="1800" b="1" dirty="0"/>
              <a:t>Authentic relationships:</a:t>
            </a:r>
            <a:r>
              <a:rPr lang="en-GB" sz="1800" dirty="0"/>
              <a:t> How do we create relationships in a natural, informal way. From creating small study groups, zoom watchalongs, to building course identity through Societies and Peer Support. Ahead of Semester 2 &amp; the future, how do we translate this to on-campus /blended, yet inclusive, experiences.</a:t>
            </a:r>
            <a:endParaRPr sz="1800" dirty="0"/>
          </a:p>
          <a:p>
            <a:pPr marL="0" lvl="0" indent="0" algn="l" rtl="0">
              <a:lnSpc>
                <a:spcPct val="80000"/>
              </a:lnSpc>
              <a:spcBef>
                <a:spcPts val="0"/>
              </a:spcBef>
              <a:spcAft>
                <a:spcPts val="0"/>
              </a:spcAft>
              <a:buClr>
                <a:schemeClr val="dk1"/>
              </a:buClr>
              <a:buSzPts val="2800"/>
              <a:buFont typeface="Arial"/>
              <a:buNone/>
            </a:pPr>
            <a:endParaRPr sz="1500" dirty="0"/>
          </a:p>
          <a:p>
            <a:pPr marL="0" lvl="0" indent="0" algn="l" rtl="0">
              <a:spcBef>
                <a:spcPts val="560"/>
              </a:spcBef>
              <a:spcAft>
                <a:spcPts val="0"/>
              </a:spcAft>
              <a:buNone/>
            </a:pPr>
            <a:endParaRPr sz="1500"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1967</Words>
  <Application>Microsoft Office PowerPoint</Application>
  <PresentationFormat>On-screen Show (4:3)</PresentationFormat>
  <Paragraphs>199</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PowerPoint Presentation</vt:lpstr>
      <vt:lpstr>Context &amp; Approach </vt:lpstr>
      <vt:lpstr>Context &amp; Approach  </vt:lpstr>
      <vt:lpstr>Workshop Design </vt:lpstr>
      <vt:lpstr>Results- 4 Key Themes </vt:lpstr>
      <vt:lpstr>Choice </vt:lpstr>
      <vt:lpstr>Communication</vt:lpstr>
      <vt:lpstr>Campus Safety</vt:lpstr>
      <vt:lpstr>Community</vt:lpstr>
      <vt:lpstr>Conclusions </vt:lpstr>
      <vt:lpstr>Final Thoughts and What's Next? </vt:lpstr>
      <vt:lpstr>Appendix 1: Respondents Breakdown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Chloe Salins</dc:creator>
  <cp:lastModifiedBy>Isabella Fairclough</cp:lastModifiedBy>
  <cp:revision>10</cp:revision>
  <dcterms:modified xsi:type="dcterms:W3CDTF">2021-01-20T12:28:15Z</dcterms:modified>
</cp:coreProperties>
</file>