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9.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1.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9521" r:id="rId3"/>
    <p:sldMasterId id="2147499778" r:id="rId4"/>
    <p:sldMasterId id="2147500295" r:id="rId5"/>
    <p:sldMasterId id="2147500301" r:id="rId6"/>
    <p:sldMasterId id="2147500306" r:id="rId7"/>
    <p:sldMasterId id="2147500327" r:id="rId8"/>
    <p:sldMasterId id="2147500333" r:id="rId9"/>
    <p:sldMasterId id="2147500613" r:id="rId10"/>
    <p:sldMasterId id="2147500619" r:id="rId11"/>
    <p:sldMasterId id="2147500637" r:id="rId12"/>
    <p:sldMasterId id="2147500656" r:id="rId13"/>
    <p:sldMasterId id="2147500843" r:id="rId14"/>
    <p:sldMasterId id="2147500850" r:id="rId15"/>
    <p:sldMasterId id="2147501393" r:id="rId16"/>
    <p:sldMasterId id="2147501400" r:id="rId17"/>
    <p:sldMasterId id="2147501611" r:id="rId18"/>
    <p:sldMasterId id="2147502022" r:id="rId19"/>
    <p:sldMasterId id="2147502026" r:id="rId20"/>
  </p:sldMasterIdLst>
  <p:notesMasterIdLst>
    <p:notesMasterId r:id="rId71"/>
  </p:notesMasterIdLst>
  <p:handoutMasterIdLst>
    <p:handoutMasterId r:id="rId72"/>
  </p:handoutMasterIdLst>
  <p:sldIdLst>
    <p:sldId id="1418" r:id="rId21"/>
    <p:sldId id="1444" r:id="rId22"/>
    <p:sldId id="1440" r:id="rId23"/>
    <p:sldId id="1429" r:id="rId24"/>
    <p:sldId id="1398" r:id="rId25"/>
    <p:sldId id="1412" r:id="rId26"/>
    <p:sldId id="1419" r:id="rId27"/>
    <p:sldId id="1401" r:id="rId28"/>
    <p:sldId id="1437" r:id="rId29"/>
    <p:sldId id="1438" r:id="rId30"/>
    <p:sldId id="1441" r:id="rId31"/>
    <p:sldId id="1354" r:id="rId32"/>
    <p:sldId id="1327" r:id="rId33"/>
    <p:sldId id="1328" r:id="rId34"/>
    <p:sldId id="1329" r:id="rId35"/>
    <p:sldId id="1342" r:id="rId36"/>
    <p:sldId id="1445" r:id="rId37"/>
    <p:sldId id="1442" r:id="rId38"/>
    <p:sldId id="1420" r:id="rId39"/>
    <p:sldId id="1371" r:id="rId40"/>
    <p:sldId id="1416" r:id="rId41"/>
    <p:sldId id="1417" r:id="rId42"/>
    <p:sldId id="1373" r:id="rId43"/>
    <p:sldId id="1375" r:id="rId44"/>
    <p:sldId id="1356" r:id="rId45"/>
    <p:sldId id="1362" r:id="rId46"/>
    <p:sldId id="1402" r:id="rId47"/>
    <p:sldId id="1403" r:id="rId48"/>
    <p:sldId id="1404" r:id="rId49"/>
    <p:sldId id="1363" r:id="rId50"/>
    <p:sldId id="1370" r:id="rId51"/>
    <p:sldId id="1382" r:id="rId52"/>
    <p:sldId id="1376" r:id="rId53"/>
    <p:sldId id="1381" r:id="rId54"/>
    <p:sldId id="1377" r:id="rId55"/>
    <p:sldId id="1378" r:id="rId56"/>
    <p:sldId id="1360" r:id="rId57"/>
    <p:sldId id="1385" r:id="rId58"/>
    <p:sldId id="1366" r:id="rId59"/>
    <p:sldId id="1372" r:id="rId60"/>
    <p:sldId id="1443" r:id="rId61"/>
    <p:sldId id="1432" r:id="rId62"/>
    <p:sldId id="1431" r:id="rId63"/>
    <p:sldId id="1439" r:id="rId64"/>
    <p:sldId id="1434" r:id="rId65"/>
    <p:sldId id="1435" r:id="rId66"/>
    <p:sldId id="1433" r:id="rId67"/>
    <p:sldId id="1424" r:id="rId68"/>
    <p:sldId id="1388" r:id="rId69"/>
    <p:sldId id="1415" r:id="rId70"/>
  </p:sldIdLst>
  <p:sldSz cx="12192000" cy="6858000"/>
  <p:notesSz cx="6797675" cy="9928225"/>
  <p:defaultTextStyle>
    <a:defPPr>
      <a:defRPr lang="en-GB"/>
    </a:defPPr>
    <a:lvl1pPr algn="l" rtl="0" eaLnBrk="0" fontAlgn="base" hangingPunct="0">
      <a:spcBef>
        <a:spcPct val="0"/>
      </a:spcBef>
      <a:spcAft>
        <a:spcPct val="0"/>
      </a:spcAft>
      <a:defRPr sz="36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36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b="1" kern="1200">
        <a:solidFill>
          <a:schemeClr val="tx1"/>
        </a:solidFill>
        <a:latin typeface="Arial" panose="020B0604020202020204" pitchFamily="34" charset="0"/>
        <a:ea typeface="+mn-ea"/>
        <a:cs typeface="+mn-cs"/>
      </a:defRPr>
    </a:lvl5pPr>
    <a:lvl6pPr marL="2286000" algn="l" defTabSz="914400" rtl="0" eaLnBrk="1" latinLnBrk="0" hangingPunct="1">
      <a:defRPr sz="3600" b="1" kern="1200">
        <a:solidFill>
          <a:schemeClr val="tx1"/>
        </a:solidFill>
        <a:latin typeface="Arial" panose="020B0604020202020204" pitchFamily="34" charset="0"/>
        <a:ea typeface="+mn-ea"/>
        <a:cs typeface="+mn-cs"/>
      </a:defRPr>
    </a:lvl6pPr>
    <a:lvl7pPr marL="2743200" algn="l" defTabSz="914400" rtl="0" eaLnBrk="1" latinLnBrk="0" hangingPunct="1">
      <a:defRPr sz="3600" b="1" kern="1200">
        <a:solidFill>
          <a:schemeClr val="tx1"/>
        </a:solidFill>
        <a:latin typeface="Arial" panose="020B0604020202020204" pitchFamily="34" charset="0"/>
        <a:ea typeface="+mn-ea"/>
        <a:cs typeface="+mn-cs"/>
      </a:defRPr>
    </a:lvl7pPr>
    <a:lvl8pPr marL="3200400" algn="l" defTabSz="914400" rtl="0" eaLnBrk="1" latinLnBrk="0" hangingPunct="1">
      <a:defRPr sz="3600" b="1" kern="1200">
        <a:solidFill>
          <a:schemeClr val="tx1"/>
        </a:solidFill>
        <a:latin typeface="Arial" panose="020B0604020202020204" pitchFamily="34" charset="0"/>
        <a:ea typeface="+mn-ea"/>
        <a:cs typeface="+mn-cs"/>
      </a:defRPr>
    </a:lvl8pPr>
    <a:lvl9pPr marL="3657600" algn="l" defTabSz="914400" rtl="0" eaLnBrk="1" latinLnBrk="0" hangingPunct="1">
      <a:defRPr sz="36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412">
          <p15:clr>
            <a:srgbClr val="A4A3A4"/>
          </p15:clr>
        </p15:guide>
        <p15:guide id="2" pos="2307">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FFCC"/>
    <a:srgbClr val="CCECFF"/>
    <a:srgbClr val="3399FF"/>
    <a:srgbClr val="3189CB"/>
    <a:srgbClr val="00458A"/>
    <a:srgbClr val="99CCFF"/>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77D872-91A1-4788-B80D-3CF488DDFFC5}" v="1" dt="2023-08-01T10:08:43.9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1" autoAdjust="0"/>
    <p:restoredTop sz="94343" autoAdjust="0"/>
  </p:normalViewPr>
  <p:slideViewPr>
    <p:cSldViewPr snapToGrid="0">
      <p:cViewPr varScale="1">
        <p:scale>
          <a:sx n="74" d="100"/>
          <a:sy n="74" d="100"/>
        </p:scale>
        <p:origin x="84" y="570"/>
      </p:cViewPr>
      <p:guideLst>
        <p:guide orient="horz" pos="1412"/>
        <p:guide pos="2307"/>
      </p:guideLst>
    </p:cSldViewPr>
  </p:slideViewPr>
  <p:outlineViewPr>
    <p:cViewPr>
      <p:scale>
        <a:sx n="33" d="100"/>
        <a:sy n="33" d="100"/>
      </p:scale>
      <p:origin x="0" y="-8088"/>
    </p:cViewPr>
  </p:outlineViewPr>
  <p:notesTextViewPr>
    <p:cViewPr>
      <p:scale>
        <a:sx n="3" d="2"/>
        <a:sy n="3" d="2"/>
      </p:scale>
      <p:origin x="0" y="0"/>
    </p:cViewPr>
  </p:notesTextViewPr>
  <p:sorterViewPr>
    <p:cViewPr>
      <p:scale>
        <a:sx n="98" d="100"/>
        <a:sy n="98" d="100"/>
      </p:scale>
      <p:origin x="0" y="0"/>
    </p:cViewPr>
  </p:sorterViewPr>
  <p:notesViewPr>
    <p:cSldViewPr snapToGrid="0">
      <p:cViewPr>
        <p:scale>
          <a:sx n="75" d="100"/>
          <a:sy n="75" d="100"/>
        </p:scale>
        <p:origin x="2168" y="3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1.xml"/><Relationship Id="rId18" Type="http://schemas.openxmlformats.org/officeDocument/2006/relationships/slideMaster" Target="slideMasters/slideMaster16.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5.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Master" Target="slideMasters/slideMaster14.xml"/><Relationship Id="rId29" Type="http://schemas.openxmlformats.org/officeDocument/2006/relationships/slide" Target="slides/slide9.xml"/><Relationship Id="rId11" Type="http://schemas.openxmlformats.org/officeDocument/2006/relationships/slideMaster" Target="slideMasters/slideMaster9.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viewProps" Target="viewProps.xml"/><Relationship Id="rId5" Type="http://schemas.openxmlformats.org/officeDocument/2006/relationships/slideMaster" Target="slideMasters/slideMaster3.xml"/><Relationship Id="rId15" Type="http://schemas.openxmlformats.org/officeDocument/2006/relationships/slideMaster" Target="slideMasters/slideMaster13.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61" Type="http://schemas.openxmlformats.org/officeDocument/2006/relationships/slide" Target="slides/slide41.xml"/><Relationship Id="rId10" Type="http://schemas.openxmlformats.org/officeDocument/2006/relationships/slideMaster" Target="slideMasters/slideMaster8.xml"/><Relationship Id="rId19" Type="http://schemas.openxmlformats.org/officeDocument/2006/relationships/slideMaster" Target="slideMasters/slideMaster17.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Master" Target="slideMasters/slideMaster12.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microsoft.com/office/2016/11/relationships/changesInfo" Target="changesInfos/changesInfo1.xml"/><Relationship Id="rId8" Type="http://schemas.openxmlformats.org/officeDocument/2006/relationships/slideMaster" Target="slideMasters/slideMaster6.xml"/><Relationship Id="rId51" Type="http://schemas.openxmlformats.org/officeDocument/2006/relationships/slide" Target="slides/slide31.xml"/><Relationship Id="rId72" Type="http://schemas.openxmlformats.org/officeDocument/2006/relationships/handoutMaster" Target="handoutMasters/handoutMaster1.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Master" Target="slideMasters/slideMaster15.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18.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ryn Rodway" userId="eb1f5484-34a6-49e8-b07b-27ddd2a27ec9" providerId="ADAL" clId="{CF495021-DF37-41DC-9916-86E27F5E27BC}"/>
    <pc:docChg chg="custSel modSld delMainMaster">
      <pc:chgData name="Cathryn Rodway" userId="eb1f5484-34a6-49e8-b07b-27ddd2a27ec9" providerId="ADAL" clId="{CF495021-DF37-41DC-9916-86E27F5E27BC}" dt="2023-07-14T10:58:47.247" v="72" actId="1076"/>
      <pc:docMkLst>
        <pc:docMk/>
      </pc:docMkLst>
      <pc:sldChg chg="modSp">
        <pc:chgData name="Cathryn Rodway" userId="eb1f5484-34a6-49e8-b07b-27ddd2a27ec9" providerId="ADAL" clId="{CF495021-DF37-41DC-9916-86E27F5E27BC}" dt="2023-07-14T10:58:47.247" v="72" actId="1076"/>
        <pc:sldMkLst>
          <pc:docMk/>
          <pc:sldMk cId="0" sldId="1360"/>
        </pc:sldMkLst>
        <pc:picChg chg="mod">
          <ac:chgData name="Cathryn Rodway" userId="eb1f5484-34a6-49e8-b07b-27ddd2a27ec9" providerId="ADAL" clId="{CF495021-DF37-41DC-9916-86E27F5E27BC}" dt="2023-07-14T10:58:47.247" v="72" actId="1076"/>
          <ac:picMkLst>
            <pc:docMk/>
            <pc:sldMk cId="0" sldId="1360"/>
            <ac:picMk id="157700" creationId="{EE835AB1-3B15-978A-6CF2-79DC8E470CC9}"/>
          </ac:picMkLst>
        </pc:picChg>
      </pc:sldChg>
      <pc:sldChg chg="modSp">
        <pc:chgData name="Cathryn Rodway" userId="eb1f5484-34a6-49e8-b07b-27ddd2a27ec9" providerId="ADAL" clId="{CF495021-DF37-41DC-9916-86E27F5E27BC}" dt="2023-07-14T10:58:30.680" v="71" actId="1076"/>
        <pc:sldMkLst>
          <pc:docMk/>
          <pc:sldMk cId="0" sldId="1363"/>
        </pc:sldMkLst>
        <pc:spChg chg="mod">
          <ac:chgData name="Cathryn Rodway" userId="eb1f5484-34a6-49e8-b07b-27ddd2a27ec9" providerId="ADAL" clId="{CF495021-DF37-41DC-9916-86E27F5E27BC}" dt="2023-07-14T10:58:30.680" v="71" actId="1076"/>
          <ac:spMkLst>
            <pc:docMk/>
            <pc:sldMk cId="0" sldId="1363"/>
            <ac:spMk id="148484" creationId="{07744DE7-0B85-963F-A9F0-F3934458A979}"/>
          </ac:spMkLst>
        </pc:spChg>
        <pc:picChg chg="mod">
          <ac:chgData name="Cathryn Rodway" userId="eb1f5484-34a6-49e8-b07b-27ddd2a27ec9" providerId="ADAL" clId="{CF495021-DF37-41DC-9916-86E27F5E27BC}" dt="2023-07-14T10:58:23.999" v="69" actId="1076"/>
          <ac:picMkLst>
            <pc:docMk/>
            <pc:sldMk cId="0" sldId="1363"/>
            <ac:picMk id="148482" creationId="{A1E976F7-664E-F1AF-1BF5-42F2DE739C51}"/>
          </ac:picMkLst>
        </pc:picChg>
        <pc:picChg chg="mod">
          <ac:chgData name="Cathryn Rodway" userId="eb1f5484-34a6-49e8-b07b-27ddd2a27ec9" providerId="ADAL" clId="{CF495021-DF37-41DC-9916-86E27F5E27BC}" dt="2023-07-14T10:58:26.423" v="70" actId="1076"/>
          <ac:picMkLst>
            <pc:docMk/>
            <pc:sldMk cId="0" sldId="1363"/>
            <ac:picMk id="148485" creationId="{B4642540-93F7-DA77-6831-79CD877B7DE1}"/>
          </ac:picMkLst>
        </pc:picChg>
      </pc:sldChg>
      <pc:sldChg chg="modSp">
        <pc:chgData name="Cathryn Rodway" userId="eb1f5484-34a6-49e8-b07b-27ddd2a27ec9" providerId="ADAL" clId="{CF495021-DF37-41DC-9916-86E27F5E27BC}" dt="2023-07-14T10:57:16.095" v="66" actId="1076"/>
        <pc:sldMkLst>
          <pc:docMk/>
          <pc:sldMk cId="0" sldId="1373"/>
        </pc:sldMkLst>
        <pc:spChg chg="mod">
          <ac:chgData name="Cathryn Rodway" userId="eb1f5484-34a6-49e8-b07b-27ddd2a27ec9" providerId="ADAL" clId="{CF495021-DF37-41DC-9916-86E27F5E27BC}" dt="2023-07-14T10:57:14.303" v="65" actId="1076"/>
          <ac:spMkLst>
            <pc:docMk/>
            <pc:sldMk cId="0" sldId="1373"/>
            <ac:spMk id="140292" creationId="{618F550B-DA6B-9470-E317-5E7B8D56E482}"/>
          </ac:spMkLst>
        </pc:spChg>
        <pc:picChg chg="mod">
          <ac:chgData name="Cathryn Rodway" userId="eb1f5484-34a6-49e8-b07b-27ddd2a27ec9" providerId="ADAL" clId="{CF495021-DF37-41DC-9916-86E27F5E27BC}" dt="2023-07-14T10:57:16.095" v="66" actId="1076"/>
          <ac:picMkLst>
            <pc:docMk/>
            <pc:sldMk cId="0" sldId="1373"/>
            <ac:picMk id="140291" creationId="{54818690-3023-098A-727F-7AB4E8D44036}"/>
          </ac:picMkLst>
        </pc:picChg>
      </pc:sldChg>
      <pc:sldChg chg="modSp">
        <pc:chgData name="Cathryn Rodway" userId="eb1f5484-34a6-49e8-b07b-27ddd2a27ec9" providerId="ADAL" clId="{CF495021-DF37-41DC-9916-86E27F5E27BC}" dt="2023-07-14T10:58:01.950" v="68" actId="1076"/>
        <pc:sldMkLst>
          <pc:docMk/>
          <pc:sldMk cId="0" sldId="1375"/>
        </pc:sldMkLst>
        <pc:spChg chg="mod">
          <ac:chgData name="Cathryn Rodway" userId="eb1f5484-34a6-49e8-b07b-27ddd2a27ec9" providerId="ADAL" clId="{CF495021-DF37-41DC-9916-86E27F5E27BC}" dt="2023-07-14T10:58:00.310" v="67" actId="1076"/>
          <ac:spMkLst>
            <pc:docMk/>
            <pc:sldMk cId="0" sldId="1375"/>
            <ac:spMk id="141316" creationId="{12EB9328-FCC2-D17E-F47E-D1665D9A49DE}"/>
          </ac:spMkLst>
        </pc:spChg>
        <pc:picChg chg="mod">
          <ac:chgData name="Cathryn Rodway" userId="eb1f5484-34a6-49e8-b07b-27ddd2a27ec9" providerId="ADAL" clId="{CF495021-DF37-41DC-9916-86E27F5E27BC}" dt="2023-07-14T10:58:01.950" v="68" actId="1076"/>
          <ac:picMkLst>
            <pc:docMk/>
            <pc:sldMk cId="0" sldId="1375"/>
            <ac:picMk id="141315" creationId="{F3433BB6-7078-941C-F976-1CA3AA71317C}"/>
          </ac:picMkLst>
        </pc:picChg>
      </pc:sldChg>
      <pc:sldChg chg="modNotesTx">
        <pc:chgData name="Cathryn Rodway" userId="eb1f5484-34a6-49e8-b07b-27ddd2a27ec9" providerId="ADAL" clId="{CF495021-DF37-41DC-9916-86E27F5E27BC}" dt="2023-07-14T10:56:25.326" v="64" actId="6549"/>
        <pc:sldMkLst>
          <pc:docMk/>
          <pc:sldMk cId="0" sldId="1429"/>
        </pc:sldMkLst>
      </pc:sldChg>
      <pc:sldMasterChg chg="del delSldLayout">
        <pc:chgData name="Cathryn Rodway" userId="eb1f5484-34a6-49e8-b07b-27ddd2a27ec9" providerId="ADAL" clId="{CF495021-DF37-41DC-9916-86E27F5E27BC}" dt="2023-07-14T10:56:13.930" v="63" actId="2696"/>
        <pc:sldMasterMkLst>
          <pc:docMk/>
          <pc:sldMasterMk cId="0" sldId="2147491808"/>
        </pc:sldMasterMkLst>
        <pc:sldLayoutChg chg="del">
          <pc:chgData name="Cathryn Rodway" userId="eb1f5484-34a6-49e8-b07b-27ddd2a27ec9" providerId="ADAL" clId="{CF495021-DF37-41DC-9916-86E27F5E27BC}" dt="2023-07-14T10:56:13.930" v="62" actId="2696"/>
          <pc:sldLayoutMkLst>
            <pc:docMk/>
            <pc:sldMasterMk cId="0" sldId="2147491808"/>
            <pc:sldLayoutMk cId="2168171926" sldId="2147502681"/>
          </pc:sldLayoutMkLst>
        </pc:sldLayoutChg>
      </pc:sldMasterChg>
      <pc:sldMasterChg chg="del delSldLayout">
        <pc:chgData name="Cathryn Rodway" userId="eb1f5484-34a6-49e8-b07b-27ddd2a27ec9" providerId="ADAL" clId="{CF495021-DF37-41DC-9916-86E27F5E27BC}" dt="2023-07-14T10:56:13.335" v="6" actId="2696"/>
        <pc:sldMasterMkLst>
          <pc:docMk/>
          <pc:sldMasterMk cId="0" sldId="2147493887"/>
        </pc:sldMasterMkLst>
        <pc:sldLayoutChg chg="del">
          <pc:chgData name="Cathryn Rodway" userId="eb1f5484-34a6-49e8-b07b-27ddd2a27ec9" providerId="ADAL" clId="{CF495021-DF37-41DC-9916-86E27F5E27BC}" dt="2023-07-14T10:56:13.335" v="3" actId="2696"/>
          <pc:sldLayoutMkLst>
            <pc:docMk/>
            <pc:sldMasterMk cId="0" sldId="2147493887"/>
            <pc:sldLayoutMk cId="3956957422" sldId="2147502539"/>
          </pc:sldLayoutMkLst>
        </pc:sldLayoutChg>
        <pc:sldLayoutChg chg="del">
          <pc:chgData name="Cathryn Rodway" userId="eb1f5484-34a6-49e8-b07b-27ddd2a27ec9" providerId="ADAL" clId="{CF495021-DF37-41DC-9916-86E27F5E27BC}" dt="2023-07-14T10:56:13.335" v="0" actId="2696"/>
          <pc:sldLayoutMkLst>
            <pc:docMk/>
            <pc:sldMasterMk cId="0" sldId="2147493887"/>
            <pc:sldLayoutMk cId="4091776371" sldId="2147502607"/>
          </pc:sldLayoutMkLst>
        </pc:sldLayoutChg>
        <pc:sldLayoutChg chg="del">
          <pc:chgData name="Cathryn Rodway" userId="eb1f5484-34a6-49e8-b07b-27ddd2a27ec9" providerId="ADAL" clId="{CF495021-DF37-41DC-9916-86E27F5E27BC}" dt="2023-07-14T10:56:13.335" v="1" actId="2696"/>
          <pc:sldLayoutMkLst>
            <pc:docMk/>
            <pc:sldMasterMk cId="0" sldId="2147493887"/>
            <pc:sldLayoutMk cId="249434622" sldId="2147502608"/>
          </pc:sldLayoutMkLst>
        </pc:sldLayoutChg>
        <pc:sldLayoutChg chg="del">
          <pc:chgData name="Cathryn Rodway" userId="eb1f5484-34a6-49e8-b07b-27ddd2a27ec9" providerId="ADAL" clId="{CF495021-DF37-41DC-9916-86E27F5E27BC}" dt="2023-07-14T10:56:13.335" v="2" actId="2696"/>
          <pc:sldLayoutMkLst>
            <pc:docMk/>
            <pc:sldMasterMk cId="0" sldId="2147493887"/>
            <pc:sldLayoutMk cId="2313738641" sldId="2147502609"/>
          </pc:sldLayoutMkLst>
        </pc:sldLayoutChg>
        <pc:sldLayoutChg chg="del">
          <pc:chgData name="Cathryn Rodway" userId="eb1f5484-34a6-49e8-b07b-27ddd2a27ec9" providerId="ADAL" clId="{CF495021-DF37-41DC-9916-86E27F5E27BC}" dt="2023-07-14T10:56:13.335" v="4" actId="2696"/>
          <pc:sldLayoutMkLst>
            <pc:docMk/>
            <pc:sldMasterMk cId="0" sldId="2147493887"/>
            <pc:sldLayoutMk cId="4285461724" sldId="2147502610"/>
          </pc:sldLayoutMkLst>
        </pc:sldLayoutChg>
        <pc:sldLayoutChg chg="del">
          <pc:chgData name="Cathryn Rodway" userId="eb1f5484-34a6-49e8-b07b-27ddd2a27ec9" providerId="ADAL" clId="{CF495021-DF37-41DC-9916-86E27F5E27BC}" dt="2023-07-14T10:56:13.335" v="5" actId="2696"/>
          <pc:sldLayoutMkLst>
            <pc:docMk/>
            <pc:sldMasterMk cId="0" sldId="2147493887"/>
            <pc:sldLayoutMk cId="2381352865" sldId="2147502611"/>
          </pc:sldLayoutMkLst>
        </pc:sldLayoutChg>
      </pc:sldMasterChg>
      <pc:sldMasterChg chg="del delSldLayout">
        <pc:chgData name="Cathryn Rodway" userId="eb1f5484-34a6-49e8-b07b-27ddd2a27ec9" providerId="ADAL" clId="{CF495021-DF37-41DC-9916-86E27F5E27BC}" dt="2023-07-14T10:56:13.619" v="34" actId="2696"/>
        <pc:sldMasterMkLst>
          <pc:docMk/>
          <pc:sldMasterMk cId="0" sldId="2147495527"/>
        </pc:sldMasterMkLst>
        <pc:sldLayoutChg chg="del">
          <pc:chgData name="Cathryn Rodway" userId="eb1f5484-34a6-49e8-b07b-27ddd2a27ec9" providerId="ADAL" clId="{CF495021-DF37-41DC-9916-86E27F5E27BC}" dt="2023-07-14T10:56:13.382" v="20" actId="2696"/>
          <pc:sldLayoutMkLst>
            <pc:docMk/>
            <pc:sldMasterMk cId="0" sldId="2147495527"/>
            <pc:sldLayoutMk cId="2304194440" sldId="2147502612"/>
          </pc:sldLayoutMkLst>
        </pc:sldLayoutChg>
        <pc:sldLayoutChg chg="del">
          <pc:chgData name="Cathryn Rodway" userId="eb1f5484-34a6-49e8-b07b-27ddd2a27ec9" providerId="ADAL" clId="{CF495021-DF37-41DC-9916-86E27F5E27BC}" dt="2023-07-14T10:56:13.398" v="21" actId="2696"/>
          <pc:sldLayoutMkLst>
            <pc:docMk/>
            <pc:sldMasterMk cId="0" sldId="2147495527"/>
            <pc:sldLayoutMk cId="1356095380" sldId="2147502613"/>
          </pc:sldLayoutMkLst>
        </pc:sldLayoutChg>
        <pc:sldLayoutChg chg="del">
          <pc:chgData name="Cathryn Rodway" userId="eb1f5484-34a6-49e8-b07b-27ddd2a27ec9" providerId="ADAL" clId="{CF495021-DF37-41DC-9916-86E27F5E27BC}" dt="2023-07-14T10:56:13.398" v="22" actId="2696"/>
          <pc:sldLayoutMkLst>
            <pc:docMk/>
            <pc:sldMasterMk cId="0" sldId="2147495527"/>
            <pc:sldLayoutMk cId="2418892562" sldId="2147502614"/>
          </pc:sldLayoutMkLst>
        </pc:sldLayoutChg>
        <pc:sldLayoutChg chg="del">
          <pc:chgData name="Cathryn Rodway" userId="eb1f5484-34a6-49e8-b07b-27ddd2a27ec9" providerId="ADAL" clId="{CF495021-DF37-41DC-9916-86E27F5E27BC}" dt="2023-07-14T10:56:13.398" v="23" actId="2696"/>
          <pc:sldLayoutMkLst>
            <pc:docMk/>
            <pc:sldMasterMk cId="0" sldId="2147495527"/>
            <pc:sldLayoutMk cId="2003240882" sldId="2147502615"/>
          </pc:sldLayoutMkLst>
        </pc:sldLayoutChg>
        <pc:sldLayoutChg chg="del">
          <pc:chgData name="Cathryn Rodway" userId="eb1f5484-34a6-49e8-b07b-27ddd2a27ec9" providerId="ADAL" clId="{CF495021-DF37-41DC-9916-86E27F5E27BC}" dt="2023-07-14T10:56:13.445" v="24" actId="2696"/>
          <pc:sldLayoutMkLst>
            <pc:docMk/>
            <pc:sldMasterMk cId="0" sldId="2147495527"/>
            <pc:sldLayoutMk cId="1661173497" sldId="2147502616"/>
          </pc:sldLayoutMkLst>
        </pc:sldLayoutChg>
        <pc:sldLayoutChg chg="del">
          <pc:chgData name="Cathryn Rodway" userId="eb1f5484-34a6-49e8-b07b-27ddd2a27ec9" providerId="ADAL" clId="{CF495021-DF37-41DC-9916-86E27F5E27BC}" dt="2023-07-14T10:56:13.482" v="25" actId="2696"/>
          <pc:sldLayoutMkLst>
            <pc:docMk/>
            <pc:sldMasterMk cId="0" sldId="2147495527"/>
            <pc:sldLayoutMk cId="3269752457" sldId="2147502617"/>
          </pc:sldLayoutMkLst>
        </pc:sldLayoutChg>
        <pc:sldLayoutChg chg="del">
          <pc:chgData name="Cathryn Rodway" userId="eb1f5484-34a6-49e8-b07b-27ddd2a27ec9" providerId="ADAL" clId="{CF495021-DF37-41DC-9916-86E27F5E27BC}" dt="2023-07-14T10:56:13.514" v="26" actId="2696"/>
          <pc:sldLayoutMkLst>
            <pc:docMk/>
            <pc:sldMasterMk cId="0" sldId="2147495527"/>
            <pc:sldLayoutMk cId="1680522192" sldId="2147502618"/>
          </pc:sldLayoutMkLst>
        </pc:sldLayoutChg>
        <pc:sldLayoutChg chg="del">
          <pc:chgData name="Cathryn Rodway" userId="eb1f5484-34a6-49e8-b07b-27ddd2a27ec9" providerId="ADAL" clId="{CF495021-DF37-41DC-9916-86E27F5E27BC}" dt="2023-07-14T10:56:13.514" v="27" actId="2696"/>
          <pc:sldLayoutMkLst>
            <pc:docMk/>
            <pc:sldMasterMk cId="0" sldId="2147495527"/>
            <pc:sldLayoutMk cId="300430801" sldId="2147502619"/>
          </pc:sldLayoutMkLst>
        </pc:sldLayoutChg>
        <pc:sldLayoutChg chg="del">
          <pc:chgData name="Cathryn Rodway" userId="eb1f5484-34a6-49e8-b07b-27ddd2a27ec9" providerId="ADAL" clId="{CF495021-DF37-41DC-9916-86E27F5E27BC}" dt="2023-07-14T10:56:13.545" v="28" actId="2696"/>
          <pc:sldLayoutMkLst>
            <pc:docMk/>
            <pc:sldMasterMk cId="0" sldId="2147495527"/>
            <pc:sldLayoutMk cId="3072467888" sldId="2147502620"/>
          </pc:sldLayoutMkLst>
        </pc:sldLayoutChg>
        <pc:sldLayoutChg chg="del">
          <pc:chgData name="Cathryn Rodway" userId="eb1f5484-34a6-49e8-b07b-27ddd2a27ec9" providerId="ADAL" clId="{CF495021-DF37-41DC-9916-86E27F5E27BC}" dt="2023-07-14T10:56:13.600" v="29" actId="2696"/>
          <pc:sldLayoutMkLst>
            <pc:docMk/>
            <pc:sldMasterMk cId="0" sldId="2147495527"/>
            <pc:sldLayoutMk cId="3680822403" sldId="2147502621"/>
          </pc:sldLayoutMkLst>
        </pc:sldLayoutChg>
        <pc:sldLayoutChg chg="del">
          <pc:chgData name="Cathryn Rodway" userId="eb1f5484-34a6-49e8-b07b-27ddd2a27ec9" providerId="ADAL" clId="{CF495021-DF37-41DC-9916-86E27F5E27BC}" dt="2023-07-14T10:56:13.619" v="30" actId="2696"/>
          <pc:sldLayoutMkLst>
            <pc:docMk/>
            <pc:sldMasterMk cId="0" sldId="2147495527"/>
            <pc:sldLayoutMk cId="807914684" sldId="2147502622"/>
          </pc:sldLayoutMkLst>
        </pc:sldLayoutChg>
        <pc:sldLayoutChg chg="del">
          <pc:chgData name="Cathryn Rodway" userId="eb1f5484-34a6-49e8-b07b-27ddd2a27ec9" providerId="ADAL" clId="{CF495021-DF37-41DC-9916-86E27F5E27BC}" dt="2023-07-14T10:56:13.619" v="31" actId="2696"/>
          <pc:sldLayoutMkLst>
            <pc:docMk/>
            <pc:sldMasterMk cId="0" sldId="2147495527"/>
            <pc:sldLayoutMk cId="3777448679" sldId="2147502623"/>
          </pc:sldLayoutMkLst>
        </pc:sldLayoutChg>
        <pc:sldLayoutChg chg="del">
          <pc:chgData name="Cathryn Rodway" userId="eb1f5484-34a6-49e8-b07b-27ddd2a27ec9" providerId="ADAL" clId="{CF495021-DF37-41DC-9916-86E27F5E27BC}" dt="2023-07-14T10:56:13.619" v="32" actId="2696"/>
          <pc:sldLayoutMkLst>
            <pc:docMk/>
            <pc:sldMasterMk cId="0" sldId="2147495527"/>
            <pc:sldLayoutMk cId="4210222463" sldId="2147502624"/>
          </pc:sldLayoutMkLst>
        </pc:sldLayoutChg>
        <pc:sldLayoutChg chg="del">
          <pc:chgData name="Cathryn Rodway" userId="eb1f5484-34a6-49e8-b07b-27ddd2a27ec9" providerId="ADAL" clId="{CF495021-DF37-41DC-9916-86E27F5E27BC}" dt="2023-07-14T10:56:13.619" v="33" actId="2696"/>
          <pc:sldLayoutMkLst>
            <pc:docMk/>
            <pc:sldMasterMk cId="0" sldId="2147495527"/>
            <pc:sldLayoutMk cId="1428441533" sldId="2147502625"/>
          </pc:sldLayoutMkLst>
        </pc:sldLayoutChg>
      </pc:sldMasterChg>
      <pc:sldMasterChg chg="del delSldLayout">
        <pc:chgData name="Cathryn Rodway" userId="eb1f5484-34a6-49e8-b07b-27ddd2a27ec9" providerId="ADAL" clId="{CF495021-DF37-41DC-9916-86E27F5E27BC}" dt="2023-07-14T10:56:13.351" v="13" actId="2696"/>
        <pc:sldMasterMkLst>
          <pc:docMk/>
          <pc:sldMasterMk cId="0" sldId="2147498106"/>
        </pc:sldMasterMkLst>
        <pc:sldLayoutChg chg="del">
          <pc:chgData name="Cathryn Rodway" userId="eb1f5484-34a6-49e8-b07b-27ddd2a27ec9" providerId="ADAL" clId="{CF495021-DF37-41DC-9916-86E27F5E27BC}" dt="2023-07-14T10:56:13.351" v="10" actId="2696"/>
          <pc:sldLayoutMkLst>
            <pc:docMk/>
            <pc:sldMasterMk cId="0" sldId="2147498106"/>
            <pc:sldLayoutMk cId="3787569350" sldId="2147502540"/>
          </pc:sldLayoutMkLst>
        </pc:sldLayoutChg>
        <pc:sldLayoutChg chg="del">
          <pc:chgData name="Cathryn Rodway" userId="eb1f5484-34a6-49e8-b07b-27ddd2a27ec9" providerId="ADAL" clId="{CF495021-DF37-41DC-9916-86E27F5E27BC}" dt="2023-07-14T10:56:13.351" v="11" actId="2696"/>
          <pc:sldLayoutMkLst>
            <pc:docMk/>
            <pc:sldMasterMk cId="0" sldId="2147498106"/>
            <pc:sldLayoutMk cId="129343918" sldId="2147502541"/>
          </pc:sldLayoutMkLst>
        </pc:sldLayoutChg>
        <pc:sldLayoutChg chg="del">
          <pc:chgData name="Cathryn Rodway" userId="eb1f5484-34a6-49e8-b07b-27ddd2a27ec9" providerId="ADAL" clId="{CF495021-DF37-41DC-9916-86E27F5E27BC}" dt="2023-07-14T10:56:13.351" v="12" actId="2696"/>
          <pc:sldLayoutMkLst>
            <pc:docMk/>
            <pc:sldMasterMk cId="0" sldId="2147498106"/>
            <pc:sldLayoutMk cId="3548403006" sldId="2147502542"/>
          </pc:sldLayoutMkLst>
        </pc:sldLayoutChg>
        <pc:sldLayoutChg chg="del">
          <pc:chgData name="Cathryn Rodway" userId="eb1f5484-34a6-49e8-b07b-27ddd2a27ec9" providerId="ADAL" clId="{CF495021-DF37-41DC-9916-86E27F5E27BC}" dt="2023-07-14T10:56:13.351" v="9" actId="2696"/>
          <pc:sldLayoutMkLst>
            <pc:docMk/>
            <pc:sldMasterMk cId="0" sldId="2147498106"/>
            <pc:sldLayoutMk cId="1113406718" sldId="2147502626"/>
          </pc:sldLayoutMkLst>
        </pc:sldLayoutChg>
      </pc:sldMasterChg>
      <pc:sldMasterChg chg="del delSldLayout">
        <pc:chgData name="Cathryn Rodway" userId="eb1f5484-34a6-49e8-b07b-27ddd2a27ec9" providerId="ADAL" clId="{CF495021-DF37-41DC-9916-86E27F5E27BC}" dt="2023-07-14T10:56:13.915" v="56" actId="2696"/>
        <pc:sldMasterMkLst>
          <pc:docMk/>
          <pc:sldMasterMk cId="0" sldId="2147498254"/>
        </pc:sldMasterMkLst>
        <pc:sldLayoutChg chg="del">
          <pc:chgData name="Cathryn Rodway" userId="eb1f5484-34a6-49e8-b07b-27ddd2a27ec9" providerId="ADAL" clId="{CF495021-DF37-41DC-9916-86E27F5E27BC}" dt="2023-07-14T10:56:13.666" v="42" actId="2696"/>
          <pc:sldLayoutMkLst>
            <pc:docMk/>
            <pc:sldMasterMk cId="0" sldId="2147498254"/>
            <pc:sldLayoutMk cId="1363976156" sldId="2147502627"/>
          </pc:sldLayoutMkLst>
        </pc:sldLayoutChg>
        <pc:sldLayoutChg chg="del">
          <pc:chgData name="Cathryn Rodway" userId="eb1f5484-34a6-49e8-b07b-27ddd2a27ec9" providerId="ADAL" clId="{CF495021-DF37-41DC-9916-86E27F5E27BC}" dt="2023-07-14T10:56:13.667" v="43" actId="2696"/>
          <pc:sldLayoutMkLst>
            <pc:docMk/>
            <pc:sldMasterMk cId="0" sldId="2147498254"/>
            <pc:sldLayoutMk cId="3084648511" sldId="2147502628"/>
          </pc:sldLayoutMkLst>
        </pc:sldLayoutChg>
        <pc:sldLayoutChg chg="del">
          <pc:chgData name="Cathryn Rodway" userId="eb1f5484-34a6-49e8-b07b-27ddd2a27ec9" providerId="ADAL" clId="{CF495021-DF37-41DC-9916-86E27F5E27BC}" dt="2023-07-14T10:56:13.667" v="44" actId="2696"/>
          <pc:sldLayoutMkLst>
            <pc:docMk/>
            <pc:sldMasterMk cId="0" sldId="2147498254"/>
            <pc:sldLayoutMk cId="714589266" sldId="2147502629"/>
          </pc:sldLayoutMkLst>
        </pc:sldLayoutChg>
        <pc:sldLayoutChg chg="del">
          <pc:chgData name="Cathryn Rodway" userId="eb1f5484-34a6-49e8-b07b-27ddd2a27ec9" providerId="ADAL" clId="{CF495021-DF37-41DC-9916-86E27F5E27BC}" dt="2023-07-14T10:56:13.667" v="45" actId="2696"/>
          <pc:sldLayoutMkLst>
            <pc:docMk/>
            <pc:sldMasterMk cId="0" sldId="2147498254"/>
            <pc:sldLayoutMk cId="2619653616" sldId="2147502630"/>
          </pc:sldLayoutMkLst>
        </pc:sldLayoutChg>
        <pc:sldLayoutChg chg="del">
          <pc:chgData name="Cathryn Rodway" userId="eb1f5484-34a6-49e8-b07b-27ddd2a27ec9" providerId="ADAL" clId="{CF495021-DF37-41DC-9916-86E27F5E27BC}" dt="2023-07-14T10:56:13.714" v="46" actId="2696"/>
          <pc:sldLayoutMkLst>
            <pc:docMk/>
            <pc:sldMasterMk cId="0" sldId="2147498254"/>
            <pc:sldLayoutMk cId="1111003829" sldId="2147502631"/>
          </pc:sldLayoutMkLst>
        </pc:sldLayoutChg>
        <pc:sldLayoutChg chg="del">
          <pc:chgData name="Cathryn Rodway" userId="eb1f5484-34a6-49e8-b07b-27ddd2a27ec9" providerId="ADAL" clId="{CF495021-DF37-41DC-9916-86E27F5E27BC}" dt="2023-07-14T10:56:13.745" v="47" actId="2696"/>
          <pc:sldLayoutMkLst>
            <pc:docMk/>
            <pc:sldMasterMk cId="0" sldId="2147498254"/>
            <pc:sldLayoutMk cId="1804912219" sldId="2147502632"/>
          </pc:sldLayoutMkLst>
        </pc:sldLayoutChg>
        <pc:sldLayoutChg chg="del">
          <pc:chgData name="Cathryn Rodway" userId="eb1f5484-34a6-49e8-b07b-27ddd2a27ec9" providerId="ADAL" clId="{CF495021-DF37-41DC-9916-86E27F5E27BC}" dt="2023-07-14T10:56:13.767" v="48" actId="2696"/>
          <pc:sldLayoutMkLst>
            <pc:docMk/>
            <pc:sldMasterMk cId="0" sldId="2147498254"/>
            <pc:sldLayoutMk cId="777691429" sldId="2147502633"/>
          </pc:sldLayoutMkLst>
        </pc:sldLayoutChg>
        <pc:sldLayoutChg chg="del">
          <pc:chgData name="Cathryn Rodway" userId="eb1f5484-34a6-49e8-b07b-27ddd2a27ec9" providerId="ADAL" clId="{CF495021-DF37-41DC-9916-86E27F5E27BC}" dt="2023-07-14T10:56:13.767" v="49" actId="2696"/>
          <pc:sldLayoutMkLst>
            <pc:docMk/>
            <pc:sldMasterMk cId="0" sldId="2147498254"/>
            <pc:sldLayoutMk cId="3713850835" sldId="2147502634"/>
          </pc:sldLayoutMkLst>
        </pc:sldLayoutChg>
        <pc:sldLayoutChg chg="del">
          <pc:chgData name="Cathryn Rodway" userId="eb1f5484-34a6-49e8-b07b-27ddd2a27ec9" providerId="ADAL" clId="{CF495021-DF37-41DC-9916-86E27F5E27BC}" dt="2023-07-14T10:56:13.799" v="50" actId="2696"/>
          <pc:sldLayoutMkLst>
            <pc:docMk/>
            <pc:sldMasterMk cId="0" sldId="2147498254"/>
            <pc:sldLayoutMk cId="2124370994" sldId="2147502635"/>
          </pc:sldLayoutMkLst>
        </pc:sldLayoutChg>
        <pc:sldLayoutChg chg="del">
          <pc:chgData name="Cathryn Rodway" userId="eb1f5484-34a6-49e8-b07b-27ddd2a27ec9" providerId="ADAL" clId="{CF495021-DF37-41DC-9916-86E27F5E27BC}" dt="2023-07-14T10:56:13.868" v="51" actId="2696"/>
          <pc:sldLayoutMkLst>
            <pc:docMk/>
            <pc:sldMasterMk cId="0" sldId="2147498254"/>
            <pc:sldLayoutMk cId="2794174796" sldId="2147502636"/>
          </pc:sldLayoutMkLst>
        </pc:sldLayoutChg>
        <pc:sldLayoutChg chg="del">
          <pc:chgData name="Cathryn Rodway" userId="eb1f5484-34a6-49e8-b07b-27ddd2a27ec9" providerId="ADAL" clId="{CF495021-DF37-41DC-9916-86E27F5E27BC}" dt="2023-07-14T10:56:13.899" v="52" actId="2696"/>
          <pc:sldLayoutMkLst>
            <pc:docMk/>
            <pc:sldMasterMk cId="0" sldId="2147498254"/>
            <pc:sldLayoutMk cId="3021378217" sldId="2147502637"/>
          </pc:sldLayoutMkLst>
        </pc:sldLayoutChg>
        <pc:sldLayoutChg chg="del">
          <pc:chgData name="Cathryn Rodway" userId="eb1f5484-34a6-49e8-b07b-27ddd2a27ec9" providerId="ADAL" clId="{CF495021-DF37-41DC-9916-86E27F5E27BC}" dt="2023-07-14T10:56:13.915" v="53" actId="2696"/>
          <pc:sldLayoutMkLst>
            <pc:docMk/>
            <pc:sldMasterMk cId="0" sldId="2147498254"/>
            <pc:sldLayoutMk cId="4057932946" sldId="2147502638"/>
          </pc:sldLayoutMkLst>
        </pc:sldLayoutChg>
        <pc:sldLayoutChg chg="del">
          <pc:chgData name="Cathryn Rodway" userId="eb1f5484-34a6-49e8-b07b-27ddd2a27ec9" providerId="ADAL" clId="{CF495021-DF37-41DC-9916-86E27F5E27BC}" dt="2023-07-14T10:56:13.915" v="54" actId="2696"/>
          <pc:sldLayoutMkLst>
            <pc:docMk/>
            <pc:sldMasterMk cId="0" sldId="2147498254"/>
            <pc:sldLayoutMk cId="1464609723" sldId="2147502639"/>
          </pc:sldLayoutMkLst>
        </pc:sldLayoutChg>
        <pc:sldLayoutChg chg="del">
          <pc:chgData name="Cathryn Rodway" userId="eb1f5484-34a6-49e8-b07b-27ddd2a27ec9" providerId="ADAL" clId="{CF495021-DF37-41DC-9916-86E27F5E27BC}" dt="2023-07-14T10:56:13.915" v="55" actId="2696"/>
          <pc:sldLayoutMkLst>
            <pc:docMk/>
            <pc:sldMasterMk cId="0" sldId="2147498254"/>
            <pc:sldLayoutMk cId="1253751568" sldId="2147502640"/>
          </pc:sldLayoutMkLst>
        </pc:sldLayoutChg>
      </pc:sldMasterChg>
      <pc:sldMasterChg chg="del">
        <pc:chgData name="Cathryn Rodway" userId="eb1f5484-34a6-49e8-b07b-27ddd2a27ec9" providerId="ADAL" clId="{CF495021-DF37-41DC-9916-86E27F5E27BC}" dt="2023-07-14T10:56:13.351" v="8" actId="2696"/>
        <pc:sldMasterMkLst>
          <pc:docMk/>
          <pc:sldMasterMk cId="0" sldId="2147498363"/>
        </pc:sldMasterMkLst>
      </pc:sldMasterChg>
      <pc:sldMasterChg chg="del delSldLayout">
        <pc:chgData name="Cathryn Rodway" userId="eb1f5484-34a6-49e8-b07b-27ddd2a27ec9" providerId="ADAL" clId="{CF495021-DF37-41DC-9916-86E27F5E27BC}" dt="2023-07-14T10:56:13.930" v="61" actId="2696"/>
        <pc:sldMasterMkLst>
          <pc:docMk/>
          <pc:sldMasterMk cId="0" sldId="2147498687"/>
        </pc:sldMasterMkLst>
        <pc:sldLayoutChg chg="del">
          <pc:chgData name="Cathryn Rodway" userId="eb1f5484-34a6-49e8-b07b-27ddd2a27ec9" providerId="ADAL" clId="{CF495021-DF37-41DC-9916-86E27F5E27BC}" dt="2023-07-14T10:56:13.930" v="58" actId="2696"/>
          <pc:sldLayoutMkLst>
            <pc:docMk/>
            <pc:sldMasterMk cId="0" sldId="2147498687"/>
            <pc:sldLayoutMk cId="1760769288" sldId="2147502543"/>
          </pc:sldLayoutMkLst>
        </pc:sldLayoutChg>
        <pc:sldLayoutChg chg="del">
          <pc:chgData name="Cathryn Rodway" userId="eb1f5484-34a6-49e8-b07b-27ddd2a27ec9" providerId="ADAL" clId="{CF495021-DF37-41DC-9916-86E27F5E27BC}" dt="2023-07-14T10:56:13.930" v="59" actId="2696"/>
          <pc:sldLayoutMkLst>
            <pc:docMk/>
            <pc:sldMasterMk cId="0" sldId="2147498687"/>
            <pc:sldLayoutMk cId="3823561308" sldId="2147502544"/>
          </pc:sldLayoutMkLst>
        </pc:sldLayoutChg>
        <pc:sldLayoutChg chg="del">
          <pc:chgData name="Cathryn Rodway" userId="eb1f5484-34a6-49e8-b07b-27ddd2a27ec9" providerId="ADAL" clId="{CF495021-DF37-41DC-9916-86E27F5E27BC}" dt="2023-07-14T10:56:13.930" v="60" actId="2696"/>
          <pc:sldLayoutMkLst>
            <pc:docMk/>
            <pc:sldMasterMk cId="0" sldId="2147498687"/>
            <pc:sldLayoutMk cId="3719104151" sldId="2147502545"/>
          </pc:sldLayoutMkLst>
        </pc:sldLayoutChg>
        <pc:sldLayoutChg chg="del">
          <pc:chgData name="Cathryn Rodway" userId="eb1f5484-34a6-49e8-b07b-27ddd2a27ec9" providerId="ADAL" clId="{CF495021-DF37-41DC-9916-86E27F5E27BC}" dt="2023-07-14T10:56:13.915" v="57" actId="2696"/>
          <pc:sldLayoutMkLst>
            <pc:docMk/>
            <pc:sldMasterMk cId="0" sldId="2147498687"/>
            <pc:sldLayoutMk cId="2896663623" sldId="2147502641"/>
          </pc:sldLayoutMkLst>
        </pc:sldLayoutChg>
      </pc:sldMasterChg>
      <pc:sldMasterChg chg="del">
        <pc:chgData name="Cathryn Rodway" userId="eb1f5484-34a6-49e8-b07b-27ddd2a27ec9" providerId="ADAL" clId="{CF495021-DF37-41DC-9916-86E27F5E27BC}" dt="2023-07-14T10:56:13.335" v="7" actId="2696"/>
        <pc:sldMasterMkLst>
          <pc:docMk/>
          <pc:sldMasterMk cId="0" sldId="2147498920"/>
        </pc:sldMasterMkLst>
      </pc:sldMasterChg>
      <pc:sldMasterChg chg="del delSldLayout">
        <pc:chgData name="Cathryn Rodway" userId="eb1f5484-34a6-49e8-b07b-27ddd2a27ec9" providerId="ADAL" clId="{CF495021-DF37-41DC-9916-86E27F5E27BC}" dt="2023-07-14T10:56:13.351" v="19" actId="2696"/>
        <pc:sldMasterMkLst>
          <pc:docMk/>
          <pc:sldMasterMk cId="0" sldId="2147500600"/>
        </pc:sldMasterMkLst>
        <pc:sldLayoutChg chg="del">
          <pc:chgData name="Cathryn Rodway" userId="eb1f5484-34a6-49e8-b07b-27ddd2a27ec9" providerId="ADAL" clId="{CF495021-DF37-41DC-9916-86E27F5E27BC}" dt="2023-07-14T10:56:13.351" v="15" actId="2696"/>
          <pc:sldLayoutMkLst>
            <pc:docMk/>
            <pc:sldMasterMk cId="0" sldId="2147500600"/>
            <pc:sldLayoutMk cId="3000286831" sldId="2147502575"/>
          </pc:sldLayoutMkLst>
        </pc:sldLayoutChg>
        <pc:sldLayoutChg chg="del">
          <pc:chgData name="Cathryn Rodway" userId="eb1f5484-34a6-49e8-b07b-27ddd2a27ec9" providerId="ADAL" clId="{CF495021-DF37-41DC-9916-86E27F5E27BC}" dt="2023-07-14T10:56:13.351" v="16" actId="2696"/>
          <pc:sldLayoutMkLst>
            <pc:docMk/>
            <pc:sldMasterMk cId="0" sldId="2147500600"/>
            <pc:sldLayoutMk cId="2185678436" sldId="2147502576"/>
          </pc:sldLayoutMkLst>
        </pc:sldLayoutChg>
        <pc:sldLayoutChg chg="del">
          <pc:chgData name="Cathryn Rodway" userId="eb1f5484-34a6-49e8-b07b-27ddd2a27ec9" providerId="ADAL" clId="{CF495021-DF37-41DC-9916-86E27F5E27BC}" dt="2023-07-14T10:56:13.351" v="14" actId="2696"/>
          <pc:sldLayoutMkLst>
            <pc:docMk/>
            <pc:sldMasterMk cId="0" sldId="2147500600"/>
            <pc:sldLayoutMk cId="4039546639" sldId="2147502648"/>
          </pc:sldLayoutMkLst>
        </pc:sldLayoutChg>
        <pc:sldLayoutChg chg="del">
          <pc:chgData name="Cathryn Rodway" userId="eb1f5484-34a6-49e8-b07b-27ddd2a27ec9" providerId="ADAL" clId="{CF495021-DF37-41DC-9916-86E27F5E27BC}" dt="2023-07-14T10:56:13.351" v="17" actId="2696"/>
          <pc:sldLayoutMkLst>
            <pc:docMk/>
            <pc:sldMasterMk cId="0" sldId="2147500600"/>
            <pc:sldLayoutMk cId="2779993672" sldId="2147502649"/>
          </pc:sldLayoutMkLst>
        </pc:sldLayoutChg>
        <pc:sldLayoutChg chg="del">
          <pc:chgData name="Cathryn Rodway" userId="eb1f5484-34a6-49e8-b07b-27ddd2a27ec9" providerId="ADAL" clId="{CF495021-DF37-41DC-9916-86E27F5E27BC}" dt="2023-07-14T10:56:13.351" v="18" actId="2696"/>
          <pc:sldLayoutMkLst>
            <pc:docMk/>
            <pc:sldMasterMk cId="0" sldId="2147500600"/>
            <pc:sldLayoutMk cId="759779729" sldId="2147502650"/>
          </pc:sldLayoutMkLst>
        </pc:sldLayoutChg>
      </pc:sldMasterChg>
      <pc:sldMasterChg chg="del delSldLayout">
        <pc:chgData name="Cathryn Rodway" userId="eb1f5484-34a6-49e8-b07b-27ddd2a27ec9" providerId="ADAL" clId="{CF495021-DF37-41DC-9916-86E27F5E27BC}" dt="2023-07-14T10:56:13.634" v="40" actId="2696"/>
        <pc:sldMasterMkLst>
          <pc:docMk/>
          <pc:sldMasterMk cId="0" sldId="2147500606"/>
        </pc:sldMasterMkLst>
        <pc:sldLayoutChg chg="del">
          <pc:chgData name="Cathryn Rodway" userId="eb1f5484-34a6-49e8-b07b-27ddd2a27ec9" providerId="ADAL" clId="{CF495021-DF37-41DC-9916-86E27F5E27BC}" dt="2023-07-14T10:56:13.634" v="36" actId="2696"/>
          <pc:sldLayoutMkLst>
            <pc:docMk/>
            <pc:sldMasterMk cId="0" sldId="2147500606"/>
            <pc:sldLayoutMk cId="765993095" sldId="2147502577"/>
          </pc:sldLayoutMkLst>
        </pc:sldLayoutChg>
        <pc:sldLayoutChg chg="del">
          <pc:chgData name="Cathryn Rodway" userId="eb1f5484-34a6-49e8-b07b-27ddd2a27ec9" providerId="ADAL" clId="{CF495021-DF37-41DC-9916-86E27F5E27BC}" dt="2023-07-14T10:56:13.634" v="37" actId="2696"/>
          <pc:sldLayoutMkLst>
            <pc:docMk/>
            <pc:sldMasterMk cId="0" sldId="2147500606"/>
            <pc:sldLayoutMk cId="1773208969" sldId="2147502578"/>
          </pc:sldLayoutMkLst>
        </pc:sldLayoutChg>
        <pc:sldLayoutChg chg="del">
          <pc:chgData name="Cathryn Rodway" userId="eb1f5484-34a6-49e8-b07b-27ddd2a27ec9" providerId="ADAL" clId="{CF495021-DF37-41DC-9916-86E27F5E27BC}" dt="2023-07-14T10:56:13.634" v="39" actId="2696"/>
          <pc:sldLayoutMkLst>
            <pc:docMk/>
            <pc:sldMasterMk cId="0" sldId="2147500606"/>
            <pc:sldLayoutMk cId="3252596342" sldId="2147502579"/>
          </pc:sldLayoutMkLst>
        </pc:sldLayoutChg>
        <pc:sldLayoutChg chg="del">
          <pc:chgData name="Cathryn Rodway" userId="eb1f5484-34a6-49e8-b07b-27ddd2a27ec9" providerId="ADAL" clId="{CF495021-DF37-41DC-9916-86E27F5E27BC}" dt="2023-07-14T10:56:13.619" v="35" actId="2696"/>
          <pc:sldLayoutMkLst>
            <pc:docMk/>
            <pc:sldMasterMk cId="0" sldId="2147500606"/>
            <pc:sldLayoutMk cId="3627251210" sldId="2147502651"/>
          </pc:sldLayoutMkLst>
        </pc:sldLayoutChg>
        <pc:sldLayoutChg chg="del">
          <pc:chgData name="Cathryn Rodway" userId="eb1f5484-34a6-49e8-b07b-27ddd2a27ec9" providerId="ADAL" clId="{CF495021-DF37-41DC-9916-86E27F5E27BC}" dt="2023-07-14T10:56:13.634" v="38" actId="2696"/>
          <pc:sldLayoutMkLst>
            <pc:docMk/>
            <pc:sldMasterMk cId="0" sldId="2147500606"/>
            <pc:sldLayoutMk cId="1346302263" sldId="2147502652"/>
          </pc:sldLayoutMkLst>
        </pc:sldLayoutChg>
      </pc:sldMasterChg>
      <pc:sldMasterChg chg="del">
        <pc:chgData name="Cathryn Rodway" userId="eb1f5484-34a6-49e8-b07b-27ddd2a27ec9" providerId="ADAL" clId="{CF495021-DF37-41DC-9916-86E27F5E27BC}" dt="2023-07-14T10:56:13.634" v="41" actId="2696"/>
        <pc:sldMasterMkLst>
          <pc:docMk/>
          <pc:sldMasterMk cId="0" sldId="2147500653"/>
        </pc:sldMasterMkLst>
      </pc:sldMasterChg>
    </pc:docChg>
  </pc:docChgLst>
  <pc:docChgLst>
    <pc:chgData name="Cathryn Rodway" userId="eb1f5484-34a6-49e8-b07b-27ddd2a27ec9" providerId="ADAL" clId="{E177D872-91A1-4788-B80D-3CF488DDFFC5}"/>
    <pc:docChg chg="addSld delSld modSld sldOrd">
      <pc:chgData name="Cathryn Rodway" userId="eb1f5484-34a6-49e8-b07b-27ddd2a27ec9" providerId="ADAL" clId="{E177D872-91A1-4788-B80D-3CF488DDFFC5}" dt="2023-08-01T10:09:20.879" v="3"/>
      <pc:docMkLst>
        <pc:docMk/>
      </pc:docMkLst>
      <pc:sldChg chg="del">
        <pc:chgData name="Cathryn Rodway" userId="eb1f5484-34a6-49e8-b07b-27ddd2a27ec9" providerId="ADAL" clId="{E177D872-91A1-4788-B80D-3CF488DDFFC5}" dt="2023-08-01T10:06:36.945" v="0" actId="47"/>
        <pc:sldMkLst>
          <pc:docMk/>
          <pc:sldMk cId="0" sldId="1332"/>
        </pc:sldMkLst>
      </pc:sldChg>
      <pc:sldChg chg="add ord">
        <pc:chgData name="Cathryn Rodway" userId="eb1f5484-34a6-49e8-b07b-27ddd2a27ec9" providerId="ADAL" clId="{E177D872-91A1-4788-B80D-3CF488DDFFC5}" dt="2023-08-01T10:09:20.879" v="3"/>
        <pc:sldMkLst>
          <pc:docMk/>
          <pc:sldMk cId="22421441" sldId="1445"/>
        </pc:sldMkLst>
      </pc:sld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D001130-D8AD-E69D-9C5D-E39A349BD136}"/>
              </a:ext>
            </a:extLst>
          </p:cNvPr>
          <p:cNvSpPr>
            <a:spLocks noGrp="1" noChangeArrowheads="1"/>
          </p:cNvSpPr>
          <p:nvPr>
            <p:ph type="hdr" sz="quarter"/>
          </p:nvPr>
        </p:nvSpPr>
        <p:spPr bwMode="auto">
          <a:xfrm>
            <a:off x="3171825" y="422275"/>
            <a:ext cx="3248025" cy="496888"/>
          </a:xfrm>
          <a:prstGeom prst="rect">
            <a:avLst/>
          </a:prstGeom>
          <a:noFill/>
          <a:ln>
            <a:noFill/>
          </a:ln>
          <a:effectLst/>
        </p:spPr>
        <p:txBody>
          <a:bodyPr vert="horz" wrap="square" lIns="90965" tIns="45482" rIns="90965" bIns="45482" numCol="1" anchor="t" anchorCtr="0" compatLnSpc="1">
            <a:prstTxWarp prst="textNoShape">
              <a:avLst/>
            </a:prstTxWarp>
          </a:bodyPr>
          <a:lstStyle>
            <a:lvl1pPr defTabSz="909638" eaLnBrk="1" hangingPunct="1">
              <a:defRPr sz="1400" b="0">
                <a:solidFill>
                  <a:srgbClr val="1D0E82"/>
                </a:solidFill>
                <a:latin typeface="Arial" charset="0"/>
              </a:defRPr>
            </a:lvl1pPr>
          </a:lstStyle>
          <a:p>
            <a:pPr>
              <a:defRPr/>
            </a:pPr>
            <a:endParaRPr lang="en-GB"/>
          </a:p>
        </p:txBody>
      </p:sp>
      <p:sp>
        <p:nvSpPr>
          <p:cNvPr id="11268" name="Rectangle 4">
            <a:extLst>
              <a:ext uri="{FF2B5EF4-FFF2-40B4-BE49-F238E27FC236}">
                <a16:creationId xmlns:a16="http://schemas.microsoft.com/office/drawing/2014/main" id="{72303660-BE8B-69F9-5B87-C9454AE24619}"/>
              </a:ext>
            </a:extLst>
          </p:cNvPr>
          <p:cNvSpPr>
            <a:spLocks noGrp="1" noChangeArrowheads="1"/>
          </p:cNvSpPr>
          <p:nvPr>
            <p:ph type="ftr" sz="quarter" idx="2"/>
          </p:nvPr>
        </p:nvSpPr>
        <p:spPr bwMode="auto">
          <a:xfrm>
            <a:off x="0" y="9432925"/>
            <a:ext cx="2946400" cy="495300"/>
          </a:xfrm>
          <a:prstGeom prst="rect">
            <a:avLst/>
          </a:prstGeom>
          <a:noFill/>
          <a:ln>
            <a:noFill/>
          </a:ln>
          <a:effectLst/>
        </p:spPr>
        <p:txBody>
          <a:bodyPr vert="horz" wrap="square" lIns="90965" tIns="45482" rIns="90965" bIns="45482" numCol="1" anchor="ctr" anchorCtr="0" compatLnSpc="1">
            <a:prstTxWarp prst="textNoShape">
              <a:avLst/>
            </a:prstTxWarp>
          </a:bodyPr>
          <a:lstStyle>
            <a:lvl1pPr defTabSz="909638" eaLnBrk="1" hangingPunct="1">
              <a:defRPr sz="1200" b="0">
                <a:solidFill>
                  <a:srgbClr val="1D0E82"/>
                </a:solidFill>
                <a:latin typeface="Times New Roman" pitchFamily="18" charset="0"/>
              </a:defRPr>
            </a:lvl1pPr>
          </a:lstStyle>
          <a:p>
            <a:pPr>
              <a:defRPr/>
            </a:pPr>
            <a:endParaRPr lang="en-US"/>
          </a:p>
        </p:txBody>
      </p:sp>
      <p:sp>
        <p:nvSpPr>
          <p:cNvPr id="11269" name="Rectangle 5">
            <a:extLst>
              <a:ext uri="{FF2B5EF4-FFF2-40B4-BE49-F238E27FC236}">
                <a16:creationId xmlns:a16="http://schemas.microsoft.com/office/drawing/2014/main" id="{6C715F25-3481-09A9-772E-085583A25EE7}"/>
              </a:ext>
            </a:extLst>
          </p:cNvPr>
          <p:cNvSpPr>
            <a:spLocks noGrp="1" noChangeArrowheads="1"/>
          </p:cNvSpPr>
          <p:nvPr>
            <p:ph type="sldNum" sz="quarter" idx="3"/>
          </p:nvPr>
        </p:nvSpPr>
        <p:spPr bwMode="auto">
          <a:xfrm>
            <a:off x="3852863" y="9432925"/>
            <a:ext cx="2944812" cy="495300"/>
          </a:xfrm>
          <a:prstGeom prst="rect">
            <a:avLst/>
          </a:prstGeom>
          <a:noFill/>
          <a:ln>
            <a:noFill/>
          </a:ln>
          <a:effectLst/>
        </p:spPr>
        <p:txBody>
          <a:bodyPr vert="horz" wrap="square" lIns="90965" tIns="45482" rIns="90965" bIns="45482" numCol="1" anchor="ctr" anchorCtr="0" compatLnSpc="1">
            <a:prstTxWarp prst="textNoShape">
              <a:avLst/>
            </a:prstTxWarp>
          </a:bodyPr>
          <a:lstStyle>
            <a:lvl1pPr algn="r" defTabSz="909638" eaLnBrk="1" fontAlgn="b" hangingPunct="1">
              <a:defRPr sz="1100" b="0">
                <a:solidFill>
                  <a:srgbClr val="1D0E82"/>
                </a:solidFill>
              </a:defRPr>
            </a:lvl1pPr>
          </a:lstStyle>
          <a:p>
            <a:fld id="{3316C4EF-40B7-4DA9-837B-71EF8E96086C}" type="slidenum">
              <a:rPr lang="en-GB" altLang="en-US"/>
              <a:pPr/>
              <a:t>‹#›</a:t>
            </a:fld>
            <a:endParaRPr lang="en-GB" altLang="en-US"/>
          </a:p>
        </p:txBody>
      </p:sp>
      <p:pic>
        <p:nvPicPr>
          <p:cNvPr id="107525" name="Picture 17">
            <a:extLst>
              <a:ext uri="{FF2B5EF4-FFF2-40B4-BE49-F238E27FC236}">
                <a16:creationId xmlns:a16="http://schemas.microsoft.com/office/drawing/2014/main" id="{877C74FE-DEE8-E491-B430-B9E09834A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455613"/>
            <a:ext cx="10080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19">
            <a:extLst>
              <a:ext uri="{FF2B5EF4-FFF2-40B4-BE49-F238E27FC236}">
                <a16:creationId xmlns:a16="http://schemas.microsoft.com/office/drawing/2014/main" id="{422A7A66-8CF9-B6BC-14AB-369081049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8" y="258763"/>
            <a:ext cx="19732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4">
            <a:extLst>
              <a:ext uri="{FF2B5EF4-FFF2-40B4-BE49-F238E27FC236}">
                <a16:creationId xmlns:a16="http://schemas.microsoft.com/office/drawing/2014/main" id="{4A802E33-DEDB-881E-3A3B-7A423A8C3AB4}"/>
              </a:ext>
            </a:extLst>
          </p:cNvPr>
          <p:cNvSpPr>
            <a:spLocks noGrp="1" noRot="1" noChangeAspect="1" noChangeArrowheads="1" noTextEdit="1"/>
          </p:cNvSpPr>
          <p:nvPr>
            <p:ph type="sldImg" idx="2"/>
          </p:nvPr>
        </p:nvSpPr>
        <p:spPr bwMode="auto">
          <a:xfrm>
            <a:off x="601663" y="1200150"/>
            <a:ext cx="6248400" cy="3516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a:extLst>
              <a:ext uri="{FF2B5EF4-FFF2-40B4-BE49-F238E27FC236}">
                <a16:creationId xmlns:a16="http://schemas.microsoft.com/office/drawing/2014/main" id="{C96A63BD-5EF4-5351-BC1A-4202653EE20D}"/>
              </a:ext>
            </a:extLst>
          </p:cNvPr>
          <p:cNvSpPr>
            <a:spLocks noGrp="1" noChangeArrowheads="1"/>
          </p:cNvSpPr>
          <p:nvPr>
            <p:ph type="body" sz="quarter" idx="3"/>
          </p:nvPr>
        </p:nvSpPr>
        <p:spPr bwMode="auto">
          <a:xfrm>
            <a:off x="1587500" y="5046663"/>
            <a:ext cx="4303713" cy="4137025"/>
          </a:xfrm>
          <a:prstGeom prst="rect">
            <a:avLst/>
          </a:prstGeom>
          <a:noFill/>
          <a:ln>
            <a:noFill/>
          </a:ln>
          <a:effectLst/>
        </p:spPr>
        <p:txBody>
          <a:bodyPr vert="horz" wrap="square" lIns="90965" tIns="45482" rIns="90965" bIns="45482"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228" name="Rectangle 12">
            <a:extLst>
              <a:ext uri="{FF2B5EF4-FFF2-40B4-BE49-F238E27FC236}">
                <a16:creationId xmlns:a16="http://schemas.microsoft.com/office/drawing/2014/main" id="{19FD3394-37B6-3E25-FB3F-F650545F90F7}"/>
              </a:ext>
            </a:extLst>
          </p:cNvPr>
          <p:cNvSpPr>
            <a:spLocks noGrp="1" noChangeArrowheads="1"/>
          </p:cNvSpPr>
          <p:nvPr>
            <p:ph type="sldNum" sz="quarter" idx="5"/>
          </p:nvPr>
        </p:nvSpPr>
        <p:spPr bwMode="auto">
          <a:xfrm>
            <a:off x="3852863" y="9432925"/>
            <a:ext cx="2944812" cy="495300"/>
          </a:xfrm>
          <a:prstGeom prst="rect">
            <a:avLst/>
          </a:prstGeom>
          <a:noFill/>
          <a:ln>
            <a:noFill/>
          </a:ln>
          <a:effectLst/>
        </p:spPr>
        <p:txBody>
          <a:bodyPr vert="horz" wrap="square" lIns="90965" tIns="45482" rIns="90965" bIns="45482" numCol="1" anchor="ctr" anchorCtr="0" compatLnSpc="1">
            <a:prstTxWarp prst="textNoShape">
              <a:avLst/>
            </a:prstTxWarp>
          </a:bodyPr>
          <a:lstStyle>
            <a:lvl1pPr algn="r" defTabSz="909638" eaLnBrk="1" hangingPunct="1">
              <a:defRPr sz="1100" b="0">
                <a:solidFill>
                  <a:srgbClr val="1D0E82"/>
                </a:solidFill>
              </a:defRPr>
            </a:lvl1pPr>
          </a:lstStyle>
          <a:p>
            <a:fld id="{566604BA-3414-4D19-96EF-6100DB339C85}" type="slidenum">
              <a:rPr lang="en-GB" altLang="en-US"/>
              <a:pPr/>
              <a:t>‹#›</a:t>
            </a:fld>
            <a:endParaRPr lang="en-GB" altLang="en-US"/>
          </a:p>
        </p:txBody>
      </p:sp>
      <p:sp>
        <p:nvSpPr>
          <p:cNvPr id="9232" name="Rectangle 16">
            <a:extLst>
              <a:ext uri="{FF2B5EF4-FFF2-40B4-BE49-F238E27FC236}">
                <a16:creationId xmlns:a16="http://schemas.microsoft.com/office/drawing/2014/main" id="{E0FBE220-28A5-20B0-AF13-12AFF468B4BF}"/>
              </a:ext>
            </a:extLst>
          </p:cNvPr>
          <p:cNvSpPr>
            <a:spLocks noGrp="1" noChangeArrowheads="1"/>
          </p:cNvSpPr>
          <p:nvPr>
            <p:ph type="ftr" sz="quarter" idx="4"/>
          </p:nvPr>
        </p:nvSpPr>
        <p:spPr bwMode="auto">
          <a:xfrm>
            <a:off x="0" y="9432925"/>
            <a:ext cx="2946400" cy="495300"/>
          </a:xfrm>
          <a:prstGeom prst="rect">
            <a:avLst/>
          </a:prstGeom>
          <a:noFill/>
          <a:ln>
            <a:noFill/>
          </a:ln>
          <a:effectLst/>
        </p:spPr>
        <p:txBody>
          <a:bodyPr vert="horz" wrap="square" lIns="90965" tIns="45482" rIns="90965" bIns="45482" numCol="1" anchor="ctr" anchorCtr="0" compatLnSpc="1">
            <a:prstTxWarp prst="textNoShape">
              <a:avLst/>
            </a:prstTxWarp>
          </a:bodyPr>
          <a:lstStyle>
            <a:lvl1pPr defTabSz="909638" eaLnBrk="1" hangingPunct="1">
              <a:defRPr sz="1100" b="0">
                <a:solidFill>
                  <a:srgbClr val="1D0E82"/>
                </a:solidFill>
                <a:latin typeface="Arial" charset="0"/>
              </a:defRPr>
            </a:lvl1pPr>
          </a:lstStyle>
          <a:p>
            <a:pPr>
              <a:defRPr/>
            </a:pPr>
            <a:endParaRPr lang="en-US"/>
          </a:p>
        </p:txBody>
      </p:sp>
      <p:pic>
        <p:nvPicPr>
          <p:cNvPr id="106502" name="Picture 17">
            <a:extLst>
              <a:ext uri="{FF2B5EF4-FFF2-40B4-BE49-F238E27FC236}">
                <a16:creationId xmlns:a16="http://schemas.microsoft.com/office/drawing/2014/main" id="{8C5FCD18-6178-6925-E381-9B9F33377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258763"/>
            <a:ext cx="19732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2ED97A8E-A6AB-70A3-BC1C-8A373C767FAD}"/>
              </a:ext>
            </a:extLst>
          </p:cNvPr>
          <p:cNvSpPr>
            <a:spLocks noGrp="1" noRot="1" noChangeAspect="1" noChangeArrowheads="1" noTextEdit="1"/>
          </p:cNvSpPr>
          <p:nvPr>
            <p:ph type="sldImg"/>
          </p:nvPr>
        </p:nvSpPr>
        <p:spPr>
          <a:ln/>
        </p:spPr>
      </p:sp>
      <p:sp>
        <p:nvSpPr>
          <p:cNvPr id="109571" name="Notes Placeholder 2">
            <a:extLst>
              <a:ext uri="{FF2B5EF4-FFF2-40B4-BE49-F238E27FC236}">
                <a16:creationId xmlns:a16="http://schemas.microsoft.com/office/drawing/2014/main" id="{549A6CA8-9EB3-71CB-29CF-47C16FC3AAB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9572" name="Slide Number Placeholder 3">
            <a:extLst>
              <a:ext uri="{FF2B5EF4-FFF2-40B4-BE49-F238E27FC236}">
                <a16:creationId xmlns:a16="http://schemas.microsoft.com/office/drawing/2014/main" id="{641EDE4F-4598-9FCA-B0F2-170A7A82C17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E281FC5E-94A4-467F-8DA3-6D1CF7AAFD38}" type="slidenum">
              <a:rPr lang="en-GB" altLang="en-US" sz="1100" b="0">
                <a:solidFill>
                  <a:srgbClr val="1D0E82"/>
                </a:solidFill>
              </a:rPr>
              <a:pPr/>
              <a:t>1</a:t>
            </a:fld>
            <a:endParaRPr lang="en-GB" altLang="en-US" sz="1100" b="0">
              <a:solidFill>
                <a:srgbClr val="1D0E82"/>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87D65E7D-74D7-9C06-5C0C-405B07C0F24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defTabSz="914400"/>
            <a:fld id="{ABAB7C25-AFBE-4B03-A092-E7D004DFB0E9}" type="slidenum">
              <a:rPr lang="en-GB" altLang="en-US" sz="1200" b="0">
                <a:solidFill>
                  <a:srgbClr val="000000"/>
                </a:solidFill>
                <a:latin typeface="Calibri" panose="020F0502020204030204" pitchFamily="34" charset="0"/>
                <a:cs typeface="Arial" panose="020B0604020202020204" pitchFamily="34" charset="0"/>
              </a:rPr>
              <a:pPr defTabSz="914400"/>
              <a:t>26</a:t>
            </a:fld>
            <a:endParaRPr lang="en-GB" altLang="en-US" sz="1200" b="0">
              <a:solidFill>
                <a:srgbClr val="000000"/>
              </a:solidFill>
              <a:latin typeface="Calibri" panose="020F0502020204030204" pitchFamily="34" charset="0"/>
              <a:cs typeface="Arial" panose="020B0604020202020204" pitchFamily="34" charset="0"/>
            </a:endParaRPr>
          </a:p>
        </p:txBody>
      </p:sp>
      <p:sp>
        <p:nvSpPr>
          <p:cNvPr id="144387" name="Rectangle 2">
            <a:extLst>
              <a:ext uri="{FF2B5EF4-FFF2-40B4-BE49-F238E27FC236}">
                <a16:creationId xmlns:a16="http://schemas.microsoft.com/office/drawing/2014/main" id="{1A841DD6-2DC7-B70D-9628-3A0DF59FB0CF}"/>
              </a:ext>
            </a:extLst>
          </p:cNvPr>
          <p:cNvSpPr>
            <a:spLocks noGrp="1" noRot="1" noChangeAspect="1" noChangeArrowheads="1" noTextEdit="1"/>
          </p:cNvSpPr>
          <p:nvPr>
            <p:ph type="sldImg"/>
          </p:nvPr>
        </p:nvSpPr>
        <p:spPr>
          <a:xfrm>
            <a:off x="341313" y="327025"/>
            <a:ext cx="6094412" cy="3429000"/>
          </a:xfrm>
          <a:ln/>
        </p:spPr>
      </p:sp>
      <p:sp>
        <p:nvSpPr>
          <p:cNvPr id="144388" name="Rectangle 3">
            <a:extLst>
              <a:ext uri="{FF2B5EF4-FFF2-40B4-BE49-F238E27FC236}">
                <a16:creationId xmlns:a16="http://schemas.microsoft.com/office/drawing/2014/main" id="{3F822B71-BED7-249B-0000-75BA99C59C36}"/>
              </a:ext>
            </a:extLst>
          </p:cNvPr>
          <p:cNvSpPr>
            <a:spLocks noGrp="1" noChangeArrowheads="1"/>
          </p:cNvSpPr>
          <p:nvPr>
            <p:ph type="body" idx="1"/>
          </p:nvPr>
        </p:nvSpPr>
        <p:spPr>
          <a:xfrm>
            <a:off x="508000" y="3908425"/>
            <a:ext cx="5770563" cy="5033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rPr>
              <a:t>NOTES FOR PRESENTERS:</a:t>
            </a:r>
          </a:p>
          <a:p>
            <a:pPr eaLnBrk="1" hangingPunct="1"/>
            <a:r>
              <a:rPr lang="en-US" altLang="en-US" b="1">
                <a:latin typeface="Arial" panose="020B0604020202020204" pitchFamily="34" charset="0"/>
              </a:rPr>
              <a:t>Recommendation in full:</a:t>
            </a:r>
          </a:p>
          <a:p>
            <a:pPr marL="0" lvl="2" eaLnBrk="1" hangingPunct="1">
              <a:buFontTx/>
              <a:buChar char="•"/>
            </a:pPr>
            <a:r>
              <a:rPr lang="en-GB" altLang="en-US">
                <a:latin typeface="Arial" panose="020B0604020202020204" pitchFamily="34" charset="0"/>
              </a:rPr>
              <a:t>Do not use risk assessment tools and scales to predict future suicide or repetition of self-harm. </a:t>
            </a:r>
            <a:r>
              <a:rPr lang="en-GB" altLang="en-US" b="1">
                <a:latin typeface="Arial" panose="020B0604020202020204" pitchFamily="34" charset="0"/>
              </a:rPr>
              <a:t>[1.3.11]</a:t>
            </a:r>
            <a:endParaRPr lang="en-GB" altLang="en-US">
              <a:latin typeface="Arial" panose="020B0604020202020204" pitchFamily="34" charset="0"/>
            </a:endParaRPr>
          </a:p>
          <a:p>
            <a:r>
              <a:rPr lang="en-GB" altLang="en-US" b="1">
                <a:latin typeface="Arial" panose="020B0604020202020204" pitchFamily="34" charset="0"/>
              </a:rPr>
              <a:t>Related recommendations:</a:t>
            </a:r>
          </a:p>
          <a:p>
            <a:pPr marL="0" lvl="2">
              <a:buFontTx/>
              <a:buChar char="•"/>
            </a:pPr>
            <a:r>
              <a:rPr lang="en-GB" altLang="en-US">
                <a:latin typeface="Arial" panose="020B0604020202020204" pitchFamily="34" charset="0"/>
              </a:rPr>
              <a:t>Do not use risk assessment tools and scales to determine who should and should not be offered treatment or who should be discharged. </a:t>
            </a:r>
            <a:r>
              <a:rPr lang="en-GB" altLang="en-US" b="1">
                <a:latin typeface="Arial" panose="020B0604020202020204" pitchFamily="34" charset="0"/>
              </a:rPr>
              <a:t>[1.3.12]</a:t>
            </a:r>
          </a:p>
          <a:p>
            <a:pPr marL="0" lvl="2">
              <a:buFontTx/>
              <a:buChar char="•"/>
            </a:pPr>
            <a:r>
              <a:rPr lang="en-GB" altLang="en-US">
                <a:latin typeface="Arial" panose="020B0604020202020204" pitchFamily="34" charset="0"/>
              </a:rPr>
              <a:t>Risk assessment tools may be considered to help structure risk assessments as long as they include the areas identified in recommendation 1.3.6 of the NICE guideline and on slides 10 and 11. </a:t>
            </a:r>
            <a:r>
              <a:rPr lang="en-GB" altLang="en-US" b="1">
                <a:latin typeface="Arial" panose="020B0604020202020204" pitchFamily="34" charset="0"/>
              </a:rPr>
              <a:t>[1.3.13]</a:t>
            </a:r>
          </a:p>
          <a:p>
            <a:pPr marL="0" lvl="2"/>
            <a:r>
              <a:rPr lang="en-GB" altLang="en-US" b="1">
                <a:latin typeface="Arial" panose="020B0604020202020204" pitchFamily="34" charset="0"/>
              </a:rPr>
              <a:t>Related information:</a:t>
            </a:r>
          </a:p>
          <a:p>
            <a:pPr marL="0" lvl="2"/>
            <a:r>
              <a:rPr lang="en-GB" altLang="en-US">
                <a:latin typeface="Arial" panose="020B0604020202020204" pitchFamily="34" charset="0"/>
              </a:rPr>
              <a:t>Risk assessment tools and scales are usually checklists that can be completed and scored by a clinician or sometimes the service user depending on the nature of the tool or scale. They are designed to give a crude indication of the level of risk (for example, high or low) of a particular outcome, most often suicide.</a:t>
            </a:r>
          </a:p>
          <a:p>
            <a:pPr marL="0" lvl="2"/>
            <a:r>
              <a:rPr lang="en-GB" altLang="en-US">
                <a:latin typeface="Arial" panose="020B0604020202020204" pitchFamily="34" charset="0"/>
              </a:rPr>
              <a:t>There is increasing emphasis on the assessment of risk in clinical services. Risk assessment in mental health is a broad concept which covers a judgement of the likelihood of an adverse outcome such as suicide or self-harm but also of violence, risk to children, risk of exploitation and environmental risks such as safety in the home. Risk assessment in the UK is carried out by undertaking a clinical interview and this often includes a checklist of risk factors derived from an assessment scale. In the UK, there is no consistency in the risk assessment tools used by different mental health services. Despite the widespread use of these instruments, there is no clear evidence that their use makes any difference to patient outcome. The usefulness of any particular risk assessment scale for repeated self-harm depends on the ability to correctly distinguish all those who do go on to self-harm from those who do not. Whilst the risk of repeated self-harm is important, healthcare professionals will be most concerned about the risk of suicide. This is more difficult to predict given the relative rarity of suicide even in a population at high risk such as those who have self-harmed. </a:t>
            </a:r>
          </a:p>
          <a:p>
            <a:pPr marL="0" lvl="2"/>
            <a:r>
              <a:rPr lang="en-GB" altLang="en-US">
                <a:latin typeface="Arial" panose="020B0604020202020204" pitchFamily="34" charset="0"/>
              </a:rPr>
              <a:t>For recommendations related to developing an integrated care and risk management plan, see recommendations 1.3.14 and 1.3.15 on page 22 of the NICE guideline.</a:t>
            </a:r>
          </a:p>
          <a:p>
            <a:pPr eaLnBrk="1" hangingPunct="1"/>
            <a:endParaRPr lang="en-US" altLang="en-US" b="1">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3C99C4CF-CE91-5A9E-077D-E731D7A04A6B}"/>
              </a:ext>
            </a:extLst>
          </p:cNvPr>
          <p:cNvSpPr>
            <a:spLocks noGrp="1" noRot="1" noChangeAspect="1" noChangeArrowheads="1" noTextEdit="1"/>
          </p:cNvSpPr>
          <p:nvPr>
            <p:ph type="sldImg"/>
          </p:nvPr>
        </p:nvSpPr>
        <p:spPr>
          <a:ln/>
        </p:spPr>
      </p:sp>
      <p:sp>
        <p:nvSpPr>
          <p:cNvPr id="149507" name="Notes Placeholder 2">
            <a:extLst>
              <a:ext uri="{FF2B5EF4-FFF2-40B4-BE49-F238E27FC236}">
                <a16:creationId xmlns:a16="http://schemas.microsoft.com/office/drawing/2014/main" id="{4270E28F-F0BD-633C-5B71-7E2F7C03A52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9508" name="Slide Number Placeholder 3">
            <a:extLst>
              <a:ext uri="{FF2B5EF4-FFF2-40B4-BE49-F238E27FC236}">
                <a16:creationId xmlns:a16="http://schemas.microsoft.com/office/drawing/2014/main" id="{D6963282-0F6A-5859-9FEC-56590D12964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Arial" panose="020B0604020202020204" pitchFamily="34" charset="0"/>
              </a:defRPr>
            </a:lvl1pPr>
            <a:lvl2pPr marL="742950" indent="-285750" defTabSz="909638">
              <a:spcBef>
                <a:spcPct val="30000"/>
              </a:spcBef>
              <a:defRPr sz="1200">
                <a:solidFill>
                  <a:schemeClr val="tx1"/>
                </a:solidFill>
                <a:latin typeface="Arial" panose="020B0604020202020204" pitchFamily="34" charset="0"/>
              </a:defRPr>
            </a:lvl2pPr>
            <a:lvl3pPr marL="1143000" indent="-228600" defTabSz="909638">
              <a:spcBef>
                <a:spcPct val="30000"/>
              </a:spcBef>
              <a:defRPr sz="1200">
                <a:solidFill>
                  <a:schemeClr val="tx1"/>
                </a:solidFill>
                <a:latin typeface="Arial" panose="020B0604020202020204" pitchFamily="34" charset="0"/>
              </a:defRPr>
            </a:lvl3pPr>
            <a:lvl4pPr marL="1600200" indent="-228600" defTabSz="909638">
              <a:spcBef>
                <a:spcPct val="30000"/>
              </a:spcBef>
              <a:defRPr sz="1200">
                <a:solidFill>
                  <a:schemeClr val="tx1"/>
                </a:solidFill>
                <a:latin typeface="Arial" panose="020B0604020202020204" pitchFamily="34" charset="0"/>
              </a:defRPr>
            </a:lvl4pPr>
            <a:lvl5pPr marL="2057400" indent="-228600" defTabSz="909638">
              <a:spcBef>
                <a:spcPct val="30000"/>
              </a:spcBef>
              <a:defRPr sz="1200">
                <a:solidFill>
                  <a:schemeClr val="tx1"/>
                </a:solidFill>
                <a:latin typeface="Arial" panose="020B0604020202020204" pitchFamily="34" charset="0"/>
              </a:defRPr>
            </a:lvl5pPr>
            <a:lvl6pPr marL="2514600" indent="-228600" defTabSz="9096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96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96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96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BC1317-9340-4698-81C3-A9CAE2E5996C}" type="slidenum">
              <a:rPr lang="en-GB" altLang="en-US" sz="1100">
                <a:solidFill>
                  <a:srgbClr val="1D0E82"/>
                </a:solidFill>
                <a:cs typeface="Arial" panose="020B0604020202020204" pitchFamily="34" charset="0"/>
              </a:rPr>
              <a:pPr>
                <a:spcBef>
                  <a:spcPct val="0"/>
                </a:spcBef>
              </a:pPr>
              <a:t>30</a:t>
            </a:fld>
            <a:endParaRPr lang="en-GB" altLang="en-US" sz="1100">
              <a:solidFill>
                <a:srgbClr val="1D0E82"/>
              </a:solidFill>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8C0778B3-0808-44FB-E54C-0D0A2A0B8DB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defTabSz="914400"/>
            <a:fld id="{01C08F01-B30E-480C-B83E-405A76C3A6C0}" type="slidenum">
              <a:rPr lang="en-GB" altLang="en-US" sz="1200" b="0">
                <a:solidFill>
                  <a:srgbClr val="000000"/>
                </a:solidFill>
                <a:latin typeface="Calibri" panose="020F0502020204030204" pitchFamily="34" charset="0"/>
                <a:cs typeface="Arial" panose="020B0604020202020204" pitchFamily="34" charset="0"/>
              </a:rPr>
              <a:pPr defTabSz="914400"/>
              <a:t>31</a:t>
            </a:fld>
            <a:endParaRPr lang="en-GB" altLang="en-US" sz="1200" b="0">
              <a:solidFill>
                <a:srgbClr val="000000"/>
              </a:solidFill>
              <a:latin typeface="Calibri" panose="020F0502020204030204" pitchFamily="34" charset="0"/>
              <a:cs typeface="Arial" panose="020B0604020202020204" pitchFamily="34" charset="0"/>
            </a:endParaRPr>
          </a:p>
        </p:txBody>
      </p:sp>
      <p:sp>
        <p:nvSpPr>
          <p:cNvPr id="151555" name="Rectangle 2">
            <a:extLst>
              <a:ext uri="{FF2B5EF4-FFF2-40B4-BE49-F238E27FC236}">
                <a16:creationId xmlns:a16="http://schemas.microsoft.com/office/drawing/2014/main" id="{B41E92DA-C667-5B3E-2EFA-3ED2F217974C}"/>
              </a:ext>
            </a:extLst>
          </p:cNvPr>
          <p:cNvSpPr>
            <a:spLocks noGrp="1" noRot="1" noChangeAspect="1" noChangeArrowheads="1" noTextEdit="1"/>
          </p:cNvSpPr>
          <p:nvPr>
            <p:ph type="sldImg"/>
          </p:nvPr>
        </p:nvSpPr>
        <p:spPr>
          <a:xfrm>
            <a:off x="341313" y="327025"/>
            <a:ext cx="6094412" cy="3429000"/>
          </a:xfrm>
          <a:ln/>
        </p:spPr>
      </p:sp>
      <p:sp>
        <p:nvSpPr>
          <p:cNvPr id="151556" name="Rectangle 3">
            <a:extLst>
              <a:ext uri="{FF2B5EF4-FFF2-40B4-BE49-F238E27FC236}">
                <a16:creationId xmlns:a16="http://schemas.microsoft.com/office/drawing/2014/main" id="{81F039C1-F698-54E1-2C72-9E6653556FAD}"/>
              </a:ext>
            </a:extLst>
          </p:cNvPr>
          <p:cNvSpPr>
            <a:spLocks noGrp="1" noChangeArrowheads="1"/>
          </p:cNvSpPr>
          <p:nvPr>
            <p:ph type="body" idx="1"/>
          </p:nvPr>
        </p:nvSpPr>
        <p:spPr>
          <a:xfrm>
            <a:off x="508000" y="3908425"/>
            <a:ext cx="5770563" cy="5033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rPr>
              <a:t>NOTES FOR PRESENTERS:</a:t>
            </a:r>
          </a:p>
          <a:p>
            <a:pPr eaLnBrk="1" hangingPunct="1"/>
            <a:r>
              <a:rPr lang="en-US" altLang="en-US" b="1">
                <a:latin typeface="Arial" panose="020B0604020202020204" pitchFamily="34" charset="0"/>
              </a:rPr>
              <a:t>Recommendation in full:</a:t>
            </a:r>
          </a:p>
          <a:p>
            <a:pPr marL="0" lvl="2" eaLnBrk="1" hangingPunct="1">
              <a:buFontTx/>
              <a:buChar char="•"/>
            </a:pPr>
            <a:r>
              <a:rPr lang="en-GB" altLang="en-US">
                <a:latin typeface="Arial" panose="020B0604020202020204" pitchFamily="34" charset="0"/>
              </a:rPr>
              <a:t>Do not use risk assessment tools and scales to predict future suicide or repetition of self-harm. </a:t>
            </a:r>
            <a:r>
              <a:rPr lang="en-GB" altLang="en-US" b="1">
                <a:latin typeface="Arial" panose="020B0604020202020204" pitchFamily="34" charset="0"/>
              </a:rPr>
              <a:t>[1.3.11]</a:t>
            </a:r>
            <a:endParaRPr lang="en-GB" altLang="en-US">
              <a:latin typeface="Arial" panose="020B0604020202020204" pitchFamily="34" charset="0"/>
            </a:endParaRPr>
          </a:p>
          <a:p>
            <a:r>
              <a:rPr lang="en-GB" altLang="en-US" b="1">
                <a:latin typeface="Arial" panose="020B0604020202020204" pitchFamily="34" charset="0"/>
              </a:rPr>
              <a:t>Related recommendations:</a:t>
            </a:r>
          </a:p>
          <a:p>
            <a:pPr marL="0" lvl="2">
              <a:buFontTx/>
              <a:buChar char="•"/>
            </a:pPr>
            <a:r>
              <a:rPr lang="en-GB" altLang="en-US">
                <a:latin typeface="Arial" panose="020B0604020202020204" pitchFamily="34" charset="0"/>
              </a:rPr>
              <a:t>Do not use risk assessment tools and scales to determine who should and should not be offered treatment or who should be discharged. </a:t>
            </a:r>
            <a:r>
              <a:rPr lang="en-GB" altLang="en-US" b="1">
                <a:latin typeface="Arial" panose="020B0604020202020204" pitchFamily="34" charset="0"/>
              </a:rPr>
              <a:t>[1.3.12]</a:t>
            </a:r>
          </a:p>
          <a:p>
            <a:pPr marL="0" lvl="2">
              <a:buFontTx/>
              <a:buChar char="•"/>
            </a:pPr>
            <a:r>
              <a:rPr lang="en-GB" altLang="en-US">
                <a:latin typeface="Arial" panose="020B0604020202020204" pitchFamily="34" charset="0"/>
              </a:rPr>
              <a:t>Risk assessment tools may be considered to help structure risk assessments as long as they include the areas identified in recommendation 1.3.6 of the NICE guideline and on slides 10 and 11. </a:t>
            </a:r>
            <a:r>
              <a:rPr lang="en-GB" altLang="en-US" b="1">
                <a:latin typeface="Arial" panose="020B0604020202020204" pitchFamily="34" charset="0"/>
              </a:rPr>
              <a:t>[1.3.13]</a:t>
            </a:r>
          </a:p>
          <a:p>
            <a:pPr marL="0" lvl="2"/>
            <a:r>
              <a:rPr lang="en-GB" altLang="en-US" b="1">
                <a:latin typeface="Arial" panose="020B0604020202020204" pitchFamily="34" charset="0"/>
              </a:rPr>
              <a:t>Related information:</a:t>
            </a:r>
          </a:p>
          <a:p>
            <a:pPr marL="0" lvl="2"/>
            <a:r>
              <a:rPr lang="en-GB" altLang="en-US">
                <a:latin typeface="Arial" panose="020B0604020202020204" pitchFamily="34" charset="0"/>
              </a:rPr>
              <a:t>Risk assessment tools and scales are usually checklists that can be completed and scored by a clinician or sometimes the service user depending on the nature of the tool or scale. They are designed to give a crude indication of the level of risk (for example, high or low) of a particular outcome, most often suicide.</a:t>
            </a:r>
          </a:p>
          <a:p>
            <a:pPr marL="0" lvl="2"/>
            <a:r>
              <a:rPr lang="en-GB" altLang="en-US">
                <a:latin typeface="Arial" panose="020B0604020202020204" pitchFamily="34" charset="0"/>
              </a:rPr>
              <a:t>There is increasing emphasis on the assessment of risk in clinical services. Risk assessment in mental health is a broad concept which covers a judgement of the likelihood of an adverse outcome such as suicide or self-harm but also of violence, risk to children, risk of exploitation and environmental risks such as safety in the home. Risk assessment in the UK is carried out by undertaking a clinical interview and this often includes a checklist of risk factors derived from an assessment scale. In the UK, there is no consistency in the risk assessment tools used by different mental health services. Despite the widespread use of these instruments, there is no clear evidence that their use makes any difference to patient outcome. The usefulness of any particular risk assessment scale for repeated self-harm depends on the ability to correctly distinguish all those who do go on to self-harm from those who do not. Whilst the risk of repeated self-harm is important, healthcare professionals will be most concerned about the risk of suicide. This is more difficult to predict given the relative rarity of suicide even in a population at high risk such as those who have self-harmed. </a:t>
            </a:r>
          </a:p>
          <a:p>
            <a:pPr marL="0" lvl="2"/>
            <a:r>
              <a:rPr lang="en-GB" altLang="en-US">
                <a:latin typeface="Arial" panose="020B0604020202020204" pitchFamily="34" charset="0"/>
              </a:rPr>
              <a:t>For recommendations related to developing an integrated care and risk management plan, see recommendations 1.3.14 and 1.3.15 on page 22 of the NICE guideline.</a:t>
            </a:r>
          </a:p>
          <a:p>
            <a:pPr eaLnBrk="1" hangingPunct="1"/>
            <a:endParaRPr lang="en-US" altLang="en-US" b="1">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F6D7FCD7-7BAC-FC2E-2A79-BE98DF6D630F}"/>
              </a:ext>
            </a:extLst>
          </p:cNvPr>
          <p:cNvSpPr>
            <a:spLocks noGrp="1" noRot="1" noChangeAspect="1" noChangeArrowheads="1" noTextEdit="1"/>
          </p:cNvSpPr>
          <p:nvPr>
            <p:ph type="sldImg"/>
          </p:nvPr>
        </p:nvSpPr>
        <p:spPr>
          <a:ln/>
        </p:spPr>
      </p:sp>
      <p:sp>
        <p:nvSpPr>
          <p:cNvPr id="162819" name="Notes Placeholder 2">
            <a:extLst>
              <a:ext uri="{FF2B5EF4-FFF2-40B4-BE49-F238E27FC236}">
                <a16:creationId xmlns:a16="http://schemas.microsoft.com/office/drawing/2014/main" id="{B29E6381-0B59-0CD1-65B3-FEF90DE7A1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2820" name="Slide Number Placeholder 3">
            <a:extLst>
              <a:ext uri="{FF2B5EF4-FFF2-40B4-BE49-F238E27FC236}">
                <a16:creationId xmlns:a16="http://schemas.microsoft.com/office/drawing/2014/main" id="{99974E2B-BFC2-B05C-3D18-9052FF9B3CC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0D661C67-7417-42E8-A707-38203BDFAABE}" type="slidenum">
              <a:rPr lang="en-GB" altLang="en-US" sz="1100" b="0">
                <a:solidFill>
                  <a:srgbClr val="1D0E82"/>
                </a:solidFill>
                <a:ea typeface="MS PGothic" panose="020B0600070205080204" pitchFamily="34" charset="-128"/>
                <a:cs typeface="Arial" panose="020B0604020202020204" pitchFamily="34" charset="0"/>
              </a:rPr>
              <a:pPr/>
              <a:t>41</a:t>
            </a:fld>
            <a:endParaRPr lang="en-GB" altLang="en-US" sz="1100" b="0">
              <a:solidFill>
                <a:srgbClr val="1D0E82"/>
              </a:solidFill>
              <a:ea typeface="MS PGothic" panose="020B0600070205080204" pitchFamily="34" charset="-128"/>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0CDAE805-0439-D8BB-8824-DB42954BE4DC}"/>
              </a:ext>
            </a:extLst>
          </p:cNvPr>
          <p:cNvSpPr>
            <a:spLocks noGrp="1" noRot="1" noChangeAspect="1" noChangeArrowheads="1" noTextEdit="1"/>
          </p:cNvSpPr>
          <p:nvPr>
            <p:ph type="sldImg"/>
          </p:nvPr>
        </p:nvSpPr>
        <p:spPr>
          <a:ln/>
        </p:spPr>
      </p:sp>
      <p:sp>
        <p:nvSpPr>
          <p:cNvPr id="171011" name="Notes Placeholder 2">
            <a:extLst>
              <a:ext uri="{FF2B5EF4-FFF2-40B4-BE49-F238E27FC236}">
                <a16:creationId xmlns:a16="http://schemas.microsoft.com/office/drawing/2014/main" id="{DBF5F379-1802-F7B3-B347-9A1E5A622E6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1012" name="Slide Number Placeholder 3">
            <a:extLst>
              <a:ext uri="{FF2B5EF4-FFF2-40B4-BE49-F238E27FC236}">
                <a16:creationId xmlns:a16="http://schemas.microsoft.com/office/drawing/2014/main" id="{4C8A6DDF-7FCA-D2FE-C7B6-DA9CFFCFD49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C84D181D-CBB9-4ED6-9F51-9CEACCE3D1A8}" type="slidenum">
              <a:rPr lang="en-GB" altLang="en-US" sz="1100" b="0">
                <a:solidFill>
                  <a:srgbClr val="1D0E82"/>
                </a:solidFill>
                <a:ea typeface="MS PGothic" panose="020B0600070205080204" pitchFamily="34" charset="-128"/>
                <a:cs typeface="Arial" panose="020B0604020202020204" pitchFamily="34" charset="0"/>
              </a:rPr>
              <a:pPr/>
              <a:t>48</a:t>
            </a:fld>
            <a:endParaRPr lang="en-GB" altLang="en-US" sz="1100" b="0">
              <a:solidFill>
                <a:srgbClr val="1D0E82"/>
              </a:solidFill>
              <a:ea typeface="MS PGothic" panose="020B0600070205080204" pitchFamily="34" charset="-128"/>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4FB010D3-BC32-E7FA-2E93-4BF046ED0AA8}"/>
              </a:ext>
            </a:extLst>
          </p:cNvPr>
          <p:cNvSpPr>
            <a:spLocks noGrp="1" noRot="1" noChangeAspect="1" noChangeArrowheads="1" noTextEdit="1"/>
          </p:cNvSpPr>
          <p:nvPr>
            <p:ph type="sldImg"/>
          </p:nvPr>
        </p:nvSpPr>
        <p:spPr>
          <a:ln/>
        </p:spPr>
      </p:sp>
      <p:sp>
        <p:nvSpPr>
          <p:cNvPr id="173059" name="Notes Placeholder 2">
            <a:extLst>
              <a:ext uri="{FF2B5EF4-FFF2-40B4-BE49-F238E27FC236}">
                <a16:creationId xmlns:a16="http://schemas.microsoft.com/office/drawing/2014/main" id="{95E9A62F-1348-752C-A8E8-B700F2B6A79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3060" name="Slide Number Placeholder 3">
            <a:extLst>
              <a:ext uri="{FF2B5EF4-FFF2-40B4-BE49-F238E27FC236}">
                <a16:creationId xmlns:a16="http://schemas.microsoft.com/office/drawing/2014/main" id="{4DB83991-24B7-1FB4-FD72-97811B0535D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38C16356-5737-459A-9385-C65046340BBA}" type="slidenum">
              <a:rPr lang="en-GB" altLang="en-US" sz="1100" b="0">
                <a:solidFill>
                  <a:srgbClr val="1D0E82"/>
                </a:solidFill>
                <a:ea typeface="MS PGothic" panose="020B0600070205080204" pitchFamily="34" charset="-128"/>
                <a:cs typeface="Arial" panose="020B0604020202020204" pitchFamily="34" charset="0"/>
              </a:rPr>
              <a:pPr/>
              <a:t>49</a:t>
            </a:fld>
            <a:endParaRPr lang="en-GB" altLang="en-US" sz="1100" b="0">
              <a:solidFill>
                <a:srgbClr val="1D0E82"/>
              </a:solidFill>
              <a:ea typeface="MS PGothic" panose="020B0600070205080204" pitchFamily="34" charset="-128"/>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DE4209D9-C605-575D-69B0-8AB0BC9B7051}"/>
              </a:ext>
            </a:extLst>
          </p:cNvPr>
          <p:cNvSpPr>
            <a:spLocks noGrp="1" noRot="1" noChangeAspect="1" noChangeArrowheads="1" noTextEdit="1"/>
          </p:cNvSpPr>
          <p:nvPr>
            <p:ph type="sldImg"/>
          </p:nvPr>
        </p:nvSpPr>
        <p:spPr>
          <a:ln/>
        </p:spPr>
      </p:sp>
      <p:sp>
        <p:nvSpPr>
          <p:cNvPr id="111619" name="Notes Placeholder 2">
            <a:extLst>
              <a:ext uri="{FF2B5EF4-FFF2-40B4-BE49-F238E27FC236}">
                <a16:creationId xmlns:a16="http://schemas.microsoft.com/office/drawing/2014/main" id="{972D0E9F-5C1F-B866-F329-0EB16609302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1620" name="Slide Number Placeholder 3">
            <a:extLst>
              <a:ext uri="{FF2B5EF4-FFF2-40B4-BE49-F238E27FC236}">
                <a16:creationId xmlns:a16="http://schemas.microsoft.com/office/drawing/2014/main" id="{37390E85-0437-7D57-C3AC-F5576A3D1E1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7AFDF1F6-BD4D-4D54-B641-B4C247172049}" type="slidenum">
              <a:rPr lang="en-GB" altLang="en-US" sz="1100" b="0">
                <a:solidFill>
                  <a:srgbClr val="1D0E82"/>
                </a:solidFill>
                <a:ea typeface="MS PGothic" panose="020B0600070205080204" pitchFamily="34" charset="-128"/>
                <a:cs typeface="Arial" panose="020B0604020202020204" pitchFamily="34" charset="0"/>
              </a:rPr>
              <a:pPr/>
              <a:t>2</a:t>
            </a:fld>
            <a:endParaRPr lang="en-GB" altLang="en-US" sz="1100" b="0">
              <a:solidFill>
                <a:srgbClr val="1D0E82"/>
              </a:solidFill>
              <a:ea typeface="MS PGothic"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E5FBACCE-A2FF-29FD-2F24-91E31AF5BDDD}"/>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299D1D24-6B62-114B-BFC4-10826128B4C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3668" name="Slide Number Placeholder 3">
            <a:extLst>
              <a:ext uri="{FF2B5EF4-FFF2-40B4-BE49-F238E27FC236}">
                <a16:creationId xmlns:a16="http://schemas.microsoft.com/office/drawing/2014/main" id="{493636A3-0D35-63A0-600B-36170CB95D1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D4B0B925-EEC2-4172-8A4F-98D6930A6838}" type="slidenum">
              <a:rPr lang="en-GB" altLang="en-US" sz="1100" b="0">
                <a:solidFill>
                  <a:srgbClr val="1D0E82"/>
                </a:solidFill>
                <a:ea typeface="MS PGothic" panose="020B0600070205080204" pitchFamily="34" charset="-128"/>
                <a:cs typeface="Arial" panose="020B0604020202020204" pitchFamily="34" charset="0"/>
              </a:rPr>
              <a:pPr/>
              <a:t>3</a:t>
            </a:fld>
            <a:endParaRPr lang="en-GB" altLang="en-US" sz="1100" b="0">
              <a:solidFill>
                <a:srgbClr val="1D0E82"/>
              </a:solidFill>
              <a:ea typeface="MS PGothic" panose="020B0600070205080204" pitchFamily="34" charset="-128"/>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1">
            <a:extLst>
              <a:ext uri="{FF2B5EF4-FFF2-40B4-BE49-F238E27FC236}">
                <a16:creationId xmlns:a16="http://schemas.microsoft.com/office/drawing/2014/main" id="{C9F80523-352F-8502-5EC9-6AC7DDD234ED}"/>
              </a:ext>
            </a:extLst>
          </p:cNvPr>
          <p:cNvSpPr txBox="1">
            <a:spLocks noChangeArrowheads="1"/>
          </p:cNvSpPr>
          <p:nvPr/>
        </p:nvSpPr>
        <p:spPr bwMode="auto">
          <a:xfrm>
            <a:off x="1389063" y="993775"/>
            <a:ext cx="4019550" cy="3403600"/>
          </a:xfrm>
          <a:prstGeom prst="rect">
            <a:avLst/>
          </a:prstGeom>
          <a:solidFill>
            <a:srgbClr val="FFFFFF"/>
          </a:solidFill>
          <a:ln w="9525">
            <a:solidFill>
              <a:srgbClr val="000000"/>
            </a:solidFill>
            <a:miter lim="800000"/>
            <a:headEnd/>
            <a:tailEnd/>
          </a:ln>
        </p:spPr>
        <p:txBody>
          <a:bodyPr wrap="none" lIns="85771" tIns="42885" rIns="85771" bIns="42885" anchor="ctr"/>
          <a:lstStyle>
            <a:lvl1pPr defTabSz="428625">
              <a:defRPr sz="3600" b="1">
                <a:solidFill>
                  <a:schemeClr val="tx1"/>
                </a:solidFill>
                <a:latin typeface="Arial" panose="020B0604020202020204" pitchFamily="34" charset="0"/>
              </a:defRPr>
            </a:lvl1pPr>
            <a:lvl2pPr marL="742950" indent="-285750" defTabSz="428625">
              <a:defRPr sz="3600" b="1">
                <a:solidFill>
                  <a:schemeClr val="tx1"/>
                </a:solidFill>
                <a:latin typeface="Arial" panose="020B0604020202020204" pitchFamily="34" charset="0"/>
              </a:defRPr>
            </a:lvl2pPr>
            <a:lvl3pPr marL="1143000" indent="-228600" defTabSz="428625">
              <a:defRPr sz="3600" b="1">
                <a:solidFill>
                  <a:schemeClr val="tx1"/>
                </a:solidFill>
                <a:latin typeface="Arial" panose="020B0604020202020204" pitchFamily="34" charset="0"/>
              </a:defRPr>
            </a:lvl3pPr>
            <a:lvl4pPr marL="1600200" indent="-228600" defTabSz="428625">
              <a:defRPr sz="3600" b="1">
                <a:solidFill>
                  <a:schemeClr val="tx1"/>
                </a:solidFill>
                <a:latin typeface="Arial" panose="020B0604020202020204" pitchFamily="34" charset="0"/>
              </a:defRPr>
            </a:lvl4pPr>
            <a:lvl5pPr marL="2057400" indent="-228600" defTabSz="428625">
              <a:defRPr sz="3600" b="1">
                <a:solidFill>
                  <a:schemeClr val="tx1"/>
                </a:solidFill>
                <a:latin typeface="Arial" panose="020B0604020202020204" pitchFamily="34" charset="0"/>
              </a:defRPr>
            </a:lvl5pPr>
            <a:lvl6pPr marL="2514600" indent="-228600" defTabSz="428625"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428625"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428625"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428625" eaLnBrk="0" fontAlgn="base" hangingPunct="0">
              <a:spcBef>
                <a:spcPct val="0"/>
              </a:spcBef>
              <a:spcAft>
                <a:spcPct val="0"/>
              </a:spcAft>
              <a:defRPr sz="3600" b="1">
                <a:solidFill>
                  <a:schemeClr val="tx1"/>
                </a:solidFill>
                <a:latin typeface="Arial" panose="020B0604020202020204" pitchFamily="34" charset="0"/>
              </a:defRPr>
            </a:lvl9pPr>
          </a:lstStyle>
          <a:p>
            <a:pPr eaLnBrk="1">
              <a:lnSpc>
                <a:spcPct val="93000"/>
              </a:lnSpc>
              <a:buClr>
                <a:srgbClr val="000000"/>
              </a:buClr>
              <a:buSzPct val="45000"/>
            </a:pPr>
            <a:endParaRPr lang="en-US" altLang="en-US" sz="2300" b="0">
              <a:solidFill>
                <a:srgbClr val="000000"/>
              </a:solidFill>
              <a:latin typeface="Times New Roman" panose="02020603050405020304" pitchFamily="18" charset="0"/>
            </a:endParaRPr>
          </a:p>
        </p:txBody>
      </p:sp>
      <p:sp>
        <p:nvSpPr>
          <p:cNvPr id="115715" name="Text Box 2">
            <a:extLst>
              <a:ext uri="{FF2B5EF4-FFF2-40B4-BE49-F238E27FC236}">
                <a16:creationId xmlns:a16="http://schemas.microsoft.com/office/drawing/2014/main" id="{E96065B6-BD32-1F72-4A30-39F5503E3465}"/>
              </a:ext>
            </a:extLst>
          </p:cNvPr>
          <p:cNvSpPr>
            <a:spLocks noGrp="1" noChangeArrowheads="1"/>
          </p:cNvSpPr>
          <p:nvPr>
            <p:ph type="body"/>
          </p:nvPr>
        </p:nvSpPr>
        <p:spPr>
          <a:xfrm>
            <a:off x="1036638" y="4725988"/>
            <a:ext cx="4729162" cy="3776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9375" indent="-79375" eaLnBrk="1">
              <a:lnSpc>
                <a:spcPct val="93000"/>
              </a:lnSpc>
              <a:spcBef>
                <a:spcPct val="0"/>
              </a:spcBef>
              <a:buSzPct val="45000"/>
              <a:tabLst>
                <a:tab pos="677863" algn="l"/>
                <a:tab pos="1357313" algn="l"/>
                <a:tab pos="2036763" algn="l"/>
                <a:tab pos="2714625" algn="l"/>
                <a:tab pos="3394075" algn="l"/>
                <a:tab pos="4073525" algn="l"/>
                <a:tab pos="4752975" algn="l"/>
              </a:tabLst>
            </a:pPr>
            <a:endParaRPr lang="en-GB" altLang="en-US" dirty="0">
              <a:latin typeface="Arial" panose="020B0604020202020204" pitchFamily="34" charset="0"/>
              <a:ea typeface="msgothic"/>
              <a:cs typeface="msgothic"/>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a:extLst>
              <a:ext uri="{FF2B5EF4-FFF2-40B4-BE49-F238E27FC236}">
                <a16:creationId xmlns:a16="http://schemas.microsoft.com/office/drawing/2014/main" id="{379441C9-ADB1-536E-5D5C-69864C20035D}"/>
              </a:ext>
            </a:extLst>
          </p:cNvPr>
          <p:cNvSpPr txBox="1">
            <a:spLocks noChangeArrowheads="1"/>
          </p:cNvSpPr>
          <p:nvPr/>
        </p:nvSpPr>
        <p:spPr bwMode="auto">
          <a:xfrm>
            <a:off x="1389063" y="993775"/>
            <a:ext cx="4019550" cy="3403600"/>
          </a:xfrm>
          <a:prstGeom prst="rect">
            <a:avLst/>
          </a:prstGeom>
          <a:solidFill>
            <a:srgbClr val="FFFFFF"/>
          </a:solidFill>
          <a:ln w="9525">
            <a:solidFill>
              <a:srgbClr val="000000"/>
            </a:solidFill>
            <a:miter lim="800000"/>
            <a:headEnd/>
            <a:tailEnd/>
          </a:ln>
        </p:spPr>
        <p:txBody>
          <a:bodyPr wrap="none" lIns="85771" tIns="42885" rIns="85771" bIns="42885" anchor="ctr"/>
          <a:lstStyle>
            <a:lvl1pPr defTabSz="428625">
              <a:defRPr sz="3600" b="1">
                <a:solidFill>
                  <a:schemeClr val="tx1"/>
                </a:solidFill>
                <a:latin typeface="Arial" panose="020B0604020202020204" pitchFamily="34" charset="0"/>
              </a:defRPr>
            </a:lvl1pPr>
            <a:lvl2pPr marL="742950" indent="-285750" defTabSz="428625">
              <a:defRPr sz="3600" b="1">
                <a:solidFill>
                  <a:schemeClr val="tx1"/>
                </a:solidFill>
                <a:latin typeface="Arial" panose="020B0604020202020204" pitchFamily="34" charset="0"/>
              </a:defRPr>
            </a:lvl2pPr>
            <a:lvl3pPr marL="1143000" indent="-228600" defTabSz="428625">
              <a:defRPr sz="3600" b="1">
                <a:solidFill>
                  <a:schemeClr val="tx1"/>
                </a:solidFill>
                <a:latin typeface="Arial" panose="020B0604020202020204" pitchFamily="34" charset="0"/>
              </a:defRPr>
            </a:lvl3pPr>
            <a:lvl4pPr marL="1600200" indent="-228600" defTabSz="428625">
              <a:defRPr sz="3600" b="1">
                <a:solidFill>
                  <a:schemeClr val="tx1"/>
                </a:solidFill>
                <a:latin typeface="Arial" panose="020B0604020202020204" pitchFamily="34" charset="0"/>
              </a:defRPr>
            </a:lvl4pPr>
            <a:lvl5pPr marL="2057400" indent="-228600" defTabSz="428625">
              <a:defRPr sz="3600" b="1">
                <a:solidFill>
                  <a:schemeClr val="tx1"/>
                </a:solidFill>
                <a:latin typeface="Arial" panose="020B0604020202020204" pitchFamily="34" charset="0"/>
              </a:defRPr>
            </a:lvl5pPr>
            <a:lvl6pPr marL="2514600" indent="-228600" defTabSz="428625"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428625"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428625"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428625" eaLnBrk="0" fontAlgn="base" hangingPunct="0">
              <a:spcBef>
                <a:spcPct val="0"/>
              </a:spcBef>
              <a:spcAft>
                <a:spcPct val="0"/>
              </a:spcAft>
              <a:defRPr sz="3600" b="1">
                <a:solidFill>
                  <a:schemeClr val="tx1"/>
                </a:solidFill>
                <a:latin typeface="Arial" panose="020B0604020202020204" pitchFamily="34" charset="0"/>
              </a:defRPr>
            </a:lvl9pPr>
          </a:lstStyle>
          <a:p>
            <a:pPr eaLnBrk="1">
              <a:lnSpc>
                <a:spcPct val="93000"/>
              </a:lnSpc>
              <a:buClr>
                <a:srgbClr val="000000"/>
              </a:buClr>
              <a:buSzPct val="45000"/>
            </a:pPr>
            <a:endParaRPr lang="en-US" altLang="en-US" sz="2300" b="0">
              <a:solidFill>
                <a:srgbClr val="000000"/>
              </a:solidFill>
              <a:latin typeface="Times New Roman" panose="02020603050405020304" pitchFamily="18" charset="0"/>
            </a:endParaRPr>
          </a:p>
        </p:txBody>
      </p:sp>
      <p:sp>
        <p:nvSpPr>
          <p:cNvPr id="117763" name="Text Box 2">
            <a:extLst>
              <a:ext uri="{FF2B5EF4-FFF2-40B4-BE49-F238E27FC236}">
                <a16:creationId xmlns:a16="http://schemas.microsoft.com/office/drawing/2014/main" id="{09B5CCBF-B208-D9C0-AE7B-8F63DD7F1CCD}"/>
              </a:ext>
            </a:extLst>
          </p:cNvPr>
          <p:cNvSpPr>
            <a:spLocks noGrp="1" noChangeArrowheads="1"/>
          </p:cNvSpPr>
          <p:nvPr>
            <p:ph type="body"/>
          </p:nvPr>
        </p:nvSpPr>
        <p:spPr>
          <a:xfrm>
            <a:off x="1036638" y="4725988"/>
            <a:ext cx="4729162" cy="3776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9375" indent="-79375" eaLnBrk="1">
              <a:lnSpc>
                <a:spcPct val="93000"/>
              </a:lnSpc>
              <a:spcBef>
                <a:spcPct val="0"/>
              </a:spcBef>
              <a:buSzPct val="45000"/>
              <a:tabLst>
                <a:tab pos="677863" algn="l"/>
                <a:tab pos="1357313" algn="l"/>
                <a:tab pos="2036763" algn="l"/>
                <a:tab pos="2714625" algn="l"/>
                <a:tab pos="3394075" algn="l"/>
                <a:tab pos="4073525" algn="l"/>
                <a:tab pos="4752975" algn="l"/>
              </a:tabLst>
            </a:pPr>
            <a:r>
              <a:rPr lang="en-GB" altLang="en-US" sz="1300" b="1">
                <a:latin typeface="Arial" panose="020B0604020202020204" pitchFamily="34" charset="0"/>
                <a:ea typeface="msgothic"/>
                <a:cs typeface="msgothic"/>
              </a:rPr>
              <a:t>Fig 2</a:t>
            </a:r>
            <a:r>
              <a:rPr lang="en-GB" altLang="en-US">
                <a:latin typeface="Arial" panose="020B0604020202020204" pitchFamily="34" charset="0"/>
                <a:ea typeface="msgothic"/>
                <a:cs typeface="msgothic"/>
              </a:rPr>
              <a:t> Temporal trends in annual age specific self harm incidence stratified by sex. Standardised by index of multiple deprivation fifth and region of residence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7A04CFD7-9179-6172-CE5C-63825FCF98D1}"/>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4102F5CB-ECCA-4732-84A9-7FD1D548E33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1860" name="Slide Number Placeholder 3">
            <a:extLst>
              <a:ext uri="{FF2B5EF4-FFF2-40B4-BE49-F238E27FC236}">
                <a16:creationId xmlns:a16="http://schemas.microsoft.com/office/drawing/2014/main" id="{44D5BADF-2424-6800-8489-64A61E2034A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F18D3944-5372-4872-A13C-74B898C72B31}" type="slidenum">
              <a:rPr lang="en-GB" altLang="en-US" sz="1100" b="0">
                <a:solidFill>
                  <a:srgbClr val="1D0E82"/>
                </a:solidFill>
                <a:ea typeface="MS PGothic" panose="020B0600070205080204" pitchFamily="34" charset="-128"/>
                <a:cs typeface="Arial" panose="020B0604020202020204" pitchFamily="34" charset="0"/>
              </a:rPr>
              <a:pPr/>
              <a:t>8</a:t>
            </a:fld>
            <a:endParaRPr lang="en-GB" altLang="en-US" sz="1100" b="0">
              <a:solidFill>
                <a:srgbClr val="1D0E82"/>
              </a:solidFill>
              <a:ea typeface="MS PGothic" panose="020B0600070205080204" pitchFamily="34" charset="-128"/>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2A1E4242-643C-4940-C4FE-DD384B59EE24}"/>
              </a:ext>
            </a:extLst>
          </p:cNvPr>
          <p:cNvSpPr>
            <a:spLocks noGrp="1" noRot="1" noChangeAspect="1" noChangeArrowheads="1" noTextEdit="1"/>
          </p:cNvSpPr>
          <p:nvPr>
            <p:ph type="sldImg"/>
          </p:nvPr>
        </p:nvSpPr>
        <p:spPr>
          <a:ln/>
        </p:spPr>
      </p:sp>
      <p:sp>
        <p:nvSpPr>
          <p:cNvPr id="125955" name="Notes Placeholder 2">
            <a:extLst>
              <a:ext uri="{FF2B5EF4-FFF2-40B4-BE49-F238E27FC236}">
                <a16:creationId xmlns:a16="http://schemas.microsoft.com/office/drawing/2014/main" id="{E1A78156-EA4B-CD29-2D06-AD847CECBA0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5956" name="Slide Number Placeholder 3">
            <a:extLst>
              <a:ext uri="{FF2B5EF4-FFF2-40B4-BE49-F238E27FC236}">
                <a16:creationId xmlns:a16="http://schemas.microsoft.com/office/drawing/2014/main" id="{49343BEF-EC5D-0A8E-E9D7-2F17EE6D6EC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C2653108-B607-4D77-8D17-B52E95CF9CFF}" type="slidenum">
              <a:rPr lang="en-GB" altLang="en-US" sz="1100" b="0">
                <a:solidFill>
                  <a:srgbClr val="1D0E82"/>
                </a:solidFill>
                <a:ea typeface="MS PGothic" panose="020B0600070205080204" pitchFamily="34" charset="-128"/>
                <a:cs typeface="Arial" panose="020B0604020202020204" pitchFamily="34" charset="0"/>
              </a:rPr>
              <a:pPr/>
              <a:t>11</a:t>
            </a:fld>
            <a:endParaRPr lang="en-GB" altLang="en-US" sz="1100" b="0">
              <a:solidFill>
                <a:srgbClr val="1D0E82"/>
              </a:solidFill>
              <a:ea typeface="MS PGothic" panose="020B0600070205080204" pitchFamily="34" charset="-128"/>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9152AFE3-FE02-27C9-F185-2DACE782C45A}"/>
              </a:ext>
            </a:extLst>
          </p:cNvPr>
          <p:cNvSpPr>
            <a:spLocks noGrp="1" noRot="1" noChangeAspect="1" noChangeArrowheads="1" noTextEdit="1"/>
          </p:cNvSpPr>
          <p:nvPr>
            <p:ph type="sldImg"/>
          </p:nvPr>
        </p:nvSpPr>
        <p:spPr>
          <a:ln/>
        </p:spPr>
      </p:sp>
      <p:sp>
        <p:nvSpPr>
          <p:cNvPr id="132099" name="Notes Placeholder 2">
            <a:extLst>
              <a:ext uri="{FF2B5EF4-FFF2-40B4-BE49-F238E27FC236}">
                <a16:creationId xmlns:a16="http://schemas.microsoft.com/office/drawing/2014/main" id="{86C67C23-2EFF-CD4F-D5CF-F5DAB086165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2100" name="Slide Number Placeholder 3">
            <a:extLst>
              <a:ext uri="{FF2B5EF4-FFF2-40B4-BE49-F238E27FC236}">
                <a16:creationId xmlns:a16="http://schemas.microsoft.com/office/drawing/2014/main" id="{00AA7E9A-0ED2-6CC7-51C0-A1733FA8B42F}"/>
              </a:ext>
            </a:extLst>
          </p:cNvPr>
          <p:cNvSpPr txBox="1">
            <a:spLocks noGrp="1"/>
          </p:cNvSpPr>
          <p:nvPr/>
        </p:nvSpPr>
        <p:spPr bwMode="auto">
          <a:xfrm>
            <a:off x="3778250" y="9429750"/>
            <a:ext cx="28908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7" tIns="45363" rIns="90727" bIns="45363"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94CCDE9-77C4-4B6E-8AC5-A8CD1D48C3AC}" type="slidenum">
              <a:rPr lang="en-GB" altLang="en-US" sz="1100" b="0">
                <a:solidFill>
                  <a:srgbClr val="1D0E82"/>
                </a:solidFill>
                <a:cs typeface="Arial" panose="020B0604020202020204" pitchFamily="34" charset="0"/>
              </a:rPr>
              <a:pPr algn="r" eaLnBrk="1" hangingPunct="1">
                <a:spcBef>
                  <a:spcPct val="0"/>
                </a:spcBef>
              </a:pPr>
              <a:t>16</a:t>
            </a:fld>
            <a:endParaRPr lang="en-GB" altLang="en-US" sz="1100" b="0">
              <a:solidFill>
                <a:srgbClr val="1D0E82"/>
              </a:solidFill>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7691FF37-95DA-B083-DC21-CEADF5E3EC98}"/>
              </a:ext>
            </a:extLst>
          </p:cNvPr>
          <p:cNvSpPr>
            <a:spLocks noGrp="1" noRot="1" noChangeAspect="1" noChangeArrowheads="1" noTextEdit="1"/>
          </p:cNvSpPr>
          <p:nvPr>
            <p:ph type="sldImg"/>
          </p:nvPr>
        </p:nvSpPr>
        <p:spPr>
          <a:ln/>
        </p:spPr>
      </p:sp>
      <p:sp>
        <p:nvSpPr>
          <p:cNvPr id="135171" name="Notes Placeholder 2">
            <a:extLst>
              <a:ext uri="{FF2B5EF4-FFF2-40B4-BE49-F238E27FC236}">
                <a16:creationId xmlns:a16="http://schemas.microsoft.com/office/drawing/2014/main" id="{A7C015C2-16CB-EFB4-9F05-09BDA538103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5172" name="Slide Number Placeholder 3">
            <a:extLst>
              <a:ext uri="{FF2B5EF4-FFF2-40B4-BE49-F238E27FC236}">
                <a16:creationId xmlns:a16="http://schemas.microsoft.com/office/drawing/2014/main" id="{BEF84F59-8D1B-564E-348D-F9840D11BE7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9B0D6A20-F7F8-4940-BA6E-6852D6EDD4B0}" type="slidenum">
              <a:rPr lang="en-GB" altLang="en-US" sz="1100" b="0">
                <a:solidFill>
                  <a:srgbClr val="1D0E82"/>
                </a:solidFill>
                <a:ea typeface="MS PGothic" panose="020B0600070205080204" pitchFamily="34" charset="-128"/>
                <a:cs typeface="Arial" panose="020B0604020202020204" pitchFamily="34" charset="0"/>
              </a:rPr>
              <a:pPr/>
              <a:t>18</a:t>
            </a:fld>
            <a:endParaRPr lang="en-GB" altLang="en-US" sz="1100" b="0">
              <a:solidFill>
                <a:srgbClr val="1D0E82"/>
              </a:solidFill>
              <a:ea typeface="MS PGothic" panose="020B0600070205080204" pitchFamily="34" charset="-128"/>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Master" Target="../slideMasters/slideMaster15.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BFC7C3F-BAF0-1273-D309-36F67C884AEA}"/>
              </a:ext>
            </a:extLst>
          </p:cNvPr>
          <p:cNvSpPr>
            <a:spLocks noGrp="1"/>
          </p:cNvSpPr>
          <p:nvPr>
            <p:ph type="dt" sz="half" idx="10"/>
          </p:nvPr>
        </p:nvSpPr>
        <p:spPr/>
        <p:txBody>
          <a:bodyPr/>
          <a:lstStyle>
            <a:lvl1pPr>
              <a:defRPr/>
            </a:lvl1pPr>
          </a:lstStyle>
          <a:p>
            <a:pPr>
              <a:defRPr/>
            </a:pPr>
            <a:fld id="{97776BA5-9278-43B3-9F4B-8B04005391F4}" type="datetimeFigureOut">
              <a:rPr lang="en-GB"/>
              <a:pPr>
                <a:defRPr/>
              </a:pPr>
              <a:t>01/08/2023</a:t>
            </a:fld>
            <a:endParaRPr lang="en-GB"/>
          </a:p>
        </p:txBody>
      </p:sp>
      <p:sp>
        <p:nvSpPr>
          <p:cNvPr id="5" name="Footer Placeholder 4">
            <a:extLst>
              <a:ext uri="{FF2B5EF4-FFF2-40B4-BE49-F238E27FC236}">
                <a16:creationId xmlns:a16="http://schemas.microsoft.com/office/drawing/2014/main" id="{71176F2C-3DE4-E1FC-32FF-259F215D298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4252F0D-F2FC-F759-5CC0-3FE2A70604A3}"/>
              </a:ext>
            </a:extLst>
          </p:cNvPr>
          <p:cNvSpPr>
            <a:spLocks noGrp="1"/>
          </p:cNvSpPr>
          <p:nvPr>
            <p:ph type="sldNum" sz="quarter" idx="12"/>
          </p:nvPr>
        </p:nvSpPr>
        <p:spPr/>
        <p:txBody>
          <a:bodyPr/>
          <a:lstStyle>
            <a:lvl1pPr>
              <a:defRPr/>
            </a:lvl1pPr>
          </a:lstStyle>
          <a:p>
            <a:fld id="{6EA67B36-D8F5-46B6-8036-4C8565F142AD}" type="slidenum">
              <a:rPr lang="en-GB" altLang="en-US"/>
              <a:pPr/>
              <a:t>‹#›</a:t>
            </a:fld>
            <a:endParaRPr lang="en-GB" altLang="en-US"/>
          </a:p>
        </p:txBody>
      </p:sp>
    </p:spTree>
    <p:extLst>
      <p:ext uri="{BB962C8B-B14F-4D97-AF65-F5344CB8AC3E}">
        <p14:creationId xmlns:p14="http://schemas.microsoft.com/office/powerpoint/2010/main" val="983427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204B4D-8725-9EEB-109A-FBF9C8B197BC}"/>
              </a:ext>
            </a:extLst>
          </p:cNvPr>
          <p:cNvSpPr>
            <a:spLocks noGrp="1"/>
          </p:cNvSpPr>
          <p:nvPr>
            <p:ph type="dt" sz="half" idx="10"/>
          </p:nvPr>
        </p:nvSpPr>
        <p:spPr/>
        <p:txBody>
          <a:bodyPr/>
          <a:lstStyle>
            <a:lvl1pPr>
              <a:defRPr/>
            </a:lvl1pPr>
          </a:lstStyle>
          <a:p>
            <a:pPr>
              <a:defRPr/>
            </a:pPr>
            <a:fld id="{975BF18A-18A2-42FA-9DA7-66AA5ADF0F5B}" type="datetimeFigureOut">
              <a:rPr lang="en-GB"/>
              <a:pPr>
                <a:defRPr/>
              </a:pPr>
              <a:t>01/08/2023</a:t>
            </a:fld>
            <a:endParaRPr lang="en-GB"/>
          </a:p>
        </p:txBody>
      </p:sp>
      <p:sp>
        <p:nvSpPr>
          <p:cNvPr id="5" name="Footer Placeholder 4">
            <a:extLst>
              <a:ext uri="{FF2B5EF4-FFF2-40B4-BE49-F238E27FC236}">
                <a16:creationId xmlns:a16="http://schemas.microsoft.com/office/drawing/2014/main" id="{276825E0-1D30-3983-0694-512A8BCC308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5F56C69-EEB7-67DD-5FA9-6A5A9FB93350}"/>
              </a:ext>
            </a:extLst>
          </p:cNvPr>
          <p:cNvSpPr>
            <a:spLocks noGrp="1"/>
          </p:cNvSpPr>
          <p:nvPr>
            <p:ph type="sldNum" sz="quarter" idx="12"/>
          </p:nvPr>
        </p:nvSpPr>
        <p:spPr/>
        <p:txBody>
          <a:bodyPr/>
          <a:lstStyle>
            <a:lvl1pPr>
              <a:defRPr/>
            </a:lvl1pPr>
          </a:lstStyle>
          <a:p>
            <a:fld id="{50E71F7F-5D76-4CA5-BC0D-6E5087BCB866}" type="slidenum">
              <a:rPr lang="en-GB" altLang="en-US"/>
              <a:pPr/>
              <a:t>‹#›</a:t>
            </a:fld>
            <a:endParaRPr lang="en-GB" altLang="en-US"/>
          </a:p>
        </p:txBody>
      </p:sp>
    </p:spTree>
    <p:extLst>
      <p:ext uri="{BB962C8B-B14F-4D97-AF65-F5344CB8AC3E}">
        <p14:creationId xmlns:p14="http://schemas.microsoft.com/office/powerpoint/2010/main" val="3263414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A17DC6-C6B7-AEF2-4BE0-D263F0ABEA3B}"/>
              </a:ext>
            </a:extLst>
          </p:cNvPr>
          <p:cNvSpPr>
            <a:spLocks noGrp="1"/>
          </p:cNvSpPr>
          <p:nvPr>
            <p:ph type="dt" sz="half" idx="10"/>
          </p:nvPr>
        </p:nvSpPr>
        <p:spPr/>
        <p:txBody>
          <a:bodyPr/>
          <a:lstStyle>
            <a:lvl1pPr>
              <a:defRPr/>
            </a:lvl1pPr>
          </a:lstStyle>
          <a:p>
            <a:pPr>
              <a:defRPr/>
            </a:pPr>
            <a:fld id="{94B5B29C-4888-4984-88CF-6B95296E88C3}" type="datetimeFigureOut">
              <a:rPr lang="en-GB"/>
              <a:pPr>
                <a:defRPr/>
              </a:pPr>
              <a:t>01/08/2023</a:t>
            </a:fld>
            <a:endParaRPr lang="en-GB"/>
          </a:p>
        </p:txBody>
      </p:sp>
      <p:sp>
        <p:nvSpPr>
          <p:cNvPr id="5" name="Footer Placeholder 4">
            <a:extLst>
              <a:ext uri="{FF2B5EF4-FFF2-40B4-BE49-F238E27FC236}">
                <a16:creationId xmlns:a16="http://schemas.microsoft.com/office/drawing/2014/main" id="{6FDF3462-C41E-CC6C-A9D1-CBCC74073F7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5AB1B35-8131-8D5C-657D-8C47C8D6DD4B}"/>
              </a:ext>
            </a:extLst>
          </p:cNvPr>
          <p:cNvSpPr>
            <a:spLocks noGrp="1"/>
          </p:cNvSpPr>
          <p:nvPr>
            <p:ph type="sldNum" sz="quarter" idx="12"/>
          </p:nvPr>
        </p:nvSpPr>
        <p:spPr/>
        <p:txBody>
          <a:bodyPr/>
          <a:lstStyle>
            <a:lvl1pPr>
              <a:defRPr/>
            </a:lvl1pPr>
          </a:lstStyle>
          <a:p>
            <a:fld id="{A367D8C2-72D7-4D4F-BB4C-C0E73B0CBD85}" type="slidenum">
              <a:rPr lang="en-GB" altLang="en-US"/>
              <a:pPr/>
              <a:t>‹#›</a:t>
            </a:fld>
            <a:endParaRPr lang="en-GB" altLang="en-US"/>
          </a:p>
        </p:txBody>
      </p:sp>
    </p:spTree>
    <p:extLst>
      <p:ext uri="{BB962C8B-B14F-4D97-AF65-F5344CB8AC3E}">
        <p14:creationId xmlns:p14="http://schemas.microsoft.com/office/powerpoint/2010/main" val="1138957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A0DF758-4E67-3332-E27A-A1FA7AE9E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38125"/>
            <a:ext cx="26543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ne 5">
            <a:extLst>
              <a:ext uri="{FF2B5EF4-FFF2-40B4-BE49-F238E27FC236}">
                <a16:creationId xmlns:a16="http://schemas.microsoft.com/office/drawing/2014/main" id="{1E3E2BD2-A773-CAC7-856C-2AC4E81E9D57}"/>
              </a:ext>
            </a:extLst>
          </p:cNvPr>
          <p:cNvSpPr>
            <a:spLocks noChangeShapeType="1"/>
          </p:cNvSpPr>
          <p:nvPr/>
        </p:nvSpPr>
        <p:spPr bwMode="auto">
          <a:xfrm>
            <a:off x="3048000" y="0"/>
            <a:ext cx="0" cy="6858000"/>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 name="Line 6">
            <a:extLst>
              <a:ext uri="{FF2B5EF4-FFF2-40B4-BE49-F238E27FC236}">
                <a16:creationId xmlns:a16="http://schemas.microsoft.com/office/drawing/2014/main" id="{65A8FB84-0B4E-EE74-14FA-10664F8F78CF}"/>
              </a:ext>
            </a:extLst>
          </p:cNvPr>
          <p:cNvSpPr>
            <a:spLocks noChangeShapeType="1"/>
          </p:cNvSpPr>
          <p:nvPr/>
        </p:nvSpPr>
        <p:spPr bwMode="auto">
          <a:xfrm>
            <a:off x="0" y="914400"/>
            <a:ext cx="12192000" cy="0"/>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pic>
        <p:nvPicPr>
          <p:cNvPr id="5" name="Picture 7">
            <a:extLst>
              <a:ext uri="{FF2B5EF4-FFF2-40B4-BE49-F238E27FC236}">
                <a16:creationId xmlns:a16="http://schemas.microsoft.com/office/drawing/2014/main" id="{49AEF0E1-E9B8-2813-30F0-86E38844A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788" y="350838"/>
            <a:ext cx="3351212"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9">
            <a:extLst>
              <a:ext uri="{FF2B5EF4-FFF2-40B4-BE49-F238E27FC236}">
                <a16:creationId xmlns:a16="http://schemas.microsoft.com/office/drawing/2014/main" id="{D5071C5A-7622-6246-4901-3214EB31B9A7}"/>
              </a:ext>
            </a:extLst>
          </p:cNvPr>
          <p:cNvGraphicFramePr>
            <a:graphicFrameLocks noChangeAspect="1"/>
          </p:cNvGraphicFramePr>
          <p:nvPr/>
        </p:nvGraphicFramePr>
        <p:xfrm>
          <a:off x="0" y="1716088"/>
          <a:ext cx="3065463" cy="2540000"/>
        </p:xfrm>
        <a:graphic>
          <a:graphicData uri="http://schemas.openxmlformats.org/presentationml/2006/ole">
            <mc:AlternateContent xmlns:mc="http://schemas.openxmlformats.org/markup-compatibility/2006">
              <mc:Choice xmlns:v="urn:schemas-microsoft-com:vml" Requires="v">
                <p:oleObj name="Image" r:id="rId4" imgW="2298413" imgH="2539683" progId="">
                  <p:embed/>
                </p:oleObj>
              </mc:Choice>
              <mc:Fallback>
                <p:oleObj name="Image" r:id="rId4" imgW="2298413" imgH="2539683" progId="">
                  <p:embed/>
                  <p:pic>
                    <p:nvPicPr>
                      <p:cNvPr id="6" name="Object 9">
                        <a:extLst>
                          <a:ext uri="{FF2B5EF4-FFF2-40B4-BE49-F238E27FC236}">
                            <a16:creationId xmlns:a16="http://schemas.microsoft.com/office/drawing/2014/main" id="{D5071C5A-7622-6246-4901-3214EB31B9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16088"/>
                        <a:ext cx="3065463" cy="2540000"/>
                      </a:xfrm>
                      <a:prstGeom prst="rect">
                        <a:avLst/>
                      </a:prstGeom>
                      <a:noFill/>
                      <a:ln>
                        <a:noFill/>
                      </a:ln>
                      <a:extLst>
                        <a:ext uri="{909E8E84-426E-40DD-AFC4-6F175D3DCCD1}">
                          <a14:hiddenFill xmlns:a14="http://schemas.microsoft.com/office/drawing/2010/main">
                            <a:solidFill>
                              <a:srgbClr val="780F76"/>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7" name="Picture 10" descr="uni-logo">
            <a:extLst>
              <a:ext uri="{FF2B5EF4-FFF2-40B4-BE49-F238E27FC236}">
                <a16:creationId xmlns:a16="http://schemas.microsoft.com/office/drawing/2014/main" id="{F4B4F8E4-833B-9F3C-101E-7CD4F53134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13" y="6176963"/>
            <a:ext cx="14351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21522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FBDE2E-3FF3-0D1C-B799-A1679413A2D8}"/>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6B3610EC-A500-0DE7-C1D6-4CCE09CAA0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32929D7A-B41C-3E47-0A36-8C61D8F8519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577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747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912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58470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3118178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652BE-CBD0-8E7F-5EF7-AE72FB6480B4}"/>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3E40C016-4264-660F-68C0-1DB636BD66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AE695DDD-35CA-0019-343A-644D1D271A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442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589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0BF499-B67B-E369-548C-278D2A05D6D5}"/>
              </a:ext>
            </a:extLst>
          </p:cNvPr>
          <p:cNvSpPr>
            <a:spLocks noGrp="1"/>
          </p:cNvSpPr>
          <p:nvPr>
            <p:ph type="dt" sz="half" idx="10"/>
          </p:nvPr>
        </p:nvSpPr>
        <p:spPr/>
        <p:txBody>
          <a:bodyPr/>
          <a:lstStyle>
            <a:lvl1pPr>
              <a:defRPr/>
            </a:lvl1pPr>
          </a:lstStyle>
          <a:p>
            <a:pPr>
              <a:defRPr/>
            </a:pPr>
            <a:fld id="{75517902-F5C7-4EF8-AE97-1C37A1B6F808}" type="datetimeFigureOut">
              <a:rPr lang="en-GB"/>
              <a:pPr>
                <a:defRPr/>
              </a:pPr>
              <a:t>01/08/2023</a:t>
            </a:fld>
            <a:endParaRPr lang="en-GB"/>
          </a:p>
        </p:txBody>
      </p:sp>
      <p:sp>
        <p:nvSpPr>
          <p:cNvPr id="5" name="Footer Placeholder 4">
            <a:extLst>
              <a:ext uri="{FF2B5EF4-FFF2-40B4-BE49-F238E27FC236}">
                <a16:creationId xmlns:a16="http://schemas.microsoft.com/office/drawing/2014/main" id="{FAD23B0B-7B86-A46B-361C-9B4A17D7647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BCEB37-F965-11E7-EF9C-F94CDD6767EE}"/>
              </a:ext>
            </a:extLst>
          </p:cNvPr>
          <p:cNvSpPr>
            <a:spLocks noGrp="1"/>
          </p:cNvSpPr>
          <p:nvPr>
            <p:ph type="sldNum" sz="quarter" idx="12"/>
          </p:nvPr>
        </p:nvSpPr>
        <p:spPr/>
        <p:txBody>
          <a:bodyPr/>
          <a:lstStyle>
            <a:lvl1pPr>
              <a:defRPr/>
            </a:lvl1pPr>
          </a:lstStyle>
          <a:p>
            <a:fld id="{F6E98850-8D0C-4955-AA17-080CF6E3587C}" type="slidenum">
              <a:rPr lang="en-GB" altLang="en-US"/>
              <a:pPr/>
              <a:t>‹#›</a:t>
            </a:fld>
            <a:endParaRPr lang="en-GB" altLang="en-US"/>
          </a:p>
        </p:txBody>
      </p:sp>
    </p:spTree>
    <p:extLst>
      <p:ext uri="{BB962C8B-B14F-4D97-AF65-F5344CB8AC3E}">
        <p14:creationId xmlns:p14="http://schemas.microsoft.com/office/powerpoint/2010/main" val="83647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806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0929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FA6320-45B6-A6DA-3F0A-DA550F27A087}"/>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AA7F2248-3EC8-160D-392B-0DA7991DCF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2F76427E-67C1-2EF8-2D27-1D7D849FBC0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409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957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416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84423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3472305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E83C7C-2F1C-1ED1-F7A7-62918A9239DB}"/>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29636302-2D8F-981C-172A-0528384120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673A4D56-ED51-1A67-D179-5063D5C65B4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575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096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54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D9CC2A4-960B-08E4-CCEC-710DD44DB097}"/>
              </a:ext>
            </a:extLst>
          </p:cNvPr>
          <p:cNvSpPr>
            <a:spLocks noGrp="1"/>
          </p:cNvSpPr>
          <p:nvPr>
            <p:ph type="dt" sz="half" idx="10"/>
          </p:nvPr>
        </p:nvSpPr>
        <p:spPr/>
        <p:txBody>
          <a:bodyPr/>
          <a:lstStyle>
            <a:lvl1pPr>
              <a:defRPr/>
            </a:lvl1pPr>
          </a:lstStyle>
          <a:p>
            <a:pPr>
              <a:defRPr/>
            </a:pPr>
            <a:fld id="{192F3C13-BDF7-4671-B260-4C37F3238E17}" type="datetimeFigureOut">
              <a:rPr lang="en-GB"/>
              <a:pPr>
                <a:defRPr/>
              </a:pPr>
              <a:t>01/08/2023</a:t>
            </a:fld>
            <a:endParaRPr lang="en-GB"/>
          </a:p>
        </p:txBody>
      </p:sp>
      <p:sp>
        <p:nvSpPr>
          <p:cNvPr id="5" name="Footer Placeholder 4">
            <a:extLst>
              <a:ext uri="{FF2B5EF4-FFF2-40B4-BE49-F238E27FC236}">
                <a16:creationId xmlns:a16="http://schemas.microsoft.com/office/drawing/2014/main" id="{8996A75C-7862-8225-374F-E424EA27EDB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353263F-3E65-0738-A43A-EF5B32408874}"/>
              </a:ext>
            </a:extLst>
          </p:cNvPr>
          <p:cNvSpPr>
            <a:spLocks noGrp="1"/>
          </p:cNvSpPr>
          <p:nvPr>
            <p:ph type="sldNum" sz="quarter" idx="12"/>
          </p:nvPr>
        </p:nvSpPr>
        <p:spPr/>
        <p:txBody>
          <a:bodyPr/>
          <a:lstStyle>
            <a:lvl1pPr>
              <a:defRPr/>
            </a:lvl1pPr>
          </a:lstStyle>
          <a:p>
            <a:fld id="{36672C3B-9FC8-4D8D-BA6E-88472C61C8A9}" type="slidenum">
              <a:rPr lang="en-GB" altLang="en-US"/>
              <a:pPr/>
              <a:t>‹#›</a:t>
            </a:fld>
            <a:endParaRPr lang="en-GB" altLang="en-US"/>
          </a:p>
        </p:txBody>
      </p:sp>
    </p:spTree>
    <p:extLst>
      <p:ext uri="{BB962C8B-B14F-4D97-AF65-F5344CB8AC3E}">
        <p14:creationId xmlns:p14="http://schemas.microsoft.com/office/powerpoint/2010/main" val="3691643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75842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777719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E78E8-573F-A8F3-32AD-1A6965D35B0F}"/>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E53E3855-0EE7-91D0-B591-D27A27FE9A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7913D2A7-C00D-3688-6797-DF41C25E608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848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15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784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500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E8B6E0-BA78-A5C8-7D88-1F27FDD2CD4F}"/>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C36DAEE0-3213-444D-3FC4-9BC13FD800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DDB6AEC6-1337-2CED-6763-16A6C2F1D23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84CFAF23-5F61-5CF9-7628-F5E252A8D55F}"/>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2784659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3404049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91643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08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EAB4A99E-42D1-31A2-91D7-4FB0782E69AD}"/>
              </a:ext>
            </a:extLst>
          </p:cNvPr>
          <p:cNvSpPr>
            <a:spLocks noGrp="1"/>
          </p:cNvSpPr>
          <p:nvPr>
            <p:ph type="dt" sz="half" idx="10"/>
          </p:nvPr>
        </p:nvSpPr>
        <p:spPr/>
        <p:txBody>
          <a:bodyPr/>
          <a:lstStyle>
            <a:lvl1pPr>
              <a:defRPr/>
            </a:lvl1pPr>
          </a:lstStyle>
          <a:p>
            <a:pPr>
              <a:defRPr/>
            </a:pPr>
            <a:fld id="{D38C946C-0D9C-4EF1-9196-7F22B7DA7701}" type="datetimeFigureOut">
              <a:rPr lang="en-GB"/>
              <a:pPr>
                <a:defRPr/>
              </a:pPr>
              <a:t>01/08/2023</a:t>
            </a:fld>
            <a:endParaRPr lang="en-GB"/>
          </a:p>
        </p:txBody>
      </p:sp>
      <p:sp>
        <p:nvSpPr>
          <p:cNvPr id="6" name="Footer Placeholder 4">
            <a:extLst>
              <a:ext uri="{FF2B5EF4-FFF2-40B4-BE49-F238E27FC236}">
                <a16:creationId xmlns:a16="http://schemas.microsoft.com/office/drawing/2014/main" id="{556D1F18-D884-4FE6-F98C-C33428F5C06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8AFF522-B794-5D97-1A48-BD20EF692855}"/>
              </a:ext>
            </a:extLst>
          </p:cNvPr>
          <p:cNvSpPr>
            <a:spLocks noGrp="1"/>
          </p:cNvSpPr>
          <p:nvPr>
            <p:ph type="sldNum" sz="quarter" idx="12"/>
          </p:nvPr>
        </p:nvSpPr>
        <p:spPr/>
        <p:txBody>
          <a:bodyPr/>
          <a:lstStyle>
            <a:lvl1pPr>
              <a:defRPr/>
            </a:lvl1pPr>
          </a:lstStyle>
          <a:p>
            <a:fld id="{BAEA5FEE-8FFB-4EE9-AD4F-69808525A30C}" type="slidenum">
              <a:rPr lang="en-GB" altLang="en-US"/>
              <a:pPr/>
              <a:t>‹#›</a:t>
            </a:fld>
            <a:endParaRPr lang="en-GB" altLang="en-US"/>
          </a:p>
        </p:txBody>
      </p:sp>
    </p:spTree>
    <p:extLst>
      <p:ext uri="{BB962C8B-B14F-4D97-AF65-F5344CB8AC3E}">
        <p14:creationId xmlns:p14="http://schemas.microsoft.com/office/powerpoint/2010/main" val="12652879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A5701A-2840-B586-1A9F-84A33FA24973}"/>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E235074E-BBC4-F9CB-69F9-4E474D037D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6D8E3968-4B70-EE1F-1DDD-35B6BB99FF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936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NCISH Report">
    <p:spTree>
      <p:nvGrpSpPr>
        <p:cNvPr id="1" name=""/>
        <p:cNvGrpSpPr/>
        <p:nvPr/>
      </p:nvGrpSpPr>
      <p:grpSpPr>
        <a:xfrm>
          <a:off x="0" y="0"/>
          <a:ext cx="0" cy="0"/>
          <a:chOff x="0" y="0"/>
          <a:chExt cx="0" cy="0"/>
        </a:xfrm>
      </p:grpSpPr>
      <p:pic>
        <p:nvPicPr>
          <p:cNvPr id="2" name="Picture 1" descr="A group of people walking on a street&#10;&#10;Description automatically generated with medium confidence">
            <a:extLst>
              <a:ext uri="{FF2B5EF4-FFF2-40B4-BE49-F238E27FC236}">
                <a16:creationId xmlns:a16="http://schemas.microsoft.com/office/drawing/2014/main" id="{6032E636-5BB9-92E5-0EFE-526B3CE5B5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4"/>
          <a:stretch/>
        </p:blipFill>
        <p:spPr>
          <a:xfrm>
            <a:off x="0" y="0"/>
            <a:ext cx="12192000" cy="6937375"/>
          </a:xfrm>
          <a:prstGeom prst="rect">
            <a:avLst/>
          </a:prstGeom>
          <a:ln>
            <a:noFill/>
          </a:ln>
          <a:effectLst>
            <a:outerShdw blurRad="292100" dist="139700" dir="2700000" algn="tl" rotWithShape="0">
              <a:srgbClr val="333333">
                <a:alpha val="65000"/>
              </a:srgbClr>
            </a:outerShdw>
          </a:effectLst>
        </p:spPr>
      </p:pic>
      <p:sp>
        <p:nvSpPr>
          <p:cNvPr id="3" name="Title Placeholder 1">
            <a:extLst>
              <a:ext uri="{FF2B5EF4-FFF2-40B4-BE49-F238E27FC236}">
                <a16:creationId xmlns:a16="http://schemas.microsoft.com/office/drawing/2014/main" id="{62C1FF71-7B6D-F16F-6434-59E49E297C0B}"/>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a:solidFill>
                <a:schemeClr val="bg1"/>
              </a:solidFill>
            </a:endParaRPr>
          </a:p>
        </p:txBody>
      </p:sp>
      <p:pic>
        <p:nvPicPr>
          <p:cNvPr id="4" name="Picture 1" descr="TAB_allwhite.eps">
            <a:extLst>
              <a:ext uri="{FF2B5EF4-FFF2-40B4-BE49-F238E27FC236}">
                <a16:creationId xmlns:a16="http://schemas.microsoft.com/office/drawing/2014/main" id="{B4BE0916-3925-A3B4-886D-1F8200FBDA2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Text&#10;&#10;Description automatically generated with medium confidence">
            <a:extLst>
              <a:ext uri="{FF2B5EF4-FFF2-40B4-BE49-F238E27FC236}">
                <a16:creationId xmlns:a16="http://schemas.microsoft.com/office/drawing/2014/main" id="{0A580D93-9C87-4C58-D850-7F14B77102C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a:extLst>
              <a:ext uri="{FF2B5EF4-FFF2-40B4-BE49-F238E27FC236}">
                <a16:creationId xmlns:a16="http://schemas.microsoft.com/office/drawing/2014/main" id="{6CBD0F1F-B5C4-DAD7-2201-96E934B75287}"/>
              </a:ext>
            </a:extLst>
          </p:cNvPr>
          <p:cNvSpPr>
            <a:spLocks noGrp="1"/>
          </p:cNvSpPr>
          <p:nvPr>
            <p:ph type="dt" sz="half" idx="10"/>
          </p:nvPr>
        </p:nvSpPr>
        <p:spPr>
          <a:xfrm>
            <a:off x="0" y="0"/>
            <a:ext cx="0" cy="0"/>
          </a:xfrm>
        </p:spPr>
        <p:txBody>
          <a:bodyPr/>
          <a:lstStyle>
            <a:lvl1pPr>
              <a:defRPr/>
            </a:lvl1pPr>
          </a:lstStyle>
          <a:p>
            <a:pPr>
              <a:defRPr/>
            </a:pPr>
            <a:fld id="{029A0845-3EB6-4812-9C69-5EE569C16056}" type="datetimeFigureOut">
              <a:rPr lang="en-GB"/>
              <a:pPr>
                <a:defRPr/>
              </a:pPr>
              <a:t>01/08/2023</a:t>
            </a:fld>
            <a:endParaRPr lang="en-GB"/>
          </a:p>
        </p:txBody>
      </p:sp>
      <p:sp>
        <p:nvSpPr>
          <p:cNvPr id="7" name="Footer Placeholder 3">
            <a:extLst>
              <a:ext uri="{FF2B5EF4-FFF2-40B4-BE49-F238E27FC236}">
                <a16:creationId xmlns:a16="http://schemas.microsoft.com/office/drawing/2014/main" id="{FCDBFC59-0084-E904-3830-7E8D62739F8C}"/>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8" name="Slide Number Placeholder 4">
            <a:extLst>
              <a:ext uri="{FF2B5EF4-FFF2-40B4-BE49-F238E27FC236}">
                <a16:creationId xmlns:a16="http://schemas.microsoft.com/office/drawing/2014/main" id="{3C537AAB-7AF0-DFA5-9792-F4C31D8061C1}"/>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17AB3FA9-3882-4556-A706-54C062F01733}" type="slidenum">
              <a:rPr lang="en-GB" altLang="en-US"/>
              <a:pPr/>
              <a:t>‹#›</a:t>
            </a:fld>
            <a:endParaRPr lang="en-GB" altLang="en-US"/>
          </a:p>
        </p:txBody>
      </p:sp>
    </p:spTree>
    <p:extLst>
      <p:ext uri="{BB962C8B-B14F-4D97-AF65-F5344CB8AC3E}">
        <p14:creationId xmlns:p14="http://schemas.microsoft.com/office/powerpoint/2010/main" val="30437218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a:t>Click to edit Master title style</a:t>
            </a:r>
            <a:endParaRPr lang="en-GB"/>
          </a:p>
        </p:txBody>
      </p:sp>
    </p:spTree>
    <p:extLst>
      <p:ext uri="{BB962C8B-B14F-4D97-AF65-F5344CB8AC3E}">
        <p14:creationId xmlns:p14="http://schemas.microsoft.com/office/powerpoint/2010/main" val="22465823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441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87708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58A"/>
                </a:solidFill>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3657600" y="2139950"/>
            <a:ext cx="3930651" cy="37592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7791451" y="2139950"/>
            <a:ext cx="3932767" cy="37592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157228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4232579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85800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0CCE76-A9B7-E3F8-D7F3-173146BBC6E8}"/>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4B99A0BC-3733-EA60-C72F-EC3DD27CBB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1FCFC83E-EF51-BE6E-AB19-157DB67E2EB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8AD02D38-C12B-EFF5-D780-7076C45250A3}"/>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41008785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3215986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8D64D831-FEB2-CC47-9051-147517C98A8C}"/>
              </a:ext>
            </a:extLst>
          </p:cNvPr>
          <p:cNvSpPr>
            <a:spLocks noGrp="1"/>
          </p:cNvSpPr>
          <p:nvPr>
            <p:ph type="dt" sz="half" idx="10"/>
          </p:nvPr>
        </p:nvSpPr>
        <p:spPr/>
        <p:txBody>
          <a:bodyPr/>
          <a:lstStyle>
            <a:lvl1pPr>
              <a:defRPr/>
            </a:lvl1pPr>
          </a:lstStyle>
          <a:p>
            <a:pPr>
              <a:defRPr/>
            </a:pPr>
            <a:fld id="{562526E0-CAC2-437C-BC34-A4C4C7B76C66}" type="datetimeFigureOut">
              <a:rPr lang="en-GB"/>
              <a:pPr>
                <a:defRPr/>
              </a:pPr>
              <a:t>01/08/2023</a:t>
            </a:fld>
            <a:endParaRPr lang="en-GB"/>
          </a:p>
        </p:txBody>
      </p:sp>
      <p:sp>
        <p:nvSpPr>
          <p:cNvPr id="8" name="Footer Placeholder 4">
            <a:extLst>
              <a:ext uri="{FF2B5EF4-FFF2-40B4-BE49-F238E27FC236}">
                <a16:creationId xmlns:a16="http://schemas.microsoft.com/office/drawing/2014/main" id="{380F57DC-7950-5742-2FDC-0D0747C0CB78}"/>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B7C30308-98D8-9F7D-5B33-9116460CD79D}"/>
              </a:ext>
            </a:extLst>
          </p:cNvPr>
          <p:cNvSpPr>
            <a:spLocks noGrp="1"/>
          </p:cNvSpPr>
          <p:nvPr>
            <p:ph type="sldNum" sz="quarter" idx="12"/>
          </p:nvPr>
        </p:nvSpPr>
        <p:spPr/>
        <p:txBody>
          <a:bodyPr/>
          <a:lstStyle>
            <a:lvl1pPr>
              <a:defRPr/>
            </a:lvl1pPr>
          </a:lstStyle>
          <a:p>
            <a:fld id="{D2AF2400-8570-4384-8EE5-157545F06CA2}" type="slidenum">
              <a:rPr lang="en-GB" altLang="en-US"/>
              <a:pPr/>
              <a:t>‹#›</a:t>
            </a:fld>
            <a:endParaRPr lang="en-GB" altLang="en-US"/>
          </a:p>
        </p:txBody>
      </p:sp>
    </p:spTree>
    <p:extLst>
      <p:ext uri="{BB962C8B-B14F-4D97-AF65-F5344CB8AC3E}">
        <p14:creationId xmlns:p14="http://schemas.microsoft.com/office/powerpoint/2010/main" val="1364939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67530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6911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7244EB-E883-A601-2BAF-7DFD0240DF74}"/>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038016C9-5E5F-1DEF-FBBE-D677C0CD80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A01B9016-1646-5DE3-E416-2AE957A686C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B354440A-FD4D-F390-96FD-8276383E8A6E}"/>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3094131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39576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71070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699D10-1359-F7F5-F65D-84B06385239B}"/>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A70E46EA-A4CF-BA6A-A0CA-2C765DE0F3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F30361DB-75B3-9A0C-C675-4FFCAD8C62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5177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657600" y="1549401"/>
            <a:ext cx="8068733" cy="542925"/>
          </a:xfrm>
        </p:spPr>
        <p:txBody>
          <a:bodyPr/>
          <a:lstStyle/>
          <a:p>
            <a:r>
              <a:rPr lang="en-US"/>
              <a:t>Click to edit Master title style</a:t>
            </a:r>
            <a:endParaRPr lang="en-GB"/>
          </a:p>
        </p:txBody>
      </p:sp>
      <p:sp>
        <p:nvSpPr>
          <p:cNvPr id="3" name="Chart Placeholder 2"/>
          <p:cNvSpPr>
            <a:spLocks noGrp="1"/>
          </p:cNvSpPr>
          <p:nvPr>
            <p:ph type="chart" idx="1"/>
          </p:nvPr>
        </p:nvSpPr>
        <p:spPr>
          <a:xfrm>
            <a:off x="3657601" y="2139950"/>
            <a:ext cx="8066617" cy="3759200"/>
          </a:xfrm>
        </p:spPr>
        <p:txBody>
          <a:bodyPr/>
          <a:lstStyle/>
          <a:p>
            <a:pPr lvl="0"/>
            <a:endParaRPr lang="en-GB" noProof="0"/>
          </a:p>
        </p:txBody>
      </p:sp>
    </p:spTree>
    <p:extLst>
      <p:ext uri="{BB962C8B-B14F-4D97-AF65-F5344CB8AC3E}">
        <p14:creationId xmlns:p14="http://schemas.microsoft.com/office/powerpoint/2010/main" val="4023103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Date Placeholder 2">
            <a:extLst>
              <a:ext uri="{FF2B5EF4-FFF2-40B4-BE49-F238E27FC236}">
                <a16:creationId xmlns:a16="http://schemas.microsoft.com/office/drawing/2014/main" id="{06BE0538-6545-6C21-B0CA-D8B4AC7D8F55}"/>
              </a:ext>
            </a:extLst>
          </p:cNvPr>
          <p:cNvSpPr>
            <a:spLocks noGrp="1"/>
          </p:cNvSpPr>
          <p:nvPr>
            <p:ph type="dt" sz="half" idx="10"/>
          </p:nvPr>
        </p:nvSpPr>
        <p:spPr>
          <a:xfrm>
            <a:off x="0" y="0"/>
            <a:ext cx="0" cy="0"/>
          </a:xfrm>
        </p:spPr>
        <p:txBody>
          <a:bodyPr/>
          <a:lstStyle>
            <a:lvl1pPr>
              <a:defRPr/>
            </a:lvl1pPr>
          </a:lstStyle>
          <a:p>
            <a:pPr>
              <a:defRPr/>
            </a:pPr>
            <a:fld id="{2CBB7940-D281-42A5-940D-31C449498A30}" type="datetimeFigureOut">
              <a:rPr lang="en-GB"/>
              <a:pPr>
                <a:defRPr/>
              </a:pPr>
              <a:t>01/08/2023</a:t>
            </a:fld>
            <a:endParaRPr lang="en-GB"/>
          </a:p>
        </p:txBody>
      </p:sp>
      <p:sp>
        <p:nvSpPr>
          <p:cNvPr id="4" name="Footer Placeholder 3">
            <a:extLst>
              <a:ext uri="{FF2B5EF4-FFF2-40B4-BE49-F238E27FC236}">
                <a16:creationId xmlns:a16="http://schemas.microsoft.com/office/drawing/2014/main" id="{095C0EDE-FE37-0F04-B027-7B382AF0704B}"/>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9B63D46E-5F94-B7F5-F099-DD3F77886FB8}"/>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DB3D7BF1-53FE-47AF-922E-D08BB58B782F}" type="slidenum">
              <a:rPr lang="en-GB" altLang="en-US"/>
              <a:pPr/>
              <a:t>‹#›</a:t>
            </a:fld>
            <a:endParaRPr lang="en-GB" altLang="en-US"/>
          </a:p>
        </p:txBody>
      </p:sp>
    </p:spTree>
    <p:extLst>
      <p:ext uri="{BB962C8B-B14F-4D97-AF65-F5344CB8AC3E}">
        <p14:creationId xmlns:p14="http://schemas.microsoft.com/office/powerpoint/2010/main" val="14818289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2CDA99-3CDD-2C75-836B-ECAD251A38FA}"/>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BA7574A6-3332-150D-0F29-D9B184DA55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94E7C719-82B2-EEA6-A0E6-C9DC2409CA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6718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15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0C2D9628-5645-C1C1-F158-62A2D964E2F0}"/>
              </a:ext>
            </a:extLst>
          </p:cNvPr>
          <p:cNvSpPr>
            <a:spLocks noGrp="1"/>
          </p:cNvSpPr>
          <p:nvPr>
            <p:ph type="dt" sz="half" idx="10"/>
          </p:nvPr>
        </p:nvSpPr>
        <p:spPr/>
        <p:txBody>
          <a:bodyPr/>
          <a:lstStyle>
            <a:lvl1pPr>
              <a:defRPr/>
            </a:lvl1pPr>
          </a:lstStyle>
          <a:p>
            <a:pPr>
              <a:defRPr/>
            </a:pPr>
            <a:fld id="{B63AE7DC-E9D7-4D60-B683-235ACD0A5326}" type="datetimeFigureOut">
              <a:rPr lang="en-GB"/>
              <a:pPr>
                <a:defRPr/>
              </a:pPr>
              <a:t>01/08/2023</a:t>
            </a:fld>
            <a:endParaRPr lang="en-GB"/>
          </a:p>
        </p:txBody>
      </p:sp>
      <p:sp>
        <p:nvSpPr>
          <p:cNvPr id="4" name="Footer Placeholder 4">
            <a:extLst>
              <a:ext uri="{FF2B5EF4-FFF2-40B4-BE49-F238E27FC236}">
                <a16:creationId xmlns:a16="http://schemas.microsoft.com/office/drawing/2014/main" id="{D8B14CAF-EA98-2DC1-FC6E-E80DAC7FCBEB}"/>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3905135C-08E3-4C03-34FB-93A3A65E7895}"/>
              </a:ext>
            </a:extLst>
          </p:cNvPr>
          <p:cNvSpPr>
            <a:spLocks noGrp="1"/>
          </p:cNvSpPr>
          <p:nvPr>
            <p:ph type="sldNum" sz="quarter" idx="12"/>
          </p:nvPr>
        </p:nvSpPr>
        <p:spPr/>
        <p:txBody>
          <a:bodyPr/>
          <a:lstStyle>
            <a:lvl1pPr>
              <a:defRPr/>
            </a:lvl1pPr>
          </a:lstStyle>
          <a:p>
            <a:fld id="{A3593870-2AB6-4106-8A26-4E95F26215B0}" type="slidenum">
              <a:rPr lang="en-GB" altLang="en-US"/>
              <a:pPr/>
              <a:t>‹#›</a:t>
            </a:fld>
            <a:endParaRPr lang="en-GB" altLang="en-US"/>
          </a:p>
        </p:txBody>
      </p:sp>
    </p:spTree>
    <p:extLst>
      <p:ext uri="{BB962C8B-B14F-4D97-AF65-F5344CB8AC3E}">
        <p14:creationId xmlns:p14="http://schemas.microsoft.com/office/powerpoint/2010/main" val="14267708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F1BC2E-8CE0-CDC4-23FC-57690C96025D}"/>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014FEF4C-81C7-60D2-8718-B73F4829D0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28FF5D98-52BB-213C-B1C4-CA7FF846F46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8B81FD56-DEEB-8CF2-34ED-A31B446BD542}"/>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4074743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7378622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486994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667AEF-4D4A-77E8-CAE0-A5ACC3F28010}"/>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29B220D4-3A40-BA20-DF95-A98E13ADCF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C2E22BAE-D60A-43DA-5EC3-E893BB3324D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4472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657600" y="1549401"/>
            <a:ext cx="8068733" cy="542925"/>
          </a:xfrm>
        </p:spPr>
        <p:txBody>
          <a:bodyPr/>
          <a:lstStyle/>
          <a:p>
            <a:r>
              <a:rPr lang="en-US"/>
              <a:t>Click to edit Master title style</a:t>
            </a:r>
            <a:endParaRPr lang="en-GB"/>
          </a:p>
        </p:txBody>
      </p:sp>
      <p:sp>
        <p:nvSpPr>
          <p:cNvPr id="3" name="Chart Placeholder 2"/>
          <p:cNvSpPr>
            <a:spLocks noGrp="1"/>
          </p:cNvSpPr>
          <p:nvPr>
            <p:ph type="chart" idx="1"/>
          </p:nvPr>
        </p:nvSpPr>
        <p:spPr>
          <a:xfrm>
            <a:off x="3657601" y="2139950"/>
            <a:ext cx="8066617" cy="3759200"/>
          </a:xfrm>
        </p:spPr>
        <p:txBody>
          <a:bodyPr/>
          <a:lstStyle/>
          <a:p>
            <a:pPr lvl="0"/>
            <a:endParaRPr lang="en-GB" noProof="0"/>
          </a:p>
        </p:txBody>
      </p:sp>
    </p:spTree>
    <p:extLst>
      <p:ext uri="{BB962C8B-B14F-4D97-AF65-F5344CB8AC3E}">
        <p14:creationId xmlns:p14="http://schemas.microsoft.com/office/powerpoint/2010/main" val="19362295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Date Placeholder 2">
            <a:extLst>
              <a:ext uri="{FF2B5EF4-FFF2-40B4-BE49-F238E27FC236}">
                <a16:creationId xmlns:a16="http://schemas.microsoft.com/office/drawing/2014/main" id="{C5976669-3B46-3BCF-64F3-FFE4DBDF879E}"/>
              </a:ext>
            </a:extLst>
          </p:cNvPr>
          <p:cNvSpPr>
            <a:spLocks noGrp="1"/>
          </p:cNvSpPr>
          <p:nvPr>
            <p:ph type="dt" sz="half" idx="10"/>
          </p:nvPr>
        </p:nvSpPr>
        <p:spPr>
          <a:xfrm>
            <a:off x="0" y="0"/>
            <a:ext cx="0" cy="0"/>
          </a:xfrm>
        </p:spPr>
        <p:txBody>
          <a:bodyPr/>
          <a:lstStyle>
            <a:lvl1pPr>
              <a:defRPr/>
            </a:lvl1pPr>
          </a:lstStyle>
          <a:p>
            <a:pPr>
              <a:defRPr/>
            </a:pPr>
            <a:fld id="{7337BF44-1BC6-41F4-8CA6-3A1A2E74193A}" type="datetimeFigureOut">
              <a:rPr lang="en-GB"/>
              <a:pPr>
                <a:defRPr/>
              </a:pPr>
              <a:t>01/08/2023</a:t>
            </a:fld>
            <a:endParaRPr lang="en-GB"/>
          </a:p>
        </p:txBody>
      </p:sp>
      <p:sp>
        <p:nvSpPr>
          <p:cNvPr id="4" name="Footer Placeholder 3">
            <a:extLst>
              <a:ext uri="{FF2B5EF4-FFF2-40B4-BE49-F238E27FC236}">
                <a16:creationId xmlns:a16="http://schemas.microsoft.com/office/drawing/2014/main" id="{4D97BD7B-6168-8194-58F4-5CB119581783}"/>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0CD3E29F-4A63-A35A-665A-291D999C923C}"/>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BFB86E4D-5F85-4275-96C0-0A435CDAE6F1}" type="slidenum">
              <a:rPr lang="en-GB" altLang="en-US"/>
              <a:pPr/>
              <a:t>‹#›</a:t>
            </a:fld>
            <a:endParaRPr lang="en-GB" altLang="en-US"/>
          </a:p>
        </p:txBody>
      </p:sp>
    </p:spTree>
    <p:extLst>
      <p:ext uri="{BB962C8B-B14F-4D97-AF65-F5344CB8AC3E}">
        <p14:creationId xmlns:p14="http://schemas.microsoft.com/office/powerpoint/2010/main" val="29453727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ltLang="en-US" noProof="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en-US" noProof="0"/>
              <a:t>Click to edit Master subtitle style</a:t>
            </a:r>
          </a:p>
        </p:txBody>
      </p:sp>
      <p:sp>
        <p:nvSpPr>
          <p:cNvPr id="4" name="Slide Number Placeholder 5">
            <a:extLst>
              <a:ext uri="{FF2B5EF4-FFF2-40B4-BE49-F238E27FC236}">
                <a16:creationId xmlns:a16="http://schemas.microsoft.com/office/drawing/2014/main" id="{8A04BDC2-223B-CB7B-4FB5-C41F214ED598}"/>
              </a:ext>
            </a:extLst>
          </p:cNvPr>
          <p:cNvSpPr>
            <a:spLocks noGrp="1"/>
          </p:cNvSpPr>
          <p:nvPr>
            <p:ph type="sldNum" sz="quarter" idx="10"/>
            <p:custDataLst>
              <p:tags r:id="rId1"/>
            </p:custDataLst>
          </p:nvPr>
        </p:nvSpPr>
        <p:spPr/>
        <p:txBody>
          <a:bodyPr/>
          <a:lstStyle>
            <a:lvl1pPr>
              <a:defRPr/>
            </a:lvl1pPr>
          </a:lstStyle>
          <a:p>
            <a:fld id="{4AA5BCEA-FC3E-454A-8A31-BF656F95A33C}" type="slidenum">
              <a:rPr lang="en-US" altLang="en-US"/>
              <a:pPr/>
              <a:t>‹#›</a:t>
            </a:fld>
            <a:endParaRPr lang="en-US" altLang="en-US"/>
          </a:p>
        </p:txBody>
      </p:sp>
      <p:sp>
        <p:nvSpPr>
          <p:cNvPr id="5" name="Date Placeholder 3">
            <a:extLst>
              <a:ext uri="{FF2B5EF4-FFF2-40B4-BE49-F238E27FC236}">
                <a16:creationId xmlns:a16="http://schemas.microsoft.com/office/drawing/2014/main" id="{86A87439-85D5-C33C-2131-25809F1DD6E8}"/>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t>Date of download:  mm/dd/yyyy</a:t>
            </a:r>
          </a:p>
        </p:txBody>
      </p:sp>
      <p:sp>
        <p:nvSpPr>
          <p:cNvPr id="6" name="Footer Placeholder 4">
            <a:extLst>
              <a:ext uri="{FF2B5EF4-FFF2-40B4-BE49-F238E27FC236}">
                <a16:creationId xmlns:a16="http://schemas.microsoft.com/office/drawing/2014/main" id="{1747FA5B-730F-7332-06FC-85AD811848CD}"/>
              </a:ext>
            </a:extLst>
          </p:cNvPr>
          <p:cNvSpPr>
            <a:spLocks noGrp="1"/>
          </p:cNvSpPr>
          <p:nvPr>
            <p:ph type="ftr" sz="quarter" idx="12"/>
            <p:custDataLst>
              <p:tags r:id="rId3"/>
            </p:custDataLst>
          </p:nvPr>
        </p:nvSpPr>
        <p:spPr/>
        <p:txBody>
          <a:bodyPr/>
          <a:lstStyle>
            <a:lvl1pPr>
              <a:defRPr/>
            </a:lvl1pPr>
          </a:lstStyle>
          <a:p>
            <a:pPr>
              <a:defRPr/>
            </a:pPr>
            <a:r>
              <a:rPr lang="en-US" altLang="en-US"/>
              <a:t>Copyright © 2012 American Medical Association. All rights reserved.</a:t>
            </a:r>
          </a:p>
        </p:txBody>
      </p:sp>
    </p:spTree>
    <p:extLst>
      <p:ext uri="{BB962C8B-B14F-4D97-AF65-F5344CB8AC3E}">
        <p14:creationId xmlns:p14="http://schemas.microsoft.com/office/powerpoint/2010/main" val="260650111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ltLang="en-US" noProof="0"/>
              <a:t>Click to edit Master title style</a:t>
            </a:r>
          </a:p>
        </p:txBody>
      </p:sp>
      <p:sp>
        <p:nvSpPr>
          <p:cNvPr id="3" name="Content Placeholder 2"/>
          <p:cNvSpPr>
            <a:spLocks noGrp="1"/>
          </p:cNvSpPr>
          <p:nvPr>
            <p:ph idx="1"/>
          </p:nvPr>
        </p:nvSpPr>
        <p:spPr>
          <a:xfrm>
            <a:off x="609600" y="1600200"/>
            <a:ext cx="10972800" cy="4525962"/>
          </a:xfrm>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Slide Number Placeholder 5">
            <a:extLst>
              <a:ext uri="{FF2B5EF4-FFF2-40B4-BE49-F238E27FC236}">
                <a16:creationId xmlns:a16="http://schemas.microsoft.com/office/drawing/2014/main" id="{28F9DE26-AFB1-2A3E-78E0-55A20B9C5923}"/>
              </a:ext>
            </a:extLst>
          </p:cNvPr>
          <p:cNvSpPr>
            <a:spLocks noGrp="1"/>
          </p:cNvSpPr>
          <p:nvPr>
            <p:ph type="sldNum" sz="quarter" idx="10"/>
            <p:custDataLst>
              <p:tags r:id="rId1"/>
            </p:custDataLst>
          </p:nvPr>
        </p:nvSpPr>
        <p:spPr/>
        <p:txBody>
          <a:bodyPr/>
          <a:lstStyle>
            <a:lvl1pPr>
              <a:defRPr/>
            </a:lvl1pPr>
          </a:lstStyle>
          <a:p>
            <a:fld id="{D66AA264-F708-4A9F-9ECF-18F82F53F831}" type="slidenum">
              <a:rPr lang="en-US" altLang="en-US"/>
              <a:pPr/>
              <a:t>‹#›</a:t>
            </a:fld>
            <a:endParaRPr lang="en-US" altLang="en-US"/>
          </a:p>
        </p:txBody>
      </p:sp>
      <p:sp>
        <p:nvSpPr>
          <p:cNvPr id="5" name="Date Placeholder 3">
            <a:extLst>
              <a:ext uri="{FF2B5EF4-FFF2-40B4-BE49-F238E27FC236}">
                <a16:creationId xmlns:a16="http://schemas.microsoft.com/office/drawing/2014/main" id="{3ABF5B87-9114-4064-8B63-17E699672F00}"/>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t>Date of download:  mm/dd/yyyy</a:t>
            </a:r>
          </a:p>
        </p:txBody>
      </p:sp>
      <p:sp>
        <p:nvSpPr>
          <p:cNvPr id="6" name="Footer Placeholder 4">
            <a:extLst>
              <a:ext uri="{FF2B5EF4-FFF2-40B4-BE49-F238E27FC236}">
                <a16:creationId xmlns:a16="http://schemas.microsoft.com/office/drawing/2014/main" id="{B15D4DAF-6A9B-6661-64C4-6E79273D52CD}"/>
              </a:ext>
            </a:extLst>
          </p:cNvPr>
          <p:cNvSpPr>
            <a:spLocks noGrp="1"/>
          </p:cNvSpPr>
          <p:nvPr>
            <p:ph type="ftr" sz="quarter" idx="12"/>
            <p:custDataLst>
              <p:tags r:id="rId3"/>
            </p:custDataLst>
          </p:nvPr>
        </p:nvSpPr>
        <p:spPr/>
        <p:txBody>
          <a:bodyPr/>
          <a:lstStyle>
            <a:lvl1pPr>
              <a:defRPr/>
            </a:lvl1pPr>
          </a:lstStyle>
          <a:p>
            <a:pPr>
              <a:defRPr/>
            </a:pPr>
            <a:r>
              <a:rPr lang="en-US" altLang="en-US"/>
              <a:t>Copyright © 2012 American Medical Association. All rights reserved.</a:t>
            </a:r>
          </a:p>
        </p:txBody>
      </p:sp>
    </p:spTree>
    <p:extLst>
      <p:ext uri="{BB962C8B-B14F-4D97-AF65-F5344CB8AC3E}">
        <p14:creationId xmlns:p14="http://schemas.microsoft.com/office/powerpoint/2010/main" val="238802226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ltLang="en-US" noProof="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en-US" noProof="0"/>
              <a:t>Click to edit Master text styles</a:t>
            </a:r>
          </a:p>
        </p:txBody>
      </p:sp>
      <p:sp>
        <p:nvSpPr>
          <p:cNvPr id="4" name="Slide Number Placeholder 5">
            <a:extLst>
              <a:ext uri="{FF2B5EF4-FFF2-40B4-BE49-F238E27FC236}">
                <a16:creationId xmlns:a16="http://schemas.microsoft.com/office/drawing/2014/main" id="{7CFC979D-8993-188A-3B55-7FBFA54720E2}"/>
              </a:ext>
            </a:extLst>
          </p:cNvPr>
          <p:cNvSpPr>
            <a:spLocks noGrp="1"/>
          </p:cNvSpPr>
          <p:nvPr>
            <p:ph type="sldNum" sz="quarter" idx="10"/>
            <p:custDataLst>
              <p:tags r:id="rId1"/>
            </p:custDataLst>
          </p:nvPr>
        </p:nvSpPr>
        <p:spPr/>
        <p:txBody>
          <a:bodyPr/>
          <a:lstStyle>
            <a:lvl1pPr>
              <a:defRPr/>
            </a:lvl1pPr>
          </a:lstStyle>
          <a:p>
            <a:fld id="{8927EEA0-3A3F-4A99-ACFB-09FEC37EDB7D}" type="slidenum">
              <a:rPr lang="en-US" altLang="en-US"/>
              <a:pPr/>
              <a:t>‹#›</a:t>
            </a:fld>
            <a:endParaRPr lang="en-US" altLang="en-US"/>
          </a:p>
        </p:txBody>
      </p:sp>
      <p:sp>
        <p:nvSpPr>
          <p:cNvPr id="5" name="Date Placeholder 3">
            <a:extLst>
              <a:ext uri="{FF2B5EF4-FFF2-40B4-BE49-F238E27FC236}">
                <a16:creationId xmlns:a16="http://schemas.microsoft.com/office/drawing/2014/main" id="{23CED954-8A22-1F14-B299-556A32E09278}"/>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t>Date of download:  mm/dd/yyyy</a:t>
            </a:r>
          </a:p>
        </p:txBody>
      </p:sp>
      <p:sp>
        <p:nvSpPr>
          <p:cNvPr id="6" name="Footer Placeholder 4">
            <a:extLst>
              <a:ext uri="{FF2B5EF4-FFF2-40B4-BE49-F238E27FC236}">
                <a16:creationId xmlns:a16="http://schemas.microsoft.com/office/drawing/2014/main" id="{F6341342-BC07-C1D9-8A1C-6AAEC13D45BD}"/>
              </a:ext>
            </a:extLst>
          </p:cNvPr>
          <p:cNvSpPr>
            <a:spLocks noGrp="1"/>
          </p:cNvSpPr>
          <p:nvPr>
            <p:ph type="ftr" sz="quarter" idx="12"/>
            <p:custDataLst>
              <p:tags r:id="rId3"/>
            </p:custDataLst>
          </p:nvPr>
        </p:nvSpPr>
        <p:spPr/>
        <p:txBody>
          <a:bodyPr/>
          <a:lstStyle>
            <a:lvl1pPr>
              <a:defRPr/>
            </a:lvl1pPr>
          </a:lstStyle>
          <a:p>
            <a:pPr>
              <a:defRPr/>
            </a:pPr>
            <a:r>
              <a:rPr lang="en-US" altLang="en-US"/>
              <a:t>Copyright © 2012 American Medical Association. All rights reserved.</a:t>
            </a:r>
          </a:p>
        </p:txBody>
      </p:sp>
    </p:spTree>
    <p:extLst>
      <p:ext uri="{BB962C8B-B14F-4D97-AF65-F5344CB8AC3E}">
        <p14:creationId xmlns:p14="http://schemas.microsoft.com/office/powerpoint/2010/main" val="337787615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ltLang="en-US" noProof="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Slide Number Placeholder 6">
            <a:extLst>
              <a:ext uri="{FF2B5EF4-FFF2-40B4-BE49-F238E27FC236}">
                <a16:creationId xmlns:a16="http://schemas.microsoft.com/office/drawing/2014/main" id="{204FA746-012F-252B-6B7C-E6C3D05111B9}"/>
              </a:ext>
            </a:extLst>
          </p:cNvPr>
          <p:cNvSpPr>
            <a:spLocks noGrp="1"/>
          </p:cNvSpPr>
          <p:nvPr>
            <p:ph type="sldNum" sz="quarter" idx="10"/>
            <p:custDataLst>
              <p:tags r:id="rId1"/>
            </p:custDataLst>
          </p:nvPr>
        </p:nvSpPr>
        <p:spPr/>
        <p:txBody>
          <a:bodyPr/>
          <a:lstStyle>
            <a:lvl1pPr>
              <a:defRPr/>
            </a:lvl1pPr>
          </a:lstStyle>
          <a:p>
            <a:fld id="{F1244800-3424-44D4-9021-0B3A5B1B8AEC}" type="slidenum">
              <a:rPr lang="en-US" altLang="en-US"/>
              <a:pPr/>
              <a:t>‹#›</a:t>
            </a:fld>
            <a:endParaRPr lang="en-US" altLang="en-US"/>
          </a:p>
        </p:txBody>
      </p:sp>
      <p:sp>
        <p:nvSpPr>
          <p:cNvPr id="6" name="Date Placeholder 4">
            <a:extLst>
              <a:ext uri="{FF2B5EF4-FFF2-40B4-BE49-F238E27FC236}">
                <a16:creationId xmlns:a16="http://schemas.microsoft.com/office/drawing/2014/main" id="{63388096-60DF-1C9F-1DDF-444F75CEF8E9}"/>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t>Date of download:  mm/dd/yyyy</a:t>
            </a:r>
          </a:p>
        </p:txBody>
      </p:sp>
      <p:sp>
        <p:nvSpPr>
          <p:cNvPr id="7" name="Footer Placeholder 5">
            <a:extLst>
              <a:ext uri="{FF2B5EF4-FFF2-40B4-BE49-F238E27FC236}">
                <a16:creationId xmlns:a16="http://schemas.microsoft.com/office/drawing/2014/main" id="{3035EA8C-EEED-80C0-A335-250972630A2F}"/>
              </a:ext>
            </a:extLst>
          </p:cNvPr>
          <p:cNvSpPr>
            <a:spLocks noGrp="1"/>
          </p:cNvSpPr>
          <p:nvPr>
            <p:ph type="ftr" sz="quarter" idx="12"/>
            <p:custDataLst>
              <p:tags r:id="rId3"/>
            </p:custDataLst>
          </p:nvPr>
        </p:nvSpPr>
        <p:spPr/>
        <p:txBody>
          <a:bodyPr/>
          <a:lstStyle>
            <a:lvl1pPr>
              <a:defRPr/>
            </a:lvl1pPr>
          </a:lstStyle>
          <a:p>
            <a:pPr>
              <a:defRPr/>
            </a:pPr>
            <a:r>
              <a:rPr lang="en-US" altLang="en-US"/>
              <a:t>Copyright © 2012 American Medical Association. All rights reserved.</a:t>
            </a:r>
          </a:p>
        </p:txBody>
      </p:sp>
    </p:spTree>
    <p:extLst>
      <p:ext uri="{BB962C8B-B14F-4D97-AF65-F5344CB8AC3E}">
        <p14:creationId xmlns:p14="http://schemas.microsoft.com/office/powerpoint/2010/main" val="407279523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2D96691-35A1-E799-5B4A-943DC7323CE4}"/>
              </a:ext>
            </a:extLst>
          </p:cNvPr>
          <p:cNvSpPr>
            <a:spLocks noGrp="1"/>
          </p:cNvSpPr>
          <p:nvPr>
            <p:ph type="dt" sz="half" idx="10"/>
          </p:nvPr>
        </p:nvSpPr>
        <p:spPr/>
        <p:txBody>
          <a:bodyPr/>
          <a:lstStyle>
            <a:lvl1pPr>
              <a:defRPr/>
            </a:lvl1pPr>
          </a:lstStyle>
          <a:p>
            <a:pPr>
              <a:defRPr/>
            </a:pPr>
            <a:fld id="{570B3A80-77DA-413C-845E-F1EC12067237}" type="datetimeFigureOut">
              <a:rPr lang="en-GB"/>
              <a:pPr>
                <a:defRPr/>
              </a:pPr>
              <a:t>01/08/2023</a:t>
            </a:fld>
            <a:endParaRPr lang="en-GB"/>
          </a:p>
        </p:txBody>
      </p:sp>
      <p:sp>
        <p:nvSpPr>
          <p:cNvPr id="3" name="Footer Placeholder 4">
            <a:extLst>
              <a:ext uri="{FF2B5EF4-FFF2-40B4-BE49-F238E27FC236}">
                <a16:creationId xmlns:a16="http://schemas.microsoft.com/office/drawing/2014/main" id="{02C65A23-BA44-0B24-216A-6B470FE72025}"/>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D39DC905-1575-ECB3-1DCA-3A75B137E320}"/>
              </a:ext>
            </a:extLst>
          </p:cNvPr>
          <p:cNvSpPr>
            <a:spLocks noGrp="1"/>
          </p:cNvSpPr>
          <p:nvPr>
            <p:ph type="sldNum" sz="quarter" idx="12"/>
          </p:nvPr>
        </p:nvSpPr>
        <p:spPr/>
        <p:txBody>
          <a:bodyPr/>
          <a:lstStyle>
            <a:lvl1pPr>
              <a:defRPr/>
            </a:lvl1pPr>
          </a:lstStyle>
          <a:p>
            <a:fld id="{E55C2DBC-361C-4817-8BC1-35714C406FF9}" type="slidenum">
              <a:rPr lang="en-GB" altLang="en-US"/>
              <a:pPr/>
              <a:t>‹#›</a:t>
            </a:fld>
            <a:endParaRPr lang="en-GB" altLang="en-US"/>
          </a:p>
        </p:txBody>
      </p:sp>
    </p:spTree>
    <p:extLst>
      <p:ext uri="{BB962C8B-B14F-4D97-AF65-F5344CB8AC3E}">
        <p14:creationId xmlns:p14="http://schemas.microsoft.com/office/powerpoint/2010/main" val="33276162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ltLang="en-US" noProof="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noProof="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noProof="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 name="Slide Number Placeholder 8">
            <a:extLst>
              <a:ext uri="{FF2B5EF4-FFF2-40B4-BE49-F238E27FC236}">
                <a16:creationId xmlns:a16="http://schemas.microsoft.com/office/drawing/2014/main" id="{8B058ABA-3CCB-4A8C-437B-F931A4C43CC7}"/>
              </a:ext>
            </a:extLst>
          </p:cNvPr>
          <p:cNvSpPr>
            <a:spLocks noGrp="1"/>
          </p:cNvSpPr>
          <p:nvPr>
            <p:ph type="sldNum" sz="quarter" idx="10"/>
            <p:custDataLst>
              <p:tags r:id="rId1"/>
            </p:custDataLst>
          </p:nvPr>
        </p:nvSpPr>
        <p:spPr/>
        <p:txBody>
          <a:bodyPr/>
          <a:lstStyle>
            <a:lvl1pPr>
              <a:defRPr/>
            </a:lvl1pPr>
          </a:lstStyle>
          <a:p>
            <a:fld id="{38709DD9-B661-482E-8A7D-D275123CA42D}" type="slidenum">
              <a:rPr lang="en-US" altLang="en-US"/>
              <a:pPr/>
              <a:t>‹#›</a:t>
            </a:fld>
            <a:endParaRPr lang="en-US" altLang="en-US"/>
          </a:p>
        </p:txBody>
      </p:sp>
      <p:sp>
        <p:nvSpPr>
          <p:cNvPr id="8" name="Date Placeholder 6">
            <a:extLst>
              <a:ext uri="{FF2B5EF4-FFF2-40B4-BE49-F238E27FC236}">
                <a16:creationId xmlns:a16="http://schemas.microsoft.com/office/drawing/2014/main" id="{5872B021-BED9-A665-6158-875260E92B1A}"/>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t>Date of download:  mm/dd/yyyy</a:t>
            </a:r>
          </a:p>
        </p:txBody>
      </p:sp>
      <p:sp>
        <p:nvSpPr>
          <p:cNvPr id="9" name="Footer Placeholder 7">
            <a:extLst>
              <a:ext uri="{FF2B5EF4-FFF2-40B4-BE49-F238E27FC236}">
                <a16:creationId xmlns:a16="http://schemas.microsoft.com/office/drawing/2014/main" id="{715D996E-0622-8382-F2DF-25524917DB11}"/>
              </a:ext>
            </a:extLst>
          </p:cNvPr>
          <p:cNvSpPr>
            <a:spLocks noGrp="1"/>
          </p:cNvSpPr>
          <p:nvPr>
            <p:ph type="ftr" sz="quarter" idx="12"/>
            <p:custDataLst>
              <p:tags r:id="rId3"/>
            </p:custDataLst>
          </p:nvPr>
        </p:nvSpPr>
        <p:spPr/>
        <p:txBody>
          <a:bodyPr/>
          <a:lstStyle>
            <a:lvl1pPr>
              <a:defRPr/>
            </a:lvl1pPr>
          </a:lstStyle>
          <a:p>
            <a:pPr>
              <a:defRPr/>
            </a:pPr>
            <a:r>
              <a:rPr lang="en-US" altLang="en-US"/>
              <a:t>Copyright © 2012 American Medical Association. All rights reserved.</a:t>
            </a:r>
          </a:p>
        </p:txBody>
      </p:sp>
    </p:spTree>
    <p:extLst>
      <p:ext uri="{BB962C8B-B14F-4D97-AF65-F5344CB8AC3E}">
        <p14:creationId xmlns:p14="http://schemas.microsoft.com/office/powerpoint/2010/main" val="352416099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ltLang="en-US" noProof="0"/>
              <a:t>Click to edit Master title style</a:t>
            </a:r>
          </a:p>
        </p:txBody>
      </p:sp>
      <p:sp>
        <p:nvSpPr>
          <p:cNvPr id="3" name="Slide Number Placeholder 5">
            <a:extLst>
              <a:ext uri="{FF2B5EF4-FFF2-40B4-BE49-F238E27FC236}">
                <a16:creationId xmlns:a16="http://schemas.microsoft.com/office/drawing/2014/main" id="{5F62E856-833A-17C0-E1A4-6AD129610DFE}"/>
              </a:ext>
            </a:extLst>
          </p:cNvPr>
          <p:cNvSpPr>
            <a:spLocks noGrp="1"/>
          </p:cNvSpPr>
          <p:nvPr>
            <p:ph type="sldNum" sz="quarter" idx="10"/>
            <p:custDataLst>
              <p:tags r:id="rId1"/>
            </p:custDataLst>
          </p:nvPr>
        </p:nvSpPr>
        <p:spPr/>
        <p:txBody>
          <a:bodyPr/>
          <a:lstStyle>
            <a:lvl1pPr>
              <a:defRPr/>
            </a:lvl1pPr>
          </a:lstStyle>
          <a:p>
            <a:fld id="{3ABE3C46-99CF-4F24-AC14-865144285ADC}" type="slidenum">
              <a:rPr lang="en-US" altLang="en-US"/>
              <a:pPr/>
              <a:t>‹#›</a:t>
            </a:fld>
            <a:endParaRPr lang="en-US" altLang="en-US"/>
          </a:p>
        </p:txBody>
      </p:sp>
      <p:sp>
        <p:nvSpPr>
          <p:cNvPr id="4" name="Date Placeholder 3">
            <a:extLst>
              <a:ext uri="{FF2B5EF4-FFF2-40B4-BE49-F238E27FC236}">
                <a16:creationId xmlns:a16="http://schemas.microsoft.com/office/drawing/2014/main" id="{04F269BC-29F9-33C6-00DA-3D79633A1146}"/>
              </a:ext>
            </a:extLst>
          </p:cNvPr>
          <p:cNvSpPr>
            <a:spLocks noGrp="1"/>
          </p:cNvSpPr>
          <p:nvPr>
            <p:ph type="dt" sz="half" idx="11"/>
            <p:custDataLst>
              <p:tags r:id="rId2"/>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Arial"/>
                <a:cs typeface="Arial"/>
                <a:sym typeface="Wingdings" charset="2"/>
              </a:defRPr>
            </a:pPr>
            <a:r>
              <a:rPr lang="en-US"/>
              <a:t>Date of download:  mm/dd/yyyy</a:t>
            </a:r>
          </a:p>
        </p:txBody>
      </p:sp>
      <p:sp>
        <p:nvSpPr>
          <p:cNvPr id="5" name="Footer Placeholder 4">
            <a:extLst>
              <a:ext uri="{FF2B5EF4-FFF2-40B4-BE49-F238E27FC236}">
                <a16:creationId xmlns:a16="http://schemas.microsoft.com/office/drawing/2014/main" id="{210473CC-0536-6205-E72D-E6D42FB0D62A}"/>
              </a:ext>
            </a:extLst>
          </p:cNvPr>
          <p:cNvSpPr>
            <a:spLocks noGrp="1"/>
          </p:cNvSpPr>
          <p:nvPr>
            <p:ph type="ftr" sz="quarter" idx="12"/>
            <p:custDataLst>
              <p:tags r:id="rId3"/>
            </p:custDataLst>
          </p:nvPr>
        </p:nvSpPr>
        <p:spPr/>
        <p:txBody>
          <a:bodyPr/>
          <a:lstStyle>
            <a:lvl1pPr>
              <a:defRPr/>
            </a:lvl1pPr>
          </a:lstStyle>
          <a:p>
            <a:pPr>
              <a:defRPr/>
            </a:pPr>
            <a:r>
              <a:rPr lang="en-US" altLang="en-US"/>
              <a:t>Copyright © 2012 American Medical Association. All rights reserved.</a:t>
            </a:r>
          </a:p>
        </p:txBody>
      </p:sp>
    </p:spTree>
    <p:extLst>
      <p:ext uri="{BB962C8B-B14F-4D97-AF65-F5344CB8AC3E}">
        <p14:creationId xmlns:p14="http://schemas.microsoft.com/office/powerpoint/2010/main" val="188257117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16CB12C-CE3F-D2C6-3BAB-0C60494BF413}"/>
              </a:ext>
            </a:extLst>
          </p:cNvPr>
          <p:cNvSpPr>
            <a:spLocks noGrp="1"/>
          </p:cNvSpPr>
          <p:nvPr>
            <p:ph type="sldNum" sz="quarter" idx="10"/>
            <p:custDataLst>
              <p:tags r:id="rId1"/>
            </p:custDataLst>
          </p:nvPr>
        </p:nvSpPr>
        <p:spPr/>
        <p:txBody>
          <a:bodyPr/>
          <a:lstStyle>
            <a:lvl1pPr>
              <a:defRPr/>
            </a:lvl1pPr>
          </a:lstStyle>
          <a:p>
            <a:fld id="{8944F584-5BC7-4755-B289-3CDC2903B500}" type="slidenum">
              <a:rPr lang="en-US" altLang="en-US"/>
              <a:pPr/>
              <a:t>‹#›</a:t>
            </a:fld>
            <a:endParaRPr lang="en-US" altLang="en-US"/>
          </a:p>
        </p:txBody>
      </p:sp>
      <p:sp>
        <p:nvSpPr>
          <p:cNvPr id="3" name="Date Placeholder 1">
            <a:extLst>
              <a:ext uri="{FF2B5EF4-FFF2-40B4-BE49-F238E27FC236}">
                <a16:creationId xmlns:a16="http://schemas.microsoft.com/office/drawing/2014/main" id="{ED57B348-677A-FDA5-4200-059E230386DC}"/>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t>Date of download:  mm/dd/yyyy</a:t>
            </a:r>
          </a:p>
        </p:txBody>
      </p:sp>
      <p:sp>
        <p:nvSpPr>
          <p:cNvPr id="4" name="Footer Placeholder 2">
            <a:extLst>
              <a:ext uri="{FF2B5EF4-FFF2-40B4-BE49-F238E27FC236}">
                <a16:creationId xmlns:a16="http://schemas.microsoft.com/office/drawing/2014/main" id="{8D0F601D-B3AE-85CE-0A87-7C0D2D522E23}"/>
              </a:ext>
            </a:extLst>
          </p:cNvPr>
          <p:cNvSpPr>
            <a:spLocks noGrp="1"/>
          </p:cNvSpPr>
          <p:nvPr>
            <p:ph type="ftr" sz="quarter" idx="12"/>
            <p:custDataLst>
              <p:tags r:id="rId3"/>
            </p:custDataLst>
          </p:nvPr>
        </p:nvSpPr>
        <p:spPr/>
        <p:txBody>
          <a:bodyPr/>
          <a:lstStyle>
            <a:lvl1pPr>
              <a:defRPr/>
            </a:lvl1pPr>
          </a:lstStyle>
          <a:p>
            <a:pPr>
              <a:defRPr/>
            </a:pPr>
            <a:r>
              <a:rPr lang="en-US" altLang="en-US"/>
              <a:t>Copyright © 2012 American Medical Association. All rights reserved.</a:t>
            </a:r>
          </a:p>
        </p:txBody>
      </p:sp>
    </p:spTree>
    <p:extLst>
      <p:ext uri="{BB962C8B-B14F-4D97-AF65-F5344CB8AC3E}">
        <p14:creationId xmlns:p14="http://schemas.microsoft.com/office/powerpoint/2010/main" val="34216067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ltLang="en-US" noProof="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en-US" noProof="0"/>
              <a:t>Click to edit Master text styles</a:t>
            </a:r>
          </a:p>
        </p:txBody>
      </p:sp>
      <p:sp>
        <p:nvSpPr>
          <p:cNvPr id="5" name="Slide Number Placeholder 6">
            <a:extLst>
              <a:ext uri="{FF2B5EF4-FFF2-40B4-BE49-F238E27FC236}">
                <a16:creationId xmlns:a16="http://schemas.microsoft.com/office/drawing/2014/main" id="{F565C02D-F77A-2FAE-788C-0EE66BDC2096}"/>
              </a:ext>
            </a:extLst>
          </p:cNvPr>
          <p:cNvSpPr>
            <a:spLocks noGrp="1"/>
          </p:cNvSpPr>
          <p:nvPr>
            <p:ph type="sldNum" sz="quarter" idx="10"/>
            <p:custDataLst>
              <p:tags r:id="rId1"/>
            </p:custDataLst>
          </p:nvPr>
        </p:nvSpPr>
        <p:spPr/>
        <p:txBody>
          <a:bodyPr/>
          <a:lstStyle>
            <a:lvl1pPr>
              <a:defRPr/>
            </a:lvl1pPr>
          </a:lstStyle>
          <a:p>
            <a:fld id="{720CEB7B-630C-4F2D-AC02-F0B3B056464D}" type="slidenum">
              <a:rPr lang="en-US" altLang="en-US"/>
              <a:pPr/>
              <a:t>‹#›</a:t>
            </a:fld>
            <a:endParaRPr lang="en-US" altLang="en-US"/>
          </a:p>
        </p:txBody>
      </p:sp>
      <p:sp>
        <p:nvSpPr>
          <p:cNvPr id="6" name="Date Placeholder 4">
            <a:extLst>
              <a:ext uri="{FF2B5EF4-FFF2-40B4-BE49-F238E27FC236}">
                <a16:creationId xmlns:a16="http://schemas.microsoft.com/office/drawing/2014/main" id="{AD5A809E-36BF-DBBD-3DCD-F6675C757120}"/>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t>Date of download:  mm/dd/yyyy</a:t>
            </a:r>
          </a:p>
        </p:txBody>
      </p:sp>
      <p:sp>
        <p:nvSpPr>
          <p:cNvPr id="7" name="Footer Placeholder 5">
            <a:extLst>
              <a:ext uri="{FF2B5EF4-FFF2-40B4-BE49-F238E27FC236}">
                <a16:creationId xmlns:a16="http://schemas.microsoft.com/office/drawing/2014/main" id="{ACBA58C0-2F81-D7FF-77B2-52BBD27A2908}"/>
              </a:ext>
            </a:extLst>
          </p:cNvPr>
          <p:cNvSpPr>
            <a:spLocks noGrp="1"/>
          </p:cNvSpPr>
          <p:nvPr>
            <p:ph type="ftr" sz="quarter" idx="12"/>
            <p:custDataLst>
              <p:tags r:id="rId3"/>
            </p:custDataLst>
          </p:nvPr>
        </p:nvSpPr>
        <p:spPr/>
        <p:txBody>
          <a:bodyPr/>
          <a:lstStyle>
            <a:lvl1pPr>
              <a:defRPr/>
            </a:lvl1pPr>
          </a:lstStyle>
          <a:p>
            <a:pPr>
              <a:defRPr/>
            </a:pPr>
            <a:r>
              <a:rPr lang="en-US" altLang="en-US"/>
              <a:t>Copyright © 2012 American Medical Association. All rights reserved.</a:t>
            </a:r>
          </a:p>
        </p:txBody>
      </p:sp>
    </p:spTree>
    <p:extLst>
      <p:ext uri="{BB962C8B-B14F-4D97-AF65-F5344CB8AC3E}">
        <p14:creationId xmlns:p14="http://schemas.microsoft.com/office/powerpoint/2010/main" val="136279793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ltLang="en-US" noProof="0"/>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alt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en-US" noProof="0"/>
              <a:t>Click to edit Master text styles</a:t>
            </a:r>
          </a:p>
        </p:txBody>
      </p:sp>
      <p:sp>
        <p:nvSpPr>
          <p:cNvPr id="5" name="Slide Number Placeholder 6">
            <a:extLst>
              <a:ext uri="{FF2B5EF4-FFF2-40B4-BE49-F238E27FC236}">
                <a16:creationId xmlns:a16="http://schemas.microsoft.com/office/drawing/2014/main" id="{4A618A4B-9CF6-AA26-ABB4-18242E98515F}"/>
              </a:ext>
            </a:extLst>
          </p:cNvPr>
          <p:cNvSpPr>
            <a:spLocks noGrp="1"/>
          </p:cNvSpPr>
          <p:nvPr>
            <p:ph type="sldNum" sz="quarter" idx="10"/>
            <p:custDataLst>
              <p:tags r:id="rId1"/>
            </p:custDataLst>
          </p:nvPr>
        </p:nvSpPr>
        <p:spPr/>
        <p:txBody>
          <a:bodyPr/>
          <a:lstStyle>
            <a:lvl1pPr>
              <a:defRPr/>
            </a:lvl1pPr>
          </a:lstStyle>
          <a:p>
            <a:fld id="{0DA4EFAC-8349-4967-BC09-619682BF0C95}" type="slidenum">
              <a:rPr lang="en-US" altLang="en-US"/>
              <a:pPr/>
              <a:t>‹#›</a:t>
            </a:fld>
            <a:endParaRPr lang="en-US" altLang="en-US"/>
          </a:p>
        </p:txBody>
      </p:sp>
      <p:sp>
        <p:nvSpPr>
          <p:cNvPr id="6" name="Date Placeholder 4">
            <a:extLst>
              <a:ext uri="{FF2B5EF4-FFF2-40B4-BE49-F238E27FC236}">
                <a16:creationId xmlns:a16="http://schemas.microsoft.com/office/drawing/2014/main" id="{BEC0643C-18BF-011A-AA65-8B4FB6F89CAE}"/>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t>Date of download:  mm/dd/yyyy</a:t>
            </a:r>
          </a:p>
        </p:txBody>
      </p:sp>
      <p:sp>
        <p:nvSpPr>
          <p:cNvPr id="7" name="Footer Placeholder 5">
            <a:extLst>
              <a:ext uri="{FF2B5EF4-FFF2-40B4-BE49-F238E27FC236}">
                <a16:creationId xmlns:a16="http://schemas.microsoft.com/office/drawing/2014/main" id="{C6002A42-030E-D876-4F7B-8C0C37EE7305}"/>
              </a:ext>
            </a:extLst>
          </p:cNvPr>
          <p:cNvSpPr>
            <a:spLocks noGrp="1"/>
          </p:cNvSpPr>
          <p:nvPr>
            <p:ph type="ftr" sz="quarter" idx="12"/>
            <p:custDataLst>
              <p:tags r:id="rId3"/>
            </p:custDataLst>
          </p:nvPr>
        </p:nvSpPr>
        <p:spPr/>
        <p:txBody>
          <a:bodyPr/>
          <a:lstStyle>
            <a:lvl1pPr>
              <a:defRPr/>
            </a:lvl1pPr>
          </a:lstStyle>
          <a:p>
            <a:pPr>
              <a:defRPr/>
            </a:pPr>
            <a:r>
              <a:rPr lang="en-US" altLang="en-US"/>
              <a:t>Copyright © 2012 American Medical Association. All rights reserved.</a:t>
            </a:r>
          </a:p>
        </p:txBody>
      </p:sp>
    </p:spTree>
    <p:extLst>
      <p:ext uri="{BB962C8B-B14F-4D97-AF65-F5344CB8AC3E}">
        <p14:creationId xmlns:p14="http://schemas.microsoft.com/office/powerpoint/2010/main" val="156924981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ltLang="en-US" noProof="0"/>
              <a:t>Click to edit Master title style</a:t>
            </a:r>
          </a:p>
        </p:txBody>
      </p:sp>
      <p:sp>
        <p:nvSpPr>
          <p:cNvPr id="3" name="Vertical Text Placeholder 2"/>
          <p:cNvSpPr>
            <a:spLocks noGrp="1"/>
          </p:cNvSpPr>
          <p:nvPr>
            <p:ph type="body" orient="vert" idx="1"/>
          </p:nvPr>
        </p:nvSpPr>
        <p:spPr>
          <a:xfrm>
            <a:off x="609600" y="1600200"/>
            <a:ext cx="10972800" cy="4525962"/>
          </a:xfrm>
        </p:spPr>
        <p:txBody>
          <a:bodyPr vert="eaVert"/>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Slide Number Placeholder 5">
            <a:extLst>
              <a:ext uri="{FF2B5EF4-FFF2-40B4-BE49-F238E27FC236}">
                <a16:creationId xmlns:a16="http://schemas.microsoft.com/office/drawing/2014/main" id="{7F5B4534-7045-74B2-C74D-082B5A742BA5}"/>
              </a:ext>
            </a:extLst>
          </p:cNvPr>
          <p:cNvSpPr>
            <a:spLocks noGrp="1"/>
          </p:cNvSpPr>
          <p:nvPr>
            <p:ph type="sldNum" sz="quarter" idx="10"/>
            <p:custDataLst>
              <p:tags r:id="rId1"/>
            </p:custDataLst>
          </p:nvPr>
        </p:nvSpPr>
        <p:spPr/>
        <p:txBody>
          <a:bodyPr/>
          <a:lstStyle>
            <a:lvl1pPr>
              <a:defRPr/>
            </a:lvl1pPr>
          </a:lstStyle>
          <a:p>
            <a:fld id="{8B7FF442-1B8D-4FFB-A1A9-4FED91E4D51B}" type="slidenum">
              <a:rPr lang="en-US" altLang="en-US"/>
              <a:pPr/>
              <a:t>‹#›</a:t>
            </a:fld>
            <a:endParaRPr lang="en-US" altLang="en-US"/>
          </a:p>
        </p:txBody>
      </p:sp>
      <p:sp>
        <p:nvSpPr>
          <p:cNvPr id="5" name="Date Placeholder 3">
            <a:extLst>
              <a:ext uri="{FF2B5EF4-FFF2-40B4-BE49-F238E27FC236}">
                <a16:creationId xmlns:a16="http://schemas.microsoft.com/office/drawing/2014/main" id="{4DB1A124-9BB2-CAB6-F9D3-FF4E1B5C434B}"/>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t>Date of download:  mm/dd/yyyy</a:t>
            </a:r>
          </a:p>
        </p:txBody>
      </p:sp>
      <p:sp>
        <p:nvSpPr>
          <p:cNvPr id="6" name="Footer Placeholder 4">
            <a:extLst>
              <a:ext uri="{FF2B5EF4-FFF2-40B4-BE49-F238E27FC236}">
                <a16:creationId xmlns:a16="http://schemas.microsoft.com/office/drawing/2014/main" id="{BFAA4DAE-BBDD-FDE7-AC0D-D45FB539CD0D}"/>
              </a:ext>
            </a:extLst>
          </p:cNvPr>
          <p:cNvSpPr>
            <a:spLocks noGrp="1"/>
          </p:cNvSpPr>
          <p:nvPr>
            <p:ph type="ftr" sz="quarter" idx="12"/>
            <p:custDataLst>
              <p:tags r:id="rId3"/>
            </p:custDataLst>
          </p:nvPr>
        </p:nvSpPr>
        <p:spPr/>
        <p:txBody>
          <a:bodyPr/>
          <a:lstStyle>
            <a:lvl1pPr>
              <a:defRPr/>
            </a:lvl1pPr>
          </a:lstStyle>
          <a:p>
            <a:pPr>
              <a:defRPr/>
            </a:pPr>
            <a:r>
              <a:rPr lang="en-US" altLang="en-US"/>
              <a:t>Copyright © 2012 American Medical Association. All rights reserved.</a:t>
            </a:r>
          </a:p>
        </p:txBody>
      </p:sp>
    </p:spTree>
    <p:extLst>
      <p:ext uri="{BB962C8B-B14F-4D97-AF65-F5344CB8AC3E}">
        <p14:creationId xmlns:p14="http://schemas.microsoft.com/office/powerpoint/2010/main" val="306811704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ltLang="en-US" noProof="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Slide Number Placeholder 5">
            <a:extLst>
              <a:ext uri="{FF2B5EF4-FFF2-40B4-BE49-F238E27FC236}">
                <a16:creationId xmlns:a16="http://schemas.microsoft.com/office/drawing/2014/main" id="{2F998BC0-EEB8-E24D-6D86-AEC1F0552E4B}"/>
              </a:ext>
            </a:extLst>
          </p:cNvPr>
          <p:cNvSpPr>
            <a:spLocks noGrp="1"/>
          </p:cNvSpPr>
          <p:nvPr>
            <p:ph type="sldNum" sz="quarter" idx="10"/>
            <p:custDataLst>
              <p:tags r:id="rId1"/>
            </p:custDataLst>
          </p:nvPr>
        </p:nvSpPr>
        <p:spPr/>
        <p:txBody>
          <a:bodyPr/>
          <a:lstStyle>
            <a:lvl1pPr>
              <a:defRPr/>
            </a:lvl1pPr>
          </a:lstStyle>
          <a:p>
            <a:fld id="{8CFE02DA-9A79-4753-A525-EF8CF85FDBA6}" type="slidenum">
              <a:rPr lang="en-US" altLang="en-US"/>
              <a:pPr/>
              <a:t>‹#›</a:t>
            </a:fld>
            <a:endParaRPr lang="en-US" altLang="en-US"/>
          </a:p>
        </p:txBody>
      </p:sp>
      <p:sp>
        <p:nvSpPr>
          <p:cNvPr id="5" name="Date Placeholder 3">
            <a:extLst>
              <a:ext uri="{FF2B5EF4-FFF2-40B4-BE49-F238E27FC236}">
                <a16:creationId xmlns:a16="http://schemas.microsoft.com/office/drawing/2014/main" id="{F5B8A0B8-B3CF-28D8-6373-332F5D8BAA7F}"/>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t>Date of download:  mm/dd/yyyy</a:t>
            </a:r>
          </a:p>
        </p:txBody>
      </p:sp>
      <p:sp>
        <p:nvSpPr>
          <p:cNvPr id="6" name="Footer Placeholder 4">
            <a:extLst>
              <a:ext uri="{FF2B5EF4-FFF2-40B4-BE49-F238E27FC236}">
                <a16:creationId xmlns:a16="http://schemas.microsoft.com/office/drawing/2014/main" id="{F95A0861-13B6-BB77-1DA5-933AACA22E3E}"/>
              </a:ext>
            </a:extLst>
          </p:cNvPr>
          <p:cNvSpPr>
            <a:spLocks noGrp="1"/>
          </p:cNvSpPr>
          <p:nvPr>
            <p:ph type="ftr" sz="quarter" idx="12"/>
            <p:custDataLst>
              <p:tags r:id="rId3"/>
            </p:custDataLst>
          </p:nvPr>
        </p:nvSpPr>
        <p:spPr/>
        <p:txBody>
          <a:bodyPr/>
          <a:lstStyle>
            <a:lvl1pPr>
              <a:defRPr/>
            </a:lvl1pPr>
          </a:lstStyle>
          <a:p>
            <a:pPr>
              <a:defRPr/>
            </a:pPr>
            <a:r>
              <a:rPr lang="en-US" altLang="en-US"/>
              <a:t>Copyright © 2012 American Medical Association. All rights reserved.</a:t>
            </a:r>
          </a:p>
        </p:txBody>
      </p:sp>
    </p:spTree>
    <p:extLst>
      <p:ext uri="{BB962C8B-B14F-4D97-AF65-F5344CB8AC3E}">
        <p14:creationId xmlns:p14="http://schemas.microsoft.com/office/powerpoint/2010/main" val="277497969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4FAA0B-4E3B-C7EE-332A-2DF1ABA9F894}"/>
              </a:ext>
            </a:extLst>
          </p:cNvPr>
          <p:cNvSpPr txBox="1"/>
          <p:nvPr>
            <p:custDataLst>
              <p:tags r:id="rId1"/>
            </p:custDataLst>
          </p:nvPr>
        </p:nvSpPr>
        <p:spPr bwMode="auto">
          <a:xfrm>
            <a:off x="609600" y="350838"/>
            <a:ext cx="10972800" cy="1020762"/>
          </a:xfrm>
          <a:prstGeom prst="rect">
            <a:avLst/>
          </a:prstGeom>
          <a:noFill/>
          <a:ln w="9525" cap="flat" cmpd="sng" algn="ctr">
            <a:noFill/>
            <a:prstDash val="solid"/>
            <a:round/>
            <a:headEnd type="none" w="med" len="med"/>
            <a:tailEnd type="none" w="med" len="med"/>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3000" b="0" i="1">
                <a:ln w="9525" cap="flat" cmpd="sng" algn="ctr">
                  <a:noFill/>
                  <a:prstDash val="solid"/>
                  <a:round/>
                  <a:headEnd type="none" w="med" len="med"/>
                  <a:tailEnd type="none" w="med" len="med"/>
                </a:ln>
                <a:solidFill>
                  <a:srgbClr val="000000"/>
                </a:solidFill>
                <a:latin typeface="Times New Roman" pitchFamily="18" charset="0"/>
                <a:sym typeface="Wingdings"/>
              </a:rPr>
              <a:t>SCM6 White Label Figure</a:t>
            </a:r>
          </a:p>
        </p:txBody>
      </p:sp>
      <p:sp>
        <p:nvSpPr>
          <p:cNvPr id="3" name="Footer Placeholder 4">
            <a:extLst>
              <a:ext uri="{FF2B5EF4-FFF2-40B4-BE49-F238E27FC236}">
                <a16:creationId xmlns:a16="http://schemas.microsoft.com/office/drawing/2014/main" id="{D0BE7F5C-3536-722F-7AF6-C0123FADB34C}"/>
              </a:ext>
            </a:extLst>
          </p:cNvPr>
          <p:cNvSpPr txBox="1"/>
          <p:nvPr>
            <p:custDataLst>
              <p:tags r:id="rId2"/>
            </p:custDataLst>
          </p:nvPr>
        </p:nvSpPr>
        <p:spPr bwMode="auto">
          <a:xfrm>
            <a:off x="4165600" y="6248400"/>
            <a:ext cx="5181600" cy="365125"/>
          </a:xfrm>
          <a:prstGeom prst="rect">
            <a:avLst/>
          </a:prstGeom>
          <a:noFill/>
          <a:ln w="9525" cap="flat" cmpd="sng" algn="ctr">
            <a:noFill/>
            <a:prstDash val="solid"/>
            <a:round/>
            <a:headEnd type="none" w="med" len="med"/>
            <a:tailEnd type="none" w="med" len="med"/>
          </a:ln>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200">
                <a:solidFill>
                  <a:srgbClr val="898989"/>
                </a:solidFill>
              </a:rPr>
              <a:t>Copyright © The Publisher. All rights reserved.</a:t>
            </a:r>
          </a:p>
        </p:txBody>
      </p:sp>
      <p:sp>
        <p:nvSpPr>
          <p:cNvPr id="7" name="Text Placeholder 2"/>
          <p:cNvSpPr>
            <a:spLocks noGrp="1"/>
          </p:cNvSpPr>
          <p:nvPr>
            <p:ph idx="1"/>
          </p:nvPr>
        </p:nvSpPr>
        <p:spPr>
          <a:xfrm>
            <a:off x="609600" y="5105400"/>
            <a:ext cx="10972800" cy="1066800"/>
          </a:xfrm>
          <a:prstGeom prst="rect">
            <a:avLst/>
          </a:prstGeom>
        </p:spPr>
        <p:txBody>
          <a:bodyPr rtlCol="0">
            <a:normAutofit/>
          </a:bodyPr>
          <a:lstStyle>
            <a:lvl1pPr algn="l">
              <a:defRPr sz="1200" b="1" i="0"/>
            </a:lvl1pPr>
          </a:lstStyle>
          <a:p>
            <a:pPr lvl="0"/>
            <a:r>
              <a:rPr lang="en-US" altLang="en-US" noProof="0"/>
              <a:t>Figure legend:</a:t>
            </a:r>
          </a:p>
        </p:txBody>
      </p:sp>
      <p:sp>
        <p:nvSpPr>
          <p:cNvPr id="4" name="Date Placeholder 3">
            <a:extLst>
              <a:ext uri="{FF2B5EF4-FFF2-40B4-BE49-F238E27FC236}">
                <a16:creationId xmlns:a16="http://schemas.microsoft.com/office/drawing/2014/main" id="{72213B51-B477-E559-BB6F-688AC25A3BC8}"/>
              </a:ext>
            </a:extLst>
          </p:cNvPr>
          <p:cNvSpPr>
            <a:spLocks noGrp="1"/>
          </p:cNvSpPr>
          <p:nvPr>
            <p:ph type="dt" sz="half" idx="10"/>
            <p:custDataLst>
              <p:tags r:id="rId3"/>
            </p:custDataLst>
          </p:nvPr>
        </p:nvSpPr>
        <p:spPr/>
        <p:txBody>
          <a:bodyPr/>
          <a:lstStyle>
            <a:lvl1pPr algn="l">
              <a:defRPr sz="1200">
                <a:solidFill>
                  <a:srgbClr val="898989"/>
                </a:solidFill>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Arial"/>
                <a:cs typeface="Arial"/>
                <a:sym typeface="Wingdings" charset="2"/>
              </a:defRPr>
            </a:pPr>
            <a:r>
              <a:rPr lang="en-US"/>
              <a:t>Date of download:  mm/dd/yyyy</a:t>
            </a:r>
          </a:p>
        </p:txBody>
      </p:sp>
    </p:spTree>
    <p:extLst>
      <p:ext uri="{BB962C8B-B14F-4D97-AF65-F5344CB8AC3E}">
        <p14:creationId xmlns:p14="http://schemas.microsoft.com/office/powerpoint/2010/main" val="241710697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5B1474-5EE4-5E22-D156-E6AE89AB5D44}"/>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3D038615-3E57-1BD6-C805-93ED0DB55A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F9CCB7BC-BC4E-C8FE-9A93-A1BCC419A3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54E9D994-F908-4566-8871-BEEDCF7A93CA}"/>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18173848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272376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DE192C94-8FDE-EBA1-A01C-19904D02C68E}"/>
              </a:ext>
            </a:extLst>
          </p:cNvPr>
          <p:cNvSpPr>
            <a:spLocks noGrp="1"/>
          </p:cNvSpPr>
          <p:nvPr>
            <p:ph type="dt" sz="half" idx="10"/>
          </p:nvPr>
        </p:nvSpPr>
        <p:spPr/>
        <p:txBody>
          <a:bodyPr/>
          <a:lstStyle>
            <a:lvl1pPr>
              <a:defRPr/>
            </a:lvl1pPr>
          </a:lstStyle>
          <a:p>
            <a:pPr>
              <a:defRPr/>
            </a:pPr>
            <a:fld id="{6164EE7A-8814-4D4D-B1DB-BCFF22DE61E1}" type="datetimeFigureOut">
              <a:rPr lang="en-GB"/>
              <a:pPr>
                <a:defRPr/>
              </a:pPr>
              <a:t>01/08/2023</a:t>
            </a:fld>
            <a:endParaRPr lang="en-GB"/>
          </a:p>
        </p:txBody>
      </p:sp>
      <p:sp>
        <p:nvSpPr>
          <p:cNvPr id="6" name="Footer Placeholder 4">
            <a:extLst>
              <a:ext uri="{FF2B5EF4-FFF2-40B4-BE49-F238E27FC236}">
                <a16:creationId xmlns:a16="http://schemas.microsoft.com/office/drawing/2014/main" id="{99B4418F-E3F2-C66F-AA5F-1FEC5B95713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721A07B-7B1E-EF39-2994-11C77C9B03A0}"/>
              </a:ext>
            </a:extLst>
          </p:cNvPr>
          <p:cNvSpPr>
            <a:spLocks noGrp="1"/>
          </p:cNvSpPr>
          <p:nvPr>
            <p:ph type="sldNum" sz="quarter" idx="12"/>
          </p:nvPr>
        </p:nvSpPr>
        <p:spPr/>
        <p:txBody>
          <a:bodyPr/>
          <a:lstStyle>
            <a:lvl1pPr>
              <a:defRPr/>
            </a:lvl1pPr>
          </a:lstStyle>
          <a:p>
            <a:fld id="{EB94BE27-8476-47AE-898F-EEB5FFFEE6FD}" type="slidenum">
              <a:rPr lang="en-GB" altLang="en-US"/>
              <a:pPr/>
              <a:t>‹#›</a:t>
            </a:fld>
            <a:endParaRPr lang="en-GB" altLang="en-US"/>
          </a:p>
        </p:txBody>
      </p:sp>
    </p:spTree>
    <p:extLst>
      <p:ext uri="{BB962C8B-B14F-4D97-AF65-F5344CB8AC3E}">
        <p14:creationId xmlns:p14="http://schemas.microsoft.com/office/powerpoint/2010/main" val="41101033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250957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8168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5C1605-E7A3-E14B-5B7D-B97ABF69A011}"/>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C69AFAD5-91F4-0EBB-75B3-4A82E35DF2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8A0CCECC-8E9C-4017-F057-15119F8E292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316FAFDB-BBAD-7256-2F48-6B39888F3EC7}"/>
              </a:ext>
            </a:extLst>
          </p:cNvPr>
          <p:cNvSpPr txBox="1">
            <a:spLocks noChangeArrowheads="1"/>
          </p:cNvSpPr>
          <p:nvPr userDrawn="1"/>
        </p:nvSpPr>
        <p:spPr bwMode="auto">
          <a:xfrm>
            <a:off x="0" y="6334125"/>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22749235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FD2F-57EB-4FD9-A1D9-E80C4D4A6E8C}"/>
              </a:ext>
            </a:extLst>
          </p:cNvPr>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10259584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005826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59023C-AE41-2588-41D1-B4B13B59FC48}"/>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5877F895-B383-659D-AFDC-B5C1E62BAE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83720821-5397-B23D-1510-805A903CE77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427FC0A6-DDB2-F1DD-EECA-4A4A0B14CA2C}"/>
              </a:ext>
            </a:extLst>
          </p:cNvPr>
          <p:cNvSpPr txBox="1">
            <a:spLocks noChangeArrowheads="1"/>
          </p:cNvSpPr>
          <p:nvPr userDrawn="1"/>
        </p:nvSpPr>
        <p:spPr bwMode="auto">
          <a:xfrm>
            <a:off x="0" y="6334125"/>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18432249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FD2F-57EB-4FD9-A1D9-E80C4D4A6E8C}"/>
              </a:ext>
            </a:extLst>
          </p:cNvPr>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23263569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052236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8F0A44-2A3E-3B28-183C-15A7F909F78C}"/>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3282DA53-6798-4A51-4521-425635BF68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BA19C697-30EB-D1A0-7C8E-0F479EAE5FE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9967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657600" y="1549401"/>
            <a:ext cx="8068733" cy="542925"/>
          </a:xfrm>
        </p:spPr>
        <p:txBody>
          <a:bodyPr/>
          <a:lstStyle/>
          <a:p>
            <a:r>
              <a:rPr lang="en-US"/>
              <a:t>Click to edit Master title style</a:t>
            </a:r>
            <a:endParaRPr lang="en-GB"/>
          </a:p>
        </p:txBody>
      </p:sp>
      <p:sp>
        <p:nvSpPr>
          <p:cNvPr id="3" name="Chart Placeholder 2"/>
          <p:cNvSpPr>
            <a:spLocks noGrp="1"/>
          </p:cNvSpPr>
          <p:nvPr>
            <p:ph type="chart" idx="1"/>
          </p:nvPr>
        </p:nvSpPr>
        <p:spPr>
          <a:xfrm>
            <a:off x="3657601" y="2139950"/>
            <a:ext cx="8066617" cy="3759200"/>
          </a:xfrm>
        </p:spPr>
        <p:txBody>
          <a:bodyPr/>
          <a:lstStyle/>
          <a:p>
            <a:pPr lvl="0"/>
            <a:endParaRPr lang="en-GB" noProof="0"/>
          </a:p>
        </p:txBody>
      </p:sp>
    </p:spTree>
    <p:extLst>
      <p:ext uri="{BB962C8B-B14F-4D97-AF65-F5344CB8AC3E}">
        <p14:creationId xmlns:p14="http://schemas.microsoft.com/office/powerpoint/2010/main" val="1090070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0AEB113D-A3A8-6943-01C4-47E8F11FF7E7}"/>
              </a:ext>
            </a:extLst>
          </p:cNvPr>
          <p:cNvSpPr>
            <a:spLocks noGrp="1"/>
          </p:cNvSpPr>
          <p:nvPr>
            <p:ph type="dt" sz="half" idx="10"/>
          </p:nvPr>
        </p:nvSpPr>
        <p:spPr/>
        <p:txBody>
          <a:bodyPr/>
          <a:lstStyle>
            <a:lvl1pPr>
              <a:defRPr/>
            </a:lvl1pPr>
          </a:lstStyle>
          <a:p>
            <a:pPr>
              <a:defRPr/>
            </a:pPr>
            <a:fld id="{732AEDF0-2955-482F-B231-788AFF589CB6}" type="datetimeFigureOut">
              <a:rPr lang="en-GB"/>
              <a:pPr>
                <a:defRPr/>
              </a:pPr>
              <a:t>01/08/2023</a:t>
            </a:fld>
            <a:endParaRPr lang="en-GB"/>
          </a:p>
        </p:txBody>
      </p:sp>
      <p:sp>
        <p:nvSpPr>
          <p:cNvPr id="6" name="Footer Placeholder 4">
            <a:extLst>
              <a:ext uri="{FF2B5EF4-FFF2-40B4-BE49-F238E27FC236}">
                <a16:creationId xmlns:a16="http://schemas.microsoft.com/office/drawing/2014/main" id="{D7F7319B-01D5-CA38-3E4B-61267ED9220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A9E4DC5-3C5D-F5CA-C5E6-6E084FF3F31C}"/>
              </a:ext>
            </a:extLst>
          </p:cNvPr>
          <p:cNvSpPr>
            <a:spLocks noGrp="1"/>
          </p:cNvSpPr>
          <p:nvPr>
            <p:ph type="sldNum" sz="quarter" idx="12"/>
          </p:nvPr>
        </p:nvSpPr>
        <p:spPr/>
        <p:txBody>
          <a:bodyPr/>
          <a:lstStyle>
            <a:lvl1pPr>
              <a:defRPr/>
            </a:lvl1pPr>
          </a:lstStyle>
          <a:p>
            <a:fld id="{8FA6738E-B53A-4FF4-AD78-6060EA9EFE0C}" type="slidenum">
              <a:rPr lang="en-GB" altLang="en-US"/>
              <a:pPr/>
              <a:t>‹#›</a:t>
            </a:fld>
            <a:endParaRPr lang="en-GB" altLang="en-US"/>
          </a:p>
        </p:txBody>
      </p:sp>
    </p:spTree>
    <p:extLst>
      <p:ext uri="{BB962C8B-B14F-4D97-AF65-F5344CB8AC3E}">
        <p14:creationId xmlns:p14="http://schemas.microsoft.com/office/powerpoint/2010/main" val="42239023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Date Placeholder 2">
            <a:extLst>
              <a:ext uri="{FF2B5EF4-FFF2-40B4-BE49-F238E27FC236}">
                <a16:creationId xmlns:a16="http://schemas.microsoft.com/office/drawing/2014/main" id="{BAC403E1-CC15-CA41-201C-1E3F5A2FE93C}"/>
              </a:ext>
            </a:extLst>
          </p:cNvPr>
          <p:cNvSpPr>
            <a:spLocks noGrp="1"/>
          </p:cNvSpPr>
          <p:nvPr>
            <p:ph type="dt" sz="half" idx="10"/>
          </p:nvPr>
        </p:nvSpPr>
        <p:spPr>
          <a:xfrm>
            <a:off x="0" y="0"/>
            <a:ext cx="0" cy="0"/>
          </a:xfrm>
        </p:spPr>
        <p:txBody>
          <a:bodyPr/>
          <a:lstStyle>
            <a:lvl1pPr>
              <a:defRPr/>
            </a:lvl1pPr>
          </a:lstStyle>
          <a:p>
            <a:pPr>
              <a:defRPr/>
            </a:pPr>
            <a:fld id="{DF5A8B2D-1DF6-406F-8BCE-C7247B3113A4}" type="datetimeFigureOut">
              <a:rPr lang="en-GB"/>
              <a:pPr>
                <a:defRPr/>
              </a:pPr>
              <a:t>01/08/2023</a:t>
            </a:fld>
            <a:endParaRPr lang="en-GB"/>
          </a:p>
        </p:txBody>
      </p:sp>
      <p:sp>
        <p:nvSpPr>
          <p:cNvPr id="4" name="Footer Placeholder 3">
            <a:extLst>
              <a:ext uri="{FF2B5EF4-FFF2-40B4-BE49-F238E27FC236}">
                <a16:creationId xmlns:a16="http://schemas.microsoft.com/office/drawing/2014/main" id="{2E3B1435-5A44-88F7-3A88-9A2BE58544F8}"/>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72D7DC31-61A1-F606-5008-1123321D4B4F}"/>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163819FD-A402-4EE0-A977-501E2D2CFCAA}" type="slidenum">
              <a:rPr lang="en-GB" altLang="en-US"/>
              <a:pPr/>
              <a:t>‹#›</a:t>
            </a:fld>
            <a:endParaRPr lang="en-GB" altLang="en-US"/>
          </a:p>
        </p:txBody>
      </p:sp>
    </p:spTree>
    <p:extLst>
      <p:ext uri="{BB962C8B-B14F-4D97-AF65-F5344CB8AC3E}">
        <p14:creationId xmlns:p14="http://schemas.microsoft.com/office/powerpoint/2010/main" val="205138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7" Type="http://schemas.openxmlformats.org/officeDocument/2006/relationships/image" Target="../media/image9.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3.png"/><Relationship Id="rId5" Type="http://schemas.openxmlformats.org/officeDocument/2006/relationships/oleObject" Target="../embeddings/oleObject3.bin"/><Relationship Id="rId4" Type="http://schemas.openxmlformats.org/officeDocument/2006/relationships/image" Target="../media/image8.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6.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5.emf"/><Relationship Id="rId5" Type="http://schemas.openxmlformats.org/officeDocument/2006/relationships/theme" Target="../theme/theme11.xml"/><Relationship Id="rId4" Type="http://schemas.openxmlformats.org/officeDocument/2006/relationships/slideLayout" Target="../slideLayouts/slideLayout51.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54.xml"/><Relationship Id="rId7" Type="http://schemas.openxmlformats.org/officeDocument/2006/relationships/theme" Target="../theme/theme12.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6.pn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59.xml"/><Relationship Id="rId1" Type="http://schemas.openxmlformats.org/officeDocument/2006/relationships/slideLayout" Target="../slideLayouts/slideLayout58.xml"/><Relationship Id="rId5" Type="http://schemas.openxmlformats.org/officeDocument/2006/relationships/image" Target="../media/image6.png"/><Relationship Id="rId4" Type="http://schemas.openxmlformats.org/officeDocument/2006/relationships/image" Target="../media/image5.emf"/></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62.xml"/><Relationship Id="rId7" Type="http://schemas.openxmlformats.org/officeDocument/2006/relationships/theme" Target="../theme/theme14.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image" Target="../media/image6.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1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6.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image" Target="../media/image5.emf"/><Relationship Id="rId5" Type="http://schemas.openxmlformats.org/officeDocument/2006/relationships/theme" Target="../theme/theme16.xml"/><Relationship Id="rId4" Type="http://schemas.openxmlformats.org/officeDocument/2006/relationships/slideLayout" Target="../slideLayouts/slideLayout81.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87.xml"/><Relationship Id="rId7" Type="http://schemas.openxmlformats.org/officeDocument/2006/relationships/theme" Target="../theme/theme1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image" Target="../media/image5.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6.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5.emf"/><Relationship Id="rId5" Type="http://schemas.openxmlformats.org/officeDocument/2006/relationships/theme" Target="../theme/theme4.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4.xml"/><Relationship Id="rId7" Type="http://schemas.openxmlformats.org/officeDocument/2006/relationships/image" Target="../media/image5.emf"/><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5.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9.xml"/><Relationship Id="rId7" Type="http://schemas.openxmlformats.org/officeDocument/2006/relationships/image" Target="../media/image5.emf"/><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6.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6.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5.emf"/><Relationship Id="rId5" Type="http://schemas.openxmlformats.org/officeDocument/2006/relationships/theme" Target="../theme/theme7.xml"/><Relationship Id="rId4"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8.xml"/><Relationship Id="rId7" Type="http://schemas.openxmlformats.org/officeDocument/2006/relationships/image" Target="../media/image5.emf"/><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8.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3.xml"/><Relationship Id="rId7" Type="http://schemas.openxmlformats.org/officeDocument/2006/relationships/image" Target="../media/image5.emf"/><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9.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CA575441-BFE8-0C08-D234-BC55E1B9C3E2}"/>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9219" name="Text Placeholder 2">
            <a:extLst>
              <a:ext uri="{FF2B5EF4-FFF2-40B4-BE49-F238E27FC236}">
                <a16:creationId xmlns:a16="http://schemas.microsoft.com/office/drawing/2014/main" id="{9133AFFB-5310-D7FB-C10F-60E6E8599579}"/>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1A45CBA6-BC51-AFDE-15B0-8ED429FE04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A49E7DB-5A78-4FC9-A381-E0F7E0E7B071}" type="datetimeFigureOut">
              <a:rPr lang="en-GB"/>
              <a:pPr>
                <a:defRPr/>
              </a:pPr>
              <a:t>01/08/2023</a:t>
            </a:fld>
            <a:endParaRPr lang="en-GB"/>
          </a:p>
        </p:txBody>
      </p:sp>
      <p:sp>
        <p:nvSpPr>
          <p:cNvPr id="5" name="Footer Placeholder 4">
            <a:extLst>
              <a:ext uri="{FF2B5EF4-FFF2-40B4-BE49-F238E27FC236}">
                <a16:creationId xmlns:a16="http://schemas.microsoft.com/office/drawing/2014/main" id="{848E778A-2318-63F2-6E13-F5B5368AF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A7A16ECB-5C28-06F1-81B6-199B42CF571D}"/>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0F26B56-11A1-4045-B2B4-0123C4C95C21}"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502546" r:id="rId1"/>
    <p:sldLayoutId id="2147502547" r:id="rId2"/>
    <p:sldLayoutId id="2147502548" r:id="rId3"/>
    <p:sldLayoutId id="2147502549" r:id="rId4"/>
    <p:sldLayoutId id="2147502550" r:id="rId5"/>
    <p:sldLayoutId id="2147502551" r:id="rId6"/>
    <p:sldLayoutId id="2147502552" r:id="rId7"/>
    <p:sldLayoutId id="2147502553" r:id="rId8"/>
    <p:sldLayoutId id="2147502554" r:id="rId9"/>
    <p:sldLayoutId id="2147502555" r:id="rId10"/>
    <p:sldLayoutId id="214750255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469EBF8-8573-B6A5-C805-6E1DB366CF2B}"/>
              </a:ext>
            </a:extLst>
          </p:cNvPr>
          <p:cNvSpPr>
            <a:spLocks noGrp="1" noChangeArrowheads="1"/>
          </p:cNvSpPr>
          <p:nvPr>
            <p:ph type="title"/>
          </p:nvPr>
        </p:nvSpPr>
        <p:spPr bwMode="auto">
          <a:xfrm>
            <a:off x="3657600" y="1549400"/>
            <a:ext cx="8069263"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Header style</a:t>
            </a:r>
          </a:p>
        </p:txBody>
      </p:sp>
      <p:sp>
        <p:nvSpPr>
          <p:cNvPr id="1027" name="Rectangle 3">
            <a:extLst>
              <a:ext uri="{FF2B5EF4-FFF2-40B4-BE49-F238E27FC236}">
                <a16:creationId xmlns:a16="http://schemas.microsoft.com/office/drawing/2014/main" id="{F60F792F-C4DC-C8E4-6A3C-39FB87DBDB3F}"/>
              </a:ext>
            </a:extLst>
          </p:cNvPr>
          <p:cNvSpPr>
            <a:spLocks noGrp="1" noChangeArrowheads="1"/>
          </p:cNvSpPr>
          <p:nvPr>
            <p:ph type="body" idx="1"/>
          </p:nvPr>
        </p:nvSpPr>
        <p:spPr bwMode="auto">
          <a:xfrm>
            <a:off x="3657600" y="2330450"/>
            <a:ext cx="8066088"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20484" name="Picture 320">
            <a:extLst>
              <a:ext uri="{FF2B5EF4-FFF2-40B4-BE49-F238E27FC236}">
                <a16:creationId xmlns:a16="http://schemas.microsoft.com/office/drawing/2014/main" id="{321EBA8E-8524-876E-93C2-D7B93F9109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236538"/>
            <a:ext cx="26543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Line 322">
            <a:extLst>
              <a:ext uri="{FF2B5EF4-FFF2-40B4-BE49-F238E27FC236}">
                <a16:creationId xmlns:a16="http://schemas.microsoft.com/office/drawing/2014/main" id="{6C4CAE22-FF14-A25D-298F-664E03E35CF8}"/>
              </a:ext>
            </a:extLst>
          </p:cNvPr>
          <p:cNvSpPr>
            <a:spLocks noChangeShapeType="1"/>
          </p:cNvSpPr>
          <p:nvPr/>
        </p:nvSpPr>
        <p:spPr bwMode="auto">
          <a:xfrm>
            <a:off x="2895600" y="0"/>
            <a:ext cx="0" cy="6858000"/>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0486" name="Line 325">
            <a:extLst>
              <a:ext uri="{FF2B5EF4-FFF2-40B4-BE49-F238E27FC236}">
                <a16:creationId xmlns:a16="http://schemas.microsoft.com/office/drawing/2014/main" id="{60FAF1DB-1667-5550-8065-39C2A5A8C23F}"/>
              </a:ext>
            </a:extLst>
          </p:cNvPr>
          <p:cNvSpPr>
            <a:spLocks noChangeShapeType="1"/>
          </p:cNvSpPr>
          <p:nvPr/>
        </p:nvSpPr>
        <p:spPr bwMode="auto">
          <a:xfrm>
            <a:off x="0" y="914400"/>
            <a:ext cx="12192000" cy="0"/>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aphicFrame>
        <p:nvGraphicFramePr>
          <p:cNvPr id="20487" name="Object 328">
            <a:extLst>
              <a:ext uri="{FF2B5EF4-FFF2-40B4-BE49-F238E27FC236}">
                <a16:creationId xmlns:a16="http://schemas.microsoft.com/office/drawing/2014/main" id="{4B048A59-5C02-739D-EF34-2B9A37EE4CB1}"/>
              </a:ext>
            </a:extLst>
          </p:cNvPr>
          <p:cNvGraphicFramePr>
            <a:graphicFrameLocks noChangeAspect="1"/>
          </p:cNvGraphicFramePr>
          <p:nvPr/>
        </p:nvGraphicFramePr>
        <p:xfrm>
          <a:off x="0" y="1716088"/>
          <a:ext cx="2913063" cy="2540000"/>
        </p:xfrm>
        <a:graphic>
          <a:graphicData uri="http://schemas.openxmlformats.org/presentationml/2006/ole">
            <mc:AlternateContent xmlns:mc="http://schemas.openxmlformats.org/markup-compatibility/2006">
              <mc:Choice xmlns:v="urn:schemas-microsoft-com:vml" Requires="v">
                <p:oleObj name="Image" r:id="rId5" imgW="2298413" imgH="2539683" progId="">
                  <p:embed/>
                </p:oleObj>
              </mc:Choice>
              <mc:Fallback>
                <p:oleObj name="Image" r:id="rId5" imgW="2298413" imgH="2539683" progId="">
                  <p:embed/>
                  <p:pic>
                    <p:nvPicPr>
                      <p:cNvPr id="20487" name="Object 328">
                        <a:extLst>
                          <a:ext uri="{FF2B5EF4-FFF2-40B4-BE49-F238E27FC236}">
                            <a16:creationId xmlns:a16="http://schemas.microsoft.com/office/drawing/2014/main" id="{4B048A59-5C02-739D-EF34-2B9A37EE4C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16088"/>
                        <a:ext cx="2913063" cy="2540000"/>
                      </a:xfrm>
                      <a:prstGeom prst="rect">
                        <a:avLst/>
                      </a:prstGeom>
                      <a:noFill/>
                      <a:ln>
                        <a:noFill/>
                      </a:ln>
                      <a:effectLst/>
                      <a:extLst>
                        <a:ext uri="{909E8E84-426E-40DD-AFC4-6F175D3DCCD1}">
                          <a14:hiddenFill xmlns:a14="http://schemas.microsoft.com/office/drawing/2010/main">
                            <a:solidFill>
                              <a:srgbClr val="CC18B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FFFF"/>
                              </a:outerShdw>
                            </a:effectLst>
                          </a14:hiddenEffects>
                        </a:ext>
                      </a:extLst>
                    </p:spPr>
                  </p:pic>
                </p:oleObj>
              </mc:Fallback>
            </mc:AlternateContent>
          </a:graphicData>
        </a:graphic>
      </p:graphicFrame>
      <p:pic>
        <p:nvPicPr>
          <p:cNvPr id="20488" name="Picture 329">
            <a:extLst>
              <a:ext uri="{FF2B5EF4-FFF2-40B4-BE49-F238E27FC236}">
                <a16:creationId xmlns:a16="http://schemas.microsoft.com/office/drawing/2014/main" id="{9648D03B-A835-A90C-BB71-D64572BFFE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0" y="4932363"/>
            <a:ext cx="1722438"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2587" r:id="rId1"/>
    <p:sldLayoutId id="2147502588" r:id="rId2"/>
  </p:sldLayoutIdLs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Lst>
      </p:bldP>
    </p:bldLst>
  </p:timing>
  <p:txStyles>
    <p:titleStyle>
      <a:lvl1pPr algn="l" rtl="0" eaLnBrk="0" fontAlgn="base" hangingPunct="0">
        <a:spcBef>
          <a:spcPct val="0"/>
        </a:spcBef>
        <a:spcAft>
          <a:spcPct val="0"/>
        </a:spcAft>
        <a:defRPr sz="3200">
          <a:solidFill>
            <a:srgbClr val="1D0E82"/>
          </a:solidFill>
          <a:latin typeface="+mj-lt"/>
          <a:ea typeface="+mj-ea"/>
          <a:cs typeface="+mj-cs"/>
        </a:defRPr>
      </a:lvl1pPr>
      <a:lvl2pPr algn="l" rtl="0" eaLnBrk="0" fontAlgn="base" hangingPunct="0">
        <a:spcBef>
          <a:spcPct val="0"/>
        </a:spcBef>
        <a:spcAft>
          <a:spcPct val="0"/>
        </a:spcAft>
        <a:defRPr sz="3200">
          <a:solidFill>
            <a:srgbClr val="1D0E82"/>
          </a:solidFill>
          <a:latin typeface="Arial" charset="0"/>
        </a:defRPr>
      </a:lvl2pPr>
      <a:lvl3pPr algn="l" rtl="0" eaLnBrk="0" fontAlgn="base" hangingPunct="0">
        <a:spcBef>
          <a:spcPct val="0"/>
        </a:spcBef>
        <a:spcAft>
          <a:spcPct val="0"/>
        </a:spcAft>
        <a:defRPr sz="3200">
          <a:solidFill>
            <a:srgbClr val="1D0E82"/>
          </a:solidFill>
          <a:latin typeface="Arial" charset="0"/>
        </a:defRPr>
      </a:lvl3pPr>
      <a:lvl4pPr algn="l" rtl="0" eaLnBrk="0" fontAlgn="base" hangingPunct="0">
        <a:spcBef>
          <a:spcPct val="0"/>
        </a:spcBef>
        <a:spcAft>
          <a:spcPct val="0"/>
        </a:spcAft>
        <a:defRPr sz="3200">
          <a:solidFill>
            <a:srgbClr val="1D0E82"/>
          </a:solidFill>
          <a:latin typeface="Arial" charset="0"/>
        </a:defRPr>
      </a:lvl4pPr>
      <a:lvl5pPr algn="l" rtl="0" eaLnBrk="0" fontAlgn="base" hangingPunct="0">
        <a:spcBef>
          <a:spcPct val="0"/>
        </a:spcBef>
        <a:spcAft>
          <a:spcPct val="0"/>
        </a:spcAft>
        <a:defRPr sz="3200">
          <a:solidFill>
            <a:srgbClr val="1D0E82"/>
          </a:solidFill>
          <a:latin typeface="Arial" charset="0"/>
        </a:defRPr>
      </a:lvl5pPr>
      <a:lvl6pPr marL="457200" algn="l" rtl="0" fontAlgn="base">
        <a:spcBef>
          <a:spcPct val="0"/>
        </a:spcBef>
        <a:spcAft>
          <a:spcPct val="0"/>
        </a:spcAft>
        <a:defRPr sz="3200">
          <a:solidFill>
            <a:srgbClr val="1D0E82"/>
          </a:solidFill>
          <a:latin typeface="Arial" charset="0"/>
        </a:defRPr>
      </a:lvl6pPr>
      <a:lvl7pPr marL="914400" algn="l" rtl="0" fontAlgn="base">
        <a:spcBef>
          <a:spcPct val="0"/>
        </a:spcBef>
        <a:spcAft>
          <a:spcPct val="0"/>
        </a:spcAft>
        <a:defRPr sz="3200">
          <a:solidFill>
            <a:srgbClr val="1D0E82"/>
          </a:solidFill>
          <a:latin typeface="Arial" charset="0"/>
        </a:defRPr>
      </a:lvl7pPr>
      <a:lvl8pPr marL="1371600" algn="l" rtl="0" fontAlgn="base">
        <a:spcBef>
          <a:spcPct val="0"/>
        </a:spcBef>
        <a:spcAft>
          <a:spcPct val="0"/>
        </a:spcAft>
        <a:defRPr sz="3200">
          <a:solidFill>
            <a:srgbClr val="1D0E82"/>
          </a:solidFill>
          <a:latin typeface="Arial" charset="0"/>
        </a:defRPr>
      </a:lvl8pPr>
      <a:lvl9pPr marL="1828800" algn="l" rtl="0" fontAlgn="base">
        <a:spcBef>
          <a:spcPct val="0"/>
        </a:spcBef>
        <a:spcAft>
          <a:spcPct val="0"/>
        </a:spcAft>
        <a:defRPr sz="3200">
          <a:solidFill>
            <a:srgbClr val="1D0E8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800">
          <a:solidFill>
            <a:schemeClr val="tx1"/>
          </a:solidFill>
          <a:latin typeface="+mn-lt"/>
        </a:defRPr>
      </a:lvl4pPr>
      <a:lvl5pPr marL="2057400" indent="-228600" algn="l" rtl="0" eaLnBrk="0" fontAlgn="base" hangingPunct="0">
        <a:spcBef>
          <a:spcPct val="20000"/>
        </a:spcBef>
        <a:spcAft>
          <a:spcPct val="0"/>
        </a:spcAft>
        <a:buChar char="»"/>
        <a:defRPr sz="2800">
          <a:solidFill>
            <a:schemeClr val="tx1"/>
          </a:solidFill>
          <a:latin typeface="+mn-lt"/>
        </a:defRPr>
      </a:lvl5pPr>
      <a:lvl6pPr marL="2514600" indent="-228600" algn="l" rtl="0" fontAlgn="base">
        <a:spcBef>
          <a:spcPct val="20000"/>
        </a:spcBef>
        <a:spcAft>
          <a:spcPct val="0"/>
        </a:spcAft>
        <a:buChar char="»"/>
        <a:defRPr sz="2800">
          <a:solidFill>
            <a:schemeClr val="tx1"/>
          </a:solidFill>
          <a:latin typeface="+mn-lt"/>
        </a:defRPr>
      </a:lvl6pPr>
      <a:lvl7pPr marL="2971800" indent="-228600" algn="l" rtl="0" fontAlgn="base">
        <a:spcBef>
          <a:spcPct val="20000"/>
        </a:spcBef>
        <a:spcAft>
          <a:spcPct val="0"/>
        </a:spcAft>
        <a:buChar char="»"/>
        <a:defRPr sz="2800">
          <a:solidFill>
            <a:schemeClr val="tx1"/>
          </a:solidFill>
          <a:latin typeface="+mn-lt"/>
        </a:defRPr>
      </a:lvl7pPr>
      <a:lvl8pPr marL="3429000" indent="-228600" algn="l" rtl="0" fontAlgn="base">
        <a:spcBef>
          <a:spcPct val="20000"/>
        </a:spcBef>
        <a:spcAft>
          <a:spcPct val="0"/>
        </a:spcAft>
        <a:buChar char="»"/>
        <a:defRPr sz="2800">
          <a:solidFill>
            <a:schemeClr val="tx1"/>
          </a:solidFill>
          <a:latin typeface="+mn-lt"/>
        </a:defRPr>
      </a:lvl8pPr>
      <a:lvl9pPr marL="3886200" indent="-228600" algn="l" rtl="0" fontAlgn="base">
        <a:spcBef>
          <a:spcPct val="20000"/>
        </a:spcBef>
        <a:spcAft>
          <a:spcPct val="0"/>
        </a:spcAft>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C0C4C58-664D-4B43-ED5D-E2EA282DDBB3}"/>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22531" name="Picture 1" descr="TAB_allwhite.eps">
            <a:extLst>
              <a:ext uri="{FF2B5EF4-FFF2-40B4-BE49-F238E27FC236}">
                <a16:creationId xmlns:a16="http://schemas.microsoft.com/office/drawing/2014/main" id="{C7D42C71-B41F-56AF-5004-4A59946A412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 descr="Text&#10;&#10;Description automatically generated with medium confidence">
            <a:extLst>
              <a:ext uri="{FF2B5EF4-FFF2-40B4-BE49-F238E27FC236}">
                <a16:creationId xmlns:a16="http://schemas.microsoft.com/office/drawing/2014/main" id="{FABA6E18-7F59-21B5-8AC2-64DE184917D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2656" r:id="rId1"/>
    <p:sldLayoutId id="2147502589" r:id="rId2"/>
    <p:sldLayoutId id="2147502590" r:id="rId3"/>
    <p:sldLayoutId id="2147502591" r:id="rId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65DA5E1-32AA-A47B-580D-ED487D4A1089}"/>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23555" name="Picture 1" descr="TAB_allwhite.eps">
            <a:extLst>
              <a:ext uri="{FF2B5EF4-FFF2-40B4-BE49-F238E27FC236}">
                <a16:creationId xmlns:a16="http://schemas.microsoft.com/office/drawing/2014/main" id="{FB3E897E-FE24-F0F4-2C38-53FFE038FF9D}"/>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8" descr="Text&#10;&#10;Description automatically generated with medium confidence">
            <a:extLst>
              <a:ext uri="{FF2B5EF4-FFF2-40B4-BE49-F238E27FC236}">
                <a16:creationId xmlns:a16="http://schemas.microsoft.com/office/drawing/2014/main" id="{CEFEDA68-0DAA-EFEA-7564-2095C97573F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2657" r:id="rId1"/>
    <p:sldLayoutId id="2147502592" r:id="rId2"/>
    <p:sldLayoutId id="2147502593" r:id="rId3"/>
    <p:sldLayoutId id="2147502658" r:id="rId4"/>
    <p:sldLayoutId id="2147502594" r:id="rId5"/>
    <p:sldLayoutId id="2147502659" r:id="rId6"/>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688D333-8EC9-FF89-FCBB-C37265E8CCEB}"/>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24579" name="Picture 1" descr="TAB_allwhite.eps">
            <a:extLst>
              <a:ext uri="{FF2B5EF4-FFF2-40B4-BE49-F238E27FC236}">
                <a16:creationId xmlns:a16="http://schemas.microsoft.com/office/drawing/2014/main" id="{77ED3E11-CA37-B4EE-5148-72DE34C6E8E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8" descr="Text&#10;&#10;Description automatically generated with medium confidence">
            <a:extLst>
              <a:ext uri="{FF2B5EF4-FFF2-40B4-BE49-F238E27FC236}">
                <a16:creationId xmlns:a16="http://schemas.microsoft.com/office/drawing/2014/main" id="{14080D1C-4FD1-28C4-664F-69A46D894F7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2660" r:id="rId1"/>
    <p:sldLayoutId id="2147502595" r:id="rId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07BE3D7-7C32-937B-A9BD-3DD628630E4F}"/>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25603" name="Picture 1" descr="TAB_allwhite.eps">
            <a:extLst>
              <a:ext uri="{FF2B5EF4-FFF2-40B4-BE49-F238E27FC236}">
                <a16:creationId xmlns:a16="http://schemas.microsoft.com/office/drawing/2014/main" id="{DC686CFC-4637-025B-804B-FB68C8D00CD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8" descr="Text&#10;&#10;Description automatically generated with medium confidence">
            <a:extLst>
              <a:ext uri="{FF2B5EF4-FFF2-40B4-BE49-F238E27FC236}">
                <a16:creationId xmlns:a16="http://schemas.microsoft.com/office/drawing/2014/main" id="{683C4D6C-0DCC-E44B-A364-472634FF87C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2661" r:id="rId1"/>
    <p:sldLayoutId id="2147502596" r:id="rId2"/>
    <p:sldLayoutId id="2147502597" r:id="rId3"/>
    <p:sldLayoutId id="2147502662" r:id="rId4"/>
    <p:sldLayoutId id="2147502598" r:id="rId5"/>
    <p:sldLayoutId id="2147502663" r:id="rId6"/>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Placeholder 1">
            <a:extLst>
              <a:ext uri="{FF2B5EF4-FFF2-40B4-BE49-F238E27FC236}">
                <a16:creationId xmlns:a16="http://schemas.microsoft.com/office/drawing/2014/main" id="{9B5B6323-ACBA-0595-C938-C972EF82EAD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Text Placeholder 2">
            <a:extLst>
              <a:ext uri="{FF2B5EF4-FFF2-40B4-BE49-F238E27FC236}">
                <a16:creationId xmlns:a16="http://schemas.microsoft.com/office/drawing/2014/main" id="{93886A74-1F9C-A867-E581-DF1018D29A8D}"/>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Date Placeholder 3">
            <a:extLst>
              <a:ext uri="{FF2B5EF4-FFF2-40B4-BE49-F238E27FC236}">
                <a16:creationId xmlns:a16="http://schemas.microsoft.com/office/drawing/2014/main" id="{67398490-39DE-7C91-BDB6-422E0B15C1A4}"/>
              </a:ext>
            </a:extLst>
          </p:cNvPr>
          <p:cNvSpPr>
            <a:spLocks noGrp="1"/>
          </p:cNvSpPr>
          <p:nvPr>
            <p:ph type="dt" sz="half" idx="2"/>
          </p:nvPr>
        </p:nvSpPr>
        <p:spPr>
          <a:xfrm>
            <a:off x="609600" y="6356350"/>
            <a:ext cx="2844800" cy="365125"/>
          </a:xfrm>
          <a:prstGeom prst="rect">
            <a:avLst/>
          </a:prstGeom>
          <a:noFill/>
          <a:ln w="9525" cap="flat" cmpd="sng" algn="ctr">
            <a:noFill/>
            <a:prstDash val="solid"/>
            <a:round/>
            <a:headEnd type="none" w="med" len="med"/>
            <a:tailEnd type="none" w="med" len="med"/>
          </a:ln>
        </p:spPr>
        <p:txBody>
          <a:bodyPr vert="horz" lIns="91440" tIns="45720" rIns="91440" bIns="45720" rtlCol="0" anchor="ctr"/>
          <a:lstStyle>
            <a:lvl1pPr algn="l" eaLnBrk="1" hangingPunct="1">
              <a:buSzTx/>
              <a:defRPr sz="1200" b="0">
                <a:ln w="9525" cap="flat" cmpd="sng" algn="ctr">
                  <a:noFill/>
                  <a:prstDash val="solid"/>
                  <a:round/>
                  <a:headEnd type="none" w="med" len="med"/>
                  <a:tailEnd type="none" w="med" len="med"/>
                </a:ln>
                <a:solidFill>
                  <a:srgbClr val="898989"/>
                </a:solidFill>
                <a:latin typeface="Arial"/>
                <a:ea typeface="+mn-ea"/>
                <a:sym typeface="Wingdings" charset="2"/>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Arial"/>
                <a:cs typeface="Arial"/>
                <a:sym typeface="Wingdings" charset="2"/>
              </a:defRPr>
            </a:pPr>
            <a:r>
              <a:rPr lang="en-US"/>
              <a:t>Date of download:  mm/dd/yyyy</a:t>
            </a:r>
          </a:p>
        </p:txBody>
      </p:sp>
      <p:sp>
        <p:nvSpPr>
          <p:cNvPr id="1029" name="Footer Placeholder 4">
            <a:extLst>
              <a:ext uri="{FF2B5EF4-FFF2-40B4-BE49-F238E27FC236}">
                <a16:creationId xmlns:a16="http://schemas.microsoft.com/office/drawing/2014/main" id="{DDCF9E9B-4197-50C6-76F4-323C993BE893}"/>
              </a:ext>
            </a:extLst>
          </p:cNvPr>
          <p:cNvSpPr>
            <a:spLocks noGrp="1"/>
          </p:cNvSpPr>
          <p:nvPr>
            <p:ph type="ftr" sz="quarter" idx="3"/>
          </p:nvPr>
        </p:nvSpPr>
        <p:spPr>
          <a:xfrm>
            <a:off x="4165600" y="6356350"/>
            <a:ext cx="3860800" cy="365125"/>
          </a:xfrm>
          <a:prstGeom prst="rect">
            <a:avLst/>
          </a:prstGeom>
          <a:noFill/>
          <a:ln w="9525" cap="flat" cmpd="sng" algn="ctr">
            <a:noFill/>
            <a:prstDash val="solid"/>
            <a:round/>
            <a:headEnd type="none" w="med" len="med"/>
            <a:tailEnd type="none" w="med" len="med"/>
          </a:ln>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r>
              <a:rPr lang="en-US" altLang="en-US"/>
              <a:t>Copyright © 2012 American Medical Association. All rights reserved.</a:t>
            </a:r>
          </a:p>
        </p:txBody>
      </p:sp>
      <p:sp>
        <p:nvSpPr>
          <p:cNvPr id="1030" name="Slide Number Placeholder 5">
            <a:extLst>
              <a:ext uri="{FF2B5EF4-FFF2-40B4-BE49-F238E27FC236}">
                <a16:creationId xmlns:a16="http://schemas.microsoft.com/office/drawing/2014/main" id="{0E770772-061F-D677-A1F1-65F236EA2B33}"/>
              </a:ext>
            </a:extLst>
          </p:cNvPr>
          <p:cNvSpPr>
            <a:spLocks noGrp="1"/>
          </p:cNvSpPr>
          <p:nvPr>
            <p:ph type="sldNum" sz="quarter" idx="4"/>
          </p:nvPr>
        </p:nvSpPr>
        <p:spPr>
          <a:xfrm>
            <a:off x="8737600" y="6356350"/>
            <a:ext cx="2844800" cy="365125"/>
          </a:xfrm>
          <a:prstGeom prst="rect">
            <a:avLst/>
          </a:prstGeom>
          <a:noFill/>
          <a:ln w="9525" cap="flat" cmpd="sng" algn="ctr">
            <a:noFill/>
            <a:prstDash val="solid"/>
            <a:round/>
            <a:headEnd type="none" w="med" len="med"/>
            <a:tailEnd type="none" w="med" len="med"/>
          </a:ln>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sym typeface="Wingdings" panose="05000000000000000000" pitchFamily="2" charset="2"/>
              </a:defRPr>
            </a:lvl1pPr>
          </a:lstStyle>
          <a:p>
            <a:fld id="{91E12185-53A7-4672-B06B-BD3576AE824E}" type="slidenum">
              <a:rPr lang="en-US" altLang="en-US"/>
              <a:pPr/>
              <a:t>‹#›</a:t>
            </a:fld>
            <a:endParaRPr lang="en-US" altLang="en-US"/>
          </a:p>
        </p:txBody>
      </p:sp>
      <p:sp>
        <p:nvSpPr>
          <p:cNvPr id="1031" name="Date Placeholder 3">
            <a:extLst>
              <a:ext uri="{FF2B5EF4-FFF2-40B4-BE49-F238E27FC236}">
                <a16:creationId xmlns:a16="http://schemas.microsoft.com/office/drawing/2014/main" id="{68388F5B-367C-7BC9-36D4-D7D52AB0FCF6}"/>
              </a:ext>
            </a:extLst>
          </p:cNvPr>
          <p:cNvSpPr>
            <a:spLocks noChangeArrowheads="1"/>
          </p:cNvSpPr>
          <p:nvPr/>
        </p:nvSpPr>
        <p:spPr bwMode="auto">
          <a:xfrm>
            <a:off x="2540000" y="6400800"/>
            <a:ext cx="2844800" cy="365125"/>
          </a:xfrm>
          <a:prstGeom prst="rect">
            <a:avLst/>
          </a:prstGeom>
          <a:noFill/>
          <a:ln>
            <a:noFill/>
          </a:ln>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200"/>
          </a:p>
        </p:txBody>
      </p:sp>
    </p:spTree>
  </p:cSld>
  <p:clrMap bg1="lt1" tx1="dk1" bg2="lt2" tx2="dk2" accent1="accent1" accent2="accent2" accent3="accent3" accent4="accent4" accent5="accent5" accent6="accent6" hlink="hlink" folHlink="folHlink"/>
  <p:sldLayoutIdLst>
    <p:sldLayoutId id="2147502664" r:id="rId1"/>
    <p:sldLayoutId id="2147502665" r:id="rId2"/>
    <p:sldLayoutId id="2147502666" r:id="rId3"/>
    <p:sldLayoutId id="2147502667" r:id="rId4"/>
    <p:sldLayoutId id="2147502668" r:id="rId5"/>
    <p:sldLayoutId id="2147502669" r:id="rId6"/>
    <p:sldLayoutId id="2147502670" r:id="rId7"/>
    <p:sldLayoutId id="2147502671" r:id="rId8"/>
    <p:sldLayoutId id="2147502672" r:id="rId9"/>
    <p:sldLayoutId id="2147502673" r:id="rId10"/>
    <p:sldLayoutId id="2147502674" r:id="rId11"/>
    <p:sldLayoutId id="2147502675" r:id="rId12"/>
  </p:sldLayoutIdLst>
  <p:txStyles>
    <p:titleStyle>
      <a:lvl1pPr algn="ctr" rtl="0" eaLnBrk="0" fontAlgn="base" hangingPunct="0">
        <a:spcBef>
          <a:spcPct val="0"/>
        </a:spcBef>
        <a:spcAft>
          <a:spcPct val="0"/>
        </a:spcAft>
        <a:buSzPct val="100000"/>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buSzPct val="100000"/>
        <a:defRPr sz="4400">
          <a:solidFill>
            <a:schemeClr val="tx1"/>
          </a:solidFill>
          <a:latin typeface="Times New Roman" panose="02020603050405020304" pitchFamily="18" charset="0"/>
          <a:ea typeface="MS PGothic" panose="020B0600070205080204" pitchFamily="34" charset="-128"/>
          <a:cs typeface="Arial" panose="020B0604020202020204" pitchFamily="34" charset="0"/>
        </a:defRPr>
      </a:lvl2pPr>
      <a:lvl3pPr algn="ctr" rtl="0" eaLnBrk="0" fontAlgn="base" hangingPunct="0">
        <a:spcBef>
          <a:spcPct val="0"/>
        </a:spcBef>
        <a:spcAft>
          <a:spcPct val="0"/>
        </a:spcAft>
        <a:buSzPct val="100000"/>
        <a:defRPr sz="4400">
          <a:solidFill>
            <a:schemeClr val="tx1"/>
          </a:solidFill>
          <a:latin typeface="Times New Roman" panose="02020603050405020304" pitchFamily="18" charset="0"/>
          <a:ea typeface="MS PGothic" panose="020B0600070205080204" pitchFamily="34" charset="-128"/>
          <a:cs typeface="Arial" panose="020B0604020202020204" pitchFamily="34" charset="0"/>
        </a:defRPr>
      </a:lvl3pPr>
      <a:lvl4pPr algn="ctr" rtl="0" eaLnBrk="0" fontAlgn="base" hangingPunct="0">
        <a:spcBef>
          <a:spcPct val="0"/>
        </a:spcBef>
        <a:spcAft>
          <a:spcPct val="0"/>
        </a:spcAft>
        <a:buSzPct val="100000"/>
        <a:defRPr sz="4400">
          <a:solidFill>
            <a:schemeClr val="tx1"/>
          </a:solidFill>
          <a:latin typeface="Times New Roman" panose="02020603050405020304" pitchFamily="18" charset="0"/>
          <a:ea typeface="MS PGothic" panose="020B0600070205080204" pitchFamily="34" charset="-128"/>
          <a:cs typeface="Arial" panose="020B0604020202020204" pitchFamily="34" charset="0"/>
        </a:defRPr>
      </a:lvl4pPr>
      <a:lvl5pPr algn="ctr" rtl="0" eaLnBrk="0" fontAlgn="base" hangingPunct="0">
        <a:spcBef>
          <a:spcPct val="0"/>
        </a:spcBef>
        <a:spcAft>
          <a:spcPct val="0"/>
        </a:spcAft>
        <a:buSzPct val="100000"/>
        <a:defRPr sz="4400">
          <a:solidFill>
            <a:schemeClr val="tx1"/>
          </a:solidFill>
          <a:latin typeface="Times New Roman" panose="02020603050405020304" pitchFamily="18" charset="0"/>
          <a:ea typeface="MS PGothic" panose="020B0600070205080204" pitchFamily="34" charset="-128"/>
          <a:cs typeface="Arial" panose="020B0604020202020204" pitchFamily="34" charset="0"/>
        </a:defRPr>
      </a:lvl5pPr>
      <a:lvl6pPr marL="457200"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6pPr>
      <a:lvl7pPr marL="914400"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7pPr>
      <a:lvl8pPr marL="1371600"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8pPr>
      <a:lvl9pPr marL="1828800"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SzPct val="100000"/>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SzPct val="100000"/>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SzPct val="100000"/>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SzPct val="100000"/>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SzPct val="100000"/>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39CA5D9-0027-4701-EA5E-59E17D90C6A1}"/>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27651" name="Picture 1" descr="TAB_allwhite.eps">
            <a:extLst>
              <a:ext uri="{FF2B5EF4-FFF2-40B4-BE49-F238E27FC236}">
                <a16:creationId xmlns:a16="http://schemas.microsoft.com/office/drawing/2014/main" id="{168A2BB4-992A-F604-AA77-37524306E77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8" descr="Text&#10;&#10;Description automatically generated with medium confidence">
            <a:extLst>
              <a:ext uri="{FF2B5EF4-FFF2-40B4-BE49-F238E27FC236}">
                <a16:creationId xmlns:a16="http://schemas.microsoft.com/office/drawing/2014/main" id="{5F74B0F8-42BC-1E98-4B7B-F99E6B80C3F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2676" r:id="rId1"/>
    <p:sldLayoutId id="2147502599" r:id="rId2"/>
    <p:sldLayoutId id="2147502600" r:id="rId3"/>
    <p:sldLayoutId id="2147502601" r:id="rId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2C087BB-B237-4C45-A4FC-3EC0E59F3BCA}"/>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28675" name="Picture 1" descr="TAB_allwhite.eps">
            <a:extLst>
              <a:ext uri="{FF2B5EF4-FFF2-40B4-BE49-F238E27FC236}">
                <a16:creationId xmlns:a16="http://schemas.microsoft.com/office/drawing/2014/main" id="{6A8FC1CA-D169-B0E8-306F-CFE3635E71E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descr="Text&#10;&#10;Description automatically generated with medium confidence">
            <a:extLst>
              <a:ext uri="{FF2B5EF4-FFF2-40B4-BE49-F238E27FC236}">
                <a16:creationId xmlns:a16="http://schemas.microsoft.com/office/drawing/2014/main" id="{B786E1B7-14E3-0DE3-B65C-F5BE009143E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2677" r:id="rId1"/>
    <p:sldLayoutId id="2147502602" r:id="rId2"/>
    <p:sldLayoutId id="2147502603" r:id="rId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2C087BB-B237-4C45-A4FC-3EC0E59F3BCA}"/>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29699" name="Picture 1" descr="TAB_allwhite.eps">
            <a:extLst>
              <a:ext uri="{FF2B5EF4-FFF2-40B4-BE49-F238E27FC236}">
                <a16:creationId xmlns:a16="http://schemas.microsoft.com/office/drawing/2014/main" id="{7D666848-8764-09BD-911F-7D0CE50AC79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8" descr="Text&#10;&#10;Description automatically generated with medium confidence">
            <a:extLst>
              <a:ext uri="{FF2B5EF4-FFF2-40B4-BE49-F238E27FC236}">
                <a16:creationId xmlns:a16="http://schemas.microsoft.com/office/drawing/2014/main" id="{568C0A46-6F5A-CD0F-9BB7-287DB13761A7}"/>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2678" r:id="rId1"/>
    <p:sldLayoutId id="2147502604" r:id="rId2"/>
    <p:sldLayoutId id="2147502605" r:id="rId3"/>
    <p:sldLayoutId id="2147502679" r:id="rId4"/>
    <p:sldLayoutId id="2147502606" r:id="rId5"/>
    <p:sldLayoutId id="2147502680" r:id="rId6"/>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4BFCF9E-3041-1D09-5B9B-B60D59ED612B}"/>
              </a:ext>
            </a:extLst>
          </p:cNvPr>
          <p:cNvSpPr>
            <a:spLocks noGrp="1" noChangeArrowheads="1"/>
          </p:cNvSpPr>
          <p:nvPr>
            <p:ph type="title"/>
          </p:nvPr>
        </p:nvSpPr>
        <p:spPr bwMode="auto">
          <a:xfrm>
            <a:off x="3335338" y="1549400"/>
            <a:ext cx="83915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Header style</a:t>
            </a:r>
          </a:p>
        </p:txBody>
      </p:sp>
      <p:sp>
        <p:nvSpPr>
          <p:cNvPr id="10243" name="Rectangle 3">
            <a:extLst>
              <a:ext uri="{FF2B5EF4-FFF2-40B4-BE49-F238E27FC236}">
                <a16:creationId xmlns:a16="http://schemas.microsoft.com/office/drawing/2014/main" id="{29D88E4B-958C-9058-0F6C-B0664B0840E6}"/>
              </a:ext>
            </a:extLst>
          </p:cNvPr>
          <p:cNvSpPr>
            <a:spLocks noGrp="1" noChangeArrowheads="1"/>
          </p:cNvSpPr>
          <p:nvPr>
            <p:ph type="body" idx="1"/>
          </p:nvPr>
        </p:nvSpPr>
        <p:spPr bwMode="auto">
          <a:xfrm>
            <a:off x="3352800" y="2139950"/>
            <a:ext cx="8370888"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10244" name="Picture 4">
            <a:extLst>
              <a:ext uri="{FF2B5EF4-FFF2-40B4-BE49-F238E27FC236}">
                <a16:creationId xmlns:a16="http://schemas.microsoft.com/office/drawing/2014/main" id="{51791F8B-E5D2-2C6D-9EEE-3B45B0A49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8125"/>
            <a:ext cx="26543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Line 5">
            <a:extLst>
              <a:ext uri="{FF2B5EF4-FFF2-40B4-BE49-F238E27FC236}">
                <a16:creationId xmlns:a16="http://schemas.microsoft.com/office/drawing/2014/main" id="{C9645203-B82F-C4D9-B0C3-E93E1EFCDF11}"/>
              </a:ext>
            </a:extLst>
          </p:cNvPr>
          <p:cNvSpPr>
            <a:spLocks noChangeShapeType="1"/>
          </p:cNvSpPr>
          <p:nvPr/>
        </p:nvSpPr>
        <p:spPr bwMode="auto">
          <a:xfrm>
            <a:off x="3048000" y="0"/>
            <a:ext cx="0" cy="6858000"/>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246" name="Line 6">
            <a:extLst>
              <a:ext uri="{FF2B5EF4-FFF2-40B4-BE49-F238E27FC236}">
                <a16:creationId xmlns:a16="http://schemas.microsoft.com/office/drawing/2014/main" id="{8BA7991E-91BC-9E39-80C9-71F8D26F2D5B}"/>
              </a:ext>
            </a:extLst>
          </p:cNvPr>
          <p:cNvSpPr>
            <a:spLocks noChangeShapeType="1"/>
          </p:cNvSpPr>
          <p:nvPr/>
        </p:nvSpPr>
        <p:spPr bwMode="auto">
          <a:xfrm>
            <a:off x="0" y="914400"/>
            <a:ext cx="12192000" cy="0"/>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pic>
        <p:nvPicPr>
          <p:cNvPr id="10247" name="Picture 7">
            <a:extLst>
              <a:ext uri="{FF2B5EF4-FFF2-40B4-BE49-F238E27FC236}">
                <a16:creationId xmlns:a16="http://schemas.microsoft.com/office/drawing/2014/main" id="{BA891BB4-3314-B51C-696D-F7AE4CEA0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6788" y="350838"/>
            <a:ext cx="3351212"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8" name="Object 9">
            <a:extLst>
              <a:ext uri="{FF2B5EF4-FFF2-40B4-BE49-F238E27FC236}">
                <a16:creationId xmlns:a16="http://schemas.microsoft.com/office/drawing/2014/main" id="{9688090C-CC9B-424C-54CB-C410A3E683B9}"/>
              </a:ext>
            </a:extLst>
          </p:cNvPr>
          <p:cNvGraphicFramePr>
            <a:graphicFrameLocks noChangeAspect="1"/>
          </p:cNvGraphicFramePr>
          <p:nvPr/>
        </p:nvGraphicFramePr>
        <p:xfrm>
          <a:off x="0" y="1716088"/>
          <a:ext cx="3065463" cy="2540000"/>
        </p:xfrm>
        <a:graphic>
          <a:graphicData uri="http://schemas.openxmlformats.org/presentationml/2006/ole">
            <mc:AlternateContent xmlns:mc="http://schemas.openxmlformats.org/markup-compatibility/2006">
              <mc:Choice xmlns:v="urn:schemas-microsoft-com:vml" Requires="v">
                <p:oleObj name="Image" r:id="rId5" imgW="2298413" imgH="2539683" progId="">
                  <p:embed/>
                </p:oleObj>
              </mc:Choice>
              <mc:Fallback>
                <p:oleObj name="Image" r:id="rId5" imgW="2298413" imgH="2539683" progId="">
                  <p:embed/>
                  <p:pic>
                    <p:nvPicPr>
                      <p:cNvPr id="10248" name="Object 9">
                        <a:extLst>
                          <a:ext uri="{FF2B5EF4-FFF2-40B4-BE49-F238E27FC236}">
                            <a16:creationId xmlns:a16="http://schemas.microsoft.com/office/drawing/2014/main" id="{9688090C-CC9B-424C-54CB-C410A3E683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16088"/>
                        <a:ext cx="3065463" cy="2540000"/>
                      </a:xfrm>
                      <a:prstGeom prst="rect">
                        <a:avLst/>
                      </a:prstGeom>
                      <a:noFill/>
                      <a:ln>
                        <a:noFill/>
                      </a:ln>
                      <a:extLst>
                        <a:ext uri="{909E8E84-426E-40DD-AFC4-6F175D3DCCD1}">
                          <a14:hiddenFill xmlns:a14="http://schemas.microsoft.com/office/drawing/2010/main">
                            <a:solidFill>
                              <a:srgbClr val="780F76"/>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0249" name="Picture 10" descr="uni-logo">
            <a:extLst>
              <a:ext uri="{FF2B5EF4-FFF2-40B4-BE49-F238E27FC236}">
                <a16:creationId xmlns:a16="http://schemas.microsoft.com/office/drawing/2014/main" id="{37231341-3F35-5E9B-8DE2-5839961B91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6176963"/>
            <a:ext cx="14351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2642" r:id="rId1"/>
  </p:sldLayoutIdLst>
  <p:transition spd="med"/>
  <p:txStyles>
    <p:titleStyle>
      <a:lvl1pPr algn="l" rtl="0" eaLnBrk="0" fontAlgn="base" hangingPunct="0">
        <a:spcBef>
          <a:spcPct val="0"/>
        </a:spcBef>
        <a:spcAft>
          <a:spcPct val="0"/>
        </a:spcAft>
        <a:defRPr sz="2800" b="1">
          <a:solidFill>
            <a:srgbClr val="1D0E82"/>
          </a:solidFill>
          <a:latin typeface="+mj-lt"/>
          <a:ea typeface="+mj-ea"/>
          <a:cs typeface="+mj-cs"/>
        </a:defRPr>
      </a:lvl1pPr>
      <a:lvl2pPr algn="l" rtl="0" eaLnBrk="0" fontAlgn="base" hangingPunct="0">
        <a:spcBef>
          <a:spcPct val="0"/>
        </a:spcBef>
        <a:spcAft>
          <a:spcPct val="0"/>
        </a:spcAft>
        <a:defRPr sz="2800" b="1">
          <a:solidFill>
            <a:srgbClr val="1D0E82"/>
          </a:solidFill>
          <a:latin typeface="Arial" charset="0"/>
        </a:defRPr>
      </a:lvl2pPr>
      <a:lvl3pPr algn="l" rtl="0" eaLnBrk="0" fontAlgn="base" hangingPunct="0">
        <a:spcBef>
          <a:spcPct val="0"/>
        </a:spcBef>
        <a:spcAft>
          <a:spcPct val="0"/>
        </a:spcAft>
        <a:defRPr sz="2800" b="1">
          <a:solidFill>
            <a:srgbClr val="1D0E82"/>
          </a:solidFill>
          <a:latin typeface="Arial" charset="0"/>
        </a:defRPr>
      </a:lvl3pPr>
      <a:lvl4pPr algn="l" rtl="0" eaLnBrk="0" fontAlgn="base" hangingPunct="0">
        <a:spcBef>
          <a:spcPct val="0"/>
        </a:spcBef>
        <a:spcAft>
          <a:spcPct val="0"/>
        </a:spcAft>
        <a:defRPr sz="2800" b="1">
          <a:solidFill>
            <a:srgbClr val="1D0E82"/>
          </a:solidFill>
          <a:latin typeface="Arial" charset="0"/>
        </a:defRPr>
      </a:lvl4pPr>
      <a:lvl5pPr algn="l" rtl="0" eaLnBrk="0" fontAlgn="base" hangingPunct="0">
        <a:spcBef>
          <a:spcPct val="0"/>
        </a:spcBef>
        <a:spcAft>
          <a:spcPct val="0"/>
        </a:spcAft>
        <a:defRPr sz="2800" b="1">
          <a:solidFill>
            <a:srgbClr val="1D0E82"/>
          </a:solidFill>
          <a:latin typeface="Arial" charset="0"/>
        </a:defRPr>
      </a:lvl5pPr>
      <a:lvl6pPr marL="457200" algn="l" rtl="0" fontAlgn="base">
        <a:spcBef>
          <a:spcPct val="0"/>
        </a:spcBef>
        <a:spcAft>
          <a:spcPct val="0"/>
        </a:spcAft>
        <a:defRPr sz="2800" b="1">
          <a:solidFill>
            <a:srgbClr val="1D0E82"/>
          </a:solidFill>
          <a:latin typeface="Arial" charset="0"/>
        </a:defRPr>
      </a:lvl6pPr>
      <a:lvl7pPr marL="914400" algn="l" rtl="0" fontAlgn="base">
        <a:spcBef>
          <a:spcPct val="0"/>
        </a:spcBef>
        <a:spcAft>
          <a:spcPct val="0"/>
        </a:spcAft>
        <a:defRPr sz="2800" b="1">
          <a:solidFill>
            <a:srgbClr val="1D0E82"/>
          </a:solidFill>
          <a:latin typeface="Arial" charset="0"/>
        </a:defRPr>
      </a:lvl7pPr>
      <a:lvl8pPr marL="1371600" algn="l" rtl="0" fontAlgn="base">
        <a:spcBef>
          <a:spcPct val="0"/>
        </a:spcBef>
        <a:spcAft>
          <a:spcPct val="0"/>
        </a:spcAft>
        <a:defRPr sz="2800" b="1">
          <a:solidFill>
            <a:srgbClr val="1D0E82"/>
          </a:solidFill>
          <a:latin typeface="Arial" charset="0"/>
        </a:defRPr>
      </a:lvl8pPr>
      <a:lvl9pPr marL="1828800" algn="l" rtl="0" fontAlgn="base">
        <a:spcBef>
          <a:spcPct val="0"/>
        </a:spcBef>
        <a:spcAft>
          <a:spcPct val="0"/>
        </a:spcAft>
        <a:defRPr sz="2800" b="1">
          <a:solidFill>
            <a:srgbClr val="1D0E8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F43F3CA-BA8D-DC3D-2A19-D53017237AE5}"/>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11267" name="Picture 1" descr="TAB_allwhite.eps">
            <a:extLst>
              <a:ext uri="{FF2B5EF4-FFF2-40B4-BE49-F238E27FC236}">
                <a16:creationId xmlns:a16="http://schemas.microsoft.com/office/drawing/2014/main" id="{0966DA13-5A7C-E28E-5D43-A6594BA2E89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8" descr="Text&#10;&#10;Description automatically generated with medium confidence">
            <a:extLst>
              <a:ext uri="{FF2B5EF4-FFF2-40B4-BE49-F238E27FC236}">
                <a16:creationId xmlns:a16="http://schemas.microsoft.com/office/drawing/2014/main" id="{DF81FEF3-23C4-A27D-6694-C81D0C9103A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2643" r:id="rId1"/>
    <p:sldLayoutId id="2147502557" r:id="rId2"/>
    <p:sldLayoutId id="2147502558" r:id="rId3"/>
    <p:sldLayoutId id="2147502559" r:id="rId4"/>
    <p:sldLayoutId id="2147502560" r:id="rId5"/>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9B9DDAA-FA0C-9344-3AAF-EDAFFFD7153A}"/>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12291" name="Picture 1" descr="TAB_allwhite.eps">
            <a:extLst>
              <a:ext uri="{FF2B5EF4-FFF2-40B4-BE49-F238E27FC236}">
                <a16:creationId xmlns:a16="http://schemas.microsoft.com/office/drawing/2014/main" id="{F9F9532A-6F9F-6E6F-82BF-3BBC09C4E92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8" descr="Text&#10;&#10;Description automatically generated with medium confidence">
            <a:extLst>
              <a:ext uri="{FF2B5EF4-FFF2-40B4-BE49-F238E27FC236}">
                <a16:creationId xmlns:a16="http://schemas.microsoft.com/office/drawing/2014/main" id="{9477184B-53BB-B9CA-B6EB-955948EA759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2644" r:id="rId1"/>
    <p:sldLayoutId id="2147502561" r:id="rId2"/>
    <p:sldLayoutId id="2147502562" r:id="rId3"/>
    <p:sldLayoutId id="2147502563" r:id="rId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987FA54-DFE8-9EA0-A61F-9E20730D8413}"/>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13315" name="Picture 1" descr="TAB_allwhite.eps">
            <a:extLst>
              <a:ext uri="{FF2B5EF4-FFF2-40B4-BE49-F238E27FC236}">
                <a16:creationId xmlns:a16="http://schemas.microsoft.com/office/drawing/2014/main" id="{1607065E-D83C-A61F-D4AF-0AD10E753A2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Text&#10;&#10;Description automatically generated with medium confidence">
            <a:extLst>
              <a:ext uri="{FF2B5EF4-FFF2-40B4-BE49-F238E27FC236}">
                <a16:creationId xmlns:a16="http://schemas.microsoft.com/office/drawing/2014/main" id="{F9BCBF3B-31E1-7124-7EB1-8E75EF40E7D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2645" r:id="rId1"/>
    <p:sldLayoutId id="2147502564" r:id="rId2"/>
    <p:sldLayoutId id="2147502565" r:id="rId3"/>
    <p:sldLayoutId id="2147502566" r:id="rId4"/>
    <p:sldLayoutId id="2147502567" r:id="rId5"/>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5226047-67A5-F00D-F651-B81C826AB1BF}"/>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14339" name="Picture 1" descr="TAB_allwhite.eps">
            <a:extLst>
              <a:ext uri="{FF2B5EF4-FFF2-40B4-BE49-F238E27FC236}">
                <a16:creationId xmlns:a16="http://schemas.microsoft.com/office/drawing/2014/main" id="{C1CBA7B0-1266-8021-5FE2-CE0F5D4A601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8" descr="Text&#10;&#10;Description automatically generated with medium confidence">
            <a:extLst>
              <a:ext uri="{FF2B5EF4-FFF2-40B4-BE49-F238E27FC236}">
                <a16:creationId xmlns:a16="http://schemas.microsoft.com/office/drawing/2014/main" id="{5BAB16D1-7F3D-65E6-06C0-1C768ED5FA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2646" r:id="rId1"/>
    <p:sldLayoutId id="2147502568" r:id="rId2"/>
    <p:sldLayoutId id="2147502569" r:id="rId3"/>
    <p:sldLayoutId id="2147502570" r:id="rId4"/>
    <p:sldLayoutId id="2147502571" r:id="rId5"/>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E175CC0-71A4-85DE-1E3A-CA0833AAB88E}"/>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15363" name="Picture 1" descr="TAB_allwhite.eps">
            <a:extLst>
              <a:ext uri="{FF2B5EF4-FFF2-40B4-BE49-F238E27FC236}">
                <a16:creationId xmlns:a16="http://schemas.microsoft.com/office/drawing/2014/main" id="{7B9382B4-408A-D3D2-733B-632D5197996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8" descr="Text&#10;&#10;Description automatically generated with medium confidence">
            <a:extLst>
              <a:ext uri="{FF2B5EF4-FFF2-40B4-BE49-F238E27FC236}">
                <a16:creationId xmlns:a16="http://schemas.microsoft.com/office/drawing/2014/main" id="{57D739CB-0571-6C9A-0489-0E1E3111D14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2647" r:id="rId1"/>
    <p:sldLayoutId id="2147502572" r:id="rId2"/>
    <p:sldLayoutId id="2147502573" r:id="rId3"/>
    <p:sldLayoutId id="2147502574" r:id="rId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8DD45E5-405F-01AA-8B16-980462D4BBB1}"/>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18435" name="Picture 1" descr="TAB_allwhite.eps">
            <a:extLst>
              <a:ext uri="{FF2B5EF4-FFF2-40B4-BE49-F238E27FC236}">
                <a16:creationId xmlns:a16="http://schemas.microsoft.com/office/drawing/2014/main" id="{B2915D70-8114-3BD1-EBF7-D69E7A1E7DD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Text&#10;&#10;Description automatically generated with medium confidence">
            <a:extLst>
              <a:ext uri="{FF2B5EF4-FFF2-40B4-BE49-F238E27FC236}">
                <a16:creationId xmlns:a16="http://schemas.microsoft.com/office/drawing/2014/main" id="{FCBAFE25-C71A-DDAA-6063-C86BA023E06C}"/>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2653" r:id="rId1"/>
    <p:sldLayoutId id="2147502580" r:id="rId2"/>
    <p:sldLayoutId id="2147502581" r:id="rId3"/>
    <p:sldLayoutId id="2147502582" r:id="rId4"/>
    <p:sldLayoutId id="2147502654" r:id="rId5"/>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89347EE-E875-F9EF-5B02-CA3BC55F253A}"/>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a:solidFill>
                <a:schemeClr val="bg1"/>
              </a:solidFill>
            </a:endParaRPr>
          </a:p>
        </p:txBody>
      </p:sp>
      <p:pic>
        <p:nvPicPr>
          <p:cNvPr id="19459" name="Picture 1" descr="TAB_allwhite.eps">
            <a:extLst>
              <a:ext uri="{FF2B5EF4-FFF2-40B4-BE49-F238E27FC236}">
                <a16:creationId xmlns:a16="http://schemas.microsoft.com/office/drawing/2014/main" id="{D1DADBD8-6895-0593-1046-C1785E42B1F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descr="Text&#10;&#10;Description automatically generated with medium confidence">
            <a:extLst>
              <a:ext uri="{FF2B5EF4-FFF2-40B4-BE49-F238E27FC236}">
                <a16:creationId xmlns:a16="http://schemas.microsoft.com/office/drawing/2014/main" id="{1D0AC7C6-8401-5269-CE8B-0713E19A508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2655" r:id="rId1"/>
    <p:sldLayoutId id="2147502583" r:id="rId2"/>
    <p:sldLayoutId id="2147502584" r:id="rId3"/>
    <p:sldLayoutId id="2147502585" r:id="rId4"/>
    <p:sldLayoutId id="2147502586" r:id="rId5"/>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wmf"/><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hyperlink" Target="https://www.nice.org.uk/guidance/ng225/evidence/j-psychological-and-psychosocial-interventions-pdf-403069580821" TargetMode="Externa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hyperlink" Target="https://www.nice.org.uk/guidance/NG225" TargetMode="External"/><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5.xml"/><Relationship Id="rId4" Type="http://schemas.openxmlformats.org/officeDocument/2006/relationships/image" Target="../media/image46.emf"/></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371/journal.pone.0070434" TargetMode="External"/><Relationship Id="rId2" Type="http://schemas.openxmlformats.org/officeDocument/2006/relationships/image" Target="../media/image47.png"/><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371/journal.pone.0070434" TargetMode="External"/><Relationship Id="rId2" Type="http://schemas.openxmlformats.org/officeDocument/2006/relationships/image" Target="../media/image47.png"/><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hyperlink" Target="https://assets.publishing.service.gov.uk/government/uploads/system/uploads/attachment_data/file/1013010/zero-suicide-alliance-share.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hyperlink" Target="https://pubmed.ncbi.nlm.nih.gov/28302702/"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hyperlink" Target="https://www.nice.org.uk/guidance/ng225/chapter/Recommendations#risk-assessment-tools-and-scales" TargetMode="Externa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doi.org/10.4088/jcp.v67n1016" TargetMode="External"/><Relationship Id="rId1" Type="http://schemas.openxmlformats.org/officeDocument/2006/relationships/slideLayout" Target="../slideLayouts/slideLayout25.xml"/><Relationship Id="rId4" Type="http://schemas.openxmlformats.org/officeDocument/2006/relationships/image" Target="../media/image62.emf"/></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hyperlink" Target="https://www.cochranelibrary.com/cdsr/doi/10.1002/14651858.CD013668.pub2/references#dataAndAnalyses" TargetMode="External"/><Relationship Id="rId2" Type="http://schemas.openxmlformats.org/officeDocument/2006/relationships/image" Target="../media/image65.png"/><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5.xml"/><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2.xml"/><Relationship Id="rId6" Type="http://schemas.openxmlformats.org/officeDocument/2006/relationships/hyperlink" Target="https://www.ucl.ac.uk/pals/research/clinical-educational-and-health-psychology/research-groups/core/competence-frameworks/self"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hyperlink" Target="https://doi.org/10.1136/bmj.j4351" TargetMode="Externa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25.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3" Type="http://schemas.openxmlformats.org/officeDocument/2006/relationships/hyperlink" Target="https://www.england.nhs.uk/nhs-standard-contract/cquin/2022-23-cquin/" TargetMode="External"/><Relationship Id="rId2" Type="http://schemas.openxmlformats.org/officeDocument/2006/relationships/image" Target="../media/image88.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sites.manchester.ac.uk/mash-project/support-for-improving-community-based-care-for-self-harm/" TargetMode="External"/><Relationship Id="rId1" Type="http://schemas.openxmlformats.org/officeDocument/2006/relationships/slideLayout" Target="../slideLayouts/slideLayout44.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94.png"/><Relationship Id="rId5" Type="http://schemas.openxmlformats.org/officeDocument/2006/relationships/tags" Target="../tags/tag41.xml"/><Relationship Id="rId10" Type="http://schemas.openxmlformats.org/officeDocument/2006/relationships/image" Target="../media/image93.png"/><Relationship Id="rId4" Type="http://schemas.openxmlformats.org/officeDocument/2006/relationships/tags" Target="../tags/tag40.xml"/><Relationship Id="rId9"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bjgp.org/content/bjgp/73/729/148.full.pdf" TargetMode="External"/><Relationship Id="rId1" Type="http://schemas.openxmlformats.org/officeDocument/2006/relationships/slideLayout" Target="../slideLayouts/slideLayout79.xml"/><Relationship Id="rId4" Type="http://schemas.openxmlformats.org/officeDocument/2006/relationships/image" Target="../media/image96.jpeg"/></Relationships>
</file>

<file path=ppt/slides/_rels/slide4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65.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hyperlink" Target="https://doi.org/10.1136/bmj.j4351" TargetMode="Externa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jp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jpg"/><Relationship Id="rId2" Type="http://schemas.openxmlformats.org/officeDocument/2006/relationships/image" Target="../media/image106.jpeg"/><Relationship Id="rId16" Type="http://schemas.openxmlformats.org/officeDocument/2006/relationships/image" Target="../media/image120.png"/><Relationship Id="rId1" Type="http://schemas.openxmlformats.org/officeDocument/2006/relationships/slideLayout" Target="../slideLayouts/slideLayout49.xml"/><Relationship Id="rId6" Type="http://schemas.openxmlformats.org/officeDocument/2006/relationships/image" Target="../media/image110.png"/><Relationship Id="rId11" Type="http://schemas.openxmlformats.org/officeDocument/2006/relationships/image" Target="../media/image115.jpeg"/><Relationship Id="rId5" Type="http://schemas.openxmlformats.org/officeDocument/2006/relationships/image" Target="../media/image109.png"/><Relationship Id="rId15" Type="http://schemas.openxmlformats.org/officeDocument/2006/relationships/image" Target="../media/image119.png"/><Relationship Id="rId10" Type="http://schemas.openxmlformats.org/officeDocument/2006/relationships/image" Target="../media/image114.jp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jpeg"/></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016/S2215-0366(18)30348-1" TargetMode="External"/><Relationship Id="rId2" Type="http://schemas.openxmlformats.org/officeDocument/2006/relationships/image" Target="../media/image19.pn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a:extLst>
              <a:ext uri="{FF2B5EF4-FFF2-40B4-BE49-F238E27FC236}">
                <a16:creationId xmlns:a16="http://schemas.microsoft.com/office/drawing/2014/main" id="{53AB6920-51D9-646F-E60B-4BBE10D210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17588"/>
            <a:ext cx="12192000" cy="58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5">
            <a:extLst>
              <a:ext uri="{FF2B5EF4-FFF2-40B4-BE49-F238E27FC236}">
                <a16:creationId xmlns:a16="http://schemas.microsoft.com/office/drawing/2014/main" id="{A911A2BD-F7EB-426A-D330-BF61D45900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8888" y="192088"/>
            <a:ext cx="23415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9">
            <a:extLst>
              <a:ext uri="{FF2B5EF4-FFF2-40B4-BE49-F238E27FC236}">
                <a16:creationId xmlns:a16="http://schemas.microsoft.com/office/drawing/2014/main" id="{E43F9F55-CA0D-13B5-69E2-4B519F32F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3288" y="203200"/>
            <a:ext cx="130016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AutoShape 2" descr="Content Marketing: This Is How Long It Takes To Write A Great Blog Post -  Business 2 Community">
            <a:extLst>
              <a:ext uri="{FF2B5EF4-FFF2-40B4-BE49-F238E27FC236}">
                <a16:creationId xmlns:a16="http://schemas.microsoft.com/office/drawing/2014/main" id="{FD7304E1-3351-F1CD-CA05-4FA27228A5A2}"/>
              </a:ext>
            </a:extLst>
          </p:cNvPr>
          <p:cNvSpPr>
            <a:spLocks noChangeAspect="1" noChangeArrowheads="1"/>
          </p:cNvSpPr>
          <p:nvPr/>
        </p:nvSpPr>
        <p:spPr bwMode="auto">
          <a:xfrm>
            <a:off x="219075" y="-2746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3600" b="1">
                <a:solidFill>
                  <a:schemeClr val="tx1"/>
                </a:solidFill>
                <a:latin typeface="Arial" panose="020B0604020202020204" pitchFamily="34" charset="0"/>
              </a:defRPr>
            </a:lvl1pPr>
            <a:lvl2pPr marL="742950" indent="-285750" defTabSz="457200">
              <a:defRPr sz="3600" b="1">
                <a:solidFill>
                  <a:schemeClr val="tx1"/>
                </a:solidFill>
                <a:latin typeface="Arial" panose="020B0604020202020204" pitchFamily="34" charset="0"/>
              </a:defRPr>
            </a:lvl2pPr>
            <a:lvl3pPr marL="1143000" indent="-228600" defTabSz="457200">
              <a:defRPr sz="3600" b="1">
                <a:solidFill>
                  <a:schemeClr val="tx1"/>
                </a:solidFill>
                <a:latin typeface="Arial" panose="020B0604020202020204" pitchFamily="34" charset="0"/>
              </a:defRPr>
            </a:lvl3pPr>
            <a:lvl4pPr marL="1600200" indent="-228600" defTabSz="457200">
              <a:defRPr sz="3600" b="1">
                <a:solidFill>
                  <a:schemeClr val="tx1"/>
                </a:solidFill>
                <a:latin typeface="Arial" panose="020B0604020202020204" pitchFamily="34" charset="0"/>
              </a:defRPr>
            </a:lvl4pPr>
            <a:lvl5pPr marL="2057400" indent="-228600" defTabSz="457200">
              <a:defRPr sz="3600" b="1">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endParaRPr lang="en-US" altLang="en-US">
              <a:solidFill>
                <a:srgbClr val="000000"/>
              </a:solidFill>
            </a:endParaRPr>
          </a:p>
        </p:txBody>
      </p:sp>
      <p:sp>
        <p:nvSpPr>
          <p:cNvPr id="108550" name="AutoShape 12" descr="Hello - British Sign Language (BSL)">
            <a:extLst>
              <a:ext uri="{FF2B5EF4-FFF2-40B4-BE49-F238E27FC236}">
                <a16:creationId xmlns:a16="http://schemas.microsoft.com/office/drawing/2014/main" id="{CED18169-9336-CA19-BDE1-9E6E70951B84}"/>
              </a:ext>
            </a:extLst>
          </p:cNvPr>
          <p:cNvSpPr>
            <a:spLocks noChangeAspect="1" noChangeArrowheads="1"/>
          </p:cNvSpPr>
          <p:nvPr/>
        </p:nvSpPr>
        <p:spPr bwMode="auto">
          <a:xfrm>
            <a:off x="371475" y="-1222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3600" b="1">
                <a:solidFill>
                  <a:schemeClr val="tx1"/>
                </a:solidFill>
                <a:latin typeface="Arial" panose="020B0604020202020204" pitchFamily="34" charset="0"/>
              </a:defRPr>
            </a:lvl1pPr>
            <a:lvl2pPr marL="742950" indent="-285750" defTabSz="457200">
              <a:defRPr sz="3600" b="1">
                <a:solidFill>
                  <a:schemeClr val="tx1"/>
                </a:solidFill>
                <a:latin typeface="Arial" panose="020B0604020202020204" pitchFamily="34" charset="0"/>
              </a:defRPr>
            </a:lvl2pPr>
            <a:lvl3pPr marL="1143000" indent="-228600" defTabSz="457200">
              <a:defRPr sz="3600" b="1">
                <a:solidFill>
                  <a:schemeClr val="tx1"/>
                </a:solidFill>
                <a:latin typeface="Arial" panose="020B0604020202020204" pitchFamily="34" charset="0"/>
              </a:defRPr>
            </a:lvl3pPr>
            <a:lvl4pPr marL="1600200" indent="-228600" defTabSz="457200">
              <a:defRPr sz="3600" b="1">
                <a:solidFill>
                  <a:schemeClr val="tx1"/>
                </a:solidFill>
                <a:latin typeface="Arial" panose="020B0604020202020204" pitchFamily="34" charset="0"/>
              </a:defRPr>
            </a:lvl4pPr>
            <a:lvl5pPr marL="2057400" indent="-228600" defTabSz="457200">
              <a:defRPr sz="3600" b="1">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endParaRPr lang="en-US" altLang="en-US">
              <a:solidFill>
                <a:srgbClr val="000000"/>
              </a:solidFill>
            </a:endParaRPr>
          </a:p>
        </p:txBody>
      </p:sp>
      <p:pic>
        <p:nvPicPr>
          <p:cNvPr id="108551" name="Picture 2" descr="C:\Users\Charanjit\Desktop\Greater Manchester Patient Safety Translational Research Centre_outlined_RGB_REV.png">
            <a:extLst>
              <a:ext uri="{FF2B5EF4-FFF2-40B4-BE49-F238E27FC236}">
                <a16:creationId xmlns:a16="http://schemas.microsoft.com/office/drawing/2014/main" id="{8559C65B-2E4F-3F70-4DD5-83D3450EAF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0450" y="73025"/>
            <a:ext cx="38782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2" name="TextBox 13">
            <a:extLst>
              <a:ext uri="{FF2B5EF4-FFF2-40B4-BE49-F238E27FC236}">
                <a16:creationId xmlns:a16="http://schemas.microsoft.com/office/drawing/2014/main" id="{B5D53E85-B84E-008A-EB00-5B70B400D25E}"/>
              </a:ext>
            </a:extLst>
          </p:cNvPr>
          <p:cNvSpPr txBox="1">
            <a:spLocks noChangeArrowheads="1"/>
          </p:cNvSpPr>
          <p:nvPr/>
        </p:nvSpPr>
        <p:spPr bwMode="auto">
          <a:xfrm>
            <a:off x="1438275" y="1530350"/>
            <a:ext cx="8913813" cy="1158875"/>
          </a:xfrm>
          <a:prstGeom prst="rect">
            <a:avLst/>
          </a:prstGeom>
          <a:solidFill>
            <a:schemeClr val="bg1">
              <a:alpha val="6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GB" altLang="en-US" sz="3400">
                <a:solidFill>
                  <a:srgbClr val="002060"/>
                </a:solidFill>
                <a:latin typeface="Calibri" panose="020F0502020204030204" pitchFamily="34" charset="0"/>
                <a:cs typeface="Arial" panose="020B0604020202020204" pitchFamily="34" charset="0"/>
              </a:rPr>
              <a:t>NICE guidelines for self harm: assessment, management and prevention</a:t>
            </a:r>
          </a:p>
        </p:txBody>
      </p:sp>
      <p:sp>
        <p:nvSpPr>
          <p:cNvPr id="108553" name="TextBox 15">
            <a:extLst>
              <a:ext uri="{FF2B5EF4-FFF2-40B4-BE49-F238E27FC236}">
                <a16:creationId xmlns:a16="http://schemas.microsoft.com/office/drawing/2014/main" id="{3D250474-1026-0719-8510-21D0FE3C3EFF}"/>
              </a:ext>
            </a:extLst>
          </p:cNvPr>
          <p:cNvSpPr txBox="1">
            <a:spLocks noChangeArrowheads="1"/>
          </p:cNvSpPr>
          <p:nvPr/>
        </p:nvSpPr>
        <p:spPr bwMode="auto">
          <a:xfrm>
            <a:off x="773113" y="5453063"/>
            <a:ext cx="10734675" cy="1017587"/>
          </a:xfrm>
          <a:prstGeom prst="rect">
            <a:avLst/>
          </a:prstGeom>
          <a:solidFill>
            <a:schemeClr val="bg1">
              <a:alpha val="6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3600" b="1">
                <a:solidFill>
                  <a:schemeClr val="tx1"/>
                </a:solidFill>
                <a:latin typeface="Arial" panose="020B0604020202020204" pitchFamily="34" charset="0"/>
              </a:defRPr>
            </a:lvl1pPr>
            <a:lvl2pPr marL="742950" indent="-285750" defTabSz="457200">
              <a:defRPr sz="3600" b="1">
                <a:solidFill>
                  <a:schemeClr val="tx1"/>
                </a:solidFill>
                <a:latin typeface="Arial" panose="020B0604020202020204" pitchFamily="34" charset="0"/>
              </a:defRPr>
            </a:lvl2pPr>
            <a:lvl3pPr marL="1143000" indent="-228600" defTabSz="457200">
              <a:defRPr sz="3600" b="1">
                <a:solidFill>
                  <a:schemeClr val="tx1"/>
                </a:solidFill>
                <a:latin typeface="Arial" panose="020B0604020202020204" pitchFamily="34" charset="0"/>
              </a:defRPr>
            </a:lvl3pPr>
            <a:lvl4pPr marL="1600200" indent="-228600" defTabSz="457200">
              <a:defRPr sz="3600" b="1">
                <a:solidFill>
                  <a:schemeClr val="tx1"/>
                </a:solidFill>
                <a:latin typeface="Arial" panose="020B0604020202020204" pitchFamily="34" charset="0"/>
              </a:defRPr>
            </a:lvl4pPr>
            <a:lvl5pPr marL="2057400" indent="-228600" defTabSz="457200">
              <a:defRPr sz="3600" b="1">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3000">
                <a:solidFill>
                  <a:srgbClr val="002060"/>
                </a:solidFill>
                <a:latin typeface="Calibri" panose="020F0502020204030204" pitchFamily="34" charset="0"/>
                <a:cs typeface="Arial" panose="020B0604020202020204" pitchFamily="34" charset="0"/>
              </a:rPr>
              <a:t>Webinar July 2023</a:t>
            </a:r>
          </a:p>
          <a:p>
            <a:pPr algn="ctr" eaLnBrk="1" hangingPunct="1"/>
            <a:r>
              <a:rPr lang="en-GB" altLang="en-US" sz="2000">
                <a:solidFill>
                  <a:srgbClr val="002060"/>
                </a:solidFill>
                <a:latin typeface="Calibri" panose="020F0502020204030204" pitchFamily="34" charset="0"/>
                <a:cs typeface="Arial" panose="020B0604020202020204" pitchFamily="34" charset="0"/>
              </a:rPr>
              <a:t>Professor Nav Kapur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5FC14-292E-44CA-A802-0E04957C62D3}"/>
              </a:ext>
            </a:extLst>
          </p:cNvPr>
          <p:cNvSpPr>
            <a:spLocks noGrp="1"/>
          </p:cNvSpPr>
          <p:nvPr>
            <p:ph type="title"/>
          </p:nvPr>
        </p:nvSpPr>
        <p:spPr/>
        <p:txBody>
          <a:bodyPr/>
          <a:lstStyle/>
          <a:p>
            <a:pPr eaLnBrk="1" fontAlgn="auto" hangingPunct="1">
              <a:spcAft>
                <a:spcPts val="0"/>
              </a:spcAft>
              <a:defRPr/>
            </a:pPr>
            <a:r>
              <a:rPr lang="en-GB" dirty="0"/>
              <a:t>Self-harm in primary care</a:t>
            </a:r>
          </a:p>
        </p:txBody>
      </p:sp>
      <p:sp>
        <p:nvSpPr>
          <p:cNvPr id="5" name="TextShape 2">
            <a:extLst>
              <a:ext uri="{FF2B5EF4-FFF2-40B4-BE49-F238E27FC236}">
                <a16:creationId xmlns:a16="http://schemas.microsoft.com/office/drawing/2014/main" id="{AA6F8837-D576-7944-83C2-F94EA53C7CF6}"/>
              </a:ext>
            </a:extLst>
          </p:cNvPr>
          <p:cNvSpPr txBox="1"/>
          <p:nvPr/>
        </p:nvSpPr>
        <p:spPr>
          <a:xfrm>
            <a:off x="8064500" y="6626225"/>
            <a:ext cx="8255000" cy="231775"/>
          </a:xfrm>
          <a:prstGeom prst="rect">
            <a:avLst/>
          </a:prstGeom>
          <a:noFill/>
          <a:ln>
            <a:noFill/>
          </a:ln>
        </p:spPr>
        <p:txBody>
          <a:bodyPr lIns="90000" tIns="45000" rIns="90000" bIns="45000"/>
          <a:lstStyle/>
          <a:p>
            <a:pPr eaLnBrk="1" fontAlgn="auto" hangingPunct="1">
              <a:spcBef>
                <a:spcPts val="0"/>
              </a:spcBef>
              <a:spcAft>
                <a:spcPts val="0"/>
              </a:spcAft>
              <a:defRPr/>
            </a:pPr>
            <a:r>
              <a:rPr lang="en-US" sz="900" b="0" i="1" spc="-1" dirty="0">
                <a:solidFill>
                  <a:prstClr val="black"/>
                </a:solidFill>
                <a:latin typeface="Arial"/>
              </a:rPr>
              <a:t>The Lancet Child &amp; Adolescent Health</a:t>
            </a:r>
            <a:r>
              <a:rPr lang="en-US" sz="900" b="0" spc="-1" dirty="0">
                <a:solidFill>
                  <a:prstClr val="black"/>
                </a:solidFill>
                <a:latin typeface="Arial"/>
              </a:rPr>
              <a:t> DOI: (10.1016/S2352-4642(23)00126-8) </a:t>
            </a:r>
          </a:p>
        </p:txBody>
      </p:sp>
      <p:pic>
        <p:nvPicPr>
          <p:cNvPr id="123908" name="Logo">
            <a:extLst>
              <a:ext uri="{FF2B5EF4-FFF2-40B4-BE49-F238E27FC236}">
                <a16:creationId xmlns:a16="http://schemas.microsoft.com/office/drawing/2014/main" id="{3687B72C-7C37-F084-0181-8D3114564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6064250"/>
            <a:ext cx="7064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6">
            <a:extLst>
              <a:ext uri="{FF2B5EF4-FFF2-40B4-BE49-F238E27FC236}">
                <a16:creationId xmlns:a16="http://schemas.microsoft.com/office/drawing/2014/main" id="{49D3EA91-9C8C-0A23-524F-891F302852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4850" y="1246188"/>
            <a:ext cx="7840663"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622166D-75EA-3A26-E974-3CBF118C0B49}"/>
              </a:ext>
            </a:extLst>
          </p:cNvPr>
          <p:cNvSpPr txBox="1">
            <a:spLocks/>
          </p:cNvSpPr>
          <p:nvPr/>
        </p:nvSpPr>
        <p:spPr>
          <a:xfrm>
            <a:off x="-36513" y="265113"/>
            <a:ext cx="12192001" cy="666750"/>
          </a:xfrm>
          <a:prstGeom prst="rect">
            <a:avLst/>
          </a:prstGeom>
        </p:spPr>
        <p:txBody>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defRPr>
            </a:lvl2pPr>
            <a:lvl3pPr algn="l" rtl="0" eaLnBrk="0" fontAlgn="base" hangingPunct="0">
              <a:spcBef>
                <a:spcPct val="0"/>
              </a:spcBef>
              <a:spcAft>
                <a:spcPct val="0"/>
              </a:spcAft>
              <a:defRPr sz="2400">
                <a:solidFill>
                  <a:schemeClr val="tx1"/>
                </a:solidFill>
                <a:latin typeface="Arial" charset="0"/>
              </a:defRPr>
            </a:lvl3pPr>
            <a:lvl4pPr algn="l" rtl="0" eaLnBrk="0" fontAlgn="base" hangingPunct="0">
              <a:spcBef>
                <a:spcPct val="0"/>
              </a:spcBef>
              <a:spcAft>
                <a:spcPct val="0"/>
              </a:spcAft>
              <a:defRPr sz="2400">
                <a:solidFill>
                  <a:schemeClr val="tx1"/>
                </a:solidFill>
                <a:latin typeface="Arial" charset="0"/>
              </a:defRPr>
            </a:lvl4pPr>
            <a:lvl5pPr algn="l" rtl="0" eaLnBrk="0" fontAlgn="base" hangingPunct="0">
              <a:spcBef>
                <a:spcPct val="0"/>
              </a:spcBef>
              <a:spcAft>
                <a:spcPct val="0"/>
              </a:spcAft>
              <a:defRPr sz="2400">
                <a:solidFill>
                  <a:schemeClr val="tx1"/>
                </a:solidFill>
                <a:latin typeface="Arial" charset="0"/>
              </a:defRPr>
            </a:lvl5pPr>
            <a:lvl6pPr marL="457200" algn="l" rtl="0" fontAlgn="base">
              <a:spcBef>
                <a:spcPct val="0"/>
              </a:spcBef>
              <a:spcAft>
                <a:spcPct val="0"/>
              </a:spcAft>
              <a:defRPr sz="2400">
                <a:solidFill>
                  <a:srgbClr val="1D0E82"/>
                </a:solidFill>
                <a:latin typeface="Arial" charset="0"/>
              </a:defRPr>
            </a:lvl6pPr>
            <a:lvl7pPr marL="914400" algn="l" rtl="0" fontAlgn="base">
              <a:spcBef>
                <a:spcPct val="0"/>
              </a:spcBef>
              <a:spcAft>
                <a:spcPct val="0"/>
              </a:spcAft>
              <a:defRPr sz="2400">
                <a:solidFill>
                  <a:srgbClr val="1D0E82"/>
                </a:solidFill>
                <a:latin typeface="Arial" charset="0"/>
              </a:defRPr>
            </a:lvl7pPr>
            <a:lvl8pPr marL="1371600" algn="l" rtl="0" fontAlgn="base">
              <a:spcBef>
                <a:spcPct val="0"/>
              </a:spcBef>
              <a:spcAft>
                <a:spcPct val="0"/>
              </a:spcAft>
              <a:defRPr sz="2400">
                <a:solidFill>
                  <a:srgbClr val="1D0E82"/>
                </a:solidFill>
                <a:latin typeface="Arial" charset="0"/>
              </a:defRPr>
            </a:lvl8pPr>
            <a:lvl9pPr marL="1828800" algn="l" rtl="0" fontAlgn="base">
              <a:spcBef>
                <a:spcPct val="0"/>
              </a:spcBef>
              <a:spcAft>
                <a:spcPct val="0"/>
              </a:spcAft>
              <a:defRPr sz="2400">
                <a:solidFill>
                  <a:srgbClr val="1D0E82"/>
                </a:solidFill>
                <a:latin typeface="Arial" charset="0"/>
              </a:defRPr>
            </a:lvl9pPr>
          </a:lstStyle>
          <a:p>
            <a:pPr algn="ctr">
              <a:defRPr/>
            </a:pPr>
            <a:r>
              <a:rPr lang="en-GB" altLang="en-US" sz="3200" kern="0" dirty="0">
                <a:solidFill>
                  <a:prstClr val="white"/>
                </a:solidFill>
                <a:latin typeface="Calibri" panose="020F0502020204030204"/>
              </a:rPr>
              <a:t>Outline</a:t>
            </a:r>
            <a:endParaRPr lang="en-GB" altLang="en-US" sz="3200" b="0" kern="0" dirty="0">
              <a:solidFill>
                <a:prstClr val="white"/>
              </a:solidFill>
              <a:latin typeface="Calibri" panose="020F0502020204030204"/>
            </a:endParaRPr>
          </a:p>
        </p:txBody>
      </p:sp>
      <p:sp>
        <p:nvSpPr>
          <p:cNvPr id="124931" name="Rectangle 6">
            <a:extLst>
              <a:ext uri="{FF2B5EF4-FFF2-40B4-BE49-F238E27FC236}">
                <a16:creationId xmlns:a16="http://schemas.microsoft.com/office/drawing/2014/main" id="{8F4E5AD1-1B81-2343-9EC8-935657D8FBE2}"/>
              </a:ext>
            </a:extLst>
          </p:cNvPr>
          <p:cNvSpPr>
            <a:spLocks noChangeArrowheads="1"/>
          </p:cNvSpPr>
          <p:nvPr/>
        </p:nvSpPr>
        <p:spPr bwMode="auto">
          <a:xfrm>
            <a:off x="1635125" y="2381250"/>
            <a:ext cx="8783638" cy="2138363"/>
          </a:xfrm>
          <a:prstGeom prst="rect">
            <a:avLst/>
          </a:prstGeom>
          <a:solidFill>
            <a:srgbClr val="B7DEE8"/>
          </a:solidFill>
          <a:ln w="25400" algn="ctr">
            <a:solidFill>
              <a:srgbClr val="385D8A"/>
            </a:solidFill>
            <a:miter lim="800000"/>
            <a:headEnd/>
            <a:tailEnd/>
          </a:ln>
        </p:spPr>
        <p:txBody>
          <a:bodyPr/>
          <a:lstStyle>
            <a:lvl1pPr marL="342900" indent="-342900">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Context</a:t>
            </a:r>
          </a:p>
          <a:p>
            <a:pPr eaLnBrk="1" hangingPunct="1">
              <a:spcBef>
                <a:spcPct val="20000"/>
              </a:spcBef>
              <a:buFontTx/>
              <a:buChar char="•"/>
            </a:pPr>
            <a:r>
              <a:rPr lang="en-GB" altLang="en-US" sz="2800">
                <a:solidFill>
                  <a:schemeClr val="accent1"/>
                </a:solidFill>
                <a:latin typeface="Calibri" panose="020F0502020204030204" pitchFamily="34" charset="0"/>
                <a:ea typeface="MS PGothic" panose="020B0600070205080204" pitchFamily="34" charset="-128"/>
                <a:cs typeface="Arial" panose="020B0604020202020204" pitchFamily="34" charset="0"/>
              </a:rPr>
              <a:t>The guideline process</a:t>
            </a:r>
          </a:p>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The new NICE self-harm guidelines – selected highlights</a:t>
            </a:r>
          </a:p>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Implementation</a:t>
            </a:r>
          </a:p>
          <a:p>
            <a:pPr eaLnBrk="1" hangingPunct="1">
              <a:spcBef>
                <a:spcPct val="20000"/>
              </a:spcBef>
              <a:buFontTx/>
              <a:buChar char="•"/>
            </a:pPr>
            <a:endParaRPr lang="en-GB" altLang="en-US" b="0">
              <a:solidFill>
                <a:srgbClr val="000000"/>
              </a:solidFill>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77D242E-FAFA-68BC-041A-90F6490E3C58}"/>
              </a:ext>
            </a:extLst>
          </p:cNvPr>
          <p:cNvSpPr>
            <a:spLocks noGrp="1" noChangeArrowheads="1"/>
          </p:cNvSpPr>
          <p:nvPr>
            <p:ph type="title"/>
          </p:nvPr>
        </p:nvSpPr>
        <p:spPr>
          <a:xfrm>
            <a:off x="3132138" y="273050"/>
            <a:ext cx="6032500" cy="542925"/>
          </a:xfrm>
        </p:spPr>
        <p:txBody>
          <a:bodyPr/>
          <a:lstStyle/>
          <a:p>
            <a:pPr algn="ctr">
              <a:defRPr/>
            </a:pPr>
            <a:r>
              <a:rPr lang="en-GB" altLang="en-US" sz="3200" b="1" dirty="0">
                <a:solidFill>
                  <a:schemeClr val="bg1"/>
                </a:solidFill>
                <a:latin typeface="+mn-lt"/>
              </a:rPr>
              <a:t>Why do we need guidelines?</a:t>
            </a:r>
            <a:endParaRPr lang="en-GB" altLang="en-US" sz="3200" dirty="0">
              <a:solidFill>
                <a:schemeClr val="bg1"/>
              </a:solidFill>
              <a:latin typeface="+mn-lt"/>
            </a:endParaRPr>
          </a:p>
        </p:txBody>
      </p:sp>
      <p:pic>
        <p:nvPicPr>
          <p:cNvPr id="126979" name="Picture 1">
            <a:extLst>
              <a:ext uri="{FF2B5EF4-FFF2-40B4-BE49-F238E27FC236}">
                <a16:creationId xmlns:a16="http://schemas.microsoft.com/office/drawing/2014/main" id="{4C0BD9B0-1BEA-9026-F569-EC554C8BB92F}"/>
              </a:ext>
            </a:extLst>
          </p:cNvPr>
          <p:cNvPicPr>
            <a:picLocks noChangeAspect="1"/>
          </p:cNvPicPr>
          <p:nvPr/>
        </p:nvPicPr>
        <p:blipFill>
          <a:blip r:embed="rId2">
            <a:extLst>
              <a:ext uri="{28A0092B-C50C-407E-A947-70E740481C1C}">
                <a14:useLocalDpi xmlns:a14="http://schemas.microsoft.com/office/drawing/2010/main" val="0"/>
              </a:ext>
            </a:extLst>
          </a:blip>
          <a:srcRect l="10167" t="2" b="28615"/>
          <a:stretch>
            <a:fillRect/>
          </a:stretch>
        </p:blipFill>
        <p:spPr bwMode="auto">
          <a:xfrm>
            <a:off x="254000" y="1228725"/>
            <a:ext cx="6816725" cy="35099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26980" name="Picture 5">
            <a:extLst>
              <a:ext uri="{FF2B5EF4-FFF2-40B4-BE49-F238E27FC236}">
                <a16:creationId xmlns:a16="http://schemas.microsoft.com/office/drawing/2014/main" id="{69F5618C-5FAC-0EBD-2FBE-DC939A6F8F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07400" y="1076325"/>
            <a:ext cx="3389313"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3">
            <a:extLst>
              <a:ext uri="{FF2B5EF4-FFF2-40B4-BE49-F238E27FC236}">
                <a16:creationId xmlns:a16="http://schemas.microsoft.com/office/drawing/2014/main" id="{86DEE3A4-24A6-54EE-1791-07A612607D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66000" y="4854575"/>
            <a:ext cx="3267075"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1">
            <a:extLst>
              <a:ext uri="{FF2B5EF4-FFF2-40B4-BE49-F238E27FC236}">
                <a16:creationId xmlns:a16="http://schemas.microsoft.com/office/drawing/2014/main" id="{8C14292E-8B81-CF8D-1A67-DF9C91F5222E}"/>
              </a:ext>
            </a:extLst>
          </p:cNvPr>
          <p:cNvSpPr txBox="1">
            <a:spLocks/>
          </p:cNvSpPr>
          <p:nvPr/>
        </p:nvSpPr>
        <p:spPr bwMode="auto">
          <a:xfrm>
            <a:off x="312738" y="4927600"/>
            <a:ext cx="6480175" cy="1825625"/>
          </a:xfrm>
          <a:prstGeom prst="rect">
            <a:avLst/>
          </a:prstGeom>
          <a:solidFill>
            <a:schemeClr val="bg1"/>
          </a:solidFill>
          <a:ln>
            <a:solidFill>
              <a:schemeClr val="accent1"/>
            </a:solidFill>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800">
                <a:solidFill>
                  <a:schemeClr val="tx1"/>
                </a:solidFill>
                <a:latin typeface="+mn-lt"/>
              </a:defRPr>
            </a:lvl4pPr>
            <a:lvl5pPr marL="2057400" indent="-228600" algn="l" rtl="0" eaLnBrk="0" fontAlgn="base" hangingPunct="0">
              <a:spcBef>
                <a:spcPct val="20000"/>
              </a:spcBef>
              <a:spcAft>
                <a:spcPct val="0"/>
              </a:spcAft>
              <a:buChar char="»"/>
              <a:defRPr sz="2800">
                <a:solidFill>
                  <a:schemeClr val="tx1"/>
                </a:solidFill>
                <a:latin typeface="+mn-lt"/>
              </a:defRPr>
            </a:lvl5pPr>
            <a:lvl6pPr marL="2514600" indent="-228600" algn="l" rtl="0" fontAlgn="base">
              <a:spcBef>
                <a:spcPct val="20000"/>
              </a:spcBef>
              <a:spcAft>
                <a:spcPct val="0"/>
              </a:spcAft>
              <a:buChar char="»"/>
              <a:defRPr sz="2800">
                <a:solidFill>
                  <a:schemeClr val="tx1"/>
                </a:solidFill>
                <a:latin typeface="+mn-lt"/>
              </a:defRPr>
            </a:lvl6pPr>
            <a:lvl7pPr marL="2971800" indent="-228600" algn="l" rtl="0" fontAlgn="base">
              <a:spcBef>
                <a:spcPct val="20000"/>
              </a:spcBef>
              <a:spcAft>
                <a:spcPct val="0"/>
              </a:spcAft>
              <a:buChar char="»"/>
              <a:defRPr sz="2800">
                <a:solidFill>
                  <a:schemeClr val="tx1"/>
                </a:solidFill>
                <a:latin typeface="+mn-lt"/>
              </a:defRPr>
            </a:lvl7pPr>
            <a:lvl8pPr marL="3429000" indent="-228600" algn="l" rtl="0" fontAlgn="base">
              <a:spcBef>
                <a:spcPct val="20000"/>
              </a:spcBef>
              <a:spcAft>
                <a:spcPct val="0"/>
              </a:spcAft>
              <a:buChar char="»"/>
              <a:defRPr sz="2800">
                <a:solidFill>
                  <a:schemeClr val="tx1"/>
                </a:solidFill>
                <a:latin typeface="+mn-lt"/>
              </a:defRPr>
            </a:lvl8pPr>
            <a:lvl9pPr marL="3886200" indent="-228600" algn="l" rtl="0" fontAlgn="base">
              <a:spcBef>
                <a:spcPct val="20000"/>
              </a:spcBef>
              <a:spcAft>
                <a:spcPct val="0"/>
              </a:spcAft>
              <a:buChar char="»"/>
              <a:defRPr sz="2800">
                <a:solidFill>
                  <a:schemeClr val="tx1"/>
                </a:solidFill>
                <a:latin typeface="+mn-lt"/>
              </a:defRPr>
            </a:lvl9pPr>
          </a:lstStyle>
          <a:p>
            <a:pPr marL="0" indent="0">
              <a:buFontTx/>
              <a:buNone/>
              <a:defRPr/>
            </a:pPr>
            <a:r>
              <a:rPr lang="en-GB" sz="2400" b="0" i="1" kern="0">
                <a:solidFill>
                  <a:srgbClr val="000000"/>
                </a:solidFill>
              </a:rPr>
              <a:t>`They wouldn't touch me... they looked at me as if to say ``I'm not touching you in case you flip on me”... they didn't actually say it, it was their attitude...’</a:t>
            </a:r>
            <a:endParaRPr lang="en-GB" sz="2400" b="0" i="1" kern="0" dirty="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a:extLst>
              <a:ext uri="{FF2B5EF4-FFF2-40B4-BE49-F238E27FC236}">
                <a16:creationId xmlns:a16="http://schemas.microsoft.com/office/drawing/2014/main" id="{08415108-66AF-27E5-83A3-675BCFC3E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468313"/>
            <a:ext cx="3308350" cy="3436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8003" name="Picture 3">
            <a:extLst>
              <a:ext uri="{FF2B5EF4-FFF2-40B4-BE49-F238E27FC236}">
                <a16:creationId xmlns:a16="http://schemas.microsoft.com/office/drawing/2014/main" id="{B6084C09-EADC-6EA2-64FA-5EFD8D5BC6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850" y="4129088"/>
            <a:ext cx="4175125" cy="2559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8004" name="Picture 4">
            <a:extLst>
              <a:ext uri="{FF2B5EF4-FFF2-40B4-BE49-F238E27FC236}">
                <a16:creationId xmlns:a16="http://schemas.microsoft.com/office/drawing/2014/main" id="{4177D8BD-B017-600E-0F60-0DE53A0F25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42338" y="304800"/>
            <a:ext cx="2378075" cy="3103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8005" name="Picture 6">
            <a:extLst>
              <a:ext uri="{FF2B5EF4-FFF2-40B4-BE49-F238E27FC236}">
                <a16:creationId xmlns:a16="http://schemas.microsoft.com/office/drawing/2014/main" id="{FC98A040-582D-1E85-8BAD-EC25FDFC5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250" y="168275"/>
            <a:ext cx="245745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1">
            <a:extLst>
              <a:ext uri="{FF2B5EF4-FFF2-40B4-BE49-F238E27FC236}">
                <a16:creationId xmlns:a16="http://schemas.microsoft.com/office/drawing/2014/main" id="{46142532-2A10-9095-F829-A5BA7F36A81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08663" y="4129088"/>
            <a:ext cx="5924550" cy="2449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
            <a:extLst>
              <a:ext uri="{FF2B5EF4-FFF2-40B4-BE49-F238E27FC236}">
                <a16:creationId xmlns:a16="http://schemas.microsoft.com/office/drawing/2014/main" id="{E49BB999-6093-AA17-57F7-AF015666EC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7750" y="628650"/>
            <a:ext cx="7564438"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a:extLst>
              <a:ext uri="{FF2B5EF4-FFF2-40B4-BE49-F238E27FC236}">
                <a16:creationId xmlns:a16="http://schemas.microsoft.com/office/drawing/2014/main" id="{31C7D204-4AFA-DDDF-19D6-3869007512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5138"/>
            <a:ext cx="12192000"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Text Box 4">
            <a:extLst>
              <a:ext uri="{FF2B5EF4-FFF2-40B4-BE49-F238E27FC236}">
                <a16:creationId xmlns:a16="http://schemas.microsoft.com/office/drawing/2014/main" id="{CDA5E3FE-26B1-DC76-269B-23A95E9F4E0A}"/>
              </a:ext>
            </a:extLst>
          </p:cNvPr>
          <p:cNvSpPr txBox="1">
            <a:spLocks noChangeArrowheads="1"/>
          </p:cNvSpPr>
          <p:nvPr/>
        </p:nvSpPr>
        <p:spPr bwMode="auto">
          <a:xfrm>
            <a:off x="617538" y="312738"/>
            <a:ext cx="6189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200">
                <a:solidFill>
                  <a:srgbClr val="000000"/>
                </a:solidFill>
                <a:cs typeface="Arial" panose="020B0604020202020204" pitchFamily="34" charset="0"/>
              </a:rPr>
              <a:t>Hard science?</a:t>
            </a:r>
          </a:p>
        </p:txBody>
      </p:sp>
      <p:pic>
        <p:nvPicPr>
          <p:cNvPr id="131075" name="Picture 1">
            <a:extLst>
              <a:ext uri="{FF2B5EF4-FFF2-40B4-BE49-F238E27FC236}">
                <a16:creationId xmlns:a16="http://schemas.microsoft.com/office/drawing/2014/main" id="{64DA4722-59A8-C120-7726-A61341E4C3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900238"/>
            <a:ext cx="595947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2">
            <a:extLst>
              <a:ext uri="{FF2B5EF4-FFF2-40B4-BE49-F238E27FC236}">
                <a16:creationId xmlns:a16="http://schemas.microsoft.com/office/drawing/2014/main" id="{E8CFA00F-9691-1A51-FD5D-DA004F8796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5400" y="831850"/>
            <a:ext cx="571817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Rectangle 3">
            <a:extLst>
              <a:ext uri="{FF2B5EF4-FFF2-40B4-BE49-F238E27FC236}">
                <a16:creationId xmlns:a16="http://schemas.microsoft.com/office/drawing/2014/main" id="{0F1A000A-8835-58B0-5BD9-00D8321D7F6C}"/>
              </a:ext>
            </a:extLst>
          </p:cNvPr>
          <p:cNvSpPr>
            <a:spLocks noChangeArrowheads="1"/>
          </p:cNvSpPr>
          <p:nvPr/>
        </p:nvSpPr>
        <p:spPr bwMode="auto">
          <a:xfrm>
            <a:off x="3095625" y="5892800"/>
            <a:ext cx="6096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400">
                <a:hlinkClick r:id="rId5"/>
              </a:rPr>
              <a:t>https://www.nice.org.uk/guidance/ng225/evidence/j-psychological-and-psychosocial-interventions-pdf-403069580821</a:t>
            </a:r>
            <a:endParaRPr lang="en-GB" altLang="en-US" sz="1400"/>
          </a:p>
          <a:p>
            <a:pPr>
              <a:spcBef>
                <a:spcPct val="0"/>
              </a:spcBef>
              <a:buFontTx/>
              <a:buNone/>
            </a:pPr>
            <a:endParaRPr lang="en-GB" altLang="en-US" sz="140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a:extLst>
              <a:ext uri="{FF2B5EF4-FFF2-40B4-BE49-F238E27FC236}">
                <a16:creationId xmlns:a16="http://schemas.microsoft.com/office/drawing/2014/main" id="{31C7D204-4AFA-DDDF-19D6-3869007512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5138"/>
            <a:ext cx="12192000"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1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CAC95B-0A64-3C10-DBF7-39F88B7D8A57}"/>
              </a:ext>
            </a:extLst>
          </p:cNvPr>
          <p:cNvSpPr txBox="1">
            <a:spLocks/>
          </p:cNvSpPr>
          <p:nvPr/>
        </p:nvSpPr>
        <p:spPr>
          <a:xfrm>
            <a:off x="-36513" y="265113"/>
            <a:ext cx="12192001" cy="666750"/>
          </a:xfrm>
          <a:prstGeom prst="rect">
            <a:avLst/>
          </a:prstGeom>
        </p:spPr>
        <p:txBody>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defRPr>
            </a:lvl2pPr>
            <a:lvl3pPr algn="l" rtl="0" eaLnBrk="0" fontAlgn="base" hangingPunct="0">
              <a:spcBef>
                <a:spcPct val="0"/>
              </a:spcBef>
              <a:spcAft>
                <a:spcPct val="0"/>
              </a:spcAft>
              <a:defRPr sz="2400">
                <a:solidFill>
                  <a:schemeClr val="tx1"/>
                </a:solidFill>
                <a:latin typeface="Arial" charset="0"/>
              </a:defRPr>
            </a:lvl3pPr>
            <a:lvl4pPr algn="l" rtl="0" eaLnBrk="0" fontAlgn="base" hangingPunct="0">
              <a:spcBef>
                <a:spcPct val="0"/>
              </a:spcBef>
              <a:spcAft>
                <a:spcPct val="0"/>
              </a:spcAft>
              <a:defRPr sz="2400">
                <a:solidFill>
                  <a:schemeClr val="tx1"/>
                </a:solidFill>
                <a:latin typeface="Arial" charset="0"/>
              </a:defRPr>
            </a:lvl4pPr>
            <a:lvl5pPr algn="l" rtl="0" eaLnBrk="0" fontAlgn="base" hangingPunct="0">
              <a:spcBef>
                <a:spcPct val="0"/>
              </a:spcBef>
              <a:spcAft>
                <a:spcPct val="0"/>
              </a:spcAft>
              <a:defRPr sz="2400">
                <a:solidFill>
                  <a:schemeClr val="tx1"/>
                </a:solidFill>
                <a:latin typeface="Arial" charset="0"/>
              </a:defRPr>
            </a:lvl5pPr>
            <a:lvl6pPr marL="457200" algn="l" rtl="0" fontAlgn="base">
              <a:spcBef>
                <a:spcPct val="0"/>
              </a:spcBef>
              <a:spcAft>
                <a:spcPct val="0"/>
              </a:spcAft>
              <a:defRPr sz="2400">
                <a:solidFill>
                  <a:srgbClr val="1D0E82"/>
                </a:solidFill>
                <a:latin typeface="Arial" charset="0"/>
              </a:defRPr>
            </a:lvl6pPr>
            <a:lvl7pPr marL="914400" algn="l" rtl="0" fontAlgn="base">
              <a:spcBef>
                <a:spcPct val="0"/>
              </a:spcBef>
              <a:spcAft>
                <a:spcPct val="0"/>
              </a:spcAft>
              <a:defRPr sz="2400">
                <a:solidFill>
                  <a:srgbClr val="1D0E82"/>
                </a:solidFill>
                <a:latin typeface="Arial" charset="0"/>
              </a:defRPr>
            </a:lvl7pPr>
            <a:lvl8pPr marL="1371600" algn="l" rtl="0" fontAlgn="base">
              <a:spcBef>
                <a:spcPct val="0"/>
              </a:spcBef>
              <a:spcAft>
                <a:spcPct val="0"/>
              </a:spcAft>
              <a:defRPr sz="2400">
                <a:solidFill>
                  <a:srgbClr val="1D0E82"/>
                </a:solidFill>
                <a:latin typeface="Arial" charset="0"/>
              </a:defRPr>
            </a:lvl8pPr>
            <a:lvl9pPr marL="1828800" algn="l" rtl="0" fontAlgn="base">
              <a:spcBef>
                <a:spcPct val="0"/>
              </a:spcBef>
              <a:spcAft>
                <a:spcPct val="0"/>
              </a:spcAft>
              <a:defRPr sz="2400">
                <a:solidFill>
                  <a:srgbClr val="1D0E82"/>
                </a:solidFill>
                <a:latin typeface="Arial" charset="0"/>
              </a:defRPr>
            </a:lvl9pPr>
          </a:lstStyle>
          <a:p>
            <a:pPr algn="ctr">
              <a:defRPr/>
            </a:pPr>
            <a:r>
              <a:rPr lang="en-GB" altLang="en-US" sz="3200" kern="0" dirty="0">
                <a:solidFill>
                  <a:prstClr val="white"/>
                </a:solidFill>
                <a:latin typeface="Calibri" panose="020F0502020204030204"/>
              </a:rPr>
              <a:t>Outline</a:t>
            </a:r>
            <a:endParaRPr lang="en-GB" altLang="en-US" sz="3200" b="0" kern="0" dirty="0">
              <a:solidFill>
                <a:prstClr val="white"/>
              </a:solidFill>
              <a:latin typeface="Calibri" panose="020F0502020204030204"/>
            </a:endParaRPr>
          </a:p>
        </p:txBody>
      </p:sp>
      <p:sp>
        <p:nvSpPr>
          <p:cNvPr id="134147" name="Rectangle 6">
            <a:extLst>
              <a:ext uri="{FF2B5EF4-FFF2-40B4-BE49-F238E27FC236}">
                <a16:creationId xmlns:a16="http://schemas.microsoft.com/office/drawing/2014/main" id="{E5606B2E-AE0A-AAAC-8DD2-D31AE5D2A1DB}"/>
              </a:ext>
            </a:extLst>
          </p:cNvPr>
          <p:cNvSpPr>
            <a:spLocks noChangeArrowheads="1"/>
          </p:cNvSpPr>
          <p:nvPr/>
        </p:nvSpPr>
        <p:spPr bwMode="auto">
          <a:xfrm>
            <a:off x="1635125" y="2381250"/>
            <a:ext cx="8783638" cy="2138363"/>
          </a:xfrm>
          <a:prstGeom prst="rect">
            <a:avLst/>
          </a:prstGeom>
          <a:solidFill>
            <a:srgbClr val="B7DEE8"/>
          </a:solidFill>
          <a:ln w="25400" algn="ctr">
            <a:solidFill>
              <a:srgbClr val="385D8A"/>
            </a:solidFill>
            <a:miter lim="800000"/>
            <a:headEnd/>
            <a:tailEnd/>
          </a:ln>
        </p:spPr>
        <p:txBody>
          <a:bodyPr/>
          <a:lstStyle>
            <a:lvl1pPr marL="342900" indent="-342900">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Context</a:t>
            </a:r>
          </a:p>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The guideline process</a:t>
            </a:r>
          </a:p>
          <a:p>
            <a:pPr eaLnBrk="1" hangingPunct="1">
              <a:spcBef>
                <a:spcPct val="20000"/>
              </a:spcBef>
              <a:buFontTx/>
              <a:buChar char="•"/>
            </a:pPr>
            <a:r>
              <a:rPr lang="en-GB" altLang="en-US" sz="2800">
                <a:solidFill>
                  <a:schemeClr val="accent1"/>
                </a:solidFill>
                <a:latin typeface="Calibri" panose="020F0502020204030204" pitchFamily="34" charset="0"/>
                <a:ea typeface="MS PGothic" panose="020B0600070205080204" pitchFamily="34" charset="-128"/>
                <a:cs typeface="Arial" panose="020B0604020202020204" pitchFamily="34" charset="0"/>
              </a:rPr>
              <a:t>The new NICE self-harm guidelines – selected highlights</a:t>
            </a:r>
          </a:p>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Implementation</a:t>
            </a:r>
          </a:p>
          <a:p>
            <a:pPr eaLnBrk="1" hangingPunct="1">
              <a:spcBef>
                <a:spcPct val="20000"/>
              </a:spcBef>
              <a:buFontTx/>
              <a:buChar char="•"/>
            </a:pPr>
            <a:endParaRPr lang="en-GB" altLang="en-US" b="0">
              <a:solidFill>
                <a:srgbClr val="000000"/>
              </a:solidFill>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E3F6DD7B-79EA-896A-93AD-6EB3A70305B1}"/>
              </a:ext>
            </a:extLst>
          </p:cNvPr>
          <p:cNvSpPr>
            <a:spLocks noGrp="1" noChangeArrowheads="1"/>
          </p:cNvSpPr>
          <p:nvPr>
            <p:ph type="title"/>
          </p:nvPr>
        </p:nvSpPr>
        <p:spPr bwMode="auto">
          <a:xfrm>
            <a:off x="3932238" y="252413"/>
            <a:ext cx="4587875" cy="542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sz="3200" b="1">
                <a:solidFill>
                  <a:schemeClr val="bg1"/>
                </a:solidFill>
                <a:latin typeface="Arial" panose="020B0604020202020204" pitchFamily="34" charset="0"/>
                <a:cs typeface="Arial" panose="020B0604020202020204" pitchFamily="34" charset="0"/>
              </a:rPr>
              <a:t>The guideline</a:t>
            </a:r>
            <a:endParaRPr lang="en-GB" altLang="en-US" sz="3200">
              <a:solidFill>
                <a:schemeClr val="bg1"/>
              </a:solidFill>
              <a:latin typeface="Arial" panose="020B0604020202020204" pitchFamily="34" charset="0"/>
              <a:cs typeface="Arial" panose="020B0604020202020204" pitchFamily="34" charset="0"/>
            </a:endParaRPr>
          </a:p>
        </p:txBody>
      </p:sp>
      <p:pic>
        <p:nvPicPr>
          <p:cNvPr id="136195" name="Picture 1">
            <a:extLst>
              <a:ext uri="{FF2B5EF4-FFF2-40B4-BE49-F238E27FC236}">
                <a16:creationId xmlns:a16="http://schemas.microsoft.com/office/drawing/2014/main" id="{36861EA6-B7FE-7DDE-3744-D9AD16A99E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3" y="1119188"/>
            <a:ext cx="10599737" cy="424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Rectangle 2">
            <a:extLst>
              <a:ext uri="{FF2B5EF4-FFF2-40B4-BE49-F238E27FC236}">
                <a16:creationId xmlns:a16="http://schemas.microsoft.com/office/drawing/2014/main" id="{82DEEE69-F2FF-385D-C945-420E7BA88206}"/>
              </a:ext>
            </a:extLst>
          </p:cNvPr>
          <p:cNvSpPr>
            <a:spLocks noChangeArrowheads="1"/>
          </p:cNvSpPr>
          <p:nvPr/>
        </p:nvSpPr>
        <p:spPr bwMode="auto">
          <a:xfrm>
            <a:off x="4075113" y="5838825"/>
            <a:ext cx="4124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600" b="0">
                <a:hlinkClick r:id="rId3"/>
              </a:rPr>
              <a:t>https://www.nice.org.uk/guidance/NG225</a:t>
            </a:r>
            <a:r>
              <a:rPr lang="en-GB" altLang="en-US" sz="1600" b="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D2530D-83AF-A72A-776B-A17FDA381B19}"/>
              </a:ext>
            </a:extLst>
          </p:cNvPr>
          <p:cNvSpPr txBox="1">
            <a:spLocks/>
          </p:cNvSpPr>
          <p:nvPr/>
        </p:nvSpPr>
        <p:spPr>
          <a:xfrm>
            <a:off x="-36513" y="265113"/>
            <a:ext cx="12192001" cy="666750"/>
          </a:xfrm>
          <a:prstGeom prst="rect">
            <a:avLst/>
          </a:prstGeom>
        </p:spPr>
        <p:txBody>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defRPr>
            </a:lvl2pPr>
            <a:lvl3pPr algn="l" rtl="0" eaLnBrk="0" fontAlgn="base" hangingPunct="0">
              <a:spcBef>
                <a:spcPct val="0"/>
              </a:spcBef>
              <a:spcAft>
                <a:spcPct val="0"/>
              </a:spcAft>
              <a:defRPr sz="2400">
                <a:solidFill>
                  <a:schemeClr val="tx1"/>
                </a:solidFill>
                <a:latin typeface="Arial" charset="0"/>
              </a:defRPr>
            </a:lvl3pPr>
            <a:lvl4pPr algn="l" rtl="0" eaLnBrk="0" fontAlgn="base" hangingPunct="0">
              <a:spcBef>
                <a:spcPct val="0"/>
              </a:spcBef>
              <a:spcAft>
                <a:spcPct val="0"/>
              </a:spcAft>
              <a:defRPr sz="2400">
                <a:solidFill>
                  <a:schemeClr val="tx1"/>
                </a:solidFill>
                <a:latin typeface="Arial" charset="0"/>
              </a:defRPr>
            </a:lvl4pPr>
            <a:lvl5pPr algn="l" rtl="0" eaLnBrk="0" fontAlgn="base" hangingPunct="0">
              <a:spcBef>
                <a:spcPct val="0"/>
              </a:spcBef>
              <a:spcAft>
                <a:spcPct val="0"/>
              </a:spcAft>
              <a:defRPr sz="2400">
                <a:solidFill>
                  <a:schemeClr val="tx1"/>
                </a:solidFill>
                <a:latin typeface="Arial" charset="0"/>
              </a:defRPr>
            </a:lvl5pPr>
            <a:lvl6pPr marL="457200" algn="l" rtl="0" fontAlgn="base">
              <a:spcBef>
                <a:spcPct val="0"/>
              </a:spcBef>
              <a:spcAft>
                <a:spcPct val="0"/>
              </a:spcAft>
              <a:defRPr sz="2400">
                <a:solidFill>
                  <a:srgbClr val="1D0E82"/>
                </a:solidFill>
                <a:latin typeface="Arial" charset="0"/>
              </a:defRPr>
            </a:lvl6pPr>
            <a:lvl7pPr marL="914400" algn="l" rtl="0" fontAlgn="base">
              <a:spcBef>
                <a:spcPct val="0"/>
              </a:spcBef>
              <a:spcAft>
                <a:spcPct val="0"/>
              </a:spcAft>
              <a:defRPr sz="2400">
                <a:solidFill>
                  <a:srgbClr val="1D0E82"/>
                </a:solidFill>
                <a:latin typeface="Arial" charset="0"/>
              </a:defRPr>
            </a:lvl7pPr>
            <a:lvl8pPr marL="1371600" algn="l" rtl="0" fontAlgn="base">
              <a:spcBef>
                <a:spcPct val="0"/>
              </a:spcBef>
              <a:spcAft>
                <a:spcPct val="0"/>
              </a:spcAft>
              <a:defRPr sz="2400">
                <a:solidFill>
                  <a:srgbClr val="1D0E82"/>
                </a:solidFill>
                <a:latin typeface="Arial" charset="0"/>
              </a:defRPr>
            </a:lvl8pPr>
            <a:lvl9pPr marL="1828800" algn="l" rtl="0" fontAlgn="base">
              <a:spcBef>
                <a:spcPct val="0"/>
              </a:spcBef>
              <a:spcAft>
                <a:spcPct val="0"/>
              </a:spcAft>
              <a:defRPr sz="2400">
                <a:solidFill>
                  <a:srgbClr val="1D0E82"/>
                </a:solidFill>
                <a:latin typeface="Arial" charset="0"/>
              </a:defRPr>
            </a:lvl9pPr>
          </a:lstStyle>
          <a:p>
            <a:pPr algn="ctr">
              <a:defRPr/>
            </a:pPr>
            <a:r>
              <a:rPr lang="en-GB" altLang="en-US" sz="3200" kern="0" dirty="0">
                <a:solidFill>
                  <a:prstClr val="white"/>
                </a:solidFill>
                <a:latin typeface="Calibri" panose="020F0502020204030204"/>
              </a:rPr>
              <a:t>Outline</a:t>
            </a:r>
            <a:endParaRPr lang="en-GB" altLang="en-US" sz="3200" b="0" kern="0" dirty="0">
              <a:solidFill>
                <a:prstClr val="white"/>
              </a:solidFill>
              <a:latin typeface="Calibri" panose="020F0502020204030204"/>
            </a:endParaRPr>
          </a:p>
        </p:txBody>
      </p:sp>
      <p:sp>
        <p:nvSpPr>
          <p:cNvPr id="110595" name="Rectangle 6">
            <a:extLst>
              <a:ext uri="{FF2B5EF4-FFF2-40B4-BE49-F238E27FC236}">
                <a16:creationId xmlns:a16="http://schemas.microsoft.com/office/drawing/2014/main" id="{CD8F8D07-A7BD-687C-1A89-D170A4FEBD83}"/>
              </a:ext>
            </a:extLst>
          </p:cNvPr>
          <p:cNvSpPr>
            <a:spLocks noChangeArrowheads="1"/>
          </p:cNvSpPr>
          <p:nvPr/>
        </p:nvSpPr>
        <p:spPr bwMode="auto">
          <a:xfrm>
            <a:off x="1635125" y="2381250"/>
            <a:ext cx="8783638" cy="2138363"/>
          </a:xfrm>
          <a:prstGeom prst="rect">
            <a:avLst/>
          </a:prstGeom>
          <a:solidFill>
            <a:srgbClr val="B7DEE8"/>
          </a:solidFill>
          <a:ln w="25400" algn="ctr">
            <a:solidFill>
              <a:srgbClr val="385D8A"/>
            </a:solidFill>
            <a:miter lim="800000"/>
            <a:headEnd/>
            <a:tailEnd/>
          </a:ln>
        </p:spPr>
        <p:txBody>
          <a:bodyPr/>
          <a:lstStyle>
            <a:lvl1pPr marL="342900" indent="-342900">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Context</a:t>
            </a:r>
          </a:p>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The guideline process</a:t>
            </a:r>
          </a:p>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The new NICE self-harm guidelines – selected highlights</a:t>
            </a:r>
          </a:p>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Implementation</a:t>
            </a:r>
          </a:p>
          <a:p>
            <a:pPr eaLnBrk="1" hangingPunct="1">
              <a:spcBef>
                <a:spcPct val="20000"/>
              </a:spcBef>
              <a:buFontTx/>
              <a:buChar char="•"/>
            </a:pPr>
            <a:endParaRPr lang="en-GB" altLang="en-US" b="0">
              <a:solidFill>
                <a:srgbClr val="000000"/>
              </a:solidFill>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2D34E2EA-3EDE-C248-B0AF-D08C7E4ABF87}"/>
              </a:ext>
            </a:extLst>
          </p:cNvPr>
          <p:cNvSpPr>
            <a:spLocks noGrp="1"/>
          </p:cNvSpPr>
          <p:nvPr>
            <p:ph type="title"/>
          </p:nvPr>
        </p:nvSpPr>
        <p:spPr/>
        <p:txBody>
          <a:bodyPr/>
          <a:lstStyle/>
          <a:p>
            <a:endParaRPr lang="en-US" altLang="en-US"/>
          </a:p>
        </p:txBody>
      </p:sp>
      <p:sp>
        <p:nvSpPr>
          <p:cNvPr id="137219" name="Content Placeholder 2">
            <a:extLst>
              <a:ext uri="{FF2B5EF4-FFF2-40B4-BE49-F238E27FC236}">
                <a16:creationId xmlns:a16="http://schemas.microsoft.com/office/drawing/2014/main" id="{32B2D736-060B-01E3-6E50-EC6716C8009F}"/>
              </a:ext>
            </a:extLst>
          </p:cNvPr>
          <p:cNvSpPr>
            <a:spLocks noGrp="1"/>
          </p:cNvSpPr>
          <p:nvPr>
            <p:ph idx="1"/>
          </p:nvPr>
        </p:nvSpPr>
        <p:spPr/>
        <p:txBody>
          <a:bodyPr/>
          <a:lstStyle/>
          <a:p>
            <a:endParaRPr lang="en-US" altLang="en-US"/>
          </a:p>
        </p:txBody>
      </p:sp>
      <p:pic>
        <p:nvPicPr>
          <p:cNvPr id="137220" name="Picture 3">
            <a:extLst>
              <a:ext uri="{FF2B5EF4-FFF2-40B4-BE49-F238E27FC236}">
                <a16:creationId xmlns:a16="http://schemas.microsoft.com/office/drawing/2014/main" id="{582E14DC-B081-45EB-C7D9-C895274ABC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54038"/>
            <a:ext cx="10426700" cy="525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7221" name="Picture 4">
            <a:extLst>
              <a:ext uri="{FF2B5EF4-FFF2-40B4-BE49-F238E27FC236}">
                <a16:creationId xmlns:a16="http://schemas.microsoft.com/office/drawing/2014/main" id="{632D0155-F30B-E5B0-1552-37E83A6DF9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28150" y="1125538"/>
            <a:ext cx="2406650" cy="5532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CCA884E1-07B2-A80A-23CF-80AB371D747A}"/>
              </a:ext>
            </a:extLst>
          </p:cNvPr>
          <p:cNvSpPr>
            <a:spLocks noGrp="1"/>
          </p:cNvSpPr>
          <p:nvPr>
            <p:ph type="title"/>
          </p:nvPr>
        </p:nvSpPr>
        <p:spPr/>
        <p:txBody>
          <a:bodyPr/>
          <a:lstStyle/>
          <a:p>
            <a:endParaRPr lang="en-US" altLang="en-US"/>
          </a:p>
        </p:txBody>
      </p:sp>
      <p:sp>
        <p:nvSpPr>
          <p:cNvPr id="138243" name="Content Placeholder 2">
            <a:extLst>
              <a:ext uri="{FF2B5EF4-FFF2-40B4-BE49-F238E27FC236}">
                <a16:creationId xmlns:a16="http://schemas.microsoft.com/office/drawing/2014/main" id="{2922D0DD-7669-33D9-E930-830435689BAF}"/>
              </a:ext>
            </a:extLst>
          </p:cNvPr>
          <p:cNvSpPr>
            <a:spLocks noGrp="1"/>
          </p:cNvSpPr>
          <p:nvPr>
            <p:ph idx="1"/>
          </p:nvPr>
        </p:nvSpPr>
        <p:spPr/>
        <p:txBody>
          <a:bodyPr/>
          <a:lstStyle/>
          <a:p>
            <a:endParaRPr lang="en-US" altLang="en-US"/>
          </a:p>
        </p:txBody>
      </p:sp>
      <p:pic>
        <p:nvPicPr>
          <p:cNvPr id="138244" name="Picture 3">
            <a:extLst>
              <a:ext uri="{FF2B5EF4-FFF2-40B4-BE49-F238E27FC236}">
                <a16:creationId xmlns:a16="http://schemas.microsoft.com/office/drawing/2014/main" id="{B4FCB8A8-20EC-BB28-529A-EB4C797FD7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54038"/>
            <a:ext cx="10426700" cy="525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8245" name="Picture 4">
            <a:extLst>
              <a:ext uri="{FF2B5EF4-FFF2-40B4-BE49-F238E27FC236}">
                <a16:creationId xmlns:a16="http://schemas.microsoft.com/office/drawing/2014/main" id="{B1636CBD-161A-C219-C79B-9831068DE3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28150" y="1125538"/>
            <a:ext cx="2406650" cy="5532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8246" name="Picture 1">
            <a:extLst>
              <a:ext uri="{FF2B5EF4-FFF2-40B4-BE49-F238E27FC236}">
                <a16:creationId xmlns:a16="http://schemas.microsoft.com/office/drawing/2014/main" id="{833F84E2-C1D2-829B-059A-B7C129A305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1897063"/>
            <a:ext cx="10071100" cy="44862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27325156-20D8-C01A-DB4D-11252F1CCCE9}"/>
              </a:ext>
            </a:extLst>
          </p:cNvPr>
          <p:cNvSpPr>
            <a:spLocks noGrp="1" noChangeArrowheads="1"/>
          </p:cNvSpPr>
          <p:nvPr>
            <p:ph type="title"/>
          </p:nvPr>
        </p:nvSpPr>
        <p:spPr>
          <a:xfrm>
            <a:off x="3932238" y="252413"/>
            <a:ext cx="4587875" cy="542925"/>
          </a:xfrm>
        </p:spPr>
        <p:txBody>
          <a:bodyPr/>
          <a:lstStyle/>
          <a:p>
            <a:pPr algn="ctr">
              <a:defRPr/>
            </a:pPr>
            <a:r>
              <a:rPr lang="en-GB" altLang="en-US" sz="3200" b="1" dirty="0">
                <a:solidFill>
                  <a:schemeClr val="bg1"/>
                </a:solidFill>
                <a:latin typeface="+mn-lt"/>
              </a:rPr>
              <a:t>First contact</a:t>
            </a:r>
          </a:p>
        </p:txBody>
      </p:sp>
      <p:pic>
        <p:nvPicPr>
          <p:cNvPr id="139267" name="Picture 1">
            <a:extLst>
              <a:ext uri="{FF2B5EF4-FFF2-40B4-BE49-F238E27FC236}">
                <a16:creationId xmlns:a16="http://schemas.microsoft.com/office/drawing/2014/main" id="{C51E8A09-72EE-C2A4-3EBC-E1E6D6E634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9863" y="1227138"/>
            <a:ext cx="78803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3">
            <a:extLst>
              <a:ext uri="{FF2B5EF4-FFF2-40B4-BE49-F238E27FC236}">
                <a16:creationId xmlns:a16="http://schemas.microsoft.com/office/drawing/2014/main" id="{6D22E9FA-47A2-5FC2-2CA2-36E235DCC0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5263" y="5738813"/>
            <a:ext cx="7829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E0E6758D-A628-D756-23B8-F898DEAF856F}"/>
              </a:ext>
            </a:extLst>
          </p:cNvPr>
          <p:cNvSpPr/>
          <p:nvPr/>
        </p:nvSpPr>
        <p:spPr>
          <a:xfrm>
            <a:off x="6111875" y="1790700"/>
            <a:ext cx="2868613" cy="528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Oval 3">
            <a:extLst>
              <a:ext uri="{FF2B5EF4-FFF2-40B4-BE49-F238E27FC236}">
                <a16:creationId xmlns:a16="http://schemas.microsoft.com/office/drawing/2014/main" id="{8AD9F154-993D-7693-1882-C897E52DF271}"/>
              </a:ext>
            </a:extLst>
          </p:cNvPr>
          <p:cNvSpPr/>
          <p:nvPr/>
        </p:nvSpPr>
        <p:spPr>
          <a:xfrm>
            <a:off x="8201025" y="2454275"/>
            <a:ext cx="1655763" cy="4905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Oval 4">
            <a:extLst>
              <a:ext uri="{FF2B5EF4-FFF2-40B4-BE49-F238E27FC236}">
                <a16:creationId xmlns:a16="http://schemas.microsoft.com/office/drawing/2014/main" id="{C8BBE698-F2EF-E25D-BBCB-B60E26509B69}"/>
              </a:ext>
            </a:extLst>
          </p:cNvPr>
          <p:cNvSpPr/>
          <p:nvPr/>
        </p:nvSpPr>
        <p:spPr>
          <a:xfrm>
            <a:off x="6484938" y="5918200"/>
            <a:ext cx="2995612" cy="441325"/>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39272" name="Picture 2">
            <a:extLst>
              <a:ext uri="{FF2B5EF4-FFF2-40B4-BE49-F238E27FC236}">
                <a16:creationId xmlns:a16="http://schemas.microsoft.com/office/drawing/2014/main" id="{C214E40F-D5DA-F221-E3A7-B2C5F3CFB8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75" y="2319338"/>
            <a:ext cx="4845050"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DA7071C3-2825-6C8D-72E7-DAF556D9FA9B}"/>
              </a:ext>
            </a:extLst>
          </p:cNvPr>
          <p:cNvSpPr>
            <a:spLocks noGrp="1" noChangeArrowheads="1"/>
          </p:cNvSpPr>
          <p:nvPr>
            <p:ph type="title"/>
          </p:nvPr>
        </p:nvSpPr>
        <p:spPr>
          <a:xfrm>
            <a:off x="3557588" y="334963"/>
            <a:ext cx="4587875" cy="542925"/>
          </a:xfrm>
        </p:spPr>
        <p:txBody>
          <a:bodyPr/>
          <a:lstStyle/>
          <a:p>
            <a:pPr algn="ctr">
              <a:defRPr/>
            </a:pPr>
            <a:r>
              <a:rPr lang="en-GB" altLang="en-US" sz="3200" b="1" dirty="0">
                <a:solidFill>
                  <a:schemeClr val="bg1"/>
                </a:solidFill>
                <a:latin typeface="+mn-lt"/>
              </a:rPr>
              <a:t>Assessments</a:t>
            </a:r>
          </a:p>
        </p:txBody>
      </p:sp>
      <p:pic>
        <p:nvPicPr>
          <p:cNvPr id="140291" name="Picture 13">
            <a:extLst>
              <a:ext uri="{FF2B5EF4-FFF2-40B4-BE49-F238E27FC236}">
                <a16:creationId xmlns:a16="http://schemas.microsoft.com/office/drawing/2014/main" id="{54818690-3023-098A-727F-7AB4E8D440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100" y="1408292"/>
            <a:ext cx="269875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Rectangle 14">
            <a:extLst>
              <a:ext uri="{FF2B5EF4-FFF2-40B4-BE49-F238E27FC236}">
                <a16:creationId xmlns:a16="http://schemas.microsoft.com/office/drawing/2014/main" id="{618F550B-DA6B-9470-E317-5E7B8D56E482}"/>
              </a:ext>
            </a:extLst>
          </p:cNvPr>
          <p:cNvSpPr>
            <a:spLocks noChangeArrowheads="1"/>
          </p:cNvSpPr>
          <p:nvPr/>
        </p:nvSpPr>
        <p:spPr bwMode="auto">
          <a:xfrm>
            <a:off x="9309100" y="4462462"/>
            <a:ext cx="2698750" cy="200025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2400" b="0" dirty="0">
                <a:solidFill>
                  <a:srgbClr val="002060"/>
                </a:solidFill>
                <a:latin typeface="Calibri" panose="020F0502020204030204" pitchFamily="34" charset="0"/>
                <a:cs typeface="Calibri" panose="020F0502020204030204" pitchFamily="34" charset="0"/>
              </a:rPr>
              <a:t>Psychosocial assessment may reduce the risk of repeat self-harm by </a:t>
            </a:r>
            <a:r>
              <a:rPr lang="en-GB" altLang="en-US" sz="2800" dirty="0">
                <a:solidFill>
                  <a:srgbClr val="0070C0"/>
                </a:solidFill>
                <a:latin typeface="Calibri" panose="020F0502020204030204" pitchFamily="34" charset="0"/>
                <a:cs typeface="Calibri" panose="020F0502020204030204" pitchFamily="34" charset="0"/>
              </a:rPr>
              <a:t>40%  </a:t>
            </a:r>
            <a:endParaRPr lang="en-GB" altLang="en-US" sz="3200" dirty="0">
              <a:solidFill>
                <a:srgbClr val="0070C0"/>
              </a:solidFill>
              <a:latin typeface="Calibri" panose="020F0502020204030204" pitchFamily="34" charset="0"/>
              <a:cs typeface="Calibri" panose="020F0502020204030204" pitchFamily="34" charset="0"/>
            </a:endParaRPr>
          </a:p>
        </p:txBody>
      </p:sp>
      <p:sp>
        <p:nvSpPr>
          <p:cNvPr id="140293" name="TextBox 15">
            <a:extLst>
              <a:ext uri="{FF2B5EF4-FFF2-40B4-BE49-F238E27FC236}">
                <a16:creationId xmlns:a16="http://schemas.microsoft.com/office/drawing/2014/main" id="{7260A8F3-F3F5-6EF9-A7BF-EB30811714E2}"/>
              </a:ext>
            </a:extLst>
          </p:cNvPr>
          <p:cNvSpPr txBox="1">
            <a:spLocks noChangeArrowheads="1"/>
          </p:cNvSpPr>
          <p:nvPr/>
        </p:nvSpPr>
        <p:spPr bwMode="auto">
          <a:xfrm>
            <a:off x="8413750" y="6529388"/>
            <a:ext cx="5181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900" b="0">
                <a:solidFill>
                  <a:srgbClr val="B3B3B3"/>
                </a:solidFill>
                <a:latin typeface="Calibri" panose="020F0502020204030204" pitchFamily="34" charset="0"/>
                <a:cs typeface="Calibri" panose="020F0502020204030204" pitchFamily="34" charset="0"/>
              </a:rPr>
              <a:t>Source: Kapur et al (2013) </a:t>
            </a:r>
            <a:r>
              <a:rPr lang="en-GB" altLang="en-US" sz="900" b="0">
                <a:solidFill>
                  <a:srgbClr val="B3B3B3"/>
                </a:solidFill>
                <a:latin typeface="Calibri" panose="020F0502020204030204" pitchFamily="34" charset="0"/>
                <a:cs typeface="Calibri" panose="020F0502020204030204" pitchFamily="34" charset="0"/>
                <a:hlinkClick r:id="rId3"/>
              </a:rPr>
              <a:t>https://doi.org/10.1371/journal.pone.0070434</a:t>
            </a:r>
            <a:r>
              <a:rPr lang="en-GB" altLang="en-US" sz="900" b="0">
                <a:solidFill>
                  <a:srgbClr val="B3B3B3"/>
                </a:solidFill>
                <a:latin typeface="Calibri" panose="020F0502020204030204" pitchFamily="34" charset="0"/>
                <a:cs typeface="Calibri" panose="020F0502020204030204" pitchFamily="34" charset="0"/>
              </a:rPr>
              <a:t> </a:t>
            </a:r>
          </a:p>
        </p:txBody>
      </p:sp>
      <p:pic>
        <p:nvPicPr>
          <p:cNvPr id="140294" name="Picture 1">
            <a:extLst>
              <a:ext uri="{FF2B5EF4-FFF2-40B4-BE49-F238E27FC236}">
                <a16:creationId xmlns:a16="http://schemas.microsoft.com/office/drawing/2014/main" id="{003AC52A-5D31-B2B4-0CC1-D57A6B6555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150" y="1293813"/>
            <a:ext cx="8961438"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9F9C4149-C112-568A-4307-A3F7FC0BC113}"/>
              </a:ext>
            </a:extLst>
          </p:cNvPr>
          <p:cNvSpPr>
            <a:spLocks noGrp="1" noChangeArrowheads="1"/>
          </p:cNvSpPr>
          <p:nvPr>
            <p:ph type="title"/>
          </p:nvPr>
        </p:nvSpPr>
        <p:spPr>
          <a:xfrm>
            <a:off x="3557588" y="334963"/>
            <a:ext cx="4587875" cy="542925"/>
          </a:xfrm>
        </p:spPr>
        <p:txBody>
          <a:bodyPr/>
          <a:lstStyle/>
          <a:p>
            <a:pPr algn="ctr">
              <a:defRPr/>
            </a:pPr>
            <a:r>
              <a:rPr lang="en-GB" altLang="en-US" sz="3200" b="1" dirty="0">
                <a:solidFill>
                  <a:schemeClr val="bg1"/>
                </a:solidFill>
                <a:latin typeface="+mn-lt"/>
              </a:rPr>
              <a:t>Assessments</a:t>
            </a:r>
          </a:p>
        </p:txBody>
      </p:sp>
      <p:pic>
        <p:nvPicPr>
          <p:cNvPr id="141315" name="Picture 13">
            <a:extLst>
              <a:ext uri="{FF2B5EF4-FFF2-40B4-BE49-F238E27FC236}">
                <a16:creationId xmlns:a16="http://schemas.microsoft.com/office/drawing/2014/main" id="{F3433BB6-7078-941C-F976-1CA3AA7131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100" y="1395413"/>
            <a:ext cx="269875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Rectangle 14">
            <a:extLst>
              <a:ext uri="{FF2B5EF4-FFF2-40B4-BE49-F238E27FC236}">
                <a16:creationId xmlns:a16="http://schemas.microsoft.com/office/drawing/2014/main" id="{12EB9328-FCC2-D17E-F47E-D1665D9A49DE}"/>
              </a:ext>
            </a:extLst>
          </p:cNvPr>
          <p:cNvSpPr>
            <a:spLocks noChangeArrowheads="1"/>
          </p:cNvSpPr>
          <p:nvPr/>
        </p:nvSpPr>
        <p:spPr bwMode="auto">
          <a:xfrm>
            <a:off x="9309100" y="4227513"/>
            <a:ext cx="2698750" cy="200025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2400" b="0" dirty="0">
                <a:solidFill>
                  <a:srgbClr val="002060"/>
                </a:solidFill>
                <a:latin typeface="Calibri" panose="020F0502020204030204" pitchFamily="34" charset="0"/>
                <a:cs typeface="Calibri" panose="020F0502020204030204" pitchFamily="34" charset="0"/>
              </a:rPr>
              <a:t>Psychosocial assessment may reduce the risk of repeat self-harm by </a:t>
            </a:r>
            <a:r>
              <a:rPr lang="en-GB" altLang="en-US" sz="2800" dirty="0">
                <a:solidFill>
                  <a:srgbClr val="0070C0"/>
                </a:solidFill>
                <a:latin typeface="Calibri" panose="020F0502020204030204" pitchFamily="34" charset="0"/>
                <a:cs typeface="Calibri" panose="020F0502020204030204" pitchFamily="34" charset="0"/>
              </a:rPr>
              <a:t>40%  </a:t>
            </a:r>
            <a:endParaRPr lang="en-GB" altLang="en-US" sz="3200" dirty="0">
              <a:solidFill>
                <a:srgbClr val="0070C0"/>
              </a:solidFill>
              <a:latin typeface="Calibri" panose="020F0502020204030204" pitchFamily="34" charset="0"/>
              <a:cs typeface="Calibri" panose="020F0502020204030204" pitchFamily="34" charset="0"/>
            </a:endParaRPr>
          </a:p>
        </p:txBody>
      </p:sp>
      <p:sp>
        <p:nvSpPr>
          <p:cNvPr id="141317" name="TextBox 15">
            <a:extLst>
              <a:ext uri="{FF2B5EF4-FFF2-40B4-BE49-F238E27FC236}">
                <a16:creationId xmlns:a16="http://schemas.microsoft.com/office/drawing/2014/main" id="{01561DBA-F29A-8366-0627-DD84851E313C}"/>
              </a:ext>
            </a:extLst>
          </p:cNvPr>
          <p:cNvSpPr txBox="1">
            <a:spLocks noChangeArrowheads="1"/>
          </p:cNvSpPr>
          <p:nvPr/>
        </p:nvSpPr>
        <p:spPr bwMode="auto">
          <a:xfrm>
            <a:off x="8413750" y="6529388"/>
            <a:ext cx="5181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900" b="0">
                <a:solidFill>
                  <a:srgbClr val="B3B3B3"/>
                </a:solidFill>
                <a:latin typeface="Calibri" panose="020F0502020204030204" pitchFamily="34" charset="0"/>
                <a:cs typeface="Calibri" panose="020F0502020204030204" pitchFamily="34" charset="0"/>
              </a:rPr>
              <a:t>Source: Kapur et al (2013) </a:t>
            </a:r>
            <a:r>
              <a:rPr lang="en-GB" altLang="en-US" sz="900" b="0">
                <a:solidFill>
                  <a:srgbClr val="B3B3B3"/>
                </a:solidFill>
                <a:latin typeface="Calibri" panose="020F0502020204030204" pitchFamily="34" charset="0"/>
                <a:cs typeface="Calibri" panose="020F0502020204030204" pitchFamily="34" charset="0"/>
                <a:hlinkClick r:id="rId3"/>
              </a:rPr>
              <a:t>https://doi.org/10.1371/journal.pone.0070434</a:t>
            </a:r>
            <a:r>
              <a:rPr lang="en-GB" altLang="en-US" sz="900" b="0">
                <a:solidFill>
                  <a:srgbClr val="B3B3B3"/>
                </a:solidFill>
                <a:latin typeface="Calibri" panose="020F0502020204030204" pitchFamily="34" charset="0"/>
                <a:cs typeface="Calibri" panose="020F0502020204030204" pitchFamily="34" charset="0"/>
              </a:rPr>
              <a:t> </a:t>
            </a:r>
          </a:p>
        </p:txBody>
      </p:sp>
      <p:pic>
        <p:nvPicPr>
          <p:cNvPr id="141318" name="Picture 1">
            <a:extLst>
              <a:ext uri="{FF2B5EF4-FFF2-40B4-BE49-F238E27FC236}">
                <a16:creationId xmlns:a16="http://schemas.microsoft.com/office/drawing/2014/main" id="{7609C3FC-634B-58F1-5C42-64D3FF98F0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150" y="1293813"/>
            <a:ext cx="8961438"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a:ext uri="{FF2B5EF4-FFF2-40B4-BE49-F238E27FC236}">
                <a16:creationId xmlns:a16="http://schemas.microsoft.com/office/drawing/2014/main" id="{21C46612-EB18-6C88-583A-144350B38BED}"/>
              </a:ext>
            </a:extLst>
          </p:cNvPr>
          <p:cNvSpPr txBox="1">
            <a:spLocks noChangeArrowheads="1"/>
          </p:cNvSpPr>
          <p:nvPr/>
        </p:nvSpPr>
        <p:spPr bwMode="auto">
          <a:xfrm>
            <a:off x="1936750" y="4945063"/>
            <a:ext cx="5740400" cy="1814512"/>
          </a:xfrm>
          <a:prstGeom prst="rect">
            <a:avLst/>
          </a:prstGeom>
          <a:solidFill>
            <a:srgbClr val="FFFFCC"/>
          </a:solidFill>
          <a:ln w="9525">
            <a:solidFill>
              <a:sysClr val="windowText" lastClr="000000"/>
            </a:solidFill>
            <a:miter lim="800000"/>
            <a:headEnd/>
            <a:tailEnd/>
          </a:ln>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defRPr/>
            </a:pPr>
            <a:r>
              <a:rPr lang="en-GB" altLang="en-US" sz="2800" b="0" kern="0" dirty="0">
                <a:solidFill>
                  <a:srgbClr val="000000"/>
                </a:solidFill>
                <a:latin typeface="Calibri" panose="020F0502020204030204"/>
              </a:rPr>
              <a:t>Don’t delay</a:t>
            </a:r>
          </a:p>
          <a:p>
            <a:pPr eaLnBrk="1" fontAlgn="auto" hangingPunct="1">
              <a:spcBef>
                <a:spcPct val="0"/>
              </a:spcBef>
              <a:spcAft>
                <a:spcPts val="0"/>
              </a:spcAft>
              <a:defRPr/>
            </a:pPr>
            <a:r>
              <a:rPr lang="en-GB" altLang="en-US" sz="2800" b="0" kern="0" dirty="0">
                <a:solidFill>
                  <a:srgbClr val="000000"/>
                </a:solidFill>
                <a:latin typeface="Calibri" panose="020F0502020204030204"/>
              </a:rPr>
              <a:t>Take into account needs and preferences</a:t>
            </a:r>
          </a:p>
          <a:p>
            <a:pPr eaLnBrk="1" fontAlgn="auto" hangingPunct="1">
              <a:spcBef>
                <a:spcPct val="0"/>
              </a:spcBef>
              <a:spcAft>
                <a:spcPts val="0"/>
              </a:spcAft>
              <a:defRPr/>
            </a:pPr>
            <a:r>
              <a:rPr lang="en-GB" altLang="en-US" sz="2800" b="0" kern="0" dirty="0">
                <a:solidFill>
                  <a:srgbClr val="000000"/>
                </a:solidFill>
                <a:latin typeface="Calibri" panose="020F0502020204030204"/>
              </a:rPr>
              <a:t>Private designated area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Dysfunctional family - Wikipedia">
            <a:extLst>
              <a:ext uri="{FF2B5EF4-FFF2-40B4-BE49-F238E27FC236}">
                <a16:creationId xmlns:a16="http://schemas.microsoft.com/office/drawing/2014/main" id="{14707622-3F7B-2CD0-B81F-60FB16319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1284288"/>
            <a:ext cx="327660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D5571715-A60A-123F-F84B-51810494DDC2}"/>
              </a:ext>
            </a:extLst>
          </p:cNvPr>
          <p:cNvSpPr txBox="1">
            <a:spLocks noChangeArrowheads="1"/>
          </p:cNvSpPr>
          <p:nvPr/>
        </p:nvSpPr>
        <p:spPr bwMode="auto">
          <a:xfrm>
            <a:off x="3932238" y="252413"/>
            <a:ext cx="4587875" cy="542925"/>
          </a:xfrm>
          <a:prstGeom prst="rect">
            <a:avLst/>
          </a:prstGeom>
          <a:noFill/>
          <a:ln>
            <a:noFill/>
          </a:ln>
        </p:spPr>
        <p:txBody>
          <a:bodyPr anchor="ct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defRPr>
            </a:lvl2pPr>
            <a:lvl3pPr algn="l" rtl="0" eaLnBrk="0" fontAlgn="base" hangingPunct="0">
              <a:spcBef>
                <a:spcPct val="0"/>
              </a:spcBef>
              <a:spcAft>
                <a:spcPct val="0"/>
              </a:spcAft>
              <a:defRPr sz="2400">
                <a:solidFill>
                  <a:schemeClr val="tx1"/>
                </a:solidFill>
                <a:latin typeface="Arial" charset="0"/>
              </a:defRPr>
            </a:lvl3pPr>
            <a:lvl4pPr algn="l" rtl="0" eaLnBrk="0" fontAlgn="base" hangingPunct="0">
              <a:spcBef>
                <a:spcPct val="0"/>
              </a:spcBef>
              <a:spcAft>
                <a:spcPct val="0"/>
              </a:spcAft>
              <a:defRPr sz="2400">
                <a:solidFill>
                  <a:schemeClr val="tx1"/>
                </a:solidFill>
                <a:latin typeface="Arial" charset="0"/>
              </a:defRPr>
            </a:lvl4pPr>
            <a:lvl5pPr algn="l" rtl="0" eaLnBrk="0" fontAlgn="base" hangingPunct="0">
              <a:spcBef>
                <a:spcPct val="0"/>
              </a:spcBef>
              <a:spcAft>
                <a:spcPct val="0"/>
              </a:spcAft>
              <a:defRPr sz="2400">
                <a:solidFill>
                  <a:schemeClr val="tx1"/>
                </a:solidFill>
                <a:latin typeface="Arial" charset="0"/>
              </a:defRPr>
            </a:lvl5pPr>
            <a:lvl6pPr marL="457200" algn="l" rtl="0" fontAlgn="base">
              <a:spcBef>
                <a:spcPct val="0"/>
              </a:spcBef>
              <a:spcAft>
                <a:spcPct val="0"/>
              </a:spcAft>
              <a:defRPr sz="2400">
                <a:solidFill>
                  <a:srgbClr val="1D0E82"/>
                </a:solidFill>
                <a:latin typeface="Arial" charset="0"/>
              </a:defRPr>
            </a:lvl6pPr>
            <a:lvl7pPr marL="914400" algn="l" rtl="0" fontAlgn="base">
              <a:spcBef>
                <a:spcPct val="0"/>
              </a:spcBef>
              <a:spcAft>
                <a:spcPct val="0"/>
              </a:spcAft>
              <a:defRPr sz="2400">
                <a:solidFill>
                  <a:srgbClr val="1D0E82"/>
                </a:solidFill>
                <a:latin typeface="Arial" charset="0"/>
              </a:defRPr>
            </a:lvl7pPr>
            <a:lvl8pPr marL="1371600" algn="l" rtl="0" fontAlgn="base">
              <a:spcBef>
                <a:spcPct val="0"/>
              </a:spcBef>
              <a:spcAft>
                <a:spcPct val="0"/>
              </a:spcAft>
              <a:defRPr sz="2400">
                <a:solidFill>
                  <a:srgbClr val="1D0E82"/>
                </a:solidFill>
                <a:latin typeface="Arial" charset="0"/>
              </a:defRPr>
            </a:lvl8pPr>
            <a:lvl9pPr marL="1828800" algn="l" rtl="0" fontAlgn="base">
              <a:spcBef>
                <a:spcPct val="0"/>
              </a:spcBef>
              <a:spcAft>
                <a:spcPct val="0"/>
              </a:spcAft>
              <a:defRPr sz="2400">
                <a:solidFill>
                  <a:srgbClr val="1D0E82"/>
                </a:solidFill>
                <a:latin typeface="Arial" charset="0"/>
              </a:defRPr>
            </a:lvl9pPr>
          </a:lstStyle>
          <a:p>
            <a:pPr algn="ctr">
              <a:defRPr/>
            </a:pPr>
            <a:r>
              <a:rPr lang="en-GB" altLang="en-US" sz="3200" kern="0" dirty="0">
                <a:solidFill>
                  <a:prstClr val="white"/>
                </a:solidFill>
                <a:latin typeface="Calibri" panose="020F0502020204030204"/>
              </a:rPr>
              <a:t>Family involvement</a:t>
            </a:r>
            <a:endParaRPr lang="en-GB" altLang="en-US" sz="3200" b="0" kern="0" dirty="0">
              <a:solidFill>
                <a:prstClr val="white"/>
              </a:solidFill>
              <a:latin typeface="Calibri" panose="020F0502020204030204"/>
            </a:endParaRPr>
          </a:p>
        </p:txBody>
      </p:sp>
      <p:pic>
        <p:nvPicPr>
          <p:cNvPr id="142340" name="Picture 2">
            <a:extLst>
              <a:ext uri="{FF2B5EF4-FFF2-40B4-BE49-F238E27FC236}">
                <a16:creationId xmlns:a16="http://schemas.microsoft.com/office/drawing/2014/main" id="{164E9B97-D65F-6A92-7D10-219DBEB1D9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3588" y="4260850"/>
            <a:ext cx="22098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Rectangle 6">
            <a:extLst>
              <a:ext uri="{FF2B5EF4-FFF2-40B4-BE49-F238E27FC236}">
                <a16:creationId xmlns:a16="http://schemas.microsoft.com/office/drawing/2014/main" id="{F85DD520-F4EE-CA9E-9735-622C8516A3B5}"/>
              </a:ext>
            </a:extLst>
          </p:cNvPr>
          <p:cNvSpPr>
            <a:spLocks noChangeArrowheads="1"/>
          </p:cNvSpPr>
          <p:nvPr/>
        </p:nvSpPr>
        <p:spPr bwMode="auto">
          <a:xfrm>
            <a:off x="5715000" y="5272088"/>
            <a:ext cx="5753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3600" b="1">
                <a:solidFill>
                  <a:schemeClr val="tx1"/>
                </a:solidFill>
                <a:latin typeface="Arial" panose="020B0604020202020204" pitchFamily="34" charset="0"/>
              </a:defRPr>
            </a:lvl1pPr>
            <a:lvl2pPr marL="742950" indent="-285750" defTabSz="457200">
              <a:defRPr sz="3600" b="1">
                <a:solidFill>
                  <a:schemeClr val="tx1"/>
                </a:solidFill>
                <a:latin typeface="Arial" panose="020B0604020202020204" pitchFamily="34" charset="0"/>
              </a:defRPr>
            </a:lvl2pPr>
            <a:lvl3pPr marL="1143000" indent="-228600" defTabSz="457200">
              <a:defRPr sz="3600" b="1">
                <a:solidFill>
                  <a:schemeClr val="tx1"/>
                </a:solidFill>
                <a:latin typeface="Arial" panose="020B0604020202020204" pitchFamily="34" charset="0"/>
              </a:defRPr>
            </a:lvl3pPr>
            <a:lvl4pPr marL="1600200" indent="-228600" defTabSz="457200">
              <a:defRPr sz="3600" b="1">
                <a:solidFill>
                  <a:schemeClr val="tx1"/>
                </a:solidFill>
                <a:latin typeface="Arial" panose="020B0604020202020204" pitchFamily="34" charset="0"/>
              </a:defRPr>
            </a:lvl4pPr>
            <a:lvl5pPr marL="2057400" indent="-228600" defTabSz="457200">
              <a:defRPr sz="3600" b="1">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400" b="0">
                <a:solidFill>
                  <a:srgbClr val="000000"/>
                </a:solidFill>
                <a:hlinkClick r:id="rId4"/>
              </a:rPr>
              <a:t>https://assets.publishing.service.gov.uk/government/uploads/system/uploads/attachment_data/file/1013010/zero-suicide-alliance-share.pdf</a:t>
            </a:r>
            <a:r>
              <a:rPr lang="en-GB" altLang="en-US" sz="1400" b="0">
                <a:solidFill>
                  <a:srgbClr val="000000"/>
                </a:solidFill>
              </a:rPr>
              <a:t> </a:t>
            </a:r>
          </a:p>
        </p:txBody>
      </p:sp>
      <p:pic>
        <p:nvPicPr>
          <p:cNvPr id="142342" name="Picture 2">
            <a:extLst>
              <a:ext uri="{FF2B5EF4-FFF2-40B4-BE49-F238E27FC236}">
                <a16:creationId xmlns:a16="http://schemas.microsoft.com/office/drawing/2014/main" id="{01406E18-0E47-CFE8-5B1B-DA1C79B1D7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59150" y="1284288"/>
            <a:ext cx="8748713"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807F39A6-4F40-EC26-58BE-0FE1085E95E5}"/>
              </a:ext>
            </a:extLst>
          </p:cNvPr>
          <p:cNvSpPr>
            <a:spLocks noGrp="1" noChangeArrowheads="1"/>
          </p:cNvSpPr>
          <p:nvPr>
            <p:ph type="body" idx="1"/>
          </p:nvPr>
        </p:nvSpPr>
        <p:spPr>
          <a:xfrm>
            <a:off x="1973263" y="1697038"/>
            <a:ext cx="8280400" cy="4467225"/>
          </a:xfrm>
        </p:spPr>
        <p:txBody>
          <a:bodyPr/>
          <a:lstStyle/>
          <a:p>
            <a:pPr marL="536575" lvl="1" indent="0">
              <a:spcBef>
                <a:spcPts val="0"/>
              </a:spcBef>
              <a:buFontTx/>
              <a:buNone/>
              <a:defRPr/>
            </a:pPr>
            <a:endParaRPr lang="en-GB" dirty="0"/>
          </a:p>
          <a:p>
            <a:pPr marL="536575" lvl="1" indent="0">
              <a:spcBef>
                <a:spcPts val="0"/>
              </a:spcBef>
              <a:buFontTx/>
              <a:buNone/>
              <a:defRPr/>
            </a:pPr>
            <a:endParaRPr lang="en-GB" dirty="0"/>
          </a:p>
          <a:p>
            <a:pPr marL="1073150" lvl="1" indent="-354013">
              <a:spcBef>
                <a:spcPts val="0"/>
              </a:spcBef>
              <a:buFontTx/>
              <a:buNone/>
              <a:defRPr/>
            </a:pPr>
            <a:endParaRPr lang="en-GB" dirty="0"/>
          </a:p>
          <a:p>
            <a:pPr marL="622300" lvl="1" indent="-266700" eaLnBrk="1" hangingPunct="1">
              <a:buFontTx/>
              <a:buNone/>
              <a:defRPr/>
            </a:pPr>
            <a:endParaRPr lang="en-GB" dirty="0"/>
          </a:p>
        </p:txBody>
      </p:sp>
      <p:sp>
        <p:nvSpPr>
          <p:cNvPr id="94211" name="Rectangle 5">
            <a:extLst>
              <a:ext uri="{FF2B5EF4-FFF2-40B4-BE49-F238E27FC236}">
                <a16:creationId xmlns:a16="http://schemas.microsoft.com/office/drawing/2014/main" id="{19B10EF2-EF01-2AA8-F6BA-FD2642D16C85}"/>
              </a:ext>
            </a:extLst>
          </p:cNvPr>
          <p:cNvSpPr>
            <a:spLocks noGrp="1" noChangeArrowheads="1"/>
          </p:cNvSpPr>
          <p:nvPr>
            <p:ph type="title"/>
          </p:nvPr>
        </p:nvSpPr>
        <p:spPr>
          <a:xfrm>
            <a:off x="2630488" y="222250"/>
            <a:ext cx="7200900" cy="1009650"/>
          </a:xfrm>
        </p:spPr>
        <p:txBody>
          <a:bodyPr/>
          <a:lstStyle/>
          <a:p>
            <a:pPr algn="ctr" eaLnBrk="1" hangingPunct="1">
              <a:defRPr/>
            </a:pPr>
            <a:r>
              <a:rPr lang="en-GB" altLang="en-US" sz="3200" b="1" dirty="0">
                <a:solidFill>
                  <a:schemeClr val="bg1"/>
                </a:solidFill>
                <a:latin typeface="+mn-lt"/>
              </a:rPr>
              <a:t>Risk assessment</a:t>
            </a:r>
          </a:p>
        </p:txBody>
      </p:sp>
      <p:pic>
        <p:nvPicPr>
          <p:cNvPr id="143364" name="Picture 1">
            <a:extLst>
              <a:ext uri="{FF2B5EF4-FFF2-40B4-BE49-F238E27FC236}">
                <a16:creationId xmlns:a16="http://schemas.microsoft.com/office/drawing/2014/main" id="{3AA8AE7B-6D7E-BD0D-F627-F5BD49A03D8C}"/>
              </a:ext>
            </a:extLst>
          </p:cNvPr>
          <p:cNvPicPr>
            <a:picLocks noChangeAspect="1"/>
          </p:cNvPicPr>
          <p:nvPr/>
        </p:nvPicPr>
        <p:blipFill>
          <a:blip r:embed="rId3">
            <a:extLst>
              <a:ext uri="{28A0092B-C50C-407E-A947-70E740481C1C}">
                <a14:useLocalDpi xmlns:a14="http://schemas.microsoft.com/office/drawing/2010/main" val="0"/>
              </a:ext>
            </a:extLst>
          </a:blip>
          <a:srcRect r="-4407"/>
          <a:stretch>
            <a:fillRect/>
          </a:stretch>
        </p:blipFill>
        <p:spPr bwMode="auto">
          <a:xfrm>
            <a:off x="619125" y="1697038"/>
            <a:ext cx="4305300"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3">
            <a:extLst>
              <a:ext uri="{FF2B5EF4-FFF2-40B4-BE49-F238E27FC236}">
                <a16:creationId xmlns:a16="http://schemas.microsoft.com/office/drawing/2014/main" id="{BEAA0BE0-F3F8-83B3-F865-EC870A6F4E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4625" y="1798638"/>
            <a:ext cx="6683375"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1530F27F-ECE7-6709-D1E4-23C6A84260B3}"/>
              </a:ext>
            </a:extLst>
          </p:cNvPr>
          <p:cNvSpPr>
            <a:spLocks noGrp="1" noChangeArrowheads="1"/>
          </p:cNvSpPr>
          <p:nvPr>
            <p:ph type="title"/>
          </p:nvPr>
        </p:nvSpPr>
        <p:spPr>
          <a:xfrm>
            <a:off x="3981450" y="2019300"/>
            <a:ext cx="6337300" cy="407988"/>
          </a:xfrm>
        </p:spPr>
        <p:txBody>
          <a:bodyPr/>
          <a:lstStyle/>
          <a:p>
            <a:pPr eaLnBrk="1" hangingPunct="1"/>
            <a:r>
              <a:rPr lang="en-GB" altLang="en-US" sz="2400" b="1"/>
              <a:t>Assessment of risk following self-harm</a:t>
            </a:r>
          </a:p>
        </p:txBody>
      </p:sp>
      <p:sp>
        <p:nvSpPr>
          <p:cNvPr id="145411" name="Rectangle 3">
            <a:extLst>
              <a:ext uri="{FF2B5EF4-FFF2-40B4-BE49-F238E27FC236}">
                <a16:creationId xmlns:a16="http://schemas.microsoft.com/office/drawing/2014/main" id="{A0686731-ED96-1DA0-227D-96997EF793E0}"/>
              </a:ext>
            </a:extLst>
          </p:cNvPr>
          <p:cNvSpPr>
            <a:spLocks noGrp="1" noChangeArrowheads="1"/>
          </p:cNvSpPr>
          <p:nvPr>
            <p:ph type="body" idx="1"/>
          </p:nvPr>
        </p:nvSpPr>
        <p:spPr>
          <a:xfrm>
            <a:off x="3657600" y="2320925"/>
            <a:ext cx="8066088" cy="3644900"/>
          </a:xfrm>
        </p:spPr>
        <p:txBody>
          <a:bodyPr/>
          <a:lstStyle/>
          <a:p>
            <a:pPr eaLnBrk="1" hangingPunct="1">
              <a:buFontTx/>
              <a:buNone/>
            </a:pPr>
            <a:endParaRPr lang="en-GB" altLang="en-US" b="1"/>
          </a:p>
          <a:p>
            <a:pPr eaLnBrk="1" hangingPunct="1">
              <a:buFontTx/>
              <a:buNone/>
            </a:pPr>
            <a:r>
              <a:rPr lang="en-GB" altLang="en-US" b="1"/>
              <a:t>Risk (N)		n(%) repeating </a:t>
            </a:r>
          </a:p>
          <a:p>
            <a:pPr eaLnBrk="1" hangingPunct="1">
              <a:buFontTx/>
              <a:buNone/>
            </a:pPr>
            <a:endParaRPr lang="en-GB" altLang="en-US" sz="2000"/>
          </a:p>
          <a:p>
            <a:pPr eaLnBrk="1" hangingPunct="1">
              <a:buFontTx/>
              <a:buNone/>
            </a:pPr>
            <a:r>
              <a:rPr lang="en-GB" altLang="en-US" sz="2400"/>
              <a:t>Low (1721)		165(9.6)</a:t>
            </a:r>
          </a:p>
          <a:p>
            <a:pPr eaLnBrk="1" hangingPunct="1">
              <a:buFontTx/>
              <a:buNone/>
            </a:pPr>
            <a:r>
              <a:rPr lang="en-GB" altLang="en-US" sz="2400"/>
              <a:t>Moderate(1738)	288 (16.6)</a:t>
            </a:r>
          </a:p>
          <a:p>
            <a:pPr eaLnBrk="1" hangingPunct="1">
              <a:buFontTx/>
              <a:buNone/>
            </a:pPr>
            <a:r>
              <a:rPr lang="en-GB" altLang="en-US" sz="2400"/>
              <a:t>High (369)		95(25.7)</a:t>
            </a:r>
          </a:p>
          <a:p>
            <a:pPr eaLnBrk="1" hangingPunct="1">
              <a:buFontTx/>
              <a:buNone/>
            </a:pPr>
            <a:r>
              <a:rPr lang="en-GB" altLang="en-US" sz="2400"/>
              <a:t>		</a:t>
            </a:r>
          </a:p>
        </p:txBody>
      </p:sp>
      <p:sp>
        <p:nvSpPr>
          <p:cNvPr id="145412" name="Line 4">
            <a:extLst>
              <a:ext uri="{FF2B5EF4-FFF2-40B4-BE49-F238E27FC236}">
                <a16:creationId xmlns:a16="http://schemas.microsoft.com/office/drawing/2014/main" id="{B3F15DB3-AE96-3371-DEA2-300E58C97771}"/>
              </a:ext>
            </a:extLst>
          </p:cNvPr>
          <p:cNvSpPr>
            <a:spLocks noChangeShapeType="1"/>
          </p:cNvSpPr>
          <p:nvPr/>
        </p:nvSpPr>
        <p:spPr bwMode="auto">
          <a:xfrm flipV="1">
            <a:off x="3657600" y="2882900"/>
            <a:ext cx="6122988" cy="15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45413" name="Line 5">
            <a:extLst>
              <a:ext uri="{FF2B5EF4-FFF2-40B4-BE49-F238E27FC236}">
                <a16:creationId xmlns:a16="http://schemas.microsoft.com/office/drawing/2014/main" id="{2FF1805C-B08C-4994-E8E8-A9A2FA36BE66}"/>
              </a:ext>
            </a:extLst>
          </p:cNvPr>
          <p:cNvSpPr>
            <a:spLocks noChangeShapeType="1"/>
          </p:cNvSpPr>
          <p:nvPr/>
        </p:nvSpPr>
        <p:spPr bwMode="auto">
          <a:xfrm flipV="1">
            <a:off x="3752850" y="3649663"/>
            <a:ext cx="6140450" cy="7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cxnSp>
        <p:nvCxnSpPr>
          <p:cNvPr id="145414" name="Straight Connector 8">
            <a:extLst>
              <a:ext uri="{FF2B5EF4-FFF2-40B4-BE49-F238E27FC236}">
                <a16:creationId xmlns:a16="http://schemas.microsoft.com/office/drawing/2014/main" id="{57379B85-9B17-8A9B-6939-2333C38B5535}"/>
              </a:ext>
            </a:extLst>
          </p:cNvPr>
          <p:cNvCxnSpPr>
            <a:cxnSpLocks noChangeShapeType="1"/>
          </p:cNvCxnSpPr>
          <p:nvPr/>
        </p:nvCxnSpPr>
        <p:spPr bwMode="auto">
          <a:xfrm>
            <a:off x="3752850" y="5305425"/>
            <a:ext cx="6053138" cy="95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5415" name="TextBox 5">
            <a:extLst>
              <a:ext uri="{FF2B5EF4-FFF2-40B4-BE49-F238E27FC236}">
                <a16:creationId xmlns:a16="http://schemas.microsoft.com/office/drawing/2014/main" id="{70B10640-1828-173A-3E50-E91374004BB8}"/>
              </a:ext>
            </a:extLst>
          </p:cNvPr>
          <p:cNvSpPr txBox="1">
            <a:spLocks noChangeArrowheads="1"/>
          </p:cNvSpPr>
          <p:nvPr/>
        </p:nvSpPr>
        <p:spPr bwMode="auto">
          <a:xfrm>
            <a:off x="6553200" y="565785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r" eaLnBrk="1" hangingPunct="1">
              <a:spcBef>
                <a:spcPct val="0"/>
              </a:spcBef>
              <a:buFontTx/>
              <a:buNone/>
            </a:pPr>
            <a:r>
              <a:rPr lang="en-GB" altLang="en-US" sz="1400" i="1">
                <a:solidFill>
                  <a:srgbClr val="000000"/>
                </a:solidFill>
                <a:cs typeface="Arial" panose="020B0604020202020204" pitchFamily="34" charset="0"/>
              </a:rPr>
              <a:t>(Kapur et al BMJ 2005)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44D3E4DC-8E24-A5C8-7705-B4B21C108DE3}"/>
              </a:ext>
            </a:extLst>
          </p:cNvPr>
          <p:cNvSpPr>
            <a:spLocks noGrp="1" noChangeArrowheads="1"/>
          </p:cNvSpPr>
          <p:nvPr>
            <p:ph type="title"/>
          </p:nvPr>
        </p:nvSpPr>
        <p:spPr>
          <a:xfrm>
            <a:off x="3981450" y="2019300"/>
            <a:ext cx="6337300" cy="407988"/>
          </a:xfrm>
        </p:spPr>
        <p:txBody>
          <a:bodyPr/>
          <a:lstStyle/>
          <a:p>
            <a:pPr eaLnBrk="1" hangingPunct="1"/>
            <a:r>
              <a:rPr lang="en-GB" altLang="en-US" sz="2400" b="1"/>
              <a:t>Assessment of risk following self-harm</a:t>
            </a:r>
          </a:p>
        </p:txBody>
      </p:sp>
      <p:sp>
        <p:nvSpPr>
          <p:cNvPr id="146435" name="Rectangle 3">
            <a:extLst>
              <a:ext uri="{FF2B5EF4-FFF2-40B4-BE49-F238E27FC236}">
                <a16:creationId xmlns:a16="http://schemas.microsoft.com/office/drawing/2014/main" id="{248D6F61-023E-8761-8D20-F916EA152B5C}"/>
              </a:ext>
            </a:extLst>
          </p:cNvPr>
          <p:cNvSpPr>
            <a:spLocks noGrp="1" noChangeArrowheads="1"/>
          </p:cNvSpPr>
          <p:nvPr>
            <p:ph type="body" idx="1"/>
          </p:nvPr>
        </p:nvSpPr>
        <p:spPr/>
        <p:txBody>
          <a:bodyPr/>
          <a:lstStyle/>
          <a:p>
            <a:pPr eaLnBrk="1" hangingPunct="1">
              <a:buFontTx/>
              <a:buNone/>
            </a:pPr>
            <a:endParaRPr lang="en-GB" altLang="en-US" b="1"/>
          </a:p>
          <a:p>
            <a:pPr eaLnBrk="1" hangingPunct="1">
              <a:buFontTx/>
              <a:buNone/>
            </a:pPr>
            <a:r>
              <a:rPr lang="en-GB" altLang="en-US" b="1"/>
              <a:t>Risk (N)		n(%) repeating </a:t>
            </a:r>
          </a:p>
          <a:p>
            <a:pPr eaLnBrk="1" hangingPunct="1">
              <a:buFontTx/>
              <a:buNone/>
            </a:pPr>
            <a:endParaRPr lang="en-GB" altLang="en-US" sz="2000"/>
          </a:p>
          <a:p>
            <a:pPr eaLnBrk="1" hangingPunct="1">
              <a:buFontTx/>
              <a:buNone/>
            </a:pPr>
            <a:r>
              <a:rPr lang="en-GB" altLang="en-US" sz="2400"/>
              <a:t>Low (1721)		165(9.6)</a:t>
            </a:r>
          </a:p>
          <a:p>
            <a:pPr eaLnBrk="1" hangingPunct="1">
              <a:buFontTx/>
              <a:buNone/>
            </a:pPr>
            <a:r>
              <a:rPr lang="en-GB" altLang="en-US" sz="2400"/>
              <a:t>Moderate(1738)	288 (16.6)</a:t>
            </a:r>
          </a:p>
          <a:p>
            <a:pPr eaLnBrk="1" hangingPunct="1">
              <a:buFontTx/>
              <a:buNone/>
            </a:pPr>
            <a:r>
              <a:rPr lang="en-GB" altLang="en-US" sz="2400"/>
              <a:t>High (369)		95(25.7)</a:t>
            </a:r>
          </a:p>
          <a:p>
            <a:pPr eaLnBrk="1" hangingPunct="1">
              <a:buFontTx/>
              <a:buNone/>
            </a:pPr>
            <a:r>
              <a:rPr lang="en-GB" altLang="en-US" sz="2400"/>
              <a:t>		</a:t>
            </a:r>
          </a:p>
        </p:txBody>
      </p:sp>
      <p:sp>
        <p:nvSpPr>
          <p:cNvPr id="146436" name="Line 4">
            <a:extLst>
              <a:ext uri="{FF2B5EF4-FFF2-40B4-BE49-F238E27FC236}">
                <a16:creationId xmlns:a16="http://schemas.microsoft.com/office/drawing/2014/main" id="{28EAAD8C-72F1-0958-A399-742E685FA58D}"/>
              </a:ext>
            </a:extLst>
          </p:cNvPr>
          <p:cNvSpPr>
            <a:spLocks noChangeShapeType="1"/>
          </p:cNvSpPr>
          <p:nvPr/>
        </p:nvSpPr>
        <p:spPr bwMode="auto">
          <a:xfrm>
            <a:off x="3725863" y="2873375"/>
            <a:ext cx="6054725" cy="9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46437" name="Line 5">
            <a:extLst>
              <a:ext uri="{FF2B5EF4-FFF2-40B4-BE49-F238E27FC236}">
                <a16:creationId xmlns:a16="http://schemas.microsoft.com/office/drawing/2014/main" id="{8A2C8734-215C-EA15-99E2-42F49CAB5E69}"/>
              </a:ext>
            </a:extLst>
          </p:cNvPr>
          <p:cNvSpPr>
            <a:spLocks noChangeShapeType="1"/>
          </p:cNvSpPr>
          <p:nvPr/>
        </p:nvSpPr>
        <p:spPr bwMode="auto">
          <a:xfrm>
            <a:off x="3725863" y="3632200"/>
            <a:ext cx="6167437" cy="17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cxnSp>
        <p:nvCxnSpPr>
          <p:cNvPr id="146438" name="Straight Connector 8">
            <a:extLst>
              <a:ext uri="{FF2B5EF4-FFF2-40B4-BE49-F238E27FC236}">
                <a16:creationId xmlns:a16="http://schemas.microsoft.com/office/drawing/2014/main" id="{E1BC7076-E3A6-4CA6-9347-8197AB16DD91}"/>
              </a:ext>
            </a:extLst>
          </p:cNvPr>
          <p:cNvCxnSpPr>
            <a:cxnSpLocks noChangeShapeType="1"/>
          </p:cNvCxnSpPr>
          <p:nvPr/>
        </p:nvCxnSpPr>
        <p:spPr bwMode="auto">
          <a:xfrm flipV="1">
            <a:off x="3803650" y="5314950"/>
            <a:ext cx="6002338" cy="25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6439" name="TextBox 5">
            <a:extLst>
              <a:ext uri="{FF2B5EF4-FFF2-40B4-BE49-F238E27FC236}">
                <a16:creationId xmlns:a16="http://schemas.microsoft.com/office/drawing/2014/main" id="{4EFC23E4-2B93-995F-B943-A2D10D72AB36}"/>
              </a:ext>
            </a:extLst>
          </p:cNvPr>
          <p:cNvSpPr txBox="1">
            <a:spLocks noChangeArrowheads="1"/>
          </p:cNvSpPr>
          <p:nvPr/>
        </p:nvSpPr>
        <p:spPr bwMode="auto">
          <a:xfrm>
            <a:off x="6553200" y="565785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r" eaLnBrk="1" hangingPunct="1">
              <a:spcBef>
                <a:spcPct val="0"/>
              </a:spcBef>
              <a:buFontTx/>
              <a:buNone/>
            </a:pPr>
            <a:r>
              <a:rPr lang="en-GB" altLang="en-US" sz="1400" i="1">
                <a:solidFill>
                  <a:srgbClr val="000000"/>
                </a:solidFill>
                <a:cs typeface="Arial" panose="020B0604020202020204" pitchFamily="34" charset="0"/>
              </a:rPr>
              <a:t>(Kapur et al BMJ 2005)</a:t>
            </a:r>
          </a:p>
        </p:txBody>
      </p:sp>
      <p:cxnSp>
        <p:nvCxnSpPr>
          <p:cNvPr id="146440" name="Straight Arrow Connector 2">
            <a:extLst>
              <a:ext uri="{FF2B5EF4-FFF2-40B4-BE49-F238E27FC236}">
                <a16:creationId xmlns:a16="http://schemas.microsoft.com/office/drawing/2014/main" id="{1C1D82A4-DEA6-6AD3-0F69-AF3D24EBAB43}"/>
              </a:ext>
            </a:extLst>
          </p:cNvPr>
          <p:cNvCxnSpPr>
            <a:cxnSpLocks noChangeShapeType="1"/>
          </p:cNvCxnSpPr>
          <p:nvPr/>
        </p:nvCxnSpPr>
        <p:spPr bwMode="auto">
          <a:xfrm>
            <a:off x="3009900" y="4829175"/>
            <a:ext cx="647700" cy="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DADE41CD-D8A7-D8E1-D5F2-782B53061D9D}"/>
              </a:ext>
            </a:extLst>
          </p:cNvPr>
          <p:cNvSpPr>
            <a:spLocks noGrp="1" noChangeArrowheads="1"/>
          </p:cNvSpPr>
          <p:nvPr>
            <p:ph type="title"/>
          </p:nvPr>
        </p:nvSpPr>
        <p:spPr>
          <a:xfrm>
            <a:off x="3981450" y="2019300"/>
            <a:ext cx="6337300" cy="407988"/>
          </a:xfrm>
        </p:spPr>
        <p:txBody>
          <a:bodyPr/>
          <a:lstStyle/>
          <a:p>
            <a:pPr eaLnBrk="1" hangingPunct="1"/>
            <a:r>
              <a:rPr lang="en-GB" altLang="en-US" sz="2400" b="1"/>
              <a:t>Assessment of risk following self-harm</a:t>
            </a:r>
          </a:p>
        </p:txBody>
      </p:sp>
      <p:sp>
        <p:nvSpPr>
          <p:cNvPr id="147459" name="Rectangle 3">
            <a:extLst>
              <a:ext uri="{FF2B5EF4-FFF2-40B4-BE49-F238E27FC236}">
                <a16:creationId xmlns:a16="http://schemas.microsoft.com/office/drawing/2014/main" id="{73E4FCD6-562A-2EB4-758F-1FED5BA119FE}"/>
              </a:ext>
            </a:extLst>
          </p:cNvPr>
          <p:cNvSpPr>
            <a:spLocks noGrp="1" noChangeArrowheads="1"/>
          </p:cNvSpPr>
          <p:nvPr>
            <p:ph type="body" idx="1"/>
          </p:nvPr>
        </p:nvSpPr>
        <p:spPr/>
        <p:txBody>
          <a:bodyPr/>
          <a:lstStyle/>
          <a:p>
            <a:pPr eaLnBrk="1" hangingPunct="1">
              <a:buFontTx/>
              <a:buNone/>
            </a:pPr>
            <a:endParaRPr lang="en-GB" altLang="en-US" b="1"/>
          </a:p>
          <a:p>
            <a:pPr eaLnBrk="1" hangingPunct="1">
              <a:buFontTx/>
              <a:buNone/>
            </a:pPr>
            <a:r>
              <a:rPr lang="en-GB" altLang="en-US" b="1"/>
              <a:t>Risk (N)		n(%) repeating </a:t>
            </a:r>
          </a:p>
          <a:p>
            <a:pPr eaLnBrk="1" hangingPunct="1">
              <a:buFontTx/>
              <a:buNone/>
            </a:pPr>
            <a:endParaRPr lang="en-GB" altLang="en-US" sz="2000"/>
          </a:p>
          <a:p>
            <a:pPr eaLnBrk="1" hangingPunct="1">
              <a:buFontTx/>
              <a:buNone/>
            </a:pPr>
            <a:r>
              <a:rPr lang="en-GB" altLang="en-US" sz="2400"/>
              <a:t>Low (1721)		165(9.6)</a:t>
            </a:r>
          </a:p>
          <a:p>
            <a:pPr eaLnBrk="1" hangingPunct="1">
              <a:buFontTx/>
              <a:buNone/>
            </a:pPr>
            <a:r>
              <a:rPr lang="en-GB" altLang="en-US" sz="2400"/>
              <a:t>Moderate(1738)	288 (16.6)</a:t>
            </a:r>
          </a:p>
          <a:p>
            <a:pPr eaLnBrk="1" hangingPunct="1">
              <a:buFontTx/>
              <a:buNone/>
            </a:pPr>
            <a:r>
              <a:rPr lang="en-GB" altLang="en-US" sz="2400"/>
              <a:t>High (369)		95(25.7)</a:t>
            </a:r>
          </a:p>
          <a:p>
            <a:pPr eaLnBrk="1" hangingPunct="1">
              <a:buFontTx/>
              <a:buNone/>
            </a:pPr>
            <a:r>
              <a:rPr lang="en-GB" altLang="en-US" sz="2400"/>
              <a:t>		</a:t>
            </a:r>
          </a:p>
        </p:txBody>
      </p:sp>
      <p:sp>
        <p:nvSpPr>
          <p:cNvPr id="147460" name="Line 4">
            <a:extLst>
              <a:ext uri="{FF2B5EF4-FFF2-40B4-BE49-F238E27FC236}">
                <a16:creationId xmlns:a16="http://schemas.microsoft.com/office/drawing/2014/main" id="{6192E566-7A91-CE86-1A8F-687127002125}"/>
              </a:ext>
            </a:extLst>
          </p:cNvPr>
          <p:cNvSpPr>
            <a:spLocks noChangeShapeType="1"/>
          </p:cNvSpPr>
          <p:nvPr/>
        </p:nvSpPr>
        <p:spPr bwMode="auto">
          <a:xfrm flipV="1">
            <a:off x="3657600" y="2882900"/>
            <a:ext cx="6122988" cy="6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47461" name="Line 5">
            <a:extLst>
              <a:ext uri="{FF2B5EF4-FFF2-40B4-BE49-F238E27FC236}">
                <a16:creationId xmlns:a16="http://schemas.microsoft.com/office/drawing/2014/main" id="{6F6930F7-4254-CFB0-554D-35148A577D64}"/>
              </a:ext>
            </a:extLst>
          </p:cNvPr>
          <p:cNvSpPr>
            <a:spLocks noChangeShapeType="1"/>
          </p:cNvSpPr>
          <p:nvPr/>
        </p:nvSpPr>
        <p:spPr bwMode="auto">
          <a:xfrm>
            <a:off x="3657600" y="3649663"/>
            <a:ext cx="6235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cxnSp>
        <p:nvCxnSpPr>
          <p:cNvPr id="147462" name="Straight Connector 8">
            <a:extLst>
              <a:ext uri="{FF2B5EF4-FFF2-40B4-BE49-F238E27FC236}">
                <a16:creationId xmlns:a16="http://schemas.microsoft.com/office/drawing/2014/main" id="{3DA95129-8B10-F9C3-DC4E-0FF81FBAC894}"/>
              </a:ext>
            </a:extLst>
          </p:cNvPr>
          <p:cNvCxnSpPr>
            <a:cxnSpLocks noChangeShapeType="1"/>
          </p:cNvCxnSpPr>
          <p:nvPr/>
        </p:nvCxnSpPr>
        <p:spPr bwMode="auto">
          <a:xfrm>
            <a:off x="3657600" y="5259388"/>
            <a:ext cx="6122988" cy="206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7463" name="TextBox 5">
            <a:extLst>
              <a:ext uri="{FF2B5EF4-FFF2-40B4-BE49-F238E27FC236}">
                <a16:creationId xmlns:a16="http://schemas.microsoft.com/office/drawing/2014/main" id="{10E2A576-3DBE-0D27-EC6E-3B443D6CD481}"/>
              </a:ext>
            </a:extLst>
          </p:cNvPr>
          <p:cNvSpPr txBox="1">
            <a:spLocks noChangeArrowheads="1"/>
          </p:cNvSpPr>
          <p:nvPr/>
        </p:nvSpPr>
        <p:spPr bwMode="auto">
          <a:xfrm>
            <a:off x="6553200" y="565785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r" eaLnBrk="1" hangingPunct="1">
              <a:spcBef>
                <a:spcPct val="0"/>
              </a:spcBef>
              <a:buFontTx/>
              <a:buNone/>
            </a:pPr>
            <a:r>
              <a:rPr lang="en-GB" altLang="en-US" sz="1400" i="1">
                <a:solidFill>
                  <a:srgbClr val="000000"/>
                </a:solidFill>
                <a:cs typeface="Arial" panose="020B0604020202020204" pitchFamily="34" charset="0"/>
              </a:rPr>
              <a:t>(Kapur et al BMJ 2005)</a:t>
            </a:r>
          </a:p>
        </p:txBody>
      </p:sp>
      <p:cxnSp>
        <p:nvCxnSpPr>
          <p:cNvPr id="147464" name="Straight Arrow Connector 2">
            <a:extLst>
              <a:ext uri="{FF2B5EF4-FFF2-40B4-BE49-F238E27FC236}">
                <a16:creationId xmlns:a16="http://schemas.microsoft.com/office/drawing/2014/main" id="{A8F75C9A-E9F1-EB4F-9FAE-9DFEA548FD7F}"/>
              </a:ext>
            </a:extLst>
          </p:cNvPr>
          <p:cNvCxnSpPr>
            <a:cxnSpLocks noChangeShapeType="1"/>
          </p:cNvCxnSpPr>
          <p:nvPr/>
        </p:nvCxnSpPr>
        <p:spPr bwMode="auto">
          <a:xfrm>
            <a:off x="3009900" y="4829175"/>
            <a:ext cx="647700" cy="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47465" name="Rectangle 1">
            <a:extLst>
              <a:ext uri="{FF2B5EF4-FFF2-40B4-BE49-F238E27FC236}">
                <a16:creationId xmlns:a16="http://schemas.microsoft.com/office/drawing/2014/main" id="{D5B6B2DF-48DB-9B9C-611D-69E5E202BFB0}"/>
              </a:ext>
            </a:extLst>
          </p:cNvPr>
          <p:cNvSpPr>
            <a:spLocks noChangeArrowheads="1"/>
          </p:cNvSpPr>
          <p:nvPr/>
        </p:nvSpPr>
        <p:spPr bwMode="auto">
          <a:xfrm>
            <a:off x="6467475" y="3751263"/>
            <a:ext cx="722313" cy="8032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US" altLang="en-US" sz="3600">
              <a:solidFill>
                <a:srgbClr val="000000"/>
              </a:solidFill>
              <a:latin typeface="Times New Roman" panose="02020603050405020304" pitchFamily="18"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8A3EBF-3612-D052-9EB0-A8C487FCADB5}"/>
              </a:ext>
            </a:extLst>
          </p:cNvPr>
          <p:cNvSpPr txBox="1">
            <a:spLocks/>
          </p:cNvSpPr>
          <p:nvPr/>
        </p:nvSpPr>
        <p:spPr>
          <a:xfrm>
            <a:off x="-36513" y="265113"/>
            <a:ext cx="12192001" cy="666750"/>
          </a:xfrm>
          <a:prstGeom prst="rect">
            <a:avLst/>
          </a:prstGeom>
        </p:spPr>
        <p:txBody>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defRPr>
            </a:lvl2pPr>
            <a:lvl3pPr algn="l" rtl="0" eaLnBrk="0" fontAlgn="base" hangingPunct="0">
              <a:spcBef>
                <a:spcPct val="0"/>
              </a:spcBef>
              <a:spcAft>
                <a:spcPct val="0"/>
              </a:spcAft>
              <a:defRPr sz="2400">
                <a:solidFill>
                  <a:schemeClr val="tx1"/>
                </a:solidFill>
                <a:latin typeface="Arial" charset="0"/>
              </a:defRPr>
            </a:lvl3pPr>
            <a:lvl4pPr algn="l" rtl="0" eaLnBrk="0" fontAlgn="base" hangingPunct="0">
              <a:spcBef>
                <a:spcPct val="0"/>
              </a:spcBef>
              <a:spcAft>
                <a:spcPct val="0"/>
              </a:spcAft>
              <a:defRPr sz="2400">
                <a:solidFill>
                  <a:schemeClr val="tx1"/>
                </a:solidFill>
                <a:latin typeface="Arial" charset="0"/>
              </a:defRPr>
            </a:lvl4pPr>
            <a:lvl5pPr algn="l" rtl="0" eaLnBrk="0" fontAlgn="base" hangingPunct="0">
              <a:spcBef>
                <a:spcPct val="0"/>
              </a:spcBef>
              <a:spcAft>
                <a:spcPct val="0"/>
              </a:spcAft>
              <a:defRPr sz="2400">
                <a:solidFill>
                  <a:schemeClr val="tx1"/>
                </a:solidFill>
                <a:latin typeface="Arial" charset="0"/>
              </a:defRPr>
            </a:lvl5pPr>
            <a:lvl6pPr marL="457200" algn="l" rtl="0" fontAlgn="base">
              <a:spcBef>
                <a:spcPct val="0"/>
              </a:spcBef>
              <a:spcAft>
                <a:spcPct val="0"/>
              </a:spcAft>
              <a:defRPr sz="2400">
                <a:solidFill>
                  <a:srgbClr val="1D0E82"/>
                </a:solidFill>
                <a:latin typeface="Arial" charset="0"/>
              </a:defRPr>
            </a:lvl6pPr>
            <a:lvl7pPr marL="914400" algn="l" rtl="0" fontAlgn="base">
              <a:spcBef>
                <a:spcPct val="0"/>
              </a:spcBef>
              <a:spcAft>
                <a:spcPct val="0"/>
              </a:spcAft>
              <a:defRPr sz="2400">
                <a:solidFill>
                  <a:srgbClr val="1D0E82"/>
                </a:solidFill>
                <a:latin typeface="Arial" charset="0"/>
              </a:defRPr>
            </a:lvl7pPr>
            <a:lvl8pPr marL="1371600" algn="l" rtl="0" fontAlgn="base">
              <a:spcBef>
                <a:spcPct val="0"/>
              </a:spcBef>
              <a:spcAft>
                <a:spcPct val="0"/>
              </a:spcAft>
              <a:defRPr sz="2400">
                <a:solidFill>
                  <a:srgbClr val="1D0E82"/>
                </a:solidFill>
                <a:latin typeface="Arial" charset="0"/>
              </a:defRPr>
            </a:lvl8pPr>
            <a:lvl9pPr marL="1828800" algn="l" rtl="0" fontAlgn="base">
              <a:spcBef>
                <a:spcPct val="0"/>
              </a:spcBef>
              <a:spcAft>
                <a:spcPct val="0"/>
              </a:spcAft>
              <a:defRPr sz="2400">
                <a:solidFill>
                  <a:srgbClr val="1D0E82"/>
                </a:solidFill>
                <a:latin typeface="Arial" charset="0"/>
              </a:defRPr>
            </a:lvl9pPr>
          </a:lstStyle>
          <a:p>
            <a:pPr algn="ctr">
              <a:defRPr/>
            </a:pPr>
            <a:r>
              <a:rPr lang="en-GB" altLang="en-US" sz="3200" kern="0" dirty="0">
                <a:solidFill>
                  <a:prstClr val="white"/>
                </a:solidFill>
                <a:latin typeface="Calibri" panose="020F0502020204030204"/>
              </a:rPr>
              <a:t>Outline</a:t>
            </a:r>
            <a:endParaRPr lang="en-GB" altLang="en-US" sz="3200" b="0" kern="0" dirty="0">
              <a:solidFill>
                <a:prstClr val="white"/>
              </a:solidFill>
              <a:latin typeface="Calibri" panose="020F0502020204030204"/>
            </a:endParaRPr>
          </a:p>
        </p:txBody>
      </p:sp>
      <p:sp>
        <p:nvSpPr>
          <p:cNvPr id="112643" name="Rectangle 6">
            <a:extLst>
              <a:ext uri="{FF2B5EF4-FFF2-40B4-BE49-F238E27FC236}">
                <a16:creationId xmlns:a16="http://schemas.microsoft.com/office/drawing/2014/main" id="{F0CE6E14-C7A3-7A3A-6AC9-F567B5443F17}"/>
              </a:ext>
            </a:extLst>
          </p:cNvPr>
          <p:cNvSpPr>
            <a:spLocks noChangeArrowheads="1"/>
          </p:cNvSpPr>
          <p:nvPr/>
        </p:nvSpPr>
        <p:spPr bwMode="auto">
          <a:xfrm>
            <a:off x="1635125" y="2381250"/>
            <a:ext cx="8783638" cy="2138363"/>
          </a:xfrm>
          <a:prstGeom prst="rect">
            <a:avLst/>
          </a:prstGeom>
          <a:solidFill>
            <a:srgbClr val="B7DEE8"/>
          </a:solidFill>
          <a:ln w="25400" algn="ctr">
            <a:solidFill>
              <a:srgbClr val="385D8A"/>
            </a:solidFill>
            <a:miter lim="800000"/>
            <a:headEnd/>
            <a:tailEnd/>
          </a:ln>
        </p:spPr>
        <p:txBody>
          <a:bodyPr/>
          <a:lstStyle>
            <a:lvl1pPr marL="342900" indent="-342900">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20000"/>
              </a:spcBef>
              <a:buFontTx/>
              <a:buChar char="•"/>
            </a:pPr>
            <a:r>
              <a:rPr lang="en-GB" altLang="en-US" sz="2800">
                <a:solidFill>
                  <a:schemeClr val="accent1"/>
                </a:solidFill>
                <a:latin typeface="Calibri" panose="020F0502020204030204" pitchFamily="34" charset="0"/>
                <a:ea typeface="MS PGothic" panose="020B0600070205080204" pitchFamily="34" charset="-128"/>
                <a:cs typeface="Arial" panose="020B0604020202020204" pitchFamily="34" charset="0"/>
              </a:rPr>
              <a:t>Context</a:t>
            </a:r>
          </a:p>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The guideline process</a:t>
            </a:r>
          </a:p>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The new NICE self-harm guidelines – selected highlights</a:t>
            </a:r>
          </a:p>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Implementation</a:t>
            </a:r>
          </a:p>
          <a:p>
            <a:pPr eaLnBrk="1" hangingPunct="1">
              <a:spcBef>
                <a:spcPct val="20000"/>
              </a:spcBef>
              <a:buFontTx/>
              <a:buChar char="•"/>
            </a:pPr>
            <a:endParaRPr lang="en-GB" altLang="en-US" b="0">
              <a:solidFill>
                <a:srgbClr val="000000"/>
              </a:solidFill>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9">
            <a:extLst>
              <a:ext uri="{FF2B5EF4-FFF2-40B4-BE49-F238E27FC236}">
                <a16:creationId xmlns:a16="http://schemas.microsoft.com/office/drawing/2014/main" id="{A1E976F7-664E-F1AF-1BF5-42F2DE739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1307307"/>
            <a:ext cx="37211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extBox 7">
            <a:extLst>
              <a:ext uri="{FF2B5EF4-FFF2-40B4-BE49-F238E27FC236}">
                <a16:creationId xmlns:a16="http://schemas.microsoft.com/office/drawing/2014/main" id="{08BCEC3A-65B3-6D9F-531A-F50352A00F65}"/>
              </a:ext>
            </a:extLst>
          </p:cNvPr>
          <p:cNvSpPr txBox="1">
            <a:spLocks noChangeArrowheads="1"/>
          </p:cNvSpPr>
          <p:nvPr/>
        </p:nvSpPr>
        <p:spPr bwMode="auto">
          <a:xfrm>
            <a:off x="203200" y="6437313"/>
            <a:ext cx="1930400" cy="30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400" i="1">
                <a:solidFill>
                  <a:srgbClr val="000000"/>
                </a:solidFill>
                <a:cs typeface="Arial" panose="020B0604020202020204" pitchFamily="34" charset="0"/>
              </a:rPr>
              <a:t>Quinlivan et al 2016</a:t>
            </a:r>
          </a:p>
        </p:txBody>
      </p:sp>
      <p:sp>
        <p:nvSpPr>
          <p:cNvPr id="148484" name="Rectangle 11">
            <a:extLst>
              <a:ext uri="{FF2B5EF4-FFF2-40B4-BE49-F238E27FC236}">
                <a16:creationId xmlns:a16="http://schemas.microsoft.com/office/drawing/2014/main" id="{07744DE7-0B85-963F-A9F0-F3934458A979}"/>
              </a:ext>
            </a:extLst>
          </p:cNvPr>
          <p:cNvSpPr>
            <a:spLocks noChangeArrowheads="1"/>
          </p:cNvSpPr>
          <p:nvPr/>
        </p:nvSpPr>
        <p:spPr bwMode="auto">
          <a:xfrm>
            <a:off x="6015036" y="6405563"/>
            <a:ext cx="41671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600" b="0" dirty="0">
                <a:solidFill>
                  <a:srgbClr val="000000"/>
                </a:solidFill>
                <a:cs typeface="Arial" panose="020B0604020202020204" pitchFamily="34" charset="0"/>
                <a:hlinkClick r:id="rId4"/>
              </a:rPr>
              <a:t>https://pubmed.ncbi.nlm.nih.gov/28302702/</a:t>
            </a:r>
            <a:r>
              <a:rPr lang="en-GB" altLang="en-US" sz="1600" b="0" dirty="0">
                <a:solidFill>
                  <a:srgbClr val="000000"/>
                </a:solidFill>
                <a:cs typeface="Arial" panose="020B0604020202020204" pitchFamily="34" charset="0"/>
              </a:rPr>
              <a:t> </a:t>
            </a:r>
          </a:p>
        </p:txBody>
      </p:sp>
      <p:pic>
        <p:nvPicPr>
          <p:cNvPr id="148485" name="Picture 10" descr="urn:cambridge.org:id:binary:20180726045140073-0200:S0007125000281701:S0007125000281701_fig1g.jpeg">
            <a:extLst>
              <a:ext uri="{FF2B5EF4-FFF2-40B4-BE49-F238E27FC236}">
                <a16:creationId xmlns:a16="http://schemas.microsoft.com/office/drawing/2014/main" id="{B4642540-93F7-DA77-6831-79CD877B7D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4774" y="1095375"/>
            <a:ext cx="5827713"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6" name="Picture 1" descr="Screen Shot 2016-03-01 at 11.53.23.png">
            <a:extLst>
              <a:ext uri="{FF2B5EF4-FFF2-40B4-BE49-F238E27FC236}">
                <a16:creationId xmlns:a16="http://schemas.microsoft.com/office/drawing/2014/main" id="{25C7A9B4-4CFD-19B9-2063-DD20E0781B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3200" y="4818063"/>
            <a:ext cx="48736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a:extLst>
              <a:ext uri="{FF2B5EF4-FFF2-40B4-BE49-F238E27FC236}">
                <a16:creationId xmlns:a16="http://schemas.microsoft.com/office/drawing/2014/main" id="{D43AA0C3-4EEA-1255-90B5-35098F1345B4}"/>
              </a:ext>
            </a:extLst>
          </p:cNvPr>
          <p:cNvSpPr txBox="1">
            <a:spLocks noChangeArrowheads="1"/>
          </p:cNvSpPr>
          <p:nvPr/>
        </p:nvSpPr>
        <p:spPr>
          <a:xfrm>
            <a:off x="2630488" y="222250"/>
            <a:ext cx="7200900" cy="1009650"/>
          </a:xfr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hangingPunct="1">
              <a:defRPr/>
            </a:pPr>
            <a:r>
              <a:rPr lang="en-GB" altLang="en-US" sz="3200" dirty="0">
                <a:solidFill>
                  <a:schemeClr val="bg1"/>
                </a:solidFill>
                <a:latin typeface="+mn-lt"/>
              </a:rPr>
              <a:t>Risk tools and scales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F197D370-EE0C-5D6D-8221-2E73746CC610}"/>
              </a:ext>
            </a:extLst>
          </p:cNvPr>
          <p:cNvSpPr>
            <a:spLocks noGrp="1" noChangeArrowheads="1"/>
          </p:cNvSpPr>
          <p:nvPr>
            <p:ph type="body" idx="1"/>
          </p:nvPr>
        </p:nvSpPr>
        <p:spPr>
          <a:xfrm>
            <a:off x="1973263" y="1697038"/>
            <a:ext cx="8280400" cy="4467225"/>
          </a:xfrm>
        </p:spPr>
        <p:txBody>
          <a:bodyPr/>
          <a:lstStyle/>
          <a:p>
            <a:pPr marL="536575" lvl="1" indent="0">
              <a:spcBef>
                <a:spcPts val="0"/>
              </a:spcBef>
              <a:buFontTx/>
              <a:buNone/>
              <a:defRPr/>
            </a:pPr>
            <a:endParaRPr lang="en-GB" dirty="0"/>
          </a:p>
          <a:p>
            <a:pPr marL="536575" lvl="1" indent="0">
              <a:spcBef>
                <a:spcPts val="0"/>
              </a:spcBef>
              <a:buFontTx/>
              <a:buNone/>
              <a:defRPr/>
            </a:pPr>
            <a:endParaRPr lang="en-GB" dirty="0"/>
          </a:p>
          <a:p>
            <a:pPr marL="1073150" lvl="1" indent="-354013">
              <a:spcBef>
                <a:spcPts val="0"/>
              </a:spcBef>
              <a:buFontTx/>
              <a:buNone/>
              <a:defRPr/>
            </a:pPr>
            <a:endParaRPr lang="en-GB" dirty="0"/>
          </a:p>
          <a:p>
            <a:pPr marL="622300" lvl="1" indent="-266700" eaLnBrk="1" hangingPunct="1">
              <a:buFontTx/>
              <a:buNone/>
              <a:defRPr/>
            </a:pPr>
            <a:endParaRPr lang="en-GB" dirty="0"/>
          </a:p>
        </p:txBody>
      </p:sp>
      <p:sp>
        <p:nvSpPr>
          <p:cNvPr id="98307" name="Rectangle 5">
            <a:extLst>
              <a:ext uri="{FF2B5EF4-FFF2-40B4-BE49-F238E27FC236}">
                <a16:creationId xmlns:a16="http://schemas.microsoft.com/office/drawing/2014/main" id="{FE4AEA1D-3617-976F-899C-EDC720E8F9BE}"/>
              </a:ext>
            </a:extLst>
          </p:cNvPr>
          <p:cNvSpPr>
            <a:spLocks noGrp="1" noChangeArrowheads="1"/>
          </p:cNvSpPr>
          <p:nvPr>
            <p:ph type="title"/>
          </p:nvPr>
        </p:nvSpPr>
        <p:spPr>
          <a:xfrm>
            <a:off x="2630488" y="222250"/>
            <a:ext cx="7200900" cy="1009650"/>
          </a:xfrm>
        </p:spPr>
        <p:txBody>
          <a:bodyPr/>
          <a:lstStyle/>
          <a:p>
            <a:pPr algn="ctr" eaLnBrk="1" hangingPunct="1">
              <a:defRPr/>
            </a:pPr>
            <a:r>
              <a:rPr lang="en-GB" altLang="en-US" sz="3200" b="1" dirty="0">
                <a:solidFill>
                  <a:schemeClr val="bg1"/>
                </a:solidFill>
                <a:latin typeface="+mn-lt"/>
              </a:rPr>
              <a:t>Risk tools and scales</a:t>
            </a:r>
          </a:p>
        </p:txBody>
      </p:sp>
      <p:pic>
        <p:nvPicPr>
          <p:cNvPr id="150532" name="Picture 2">
            <a:extLst>
              <a:ext uri="{FF2B5EF4-FFF2-40B4-BE49-F238E27FC236}">
                <a16:creationId xmlns:a16="http://schemas.microsoft.com/office/drawing/2014/main" id="{ECC21D0C-44BE-940D-8EB6-4AB666A218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925" y="6011863"/>
            <a:ext cx="34639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1">
            <a:extLst>
              <a:ext uri="{FF2B5EF4-FFF2-40B4-BE49-F238E27FC236}">
                <a16:creationId xmlns:a16="http://schemas.microsoft.com/office/drawing/2014/main" id="{A3EE95A1-23ED-4B44-67DC-4D1140BFFA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1175" y="1201738"/>
            <a:ext cx="86995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Rectangle 2">
            <a:extLst>
              <a:ext uri="{FF2B5EF4-FFF2-40B4-BE49-F238E27FC236}">
                <a16:creationId xmlns:a16="http://schemas.microsoft.com/office/drawing/2014/main" id="{A60A21A9-A29C-95C0-FE66-F5C1E85AB51D}"/>
              </a:ext>
            </a:extLst>
          </p:cNvPr>
          <p:cNvSpPr>
            <a:spLocks noChangeArrowheads="1"/>
          </p:cNvSpPr>
          <p:nvPr/>
        </p:nvSpPr>
        <p:spPr bwMode="auto">
          <a:xfrm>
            <a:off x="6029325" y="6119813"/>
            <a:ext cx="64611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400" b="0">
                <a:solidFill>
                  <a:srgbClr val="000000"/>
                </a:solidFill>
                <a:cs typeface="Arial" panose="020B0604020202020204" pitchFamily="34" charset="0"/>
                <a:hlinkClick r:id="rId5"/>
              </a:rPr>
              <a:t>https://www.nice.org.uk/guidance/ng225/chapter/Recommendations#risk-assessment-tools-and-scales</a:t>
            </a:r>
            <a:r>
              <a:rPr lang="en-GB" altLang="en-US" sz="1400" b="0">
                <a:solidFill>
                  <a:srgbClr val="000000"/>
                </a:solidFill>
                <a:cs typeface="Arial" panose="020B0604020202020204" pitchFamily="34" charset="0"/>
              </a:rPr>
              <a:t> </a:t>
            </a:r>
          </a:p>
          <a:p>
            <a:endParaRPr lang="en-GB" altLang="en-US" sz="1600" b="0">
              <a:solidFill>
                <a:srgbClr val="000000"/>
              </a:solidFill>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8BB170E1-C06A-C174-D4E8-CB4EC9141FA8}"/>
              </a:ext>
            </a:extLst>
          </p:cNvPr>
          <p:cNvSpPr>
            <a:spLocks noGrp="1" noChangeArrowheads="1"/>
          </p:cNvSpPr>
          <p:nvPr>
            <p:ph type="title"/>
          </p:nvPr>
        </p:nvSpPr>
        <p:spPr bwMode="auto">
          <a:xfrm>
            <a:off x="3932238" y="252413"/>
            <a:ext cx="4587875" cy="542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sz="2800" b="1">
                <a:solidFill>
                  <a:schemeClr val="bg1"/>
                </a:solidFill>
                <a:latin typeface="Arial" panose="020B0604020202020204" pitchFamily="34" charset="0"/>
                <a:cs typeface="Arial" panose="020B0604020202020204" pitchFamily="34" charset="0"/>
              </a:rPr>
              <a:t>Safety plans</a:t>
            </a:r>
          </a:p>
        </p:txBody>
      </p:sp>
      <p:pic>
        <p:nvPicPr>
          <p:cNvPr id="152579" name="Picture 2">
            <a:extLst>
              <a:ext uri="{FF2B5EF4-FFF2-40B4-BE49-F238E27FC236}">
                <a16:creationId xmlns:a16="http://schemas.microsoft.com/office/drawing/2014/main" id="{1E2BE923-29D0-D861-92C9-B734D4A664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63063" y="2236788"/>
            <a:ext cx="2928937"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2">
            <a:extLst>
              <a:ext uri="{FF2B5EF4-FFF2-40B4-BE49-F238E27FC236}">
                <a16:creationId xmlns:a16="http://schemas.microsoft.com/office/drawing/2014/main" id="{01C7DD29-CE63-A40D-A8A3-77E8AA8A31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19225"/>
            <a:ext cx="91916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5713EE2A-EA2E-16E6-D991-09D544987B99}"/>
              </a:ext>
            </a:extLst>
          </p:cNvPr>
          <p:cNvSpPr/>
          <p:nvPr/>
        </p:nvSpPr>
        <p:spPr>
          <a:xfrm>
            <a:off x="2233613" y="1771650"/>
            <a:ext cx="3416300" cy="635000"/>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 name="Oval 2">
            <a:extLst>
              <a:ext uri="{FF2B5EF4-FFF2-40B4-BE49-F238E27FC236}">
                <a16:creationId xmlns:a16="http://schemas.microsoft.com/office/drawing/2014/main" id="{2F686BFC-F65B-6B77-2DDC-55EC68E5D975}"/>
              </a:ext>
            </a:extLst>
          </p:cNvPr>
          <p:cNvSpPr/>
          <p:nvPr/>
        </p:nvSpPr>
        <p:spPr>
          <a:xfrm>
            <a:off x="1260475" y="4254500"/>
            <a:ext cx="1165225" cy="346075"/>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Oval 3">
            <a:extLst>
              <a:ext uri="{FF2B5EF4-FFF2-40B4-BE49-F238E27FC236}">
                <a16:creationId xmlns:a16="http://schemas.microsoft.com/office/drawing/2014/main" id="{74391507-4848-B150-50A6-06890408892E}"/>
              </a:ext>
            </a:extLst>
          </p:cNvPr>
          <p:cNvSpPr/>
          <p:nvPr/>
        </p:nvSpPr>
        <p:spPr>
          <a:xfrm>
            <a:off x="1423988" y="4986338"/>
            <a:ext cx="1108075" cy="307975"/>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a:extLst>
              <a:ext uri="{FF2B5EF4-FFF2-40B4-BE49-F238E27FC236}">
                <a16:creationId xmlns:a16="http://schemas.microsoft.com/office/drawing/2014/main" id="{A8109F7F-D8F5-F50E-05A8-DD487E35677C}"/>
              </a:ext>
            </a:extLst>
          </p:cNvPr>
          <p:cNvSpPr>
            <a:spLocks noGrp="1" noChangeArrowheads="1"/>
          </p:cNvSpPr>
          <p:nvPr>
            <p:ph type="title"/>
          </p:nvPr>
        </p:nvSpPr>
        <p:spPr bwMode="auto">
          <a:xfrm>
            <a:off x="3932238" y="252413"/>
            <a:ext cx="4587875" cy="542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sz="2800" b="1">
                <a:solidFill>
                  <a:schemeClr val="bg1"/>
                </a:solidFill>
                <a:latin typeface="Arial" panose="020B0604020202020204" pitchFamily="34" charset="0"/>
                <a:cs typeface="Arial" panose="020B0604020202020204" pitchFamily="34" charset="0"/>
              </a:rPr>
              <a:t>Good aftercare</a:t>
            </a:r>
          </a:p>
        </p:txBody>
      </p:sp>
      <p:pic>
        <p:nvPicPr>
          <p:cNvPr id="153603" name="Picture 1">
            <a:extLst>
              <a:ext uri="{FF2B5EF4-FFF2-40B4-BE49-F238E27FC236}">
                <a16:creationId xmlns:a16="http://schemas.microsoft.com/office/drawing/2014/main" id="{FB54C122-9384-D395-2965-26A70212A0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257300"/>
            <a:ext cx="9436100"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7EBDCB3F-24F0-4907-3B65-12F7BE65E840}"/>
              </a:ext>
            </a:extLst>
          </p:cNvPr>
          <p:cNvSpPr/>
          <p:nvPr/>
        </p:nvSpPr>
        <p:spPr>
          <a:xfrm>
            <a:off x="3051175" y="2514600"/>
            <a:ext cx="3416300" cy="635000"/>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Oval 4">
            <a:extLst>
              <a:ext uri="{FF2B5EF4-FFF2-40B4-BE49-F238E27FC236}">
                <a16:creationId xmlns:a16="http://schemas.microsoft.com/office/drawing/2014/main" id="{8C7468C2-DA19-D864-7184-B9326B3A389C}"/>
              </a:ext>
            </a:extLst>
          </p:cNvPr>
          <p:cNvSpPr/>
          <p:nvPr/>
        </p:nvSpPr>
        <p:spPr>
          <a:xfrm>
            <a:off x="3151188" y="4405313"/>
            <a:ext cx="3416300" cy="635000"/>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a:extLst>
              <a:ext uri="{FF2B5EF4-FFF2-40B4-BE49-F238E27FC236}">
                <a16:creationId xmlns:a16="http://schemas.microsoft.com/office/drawing/2014/main" id="{B7643A68-BD49-C555-EADE-A75F03BE2919}"/>
              </a:ext>
            </a:extLst>
          </p:cNvPr>
          <p:cNvSpPr>
            <a:spLocks noGrp="1" noChangeArrowheads="1"/>
          </p:cNvSpPr>
          <p:nvPr>
            <p:ph type="title"/>
          </p:nvPr>
        </p:nvSpPr>
        <p:spPr bwMode="auto">
          <a:xfrm>
            <a:off x="3932238" y="252413"/>
            <a:ext cx="4587875" cy="542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sz="2800" b="1">
                <a:solidFill>
                  <a:schemeClr val="bg1"/>
                </a:solidFill>
                <a:latin typeface="Arial" panose="020B0604020202020204" pitchFamily="34" charset="0"/>
                <a:cs typeface="Arial" panose="020B0604020202020204" pitchFamily="34" charset="0"/>
              </a:rPr>
              <a:t>Good aftercare</a:t>
            </a:r>
          </a:p>
        </p:txBody>
      </p:sp>
      <p:sp>
        <p:nvSpPr>
          <p:cNvPr id="154627" name="TextBox 6">
            <a:extLst>
              <a:ext uri="{FF2B5EF4-FFF2-40B4-BE49-F238E27FC236}">
                <a16:creationId xmlns:a16="http://schemas.microsoft.com/office/drawing/2014/main" id="{D3767F9D-53B6-74E2-5028-D31451CF805D}"/>
              </a:ext>
            </a:extLst>
          </p:cNvPr>
          <p:cNvSpPr txBox="1">
            <a:spLocks noChangeArrowheads="1"/>
          </p:cNvSpPr>
          <p:nvPr/>
        </p:nvSpPr>
        <p:spPr bwMode="auto">
          <a:xfrm>
            <a:off x="5934075" y="6597650"/>
            <a:ext cx="62103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r" eaLnBrk="1" hangingPunct="1"/>
            <a:r>
              <a:rPr lang="en-GB" altLang="en-US" sz="900" b="0">
                <a:solidFill>
                  <a:srgbClr val="A6A6A6"/>
                </a:solidFill>
                <a:latin typeface="Calibri" panose="020F0502020204030204" pitchFamily="34" charset="0"/>
                <a:cs typeface="Calibri" panose="020F0502020204030204" pitchFamily="34" charset="0"/>
              </a:rPr>
              <a:t>Source: Kapur et al., (2006) </a:t>
            </a:r>
            <a:r>
              <a:rPr lang="en-GB" altLang="en-US" sz="900" b="0">
                <a:solidFill>
                  <a:srgbClr val="A6A6A6"/>
                </a:solidFill>
                <a:latin typeface="Calibri" panose="020F0502020204030204" pitchFamily="34" charset="0"/>
                <a:cs typeface="Calibri" panose="020F0502020204030204" pitchFamily="34" charset="0"/>
                <a:hlinkClick r:id="rId2"/>
              </a:rPr>
              <a:t>https://doi.org/10.4088/jcp.v67n1016</a:t>
            </a:r>
            <a:r>
              <a:rPr lang="en-GB" altLang="en-US" sz="900" b="0">
                <a:solidFill>
                  <a:srgbClr val="A6A6A6"/>
                </a:solidFill>
                <a:latin typeface="Calibri" panose="020F0502020204030204" pitchFamily="34" charset="0"/>
                <a:cs typeface="Calibri" panose="020F0502020204030204" pitchFamily="34" charset="0"/>
              </a:rPr>
              <a:t> .  </a:t>
            </a:r>
          </a:p>
        </p:txBody>
      </p:sp>
      <p:pic>
        <p:nvPicPr>
          <p:cNvPr id="154628" name="Picture 1">
            <a:extLst>
              <a:ext uri="{FF2B5EF4-FFF2-40B4-BE49-F238E27FC236}">
                <a16:creationId xmlns:a16="http://schemas.microsoft.com/office/drawing/2014/main" id="{A27AFEC8-C809-0E10-BDEC-8BBAB34133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257300"/>
            <a:ext cx="9436100"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5">
            <a:extLst>
              <a:ext uri="{FF2B5EF4-FFF2-40B4-BE49-F238E27FC236}">
                <a16:creationId xmlns:a16="http://schemas.microsoft.com/office/drawing/2014/main" id="{CB73BB20-8952-1E74-3396-F97D0ADE2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3050" y="2967038"/>
            <a:ext cx="5457825" cy="3630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E44A3787-65D8-599F-15EA-F70FB3B9B4E2}"/>
              </a:ext>
            </a:extLst>
          </p:cNvPr>
          <p:cNvSpPr>
            <a:spLocks noGrp="1" noChangeArrowheads="1"/>
          </p:cNvSpPr>
          <p:nvPr>
            <p:ph type="title"/>
          </p:nvPr>
        </p:nvSpPr>
        <p:spPr bwMode="auto">
          <a:xfrm>
            <a:off x="3932238" y="252413"/>
            <a:ext cx="4587875" cy="542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sz="2800" b="1">
                <a:solidFill>
                  <a:schemeClr val="bg1"/>
                </a:solidFill>
                <a:latin typeface="Arial" panose="020B0604020202020204" pitchFamily="34" charset="0"/>
                <a:cs typeface="Arial" panose="020B0604020202020204" pitchFamily="34" charset="0"/>
              </a:rPr>
              <a:t>Interventions</a:t>
            </a:r>
          </a:p>
        </p:txBody>
      </p:sp>
      <p:pic>
        <p:nvPicPr>
          <p:cNvPr id="155651" name="Picture 1">
            <a:extLst>
              <a:ext uri="{FF2B5EF4-FFF2-40B4-BE49-F238E27FC236}">
                <a16:creationId xmlns:a16="http://schemas.microsoft.com/office/drawing/2014/main" id="{EA09AA51-9198-BFC9-9A96-A17B8406DF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525713"/>
            <a:ext cx="7915275"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2">
            <a:extLst>
              <a:ext uri="{FF2B5EF4-FFF2-40B4-BE49-F238E27FC236}">
                <a16:creationId xmlns:a16="http://schemas.microsoft.com/office/drawing/2014/main" id="{550E4006-1974-5C9F-F18F-073A0B1986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9913" y="1219200"/>
            <a:ext cx="3862387"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B005C539-53EB-5CBB-4076-BB6ED867B7A3}"/>
              </a:ext>
            </a:extLst>
          </p:cNvPr>
          <p:cNvSpPr>
            <a:spLocks noGrp="1" noChangeArrowheads="1"/>
          </p:cNvSpPr>
          <p:nvPr>
            <p:ph type="title"/>
          </p:nvPr>
        </p:nvSpPr>
        <p:spPr bwMode="auto">
          <a:xfrm>
            <a:off x="3932238" y="252413"/>
            <a:ext cx="4587875" cy="542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sz="2800" b="1">
                <a:solidFill>
                  <a:schemeClr val="bg1"/>
                </a:solidFill>
                <a:latin typeface="Arial" panose="020B0604020202020204" pitchFamily="34" charset="0"/>
                <a:cs typeface="Arial" panose="020B0604020202020204" pitchFamily="34" charset="0"/>
              </a:rPr>
              <a:t>Interventions</a:t>
            </a:r>
          </a:p>
        </p:txBody>
      </p:sp>
      <p:pic>
        <p:nvPicPr>
          <p:cNvPr id="156675" name="Picture 2">
            <a:extLst>
              <a:ext uri="{FF2B5EF4-FFF2-40B4-BE49-F238E27FC236}">
                <a16:creationId xmlns:a16="http://schemas.microsoft.com/office/drawing/2014/main" id="{C5B618C8-7F22-1C52-FFC8-361A0FC630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6988" y="2143125"/>
            <a:ext cx="44481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Rectangle 3">
            <a:extLst>
              <a:ext uri="{FF2B5EF4-FFF2-40B4-BE49-F238E27FC236}">
                <a16:creationId xmlns:a16="http://schemas.microsoft.com/office/drawing/2014/main" id="{15090485-DD76-12D2-DC58-59EC851BCD1E}"/>
              </a:ext>
            </a:extLst>
          </p:cNvPr>
          <p:cNvSpPr>
            <a:spLocks noChangeArrowheads="1"/>
          </p:cNvSpPr>
          <p:nvPr/>
        </p:nvSpPr>
        <p:spPr bwMode="auto">
          <a:xfrm>
            <a:off x="7727950" y="4248150"/>
            <a:ext cx="4286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100" b="0">
                <a:hlinkClick r:id="rId3"/>
              </a:rPr>
              <a:t>https://www.cochranelibrary.com/cdsr/doi/10.1002/14651858.CD013668.pub2/references#dataAndAnalyses</a:t>
            </a:r>
            <a:r>
              <a:rPr lang="en-GB" altLang="en-US" sz="1100" b="0"/>
              <a:t> </a:t>
            </a:r>
          </a:p>
        </p:txBody>
      </p:sp>
      <p:sp>
        <p:nvSpPr>
          <p:cNvPr id="156677" name="Oval 1">
            <a:extLst>
              <a:ext uri="{FF2B5EF4-FFF2-40B4-BE49-F238E27FC236}">
                <a16:creationId xmlns:a16="http://schemas.microsoft.com/office/drawing/2014/main" id="{70BA6842-54AE-4CE9-7CBE-236DB0D0D2DA}"/>
              </a:ext>
            </a:extLst>
          </p:cNvPr>
          <p:cNvSpPr>
            <a:spLocks noChangeArrowheads="1"/>
          </p:cNvSpPr>
          <p:nvPr/>
        </p:nvSpPr>
        <p:spPr bwMode="auto">
          <a:xfrm>
            <a:off x="10796588" y="3532188"/>
            <a:ext cx="781050" cy="471487"/>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endParaRPr lang="en-US" altLang="en-US"/>
          </a:p>
        </p:txBody>
      </p:sp>
      <p:pic>
        <p:nvPicPr>
          <p:cNvPr id="156678" name="Picture 1">
            <a:extLst>
              <a:ext uri="{FF2B5EF4-FFF2-40B4-BE49-F238E27FC236}">
                <a16:creationId xmlns:a16="http://schemas.microsoft.com/office/drawing/2014/main" id="{E7DC7254-52C8-5AFE-77D4-46F8C04322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44638"/>
            <a:ext cx="7473950"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Box 2">
            <a:extLst>
              <a:ext uri="{FF2B5EF4-FFF2-40B4-BE49-F238E27FC236}">
                <a16:creationId xmlns:a16="http://schemas.microsoft.com/office/drawing/2014/main" id="{C38CCD88-C586-F18F-A995-1A4DB624E5F0}"/>
              </a:ext>
            </a:extLst>
          </p:cNvPr>
          <p:cNvSpPr txBox="1">
            <a:spLocks noChangeArrowheads="1"/>
          </p:cNvSpPr>
          <p:nvPr/>
        </p:nvSpPr>
        <p:spPr bwMode="auto">
          <a:xfrm>
            <a:off x="3170238" y="103188"/>
            <a:ext cx="6156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GB" altLang="en-US" sz="3200">
                <a:solidFill>
                  <a:srgbClr val="FFFFFF"/>
                </a:solidFill>
                <a:latin typeface="Calibri" panose="020F0502020204030204" pitchFamily="34" charset="0"/>
                <a:ea typeface="MS PGothic" panose="020B0600070205080204" pitchFamily="34" charset="-128"/>
                <a:cs typeface="Calibri" panose="020F0502020204030204" pitchFamily="34" charset="0"/>
              </a:rPr>
              <a:t>Digital interventions</a:t>
            </a:r>
          </a:p>
        </p:txBody>
      </p:sp>
      <p:sp>
        <p:nvSpPr>
          <p:cNvPr id="157699" name="Rectangle 2">
            <a:extLst>
              <a:ext uri="{FF2B5EF4-FFF2-40B4-BE49-F238E27FC236}">
                <a16:creationId xmlns:a16="http://schemas.microsoft.com/office/drawing/2014/main" id="{52BE7D00-57A0-5AC2-D085-9EDBACC1729E}"/>
              </a:ext>
            </a:extLst>
          </p:cNvPr>
          <p:cNvSpPr>
            <a:spLocks noChangeArrowheads="1"/>
          </p:cNvSpPr>
          <p:nvPr/>
        </p:nvSpPr>
        <p:spPr bwMode="auto">
          <a:xfrm>
            <a:off x="6870700" y="1412875"/>
            <a:ext cx="4056063" cy="1939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US" altLang="en-US" sz="2000" b="0">
                <a:solidFill>
                  <a:srgbClr val="000000"/>
                </a:solidFill>
              </a:rPr>
              <a:t>“further research is needed to understand the types of interventions that could support people and the risk-benefit ratio of digital interventions for these individuals”</a:t>
            </a:r>
            <a:endParaRPr lang="en-GB" altLang="en-US" sz="2000">
              <a:solidFill>
                <a:srgbClr val="0070C0"/>
              </a:solidFill>
              <a:latin typeface="Calibri" panose="020F0502020204030204" pitchFamily="34" charset="0"/>
              <a:cs typeface="Calibri" panose="020F0502020204030204" pitchFamily="34" charset="0"/>
            </a:endParaRPr>
          </a:p>
        </p:txBody>
      </p:sp>
      <p:pic>
        <p:nvPicPr>
          <p:cNvPr id="157700" name="Picture 1">
            <a:extLst>
              <a:ext uri="{FF2B5EF4-FFF2-40B4-BE49-F238E27FC236}">
                <a16:creationId xmlns:a16="http://schemas.microsoft.com/office/drawing/2014/main" id="{EE835AB1-3B15-978A-6CF2-79DC8E470C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2200" y="1250458"/>
            <a:ext cx="4700588"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2">
            <a:extLst>
              <a:ext uri="{FF2B5EF4-FFF2-40B4-BE49-F238E27FC236}">
                <a16:creationId xmlns:a16="http://schemas.microsoft.com/office/drawing/2014/main" id="{132BCEE6-9EE7-DCC6-3DEE-A8BCFDF72531}"/>
              </a:ext>
            </a:extLst>
          </p:cNvPr>
          <p:cNvPicPr>
            <a:picLocks noChangeAspect="1"/>
          </p:cNvPicPr>
          <p:nvPr/>
        </p:nvPicPr>
        <p:blipFill>
          <a:blip r:embed="rId3">
            <a:extLst>
              <a:ext uri="{28A0092B-C50C-407E-A947-70E740481C1C}">
                <a14:useLocalDpi xmlns:a14="http://schemas.microsoft.com/office/drawing/2010/main" val="0"/>
              </a:ext>
            </a:extLst>
          </a:blip>
          <a:srcRect l="-3651" t="-2005" r="-365" b="23869"/>
          <a:stretch>
            <a:fillRect/>
          </a:stretch>
        </p:blipFill>
        <p:spPr bwMode="auto">
          <a:xfrm>
            <a:off x="6137275" y="3425825"/>
            <a:ext cx="432435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Rectangle 2">
            <a:extLst>
              <a:ext uri="{FF2B5EF4-FFF2-40B4-BE49-F238E27FC236}">
                <a16:creationId xmlns:a16="http://schemas.microsoft.com/office/drawing/2014/main" id="{1AFBA89C-66B6-725E-FD0B-F96AE3AB9FF3}"/>
              </a:ext>
            </a:extLst>
          </p:cNvPr>
          <p:cNvSpPr>
            <a:spLocks noChangeArrowheads="1"/>
          </p:cNvSpPr>
          <p:nvPr/>
        </p:nvSpPr>
        <p:spPr bwMode="auto">
          <a:xfrm>
            <a:off x="1330325" y="4700588"/>
            <a:ext cx="4224338" cy="1693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US" altLang="en-US" sz="2400" b="0">
                <a:solidFill>
                  <a:srgbClr val="002060"/>
                </a:solidFill>
                <a:latin typeface="Calibri" panose="020F0502020204030204" pitchFamily="34" charset="0"/>
                <a:cs typeface="Calibri" panose="020F0502020204030204" pitchFamily="34" charset="0"/>
              </a:rPr>
              <a:t>“</a:t>
            </a:r>
            <a:r>
              <a:rPr lang="en-US" altLang="en-US" sz="2000" b="0" i="1">
                <a:solidFill>
                  <a:srgbClr val="002060"/>
                </a:solidFill>
                <a:latin typeface="Calibri" panose="020F0502020204030204" pitchFamily="34" charset="0"/>
                <a:cs typeface="Calibri" panose="020F0502020204030204" pitchFamily="34" charset="0"/>
              </a:rPr>
              <a:t>Our findings suggest that digital interventions should be promoted and disseminated widely, especially where there is a lack of, or minimal access to, health services.”</a:t>
            </a:r>
            <a:endParaRPr lang="en-GB" altLang="en-US" sz="2000" i="1">
              <a:solidFill>
                <a:srgbClr val="0070C0"/>
              </a:solidFill>
              <a:latin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B67AC03E-2AF9-4180-F83F-0FB5371F9B28}"/>
              </a:ext>
            </a:extLst>
          </p:cNvPr>
          <p:cNvSpPr>
            <a:spLocks noChangeArrowheads="1"/>
          </p:cNvSpPr>
          <p:nvPr/>
        </p:nvSpPr>
        <p:spPr bwMode="auto">
          <a:xfrm>
            <a:off x="1670050" y="177800"/>
            <a:ext cx="8882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3200">
                <a:solidFill>
                  <a:schemeClr val="bg1"/>
                </a:solidFill>
                <a:latin typeface="Calibri" panose="020F0502020204030204" pitchFamily="34" charset="0"/>
                <a:ea typeface="MS PGothic" panose="020B0600070205080204" pitchFamily="34" charset="-128"/>
              </a:rPr>
              <a:t>Harm minimisation</a:t>
            </a:r>
          </a:p>
        </p:txBody>
      </p:sp>
      <p:pic>
        <p:nvPicPr>
          <p:cNvPr id="158723" name="Picture 1">
            <a:extLst>
              <a:ext uri="{FF2B5EF4-FFF2-40B4-BE49-F238E27FC236}">
                <a16:creationId xmlns:a16="http://schemas.microsoft.com/office/drawing/2014/main" id="{772279A7-68DC-9F3C-D1E7-C089BF62A9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79013" y="1219200"/>
            <a:ext cx="2141537"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4">
            <a:extLst>
              <a:ext uri="{FF2B5EF4-FFF2-40B4-BE49-F238E27FC236}">
                <a16:creationId xmlns:a16="http://schemas.microsoft.com/office/drawing/2014/main" id="{D0AD49BF-602F-9CF5-D174-50B60EE877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7963" y="2816225"/>
            <a:ext cx="24892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3">
            <a:extLst>
              <a:ext uri="{FF2B5EF4-FFF2-40B4-BE49-F238E27FC236}">
                <a16:creationId xmlns:a16="http://schemas.microsoft.com/office/drawing/2014/main" id="{FDCE270B-0900-F283-6FC2-0472DF17DC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42563" y="4924425"/>
            <a:ext cx="17335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1">
            <a:extLst>
              <a:ext uri="{FF2B5EF4-FFF2-40B4-BE49-F238E27FC236}">
                <a16:creationId xmlns:a16="http://schemas.microsoft.com/office/drawing/2014/main" id="{7AED3FCC-BD29-E7AD-102A-3FEA0F7052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828800"/>
            <a:ext cx="923925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a:extLst>
              <a:ext uri="{FF2B5EF4-FFF2-40B4-BE49-F238E27FC236}">
                <a16:creationId xmlns:a16="http://schemas.microsoft.com/office/drawing/2014/main" id="{B6600662-402C-3E6E-E0EF-2AFB8F964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274763"/>
            <a:ext cx="4329113" cy="25193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9747" name="Picture 2">
            <a:extLst>
              <a:ext uri="{FF2B5EF4-FFF2-40B4-BE49-F238E27FC236}">
                <a16:creationId xmlns:a16="http://schemas.microsoft.com/office/drawing/2014/main" id="{38EE9706-6F36-5B75-928C-05CE590BB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6325" y="3209925"/>
            <a:ext cx="2784475" cy="16240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9748" name="Picture 3">
            <a:extLst>
              <a:ext uri="{FF2B5EF4-FFF2-40B4-BE49-F238E27FC236}">
                <a16:creationId xmlns:a16="http://schemas.microsoft.com/office/drawing/2014/main" id="{ED0BD37B-6C44-5A52-95A9-6F27D78DB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3913" y="4778375"/>
            <a:ext cx="2809875" cy="144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9749" name="TextBox 7">
            <a:extLst>
              <a:ext uri="{FF2B5EF4-FFF2-40B4-BE49-F238E27FC236}">
                <a16:creationId xmlns:a16="http://schemas.microsoft.com/office/drawing/2014/main" id="{6118E49E-4D4F-2586-13AD-05579CA8C7BF}"/>
              </a:ext>
            </a:extLst>
          </p:cNvPr>
          <p:cNvSpPr txBox="1">
            <a:spLocks noChangeArrowheads="1"/>
          </p:cNvSpPr>
          <p:nvPr/>
        </p:nvSpPr>
        <p:spPr bwMode="auto">
          <a:xfrm>
            <a:off x="0" y="228600"/>
            <a:ext cx="1219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2800">
                <a:solidFill>
                  <a:srgbClr val="FFFFFF"/>
                </a:solidFill>
                <a:latin typeface="Calibri" panose="020F0502020204030204" pitchFamily="34" charset="0"/>
              </a:rPr>
              <a:t>A workforce who are trained and supervised</a:t>
            </a:r>
          </a:p>
        </p:txBody>
      </p:sp>
      <p:pic>
        <p:nvPicPr>
          <p:cNvPr id="159750" name="Picture 2">
            <a:extLst>
              <a:ext uri="{FF2B5EF4-FFF2-40B4-BE49-F238E27FC236}">
                <a16:creationId xmlns:a16="http://schemas.microsoft.com/office/drawing/2014/main" id="{C3733583-9DED-6E52-6E6F-D18393D952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6000" y="1274763"/>
            <a:ext cx="3660775" cy="5256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9751" name="TextBox 3">
            <a:extLst>
              <a:ext uri="{FF2B5EF4-FFF2-40B4-BE49-F238E27FC236}">
                <a16:creationId xmlns:a16="http://schemas.microsoft.com/office/drawing/2014/main" id="{F3A727AF-B303-4937-7EC9-12B04192914E}"/>
              </a:ext>
            </a:extLst>
          </p:cNvPr>
          <p:cNvSpPr txBox="1">
            <a:spLocks noChangeArrowheads="1"/>
          </p:cNvSpPr>
          <p:nvPr/>
        </p:nvSpPr>
        <p:spPr bwMode="auto">
          <a:xfrm>
            <a:off x="0" y="6642100"/>
            <a:ext cx="64881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800" b="0">
                <a:solidFill>
                  <a:srgbClr val="A6A6A6"/>
                </a:solidFill>
                <a:latin typeface="Calibri" panose="020F0502020204030204" pitchFamily="34" charset="0"/>
                <a:cs typeface="Calibri" panose="020F0502020204030204" pitchFamily="34" charset="0"/>
                <a:hlinkClick r:id="rId6"/>
              </a:rPr>
              <a:t>Source: UCL https://www.ucl.ac.uk/pals/research/clinical-educational-and-health-psychology/research-groups/core/competence-frameworks/self</a:t>
            </a:r>
            <a:r>
              <a:rPr lang="en-GB" altLang="en-US" sz="800" b="0">
                <a:solidFill>
                  <a:srgbClr val="A6A6A6"/>
                </a:solidFill>
                <a:latin typeface="Calibri" panose="020F0502020204030204" pitchFamily="34" charset="0"/>
                <a:cs typeface="Calibri" panose="020F0502020204030204" pitchFamily="34" charset="0"/>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a:extLst>
              <a:ext uri="{FF2B5EF4-FFF2-40B4-BE49-F238E27FC236}">
                <a16:creationId xmlns:a16="http://schemas.microsoft.com/office/drawing/2014/main" id="{5CE648E6-67B8-42AB-4EE2-A77FA6C9C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4463" y="5878513"/>
            <a:ext cx="114300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8675" name="Picture 3">
            <a:extLst>
              <a:ext uri="{FF2B5EF4-FFF2-40B4-BE49-F238E27FC236}">
                <a16:creationId xmlns:a16="http://schemas.microsoft.com/office/drawing/2014/main" id="{EA363AE3-2E9E-7E19-F178-8591FD4BF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108075"/>
            <a:ext cx="4622800" cy="5749925"/>
          </a:xfrm>
          <a:prstGeom prst="rect">
            <a:avLst/>
          </a:prstGeom>
          <a:noFill/>
          <a:ln w="9525">
            <a:solidFill>
              <a:schemeClr val="tx1">
                <a:lumMod val="50000"/>
                <a:lumOff val="50000"/>
              </a:schemeClr>
            </a:solidFill>
            <a:round/>
            <a:headEnd/>
            <a:tailEnd/>
          </a:ln>
        </p:spPr>
      </p:pic>
      <p:sp>
        <p:nvSpPr>
          <p:cNvPr id="114692" name="Text Box 4">
            <a:extLst>
              <a:ext uri="{FF2B5EF4-FFF2-40B4-BE49-F238E27FC236}">
                <a16:creationId xmlns:a16="http://schemas.microsoft.com/office/drawing/2014/main" id="{572EE0DE-6536-B1E4-E05B-FD9DF36E20F1}"/>
              </a:ext>
            </a:extLst>
          </p:cNvPr>
          <p:cNvSpPr txBox="1">
            <a:spLocks noChangeArrowheads="1"/>
          </p:cNvSpPr>
          <p:nvPr/>
        </p:nvSpPr>
        <p:spPr bwMode="auto">
          <a:xfrm>
            <a:off x="4132263" y="6188075"/>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14338">
              <a:tabLst>
                <a:tab pos="723900" algn="l"/>
                <a:tab pos="1447800" algn="l"/>
                <a:tab pos="2171700" algn="l"/>
                <a:tab pos="2895600" algn="l"/>
                <a:tab pos="3619500" algn="l"/>
              </a:tabLst>
              <a:defRPr sz="3600" b="1">
                <a:solidFill>
                  <a:schemeClr val="tx1"/>
                </a:solidFill>
                <a:latin typeface="Arial" panose="020B0604020202020204" pitchFamily="34" charset="0"/>
              </a:defRPr>
            </a:lvl1pPr>
            <a:lvl2pPr marL="742950" indent="-285750" defTabSz="414338">
              <a:tabLst>
                <a:tab pos="723900" algn="l"/>
                <a:tab pos="1447800" algn="l"/>
                <a:tab pos="2171700" algn="l"/>
                <a:tab pos="2895600" algn="l"/>
                <a:tab pos="3619500" algn="l"/>
              </a:tabLst>
              <a:defRPr sz="3600" b="1">
                <a:solidFill>
                  <a:schemeClr val="tx1"/>
                </a:solidFill>
                <a:latin typeface="Arial" panose="020B0604020202020204" pitchFamily="34" charset="0"/>
              </a:defRPr>
            </a:lvl2pPr>
            <a:lvl3pPr marL="1143000" indent="-228600" defTabSz="414338">
              <a:tabLst>
                <a:tab pos="723900" algn="l"/>
                <a:tab pos="1447800" algn="l"/>
                <a:tab pos="2171700" algn="l"/>
                <a:tab pos="2895600" algn="l"/>
                <a:tab pos="3619500" algn="l"/>
              </a:tabLst>
              <a:defRPr sz="3600" b="1">
                <a:solidFill>
                  <a:schemeClr val="tx1"/>
                </a:solidFill>
                <a:latin typeface="Arial" panose="020B0604020202020204" pitchFamily="34" charset="0"/>
              </a:defRPr>
            </a:lvl3pPr>
            <a:lvl4pPr marL="1600200" indent="-228600" defTabSz="414338">
              <a:tabLst>
                <a:tab pos="723900" algn="l"/>
                <a:tab pos="1447800" algn="l"/>
                <a:tab pos="2171700" algn="l"/>
                <a:tab pos="2895600" algn="l"/>
                <a:tab pos="3619500" algn="l"/>
              </a:tabLst>
              <a:defRPr sz="3600" b="1">
                <a:solidFill>
                  <a:schemeClr val="tx1"/>
                </a:solidFill>
                <a:latin typeface="Arial" panose="020B0604020202020204" pitchFamily="34" charset="0"/>
              </a:defRPr>
            </a:lvl4pPr>
            <a:lvl5pPr marL="2057400" indent="-228600" defTabSz="414338">
              <a:tabLst>
                <a:tab pos="723900" algn="l"/>
                <a:tab pos="1447800" algn="l"/>
                <a:tab pos="2171700" algn="l"/>
                <a:tab pos="2895600" algn="l"/>
                <a:tab pos="3619500" algn="l"/>
              </a:tabLst>
              <a:defRPr sz="3600" b="1">
                <a:solidFill>
                  <a:schemeClr val="tx1"/>
                </a:solidFill>
                <a:latin typeface="Arial" panose="020B0604020202020204" pitchFamily="34" charset="0"/>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Lst>
              <a:defRPr sz="3600" b="1">
                <a:solidFill>
                  <a:schemeClr val="tx1"/>
                </a:solidFill>
                <a:latin typeface="Arial" panose="020B0604020202020204" pitchFamily="34" charset="0"/>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Lst>
              <a:defRPr sz="3600" b="1">
                <a:solidFill>
                  <a:schemeClr val="tx1"/>
                </a:solidFill>
                <a:latin typeface="Arial" panose="020B0604020202020204" pitchFamily="34" charset="0"/>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Lst>
              <a:defRPr sz="3600" b="1">
                <a:solidFill>
                  <a:schemeClr val="tx1"/>
                </a:solidFill>
                <a:latin typeface="Arial" panose="020B0604020202020204" pitchFamily="34" charset="0"/>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Lst>
              <a:defRPr sz="3600" b="1">
                <a:solidFill>
                  <a:schemeClr val="tx1"/>
                </a:solidFill>
                <a:latin typeface="Arial" panose="020B0604020202020204" pitchFamily="34" charset="0"/>
              </a:defRPr>
            </a:lvl9pPr>
          </a:lstStyle>
          <a:p>
            <a:pPr eaLnBrk="1">
              <a:lnSpc>
                <a:spcPct val="93000"/>
              </a:lnSpc>
              <a:buClr>
                <a:srgbClr val="000000"/>
              </a:buClr>
              <a:buSzPct val="45000"/>
            </a:pPr>
            <a:endParaRPr lang="en-GB" altLang="en-US" sz="1100">
              <a:solidFill>
                <a:srgbClr val="000000"/>
              </a:solidFill>
              <a:ea typeface="msgothic"/>
              <a:cs typeface="Arial" panose="020B0604020202020204" pitchFamily="34" charset="0"/>
            </a:endParaRPr>
          </a:p>
        </p:txBody>
      </p:sp>
      <p:sp>
        <p:nvSpPr>
          <p:cNvPr id="114693" name="Text Box 5">
            <a:extLst>
              <a:ext uri="{FF2B5EF4-FFF2-40B4-BE49-F238E27FC236}">
                <a16:creationId xmlns:a16="http://schemas.microsoft.com/office/drawing/2014/main" id="{40B1E2B9-25A6-E357-14EF-78BC86189DB7}"/>
              </a:ext>
            </a:extLst>
          </p:cNvPr>
          <p:cNvSpPr txBox="1">
            <a:spLocks noChangeArrowheads="1"/>
          </p:cNvSpPr>
          <p:nvPr/>
        </p:nvSpPr>
        <p:spPr bwMode="auto">
          <a:xfrm>
            <a:off x="214313" y="6567488"/>
            <a:ext cx="49307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85725" indent="-85725" defTabSz="414338">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1pPr>
            <a:lvl2pPr marL="742950" indent="-285750" defTabSz="414338">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2pPr>
            <a:lvl3pPr marL="1143000" indent="-228600" defTabSz="414338">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3pPr>
            <a:lvl4pPr marL="1600200" indent="-228600" defTabSz="414338">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4pPr>
            <a:lvl5pPr marL="2057400" indent="-228600" defTabSz="414338">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9pPr>
          </a:lstStyle>
          <a:p>
            <a:pPr>
              <a:lnSpc>
                <a:spcPct val="93000"/>
              </a:lnSpc>
              <a:buClr>
                <a:srgbClr val="000000"/>
              </a:buClr>
              <a:buSzPct val="45000"/>
            </a:pPr>
            <a:r>
              <a:rPr lang="en-GB" altLang="en-US" sz="900" b="0">
                <a:solidFill>
                  <a:srgbClr val="A6A6A6"/>
                </a:solidFill>
                <a:latin typeface="Calibri" panose="020F0502020204030204" pitchFamily="34" charset="0"/>
                <a:ea typeface="msgothic"/>
                <a:cs typeface="Calibri" panose="020F0502020204030204" pitchFamily="34" charset="0"/>
              </a:rPr>
              <a:t>Source: Morgan et al.  (2017) </a:t>
            </a:r>
            <a:r>
              <a:rPr lang="en-GB" altLang="en-US" sz="900" b="0">
                <a:solidFill>
                  <a:srgbClr val="A6A6A6"/>
                </a:solidFill>
                <a:latin typeface="Calibri" panose="020F0502020204030204" pitchFamily="34" charset="0"/>
                <a:ea typeface="msgothic"/>
                <a:cs typeface="Calibri" panose="020F0502020204030204" pitchFamily="34" charset="0"/>
                <a:hlinkClick r:id="rId5"/>
              </a:rPr>
              <a:t>https://doi.org/10.1136/bmj.j4351</a:t>
            </a:r>
            <a:r>
              <a:rPr lang="en-GB" altLang="en-US" sz="900" b="0">
                <a:solidFill>
                  <a:srgbClr val="A6A6A6"/>
                </a:solidFill>
                <a:latin typeface="Calibri" panose="020F0502020204030204" pitchFamily="34" charset="0"/>
                <a:ea typeface="msgothic"/>
                <a:cs typeface="Calibri" panose="020F0502020204030204" pitchFamily="34" charset="0"/>
              </a:rPr>
              <a:t> </a:t>
            </a:r>
          </a:p>
        </p:txBody>
      </p:sp>
      <p:sp>
        <p:nvSpPr>
          <p:cNvPr id="114694" name="TextBox 3">
            <a:extLst>
              <a:ext uri="{FF2B5EF4-FFF2-40B4-BE49-F238E27FC236}">
                <a16:creationId xmlns:a16="http://schemas.microsoft.com/office/drawing/2014/main" id="{E040A198-7252-7FD9-DA54-839581F60325}"/>
              </a:ext>
            </a:extLst>
          </p:cNvPr>
          <p:cNvSpPr txBox="1">
            <a:spLocks noChangeArrowheads="1"/>
          </p:cNvSpPr>
          <p:nvPr/>
        </p:nvSpPr>
        <p:spPr bwMode="auto">
          <a:xfrm>
            <a:off x="1658938" y="160338"/>
            <a:ext cx="8893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a:spcBef>
                <a:spcPct val="20000"/>
              </a:spcBef>
              <a:buSzPct val="45000"/>
            </a:pPr>
            <a:r>
              <a:rPr lang="en-GB" altLang="en-US" sz="3200">
                <a:solidFill>
                  <a:srgbClr val="FFFFFF"/>
                </a:solidFill>
                <a:latin typeface="Calibri" panose="020F0502020204030204" pitchFamily="34" charset="0"/>
                <a:cs typeface="Calibri" panose="020F0502020204030204" pitchFamily="34" charset="0"/>
              </a:rPr>
              <a:t>Trends in self-harm in young people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1">
            <a:extLst>
              <a:ext uri="{FF2B5EF4-FFF2-40B4-BE49-F238E27FC236}">
                <a16:creationId xmlns:a16="http://schemas.microsoft.com/office/drawing/2014/main" id="{A452505F-BEF3-D52F-2C2B-A7626DC2D7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5654675"/>
            <a:ext cx="74961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2">
            <a:extLst>
              <a:ext uri="{FF2B5EF4-FFF2-40B4-BE49-F238E27FC236}">
                <a16:creationId xmlns:a16="http://schemas.microsoft.com/office/drawing/2014/main" id="{C85FCAB0-AF35-7687-0DC6-593D43452F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538" y="4378325"/>
            <a:ext cx="74549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2">
            <a:extLst>
              <a:ext uri="{FF2B5EF4-FFF2-40B4-BE49-F238E27FC236}">
                <a16:creationId xmlns:a16="http://schemas.microsoft.com/office/drawing/2014/main" id="{B03C042E-90EE-D6F3-1F6D-E12DA35CC3E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813" y="1168400"/>
            <a:ext cx="7446962"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a:extLst>
              <a:ext uri="{FF2B5EF4-FFF2-40B4-BE49-F238E27FC236}">
                <a16:creationId xmlns:a16="http://schemas.microsoft.com/office/drawing/2014/main" id="{B673B327-28F0-C1F0-3EB7-B37DF804BA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23363" y="2200275"/>
            <a:ext cx="912812"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0774" name="Group 6">
            <a:extLst>
              <a:ext uri="{FF2B5EF4-FFF2-40B4-BE49-F238E27FC236}">
                <a16:creationId xmlns:a16="http://schemas.microsoft.com/office/drawing/2014/main" id="{F94C3411-B43D-462D-5604-8D02D45DA072}"/>
              </a:ext>
            </a:extLst>
          </p:cNvPr>
          <p:cNvGrpSpPr>
            <a:grpSpLocks/>
          </p:cNvGrpSpPr>
          <p:nvPr/>
        </p:nvGrpSpPr>
        <p:grpSpPr bwMode="auto">
          <a:xfrm>
            <a:off x="8782050" y="5057775"/>
            <a:ext cx="1595438" cy="1593850"/>
            <a:chOff x="7022123" y="4032739"/>
            <a:chExt cx="1594338" cy="1594338"/>
          </a:xfrm>
        </p:grpSpPr>
        <p:pic>
          <p:nvPicPr>
            <p:cNvPr id="160781" name="Picture 7" descr="Icon&#10;&#10;Description automatically generated">
              <a:extLst>
                <a:ext uri="{FF2B5EF4-FFF2-40B4-BE49-F238E27FC236}">
                  <a16:creationId xmlns:a16="http://schemas.microsoft.com/office/drawing/2014/main" id="{0D2F6F92-C35D-AB45-41BA-3C13C6D6392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22123" y="4032739"/>
              <a:ext cx="1594338" cy="15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2" name="Picture 8" descr="Logo, icon&#10;&#10;Description automatically generated">
              <a:extLst>
                <a:ext uri="{FF2B5EF4-FFF2-40B4-BE49-F238E27FC236}">
                  <a16:creationId xmlns:a16="http://schemas.microsoft.com/office/drawing/2014/main" id="{9200CFFD-00C9-9BBE-16DA-2DF742A557C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11561" y="4522177"/>
              <a:ext cx="615462" cy="61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0775" name="Picture 9" descr="Icon&#10;&#10;Description automatically generated">
            <a:extLst>
              <a:ext uri="{FF2B5EF4-FFF2-40B4-BE49-F238E27FC236}">
                <a16:creationId xmlns:a16="http://schemas.microsoft.com/office/drawing/2014/main" id="{1AD8015C-F1DE-8A12-56B1-37457A0EB1A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12238" y="3516313"/>
            <a:ext cx="113665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10" descr="Icon&#10;&#10;Description automatically generated">
            <a:extLst>
              <a:ext uri="{FF2B5EF4-FFF2-40B4-BE49-F238E27FC236}">
                <a16:creationId xmlns:a16="http://schemas.microsoft.com/office/drawing/2014/main" id="{51ED847E-7FF3-33B4-E44C-D958E0BA955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937625" y="1016000"/>
            <a:ext cx="11938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7" name="Picture 2">
            <a:extLst>
              <a:ext uri="{FF2B5EF4-FFF2-40B4-BE49-F238E27FC236}">
                <a16:creationId xmlns:a16="http://schemas.microsoft.com/office/drawing/2014/main" id="{1FAF746F-B729-0991-0C82-88818D2FA29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76250" y="2112963"/>
            <a:ext cx="75596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8" name="Rectangle 2">
            <a:extLst>
              <a:ext uri="{FF2B5EF4-FFF2-40B4-BE49-F238E27FC236}">
                <a16:creationId xmlns:a16="http://schemas.microsoft.com/office/drawing/2014/main" id="{76DDE4E0-F0DF-F12D-FA28-0DE8446D7B36}"/>
              </a:ext>
            </a:extLst>
          </p:cNvPr>
          <p:cNvSpPr>
            <a:spLocks noChangeArrowheads="1"/>
          </p:cNvSpPr>
          <p:nvPr/>
        </p:nvSpPr>
        <p:spPr bwMode="auto">
          <a:xfrm>
            <a:off x="-9525" y="177800"/>
            <a:ext cx="12201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3200">
                <a:solidFill>
                  <a:schemeClr val="bg1"/>
                </a:solidFill>
                <a:latin typeface="Calibri" panose="020F0502020204030204" pitchFamily="34" charset="0"/>
                <a:ea typeface="MS PGothic" panose="020B0600070205080204" pitchFamily="34" charset="-128"/>
              </a:rPr>
              <a:t>Some general principles</a:t>
            </a:r>
          </a:p>
        </p:txBody>
      </p:sp>
      <p:pic>
        <p:nvPicPr>
          <p:cNvPr id="160779" name="Picture 6">
            <a:extLst>
              <a:ext uri="{FF2B5EF4-FFF2-40B4-BE49-F238E27FC236}">
                <a16:creationId xmlns:a16="http://schemas.microsoft.com/office/drawing/2014/main" id="{07C1F9AA-4018-270C-4C29-B99FC79F00D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4838" y="3657600"/>
            <a:ext cx="74390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0" name="Picture 7">
            <a:extLst>
              <a:ext uri="{FF2B5EF4-FFF2-40B4-BE49-F238E27FC236}">
                <a16:creationId xmlns:a16="http://schemas.microsoft.com/office/drawing/2014/main" id="{4952286E-53B4-60A3-479F-9D317261D9D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96900" y="3113088"/>
            <a:ext cx="74390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A1F318-36F7-4B78-AB4B-FC693A7C0D97}"/>
              </a:ext>
            </a:extLst>
          </p:cNvPr>
          <p:cNvSpPr txBox="1">
            <a:spLocks/>
          </p:cNvSpPr>
          <p:nvPr/>
        </p:nvSpPr>
        <p:spPr>
          <a:xfrm>
            <a:off x="-36513" y="265113"/>
            <a:ext cx="12192001" cy="666750"/>
          </a:xfrm>
          <a:prstGeom prst="rect">
            <a:avLst/>
          </a:prstGeom>
        </p:spPr>
        <p:txBody>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defRPr>
            </a:lvl2pPr>
            <a:lvl3pPr algn="l" rtl="0" eaLnBrk="0" fontAlgn="base" hangingPunct="0">
              <a:spcBef>
                <a:spcPct val="0"/>
              </a:spcBef>
              <a:spcAft>
                <a:spcPct val="0"/>
              </a:spcAft>
              <a:defRPr sz="2400">
                <a:solidFill>
                  <a:schemeClr val="tx1"/>
                </a:solidFill>
                <a:latin typeface="Arial" charset="0"/>
              </a:defRPr>
            </a:lvl3pPr>
            <a:lvl4pPr algn="l" rtl="0" eaLnBrk="0" fontAlgn="base" hangingPunct="0">
              <a:spcBef>
                <a:spcPct val="0"/>
              </a:spcBef>
              <a:spcAft>
                <a:spcPct val="0"/>
              </a:spcAft>
              <a:defRPr sz="2400">
                <a:solidFill>
                  <a:schemeClr val="tx1"/>
                </a:solidFill>
                <a:latin typeface="Arial" charset="0"/>
              </a:defRPr>
            </a:lvl4pPr>
            <a:lvl5pPr algn="l" rtl="0" eaLnBrk="0" fontAlgn="base" hangingPunct="0">
              <a:spcBef>
                <a:spcPct val="0"/>
              </a:spcBef>
              <a:spcAft>
                <a:spcPct val="0"/>
              </a:spcAft>
              <a:defRPr sz="2400">
                <a:solidFill>
                  <a:schemeClr val="tx1"/>
                </a:solidFill>
                <a:latin typeface="Arial" charset="0"/>
              </a:defRPr>
            </a:lvl5pPr>
            <a:lvl6pPr marL="457200" algn="l" rtl="0" fontAlgn="base">
              <a:spcBef>
                <a:spcPct val="0"/>
              </a:spcBef>
              <a:spcAft>
                <a:spcPct val="0"/>
              </a:spcAft>
              <a:defRPr sz="2400">
                <a:solidFill>
                  <a:srgbClr val="1D0E82"/>
                </a:solidFill>
                <a:latin typeface="Arial" charset="0"/>
              </a:defRPr>
            </a:lvl6pPr>
            <a:lvl7pPr marL="914400" algn="l" rtl="0" fontAlgn="base">
              <a:spcBef>
                <a:spcPct val="0"/>
              </a:spcBef>
              <a:spcAft>
                <a:spcPct val="0"/>
              </a:spcAft>
              <a:defRPr sz="2400">
                <a:solidFill>
                  <a:srgbClr val="1D0E82"/>
                </a:solidFill>
                <a:latin typeface="Arial" charset="0"/>
              </a:defRPr>
            </a:lvl7pPr>
            <a:lvl8pPr marL="1371600" algn="l" rtl="0" fontAlgn="base">
              <a:spcBef>
                <a:spcPct val="0"/>
              </a:spcBef>
              <a:spcAft>
                <a:spcPct val="0"/>
              </a:spcAft>
              <a:defRPr sz="2400">
                <a:solidFill>
                  <a:srgbClr val="1D0E82"/>
                </a:solidFill>
                <a:latin typeface="Arial" charset="0"/>
              </a:defRPr>
            </a:lvl8pPr>
            <a:lvl9pPr marL="1828800" algn="l" rtl="0" fontAlgn="base">
              <a:spcBef>
                <a:spcPct val="0"/>
              </a:spcBef>
              <a:spcAft>
                <a:spcPct val="0"/>
              </a:spcAft>
              <a:defRPr sz="2400">
                <a:solidFill>
                  <a:srgbClr val="1D0E82"/>
                </a:solidFill>
                <a:latin typeface="Arial" charset="0"/>
              </a:defRPr>
            </a:lvl9pPr>
          </a:lstStyle>
          <a:p>
            <a:pPr algn="ctr">
              <a:defRPr/>
            </a:pPr>
            <a:r>
              <a:rPr lang="en-GB" altLang="en-US" sz="3200" kern="0" dirty="0">
                <a:solidFill>
                  <a:prstClr val="white"/>
                </a:solidFill>
                <a:latin typeface="Calibri" panose="020F0502020204030204"/>
              </a:rPr>
              <a:t>Outline</a:t>
            </a:r>
            <a:endParaRPr lang="en-GB" altLang="en-US" sz="3200" b="0" kern="0" dirty="0">
              <a:solidFill>
                <a:prstClr val="white"/>
              </a:solidFill>
              <a:latin typeface="Calibri" panose="020F0502020204030204"/>
            </a:endParaRPr>
          </a:p>
        </p:txBody>
      </p:sp>
      <p:sp>
        <p:nvSpPr>
          <p:cNvPr id="161795" name="Rectangle 6">
            <a:extLst>
              <a:ext uri="{FF2B5EF4-FFF2-40B4-BE49-F238E27FC236}">
                <a16:creationId xmlns:a16="http://schemas.microsoft.com/office/drawing/2014/main" id="{E97C6F59-E0ED-D358-3800-1421E9346526}"/>
              </a:ext>
            </a:extLst>
          </p:cNvPr>
          <p:cNvSpPr>
            <a:spLocks noChangeArrowheads="1"/>
          </p:cNvSpPr>
          <p:nvPr/>
        </p:nvSpPr>
        <p:spPr bwMode="auto">
          <a:xfrm>
            <a:off x="1635125" y="2381250"/>
            <a:ext cx="8783638" cy="2138363"/>
          </a:xfrm>
          <a:prstGeom prst="rect">
            <a:avLst/>
          </a:prstGeom>
          <a:solidFill>
            <a:srgbClr val="B7DEE8"/>
          </a:solidFill>
          <a:ln w="25400" algn="ctr">
            <a:solidFill>
              <a:srgbClr val="385D8A"/>
            </a:solidFill>
            <a:miter lim="800000"/>
            <a:headEnd/>
            <a:tailEnd/>
          </a:ln>
        </p:spPr>
        <p:txBody>
          <a:bodyPr/>
          <a:lstStyle>
            <a:lvl1pPr marL="342900" indent="-342900">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Context</a:t>
            </a:r>
          </a:p>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The guideline process</a:t>
            </a:r>
          </a:p>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The new NICE self-harm guidelines – selected highlights</a:t>
            </a:r>
          </a:p>
          <a:p>
            <a:pPr eaLnBrk="1" hangingPunct="1">
              <a:spcBef>
                <a:spcPct val="20000"/>
              </a:spcBef>
              <a:buFontTx/>
              <a:buChar char="•"/>
            </a:pPr>
            <a:r>
              <a:rPr lang="en-GB" altLang="en-US" sz="2800">
                <a:solidFill>
                  <a:schemeClr val="accent1"/>
                </a:solidFill>
                <a:latin typeface="Calibri" panose="020F0502020204030204" pitchFamily="34" charset="0"/>
                <a:ea typeface="MS PGothic" panose="020B0600070205080204" pitchFamily="34" charset="-128"/>
                <a:cs typeface="Arial" panose="020B0604020202020204" pitchFamily="34" charset="0"/>
              </a:rPr>
              <a:t>Implementation</a:t>
            </a:r>
          </a:p>
          <a:p>
            <a:pPr eaLnBrk="1" hangingPunct="1">
              <a:spcBef>
                <a:spcPct val="20000"/>
              </a:spcBef>
              <a:buFontTx/>
              <a:buChar char="•"/>
            </a:pPr>
            <a:endParaRPr lang="en-GB" altLang="en-US" b="0">
              <a:solidFill>
                <a:srgbClr val="000000"/>
              </a:solidFill>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Title 1">
            <a:extLst>
              <a:ext uri="{FF2B5EF4-FFF2-40B4-BE49-F238E27FC236}">
                <a16:creationId xmlns:a16="http://schemas.microsoft.com/office/drawing/2014/main" id="{F0DB4EAA-33F5-CFA6-5686-7E157D69E68C}"/>
              </a:ext>
            </a:extLst>
          </p:cNvPr>
          <p:cNvSpPr>
            <a:spLocks noGrp="1" noChangeArrowheads="1"/>
          </p:cNvSpPr>
          <p:nvPr>
            <p:ph type="title"/>
          </p:nvPr>
        </p:nvSpPr>
        <p:spPr bwMode="auto">
          <a:xfrm>
            <a:off x="2500313" y="203200"/>
            <a:ext cx="7339012" cy="542925"/>
          </a:xfrm>
          <a:prstGeom prst="rect">
            <a:avLst/>
          </a:prstGeom>
        </p:spPr>
        <p:txBody>
          <a:bodyPr vert="horz" wrap="square" lIns="91440" tIns="45720" rIns="91440" bIns="45720" numCol="1" anchor="t" anchorCtr="0" compatLnSpc="1">
            <a:prstTxWarp prst="textNoShape">
              <a:avLst/>
            </a:prstTxWarp>
          </a:bodyPr>
          <a:lstStyle/>
          <a:p>
            <a:pPr algn="ctr">
              <a:defRPr/>
            </a:pPr>
            <a:r>
              <a:rPr lang="en-GB" altLang="en-US" sz="3200" b="1" dirty="0">
                <a:solidFill>
                  <a:schemeClr val="bg1"/>
                </a:solidFill>
                <a:latin typeface="+mn-lt"/>
                <a:cs typeface="Calibri" panose="020F0502020204030204" pitchFamily="34" charset="0"/>
              </a:rPr>
              <a:t>Incentives – the CQUIN for self-harm</a:t>
            </a:r>
          </a:p>
        </p:txBody>
      </p:sp>
      <p:pic>
        <p:nvPicPr>
          <p:cNvPr id="163843" name="Picture 1">
            <a:extLst>
              <a:ext uri="{FF2B5EF4-FFF2-40B4-BE49-F238E27FC236}">
                <a16:creationId xmlns:a16="http://schemas.microsoft.com/office/drawing/2014/main" id="{1D1E63C7-FFFA-3D79-A112-9C8B87C221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2463" y="1120775"/>
            <a:ext cx="8380412"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Rectangle 2">
            <a:extLst>
              <a:ext uri="{FF2B5EF4-FFF2-40B4-BE49-F238E27FC236}">
                <a16:creationId xmlns:a16="http://schemas.microsoft.com/office/drawing/2014/main" id="{864683F3-85A5-599F-B81D-1D2D3BE3A163}"/>
              </a:ext>
            </a:extLst>
          </p:cNvPr>
          <p:cNvSpPr>
            <a:spLocks noChangeArrowheads="1"/>
          </p:cNvSpPr>
          <p:nvPr/>
        </p:nvSpPr>
        <p:spPr bwMode="auto">
          <a:xfrm>
            <a:off x="2413000" y="6107113"/>
            <a:ext cx="7586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600">
                <a:solidFill>
                  <a:srgbClr val="000000"/>
                </a:solidFill>
                <a:hlinkClick r:id="rId3"/>
              </a:rPr>
              <a:t>https://www.england.nhs.uk/nhs-standard-contract/cquin/2022-23-cquin/</a:t>
            </a:r>
            <a:r>
              <a:rPr lang="en-GB" altLang="en-US" sz="1600">
                <a:solidFill>
                  <a:srgbClr val="000000"/>
                </a:solidFill>
              </a:rPr>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E60E494B-6555-E7D6-2FDE-0F4724FCF135}"/>
              </a:ext>
            </a:extLst>
          </p:cNvPr>
          <p:cNvSpPr>
            <a:spLocks noGrp="1"/>
          </p:cNvSpPr>
          <p:nvPr>
            <p:ph type="title"/>
          </p:nvPr>
        </p:nvSpPr>
        <p:spPr bwMode="auto">
          <a:xfrm>
            <a:off x="2316163" y="214313"/>
            <a:ext cx="7480300" cy="542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sz="3200" b="1">
                <a:solidFill>
                  <a:schemeClr val="bg1"/>
                </a:solidFill>
                <a:latin typeface="Calibri" panose="020F0502020204030204" pitchFamily="34" charset="0"/>
                <a:cs typeface="Calibri" panose="020F0502020204030204" pitchFamily="34" charset="0"/>
              </a:rPr>
              <a:t>Local innovation,implementation and QI </a:t>
            </a:r>
            <a:endParaRPr lang="en-GB" altLang="en-US" sz="3200">
              <a:solidFill>
                <a:schemeClr val="bg1"/>
              </a:solidFill>
              <a:latin typeface="Calibri" panose="020F0502020204030204" pitchFamily="34" charset="0"/>
              <a:cs typeface="Calibri" panose="020F0502020204030204" pitchFamily="34" charset="0"/>
            </a:endParaRPr>
          </a:p>
        </p:txBody>
      </p:sp>
      <p:sp>
        <p:nvSpPr>
          <p:cNvPr id="164867" name="Rectangle 3">
            <a:extLst>
              <a:ext uri="{FF2B5EF4-FFF2-40B4-BE49-F238E27FC236}">
                <a16:creationId xmlns:a16="http://schemas.microsoft.com/office/drawing/2014/main" id="{C2D6BE29-BB37-7A7D-DA3B-879E2F60EAED}"/>
              </a:ext>
            </a:extLst>
          </p:cNvPr>
          <p:cNvSpPr>
            <a:spLocks noChangeArrowheads="1"/>
          </p:cNvSpPr>
          <p:nvPr/>
        </p:nvSpPr>
        <p:spPr bwMode="auto">
          <a:xfrm>
            <a:off x="2579688" y="6396038"/>
            <a:ext cx="7751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200" b="0">
                <a:solidFill>
                  <a:srgbClr val="000000"/>
                </a:solidFill>
                <a:hlinkClick r:id="rId2"/>
              </a:rPr>
              <a:t>https://sites.manchester.ac.uk/mash-project/support-for-improving-community-based-care-for-self-harm/</a:t>
            </a:r>
            <a:endParaRPr lang="en-GB" altLang="en-US" sz="1200" b="0">
              <a:solidFill>
                <a:srgbClr val="000000"/>
              </a:solidFill>
            </a:endParaRPr>
          </a:p>
          <a:p>
            <a:endParaRPr lang="en-GB" altLang="en-US" sz="1200" b="0">
              <a:solidFill>
                <a:srgbClr val="000000"/>
              </a:solidFill>
            </a:endParaRPr>
          </a:p>
        </p:txBody>
      </p:sp>
      <p:pic>
        <p:nvPicPr>
          <p:cNvPr id="164868" name="Picture 2">
            <a:extLst>
              <a:ext uri="{FF2B5EF4-FFF2-40B4-BE49-F238E27FC236}">
                <a16:creationId xmlns:a16="http://schemas.microsoft.com/office/drawing/2014/main" id="{2390764B-F7D3-3008-C909-20A362E3DC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4188" y="1143000"/>
            <a:ext cx="389890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3">
            <a:extLst>
              <a:ext uri="{FF2B5EF4-FFF2-40B4-BE49-F238E27FC236}">
                <a16:creationId xmlns:a16="http://schemas.microsoft.com/office/drawing/2014/main" id="{4547B326-5239-7015-1796-75043AFB9D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11963" y="1090613"/>
            <a:ext cx="3844925"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8B1B52F0-1CFE-99E6-BBDD-10355448999C}"/>
              </a:ext>
            </a:extLst>
          </p:cNvPr>
          <p:cNvSpPr>
            <a:spLocks noChangeArrowheads="1"/>
          </p:cNvSpPr>
          <p:nvPr/>
        </p:nvSpPr>
        <p:spPr bwMode="auto">
          <a:xfrm>
            <a:off x="1658938" y="47625"/>
            <a:ext cx="88931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lnSpc>
                <a:spcPts val="3000"/>
              </a:lnSpc>
            </a:pPr>
            <a:endParaRPr lang="en-GB" altLang="en-US" sz="3200">
              <a:solidFill>
                <a:srgbClr val="002060"/>
              </a:solidFill>
              <a:latin typeface="Calibri" panose="020F0502020204030204" pitchFamily="34" charset="0"/>
              <a:ea typeface="MS PGothic" panose="020B0600070205080204" pitchFamily="34" charset="-128"/>
              <a:cs typeface="Calibri" panose="020F0502020204030204" pitchFamily="34" charset="0"/>
            </a:endParaRPr>
          </a:p>
        </p:txBody>
      </p:sp>
      <p:sp>
        <p:nvSpPr>
          <p:cNvPr id="10" name="Title 1">
            <a:extLst>
              <a:ext uri="{FF2B5EF4-FFF2-40B4-BE49-F238E27FC236}">
                <a16:creationId xmlns:a16="http://schemas.microsoft.com/office/drawing/2014/main" id="{50A50B9C-11F6-5805-8259-E21403BAAEB1}"/>
              </a:ext>
            </a:extLst>
          </p:cNvPr>
          <p:cNvSpPr txBox="1">
            <a:spLocks noChangeArrowheads="1"/>
          </p:cNvSpPr>
          <p:nvPr/>
        </p:nvSpPr>
        <p:spPr bwMode="auto">
          <a:xfrm>
            <a:off x="3119438" y="203200"/>
            <a:ext cx="598646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defRPr>
            </a:lvl2pPr>
            <a:lvl3pPr algn="l" rtl="0" eaLnBrk="0" fontAlgn="base" hangingPunct="0">
              <a:spcBef>
                <a:spcPct val="0"/>
              </a:spcBef>
              <a:spcAft>
                <a:spcPct val="0"/>
              </a:spcAft>
              <a:defRPr sz="2400">
                <a:solidFill>
                  <a:schemeClr val="tx1"/>
                </a:solidFill>
                <a:latin typeface="Arial" charset="0"/>
              </a:defRPr>
            </a:lvl3pPr>
            <a:lvl4pPr algn="l" rtl="0" eaLnBrk="0" fontAlgn="base" hangingPunct="0">
              <a:spcBef>
                <a:spcPct val="0"/>
              </a:spcBef>
              <a:spcAft>
                <a:spcPct val="0"/>
              </a:spcAft>
              <a:defRPr sz="2400">
                <a:solidFill>
                  <a:schemeClr val="tx1"/>
                </a:solidFill>
                <a:latin typeface="Arial" charset="0"/>
              </a:defRPr>
            </a:lvl4pPr>
            <a:lvl5pPr algn="l" rtl="0" eaLnBrk="0" fontAlgn="base" hangingPunct="0">
              <a:spcBef>
                <a:spcPct val="0"/>
              </a:spcBef>
              <a:spcAft>
                <a:spcPct val="0"/>
              </a:spcAft>
              <a:defRPr sz="2400">
                <a:solidFill>
                  <a:schemeClr val="tx1"/>
                </a:solidFill>
                <a:latin typeface="Arial" charset="0"/>
              </a:defRPr>
            </a:lvl5pPr>
            <a:lvl6pPr marL="457200" algn="l" rtl="0" fontAlgn="base">
              <a:spcBef>
                <a:spcPct val="0"/>
              </a:spcBef>
              <a:spcAft>
                <a:spcPct val="0"/>
              </a:spcAft>
              <a:defRPr sz="2400">
                <a:solidFill>
                  <a:srgbClr val="1D0E82"/>
                </a:solidFill>
                <a:latin typeface="Arial" charset="0"/>
              </a:defRPr>
            </a:lvl6pPr>
            <a:lvl7pPr marL="914400" algn="l" rtl="0" fontAlgn="base">
              <a:spcBef>
                <a:spcPct val="0"/>
              </a:spcBef>
              <a:spcAft>
                <a:spcPct val="0"/>
              </a:spcAft>
              <a:defRPr sz="2400">
                <a:solidFill>
                  <a:srgbClr val="1D0E82"/>
                </a:solidFill>
                <a:latin typeface="Arial" charset="0"/>
              </a:defRPr>
            </a:lvl7pPr>
            <a:lvl8pPr marL="1371600" algn="l" rtl="0" fontAlgn="base">
              <a:spcBef>
                <a:spcPct val="0"/>
              </a:spcBef>
              <a:spcAft>
                <a:spcPct val="0"/>
              </a:spcAft>
              <a:defRPr sz="2400">
                <a:solidFill>
                  <a:srgbClr val="1D0E82"/>
                </a:solidFill>
                <a:latin typeface="Arial" charset="0"/>
              </a:defRPr>
            </a:lvl8pPr>
            <a:lvl9pPr marL="1828800" algn="l" rtl="0" fontAlgn="base">
              <a:spcBef>
                <a:spcPct val="0"/>
              </a:spcBef>
              <a:spcAft>
                <a:spcPct val="0"/>
              </a:spcAft>
              <a:defRPr sz="2400">
                <a:solidFill>
                  <a:srgbClr val="1D0E82"/>
                </a:solidFill>
                <a:latin typeface="Arial" charset="0"/>
              </a:defRPr>
            </a:lvl9pPr>
          </a:lstStyle>
          <a:p>
            <a:pPr algn="ctr">
              <a:defRPr/>
            </a:pPr>
            <a:r>
              <a:rPr lang="en-GB" altLang="en-US" sz="3200" kern="0" dirty="0">
                <a:solidFill>
                  <a:prstClr val="white"/>
                </a:solidFill>
                <a:latin typeface="Arial" panose="020B0604020202020204" pitchFamily="34" charset="0"/>
                <a:cs typeface="Arial" panose="020B0604020202020204" pitchFamily="34" charset="0"/>
              </a:rPr>
              <a:t>QI for self-harm</a:t>
            </a:r>
          </a:p>
        </p:txBody>
      </p:sp>
      <p:pic>
        <p:nvPicPr>
          <p:cNvPr id="165892" name="Picture 10">
            <a:extLst>
              <a:ext uri="{FF2B5EF4-FFF2-40B4-BE49-F238E27FC236}">
                <a16:creationId xmlns:a16="http://schemas.microsoft.com/office/drawing/2014/main" id="{91F8BE96-A383-D322-2CA9-10CB01FDEE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475" y="1203325"/>
            <a:ext cx="3902075" cy="54387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65893" name="Content Placeholder 4">
            <a:extLst>
              <a:ext uri="{FF2B5EF4-FFF2-40B4-BE49-F238E27FC236}">
                <a16:creationId xmlns:a16="http://schemas.microsoft.com/office/drawing/2014/main" id="{3162B2EC-6E00-D0D1-00B0-1F85FAEE2F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3760788"/>
            <a:ext cx="6732588" cy="190817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5894" name="TextBox 1">
            <a:extLst>
              <a:ext uri="{FF2B5EF4-FFF2-40B4-BE49-F238E27FC236}">
                <a16:creationId xmlns:a16="http://schemas.microsoft.com/office/drawing/2014/main" id="{0052979A-1609-C66E-C1FD-4B0915A1902A}"/>
              </a:ext>
            </a:extLst>
          </p:cNvPr>
          <p:cNvSpPr txBox="1">
            <a:spLocks noChangeArrowheads="1"/>
          </p:cNvSpPr>
          <p:nvPr/>
        </p:nvSpPr>
        <p:spPr bwMode="auto">
          <a:xfrm>
            <a:off x="5276850" y="1971675"/>
            <a:ext cx="6248400" cy="1323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5750" indent="-285750">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buFont typeface="Arial" panose="020B0604020202020204" pitchFamily="34" charset="0"/>
              <a:buChar char="•"/>
            </a:pPr>
            <a:r>
              <a:rPr lang="en-GB" altLang="en-US" sz="2000" b="0">
                <a:solidFill>
                  <a:srgbClr val="000000"/>
                </a:solidFill>
                <a:latin typeface="Calibri" panose="020F0502020204030204" pitchFamily="34" charset="0"/>
              </a:rPr>
              <a:t>Site QI lead</a:t>
            </a:r>
          </a:p>
          <a:p>
            <a:pPr eaLnBrk="1" hangingPunct="1">
              <a:buFont typeface="Arial" panose="020B0604020202020204" pitchFamily="34" charset="0"/>
              <a:buChar char="•"/>
            </a:pPr>
            <a:r>
              <a:rPr lang="en-GB" altLang="en-US" sz="2000" b="0">
                <a:solidFill>
                  <a:srgbClr val="000000"/>
                </a:solidFill>
                <a:latin typeface="Calibri" panose="020F0502020204030204" pitchFamily="34" charset="0"/>
              </a:rPr>
              <a:t>MDT (clinicians, managers, IT, patient safety and quality)</a:t>
            </a:r>
          </a:p>
          <a:p>
            <a:pPr eaLnBrk="1" hangingPunct="1">
              <a:buFont typeface="Arial" panose="020B0604020202020204" pitchFamily="34" charset="0"/>
              <a:buChar char="•"/>
            </a:pPr>
            <a:r>
              <a:rPr lang="en-GB" altLang="en-US" sz="2000" b="0">
                <a:solidFill>
                  <a:srgbClr val="000000"/>
                </a:solidFill>
                <a:latin typeface="Calibri" panose="020F0502020204030204" pitchFamily="34" charset="0"/>
              </a:rPr>
              <a:t>Initial one day on site training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10">
            <a:extLst>
              <a:ext uri="{FF2B5EF4-FFF2-40B4-BE49-F238E27FC236}">
                <a16:creationId xmlns:a16="http://schemas.microsoft.com/office/drawing/2014/main" id="{26E77398-9BCD-D09B-0CB3-B50EE68FC65E}"/>
              </a:ext>
            </a:extLst>
          </p:cNvPr>
          <p:cNvSpPr>
            <a:spLocks noChangeArrowheads="1"/>
          </p:cNvSpPr>
          <p:nvPr>
            <p:custDataLst>
              <p:tags r:id="rId1"/>
            </p:custDataLst>
          </p:nvPr>
        </p:nvSpPr>
        <p:spPr bwMode="auto">
          <a:xfrm>
            <a:off x="1524000" y="687388"/>
            <a:ext cx="9144000" cy="914400"/>
          </a:xfrm>
          <a:prstGeom prst="rect">
            <a:avLst/>
          </a:prstGeom>
          <a:solidFill>
            <a:srgbClr val="EEEEEE"/>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a:spcBef>
                <a:spcPct val="20000"/>
              </a:spcBef>
              <a:buSzPct val="100000"/>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SzPct val="100000"/>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SzTx/>
              <a:buFontTx/>
              <a:buNone/>
            </a:pPr>
            <a:endParaRPr lang="en-US" altLang="en-US" sz="1800" b="0">
              <a:solidFill>
                <a:srgbClr val="FFFFFF"/>
              </a:solidFill>
              <a:sym typeface="Wingdings" panose="05000000000000000000" pitchFamily="2" charset="2"/>
            </a:endParaRPr>
          </a:p>
        </p:txBody>
      </p:sp>
      <p:sp>
        <p:nvSpPr>
          <p:cNvPr id="166915" name="Footer Placeholder 4">
            <a:extLst>
              <a:ext uri="{FF2B5EF4-FFF2-40B4-BE49-F238E27FC236}">
                <a16:creationId xmlns:a16="http://schemas.microsoft.com/office/drawing/2014/main" id="{518BFA94-1D63-0A61-4AD6-5435E1A02931}"/>
              </a:ext>
            </a:extLst>
          </p:cNvPr>
          <p:cNvSpPr>
            <a:spLocks noGrp="1" noChangeArrowheads="1"/>
          </p:cNvSpPr>
          <p:nvPr>
            <p:ph type="ftr" sz="quarter" idx="12"/>
            <p:custDataLst>
              <p:tags r:id="rId2"/>
            </p:custDataLst>
          </p:nvPr>
        </p:nvSpPr>
        <p:spPr bwMode="auto">
          <a:xfrm>
            <a:off x="3095625" y="6223000"/>
            <a:ext cx="5829300" cy="63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SzPct val="100000"/>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 typeface="Arial" panose="020B0604020202020204" pitchFamily="34" charset="0"/>
              <a:buNone/>
            </a:pPr>
            <a:r>
              <a:rPr lang="en-US" altLang="en-US" sz="1000" b="0">
                <a:solidFill>
                  <a:srgbClr val="999999"/>
                </a:solidFill>
                <a:latin typeface="Helvetica" panose="020B0604020202020204" pitchFamily="34" charset="0"/>
              </a:rPr>
              <a:t>Copyright 2023 American Medical Association. All Rights Reserved.</a:t>
            </a:r>
          </a:p>
        </p:txBody>
      </p:sp>
      <p:sp>
        <p:nvSpPr>
          <p:cNvPr id="166916" name="Text Placeholder 2">
            <a:extLst>
              <a:ext uri="{FF2B5EF4-FFF2-40B4-BE49-F238E27FC236}">
                <a16:creationId xmlns:a16="http://schemas.microsoft.com/office/drawing/2014/main" id="{3D335883-C15C-1134-2A0A-841A1F5923E5}"/>
              </a:ext>
            </a:extLst>
          </p:cNvPr>
          <p:cNvSpPr txBox="1">
            <a:spLocks noChangeArrowheads="1"/>
          </p:cNvSpPr>
          <p:nvPr>
            <p:custDataLst>
              <p:tags r:id="rId3"/>
            </p:custDataLst>
          </p:nvPr>
        </p:nvSpPr>
        <p:spPr bwMode="auto">
          <a:xfrm>
            <a:off x="1524000" y="69215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63500" rIns="127000" bIns="0"/>
          <a:lstStyle>
            <a:lvl1pPr>
              <a:spcBef>
                <a:spcPct val="20000"/>
              </a:spcBef>
              <a:buSzPct val="100000"/>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SzPct val="100000"/>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SzTx/>
              <a:buFontTx/>
              <a:buNone/>
            </a:pPr>
            <a:r>
              <a:rPr lang="en-US" altLang="en-US" sz="1300" b="0">
                <a:solidFill>
                  <a:srgbClr val="000000"/>
                </a:solidFill>
                <a:latin typeface="Helvetica" panose="020B0604020202020204" pitchFamily="34" charset="0"/>
                <a:ea typeface="Arial" panose="020B0604020202020204" pitchFamily="34" charset="0"/>
                <a:cs typeface="Helvetica" panose="020B0604020202020204" pitchFamily="34" charset="0"/>
                <a:sym typeface="Wingdings" panose="05000000000000000000" pitchFamily="2" charset="2"/>
              </a:rPr>
              <a:t>From: Effect of an Emergency Department Process Improvement Package on Suicide Prevention: The ED-SAFE 2 Cluster Randomized Clinical Trial</a:t>
            </a:r>
          </a:p>
        </p:txBody>
      </p:sp>
      <p:cxnSp>
        <p:nvCxnSpPr>
          <p:cNvPr id="166917" name="Straight Connector 8">
            <a:extLst>
              <a:ext uri="{FF2B5EF4-FFF2-40B4-BE49-F238E27FC236}">
                <a16:creationId xmlns:a16="http://schemas.microsoft.com/office/drawing/2014/main" id="{0C81F0F8-B938-2750-F730-FF5A4B538BD4}"/>
              </a:ext>
            </a:extLst>
          </p:cNvPr>
          <p:cNvCxnSpPr>
            <a:cxnSpLocks noChangeShapeType="1"/>
          </p:cNvCxnSpPr>
          <p:nvPr>
            <p:custDataLst>
              <p:tags r:id="rId4"/>
            </p:custDataLst>
          </p:nvPr>
        </p:nvCxnSpPr>
        <p:spPr bwMode="auto">
          <a:xfrm flipV="1">
            <a:off x="1585913" y="6373813"/>
            <a:ext cx="9144000" cy="7937"/>
          </a:xfrm>
          <a:prstGeom prst="line">
            <a:avLst/>
          </a:prstGeom>
          <a:noFill/>
          <a:ln w="12700" algn="ctr">
            <a:solidFill>
              <a:srgbClr val="999999"/>
            </a:solidFill>
            <a:round/>
            <a:headEnd/>
            <a:tailEnd/>
          </a:ln>
          <a:extLst>
            <a:ext uri="{909E8E84-426E-40DD-AFC4-6F175D3DCCD1}">
              <a14:hiddenFill xmlns:a14="http://schemas.microsoft.com/office/drawing/2010/main">
                <a:noFill/>
              </a14:hiddenFill>
            </a:ext>
          </a:extLst>
        </p:spPr>
      </p:cxnSp>
      <p:sp>
        <p:nvSpPr>
          <p:cNvPr id="166918" name="Text Placeholder 2">
            <a:extLst>
              <a:ext uri="{FF2B5EF4-FFF2-40B4-BE49-F238E27FC236}">
                <a16:creationId xmlns:a16="http://schemas.microsoft.com/office/drawing/2014/main" id="{EDA70F8E-B7C9-B73C-1A2C-7F30A1F80A67}"/>
              </a:ext>
            </a:extLst>
          </p:cNvPr>
          <p:cNvSpPr txBox="1">
            <a:spLocks noChangeArrowheads="1"/>
          </p:cNvSpPr>
          <p:nvPr>
            <p:custDataLst>
              <p:tags r:id="rId5"/>
            </p:custDataLst>
          </p:nvPr>
        </p:nvSpPr>
        <p:spPr bwMode="auto">
          <a:xfrm>
            <a:off x="1524000" y="1282700"/>
            <a:ext cx="9144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127000" bIns="63500"/>
          <a:lstStyle>
            <a:lvl1pPr>
              <a:spcBef>
                <a:spcPct val="20000"/>
              </a:spcBef>
              <a:buSzPct val="100000"/>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SzPct val="100000"/>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SzTx/>
              <a:buFontTx/>
              <a:buNone/>
            </a:pPr>
            <a:r>
              <a:rPr lang="en-US" altLang="en-US" sz="1200" b="0">
                <a:solidFill>
                  <a:srgbClr val="000000"/>
                </a:solidFill>
                <a:latin typeface="Helvetica" panose="020B0604020202020204" pitchFamily="34" charset="0"/>
                <a:ea typeface="Arial" panose="020B0604020202020204" pitchFamily="34" charset="0"/>
                <a:cs typeface="Helvetica" panose="020B0604020202020204" pitchFamily="34" charset="0"/>
                <a:sym typeface="Wingdings" panose="05000000000000000000" pitchFamily="2" charset="2"/>
              </a:rPr>
              <a:t>JAMA Psychiatry. Published online  May 17, 2023. doi:10.1001/jamapsychiatry.2023.1304</a:t>
            </a:r>
          </a:p>
        </p:txBody>
      </p:sp>
      <p:cxnSp>
        <p:nvCxnSpPr>
          <p:cNvPr id="166919" name="Straight Connector 5">
            <a:extLst>
              <a:ext uri="{FF2B5EF4-FFF2-40B4-BE49-F238E27FC236}">
                <a16:creationId xmlns:a16="http://schemas.microsoft.com/office/drawing/2014/main" id="{0AB1D910-3AAA-8B06-275C-3C3ECC125318}"/>
              </a:ext>
            </a:extLst>
          </p:cNvPr>
          <p:cNvCxnSpPr>
            <a:cxnSpLocks noChangeShapeType="1"/>
          </p:cNvCxnSpPr>
          <p:nvPr>
            <p:custDataLst>
              <p:tags r:id="rId6"/>
            </p:custDataLst>
          </p:nvPr>
        </p:nvCxnSpPr>
        <p:spPr bwMode="auto">
          <a:xfrm>
            <a:off x="1524000" y="666750"/>
            <a:ext cx="9144000" cy="0"/>
          </a:xfrm>
          <a:prstGeom prst="line">
            <a:avLst/>
          </a:prstGeom>
          <a:noFill/>
          <a:ln w="38100" algn="ctr">
            <a:solidFill>
              <a:srgbClr val="999999"/>
            </a:solidFill>
            <a:round/>
            <a:headEnd/>
            <a:tailEnd/>
          </a:ln>
          <a:extLst>
            <a:ext uri="{909E8E84-426E-40DD-AFC4-6F175D3DCCD1}">
              <a14:hiddenFill xmlns:a14="http://schemas.microsoft.com/office/drawing/2010/main">
                <a:noFill/>
              </a14:hiddenFill>
            </a:ext>
          </a:extLst>
        </p:spPr>
      </p:cxnSp>
      <p:pic>
        <p:nvPicPr>
          <p:cNvPr id="166920" name="Picture 18">
            <a:extLst>
              <a:ext uri="{FF2B5EF4-FFF2-40B4-BE49-F238E27FC236}">
                <a16:creationId xmlns:a16="http://schemas.microsoft.com/office/drawing/2014/main" id="{7BC21ABB-9882-5DEF-479F-75D41E14D088}"/>
              </a:ext>
            </a:extLst>
          </p:cNvPr>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1778000" y="101600"/>
            <a:ext cx="2286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66921" name="New picture">
            <a:extLst>
              <a:ext uri="{FF2B5EF4-FFF2-40B4-BE49-F238E27FC236}">
                <a16:creationId xmlns:a16="http://schemas.microsoft.com/office/drawing/2014/main" id="{516D9EBF-7E59-DA94-11A7-9A051C72EAEA}"/>
              </a:ext>
            </a:extLst>
          </p:cNvPr>
          <p:cNvPicPr>
            <a:picLocks noChangeAspect="1" noChangeArrowheads="1"/>
          </p:cNvPicPr>
          <p:nvPr>
            <p:custDataLst>
              <p:tags r:id="rId8"/>
            </p:custDataLst>
          </p:nvPr>
        </p:nvPicPr>
        <p:blipFill>
          <a:blip r:embed="rId11">
            <a:extLst>
              <a:ext uri="{28A0092B-C50C-407E-A947-70E740481C1C}">
                <a14:useLocalDpi xmlns:a14="http://schemas.microsoft.com/office/drawing/2010/main" val="0"/>
              </a:ext>
            </a:extLst>
          </a:blip>
          <a:srcRect/>
          <a:stretch>
            <a:fillRect/>
          </a:stretch>
        </p:blipFill>
        <p:spPr bwMode="auto">
          <a:xfrm>
            <a:off x="1195388" y="1597025"/>
            <a:ext cx="9039225"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3BCEFA-8915-D2F4-06A9-921310BDF8B8}"/>
              </a:ext>
            </a:extLst>
          </p:cNvPr>
          <p:cNvSpPr>
            <a:spLocks noGrp="1"/>
          </p:cNvSpPr>
          <p:nvPr>
            <p:ph type="title"/>
          </p:nvPr>
        </p:nvSpPr>
        <p:spPr/>
        <p:txBody>
          <a:bodyPr/>
          <a:lstStyle/>
          <a:p>
            <a:pPr eaLnBrk="1" fontAlgn="auto" hangingPunct="1">
              <a:spcAft>
                <a:spcPts val="0"/>
              </a:spcAft>
              <a:defRPr/>
            </a:pPr>
            <a:r>
              <a:rPr lang="en-GB" sz="2800" dirty="0"/>
              <a:t>New settings – primary care</a:t>
            </a:r>
          </a:p>
        </p:txBody>
      </p:sp>
      <p:sp>
        <p:nvSpPr>
          <p:cNvPr id="167939" name="TextBox 4">
            <a:extLst>
              <a:ext uri="{FF2B5EF4-FFF2-40B4-BE49-F238E27FC236}">
                <a16:creationId xmlns:a16="http://schemas.microsoft.com/office/drawing/2014/main" id="{86F9F87E-3F8C-B6C4-464D-A66AC75EC536}"/>
              </a:ext>
            </a:extLst>
          </p:cNvPr>
          <p:cNvSpPr txBox="1">
            <a:spLocks noChangeArrowheads="1"/>
          </p:cNvSpPr>
          <p:nvPr/>
        </p:nvSpPr>
        <p:spPr bwMode="auto">
          <a:xfrm>
            <a:off x="2101850" y="6194425"/>
            <a:ext cx="4613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800" b="0">
                <a:solidFill>
                  <a:srgbClr val="000000"/>
                </a:solidFill>
                <a:latin typeface="Calibri" panose="020F0502020204030204" pitchFamily="34" charset="0"/>
                <a:cs typeface="Arial" panose="020B0604020202020204" pitchFamily="34" charset="0"/>
                <a:hlinkClick r:id="rId2"/>
              </a:rPr>
              <a:t>Faraz Mughal, Liam Clarke, Rachel Connolly, Amanda Yenn Teng Lee, Leah Quinlivan and Nav Kapur. Improving the management of self-harm in primary care. British Journal of General Practice 2023; 73 (729): 148-149. DOI: https://doi.org/10.3399/bjgp23X732297</a:t>
            </a:r>
            <a:endParaRPr lang="en-GB" altLang="en-US" sz="800" b="0">
              <a:solidFill>
                <a:srgbClr val="000000"/>
              </a:solidFill>
              <a:latin typeface="Calibri" panose="020F0502020204030204" pitchFamily="34" charset="0"/>
              <a:cs typeface="Arial" panose="020B0604020202020204" pitchFamily="34" charset="0"/>
            </a:endParaRPr>
          </a:p>
        </p:txBody>
      </p:sp>
      <p:pic>
        <p:nvPicPr>
          <p:cNvPr id="167940" name="Picture 1">
            <a:extLst>
              <a:ext uri="{FF2B5EF4-FFF2-40B4-BE49-F238E27FC236}">
                <a16:creationId xmlns:a16="http://schemas.microsoft.com/office/drawing/2014/main" id="{AA02F0C4-02C6-BFFC-FB5A-553E9A1698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575" y="1382713"/>
            <a:ext cx="4576763" cy="4616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7941" name="TextBox 7">
            <a:extLst>
              <a:ext uri="{FF2B5EF4-FFF2-40B4-BE49-F238E27FC236}">
                <a16:creationId xmlns:a16="http://schemas.microsoft.com/office/drawing/2014/main" id="{2DACC611-EB61-0F6B-5A76-151D033C6F44}"/>
              </a:ext>
            </a:extLst>
          </p:cNvPr>
          <p:cNvSpPr txBox="1">
            <a:spLocks noChangeArrowheads="1"/>
          </p:cNvSpPr>
          <p:nvPr/>
        </p:nvSpPr>
        <p:spPr bwMode="auto">
          <a:xfrm>
            <a:off x="5614988" y="1198563"/>
            <a:ext cx="6370637" cy="4986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600" b="1">
                <a:solidFill>
                  <a:schemeClr val="tx1"/>
                </a:solidFill>
                <a:latin typeface="Arial" panose="020B0604020202020204" pitchFamily="34" charset="0"/>
              </a:defRPr>
            </a:lvl1pPr>
            <a:lvl2pPr marL="800100" indent="-34290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lvl="1" eaLnBrk="1" hangingPunct="1">
              <a:lnSpc>
                <a:spcPct val="150000"/>
              </a:lnSpc>
              <a:buFont typeface="Arial" panose="020B0604020202020204" pitchFamily="34" charset="0"/>
              <a:buChar char="•"/>
            </a:pPr>
            <a:r>
              <a:rPr lang="en-GB" altLang="en-US" sz="2800" b="0">
                <a:solidFill>
                  <a:srgbClr val="000000"/>
                </a:solidFill>
                <a:latin typeface="Calibri" panose="020F0502020204030204" pitchFamily="34" charset="0"/>
              </a:rPr>
              <a:t>An opportunity to intervene</a:t>
            </a:r>
          </a:p>
          <a:p>
            <a:pPr lvl="1" eaLnBrk="1" hangingPunct="1">
              <a:lnSpc>
                <a:spcPct val="150000"/>
              </a:lnSpc>
              <a:buFont typeface="Arial" panose="020B0604020202020204" pitchFamily="34" charset="0"/>
              <a:buChar char="•"/>
            </a:pPr>
            <a:r>
              <a:rPr lang="en-GB" altLang="en-US" sz="2800" b="0">
                <a:solidFill>
                  <a:srgbClr val="000000"/>
                </a:solidFill>
                <a:latin typeface="Calibri" panose="020F0502020204030204" pitchFamily="34" charset="0"/>
              </a:rPr>
              <a:t>GPs should be able to know how to assess and when to refer</a:t>
            </a:r>
          </a:p>
          <a:p>
            <a:pPr lvl="1" eaLnBrk="1" hangingPunct="1">
              <a:lnSpc>
                <a:spcPct val="150000"/>
              </a:lnSpc>
              <a:buFont typeface="Arial" panose="020B0604020202020204" pitchFamily="34" charset="0"/>
              <a:buChar char="•"/>
            </a:pPr>
            <a:r>
              <a:rPr lang="en-GB" altLang="en-US" sz="2800" b="0">
                <a:solidFill>
                  <a:srgbClr val="000000"/>
                </a:solidFill>
                <a:latin typeface="Calibri" panose="020F0502020204030204" pitchFamily="34" charset="0"/>
              </a:rPr>
              <a:t>Continuity and shared decision making</a:t>
            </a:r>
          </a:p>
          <a:p>
            <a:pPr lvl="1" eaLnBrk="1" hangingPunct="1">
              <a:lnSpc>
                <a:spcPct val="150000"/>
              </a:lnSpc>
              <a:buFont typeface="Arial" panose="020B0604020202020204" pitchFamily="34" charset="0"/>
              <a:buChar char="•"/>
            </a:pPr>
            <a:r>
              <a:rPr lang="en-GB" altLang="en-US" sz="2800" b="0">
                <a:solidFill>
                  <a:srgbClr val="000000"/>
                </a:solidFill>
                <a:latin typeface="Calibri" panose="020F0502020204030204" pitchFamily="34" charset="0"/>
              </a:rPr>
              <a:t>Safer prescribing</a:t>
            </a:r>
          </a:p>
          <a:p>
            <a:pPr lvl="1" eaLnBrk="1" hangingPunct="1">
              <a:lnSpc>
                <a:spcPct val="150000"/>
              </a:lnSpc>
              <a:buFont typeface="Arial" panose="020B0604020202020204" pitchFamily="34" charset="0"/>
              <a:buChar char="•"/>
            </a:pPr>
            <a:r>
              <a:rPr lang="en-GB" altLang="en-US" sz="2800" b="0">
                <a:solidFill>
                  <a:srgbClr val="000000"/>
                </a:solidFill>
                <a:latin typeface="Calibri" panose="020F0502020204030204" pitchFamily="34" charset="0"/>
              </a:rPr>
              <a:t>Accessible aftercare</a:t>
            </a:r>
          </a:p>
          <a:p>
            <a:pPr eaLnBrk="1" hangingPunct="1"/>
            <a:endParaRPr lang="en-GB" altLang="en-US" sz="2400" b="0">
              <a:solidFill>
                <a:srgbClr val="000000"/>
              </a:solidFill>
              <a:latin typeface="Calibri" panose="020F0502020204030204" pitchFamily="34" charset="0"/>
            </a:endParaRPr>
          </a:p>
        </p:txBody>
      </p:sp>
      <p:pic>
        <p:nvPicPr>
          <p:cNvPr id="167942" name="Picture 2" descr="Dr Faraz Mughal">
            <a:extLst>
              <a:ext uri="{FF2B5EF4-FFF2-40B4-BE49-F238E27FC236}">
                <a16:creationId xmlns:a16="http://schemas.microsoft.com/office/drawing/2014/main" id="{05A4B985-BE15-4B5E-21EF-2E07C71C53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 y="5270500"/>
            <a:ext cx="1455738"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A0C811-6BBB-B298-833C-2B3D43FC6384}"/>
              </a:ext>
            </a:extLst>
          </p:cNvPr>
          <p:cNvSpPr txBox="1">
            <a:spLocks noGrp="1"/>
          </p:cNvSpPr>
          <p:nvPr>
            <p:ph type="title" idx="4294967295"/>
          </p:nvPr>
        </p:nvSpPr>
        <p:spPr>
          <a:xfrm>
            <a:off x="1524000" y="184150"/>
            <a:ext cx="9144000" cy="523875"/>
          </a:xfrm>
          <a:prstGeom prst="rect">
            <a:avLst/>
          </a:prstGeom>
        </p:spPr>
        <p:txBody>
          <a:bodyPr>
            <a:spAutoFit/>
          </a:bodyPr>
          <a:lstStyle/>
          <a:p>
            <a:pPr algn="ctr" defTabSz="457200" eaLnBrk="1" fontAlgn="auto" hangingPunct="1">
              <a:lnSpc>
                <a:spcPct val="100000"/>
              </a:lnSpc>
              <a:spcBef>
                <a:spcPts val="0"/>
              </a:spcBef>
              <a:spcAft>
                <a:spcPts val="0"/>
              </a:spcAft>
              <a:defRPr/>
            </a:pPr>
            <a:r>
              <a:rPr lang="en-GB" sz="2800" b="1" dirty="0">
                <a:solidFill>
                  <a:schemeClr val="bg1"/>
                </a:solidFill>
                <a:latin typeface="+mn-lt"/>
                <a:ea typeface="+mn-ea"/>
                <a:cs typeface="+mn-cs"/>
              </a:rPr>
              <a:t>New opportunities and existing evidence</a:t>
            </a:r>
          </a:p>
        </p:txBody>
      </p:sp>
      <p:grpSp>
        <p:nvGrpSpPr>
          <p:cNvPr id="168963" name="Group 1">
            <a:extLst>
              <a:ext uri="{FF2B5EF4-FFF2-40B4-BE49-F238E27FC236}">
                <a16:creationId xmlns:a16="http://schemas.microsoft.com/office/drawing/2014/main" id="{804BFDA4-0024-A7B3-4E06-B4F9D7B5D783}"/>
              </a:ext>
            </a:extLst>
          </p:cNvPr>
          <p:cNvGrpSpPr>
            <a:grpSpLocks/>
          </p:cNvGrpSpPr>
          <p:nvPr/>
        </p:nvGrpSpPr>
        <p:grpSpPr bwMode="auto">
          <a:xfrm>
            <a:off x="2309813" y="1155700"/>
            <a:ext cx="7827962" cy="5702300"/>
            <a:chOff x="2333625" y="973139"/>
            <a:chExt cx="7827963" cy="5702299"/>
          </a:xfrm>
        </p:grpSpPr>
        <p:pic>
          <p:nvPicPr>
            <p:cNvPr id="168964" name="Picture 48127" descr="A picture containing text&#10;&#10;Description automatically generated">
              <a:extLst>
                <a:ext uri="{FF2B5EF4-FFF2-40B4-BE49-F238E27FC236}">
                  <a16:creationId xmlns:a16="http://schemas.microsoft.com/office/drawing/2014/main" id="{8633FBA2-8C17-2239-3A56-C0336663A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775" y="1465263"/>
              <a:ext cx="7556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2">
              <a:extLst>
                <a:ext uri="{FF2B5EF4-FFF2-40B4-BE49-F238E27FC236}">
                  <a16:creationId xmlns:a16="http://schemas.microsoft.com/office/drawing/2014/main" id="{390FD66E-E42A-7CDA-E52F-D3D15AE59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9" y="1558926"/>
              <a:ext cx="6826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7" descr="Icon&#10;&#10;Description automatically generated">
              <a:extLst>
                <a:ext uri="{FF2B5EF4-FFF2-40B4-BE49-F238E27FC236}">
                  <a16:creationId xmlns:a16="http://schemas.microsoft.com/office/drawing/2014/main" id="{455B59A0-778C-989F-933F-EC45D6BBEF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1751" y="3346450"/>
              <a:ext cx="6826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7" name="Picture 11" descr="Icon&#10;&#10;Description automatically generated">
              <a:extLst>
                <a:ext uri="{FF2B5EF4-FFF2-40B4-BE49-F238E27FC236}">
                  <a16:creationId xmlns:a16="http://schemas.microsoft.com/office/drawing/2014/main" id="{C3E61CA7-3FE8-7151-65E9-DAB29EE0F7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1189" y="4870450"/>
              <a:ext cx="75723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8" name="Picture 13" descr="A picture containing text&#10;&#10;Description automatically generated">
              <a:extLst>
                <a:ext uri="{FF2B5EF4-FFF2-40B4-BE49-F238E27FC236}">
                  <a16:creationId xmlns:a16="http://schemas.microsoft.com/office/drawing/2014/main" id="{16BB80C9-26D3-FC24-033C-8A133AC711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9926" y="4743450"/>
              <a:ext cx="8032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9" name="Flowchart: Connector 14">
              <a:extLst>
                <a:ext uri="{FF2B5EF4-FFF2-40B4-BE49-F238E27FC236}">
                  <a16:creationId xmlns:a16="http://schemas.microsoft.com/office/drawing/2014/main" id="{CB944832-D73E-7D3D-FAEF-397CD4526CCB}"/>
                </a:ext>
              </a:extLst>
            </p:cNvPr>
            <p:cNvSpPr>
              <a:spLocks noChangeArrowheads="1"/>
            </p:cNvSpPr>
            <p:nvPr/>
          </p:nvSpPr>
          <p:spPr bwMode="auto">
            <a:xfrm>
              <a:off x="3929064" y="2382839"/>
              <a:ext cx="4217987" cy="2593975"/>
            </a:xfrm>
            <a:prstGeom prst="flowChartConnector">
              <a:avLst/>
            </a:prstGeom>
            <a:solidFill>
              <a:srgbClr val="99CCFF"/>
            </a:solidFill>
            <a:ln w="9525" algn="ctr">
              <a:solidFill>
                <a:schemeClr val="tx1"/>
              </a:solidFill>
              <a:round/>
              <a:headEnd/>
              <a:tailEnd/>
            </a:ln>
          </p:spPr>
          <p:txBody>
            <a:bodyPr wrap="none" anchor="ct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2400" b="0">
                  <a:solidFill>
                    <a:srgbClr val="002060"/>
                  </a:solidFill>
                  <a:latin typeface="Calibri" panose="020F0502020204030204" pitchFamily="34" charset="0"/>
                  <a:cs typeface="Calibri" panose="020F0502020204030204" pitchFamily="34" charset="0"/>
                </a:rPr>
                <a:t>New Suicide </a:t>
              </a:r>
            </a:p>
            <a:p>
              <a:pPr algn="ctr" eaLnBrk="1" hangingPunct="1"/>
              <a:r>
                <a:rPr lang="en-GB" altLang="en-US" sz="2400" b="0">
                  <a:solidFill>
                    <a:srgbClr val="002060"/>
                  </a:solidFill>
                  <a:latin typeface="Calibri" panose="020F0502020204030204" pitchFamily="34" charset="0"/>
                  <a:cs typeface="Calibri" panose="020F0502020204030204" pitchFamily="34" charset="0"/>
                </a:rPr>
                <a:t>Prevention Strategy</a:t>
              </a:r>
            </a:p>
          </p:txBody>
        </p:sp>
        <p:cxnSp>
          <p:nvCxnSpPr>
            <p:cNvPr id="168970" name="Straight Arrow Connector 18">
              <a:extLst>
                <a:ext uri="{FF2B5EF4-FFF2-40B4-BE49-F238E27FC236}">
                  <a16:creationId xmlns:a16="http://schemas.microsoft.com/office/drawing/2014/main" id="{56E2BFCC-A3A2-3C5B-33A3-1118E228A235}"/>
                </a:ext>
              </a:extLst>
            </p:cNvPr>
            <p:cNvCxnSpPr>
              <a:cxnSpLocks noChangeShapeType="1"/>
              <a:endCxn id="168969" idx="0"/>
            </p:cNvCxnSpPr>
            <p:nvPr/>
          </p:nvCxnSpPr>
          <p:spPr bwMode="auto">
            <a:xfrm flipH="1">
              <a:off x="6038850" y="1704976"/>
              <a:ext cx="7938" cy="677863"/>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168971" name="Straight Arrow Connector 30">
              <a:extLst>
                <a:ext uri="{FF2B5EF4-FFF2-40B4-BE49-F238E27FC236}">
                  <a16:creationId xmlns:a16="http://schemas.microsoft.com/office/drawing/2014/main" id="{00E0AA80-8D73-4364-5565-46524F4A856E}"/>
                </a:ext>
              </a:extLst>
            </p:cNvPr>
            <p:cNvCxnSpPr>
              <a:cxnSpLocks/>
            </p:cNvCxnSpPr>
            <p:nvPr/>
          </p:nvCxnSpPr>
          <p:spPr bwMode="auto">
            <a:xfrm flipH="1">
              <a:off x="8147050" y="3679825"/>
              <a:ext cx="825500" cy="0"/>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168972" name="Straight Arrow Connector 36">
              <a:extLst>
                <a:ext uri="{FF2B5EF4-FFF2-40B4-BE49-F238E27FC236}">
                  <a16:creationId xmlns:a16="http://schemas.microsoft.com/office/drawing/2014/main" id="{469C09AA-52D4-6982-56B6-5D731B971D6B}"/>
                </a:ext>
              </a:extLst>
            </p:cNvPr>
            <p:cNvCxnSpPr>
              <a:cxnSpLocks noChangeShapeType="1"/>
            </p:cNvCxnSpPr>
            <p:nvPr/>
          </p:nvCxnSpPr>
          <p:spPr bwMode="auto">
            <a:xfrm flipH="1" flipV="1">
              <a:off x="7800975" y="4406901"/>
              <a:ext cx="515938" cy="612775"/>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168973" name="Straight Arrow Connector 39">
              <a:extLst>
                <a:ext uri="{FF2B5EF4-FFF2-40B4-BE49-F238E27FC236}">
                  <a16:creationId xmlns:a16="http://schemas.microsoft.com/office/drawing/2014/main" id="{C5189774-3060-2C26-36C9-BE248C501000}"/>
                </a:ext>
              </a:extLst>
            </p:cNvPr>
            <p:cNvCxnSpPr>
              <a:cxnSpLocks/>
            </p:cNvCxnSpPr>
            <p:nvPr/>
          </p:nvCxnSpPr>
          <p:spPr bwMode="auto">
            <a:xfrm>
              <a:off x="4002089" y="2132014"/>
              <a:ext cx="600075" cy="612775"/>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168974" name="Straight Arrow Connector 44">
              <a:extLst>
                <a:ext uri="{FF2B5EF4-FFF2-40B4-BE49-F238E27FC236}">
                  <a16:creationId xmlns:a16="http://schemas.microsoft.com/office/drawing/2014/main" id="{DB4E76E0-BF49-FF75-4740-82BCB3D8D2C8}"/>
                </a:ext>
              </a:extLst>
            </p:cNvPr>
            <p:cNvCxnSpPr>
              <a:cxnSpLocks noChangeShapeType="1"/>
            </p:cNvCxnSpPr>
            <p:nvPr/>
          </p:nvCxnSpPr>
          <p:spPr bwMode="auto">
            <a:xfrm flipV="1">
              <a:off x="3835401" y="4457701"/>
              <a:ext cx="517525" cy="569913"/>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pic>
          <p:nvPicPr>
            <p:cNvPr id="168975" name="Picture 47" descr="Icon&#10;&#10;Description automatically generated">
              <a:extLst>
                <a:ext uri="{FF2B5EF4-FFF2-40B4-BE49-F238E27FC236}">
                  <a16:creationId xmlns:a16="http://schemas.microsoft.com/office/drawing/2014/main" id="{BEC6F534-C52B-C130-9F71-FFA7A1125B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3625" y="3378201"/>
              <a:ext cx="75565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8976" name="Straight Arrow Connector 54">
              <a:extLst>
                <a:ext uri="{FF2B5EF4-FFF2-40B4-BE49-F238E27FC236}">
                  <a16:creationId xmlns:a16="http://schemas.microsoft.com/office/drawing/2014/main" id="{8ED568EC-A3E9-481A-608E-2760BAEB7BE0}"/>
                </a:ext>
              </a:extLst>
            </p:cNvPr>
            <p:cNvCxnSpPr>
              <a:cxnSpLocks noChangeShapeType="1"/>
              <a:endCxn id="168969" idx="2"/>
            </p:cNvCxnSpPr>
            <p:nvPr/>
          </p:nvCxnSpPr>
          <p:spPr bwMode="auto">
            <a:xfrm>
              <a:off x="3043239" y="3679825"/>
              <a:ext cx="885825" cy="1588"/>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sp>
          <p:nvSpPr>
            <p:cNvPr id="168977" name="TextBox 12317">
              <a:extLst>
                <a:ext uri="{FF2B5EF4-FFF2-40B4-BE49-F238E27FC236}">
                  <a16:creationId xmlns:a16="http://schemas.microsoft.com/office/drawing/2014/main" id="{CFA707DF-48F6-9309-6F62-BCE64D7B2B19}"/>
                </a:ext>
              </a:extLst>
            </p:cNvPr>
            <p:cNvSpPr txBox="1">
              <a:spLocks noChangeArrowheads="1"/>
            </p:cNvSpPr>
            <p:nvPr/>
          </p:nvSpPr>
          <p:spPr bwMode="auto">
            <a:xfrm>
              <a:off x="7966076" y="2190750"/>
              <a:ext cx="1654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800" b="0">
                  <a:solidFill>
                    <a:srgbClr val="002060"/>
                  </a:solidFill>
                  <a:latin typeface="Calibri" panose="020F0502020204030204" pitchFamily="34" charset="0"/>
                  <a:cs typeface="Calibri" panose="020F0502020204030204" pitchFamily="34" charset="0"/>
                </a:rPr>
                <a:t>Online harms</a:t>
              </a:r>
            </a:p>
          </p:txBody>
        </p:sp>
        <p:sp>
          <p:nvSpPr>
            <p:cNvPr id="168978" name="TextBox 12318">
              <a:extLst>
                <a:ext uri="{FF2B5EF4-FFF2-40B4-BE49-F238E27FC236}">
                  <a16:creationId xmlns:a16="http://schemas.microsoft.com/office/drawing/2014/main" id="{3DA9991D-2477-7997-DFA8-129F5C77934E}"/>
                </a:ext>
              </a:extLst>
            </p:cNvPr>
            <p:cNvSpPr txBox="1">
              <a:spLocks noChangeArrowheads="1"/>
            </p:cNvSpPr>
            <p:nvPr/>
          </p:nvSpPr>
          <p:spPr bwMode="auto">
            <a:xfrm>
              <a:off x="8828088" y="3941763"/>
              <a:ext cx="1333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800" b="0">
                  <a:solidFill>
                    <a:srgbClr val="002060"/>
                  </a:solidFill>
                  <a:latin typeface="Calibri" panose="020F0502020204030204" pitchFamily="34" charset="0"/>
                  <a:cs typeface="Calibri" panose="020F0502020204030204" pitchFamily="34" charset="0"/>
                </a:rPr>
                <a:t>Economic stresses</a:t>
              </a:r>
            </a:p>
          </p:txBody>
        </p:sp>
        <p:sp>
          <p:nvSpPr>
            <p:cNvPr id="168979" name="TextBox 12319">
              <a:extLst>
                <a:ext uri="{FF2B5EF4-FFF2-40B4-BE49-F238E27FC236}">
                  <a16:creationId xmlns:a16="http://schemas.microsoft.com/office/drawing/2014/main" id="{86BDD79C-1393-451D-1F2D-889A58B79781}"/>
                </a:ext>
              </a:extLst>
            </p:cNvPr>
            <p:cNvSpPr txBox="1">
              <a:spLocks noChangeArrowheads="1"/>
            </p:cNvSpPr>
            <p:nvPr/>
          </p:nvSpPr>
          <p:spPr bwMode="auto">
            <a:xfrm>
              <a:off x="8256588" y="5402263"/>
              <a:ext cx="1706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800" b="0">
                  <a:solidFill>
                    <a:srgbClr val="002060"/>
                  </a:solidFill>
                  <a:latin typeface="Calibri" panose="020F0502020204030204" pitchFamily="34" charset="0"/>
                  <a:cs typeface="Calibri" panose="020F0502020204030204" pitchFamily="34" charset="0"/>
                </a:rPr>
                <a:t>Pre-Covid trends in CYP</a:t>
              </a:r>
            </a:p>
          </p:txBody>
        </p:sp>
        <p:sp>
          <p:nvSpPr>
            <p:cNvPr id="168980" name="TextBox 12320">
              <a:extLst>
                <a:ext uri="{FF2B5EF4-FFF2-40B4-BE49-F238E27FC236}">
                  <a16:creationId xmlns:a16="http://schemas.microsoft.com/office/drawing/2014/main" id="{1073101B-AAE7-CAEA-45BB-F21A80C8E4C0}"/>
                </a:ext>
              </a:extLst>
            </p:cNvPr>
            <p:cNvSpPr txBox="1">
              <a:spLocks noChangeArrowheads="1"/>
            </p:cNvSpPr>
            <p:nvPr/>
          </p:nvSpPr>
          <p:spPr bwMode="auto">
            <a:xfrm>
              <a:off x="2752726" y="5480050"/>
              <a:ext cx="1654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800" b="0">
                  <a:solidFill>
                    <a:srgbClr val="002060"/>
                  </a:solidFill>
                  <a:latin typeface="Calibri" panose="020F0502020204030204" pitchFamily="34" charset="0"/>
                  <a:cs typeface="Calibri" panose="020F0502020204030204" pitchFamily="34" charset="0"/>
                </a:rPr>
                <a:t>Covid impact</a:t>
              </a:r>
            </a:p>
          </p:txBody>
        </p:sp>
        <p:sp>
          <p:nvSpPr>
            <p:cNvPr id="168981" name="TextBox 12321">
              <a:extLst>
                <a:ext uri="{FF2B5EF4-FFF2-40B4-BE49-F238E27FC236}">
                  <a16:creationId xmlns:a16="http://schemas.microsoft.com/office/drawing/2014/main" id="{698EDF84-B1E6-D137-8D9D-DE3AB528C545}"/>
                </a:ext>
              </a:extLst>
            </p:cNvPr>
            <p:cNvSpPr txBox="1">
              <a:spLocks noChangeArrowheads="1"/>
            </p:cNvSpPr>
            <p:nvPr/>
          </p:nvSpPr>
          <p:spPr bwMode="auto">
            <a:xfrm>
              <a:off x="2333625" y="4078289"/>
              <a:ext cx="1703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800" b="0">
                  <a:solidFill>
                    <a:srgbClr val="002060"/>
                  </a:solidFill>
                  <a:latin typeface="Calibri" panose="020F0502020204030204" pitchFamily="34" charset="0"/>
                  <a:cs typeface="Calibri" panose="020F0502020204030204" pitchFamily="34" charset="0"/>
                </a:rPr>
                <a:t>Gambling</a:t>
              </a:r>
            </a:p>
          </p:txBody>
        </p:sp>
        <p:sp>
          <p:nvSpPr>
            <p:cNvPr id="168982" name="TextBox 12322">
              <a:extLst>
                <a:ext uri="{FF2B5EF4-FFF2-40B4-BE49-F238E27FC236}">
                  <a16:creationId xmlns:a16="http://schemas.microsoft.com/office/drawing/2014/main" id="{F5B23918-2CE0-1EBD-4346-823864E2A99E}"/>
                </a:ext>
              </a:extLst>
            </p:cNvPr>
            <p:cNvSpPr txBox="1">
              <a:spLocks noChangeArrowheads="1"/>
            </p:cNvSpPr>
            <p:nvPr/>
          </p:nvSpPr>
          <p:spPr bwMode="auto">
            <a:xfrm>
              <a:off x="2906714" y="2098676"/>
              <a:ext cx="14303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800" b="0">
                  <a:solidFill>
                    <a:srgbClr val="002060"/>
                  </a:solidFill>
                  <a:latin typeface="Calibri" panose="020F0502020204030204" pitchFamily="34" charset="0"/>
                  <a:cs typeface="Calibri" panose="020F0502020204030204" pitchFamily="34" charset="0"/>
                </a:rPr>
                <a:t>Domestic violence</a:t>
              </a:r>
            </a:p>
          </p:txBody>
        </p:sp>
        <p:pic>
          <p:nvPicPr>
            <p:cNvPr id="168983" name="Picture 4" descr="A picture containing vector graphics, light&#10;&#10;Description automatically generated">
              <a:extLst>
                <a:ext uri="{FF2B5EF4-FFF2-40B4-BE49-F238E27FC236}">
                  <a16:creationId xmlns:a16="http://schemas.microsoft.com/office/drawing/2014/main" id="{2762ADD3-8AA5-7AD4-3E55-CF40DF1D65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2139" y="973139"/>
              <a:ext cx="73183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8984" name="Straight Arrow Connector 18">
              <a:extLst>
                <a:ext uri="{FF2B5EF4-FFF2-40B4-BE49-F238E27FC236}">
                  <a16:creationId xmlns:a16="http://schemas.microsoft.com/office/drawing/2014/main" id="{E6B0EBC8-E86F-7B76-EED0-367DBDDFDD3B}"/>
                </a:ext>
              </a:extLst>
            </p:cNvPr>
            <p:cNvCxnSpPr>
              <a:cxnSpLocks noChangeShapeType="1"/>
            </p:cNvCxnSpPr>
            <p:nvPr/>
          </p:nvCxnSpPr>
          <p:spPr bwMode="auto">
            <a:xfrm flipH="1">
              <a:off x="7558088" y="2201864"/>
              <a:ext cx="519112" cy="574675"/>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sp>
          <p:nvSpPr>
            <p:cNvPr id="168985" name="TextBox 10">
              <a:extLst>
                <a:ext uri="{FF2B5EF4-FFF2-40B4-BE49-F238E27FC236}">
                  <a16:creationId xmlns:a16="http://schemas.microsoft.com/office/drawing/2014/main" id="{79014842-2BC1-4834-44B7-F01FB0199C24}"/>
                </a:ext>
              </a:extLst>
            </p:cNvPr>
            <p:cNvSpPr txBox="1">
              <a:spLocks noChangeArrowheads="1"/>
            </p:cNvSpPr>
            <p:nvPr/>
          </p:nvSpPr>
          <p:spPr bwMode="auto">
            <a:xfrm>
              <a:off x="6411914" y="1384300"/>
              <a:ext cx="1195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800" b="0">
                  <a:solidFill>
                    <a:srgbClr val="002060"/>
                  </a:solidFill>
                  <a:latin typeface="Calibri" panose="020F0502020204030204" pitchFamily="34" charset="0"/>
                  <a:cs typeface="Calibri" panose="020F0502020204030204" pitchFamily="34" charset="0"/>
                </a:rPr>
                <a:t>Ethnicity</a:t>
              </a:r>
            </a:p>
          </p:txBody>
        </p:sp>
        <p:pic>
          <p:nvPicPr>
            <p:cNvPr id="168986" name="Picture 12" descr="Icon&#10;&#10;Description automatically generated">
              <a:extLst>
                <a:ext uri="{FF2B5EF4-FFF2-40B4-BE49-F238E27FC236}">
                  <a16:creationId xmlns:a16="http://schemas.microsoft.com/office/drawing/2014/main" id="{985BFA9E-658D-9D51-5E40-A391856C54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6938" y="5578475"/>
              <a:ext cx="7223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87" name="TextBox 13">
              <a:extLst>
                <a:ext uri="{FF2B5EF4-FFF2-40B4-BE49-F238E27FC236}">
                  <a16:creationId xmlns:a16="http://schemas.microsoft.com/office/drawing/2014/main" id="{2456955A-4916-239C-680B-6A1848047B54}"/>
                </a:ext>
              </a:extLst>
            </p:cNvPr>
            <p:cNvSpPr txBox="1">
              <a:spLocks noChangeArrowheads="1"/>
            </p:cNvSpPr>
            <p:nvPr/>
          </p:nvSpPr>
          <p:spPr bwMode="auto">
            <a:xfrm>
              <a:off x="4708525" y="6302375"/>
              <a:ext cx="1074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800" b="0">
                  <a:solidFill>
                    <a:srgbClr val="002060"/>
                  </a:solidFill>
                  <a:latin typeface="Calibri" panose="020F0502020204030204" pitchFamily="34" charset="0"/>
                  <a:cs typeface="Calibri" panose="020F0502020204030204" pitchFamily="34" charset="0"/>
                </a:rPr>
                <a:t>LGBT</a:t>
              </a:r>
            </a:p>
          </p:txBody>
        </p:sp>
        <p:pic>
          <p:nvPicPr>
            <p:cNvPr id="168988" name="Picture 15" descr="Icon&#10;&#10;Description automatically generated">
              <a:extLst>
                <a:ext uri="{FF2B5EF4-FFF2-40B4-BE49-F238E27FC236}">
                  <a16:creationId xmlns:a16="http://schemas.microsoft.com/office/drawing/2014/main" id="{813CDB51-525B-E2C3-4200-1CEB8F4FEC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2425" y="5562600"/>
              <a:ext cx="75565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89" name="TextBox 16">
              <a:extLst>
                <a:ext uri="{FF2B5EF4-FFF2-40B4-BE49-F238E27FC236}">
                  <a16:creationId xmlns:a16="http://schemas.microsoft.com/office/drawing/2014/main" id="{77779134-78FD-EA24-4F3D-5B4EE68752EA}"/>
                </a:ext>
              </a:extLst>
            </p:cNvPr>
            <p:cNvSpPr txBox="1">
              <a:spLocks noChangeArrowheads="1"/>
            </p:cNvSpPr>
            <p:nvPr/>
          </p:nvSpPr>
          <p:spPr bwMode="auto">
            <a:xfrm>
              <a:off x="6419851" y="6305550"/>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1800" b="0">
                  <a:solidFill>
                    <a:srgbClr val="002060"/>
                  </a:solidFill>
                  <a:latin typeface="Calibri" panose="020F0502020204030204" pitchFamily="34" charset="0"/>
                  <a:cs typeface="Calibri" panose="020F0502020204030204" pitchFamily="34" charset="0"/>
                </a:rPr>
                <a:t>Data</a:t>
              </a:r>
            </a:p>
          </p:txBody>
        </p:sp>
        <p:cxnSp>
          <p:nvCxnSpPr>
            <p:cNvPr id="168990" name="Straight Arrow Connector 36">
              <a:extLst>
                <a:ext uri="{FF2B5EF4-FFF2-40B4-BE49-F238E27FC236}">
                  <a16:creationId xmlns:a16="http://schemas.microsoft.com/office/drawing/2014/main" id="{CD02751C-C5BD-183C-4577-A48DF12874EC}"/>
                </a:ext>
              </a:extLst>
            </p:cNvPr>
            <p:cNvCxnSpPr>
              <a:cxnSpLocks noChangeShapeType="1"/>
            </p:cNvCxnSpPr>
            <p:nvPr/>
          </p:nvCxnSpPr>
          <p:spPr bwMode="auto">
            <a:xfrm flipV="1">
              <a:off x="5067301" y="4906963"/>
              <a:ext cx="257175" cy="671512"/>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168991" name="Straight Arrow Connector 36">
              <a:extLst>
                <a:ext uri="{FF2B5EF4-FFF2-40B4-BE49-F238E27FC236}">
                  <a16:creationId xmlns:a16="http://schemas.microsoft.com/office/drawing/2014/main" id="{CC192E89-1CF2-BEEF-E0CA-292E49EEFED1}"/>
                </a:ext>
              </a:extLst>
            </p:cNvPr>
            <p:cNvCxnSpPr>
              <a:cxnSpLocks noChangeShapeType="1"/>
            </p:cNvCxnSpPr>
            <p:nvPr/>
          </p:nvCxnSpPr>
          <p:spPr bwMode="auto">
            <a:xfrm flipH="1" flipV="1">
              <a:off x="6816725" y="4878388"/>
              <a:ext cx="192088" cy="785812"/>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276F14-80A9-6A5F-8B8C-590A53DD2A68}"/>
              </a:ext>
            </a:extLst>
          </p:cNvPr>
          <p:cNvSpPr txBox="1">
            <a:spLocks/>
          </p:cNvSpPr>
          <p:nvPr/>
        </p:nvSpPr>
        <p:spPr>
          <a:xfrm>
            <a:off x="-36513" y="265113"/>
            <a:ext cx="12192001" cy="666750"/>
          </a:xfrm>
          <a:prstGeom prst="rect">
            <a:avLst/>
          </a:prstGeom>
        </p:spPr>
        <p:txBody>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defRPr>
            </a:lvl2pPr>
            <a:lvl3pPr algn="l" rtl="0" eaLnBrk="0" fontAlgn="base" hangingPunct="0">
              <a:spcBef>
                <a:spcPct val="0"/>
              </a:spcBef>
              <a:spcAft>
                <a:spcPct val="0"/>
              </a:spcAft>
              <a:defRPr sz="2400">
                <a:solidFill>
                  <a:schemeClr val="tx1"/>
                </a:solidFill>
                <a:latin typeface="Arial" charset="0"/>
              </a:defRPr>
            </a:lvl3pPr>
            <a:lvl4pPr algn="l" rtl="0" eaLnBrk="0" fontAlgn="base" hangingPunct="0">
              <a:spcBef>
                <a:spcPct val="0"/>
              </a:spcBef>
              <a:spcAft>
                <a:spcPct val="0"/>
              </a:spcAft>
              <a:defRPr sz="2400">
                <a:solidFill>
                  <a:schemeClr val="tx1"/>
                </a:solidFill>
                <a:latin typeface="Arial" charset="0"/>
              </a:defRPr>
            </a:lvl4pPr>
            <a:lvl5pPr algn="l" rtl="0" eaLnBrk="0" fontAlgn="base" hangingPunct="0">
              <a:spcBef>
                <a:spcPct val="0"/>
              </a:spcBef>
              <a:spcAft>
                <a:spcPct val="0"/>
              </a:spcAft>
              <a:defRPr sz="2400">
                <a:solidFill>
                  <a:schemeClr val="tx1"/>
                </a:solidFill>
                <a:latin typeface="Arial" charset="0"/>
              </a:defRPr>
            </a:lvl5pPr>
            <a:lvl6pPr marL="457200" algn="l" rtl="0" fontAlgn="base">
              <a:spcBef>
                <a:spcPct val="0"/>
              </a:spcBef>
              <a:spcAft>
                <a:spcPct val="0"/>
              </a:spcAft>
              <a:defRPr sz="2400">
                <a:solidFill>
                  <a:srgbClr val="1D0E82"/>
                </a:solidFill>
                <a:latin typeface="Arial" charset="0"/>
              </a:defRPr>
            </a:lvl6pPr>
            <a:lvl7pPr marL="914400" algn="l" rtl="0" fontAlgn="base">
              <a:spcBef>
                <a:spcPct val="0"/>
              </a:spcBef>
              <a:spcAft>
                <a:spcPct val="0"/>
              </a:spcAft>
              <a:defRPr sz="2400">
                <a:solidFill>
                  <a:srgbClr val="1D0E82"/>
                </a:solidFill>
                <a:latin typeface="Arial" charset="0"/>
              </a:defRPr>
            </a:lvl7pPr>
            <a:lvl8pPr marL="1371600" algn="l" rtl="0" fontAlgn="base">
              <a:spcBef>
                <a:spcPct val="0"/>
              </a:spcBef>
              <a:spcAft>
                <a:spcPct val="0"/>
              </a:spcAft>
              <a:defRPr sz="2400">
                <a:solidFill>
                  <a:srgbClr val="1D0E82"/>
                </a:solidFill>
                <a:latin typeface="Arial" charset="0"/>
              </a:defRPr>
            </a:lvl8pPr>
            <a:lvl9pPr marL="1828800" algn="l" rtl="0" fontAlgn="base">
              <a:spcBef>
                <a:spcPct val="0"/>
              </a:spcBef>
              <a:spcAft>
                <a:spcPct val="0"/>
              </a:spcAft>
              <a:defRPr sz="2400">
                <a:solidFill>
                  <a:srgbClr val="1D0E82"/>
                </a:solidFill>
                <a:latin typeface="Arial" charset="0"/>
              </a:defRPr>
            </a:lvl9pPr>
          </a:lstStyle>
          <a:p>
            <a:pPr algn="ctr">
              <a:defRPr/>
            </a:pPr>
            <a:r>
              <a:rPr lang="en-GB" altLang="en-US" sz="3200" kern="0" dirty="0">
                <a:solidFill>
                  <a:prstClr val="white"/>
                </a:solidFill>
                <a:latin typeface="Calibri" panose="020F0502020204030204"/>
              </a:rPr>
              <a:t>Outline</a:t>
            </a:r>
            <a:endParaRPr lang="en-GB" altLang="en-US" sz="3200" b="0" kern="0" dirty="0">
              <a:solidFill>
                <a:prstClr val="white"/>
              </a:solidFill>
              <a:latin typeface="Calibri" panose="020F0502020204030204"/>
            </a:endParaRPr>
          </a:p>
        </p:txBody>
      </p:sp>
      <p:sp>
        <p:nvSpPr>
          <p:cNvPr id="169987" name="Rectangle 6">
            <a:extLst>
              <a:ext uri="{FF2B5EF4-FFF2-40B4-BE49-F238E27FC236}">
                <a16:creationId xmlns:a16="http://schemas.microsoft.com/office/drawing/2014/main" id="{477268E6-C01C-50F9-EA34-AE35ACF2B814}"/>
              </a:ext>
            </a:extLst>
          </p:cNvPr>
          <p:cNvSpPr>
            <a:spLocks noChangeArrowheads="1"/>
          </p:cNvSpPr>
          <p:nvPr/>
        </p:nvSpPr>
        <p:spPr bwMode="auto">
          <a:xfrm>
            <a:off x="1635125" y="2381250"/>
            <a:ext cx="8783638" cy="2138363"/>
          </a:xfrm>
          <a:prstGeom prst="rect">
            <a:avLst/>
          </a:prstGeom>
          <a:solidFill>
            <a:srgbClr val="B7DEE8"/>
          </a:solidFill>
          <a:ln w="25400" algn="ctr">
            <a:solidFill>
              <a:srgbClr val="385D8A"/>
            </a:solidFill>
            <a:miter lim="800000"/>
            <a:headEnd/>
            <a:tailEnd/>
          </a:ln>
        </p:spPr>
        <p:txBody>
          <a:bodyPr/>
          <a:lstStyle>
            <a:lvl1pPr marL="342900" indent="-342900">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Context</a:t>
            </a:r>
          </a:p>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The guideline process</a:t>
            </a:r>
          </a:p>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The new NICE self-harm guidelines – selected highlights</a:t>
            </a:r>
          </a:p>
          <a:p>
            <a:pPr eaLnBrk="1" hangingPunct="1">
              <a:spcBef>
                <a:spcPct val="20000"/>
              </a:spcBef>
              <a:buFontTx/>
              <a:buChar char="•"/>
            </a:pPr>
            <a:r>
              <a:rPr lang="en-GB" altLang="en-US" sz="2800" b="0">
                <a:solidFill>
                  <a:srgbClr val="000000"/>
                </a:solidFill>
                <a:latin typeface="Calibri" panose="020F0502020204030204" pitchFamily="34" charset="0"/>
                <a:ea typeface="MS PGothic" panose="020B0600070205080204" pitchFamily="34" charset="-128"/>
                <a:cs typeface="Arial" panose="020B0604020202020204" pitchFamily="34" charset="0"/>
              </a:rPr>
              <a:t>Implementation</a:t>
            </a:r>
          </a:p>
          <a:p>
            <a:pPr eaLnBrk="1" hangingPunct="1">
              <a:spcBef>
                <a:spcPct val="20000"/>
              </a:spcBef>
              <a:buFontTx/>
              <a:buChar char="•"/>
            </a:pPr>
            <a:endParaRPr lang="en-GB" altLang="en-US" b="0">
              <a:solidFill>
                <a:srgbClr val="000000"/>
              </a:solidFill>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D9C1ADA-3CF3-B1F5-6803-D493D263A231}"/>
              </a:ext>
            </a:extLst>
          </p:cNvPr>
          <p:cNvSpPr txBox="1">
            <a:spLocks/>
          </p:cNvSpPr>
          <p:nvPr/>
        </p:nvSpPr>
        <p:spPr>
          <a:xfrm>
            <a:off x="0" y="261938"/>
            <a:ext cx="12192000" cy="542925"/>
          </a:xfrm>
          <a:prstGeom prst="rect">
            <a:avLst/>
          </a:prstGeom>
        </p:spPr>
        <p:txBody>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defRPr>
            </a:lvl2pPr>
            <a:lvl3pPr algn="l" rtl="0" eaLnBrk="0" fontAlgn="base" hangingPunct="0">
              <a:spcBef>
                <a:spcPct val="0"/>
              </a:spcBef>
              <a:spcAft>
                <a:spcPct val="0"/>
              </a:spcAft>
              <a:defRPr sz="2400">
                <a:solidFill>
                  <a:schemeClr val="tx1"/>
                </a:solidFill>
                <a:latin typeface="Arial" charset="0"/>
              </a:defRPr>
            </a:lvl3pPr>
            <a:lvl4pPr algn="l" rtl="0" eaLnBrk="0" fontAlgn="base" hangingPunct="0">
              <a:spcBef>
                <a:spcPct val="0"/>
              </a:spcBef>
              <a:spcAft>
                <a:spcPct val="0"/>
              </a:spcAft>
              <a:defRPr sz="2400">
                <a:solidFill>
                  <a:schemeClr val="tx1"/>
                </a:solidFill>
                <a:latin typeface="Arial" charset="0"/>
              </a:defRPr>
            </a:lvl4pPr>
            <a:lvl5pPr algn="l" rtl="0" eaLnBrk="0" fontAlgn="base" hangingPunct="0">
              <a:spcBef>
                <a:spcPct val="0"/>
              </a:spcBef>
              <a:spcAft>
                <a:spcPct val="0"/>
              </a:spcAft>
              <a:defRPr sz="2400">
                <a:solidFill>
                  <a:schemeClr val="tx1"/>
                </a:solidFill>
                <a:latin typeface="Arial" charset="0"/>
              </a:defRPr>
            </a:lvl5pPr>
            <a:lvl6pPr marL="457200" algn="l" rtl="0" fontAlgn="base">
              <a:spcBef>
                <a:spcPct val="0"/>
              </a:spcBef>
              <a:spcAft>
                <a:spcPct val="0"/>
              </a:spcAft>
              <a:defRPr sz="2400">
                <a:solidFill>
                  <a:srgbClr val="1D0E82"/>
                </a:solidFill>
                <a:latin typeface="Arial" charset="0"/>
              </a:defRPr>
            </a:lvl6pPr>
            <a:lvl7pPr marL="914400" algn="l" rtl="0" fontAlgn="base">
              <a:spcBef>
                <a:spcPct val="0"/>
              </a:spcBef>
              <a:spcAft>
                <a:spcPct val="0"/>
              </a:spcAft>
              <a:defRPr sz="2400">
                <a:solidFill>
                  <a:srgbClr val="1D0E82"/>
                </a:solidFill>
                <a:latin typeface="Arial" charset="0"/>
              </a:defRPr>
            </a:lvl7pPr>
            <a:lvl8pPr marL="1371600" algn="l" rtl="0" fontAlgn="base">
              <a:spcBef>
                <a:spcPct val="0"/>
              </a:spcBef>
              <a:spcAft>
                <a:spcPct val="0"/>
              </a:spcAft>
              <a:defRPr sz="2400">
                <a:solidFill>
                  <a:srgbClr val="1D0E82"/>
                </a:solidFill>
                <a:latin typeface="Arial" charset="0"/>
              </a:defRPr>
            </a:lvl8pPr>
            <a:lvl9pPr marL="1828800" algn="l" rtl="0" fontAlgn="base">
              <a:spcBef>
                <a:spcPct val="0"/>
              </a:spcBef>
              <a:spcAft>
                <a:spcPct val="0"/>
              </a:spcAft>
              <a:defRPr sz="2400">
                <a:solidFill>
                  <a:srgbClr val="1D0E82"/>
                </a:solidFill>
                <a:latin typeface="Arial" charset="0"/>
              </a:defRPr>
            </a:lvl9pPr>
          </a:lstStyle>
          <a:p>
            <a:pPr algn="ctr">
              <a:defRPr/>
            </a:pPr>
            <a:r>
              <a:rPr lang="en-GB" altLang="en-US" sz="2800" kern="0" dirty="0">
                <a:solidFill>
                  <a:prstClr val="white"/>
                </a:solidFill>
                <a:latin typeface="Calibri" panose="020F0502020204030204"/>
              </a:rPr>
              <a:t>Summary</a:t>
            </a:r>
            <a:endParaRPr lang="en-GB" altLang="en-US" sz="2800" b="0" kern="0" dirty="0">
              <a:solidFill>
                <a:prstClr val="white"/>
              </a:solidFill>
              <a:latin typeface="Calibri" panose="020F0502020204030204"/>
            </a:endParaRPr>
          </a:p>
        </p:txBody>
      </p:sp>
      <p:sp>
        <p:nvSpPr>
          <p:cNvPr id="172035" name="Rectangle 6">
            <a:extLst>
              <a:ext uri="{FF2B5EF4-FFF2-40B4-BE49-F238E27FC236}">
                <a16:creationId xmlns:a16="http://schemas.microsoft.com/office/drawing/2014/main" id="{6BEB7DD0-D808-F35E-ECD6-A714A82FBFD1}"/>
              </a:ext>
            </a:extLst>
          </p:cNvPr>
          <p:cNvSpPr>
            <a:spLocks noChangeArrowheads="1"/>
          </p:cNvSpPr>
          <p:nvPr/>
        </p:nvSpPr>
        <p:spPr bwMode="auto">
          <a:xfrm>
            <a:off x="442913" y="1204913"/>
            <a:ext cx="11474450" cy="5372100"/>
          </a:xfrm>
          <a:prstGeom prst="rect">
            <a:avLst/>
          </a:prstGeom>
          <a:solidFill>
            <a:srgbClr val="B7DEE8"/>
          </a:solidFill>
          <a:ln w="25400" algn="ctr">
            <a:solidFill>
              <a:srgbClr val="385D8A"/>
            </a:solidFill>
            <a:miter lim="800000"/>
            <a:headEnd/>
            <a:tailEnd/>
          </a:ln>
        </p:spPr>
        <p:txBody>
          <a:bodyPr anchor="ctr"/>
          <a:lstStyle>
            <a:lvl1pPr marL="342900" indent="-342900">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20000"/>
              </a:spcBef>
              <a:buFontTx/>
              <a:buChar char="•"/>
            </a:pPr>
            <a:r>
              <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rPr>
              <a:t>We need </a:t>
            </a:r>
            <a:r>
              <a:rPr lang="en-US" altLang="en-US" sz="2400">
                <a:solidFill>
                  <a:srgbClr val="2F5597"/>
                </a:solidFill>
                <a:latin typeface="Calibri" panose="020F0502020204030204" pitchFamily="34" charset="0"/>
                <a:ea typeface="MS PGothic" panose="020B0600070205080204" pitchFamily="34" charset="-128"/>
                <a:cs typeface="Arial" panose="020B0604020202020204" pitchFamily="34" charset="0"/>
              </a:rPr>
              <a:t>better care </a:t>
            </a:r>
            <a:r>
              <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rPr>
              <a:t>for self-harm </a:t>
            </a:r>
          </a:p>
          <a:p>
            <a:pPr eaLnBrk="1" hangingPunct="1">
              <a:spcBef>
                <a:spcPct val="20000"/>
              </a:spcBef>
              <a:buFontTx/>
              <a:buChar char="•"/>
            </a:pPr>
            <a:r>
              <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rPr>
              <a:t>Clinical guidelines are </a:t>
            </a:r>
            <a:r>
              <a:rPr lang="en-US" altLang="en-US" sz="2400">
                <a:solidFill>
                  <a:srgbClr val="2F5597"/>
                </a:solidFill>
                <a:latin typeface="Calibri" panose="020F0502020204030204" pitchFamily="34" charset="0"/>
                <a:ea typeface="MS PGothic" panose="020B0600070205080204" pitchFamily="34" charset="-128"/>
                <a:cs typeface="Arial" panose="020B0604020202020204" pitchFamily="34" charset="0"/>
              </a:rPr>
              <a:t>helpful</a:t>
            </a:r>
            <a:r>
              <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rPr>
              <a:t> (↑quality, ↓variability, inform policy, empower patients)</a:t>
            </a:r>
            <a:br>
              <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rPr>
            </a:br>
            <a:endPar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endParaRPr>
          </a:p>
          <a:p>
            <a:pPr eaLnBrk="1" hangingPunct="1">
              <a:spcBef>
                <a:spcPct val="20000"/>
              </a:spcBef>
              <a:buFontTx/>
              <a:buChar char="•"/>
            </a:pPr>
            <a:r>
              <a:rPr lang="en-US" altLang="en-US" sz="2400">
                <a:solidFill>
                  <a:srgbClr val="2F5597"/>
                </a:solidFill>
                <a:latin typeface="Calibri" panose="020F0502020204030204" pitchFamily="34" charset="0"/>
                <a:ea typeface="MS PGothic" panose="020B0600070205080204" pitchFamily="34" charset="-128"/>
                <a:cs typeface="Arial" panose="020B0604020202020204" pitchFamily="34" charset="0"/>
              </a:rPr>
              <a:t>Assessment</a:t>
            </a:r>
            <a:r>
              <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rPr>
              <a:t> should be respectful, kind, and collaborative and not focused on risk </a:t>
            </a:r>
          </a:p>
          <a:p>
            <a:pPr eaLnBrk="1" hangingPunct="1">
              <a:spcBef>
                <a:spcPct val="20000"/>
              </a:spcBef>
              <a:buFontTx/>
              <a:buChar char="•"/>
            </a:pPr>
            <a:r>
              <a:rPr lang="en-US" altLang="en-US" sz="2400">
                <a:solidFill>
                  <a:srgbClr val="2F5597"/>
                </a:solidFill>
                <a:latin typeface="Calibri" panose="020F0502020204030204" pitchFamily="34" charset="0"/>
                <a:ea typeface="MS PGothic" panose="020B0600070205080204" pitchFamily="34" charset="-128"/>
                <a:cs typeface="Arial" panose="020B0604020202020204" pitchFamily="34" charset="0"/>
              </a:rPr>
              <a:t>Aftercare</a:t>
            </a:r>
            <a:r>
              <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rPr>
              <a:t> should be well communicated, and timely</a:t>
            </a:r>
          </a:p>
          <a:p>
            <a:pPr eaLnBrk="1" hangingPunct="1">
              <a:spcBef>
                <a:spcPct val="20000"/>
              </a:spcBef>
              <a:buFontTx/>
              <a:buChar char="•"/>
            </a:pPr>
            <a:r>
              <a:rPr lang="en-US" altLang="en-US" sz="2400">
                <a:solidFill>
                  <a:srgbClr val="2F5597"/>
                </a:solidFill>
                <a:latin typeface="Calibri" panose="020F0502020204030204" pitchFamily="34" charset="0"/>
                <a:ea typeface="MS PGothic" panose="020B0600070205080204" pitchFamily="34" charset="-128"/>
                <a:cs typeface="Arial" panose="020B0604020202020204" pitchFamily="34" charset="0"/>
              </a:rPr>
              <a:t>Treatment</a:t>
            </a:r>
            <a:r>
              <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rPr>
              <a:t> - underlying conditions and psychological interventions</a:t>
            </a:r>
          </a:p>
          <a:p>
            <a:pPr eaLnBrk="1" hangingPunct="1">
              <a:spcBef>
                <a:spcPct val="20000"/>
              </a:spcBef>
              <a:buFontTx/>
              <a:buChar char="•"/>
            </a:pPr>
            <a:r>
              <a:rPr lang="en-US" altLang="en-US" sz="2400">
                <a:solidFill>
                  <a:srgbClr val="2F5597"/>
                </a:solidFill>
                <a:latin typeface="Calibri" panose="020F0502020204030204" pitchFamily="34" charset="0"/>
                <a:ea typeface="MS PGothic" panose="020B0600070205080204" pitchFamily="34" charset="-128"/>
                <a:cs typeface="Arial" panose="020B0604020202020204" pitchFamily="34" charset="0"/>
              </a:rPr>
              <a:t>Safer prescribing </a:t>
            </a:r>
            <a:r>
              <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rPr>
              <a:t>(and wider access to means) need to be considered</a:t>
            </a:r>
          </a:p>
          <a:p>
            <a:pPr eaLnBrk="1" hangingPunct="1">
              <a:spcBef>
                <a:spcPct val="20000"/>
              </a:spcBef>
              <a:buFontTx/>
              <a:buChar char="•"/>
            </a:pPr>
            <a:r>
              <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rPr>
              <a:t>Care must not </a:t>
            </a:r>
            <a:r>
              <a:rPr lang="en-US" altLang="en-US" sz="2400">
                <a:solidFill>
                  <a:srgbClr val="2F5597"/>
                </a:solidFill>
                <a:latin typeface="Calibri" panose="020F0502020204030204" pitchFamily="34" charset="0"/>
                <a:ea typeface="MS PGothic" panose="020B0600070205080204" pitchFamily="34" charset="-128"/>
                <a:cs typeface="Arial" panose="020B0604020202020204" pitchFamily="34" charset="0"/>
              </a:rPr>
              <a:t>exclude </a:t>
            </a:r>
            <a:r>
              <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rPr>
              <a:t>people, be solely medication based, or be punitive.</a:t>
            </a:r>
          </a:p>
          <a:p>
            <a:pPr eaLnBrk="1" hangingPunct="1">
              <a:spcBef>
                <a:spcPct val="20000"/>
              </a:spcBef>
              <a:buFontTx/>
              <a:buChar char="•"/>
            </a:pPr>
            <a:r>
              <a:rPr lang="en-US" altLang="en-US" sz="2400">
                <a:solidFill>
                  <a:srgbClr val="2F5597"/>
                </a:solidFill>
                <a:latin typeface="Calibri" panose="020F0502020204030204" pitchFamily="34" charset="0"/>
                <a:ea typeface="MS PGothic" panose="020B0600070205080204" pitchFamily="34" charset="-128"/>
                <a:cs typeface="Arial" panose="020B0604020202020204" pitchFamily="34" charset="0"/>
              </a:rPr>
              <a:t>Continuity</a:t>
            </a:r>
            <a:r>
              <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rPr>
              <a:t> is important</a:t>
            </a:r>
            <a:br>
              <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rPr>
            </a:br>
            <a:endPar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endParaRPr>
          </a:p>
          <a:p>
            <a:pPr eaLnBrk="1" hangingPunct="1">
              <a:spcBef>
                <a:spcPct val="20000"/>
              </a:spcBef>
              <a:buFontTx/>
              <a:buChar char="•"/>
            </a:pPr>
            <a:r>
              <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rPr>
              <a:t>Meet the </a:t>
            </a:r>
            <a:r>
              <a:rPr lang="en-US" altLang="en-US" sz="2400">
                <a:solidFill>
                  <a:srgbClr val="2F5597"/>
                </a:solidFill>
                <a:latin typeface="Calibri" panose="020F0502020204030204" pitchFamily="34" charset="0"/>
                <a:ea typeface="MS PGothic" panose="020B0600070205080204" pitchFamily="34" charset="-128"/>
                <a:cs typeface="Arial" panose="020B0604020202020204" pitchFamily="34" charset="0"/>
              </a:rPr>
              <a:t>implementation</a:t>
            </a:r>
            <a:r>
              <a:rPr lang="en-US" altLang="en-US" sz="2400" b="0">
                <a:solidFill>
                  <a:srgbClr val="000000"/>
                </a:solidFill>
                <a:latin typeface="Calibri" panose="020F0502020204030204" pitchFamily="34" charset="0"/>
                <a:ea typeface="MS PGothic" panose="020B0600070205080204" pitchFamily="34" charset="-128"/>
                <a:cs typeface="Arial" panose="020B0604020202020204" pitchFamily="34" charset="0"/>
              </a:rPr>
              <a:t> challenge through incentives, local QI, new settings, new strategies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a:extLst>
              <a:ext uri="{FF2B5EF4-FFF2-40B4-BE49-F238E27FC236}">
                <a16:creationId xmlns:a16="http://schemas.microsoft.com/office/drawing/2014/main" id="{ED9EFBC7-CAA3-A5C4-AD40-EA44B8A3D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4463" y="5878513"/>
            <a:ext cx="114300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8675" name="Picture 3">
            <a:extLst>
              <a:ext uri="{FF2B5EF4-FFF2-40B4-BE49-F238E27FC236}">
                <a16:creationId xmlns:a16="http://schemas.microsoft.com/office/drawing/2014/main" id="{28FE56FB-454B-1C5D-CBF7-EFC3FCB93F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108075"/>
            <a:ext cx="4622800" cy="5749925"/>
          </a:xfrm>
          <a:prstGeom prst="rect">
            <a:avLst/>
          </a:prstGeom>
          <a:noFill/>
          <a:ln w="9525">
            <a:solidFill>
              <a:schemeClr val="tx1">
                <a:lumMod val="50000"/>
                <a:lumOff val="50000"/>
              </a:schemeClr>
            </a:solidFill>
            <a:round/>
            <a:headEnd/>
            <a:tailEnd/>
          </a:ln>
        </p:spPr>
      </p:pic>
      <p:sp>
        <p:nvSpPr>
          <p:cNvPr id="116740" name="Text Box 4">
            <a:extLst>
              <a:ext uri="{FF2B5EF4-FFF2-40B4-BE49-F238E27FC236}">
                <a16:creationId xmlns:a16="http://schemas.microsoft.com/office/drawing/2014/main" id="{2FE52699-A788-34D4-FF0A-11DA71629E9E}"/>
              </a:ext>
            </a:extLst>
          </p:cNvPr>
          <p:cNvSpPr txBox="1">
            <a:spLocks noChangeArrowheads="1"/>
          </p:cNvSpPr>
          <p:nvPr/>
        </p:nvSpPr>
        <p:spPr bwMode="auto">
          <a:xfrm>
            <a:off x="4132263" y="6188075"/>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14338">
              <a:tabLst>
                <a:tab pos="723900" algn="l"/>
                <a:tab pos="1447800" algn="l"/>
                <a:tab pos="2171700" algn="l"/>
                <a:tab pos="2895600" algn="l"/>
                <a:tab pos="3619500" algn="l"/>
              </a:tabLst>
              <a:defRPr sz="3600" b="1">
                <a:solidFill>
                  <a:schemeClr val="tx1"/>
                </a:solidFill>
                <a:latin typeface="Arial" panose="020B0604020202020204" pitchFamily="34" charset="0"/>
              </a:defRPr>
            </a:lvl1pPr>
            <a:lvl2pPr marL="742950" indent="-285750" defTabSz="414338">
              <a:tabLst>
                <a:tab pos="723900" algn="l"/>
                <a:tab pos="1447800" algn="l"/>
                <a:tab pos="2171700" algn="l"/>
                <a:tab pos="2895600" algn="l"/>
                <a:tab pos="3619500" algn="l"/>
              </a:tabLst>
              <a:defRPr sz="3600" b="1">
                <a:solidFill>
                  <a:schemeClr val="tx1"/>
                </a:solidFill>
                <a:latin typeface="Arial" panose="020B0604020202020204" pitchFamily="34" charset="0"/>
              </a:defRPr>
            </a:lvl2pPr>
            <a:lvl3pPr marL="1143000" indent="-228600" defTabSz="414338">
              <a:tabLst>
                <a:tab pos="723900" algn="l"/>
                <a:tab pos="1447800" algn="l"/>
                <a:tab pos="2171700" algn="l"/>
                <a:tab pos="2895600" algn="l"/>
                <a:tab pos="3619500" algn="l"/>
              </a:tabLst>
              <a:defRPr sz="3600" b="1">
                <a:solidFill>
                  <a:schemeClr val="tx1"/>
                </a:solidFill>
                <a:latin typeface="Arial" panose="020B0604020202020204" pitchFamily="34" charset="0"/>
              </a:defRPr>
            </a:lvl3pPr>
            <a:lvl4pPr marL="1600200" indent="-228600" defTabSz="414338">
              <a:tabLst>
                <a:tab pos="723900" algn="l"/>
                <a:tab pos="1447800" algn="l"/>
                <a:tab pos="2171700" algn="l"/>
                <a:tab pos="2895600" algn="l"/>
                <a:tab pos="3619500" algn="l"/>
              </a:tabLst>
              <a:defRPr sz="3600" b="1">
                <a:solidFill>
                  <a:schemeClr val="tx1"/>
                </a:solidFill>
                <a:latin typeface="Arial" panose="020B0604020202020204" pitchFamily="34" charset="0"/>
              </a:defRPr>
            </a:lvl4pPr>
            <a:lvl5pPr marL="2057400" indent="-228600" defTabSz="414338">
              <a:tabLst>
                <a:tab pos="723900" algn="l"/>
                <a:tab pos="1447800" algn="l"/>
                <a:tab pos="2171700" algn="l"/>
                <a:tab pos="2895600" algn="l"/>
                <a:tab pos="3619500" algn="l"/>
              </a:tabLst>
              <a:defRPr sz="3600" b="1">
                <a:solidFill>
                  <a:schemeClr val="tx1"/>
                </a:solidFill>
                <a:latin typeface="Arial" panose="020B0604020202020204" pitchFamily="34" charset="0"/>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Lst>
              <a:defRPr sz="3600" b="1">
                <a:solidFill>
                  <a:schemeClr val="tx1"/>
                </a:solidFill>
                <a:latin typeface="Arial" panose="020B0604020202020204" pitchFamily="34" charset="0"/>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Lst>
              <a:defRPr sz="3600" b="1">
                <a:solidFill>
                  <a:schemeClr val="tx1"/>
                </a:solidFill>
                <a:latin typeface="Arial" panose="020B0604020202020204" pitchFamily="34" charset="0"/>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Lst>
              <a:defRPr sz="3600" b="1">
                <a:solidFill>
                  <a:schemeClr val="tx1"/>
                </a:solidFill>
                <a:latin typeface="Arial" panose="020B0604020202020204" pitchFamily="34" charset="0"/>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Lst>
              <a:defRPr sz="3600" b="1">
                <a:solidFill>
                  <a:schemeClr val="tx1"/>
                </a:solidFill>
                <a:latin typeface="Arial" panose="020B0604020202020204" pitchFamily="34" charset="0"/>
              </a:defRPr>
            </a:lvl9pPr>
          </a:lstStyle>
          <a:p>
            <a:pPr eaLnBrk="1">
              <a:lnSpc>
                <a:spcPct val="93000"/>
              </a:lnSpc>
              <a:buClr>
                <a:srgbClr val="000000"/>
              </a:buClr>
              <a:buSzPct val="45000"/>
            </a:pPr>
            <a:endParaRPr lang="en-GB" altLang="en-US" sz="1100">
              <a:solidFill>
                <a:srgbClr val="000000"/>
              </a:solidFill>
              <a:ea typeface="msgothic"/>
              <a:cs typeface="Arial" panose="020B0604020202020204" pitchFamily="34" charset="0"/>
            </a:endParaRPr>
          </a:p>
        </p:txBody>
      </p:sp>
      <p:sp>
        <p:nvSpPr>
          <p:cNvPr id="116741" name="Text Box 5">
            <a:extLst>
              <a:ext uri="{FF2B5EF4-FFF2-40B4-BE49-F238E27FC236}">
                <a16:creationId xmlns:a16="http://schemas.microsoft.com/office/drawing/2014/main" id="{35ACE5C4-A231-F328-ACE1-48F56C543766}"/>
              </a:ext>
            </a:extLst>
          </p:cNvPr>
          <p:cNvSpPr txBox="1">
            <a:spLocks noChangeArrowheads="1"/>
          </p:cNvSpPr>
          <p:nvPr/>
        </p:nvSpPr>
        <p:spPr bwMode="auto">
          <a:xfrm>
            <a:off x="214313" y="6567488"/>
            <a:ext cx="49307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85725" indent="-85725" defTabSz="414338">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1pPr>
            <a:lvl2pPr marL="742950" indent="-285750" defTabSz="414338">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2pPr>
            <a:lvl3pPr marL="1143000" indent="-228600" defTabSz="414338">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3pPr>
            <a:lvl4pPr marL="1600200" indent="-228600" defTabSz="414338">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4pPr>
            <a:lvl5pPr marL="2057400" indent="-228600" defTabSz="414338">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3600" b="1">
                <a:solidFill>
                  <a:schemeClr val="tx1"/>
                </a:solidFill>
                <a:latin typeface="Arial" panose="020B0604020202020204" pitchFamily="34" charset="0"/>
              </a:defRPr>
            </a:lvl9pPr>
          </a:lstStyle>
          <a:p>
            <a:pPr>
              <a:lnSpc>
                <a:spcPct val="93000"/>
              </a:lnSpc>
              <a:buClr>
                <a:srgbClr val="000000"/>
              </a:buClr>
              <a:buSzPct val="45000"/>
            </a:pPr>
            <a:r>
              <a:rPr lang="en-GB" altLang="en-US" sz="900" b="0">
                <a:solidFill>
                  <a:srgbClr val="A6A6A6"/>
                </a:solidFill>
                <a:latin typeface="Calibri" panose="020F0502020204030204" pitchFamily="34" charset="0"/>
                <a:ea typeface="msgothic"/>
                <a:cs typeface="Calibri" panose="020F0502020204030204" pitchFamily="34" charset="0"/>
              </a:rPr>
              <a:t>Source: Morgan et al.  (2017) </a:t>
            </a:r>
            <a:r>
              <a:rPr lang="en-GB" altLang="en-US" sz="900" b="0">
                <a:solidFill>
                  <a:srgbClr val="A6A6A6"/>
                </a:solidFill>
                <a:latin typeface="Calibri" panose="020F0502020204030204" pitchFamily="34" charset="0"/>
                <a:ea typeface="msgothic"/>
                <a:cs typeface="Calibri" panose="020F0502020204030204" pitchFamily="34" charset="0"/>
                <a:hlinkClick r:id="rId5"/>
              </a:rPr>
              <a:t>https://doi.org/10.1136/bmj.j4351</a:t>
            </a:r>
            <a:r>
              <a:rPr lang="en-GB" altLang="en-US" sz="900" b="0">
                <a:solidFill>
                  <a:srgbClr val="A6A6A6"/>
                </a:solidFill>
                <a:latin typeface="Calibri" panose="020F0502020204030204" pitchFamily="34" charset="0"/>
                <a:ea typeface="msgothic"/>
                <a:cs typeface="Calibri" panose="020F0502020204030204" pitchFamily="34" charset="0"/>
              </a:rPr>
              <a:t> </a:t>
            </a:r>
          </a:p>
        </p:txBody>
      </p:sp>
      <p:sp>
        <p:nvSpPr>
          <p:cNvPr id="116742" name="TextBox 3">
            <a:extLst>
              <a:ext uri="{FF2B5EF4-FFF2-40B4-BE49-F238E27FC236}">
                <a16:creationId xmlns:a16="http://schemas.microsoft.com/office/drawing/2014/main" id="{9AB0A3CE-D2BC-6C9B-7445-0213BE065F77}"/>
              </a:ext>
            </a:extLst>
          </p:cNvPr>
          <p:cNvSpPr txBox="1">
            <a:spLocks noChangeArrowheads="1"/>
          </p:cNvSpPr>
          <p:nvPr/>
        </p:nvSpPr>
        <p:spPr bwMode="auto">
          <a:xfrm>
            <a:off x="1658938" y="160338"/>
            <a:ext cx="8893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a:spcBef>
                <a:spcPct val="20000"/>
              </a:spcBef>
              <a:buSzPct val="45000"/>
            </a:pPr>
            <a:r>
              <a:rPr lang="en-GB" altLang="en-US" sz="3200">
                <a:solidFill>
                  <a:srgbClr val="FFFFFF"/>
                </a:solidFill>
                <a:latin typeface="Calibri" panose="020F0502020204030204" pitchFamily="34" charset="0"/>
                <a:cs typeface="Calibri" panose="020F0502020204030204" pitchFamily="34" charset="0"/>
              </a:rPr>
              <a:t>Trends in self-harm in young people</a:t>
            </a:r>
          </a:p>
        </p:txBody>
      </p:sp>
      <p:sp>
        <p:nvSpPr>
          <p:cNvPr id="116743" name="TextBox 1">
            <a:extLst>
              <a:ext uri="{FF2B5EF4-FFF2-40B4-BE49-F238E27FC236}">
                <a16:creationId xmlns:a16="http://schemas.microsoft.com/office/drawing/2014/main" id="{1DDFAEB0-FB8A-76AD-B1FF-4EBECB766C38}"/>
              </a:ext>
            </a:extLst>
          </p:cNvPr>
          <p:cNvSpPr txBox="1">
            <a:spLocks noChangeArrowheads="1"/>
          </p:cNvSpPr>
          <p:nvPr/>
        </p:nvSpPr>
        <p:spPr bwMode="auto">
          <a:xfrm>
            <a:off x="8377238" y="3444875"/>
            <a:ext cx="3600450" cy="1076325"/>
          </a:xfrm>
          <a:prstGeom prst="rect">
            <a:avLst/>
          </a:prstGeom>
          <a:solidFill>
            <a:srgbClr val="FFFFCC"/>
          </a:solidFill>
          <a:ln w="9525">
            <a:solidFill>
              <a:srgbClr val="000000"/>
            </a:solidFill>
            <a:miter lim="800000"/>
            <a:headEnd/>
            <a:tailEnd/>
          </a:ln>
        </p:spPr>
        <p:txBody>
          <a:bodyPr>
            <a:spAutoFit/>
          </a:bodyPr>
          <a:lstStyle>
            <a:lvl1pPr marL="285750" indent="-285750">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buFontTx/>
              <a:buChar char="•"/>
            </a:pPr>
            <a:r>
              <a:rPr lang="en-GB" altLang="en-US" sz="3200" b="0">
                <a:solidFill>
                  <a:srgbClr val="000000"/>
                </a:solidFill>
                <a:ea typeface="msgothic"/>
                <a:cs typeface="Arial" panose="020B0604020202020204" pitchFamily="34" charset="0"/>
              </a:rPr>
              <a:t>Inverse care law</a:t>
            </a:r>
            <a:br>
              <a:rPr lang="en-GB" altLang="en-US" sz="3200" b="0">
                <a:solidFill>
                  <a:srgbClr val="000000"/>
                </a:solidFill>
                <a:ea typeface="msgothic"/>
                <a:cs typeface="Arial" panose="020B0604020202020204" pitchFamily="34" charset="0"/>
              </a:rPr>
            </a:br>
            <a:endParaRPr lang="en-GB" altLang="en-US" sz="3200" b="0">
              <a:solidFill>
                <a:srgbClr val="000000"/>
              </a:solidFill>
              <a:ea typeface="msgothic"/>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3B24-1027-B8EF-1609-39DF36A0DD77}"/>
              </a:ext>
            </a:extLst>
          </p:cNvPr>
          <p:cNvSpPr>
            <a:spLocks noGrp="1"/>
          </p:cNvSpPr>
          <p:nvPr>
            <p:ph type="title"/>
          </p:nvPr>
        </p:nvSpPr>
        <p:spPr/>
        <p:txBody>
          <a:bodyPr/>
          <a:lstStyle/>
          <a:p>
            <a:pPr eaLnBrk="1" fontAlgn="auto" hangingPunct="1">
              <a:spcAft>
                <a:spcPts val="0"/>
              </a:spcAft>
              <a:defRPr/>
            </a:pPr>
            <a:r>
              <a:rPr lang="en-GB" sz="2800" dirty="0"/>
              <a:t>Centre for Mental Health and Safety </a:t>
            </a:r>
          </a:p>
        </p:txBody>
      </p:sp>
      <p:pic>
        <p:nvPicPr>
          <p:cNvPr id="174083" name="Picture 6">
            <a:extLst>
              <a:ext uri="{FF2B5EF4-FFF2-40B4-BE49-F238E27FC236}">
                <a16:creationId xmlns:a16="http://schemas.microsoft.com/office/drawing/2014/main" id="{39B39444-B0B8-88D8-6AD6-FB8282BB5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800" y="4930775"/>
            <a:ext cx="2008188"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4" name="Picture 5">
            <a:extLst>
              <a:ext uri="{FF2B5EF4-FFF2-40B4-BE49-F238E27FC236}">
                <a16:creationId xmlns:a16="http://schemas.microsoft.com/office/drawing/2014/main" id="{FC4B3DA4-3C55-5702-EB31-36AF7720A9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5245100"/>
            <a:ext cx="18780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5" name="TextBox 11">
            <a:extLst>
              <a:ext uri="{FF2B5EF4-FFF2-40B4-BE49-F238E27FC236}">
                <a16:creationId xmlns:a16="http://schemas.microsoft.com/office/drawing/2014/main" id="{50EF0A68-92FE-9085-0503-575624CB3AF0}"/>
              </a:ext>
            </a:extLst>
          </p:cNvPr>
          <p:cNvSpPr txBox="1">
            <a:spLocks noChangeArrowheads="1"/>
          </p:cNvSpPr>
          <p:nvPr/>
        </p:nvSpPr>
        <p:spPr bwMode="auto">
          <a:xfrm>
            <a:off x="1743075" y="6200775"/>
            <a:ext cx="172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800" b="0">
                <a:solidFill>
                  <a:srgbClr val="002060"/>
                </a:solidFill>
                <a:latin typeface="Calibri" panose="020F0502020204030204" pitchFamily="34" charset="0"/>
                <a:ea typeface="MS PGothic" panose="020B0600070205080204" pitchFamily="34" charset="-128"/>
                <a:cs typeface="Calibri" panose="020F0502020204030204" pitchFamily="34" charset="0"/>
              </a:rPr>
              <a:t>@NCISH_UK</a:t>
            </a:r>
          </a:p>
        </p:txBody>
      </p:sp>
      <p:sp>
        <p:nvSpPr>
          <p:cNvPr id="174086" name="TextBox 13">
            <a:extLst>
              <a:ext uri="{FF2B5EF4-FFF2-40B4-BE49-F238E27FC236}">
                <a16:creationId xmlns:a16="http://schemas.microsoft.com/office/drawing/2014/main" id="{1B5A96FD-DC64-8987-3581-AFAE4D4EA1CA}"/>
              </a:ext>
            </a:extLst>
          </p:cNvPr>
          <p:cNvSpPr txBox="1">
            <a:spLocks noChangeArrowheads="1"/>
          </p:cNvSpPr>
          <p:nvPr/>
        </p:nvSpPr>
        <p:spPr bwMode="auto">
          <a:xfrm>
            <a:off x="5740400" y="6173788"/>
            <a:ext cx="1685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800" b="0">
                <a:solidFill>
                  <a:srgbClr val="002060"/>
                </a:solidFill>
                <a:latin typeface="Calibri" panose="020F0502020204030204" pitchFamily="34" charset="0"/>
              </a:rPr>
              <a:t>@mashproject</a:t>
            </a:r>
          </a:p>
        </p:txBody>
      </p:sp>
      <p:sp>
        <p:nvSpPr>
          <p:cNvPr id="174087" name="TextBox 15">
            <a:extLst>
              <a:ext uri="{FF2B5EF4-FFF2-40B4-BE49-F238E27FC236}">
                <a16:creationId xmlns:a16="http://schemas.microsoft.com/office/drawing/2014/main" id="{B02B346B-2EA0-1BFA-80E3-DA40E2A8B17E}"/>
              </a:ext>
            </a:extLst>
          </p:cNvPr>
          <p:cNvSpPr txBox="1">
            <a:spLocks noChangeArrowheads="1"/>
          </p:cNvSpPr>
          <p:nvPr/>
        </p:nvSpPr>
        <p:spPr bwMode="auto">
          <a:xfrm>
            <a:off x="9720263" y="6208713"/>
            <a:ext cx="1773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800" b="0">
                <a:solidFill>
                  <a:srgbClr val="002060"/>
                </a:solidFill>
                <a:latin typeface="Calibri" panose="020F0502020204030204" pitchFamily="34" charset="0"/>
              </a:rPr>
              <a:t>@PSTRC_GM</a:t>
            </a:r>
          </a:p>
        </p:txBody>
      </p:sp>
      <p:grpSp>
        <p:nvGrpSpPr>
          <p:cNvPr id="174088" name="Group 10">
            <a:extLst>
              <a:ext uri="{FF2B5EF4-FFF2-40B4-BE49-F238E27FC236}">
                <a16:creationId xmlns:a16="http://schemas.microsoft.com/office/drawing/2014/main" id="{3791AE15-21D0-056E-7C92-122A89B1AF11}"/>
              </a:ext>
            </a:extLst>
          </p:cNvPr>
          <p:cNvGrpSpPr>
            <a:grpSpLocks/>
          </p:cNvGrpSpPr>
          <p:nvPr/>
        </p:nvGrpSpPr>
        <p:grpSpPr bwMode="auto">
          <a:xfrm>
            <a:off x="4502150" y="3981450"/>
            <a:ext cx="3597275" cy="2222500"/>
            <a:chOff x="5644034" y="3202339"/>
            <a:chExt cx="1180115" cy="786663"/>
          </a:xfrm>
        </p:grpSpPr>
        <p:sp>
          <p:nvSpPr>
            <p:cNvPr id="13" name="Rectangle 12">
              <a:extLst>
                <a:ext uri="{FF2B5EF4-FFF2-40B4-BE49-F238E27FC236}">
                  <a16:creationId xmlns:a16="http://schemas.microsoft.com/office/drawing/2014/main" id="{E0421862-69CC-B062-08BC-6E82761D2CAC}"/>
                </a:ext>
              </a:extLst>
            </p:cNvPr>
            <p:cNvSpPr/>
            <p:nvPr/>
          </p:nvSpPr>
          <p:spPr>
            <a:xfrm>
              <a:off x="5644034" y="3202339"/>
              <a:ext cx="393331" cy="393331"/>
            </a:xfrm>
            <a:prstGeom prst="rect">
              <a:avLst/>
            </a:prstGeom>
            <a:blipFill>
              <a:blip r:embed="rId4">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Straight Connector 14">
              <a:extLst>
                <a:ext uri="{FF2B5EF4-FFF2-40B4-BE49-F238E27FC236}">
                  <a16:creationId xmlns:a16="http://schemas.microsoft.com/office/drawing/2014/main" id="{02698B4E-F06C-929F-7124-77E49E0B49DC}"/>
                </a:ext>
              </a:extLst>
            </p:cNvPr>
            <p:cNvSpPr/>
            <p:nvPr/>
          </p:nvSpPr>
          <p:spPr>
            <a:xfrm>
              <a:off x="5644034" y="3202339"/>
              <a:ext cx="0" cy="786663"/>
            </a:xfrm>
            <a:prstGeom prst="line">
              <a:avLst/>
            </a:prstGeom>
            <a:ln>
              <a:no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8724A43D-6B0E-FEEA-6941-8CD25083E463}"/>
                </a:ext>
              </a:extLst>
            </p:cNvPr>
            <p:cNvSpPr/>
            <p:nvPr/>
          </p:nvSpPr>
          <p:spPr>
            <a:xfrm>
              <a:off x="5644034" y="3595671"/>
              <a:ext cx="393198" cy="393332"/>
            </a:xfrm>
            <a:custGeom>
              <a:avLst/>
              <a:gdLst>
                <a:gd name="connsiteX0" fmla="*/ 0 w 393331"/>
                <a:gd name="connsiteY0" fmla="*/ 0 h 393331"/>
                <a:gd name="connsiteX1" fmla="*/ 393331 w 393331"/>
                <a:gd name="connsiteY1" fmla="*/ 0 h 393331"/>
                <a:gd name="connsiteX2" fmla="*/ 393331 w 393331"/>
                <a:gd name="connsiteY2" fmla="*/ 393331 h 393331"/>
                <a:gd name="connsiteX3" fmla="*/ 0 w 393331"/>
                <a:gd name="connsiteY3" fmla="*/ 393331 h 393331"/>
                <a:gd name="connsiteX4" fmla="*/ 0 w 393331"/>
                <a:gd name="connsiteY4" fmla="*/ 0 h 393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31" h="393331">
                  <a:moveTo>
                    <a:pt x="0" y="0"/>
                  </a:moveTo>
                  <a:lnTo>
                    <a:pt x="393331" y="0"/>
                  </a:lnTo>
                  <a:lnTo>
                    <a:pt x="393331" y="393331"/>
                  </a:lnTo>
                  <a:lnTo>
                    <a:pt x="0" y="393331"/>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8100" tIns="38100" rIns="38100" bIns="38100" spcCol="1270"/>
            <a:lstStyle/>
            <a:p>
              <a:pPr defTabSz="444500" eaLnBrk="1" fontAlgn="auto" hangingPunct="1">
                <a:lnSpc>
                  <a:spcPct val="90000"/>
                </a:lnSpc>
                <a:spcAft>
                  <a:spcPct val="35000"/>
                </a:spcAft>
                <a:defRPr/>
              </a:pPr>
              <a:endParaRPr lang="en-GB" sz="1000" b="0">
                <a:solidFill>
                  <a:prstClr val="black">
                    <a:hueOff val="0"/>
                    <a:satOff val="0"/>
                    <a:lumOff val="0"/>
                    <a:alphaOff val="0"/>
                  </a:prstClr>
                </a:solidFill>
              </a:endParaRPr>
            </a:p>
          </p:txBody>
        </p:sp>
        <p:sp>
          <p:nvSpPr>
            <p:cNvPr id="18" name="Rectangle 17">
              <a:extLst>
                <a:ext uri="{FF2B5EF4-FFF2-40B4-BE49-F238E27FC236}">
                  <a16:creationId xmlns:a16="http://schemas.microsoft.com/office/drawing/2014/main" id="{B748F63D-D20B-DFC9-AC1B-88EC36C16C1E}"/>
                </a:ext>
              </a:extLst>
            </p:cNvPr>
            <p:cNvSpPr/>
            <p:nvPr/>
          </p:nvSpPr>
          <p:spPr>
            <a:xfrm>
              <a:off x="6037426" y="3202339"/>
              <a:ext cx="393331" cy="393331"/>
            </a:xfrm>
            <a:prstGeom prst="rect">
              <a:avLst/>
            </a:prstGeom>
            <a:blipFill>
              <a:blip r:embed="rId5">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Straight Connector 18">
              <a:extLst>
                <a:ext uri="{FF2B5EF4-FFF2-40B4-BE49-F238E27FC236}">
                  <a16:creationId xmlns:a16="http://schemas.microsoft.com/office/drawing/2014/main" id="{5341BB75-50DE-71F7-7A4E-AD79C8F4664B}"/>
                </a:ext>
              </a:extLst>
            </p:cNvPr>
            <p:cNvSpPr/>
            <p:nvPr/>
          </p:nvSpPr>
          <p:spPr>
            <a:xfrm>
              <a:off x="6037232" y="3202339"/>
              <a:ext cx="0" cy="786663"/>
            </a:xfrm>
            <a:prstGeom prst="line">
              <a:avLst/>
            </a:prstGeom>
            <a:ln>
              <a:no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id="{1DA2F793-8C64-ED75-DBE4-51F3793FF853}"/>
                </a:ext>
              </a:extLst>
            </p:cNvPr>
            <p:cNvSpPr/>
            <p:nvPr/>
          </p:nvSpPr>
          <p:spPr>
            <a:xfrm>
              <a:off x="6037232" y="3595671"/>
              <a:ext cx="393719" cy="393332"/>
            </a:xfrm>
            <a:custGeom>
              <a:avLst/>
              <a:gdLst>
                <a:gd name="connsiteX0" fmla="*/ 0 w 393331"/>
                <a:gd name="connsiteY0" fmla="*/ 0 h 393331"/>
                <a:gd name="connsiteX1" fmla="*/ 393331 w 393331"/>
                <a:gd name="connsiteY1" fmla="*/ 0 h 393331"/>
                <a:gd name="connsiteX2" fmla="*/ 393331 w 393331"/>
                <a:gd name="connsiteY2" fmla="*/ 393331 h 393331"/>
                <a:gd name="connsiteX3" fmla="*/ 0 w 393331"/>
                <a:gd name="connsiteY3" fmla="*/ 393331 h 393331"/>
                <a:gd name="connsiteX4" fmla="*/ 0 w 393331"/>
                <a:gd name="connsiteY4" fmla="*/ 0 h 393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31" h="393331">
                  <a:moveTo>
                    <a:pt x="0" y="0"/>
                  </a:moveTo>
                  <a:lnTo>
                    <a:pt x="393331" y="0"/>
                  </a:lnTo>
                  <a:lnTo>
                    <a:pt x="393331" y="393331"/>
                  </a:lnTo>
                  <a:lnTo>
                    <a:pt x="0" y="393331"/>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8100" tIns="38100" rIns="38100" bIns="38100" spcCol="1270"/>
            <a:lstStyle/>
            <a:p>
              <a:pPr defTabSz="444500" eaLnBrk="1" fontAlgn="auto" hangingPunct="1">
                <a:lnSpc>
                  <a:spcPct val="90000"/>
                </a:lnSpc>
                <a:spcAft>
                  <a:spcPct val="35000"/>
                </a:spcAft>
                <a:defRPr/>
              </a:pPr>
              <a:endParaRPr lang="en-GB" sz="1000" b="0">
                <a:solidFill>
                  <a:prstClr val="black">
                    <a:hueOff val="0"/>
                    <a:satOff val="0"/>
                    <a:lumOff val="0"/>
                    <a:alphaOff val="0"/>
                  </a:prstClr>
                </a:solidFill>
              </a:endParaRPr>
            </a:p>
          </p:txBody>
        </p:sp>
        <p:sp>
          <p:nvSpPr>
            <p:cNvPr id="21" name="Rectangle 20">
              <a:extLst>
                <a:ext uri="{FF2B5EF4-FFF2-40B4-BE49-F238E27FC236}">
                  <a16:creationId xmlns:a16="http://schemas.microsoft.com/office/drawing/2014/main" id="{7CD913B2-39B3-B3DA-60B4-D208B6A9C417}"/>
                </a:ext>
              </a:extLst>
            </p:cNvPr>
            <p:cNvSpPr/>
            <p:nvPr/>
          </p:nvSpPr>
          <p:spPr>
            <a:xfrm>
              <a:off x="6430818" y="3202339"/>
              <a:ext cx="393331" cy="393331"/>
            </a:xfrm>
            <a:prstGeom prst="rect">
              <a:avLst/>
            </a:prstGeom>
            <a:blipFill>
              <a:blip r:embed="rId6">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Straight Connector 21">
              <a:extLst>
                <a:ext uri="{FF2B5EF4-FFF2-40B4-BE49-F238E27FC236}">
                  <a16:creationId xmlns:a16="http://schemas.microsoft.com/office/drawing/2014/main" id="{9019F776-7AF6-DD8B-40AE-DD887990E3D3}"/>
                </a:ext>
              </a:extLst>
            </p:cNvPr>
            <p:cNvSpPr/>
            <p:nvPr/>
          </p:nvSpPr>
          <p:spPr>
            <a:xfrm>
              <a:off x="6430951" y="3202339"/>
              <a:ext cx="0" cy="786663"/>
            </a:xfrm>
            <a:prstGeom prst="line">
              <a:avLst/>
            </a:prstGeom>
            <a:ln>
              <a:no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3" name="Freeform: Shape 22">
              <a:extLst>
                <a:ext uri="{FF2B5EF4-FFF2-40B4-BE49-F238E27FC236}">
                  <a16:creationId xmlns:a16="http://schemas.microsoft.com/office/drawing/2014/main" id="{6022CA62-770D-1CB5-BE7F-FB93F229F5E3}"/>
                </a:ext>
              </a:extLst>
            </p:cNvPr>
            <p:cNvSpPr/>
            <p:nvPr/>
          </p:nvSpPr>
          <p:spPr>
            <a:xfrm>
              <a:off x="6430951" y="3595671"/>
              <a:ext cx="393198" cy="393332"/>
            </a:xfrm>
            <a:custGeom>
              <a:avLst/>
              <a:gdLst>
                <a:gd name="connsiteX0" fmla="*/ 0 w 393331"/>
                <a:gd name="connsiteY0" fmla="*/ 0 h 393331"/>
                <a:gd name="connsiteX1" fmla="*/ 393331 w 393331"/>
                <a:gd name="connsiteY1" fmla="*/ 0 h 393331"/>
                <a:gd name="connsiteX2" fmla="*/ 393331 w 393331"/>
                <a:gd name="connsiteY2" fmla="*/ 393331 h 393331"/>
                <a:gd name="connsiteX3" fmla="*/ 0 w 393331"/>
                <a:gd name="connsiteY3" fmla="*/ 393331 h 393331"/>
                <a:gd name="connsiteX4" fmla="*/ 0 w 393331"/>
                <a:gd name="connsiteY4" fmla="*/ 0 h 393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31" h="393331">
                  <a:moveTo>
                    <a:pt x="0" y="0"/>
                  </a:moveTo>
                  <a:lnTo>
                    <a:pt x="393331" y="0"/>
                  </a:lnTo>
                  <a:lnTo>
                    <a:pt x="393331" y="393331"/>
                  </a:lnTo>
                  <a:lnTo>
                    <a:pt x="0" y="393331"/>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8100" tIns="38100" rIns="38100" bIns="38100" spcCol="1270"/>
            <a:lstStyle/>
            <a:p>
              <a:pPr defTabSz="444500" eaLnBrk="1" fontAlgn="auto" hangingPunct="1">
                <a:lnSpc>
                  <a:spcPct val="90000"/>
                </a:lnSpc>
                <a:spcAft>
                  <a:spcPct val="35000"/>
                </a:spcAft>
                <a:defRPr/>
              </a:pPr>
              <a:endParaRPr lang="en-GB" sz="1000" b="0">
                <a:solidFill>
                  <a:prstClr val="black">
                    <a:hueOff val="0"/>
                    <a:satOff val="0"/>
                    <a:lumOff val="0"/>
                    <a:alphaOff val="0"/>
                  </a:prstClr>
                </a:solidFill>
              </a:endParaRPr>
            </a:p>
          </p:txBody>
        </p:sp>
      </p:grpSp>
      <p:grpSp>
        <p:nvGrpSpPr>
          <p:cNvPr id="174089" name="Group 23">
            <a:extLst>
              <a:ext uri="{FF2B5EF4-FFF2-40B4-BE49-F238E27FC236}">
                <a16:creationId xmlns:a16="http://schemas.microsoft.com/office/drawing/2014/main" id="{CB0023BA-835C-118E-FFCE-FF92FBC977D4}"/>
              </a:ext>
            </a:extLst>
          </p:cNvPr>
          <p:cNvGrpSpPr>
            <a:grpSpLocks/>
          </p:cNvGrpSpPr>
          <p:nvPr/>
        </p:nvGrpSpPr>
        <p:grpSpPr bwMode="auto">
          <a:xfrm>
            <a:off x="8621713" y="4013200"/>
            <a:ext cx="3319462" cy="2530475"/>
            <a:chOff x="5339094" y="2898043"/>
            <a:chExt cx="1810884" cy="1207149"/>
          </a:xfrm>
        </p:grpSpPr>
        <p:sp>
          <p:nvSpPr>
            <p:cNvPr id="25" name="Rectangle 24">
              <a:extLst>
                <a:ext uri="{FF2B5EF4-FFF2-40B4-BE49-F238E27FC236}">
                  <a16:creationId xmlns:a16="http://schemas.microsoft.com/office/drawing/2014/main" id="{D7502A8C-4B4B-59B6-9874-4F27BCA1371C}"/>
                </a:ext>
              </a:extLst>
            </p:cNvPr>
            <p:cNvSpPr/>
            <p:nvPr/>
          </p:nvSpPr>
          <p:spPr>
            <a:xfrm>
              <a:off x="5339094" y="2898043"/>
              <a:ext cx="603574" cy="603574"/>
            </a:xfrm>
            <a:prstGeom prst="rect">
              <a:avLst/>
            </a:prstGeom>
            <a:blipFill>
              <a:blip r:embed="rId7">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Straight Connector 25">
              <a:extLst>
                <a:ext uri="{FF2B5EF4-FFF2-40B4-BE49-F238E27FC236}">
                  <a16:creationId xmlns:a16="http://schemas.microsoft.com/office/drawing/2014/main" id="{1EA0F082-4A7B-F30F-94BB-52A1FB004818}"/>
                </a:ext>
              </a:extLst>
            </p:cNvPr>
            <p:cNvSpPr/>
            <p:nvPr/>
          </p:nvSpPr>
          <p:spPr>
            <a:xfrm>
              <a:off x="5339094" y="2898043"/>
              <a:ext cx="0" cy="1207149"/>
            </a:xfrm>
            <a:prstGeom prst="line">
              <a:avLst/>
            </a:prstGeom>
            <a:ln>
              <a:no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7" name="Freeform: Shape 26">
              <a:extLst>
                <a:ext uri="{FF2B5EF4-FFF2-40B4-BE49-F238E27FC236}">
                  <a16:creationId xmlns:a16="http://schemas.microsoft.com/office/drawing/2014/main" id="{5DB93257-7107-EED6-37D0-1A688185705B}"/>
                </a:ext>
              </a:extLst>
            </p:cNvPr>
            <p:cNvSpPr/>
            <p:nvPr/>
          </p:nvSpPr>
          <p:spPr>
            <a:xfrm>
              <a:off x="5339094" y="3501618"/>
              <a:ext cx="603628" cy="603574"/>
            </a:xfrm>
            <a:custGeom>
              <a:avLst/>
              <a:gdLst>
                <a:gd name="connsiteX0" fmla="*/ 0 w 603574"/>
                <a:gd name="connsiteY0" fmla="*/ 0 h 603574"/>
                <a:gd name="connsiteX1" fmla="*/ 603574 w 603574"/>
                <a:gd name="connsiteY1" fmla="*/ 0 h 603574"/>
                <a:gd name="connsiteX2" fmla="*/ 603574 w 603574"/>
                <a:gd name="connsiteY2" fmla="*/ 603574 h 603574"/>
                <a:gd name="connsiteX3" fmla="*/ 0 w 603574"/>
                <a:gd name="connsiteY3" fmla="*/ 603574 h 603574"/>
                <a:gd name="connsiteX4" fmla="*/ 0 w 603574"/>
                <a:gd name="connsiteY4" fmla="*/ 0 h 60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74" h="603574">
                  <a:moveTo>
                    <a:pt x="0" y="0"/>
                  </a:moveTo>
                  <a:lnTo>
                    <a:pt x="603574" y="0"/>
                  </a:lnTo>
                  <a:lnTo>
                    <a:pt x="603574" y="603574"/>
                  </a:lnTo>
                  <a:lnTo>
                    <a:pt x="0" y="603574"/>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60960" tIns="60960" rIns="60960" bIns="60960" spcCol="1270"/>
            <a:lstStyle/>
            <a:p>
              <a:pPr defTabSz="711200" eaLnBrk="1" fontAlgn="auto" hangingPunct="1">
                <a:lnSpc>
                  <a:spcPct val="90000"/>
                </a:lnSpc>
                <a:spcAft>
                  <a:spcPct val="35000"/>
                </a:spcAft>
                <a:defRPr/>
              </a:pPr>
              <a:endParaRPr lang="en-GB" sz="1600" b="0">
                <a:solidFill>
                  <a:prstClr val="black">
                    <a:hueOff val="0"/>
                    <a:satOff val="0"/>
                    <a:lumOff val="0"/>
                    <a:alphaOff val="0"/>
                  </a:prstClr>
                </a:solidFill>
              </a:endParaRPr>
            </a:p>
          </p:txBody>
        </p:sp>
        <p:sp>
          <p:nvSpPr>
            <p:cNvPr id="28" name="Rectangle 27">
              <a:extLst>
                <a:ext uri="{FF2B5EF4-FFF2-40B4-BE49-F238E27FC236}">
                  <a16:creationId xmlns:a16="http://schemas.microsoft.com/office/drawing/2014/main" id="{B9BC2B0F-BFBC-3045-93F2-B5104D660D5E}"/>
                </a:ext>
              </a:extLst>
            </p:cNvPr>
            <p:cNvSpPr/>
            <p:nvPr/>
          </p:nvSpPr>
          <p:spPr>
            <a:xfrm>
              <a:off x="5942749" y="2898043"/>
              <a:ext cx="603574" cy="603574"/>
            </a:xfrm>
            <a:prstGeom prst="rect">
              <a:avLst/>
            </a:prstGeom>
            <a:blipFill>
              <a:blip r:embed="rId8">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Straight Connector 28">
              <a:extLst>
                <a:ext uri="{FF2B5EF4-FFF2-40B4-BE49-F238E27FC236}">
                  <a16:creationId xmlns:a16="http://schemas.microsoft.com/office/drawing/2014/main" id="{A0C90D66-8A53-A270-A2F5-CDBCAEAE8B24}"/>
                </a:ext>
              </a:extLst>
            </p:cNvPr>
            <p:cNvSpPr/>
            <p:nvPr/>
          </p:nvSpPr>
          <p:spPr>
            <a:xfrm>
              <a:off x="5942722" y="2898043"/>
              <a:ext cx="0" cy="1207149"/>
            </a:xfrm>
            <a:prstGeom prst="line">
              <a:avLst/>
            </a:prstGeom>
            <a:ln>
              <a:no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0" name="Freeform: Shape 29">
              <a:extLst>
                <a:ext uri="{FF2B5EF4-FFF2-40B4-BE49-F238E27FC236}">
                  <a16:creationId xmlns:a16="http://schemas.microsoft.com/office/drawing/2014/main" id="{567506C2-F813-73BC-B134-6384004A1E66}"/>
                </a:ext>
              </a:extLst>
            </p:cNvPr>
            <p:cNvSpPr/>
            <p:nvPr/>
          </p:nvSpPr>
          <p:spPr>
            <a:xfrm>
              <a:off x="5942722" y="3501618"/>
              <a:ext cx="603628" cy="603574"/>
            </a:xfrm>
            <a:custGeom>
              <a:avLst/>
              <a:gdLst>
                <a:gd name="connsiteX0" fmla="*/ 0 w 603574"/>
                <a:gd name="connsiteY0" fmla="*/ 0 h 603574"/>
                <a:gd name="connsiteX1" fmla="*/ 603574 w 603574"/>
                <a:gd name="connsiteY1" fmla="*/ 0 h 603574"/>
                <a:gd name="connsiteX2" fmla="*/ 603574 w 603574"/>
                <a:gd name="connsiteY2" fmla="*/ 603574 h 603574"/>
                <a:gd name="connsiteX3" fmla="*/ 0 w 603574"/>
                <a:gd name="connsiteY3" fmla="*/ 603574 h 603574"/>
                <a:gd name="connsiteX4" fmla="*/ 0 w 603574"/>
                <a:gd name="connsiteY4" fmla="*/ 0 h 60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74" h="603574">
                  <a:moveTo>
                    <a:pt x="0" y="0"/>
                  </a:moveTo>
                  <a:lnTo>
                    <a:pt x="603574" y="0"/>
                  </a:lnTo>
                  <a:lnTo>
                    <a:pt x="603574" y="603574"/>
                  </a:lnTo>
                  <a:lnTo>
                    <a:pt x="0" y="603574"/>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60960" tIns="60960" rIns="60960" bIns="60960" spcCol="1270"/>
            <a:lstStyle/>
            <a:p>
              <a:pPr defTabSz="711200" eaLnBrk="1" fontAlgn="auto" hangingPunct="1">
                <a:lnSpc>
                  <a:spcPct val="90000"/>
                </a:lnSpc>
                <a:spcAft>
                  <a:spcPct val="35000"/>
                </a:spcAft>
                <a:defRPr/>
              </a:pPr>
              <a:endParaRPr lang="en-GB" sz="1600" b="0">
                <a:solidFill>
                  <a:prstClr val="black">
                    <a:hueOff val="0"/>
                    <a:satOff val="0"/>
                    <a:lumOff val="0"/>
                    <a:alphaOff val="0"/>
                  </a:prstClr>
                </a:solidFill>
              </a:endParaRPr>
            </a:p>
          </p:txBody>
        </p:sp>
        <p:sp>
          <p:nvSpPr>
            <p:cNvPr id="31" name="Rectangle 30">
              <a:extLst>
                <a:ext uri="{FF2B5EF4-FFF2-40B4-BE49-F238E27FC236}">
                  <a16:creationId xmlns:a16="http://schemas.microsoft.com/office/drawing/2014/main" id="{F8BC34E1-05EE-D143-221E-8E368E7BD387}"/>
                </a:ext>
              </a:extLst>
            </p:cNvPr>
            <p:cNvSpPr/>
            <p:nvPr/>
          </p:nvSpPr>
          <p:spPr>
            <a:xfrm>
              <a:off x="6546404" y="2898043"/>
              <a:ext cx="603574" cy="603574"/>
            </a:xfrm>
            <a:prstGeom prst="rect">
              <a:avLst/>
            </a:prstGeom>
            <a:blipFill>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Straight Connector 31">
              <a:extLst>
                <a:ext uri="{FF2B5EF4-FFF2-40B4-BE49-F238E27FC236}">
                  <a16:creationId xmlns:a16="http://schemas.microsoft.com/office/drawing/2014/main" id="{5D6B7768-720D-3411-5980-7D82634EA2FC}"/>
                </a:ext>
              </a:extLst>
            </p:cNvPr>
            <p:cNvSpPr/>
            <p:nvPr/>
          </p:nvSpPr>
          <p:spPr>
            <a:xfrm>
              <a:off x="6546350" y="2898043"/>
              <a:ext cx="0" cy="1207149"/>
            </a:xfrm>
            <a:prstGeom prst="line">
              <a:avLst/>
            </a:prstGeom>
            <a:ln>
              <a:no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3" name="Freeform: Shape 32">
              <a:extLst>
                <a:ext uri="{FF2B5EF4-FFF2-40B4-BE49-F238E27FC236}">
                  <a16:creationId xmlns:a16="http://schemas.microsoft.com/office/drawing/2014/main" id="{BEBA430E-E0FC-E207-480C-37BABBD3F4B2}"/>
                </a:ext>
              </a:extLst>
            </p:cNvPr>
            <p:cNvSpPr/>
            <p:nvPr/>
          </p:nvSpPr>
          <p:spPr>
            <a:xfrm>
              <a:off x="6546350" y="3501618"/>
              <a:ext cx="603628" cy="603574"/>
            </a:xfrm>
            <a:custGeom>
              <a:avLst/>
              <a:gdLst>
                <a:gd name="connsiteX0" fmla="*/ 0 w 603574"/>
                <a:gd name="connsiteY0" fmla="*/ 0 h 603574"/>
                <a:gd name="connsiteX1" fmla="*/ 603574 w 603574"/>
                <a:gd name="connsiteY1" fmla="*/ 0 h 603574"/>
                <a:gd name="connsiteX2" fmla="*/ 603574 w 603574"/>
                <a:gd name="connsiteY2" fmla="*/ 603574 h 603574"/>
                <a:gd name="connsiteX3" fmla="*/ 0 w 603574"/>
                <a:gd name="connsiteY3" fmla="*/ 603574 h 603574"/>
                <a:gd name="connsiteX4" fmla="*/ 0 w 603574"/>
                <a:gd name="connsiteY4" fmla="*/ 0 h 60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74" h="603574">
                  <a:moveTo>
                    <a:pt x="0" y="0"/>
                  </a:moveTo>
                  <a:lnTo>
                    <a:pt x="603574" y="0"/>
                  </a:lnTo>
                  <a:lnTo>
                    <a:pt x="603574" y="603574"/>
                  </a:lnTo>
                  <a:lnTo>
                    <a:pt x="0" y="603574"/>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60960" tIns="60960" rIns="60960" bIns="60960" spcCol="1270"/>
            <a:lstStyle/>
            <a:p>
              <a:pPr defTabSz="711200" eaLnBrk="1" fontAlgn="auto" hangingPunct="1">
                <a:lnSpc>
                  <a:spcPct val="90000"/>
                </a:lnSpc>
                <a:spcAft>
                  <a:spcPct val="35000"/>
                </a:spcAft>
                <a:defRPr/>
              </a:pPr>
              <a:endParaRPr lang="en-GB" sz="1600" b="0">
                <a:solidFill>
                  <a:prstClr val="black">
                    <a:hueOff val="0"/>
                    <a:satOff val="0"/>
                    <a:lumOff val="0"/>
                    <a:alphaOff val="0"/>
                  </a:prstClr>
                </a:solidFill>
              </a:endParaRPr>
            </a:p>
          </p:txBody>
        </p:sp>
      </p:grpSp>
      <p:grpSp>
        <p:nvGrpSpPr>
          <p:cNvPr id="174090" name="Group 33">
            <a:extLst>
              <a:ext uri="{FF2B5EF4-FFF2-40B4-BE49-F238E27FC236}">
                <a16:creationId xmlns:a16="http://schemas.microsoft.com/office/drawing/2014/main" id="{DF0F83EE-6591-F8F1-8F64-D8599FBC4595}"/>
              </a:ext>
            </a:extLst>
          </p:cNvPr>
          <p:cNvGrpSpPr>
            <a:grpSpLocks/>
          </p:cNvGrpSpPr>
          <p:nvPr/>
        </p:nvGrpSpPr>
        <p:grpSpPr bwMode="auto">
          <a:xfrm>
            <a:off x="234950" y="3963988"/>
            <a:ext cx="4098925" cy="2079625"/>
            <a:chOff x="5468055" y="3227591"/>
            <a:chExt cx="1705889" cy="852817"/>
          </a:xfrm>
        </p:grpSpPr>
        <p:sp>
          <p:nvSpPr>
            <p:cNvPr id="35" name="Rectangle 34" descr="A person with blonde hair&#10;&#10;Description automatically generated with low confidence">
              <a:extLst>
                <a:ext uri="{FF2B5EF4-FFF2-40B4-BE49-F238E27FC236}">
                  <a16:creationId xmlns:a16="http://schemas.microsoft.com/office/drawing/2014/main" id="{1B30D905-DEDB-C4CB-9A5B-B0FEADAE69B0}"/>
                </a:ext>
              </a:extLst>
            </p:cNvPr>
            <p:cNvSpPr/>
            <p:nvPr/>
          </p:nvSpPr>
          <p:spPr>
            <a:xfrm>
              <a:off x="5468055" y="3227591"/>
              <a:ext cx="426142" cy="426408"/>
            </a:xfrm>
            <a:prstGeom prst="rect">
              <a:avLst/>
            </a:prstGeom>
            <a:blipFill>
              <a:blip r:embed="rId10">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6" name="Straight Connector 35">
              <a:extLst>
                <a:ext uri="{FF2B5EF4-FFF2-40B4-BE49-F238E27FC236}">
                  <a16:creationId xmlns:a16="http://schemas.microsoft.com/office/drawing/2014/main" id="{1AFB7216-0C2B-F4FA-4B3B-6EB1058C5C59}"/>
                </a:ext>
              </a:extLst>
            </p:cNvPr>
            <p:cNvSpPr/>
            <p:nvPr/>
          </p:nvSpPr>
          <p:spPr>
            <a:xfrm>
              <a:off x="5468055" y="3227591"/>
              <a:ext cx="0" cy="852817"/>
            </a:xfrm>
            <a:prstGeom prst="line">
              <a:avLst/>
            </a:prstGeom>
            <a:ln>
              <a:no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7" name="Freeform: Shape 36">
              <a:extLst>
                <a:ext uri="{FF2B5EF4-FFF2-40B4-BE49-F238E27FC236}">
                  <a16:creationId xmlns:a16="http://schemas.microsoft.com/office/drawing/2014/main" id="{9724797C-9B61-62CF-D8DE-B58453FD7E7C}"/>
                </a:ext>
              </a:extLst>
            </p:cNvPr>
            <p:cNvSpPr/>
            <p:nvPr/>
          </p:nvSpPr>
          <p:spPr>
            <a:xfrm>
              <a:off x="5468055" y="3653999"/>
              <a:ext cx="426142" cy="426409"/>
            </a:xfrm>
            <a:custGeom>
              <a:avLst/>
              <a:gdLst>
                <a:gd name="connsiteX0" fmla="*/ 0 w 426408"/>
                <a:gd name="connsiteY0" fmla="*/ 0 h 426408"/>
                <a:gd name="connsiteX1" fmla="*/ 426408 w 426408"/>
                <a:gd name="connsiteY1" fmla="*/ 0 h 426408"/>
                <a:gd name="connsiteX2" fmla="*/ 426408 w 426408"/>
                <a:gd name="connsiteY2" fmla="*/ 426408 h 426408"/>
                <a:gd name="connsiteX3" fmla="*/ 0 w 426408"/>
                <a:gd name="connsiteY3" fmla="*/ 426408 h 426408"/>
                <a:gd name="connsiteX4" fmla="*/ 0 w 426408"/>
                <a:gd name="connsiteY4" fmla="*/ 0 h 426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408" h="426408">
                  <a:moveTo>
                    <a:pt x="0" y="0"/>
                  </a:moveTo>
                  <a:lnTo>
                    <a:pt x="426408" y="0"/>
                  </a:lnTo>
                  <a:lnTo>
                    <a:pt x="426408" y="426408"/>
                  </a:lnTo>
                  <a:lnTo>
                    <a:pt x="0" y="426408"/>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1910" tIns="41910" rIns="41910" bIns="41910" spcCol="1270"/>
            <a:lstStyle/>
            <a:p>
              <a:pPr defTabSz="488950" eaLnBrk="1" fontAlgn="auto" hangingPunct="1">
                <a:lnSpc>
                  <a:spcPct val="90000"/>
                </a:lnSpc>
                <a:spcAft>
                  <a:spcPct val="35000"/>
                </a:spcAft>
                <a:defRPr/>
              </a:pPr>
              <a:endParaRPr lang="en-GB" sz="1100" b="0">
                <a:solidFill>
                  <a:prstClr val="black">
                    <a:hueOff val="0"/>
                    <a:satOff val="0"/>
                    <a:lumOff val="0"/>
                    <a:alphaOff val="0"/>
                  </a:prstClr>
                </a:solidFill>
              </a:endParaRPr>
            </a:p>
          </p:txBody>
        </p:sp>
        <p:sp>
          <p:nvSpPr>
            <p:cNvPr id="38" name="Rectangle 37" descr="A picture containing person&#10;&#10;Description automatically generated">
              <a:extLst>
                <a:ext uri="{FF2B5EF4-FFF2-40B4-BE49-F238E27FC236}">
                  <a16:creationId xmlns:a16="http://schemas.microsoft.com/office/drawing/2014/main" id="{AC665C97-0A44-36EC-B96B-E4C4AF5F8EB4}"/>
                </a:ext>
              </a:extLst>
            </p:cNvPr>
            <p:cNvSpPr/>
            <p:nvPr/>
          </p:nvSpPr>
          <p:spPr>
            <a:xfrm>
              <a:off x="5894858" y="3227591"/>
              <a:ext cx="426142" cy="426408"/>
            </a:xfrm>
            <a:prstGeom prst="rect">
              <a:avLst/>
            </a:prstGeom>
            <a:blipFill>
              <a:blip r:embed="rId11" cstate="print">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9" name="Straight Connector 38">
              <a:extLst>
                <a:ext uri="{FF2B5EF4-FFF2-40B4-BE49-F238E27FC236}">
                  <a16:creationId xmlns:a16="http://schemas.microsoft.com/office/drawing/2014/main" id="{510A4BB8-E05F-44AE-92B2-FF84F2AA913F}"/>
                </a:ext>
              </a:extLst>
            </p:cNvPr>
            <p:cNvSpPr/>
            <p:nvPr/>
          </p:nvSpPr>
          <p:spPr>
            <a:xfrm>
              <a:off x="5894858" y="3227591"/>
              <a:ext cx="0" cy="852817"/>
            </a:xfrm>
            <a:prstGeom prst="line">
              <a:avLst/>
            </a:prstGeom>
            <a:ln>
              <a:no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40" name="Freeform: Shape 39">
              <a:extLst>
                <a:ext uri="{FF2B5EF4-FFF2-40B4-BE49-F238E27FC236}">
                  <a16:creationId xmlns:a16="http://schemas.microsoft.com/office/drawing/2014/main" id="{DA0F7658-5750-4DEF-5829-37AACF5C1FD2}"/>
                </a:ext>
              </a:extLst>
            </p:cNvPr>
            <p:cNvSpPr/>
            <p:nvPr/>
          </p:nvSpPr>
          <p:spPr>
            <a:xfrm>
              <a:off x="5894858" y="3653999"/>
              <a:ext cx="426142" cy="426409"/>
            </a:xfrm>
            <a:custGeom>
              <a:avLst/>
              <a:gdLst>
                <a:gd name="connsiteX0" fmla="*/ 0 w 426408"/>
                <a:gd name="connsiteY0" fmla="*/ 0 h 426408"/>
                <a:gd name="connsiteX1" fmla="*/ 426408 w 426408"/>
                <a:gd name="connsiteY1" fmla="*/ 0 h 426408"/>
                <a:gd name="connsiteX2" fmla="*/ 426408 w 426408"/>
                <a:gd name="connsiteY2" fmla="*/ 426408 h 426408"/>
                <a:gd name="connsiteX3" fmla="*/ 0 w 426408"/>
                <a:gd name="connsiteY3" fmla="*/ 426408 h 426408"/>
                <a:gd name="connsiteX4" fmla="*/ 0 w 426408"/>
                <a:gd name="connsiteY4" fmla="*/ 0 h 426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408" h="426408">
                  <a:moveTo>
                    <a:pt x="0" y="0"/>
                  </a:moveTo>
                  <a:lnTo>
                    <a:pt x="426408" y="0"/>
                  </a:lnTo>
                  <a:lnTo>
                    <a:pt x="426408" y="426408"/>
                  </a:lnTo>
                  <a:lnTo>
                    <a:pt x="0" y="426408"/>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1910" tIns="41910" rIns="41910" bIns="41910" spcCol="1270"/>
            <a:lstStyle/>
            <a:p>
              <a:pPr defTabSz="488950" eaLnBrk="1" fontAlgn="auto" hangingPunct="1">
                <a:lnSpc>
                  <a:spcPct val="90000"/>
                </a:lnSpc>
                <a:spcAft>
                  <a:spcPct val="35000"/>
                </a:spcAft>
                <a:defRPr/>
              </a:pPr>
              <a:endParaRPr lang="en-GB" sz="1100" b="0">
                <a:solidFill>
                  <a:prstClr val="black">
                    <a:hueOff val="0"/>
                    <a:satOff val="0"/>
                    <a:lumOff val="0"/>
                    <a:alphaOff val="0"/>
                  </a:prstClr>
                </a:solidFill>
              </a:endParaRPr>
            </a:p>
          </p:txBody>
        </p:sp>
        <p:sp>
          <p:nvSpPr>
            <p:cNvPr id="41" name="Rectangle 40" descr="A picture containing person, person, suit&#10;&#10;Description automatically generated">
              <a:extLst>
                <a:ext uri="{FF2B5EF4-FFF2-40B4-BE49-F238E27FC236}">
                  <a16:creationId xmlns:a16="http://schemas.microsoft.com/office/drawing/2014/main" id="{90826353-C2EC-6C03-5128-7496B9B96EF0}"/>
                </a:ext>
              </a:extLst>
            </p:cNvPr>
            <p:cNvSpPr/>
            <p:nvPr/>
          </p:nvSpPr>
          <p:spPr>
            <a:xfrm>
              <a:off x="6321000" y="3227591"/>
              <a:ext cx="426142" cy="426408"/>
            </a:xfrm>
            <a:prstGeom prst="rect">
              <a:avLst/>
            </a:prstGeom>
            <a:blipFill>
              <a:blip r:embed="rId12">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2" name="Straight Connector 41">
              <a:extLst>
                <a:ext uri="{FF2B5EF4-FFF2-40B4-BE49-F238E27FC236}">
                  <a16:creationId xmlns:a16="http://schemas.microsoft.com/office/drawing/2014/main" id="{46C1A9A4-4B42-F040-5674-F7A98AE446CB}"/>
                </a:ext>
              </a:extLst>
            </p:cNvPr>
            <p:cNvSpPr/>
            <p:nvPr/>
          </p:nvSpPr>
          <p:spPr>
            <a:xfrm>
              <a:off x="6321000" y="3227591"/>
              <a:ext cx="0" cy="852817"/>
            </a:xfrm>
            <a:prstGeom prst="line">
              <a:avLst/>
            </a:prstGeom>
            <a:ln>
              <a:no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43" name="Freeform: Shape 42">
              <a:extLst>
                <a:ext uri="{FF2B5EF4-FFF2-40B4-BE49-F238E27FC236}">
                  <a16:creationId xmlns:a16="http://schemas.microsoft.com/office/drawing/2014/main" id="{A5434D1D-D92E-5300-621E-1B433ED4CD3A}"/>
                </a:ext>
              </a:extLst>
            </p:cNvPr>
            <p:cNvSpPr/>
            <p:nvPr/>
          </p:nvSpPr>
          <p:spPr>
            <a:xfrm>
              <a:off x="6321000" y="3653999"/>
              <a:ext cx="426142" cy="426409"/>
            </a:xfrm>
            <a:custGeom>
              <a:avLst/>
              <a:gdLst>
                <a:gd name="connsiteX0" fmla="*/ 0 w 426408"/>
                <a:gd name="connsiteY0" fmla="*/ 0 h 426408"/>
                <a:gd name="connsiteX1" fmla="*/ 426408 w 426408"/>
                <a:gd name="connsiteY1" fmla="*/ 0 h 426408"/>
                <a:gd name="connsiteX2" fmla="*/ 426408 w 426408"/>
                <a:gd name="connsiteY2" fmla="*/ 426408 h 426408"/>
                <a:gd name="connsiteX3" fmla="*/ 0 w 426408"/>
                <a:gd name="connsiteY3" fmla="*/ 426408 h 426408"/>
                <a:gd name="connsiteX4" fmla="*/ 0 w 426408"/>
                <a:gd name="connsiteY4" fmla="*/ 0 h 426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408" h="426408">
                  <a:moveTo>
                    <a:pt x="0" y="0"/>
                  </a:moveTo>
                  <a:lnTo>
                    <a:pt x="426408" y="0"/>
                  </a:lnTo>
                  <a:lnTo>
                    <a:pt x="426408" y="426408"/>
                  </a:lnTo>
                  <a:lnTo>
                    <a:pt x="0" y="426408"/>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1910" tIns="41910" rIns="41910" bIns="41910" spcCol="1270"/>
            <a:lstStyle/>
            <a:p>
              <a:pPr defTabSz="488950" eaLnBrk="1" fontAlgn="auto" hangingPunct="1">
                <a:lnSpc>
                  <a:spcPct val="90000"/>
                </a:lnSpc>
                <a:spcAft>
                  <a:spcPct val="35000"/>
                </a:spcAft>
                <a:defRPr/>
              </a:pPr>
              <a:endParaRPr lang="en-GB" sz="1100" b="0">
                <a:solidFill>
                  <a:prstClr val="black">
                    <a:hueOff val="0"/>
                    <a:satOff val="0"/>
                    <a:lumOff val="0"/>
                    <a:alphaOff val="0"/>
                  </a:prstClr>
                </a:solidFill>
              </a:endParaRPr>
            </a:p>
          </p:txBody>
        </p:sp>
        <p:sp>
          <p:nvSpPr>
            <p:cNvPr id="44" name="Rectangle 43">
              <a:extLst>
                <a:ext uri="{FF2B5EF4-FFF2-40B4-BE49-F238E27FC236}">
                  <a16:creationId xmlns:a16="http://schemas.microsoft.com/office/drawing/2014/main" id="{233F6598-4AB8-4D9E-52DE-201788267781}"/>
                </a:ext>
              </a:extLst>
            </p:cNvPr>
            <p:cNvSpPr/>
            <p:nvPr/>
          </p:nvSpPr>
          <p:spPr>
            <a:xfrm>
              <a:off x="6747802" y="3227591"/>
              <a:ext cx="426142" cy="426408"/>
            </a:xfrm>
            <a:prstGeom prst="rect">
              <a:avLst/>
            </a:prstGeom>
            <a:blipFill>
              <a:blip r:embed="rId13">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5" name="Straight Connector 44">
              <a:extLst>
                <a:ext uri="{FF2B5EF4-FFF2-40B4-BE49-F238E27FC236}">
                  <a16:creationId xmlns:a16="http://schemas.microsoft.com/office/drawing/2014/main" id="{F656E4C6-6FB2-D7D7-B3EE-F093250389E3}"/>
                </a:ext>
              </a:extLst>
            </p:cNvPr>
            <p:cNvSpPr/>
            <p:nvPr/>
          </p:nvSpPr>
          <p:spPr>
            <a:xfrm>
              <a:off x="6747802" y="3227591"/>
              <a:ext cx="0" cy="852817"/>
            </a:xfrm>
            <a:prstGeom prst="line">
              <a:avLst/>
            </a:prstGeom>
            <a:ln>
              <a:no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46" name="Freeform: Shape 45">
              <a:extLst>
                <a:ext uri="{FF2B5EF4-FFF2-40B4-BE49-F238E27FC236}">
                  <a16:creationId xmlns:a16="http://schemas.microsoft.com/office/drawing/2014/main" id="{23D335BD-16B6-87CD-7A5E-F16C776BDA81}"/>
                </a:ext>
              </a:extLst>
            </p:cNvPr>
            <p:cNvSpPr/>
            <p:nvPr/>
          </p:nvSpPr>
          <p:spPr>
            <a:xfrm>
              <a:off x="6747802" y="3653999"/>
              <a:ext cx="426142" cy="426409"/>
            </a:xfrm>
            <a:custGeom>
              <a:avLst/>
              <a:gdLst>
                <a:gd name="connsiteX0" fmla="*/ 0 w 426408"/>
                <a:gd name="connsiteY0" fmla="*/ 0 h 426408"/>
                <a:gd name="connsiteX1" fmla="*/ 426408 w 426408"/>
                <a:gd name="connsiteY1" fmla="*/ 0 h 426408"/>
                <a:gd name="connsiteX2" fmla="*/ 426408 w 426408"/>
                <a:gd name="connsiteY2" fmla="*/ 426408 h 426408"/>
                <a:gd name="connsiteX3" fmla="*/ 0 w 426408"/>
                <a:gd name="connsiteY3" fmla="*/ 426408 h 426408"/>
                <a:gd name="connsiteX4" fmla="*/ 0 w 426408"/>
                <a:gd name="connsiteY4" fmla="*/ 0 h 426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408" h="426408">
                  <a:moveTo>
                    <a:pt x="0" y="0"/>
                  </a:moveTo>
                  <a:lnTo>
                    <a:pt x="426408" y="0"/>
                  </a:lnTo>
                  <a:lnTo>
                    <a:pt x="426408" y="426408"/>
                  </a:lnTo>
                  <a:lnTo>
                    <a:pt x="0" y="426408"/>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1910" tIns="41910" rIns="41910" bIns="41910" spcCol="1270"/>
            <a:lstStyle/>
            <a:p>
              <a:pPr defTabSz="488950" eaLnBrk="1" fontAlgn="auto" hangingPunct="1">
                <a:lnSpc>
                  <a:spcPct val="90000"/>
                </a:lnSpc>
                <a:spcAft>
                  <a:spcPct val="35000"/>
                </a:spcAft>
                <a:defRPr/>
              </a:pPr>
              <a:endParaRPr lang="en-GB" sz="1100" b="0">
                <a:solidFill>
                  <a:prstClr val="black">
                    <a:hueOff val="0"/>
                    <a:satOff val="0"/>
                    <a:lumOff val="0"/>
                    <a:alphaOff val="0"/>
                  </a:prstClr>
                </a:solidFill>
              </a:endParaRPr>
            </a:p>
          </p:txBody>
        </p:sp>
      </p:grpSp>
      <p:pic>
        <p:nvPicPr>
          <p:cNvPr id="174091" name="Picture 57">
            <a:extLst>
              <a:ext uri="{FF2B5EF4-FFF2-40B4-BE49-F238E27FC236}">
                <a16:creationId xmlns:a16="http://schemas.microsoft.com/office/drawing/2014/main" id="{098DDD7B-0740-C058-78C4-EC9230C34D3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079500"/>
            <a:ext cx="121920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2" name="Picture 46">
            <a:extLst>
              <a:ext uri="{FF2B5EF4-FFF2-40B4-BE49-F238E27FC236}">
                <a16:creationId xmlns:a16="http://schemas.microsoft.com/office/drawing/2014/main" id="{357AE682-0592-1B16-080F-1DD021C7490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99475" y="5448300"/>
            <a:ext cx="316865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3" name="Picture 3">
            <a:extLst>
              <a:ext uri="{FF2B5EF4-FFF2-40B4-BE49-F238E27FC236}">
                <a16:creationId xmlns:a16="http://schemas.microsoft.com/office/drawing/2014/main" id="{ED827BCC-C2CB-F07C-C00C-022E16668C7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468438" y="6219825"/>
            <a:ext cx="3810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4" name="Picture 46">
            <a:extLst>
              <a:ext uri="{FF2B5EF4-FFF2-40B4-BE49-F238E27FC236}">
                <a16:creationId xmlns:a16="http://schemas.microsoft.com/office/drawing/2014/main" id="{3DF6CEEE-7D17-5DB6-4243-01599AC79E44}"/>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409113" y="6218238"/>
            <a:ext cx="3810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5" name="Picture 47">
            <a:extLst>
              <a:ext uri="{FF2B5EF4-FFF2-40B4-BE49-F238E27FC236}">
                <a16:creationId xmlns:a16="http://schemas.microsoft.com/office/drawing/2014/main" id="{C1170173-876C-1099-6319-91D6B8745A5A}"/>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449888" y="6186488"/>
            <a:ext cx="3810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6E117E20-CD0B-1D38-B1C8-1F3D57AD13E1}"/>
              </a:ext>
            </a:extLst>
          </p:cNvPr>
          <p:cNvSpPr txBox="1">
            <a:spLocks noChangeArrowheads="1"/>
          </p:cNvSpPr>
          <p:nvPr/>
        </p:nvSpPr>
        <p:spPr bwMode="auto">
          <a:xfrm>
            <a:off x="1701800" y="182563"/>
            <a:ext cx="88090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3200">
                <a:solidFill>
                  <a:schemeClr val="bg1"/>
                </a:solidFill>
                <a:latin typeface="Calibri" panose="020F0502020204030204" pitchFamily="34" charset="0"/>
                <a:ea typeface="MS PGothic" panose="020B0600070205080204" pitchFamily="34" charset="-128"/>
              </a:rPr>
              <a:t>Self-harm in older adults </a:t>
            </a:r>
          </a:p>
        </p:txBody>
      </p:sp>
      <p:grpSp>
        <p:nvGrpSpPr>
          <p:cNvPr id="118787" name="Group 5">
            <a:extLst>
              <a:ext uri="{FF2B5EF4-FFF2-40B4-BE49-F238E27FC236}">
                <a16:creationId xmlns:a16="http://schemas.microsoft.com/office/drawing/2014/main" id="{7908A520-E3A7-3DDD-19D1-0F54A01150C1}"/>
              </a:ext>
            </a:extLst>
          </p:cNvPr>
          <p:cNvGrpSpPr>
            <a:grpSpLocks/>
          </p:cNvGrpSpPr>
          <p:nvPr/>
        </p:nvGrpSpPr>
        <p:grpSpPr bwMode="auto">
          <a:xfrm>
            <a:off x="7232650" y="1709738"/>
            <a:ext cx="4156075" cy="3460750"/>
            <a:chOff x="-44455" y="869313"/>
            <a:chExt cx="4181747" cy="6094874"/>
          </a:xfrm>
        </p:grpSpPr>
        <p:sp>
          <p:nvSpPr>
            <p:cNvPr id="12" name="Rectangle 11">
              <a:extLst>
                <a:ext uri="{FF2B5EF4-FFF2-40B4-BE49-F238E27FC236}">
                  <a16:creationId xmlns:a16="http://schemas.microsoft.com/office/drawing/2014/main" id="{D0BA802C-FE79-6386-3F40-CA76BE7A3A41}"/>
                </a:ext>
              </a:extLst>
            </p:cNvPr>
            <p:cNvSpPr/>
            <p:nvPr/>
          </p:nvSpPr>
          <p:spPr>
            <a:xfrm>
              <a:off x="-44455" y="869313"/>
              <a:ext cx="4181747" cy="6089282"/>
            </a:xfrm>
            <a:prstGeom prst="rect">
              <a:avLst/>
            </a:prstGeom>
            <a:no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3" name="Rectangle 12">
              <a:extLst>
                <a:ext uri="{FF2B5EF4-FFF2-40B4-BE49-F238E27FC236}">
                  <a16:creationId xmlns:a16="http://schemas.microsoft.com/office/drawing/2014/main" id="{5C511C44-8566-0F85-C365-24AF399C6B44}"/>
                </a:ext>
              </a:extLst>
            </p:cNvPr>
            <p:cNvSpPr/>
            <p:nvPr/>
          </p:nvSpPr>
          <p:spPr>
            <a:xfrm>
              <a:off x="-10911" y="883291"/>
              <a:ext cx="4114660" cy="60808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28016" tIns="128016" rIns="170688" bIns="192024" spcCol="1270"/>
            <a:lstStyle/>
            <a:p>
              <a:pPr marL="228600" lvl="1" indent="-228600" defTabSz="1066800" eaLnBrk="1" hangingPunct="1">
                <a:lnSpc>
                  <a:spcPct val="90000"/>
                </a:lnSpc>
                <a:spcAft>
                  <a:spcPct val="15000"/>
                </a:spcAft>
                <a:buFontTx/>
                <a:buChar char="••"/>
                <a:defRPr/>
              </a:pPr>
              <a:endParaRPr lang="en-GB" sz="2200" dirty="0">
                <a:solidFill>
                  <a:srgbClr val="003F7E"/>
                </a:solidFill>
              </a:endParaRPr>
            </a:p>
          </p:txBody>
        </p:sp>
      </p:grpSp>
      <p:grpSp>
        <p:nvGrpSpPr>
          <p:cNvPr id="118788" name="Group 4">
            <a:extLst>
              <a:ext uri="{FF2B5EF4-FFF2-40B4-BE49-F238E27FC236}">
                <a16:creationId xmlns:a16="http://schemas.microsoft.com/office/drawing/2014/main" id="{B2BBB5EA-2F14-5549-EFBC-40BAEE918F7A}"/>
              </a:ext>
            </a:extLst>
          </p:cNvPr>
          <p:cNvGrpSpPr>
            <a:grpSpLocks/>
          </p:cNvGrpSpPr>
          <p:nvPr/>
        </p:nvGrpSpPr>
        <p:grpSpPr bwMode="auto">
          <a:xfrm>
            <a:off x="6915150" y="1379538"/>
            <a:ext cx="4759325" cy="511175"/>
            <a:chOff x="-297954" y="24561"/>
            <a:chExt cx="4577981" cy="1276733"/>
          </a:xfrm>
        </p:grpSpPr>
        <p:sp>
          <p:nvSpPr>
            <p:cNvPr id="19" name="Rectangle 18">
              <a:extLst>
                <a:ext uri="{FF2B5EF4-FFF2-40B4-BE49-F238E27FC236}">
                  <a16:creationId xmlns:a16="http://schemas.microsoft.com/office/drawing/2014/main" id="{2A22692C-8256-06C0-AEAA-3964E47B87A5}"/>
                </a:ext>
              </a:extLst>
            </p:cNvPr>
            <p:cNvSpPr/>
            <p:nvPr/>
          </p:nvSpPr>
          <p:spPr>
            <a:xfrm>
              <a:off x="7448" y="24561"/>
              <a:ext cx="3997717" cy="1237083"/>
            </a:xfrm>
            <a:prstGeom prst="rect">
              <a:avLst/>
            </a:prstGeom>
            <a:solidFill>
              <a:srgbClr val="99CCFF"/>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Rectangle 19">
              <a:extLst>
                <a:ext uri="{FF2B5EF4-FFF2-40B4-BE49-F238E27FC236}">
                  <a16:creationId xmlns:a16="http://schemas.microsoft.com/office/drawing/2014/main" id="{AF01353E-0DB5-8879-DA55-7D7980D09C65}"/>
                </a:ext>
              </a:extLst>
            </p:cNvPr>
            <p:cNvSpPr/>
            <p:nvPr/>
          </p:nvSpPr>
          <p:spPr>
            <a:xfrm>
              <a:off x="-297954" y="64211"/>
              <a:ext cx="4577981" cy="1237083"/>
            </a:xfrm>
            <a:prstGeom prst="rect">
              <a:avLst/>
            </a:prstGeom>
            <a:noFill/>
          </p:spPr>
          <p:style>
            <a:lnRef idx="0">
              <a:scrgbClr r="0" g="0" b="0"/>
            </a:lnRef>
            <a:fillRef idx="0">
              <a:scrgbClr r="0" g="0" b="0"/>
            </a:fillRef>
            <a:effectRef idx="0">
              <a:scrgbClr r="0" g="0" b="0"/>
            </a:effectRef>
            <a:fontRef idx="minor">
              <a:schemeClr val="lt1"/>
            </a:fontRef>
          </p:style>
          <p:txBody>
            <a:bodyPr lIns="170688" tIns="97536" rIns="170688" bIns="97536" spcCol="1270" anchor="ctr"/>
            <a:lstStyle/>
            <a:p>
              <a:pPr algn="ctr" defTabSz="1066800" eaLnBrk="1" hangingPunct="1">
                <a:lnSpc>
                  <a:spcPct val="90000"/>
                </a:lnSpc>
                <a:spcAft>
                  <a:spcPct val="35000"/>
                </a:spcAft>
                <a:defRPr/>
              </a:pPr>
              <a:r>
                <a:rPr lang="en-GB" sz="2400" dirty="0">
                  <a:solidFill>
                    <a:srgbClr val="002060"/>
                  </a:solidFill>
                </a:rPr>
                <a:t>Older adults who self-harmed</a:t>
              </a:r>
            </a:p>
          </p:txBody>
        </p:sp>
      </p:grpSp>
      <p:pic>
        <p:nvPicPr>
          <p:cNvPr id="118789" name="Picture 1">
            <a:extLst>
              <a:ext uri="{FF2B5EF4-FFF2-40B4-BE49-F238E27FC236}">
                <a16:creationId xmlns:a16="http://schemas.microsoft.com/office/drawing/2014/main" id="{E988E257-A6C1-189C-E399-FC7F534778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975" y="1497013"/>
            <a:ext cx="4319588" cy="4111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79B796-CC3B-E093-9ED1-CA2A99B11A18}"/>
              </a:ext>
            </a:extLst>
          </p:cNvPr>
          <p:cNvSpPr txBox="1"/>
          <p:nvPr/>
        </p:nvSpPr>
        <p:spPr>
          <a:xfrm>
            <a:off x="7392988" y="1871663"/>
            <a:ext cx="3803650" cy="3416300"/>
          </a:xfrm>
          <a:prstGeom prst="rect">
            <a:avLst/>
          </a:prstGeom>
          <a:noFill/>
        </p:spPr>
        <p:txBody>
          <a:bodyPr>
            <a:spAutoFit/>
          </a:bodyPr>
          <a:lstStyle/>
          <a:p>
            <a:pPr marL="342900" indent="-342900" eaLnBrk="1" hangingPunct="1">
              <a:buFont typeface="Arial" panose="020B0604020202020204" pitchFamily="34" charset="0"/>
              <a:buChar char="•"/>
              <a:defRPr/>
            </a:pPr>
            <a:r>
              <a:rPr lang="en-GB" sz="2400" dirty="0">
                <a:solidFill>
                  <a:srgbClr val="0070C0"/>
                </a:solidFill>
                <a:latin typeface="Calibri" panose="020F0502020204030204" pitchFamily="34" charset="0"/>
                <a:cs typeface="Calibri" panose="020F0502020204030204" pitchFamily="34" charset="0"/>
              </a:rPr>
              <a:t>145 times </a:t>
            </a:r>
            <a:r>
              <a:rPr lang="en-GB" sz="2400" b="0" dirty="0">
                <a:solidFill>
                  <a:srgbClr val="002060"/>
                </a:solidFill>
                <a:latin typeface="Calibri" panose="020F0502020204030204" pitchFamily="34" charset="0"/>
                <a:cs typeface="Calibri" panose="020F0502020204030204" pitchFamily="34" charset="0"/>
              </a:rPr>
              <a:t>more likely to die by suicide</a:t>
            </a:r>
          </a:p>
          <a:p>
            <a:pPr marL="342900" indent="-342900" eaLnBrk="1" hangingPunct="1">
              <a:buFont typeface="Arial" panose="020B0604020202020204" pitchFamily="34" charset="0"/>
              <a:buChar char="•"/>
              <a:defRPr/>
            </a:pPr>
            <a:r>
              <a:rPr lang="en-GB" sz="2400" b="0" dirty="0">
                <a:solidFill>
                  <a:srgbClr val="002060"/>
                </a:solidFill>
                <a:latin typeface="Calibri" panose="020F0502020204030204" pitchFamily="34" charset="0"/>
                <a:cs typeface="Calibri" panose="020F0502020204030204" pitchFamily="34" charset="0"/>
              </a:rPr>
              <a:t>Only </a:t>
            </a:r>
            <a:r>
              <a:rPr lang="en-GB" sz="2400" dirty="0">
                <a:solidFill>
                  <a:srgbClr val="0070C0"/>
                </a:solidFill>
                <a:latin typeface="Calibri" panose="020F0502020204030204" pitchFamily="34" charset="0"/>
                <a:cs typeface="Calibri" panose="020F0502020204030204" pitchFamily="34" charset="0"/>
              </a:rPr>
              <a:t>12% </a:t>
            </a:r>
            <a:r>
              <a:rPr lang="en-GB" sz="2400" b="0" dirty="0">
                <a:solidFill>
                  <a:srgbClr val="002060"/>
                </a:solidFill>
                <a:latin typeface="Calibri" panose="020F0502020204030204" pitchFamily="34" charset="0"/>
                <a:cs typeface="Calibri" panose="020F0502020204030204" pitchFamily="34" charset="0"/>
              </a:rPr>
              <a:t>referred to mental health services</a:t>
            </a:r>
          </a:p>
          <a:p>
            <a:pPr marL="342900" indent="-342900" eaLnBrk="1" hangingPunct="1">
              <a:buFont typeface="Arial" panose="020B0604020202020204" pitchFamily="34" charset="0"/>
              <a:buChar char="•"/>
              <a:defRPr/>
            </a:pPr>
            <a:r>
              <a:rPr lang="en-GB" sz="2400" b="0" dirty="0">
                <a:solidFill>
                  <a:srgbClr val="002060"/>
                </a:solidFill>
                <a:latin typeface="Calibri" panose="020F0502020204030204" pitchFamily="34" charset="0"/>
                <a:cs typeface="Calibri" panose="020F0502020204030204" pitchFamily="34" charset="0"/>
              </a:rPr>
              <a:t>Psychiatric disorder, physical illness, social isolation could be targets for intervention</a:t>
            </a:r>
          </a:p>
          <a:p>
            <a:pPr eaLnBrk="1" hangingPunct="1">
              <a:defRPr/>
            </a:pPr>
            <a:endParaRPr lang="en-GB" sz="2400" b="0" dirty="0">
              <a:solidFill>
                <a:srgbClr val="000000"/>
              </a:solidFill>
              <a:latin typeface="Calibri" panose="020F0502020204030204" pitchFamily="34" charset="0"/>
              <a:cs typeface="Calibri" panose="020F0502020204030204" pitchFamily="34" charset="0"/>
            </a:endParaRPr>
          </a:p>
        </p:txBody>
      </p:sp>
      <p:sp>
        <p:nvSpPr>
          <p:cNvPr id="118791" name="Text Box 4">
            <a:extLst>
              <a:ext uri="{FF2B5EF4-FFF2-40B4-BE49-F238E27FC236}">
                <a16:creationId xmlns:a16="http://schemas.microsoft.com/office/drawing/2014/main" id="{133BC836-042E-E079-0778-10ADC237AE10}"/>
              </a:ext>
            </a:extLst>
          </p:cNvPr>
          <p:cNvSpPr txBox="1">
            <a:spLocks noChangeArrowheads="1"/>
          </p:cNvSpPr>
          <p:nvPr/>
        </p:nvSpPr>
        <p:spPr bwMode="auto">
          <a:xfrm>
            <a:off x="1524000" y="6565900"/>
            <a:ext cx="89423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900" b="0">
                <a:solidFill>
                  <a:srgbClr val="B2B2B2"/>
                </a:solidFill>
                <a:latin typeface="Calibri" panose="020F0502020204030204" pitchFamily="34" charset="0"/>
                <a:cs typeface="Arial" panose="020B0604020202020204" pitchFamily="34" charset="0"/>
              </a:rPr>
              <a:t>Source: Morgan et al., (2018) </a:t>
            </a:r>
            <a:r>
              <a:rPr lang="en-GB" altLang="en-US" sz="900" b="0">
                <a:solidFill>
                  <a:srgbClr val="B2B2B2"/>
                </a:solidFill>
                <a:latin typeface="Calibri" panose="020F0502020204030204" pitchFamily="34" charset="0"/>
                <a:cs typeface="Arial" panose="020B0604020202020204" pitchFamily="34" charset="0"/>
                <a:hlinkClick r:id="rId3"/>
              </a:rPr>
              <a:t>https://doi.org/10.1016/S2215-0366(18)30348-1</a:t>
            </a:r>
            <a:r>
              <a:rPr lang="en-GB" altLang="en-US" sz="900" b="0">
                <a:solidFill>
                  <a:srgbClr val="B2B2B2"/>
                </a:solidFill>
                <a:latin typeface="Calibri" panose="020F0502020204030204" pitchFamily="34" charset="0"/>
                <a:cs typeface="Arial" panose="020B0604020202020204" pitchFamily="34" charset="0"/>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17A8E9-5E9A-91E3-FE36-EE099790E397}"/>
              </a:ext>
            </a:extLst>
          </p:cNvPr>
          <p:cNvSpPr>
            <a:spLocks noGrp="1"/>
          </p:cNvSpPr>
          <p:nvPr>
            <p:ph type="title"/>
          </p:nvPr>
        </p:nvSpPr>
        <p:spPr/>
        <p:txBody>
          <a:bodyPr/>
          <a:lstStyle/>
          <a:p>
            <a:pPr eaLnBrk="1" fontAlgn="auto" hangingPunct="1">
              <a:spcAft>
                <a:spcPts val="0"/>
              </a:spcAft>
              <a:defRPr/>
            </a:pPr>
            <a:r>
              <a:rPr lang="en-GB" sz="2800" dirty="0"/>
              <a:t>Challenges to implementation - </a:t>
            </a:r>
            <a:r>
              <a:rPr lang="en-GB" sz="2800" dirty="0" err="1"/>
              <a:t>Permacrisis</a:t>
            </a:r>
            <a:r>
              <a:rPr lang="en-GB" sz="2800" dirty="0"/>
              <a:t>?</a:t>
            </a:r>
          </a:p>
        </p:txBody>
      </p:sp>
      <p:pic>
        <p:nvPicPr>
          <p:cNvPr id="119811" name="Picture 2">
            <a:extLst>
              <a:ext uri="{FF2B5EF4-FFF2-40B4-BE49-F238E27FC236}">
                <a16:creationId xmlns:a16="http://schemas.microsoft.com/office/drawing/2014/main" id="{6BB8DF89-C05E-DDD2-42C5-CF6487932D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416050"/>
            <a:ext cx="3833813"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7" descr="NHS at 75: problems abound but founding principles are unshaken">
            <a:extLst>
              <a:ext uri="{FF2B5EF4-FFF2-40B4-BE49-F238E27FC236}">
                <a16:creationId xmlns:a16="http://schemas.microsoft.com/office/drawing/2014/main" id="{1E1969D5-C3FB-54CA-84CB-5550BFD98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763" y="2224088"/>
            <a:ext cx="4154487"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2">
            <a:extLst>
              <a:ext uri="{FF2B5EF4-FFF2-40B4-BE49-F238E27FC236}">
                <a16:creationId xmlns:a16="http://schemas.microsoft.com/office/drawing/2014/main" id="{4D2D9BCF-6390-344C-C9DD-D8603724B6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76550" y="3398838"/>
            <a:ext cx="4586288"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4DB894-0428-D1ED-FF12-BC0DC83BCB60}"/>
              </a:ext>
            </a:extLst>
          </p:cNvPr>
          <p:cNvSpPr txBox="1">
            <a:spLocks/>
          </p:cNvSpPr>
          <p:nvPr/>
        </p:nvSpPr>
        <p:spPr>
          <a:xfrm>
            <a:off x="0" y="193675"/>
            <a:ext cx="12192000" cy="542925"/>
          </a:xfrm>
          <a:prstGeom prst="rect">
            <a:avLst/>
          </a:prstGeom>
        </p:spPr>
        <p:txBody>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defRPr>
            </a:lvl2pPr>
            <a:lvl3pPr algn="l" rtl="0" eaLnBrk="0" fontAlgn="base" hangingPunct="0">
              <a:spcBef>
                <a:spcPct val="0"/>
              </a:spcBef>
              <a:spcAft>
                <a:spcPct val="0"/>
              </a:spcAft>
              <a:defRPr sz="2400">
                <a:solidFill>
                  <a:schemeClr val="tx1"/>
                </a:solidFill>
                <a:latin typeface="Arial" charset="0"/>
              </a:defRPr>
            </a:lvl3pPr>
            <a:lvl4pPr algn="l" rtl="0" eaLnBrk="0" fontAlgn="base" hangingPunct="0">
              <a:spcBef>
                <a:spcPct val="0"/>
              </a:spcBef>
              <a:spcAft>
                <a:spcPct val="0"/>
              </a:spcAft>
              <a:defRPr sz="2400">
                <a:solidFill>
                  <a:schemeClr val="tx1"/>
                </a:solidFill>
                <a:latin typeface="Arial" charset="0"/>
              </a:defRPr>
            </a:lvl4pPr>
            <a:lvl5pPr algn="l" rtl="0" eaLnBrk="0" fontAlgn="base" hangingPunct="0">
              <a:spcBef>
                <a:spcPct val="0"/>
              </a:spcBef>
              <a:spcAft>
                <a:spcPct val="0"/>
              </a:spcAft>
              <a:defRPr sz="2400">
                <a:solidFill>
                  <a:schemeClr val="tx1"/>
                </a:solidFill>
                <a:latin typeface="Arial" charset="0"/>
              </a:defRPr>
            </a:lvl5pPr>
            <a:lvl6pPr marL="457200" algn="l" rtl="0" fontAlgn="base">
              <a:spcBef>
                <a:spcPct val="0"/>
              </a:spcBef>
              <a:spcAft>
                <a:spcPct val="0"/>
              </a:spcAft>
              <a:defRPr sz="2400">
                <a:solidFill>
                  <a:srgbClr val="1D0E82"/>
                </a:solidFill>
                <a:latin typeface="Arial" charset="0"/>
              </a:defRPr>
            </a:lvl6pPr>
            <a:lvl7pPr marL="914400" algn="l" rtl="0" fontAlgn="base">
              <a:spcBef>
                <a:spcPct val="0"/>
              </a:spcBef>
              <a:spcAft>
                <a:spcPct val="0"/>
              </a:spcAft>
              <a:defRPr sz="2400">
                <a:solidFill>
                  <a:srgbClr val="1D0E82"/>
                </a:solidFill>
                <a:latin typeface="Arial" charset="0"/>
              </a:defRPr>
            </a:lvl7pPr>
            <a:lvl8pPr marL="1371600" algn="l" rtl="0" fontAlgn="base">
              <a:spcBef>
                <a:spcPct val="0"/>
              </a:spcBef>
              <a:spcAft>
                <a:spcPct val="0"/>
              </a:spcAft>
              <a:defRPr sz="2400">
                <a:solidFill>
                  <a:srgbClr val="1D0E82"/>
                </a:solidFill>
                <a:latin typeface="Arial" charset="0"/>
              </a:defRPr>
            </a:lvl8pPr>
            <a:lvl9pPr marL="1828800" algn="l" rtl="0" fontAlgn="base">
              <a:spcBef>
                <a:spcPct val="0"/>
              </a:spcBef>
              <a:spcAft>
                <a:spcPct val="0"/>
              </a:spcAft>
              <a:defRPr sz="2400">
                <a:solidFill>
                  <a:srgbClr val="1D0E82"/>
                </a:solidFill>
                <a:latin typeface="Arial" charset="0"/>
              </a:defRPr>
            </a:lvl9pPr>
          </a:lstStyle>
          <a:p>
            <a:pPr algn="ctr">
              <a:defRPr/>
            </a:pPr>
            <a:r>
              <a:rPr lang="en-GB" altLang="en-US" sz="2800" kern="0" dirty="0">
                <a:solidFill>
                  <a:prstClr val="white"/>
                </a:solidFill>
                <a:latin typeface="Calibri" panose="020F0502020204030204" pitchFamily="34" charset="0"/>
                <a:cs typeface="Calibri" panose="020F0502020204030204" pitchFamily="34" charset="0"/>
              </a:rPr>
              <a:t>Primary care data on self–harm </a:t>
            </a:r>
            <a:endParaRPr lang="en-GB" altLang="en-US" sz="2800" b="0" kern="0" dirty="0">
              <a:solidFill>
                <a:prstClr val="white"/>
              </a:solidFill>
              <a:latin typeface="Calibri" panose="020F0502020204030204" pitchFamily="34" charset="0"/>
              <a:cs typeface="Calibri" panose="020F0502020204030204" pitchFamily="34" charset="0"/>
            </a:endParaRPr>
          </a:p>
        </p:txBody>
      </p:sp>
      <p:sp>
        <p:nvSpPr>
          <p:cNvPr id="120835" name="AutoShape 2" descr="data:image/png;base64,iVBORw0KGgoAAAANSUhEUgAABAAAAAICCAYAAABRBb+yAAAAAXNSR0IArs4c6QAAAARnQU1BAACxjwv8YQUAAAAJcEhZcwAAFxEAABcRAcom8z8AAP+lSURBVHhe7J0FfFtV+8efurt7O3d3YWM4DN1wd3txd+fFBi8wXP7YGDBswBgbMHf3rdu6urt7+z+/c+9N0q2StkmapM93n7uek6SxXjmP/R6H7777bv3o0aOnEMMwDMMwDMMwDMMwdsnOnTs3OCQmJjaHhYWRm5ubejPDMAzDMAzDMAzDMPZCWVkZlZSUkHQAxMbGkru7u3oXwzAMwzAMwzAMwzD2QlFRERUUFJCjOmcYhmEYhmHa4M0336T169dTc3OzegvDMAzD2B7sAGAYhmEYhumA+fPn06ZNm9gBwDAMw9g07ABgGIZhGIbpgKamJjb+GYZhGJuHHQAMwzA2yHXXXUcrVqxgg4RhGIZhGIYxGnYAMAzD2CDLly+ntLQ0dcYwDMMwDMMwHcMOAIZhGIZhGIZhGIbpBbADgGEYhukUixYtotdff50OHjyo3sIwDMMwDMPYAuwAYBiGYTrFJ598Qg8//DDt3LmTNQgYhmEYhmFsCHYAMAzDMAzDMAzDMEwvwOYcAIg4ffrpp5SUlCTn1dXVtGDBAnr//ffl9sEHH9CePXs4KsUwDMMwDMMwDMMwBtiUA6C0tJSWLl1KKSkpVFBQIG+rq6uTToEzzjiDrr/+etkaa8iQIeTg4CDvZxiGYRiGYRiGYRjGxhwA27ZtozFjxlBwcLB6ix53d3fy8PCQm7Ozs3orwzCMfeLt7U2VlZXqjGEYhmEYhmE6xmYcAMXFxbR582YaP348OTqe+LYbGhrk1tjYqN7SOVAywBtvvPFmKxscABUVFdTU1NTq/ebeNFq7jzfe7HHj/Z033njjjbee3kyBQ2JiYnNsbKyMoFsr9fX19Nlnn9HgwYNp+vTpNH/+fJo4caLcqqqq6Oeff5blASA/P5/mzJlDw4YN61QZwOHDh9URwzCM9XPBBRfQOeecQzfeeGOrTlFzgtdct26dbAV47rnncskV0ys4+eST6aqrrpLlhpY+5hiGYRgGJCQkkIuLizrrHEVFRbKM3iYcAIcOHaKVK1fSzTffLC+6hg6A49m/fz8tXryYHnjgAXJzc1Nv7Zja2lp1xDAMY/3g/HfJJZfQfffdZ3FjBAbQwoULad68eXTHHXewA4DpFQwYMIBuv/12uueee9gBwDAMw/QIrq6uXV532ZQDYOPGjfTPP//ID4vUh8zMTPL19aVLL72Uxo4dqz5KIScnhz766CO5KMZjGIZh7BHooVx22WX04IMPWtwYgdjql19+SW+++Sbde++97ABgegXx8fH0n//8h+6//352ADAMwzA2h+YAsIkr2OTJk+mpp56iJ598kp544gmp8o80fxj/6AiALgAAtbDLly+ngQMHkpeXl7yNYRiGYRiGYRiGYRgb6wKgERgYKNX+QVBQkMwOePzxx6WDABkCc+fOJScnJ3k/wzAMwzAMwzAMwzA26ABA2h1EeEaMGCHnPj4+9NBDD9HLL78st2uvvZbbADIMwzAMwzAMwzDMcXARG8MwjA0CkVMWL2UYhmEYhmE6AzsAGIZhbJCAgAAqKSkxWU9YhmEYhmEYxv5hBwDDMAzDMAzDMAzD9ALYAcAwDMN0iqioKPkTbVc5A4FhGIZhGMZ2YAcAwzAMwzAMwzAMw/QC2AHAMAzDMAzDMAzDML0AdgAwDMMwDMMwDMMwTC+AHQAMwzAMwzAMwzAM0wtgBwDDMIwN4uTkRI2NjeqMYRhz4+npSZWVlSx8yTAMw9g07ABgGIaxQQIDA6mwsJCNEYaxEH5+flRdXc3HHMMwDGPTsAOAYRjGBnF0dOwxQ8Td3V3+rKqqkj8ZhmEYhmEY24AdAAzDMEynCAgIkD/Lyso4GsowDMMwDGNDsAOAYRiTAoNw165dVFpaqt7SOomJiXTqqafSnDlzKCUlRb3VvLz88styM+Shhx6iX3/9VZ0Zz1133UWbN29WZ61zzz330KpVq9SZ/eDg4KCOGIZhGIZhGFuCHQAMw5iUpqYmevbZZ6WB3x5//fWXNP4XLVpE8fHx6q22A0e+GYZhGIZhGFuDHQAMw5gUqNO//fbbNHToUGpoaKDs7GzKzMyUWQFJSUnyMbjt8OHD8uexY8ekMV1cXCwfgw23A+33MzIy6ODBg1RfX09ZWVlUUFBAu3fvlrfV1dXJ58Act2ukpqbK2w4cOCCfxxhqa2tp//798j0cOXJEZ+TDqYE5bke2gqHxj+fGffhdkJeXJx939OhROdeAeNi+ffta3FdeXi6/Bzw/Nrxn7XnwWfBZ8b3k5OTI18Dnyc/Pl/czDMMwDMMwTGdhBwDDmJD04sO0JulXWnXkJzqav5uampvUe3oXr7/+ujSkYbzecsst9M4779CmTZvoqquuog0bNkijHkYtDHsY7zCqb7rpJplSv337drrxxhvlbUVFRXTzzTfT/PnzpbEPY/vxxx+nBx54gLZu3SrT8K+//nqZRbB8+XJ67LHHpDBdWlqavG3nzp3ytT/44AP1nbUNWurhcYsXL5ZGOl5jwYIF8r5vv/2W3n//fXn7Tz/9JD+Xxueff07/+9//pIEPI/3KK6+Un/Wjjz6i9evXy8fASYHvZOnSpfI93XnnnfTjjz9Kx8g111xDJSUlsmRi9uzZtG7dOulgeOaZZ2jZsmW0ZMkSmjt3Lv3xxx/0999/y7KCjsorGIZhGIZhGKY12AHAMCagvrGO/j38Pc1f8xD9tvcT+n3f5/Txhqfom62vUlV9hfqo3om/v780pm+99VY655xzaMWKFTRmzBgaNWoUTZ48WeoAwKg+5ZRTpLMAxv+ZZ55Jv/32m4yKQ+0eBvNFF11EHh4eUoEeRjAeB2Pbzc2N7r//frr77rvl6yFCHhUVJQ3r008/Xb4OjGhkD7QHjPCNGzfS7bffTtdddx0999xz9NZbb8kMgnnz5tG1114rb8fr4DPBSIdR/sMPP0hdAbQIW7t2LQ0ZMkR+1pdeeokmTJggnxsODzgl8NxwWLzwwgvyuYODg6lfv34yIyA9PZ1CQ0OlowNODDhGxo8fL39/wIAB0tmB10YvcjggUIdvmInAMAzDMAzDMB3BDgCG6SYwwral/UPLD35LdY211NjUSE3NjdIpsDtzLf0tbm9oat/4tGdQEgAjHQari4uLNOoNQeQdBm1CQoJOXA4GPFLp8d1CcR7GtQYeA0cAfjo7O5Orq6t8XjgKNKMYxvTDDz9MH374If37779GlQAg5R7OBa3FXUREhO65KioqpLEOtNeqqamREfopU6ZIoxyPxXNon0N7XwBOCR8fH3kbiI6Olu8JmQFwhhw6dIhWrlxJF1xwAf3888+yLCAsLIz69+8vH4/nwWfF6+L71L4XOC0YhmEYhmEYxljYAcAw3aRRGPc7M9cIg1+p3TYEJQB7stZTTX2legvTGnAKwNDWgME8ePBgafB2BZQDjBgxQooRIn0exrMxwKCGUQ5gzMNxgeg7nAJa2j/eKwxwOCEQ5UddPox2EBgYKH8CPM7Q2YFyBi0LAc4NLy8vacQjAwLlDL///judccYZ0nmAUoiTTjpJ5zBoDdyH58N7sTTa5+RSBIZhGIZhGNuCHQAM000ahZGfV55ObZlhJdX5vToDoCNgnF922WWy3v6LL76gb775Rta6ozwAxnBXgNEOwb2vv/6avvvuuw7T/0Hfvn1p4MCBUgdg4cKF9N///lem8sfFxdHVV19NH3/8se52TaTQ19dXpv9///33suvB9OnT5WOgC4DboRkAUBaALAHtOV588UVZ7gAnQkxMjOynHxsbS3369NG9FjIDuvr5zQ3eN0AWBMMwDMMwDGM7OIhFazMWnlraK8MwnQOR//+tuo+ySo6JI0q90QAPF2965LSPyM89SL3F/kE0H1FiRNAh9AcjF6nrEP5DxBrp9TCikdqupdZjrhnWMLqDgoJkmrzh7wPU0qNWHucsRNWRno9zGJ4XrxseHi4NZwjywUBFvT4i8TDwc3Nz5XPgMRp4fm9vb/m4yspK2akAr4v3j/eB58Icafna8yHNH7+Hx8AYhno/nAF4z3h/yB7AfTD6cT/S/2Hko64f7wWfGe8ZYA7BQ3yeyMhIWf+fnJws0/8R5W/rM0IkEIKJ0DfQSg0sxa+//koXXnihzFjA62t/G4axZ+CUnDFjhnTgGZtVxDAMwzDWAtaUWKOyA4BhukljcyMt3v0RrU/+o1XV/8Fh4+iaiY+Tu7OnegvDdB90PGAHAMNYDnYAMAzDMLaM5gDgEgCG6SZODk40vd/55O8Rot6ix8c9gE4ZeIkw/pWUaYZhGIZhGIZhmJ6CHQAMYwICPUPJrRUj/6IRd1Cf4OFiZJ213AzDMAzDMAzD9B7YAcAwJqC8pqRVpf+Cyixh+rPxzzAMwzAMwzBMz8MOAIYxAaU1hVTXShvA5ML96ohhTAtaCGqtCS2N1p2gJ1oQMgzDMAzDMF2HHQAMYwLQ6q+u8cSWaDllqVTfqPSVZxhTgg4LdXU9s2+hwwEoKSlhJwDDMAzDMIwNwQ4Ahuk2zVRSXdCqoV/bUC2dAwxjT2hdY2prT8x6YRiGYRiGYawXdgAwTDdB67+88gx11pKGpnoqrMxRZwzDMAzDMAzDMD0HOwAYpps0NTVSQWWmOiOK9EvQCf/BAVBUxQ4AhmEYhmEYhmF6HnYAMEw3OT4DYHjkVHJ2cpHjxqYGKqjIko9hGIZhGIZhGIbpSWzOAbB9+3b68MMP6ejRo+otwshqbKRPP/2U3nnnHfr888+ptLRUvYdhzE9ZTaHsAgAcHRwpPnAQRfr1kXNQUJlNDSwEyDAMwzAMwzBMD2NTDgAY9suXL6fMzEwqLFQMrsrKSvrvf/9LgwYNoltuuYXCwsLohx9+oPr6enk/w5ibjJIknRK6m7Mnebv5U7R/XzkHxVV5shSAYRiGYRiGYRimJ7EpB8CWLVtozJgxFBQUpN5CMhPA19eXJk+eLJWpp06dSjk5OZSdna0+gmHMS3LRAXVE5OnqQ54u3hQXMFi9haiwMptbATImx8PDg6qrq3ukDR9aEIKeakPIMAzDMAzDdA2HxMTE5tjYWF1bJ2ulqKhIpv7fdttt9M0339DEiRNpwoQJ9Pfff1NNTQ2dd9558nFoS/Xuu+9KhwCcAcbS1MQ12kzXmL/2QUouVJwAsQED6NYpL1FhVQ79b9U9utr/O6e/Rn2Chskxw5iC77//nu677z5KSUkhV1dX9VbLkJGRQXFxcRQRESFf39nZWb2HYewXrClOOukkeuGFF3ifZxiGYXoER8eux+9hTxcUFNiGAwDp/KjxHzZsmLwAz58/X+cAWLRokXzvhg4A3I/7pk+fLm8zhsOHD6sjhjGeusZqWnD4BapprJDzOJ8hdFbcLVReV0SLk9+hivoSefvk8PNpVPApcswwpuDPP/+kF198kVavXk0uLoropKXIzc2VhlBwcLB8fTaGmN7AtddeSwMHDqSHH36Y93mGYRimR0hISOjyus+mHAAHDx6Ui8ybb76ZHBwcWjgAli5dKqP3s2fPlo/tqgMAv8cwnSW95Ah9tvlpqmmokvNZ/S+m0wdcRZV1ZfTF1ufl/WBI2ES6ZtzjcswwpgDOzwceeECWQVk6AyArK4v69OkjNVeSkpLYGGJ6BZdddhn5+/vLLENLO90YhmEYBmDNB3u4K9iUA2DTpk20YsUKdSaMrvR08vPzo0suuYTKysrowIEDsjQAKRGYoxvA5ZdfTn376oXYGMYc7MxYTQu3z9PV+F89/lEaEzNTzr/c8jLtz94kb/d1D6RnzvpGdglgGFPw3Xff0b333ktpaWkWdwBAiDU6OprCw8Pl67MxxPQG5syZQwEBAfT+++9b/JhjGIZhmO6iOQBswhqZNGkSPf7443J79NFHafDgwXThhRdKQUCMjx07Rnv27JGP3bFjB0VGRlJMTIycM4w5ySvPoIamBnVGFOmXIH+6OLlQkFe4zkNXUVsquwEwDMMwDMMwDMP0FDYZjkTdqaenpxwjBfWee+6R6bBPPvkkbd++nS6++GL2zjNmp6m5kYqr86hZFfpzc/agMN9YOSZyoFDvaHJ0cJKzZvEvuyxFjhmGYRiGYRiGYXoCm3MAIM3/iiuuoOHDh6u3kIz2v/TSS1IQCzWxPj4+6j0MYz7qGmpbRPXR+99B/NMI943TOQCouZly2AHAMAzDMAzDMEwPwgXJDNNF6htrqaQ6X50RxQcNVUcK4b6x5OSozwDILU+XI4YxBU5OTj3WvlTTjEELVoZhGIZhGMZ2YAcAw3SRusYaKq0uVGdEsQED1JGCl6sfBXiEqjMSjy2g2gY2mBjTEBISQvn5+dTcbHmnUlBQkPxZUqK0uWQYhmEYhmFsA3YAMEwXya/IFAZ9tRw7ObpQmM+JwpMJBlkB5bUl4vFKu0CGYRiGYRiGYRhLww4AhukimSVJ6ogowCOY3J0VYUpDYvz7qyOi8ppiqqlnBwDDMAzDMAzDMD0DOwAYpoukFB1UR0Q+7oHk4uSmzvQkBA1RR0RV9eVUUVeqzhiGYRiGYRiGYSwLOwAYpgug9V9a8WF1hgyAEHJ1VoTRDPFy8yNf90A5Rq12atEhOWYYhmEYhmEYhrE07ABgmC5QUl1A1fUVcuzg4ECBXmHk7Ogi54bgtiCvCHVGlFF8VHYEYBiGYRiGYRiGsTTsAGCYLpBRmkRNzUoLNvT6D/aKlOPjcXZyoUDPMHVGlFaSqI6Y3gKEH7el/UtfbH6R5q95kH7f9xnllKX2iHq/ObCXz8EwDMMwDNMbYAcAw3SBXGnAaQ4ARwrziZXj43FydKYQ70hyEP9AUWUuVdSyDkBvAVkiP+16nxZun0e7M9dRUsE+WnF4EX2w7jHanr5CfVT3aGhoUEeWxdfXV/7kVoAMwzAMwzC2AzsAGKYL5JanU5Ma+UQGQJBXuBwfDwx/lAfAEQCQNZBdckyOGftnZ8Zq2p6xUpctolFeU0R/H1pIRVU56i2dx93dXW4FBQXqLZbF01PpelFdrbTC7CzIHPjoo4+of//+9Pzzz1N+fj6de+65NGTIENq6dStVVCglNq1RVVVFNTU16uxEdu7cSTfffHOL7ITffvuN7rnnHnVmPF9++SU99dRT6qx1Fi5cSI8++qg6YxiGYRiGsV7YAcAwnQS9/4ur8sRIMS4CPEPJxz1Ajlsj0DOcXJxc1RlRajGXAfQWEPVvampUZ3qw5xRX51FhZdcdAAD6E01NLZ0LtgIyBxYsWEB//fUXPf3007Rp0yYaOnQo7d69m8rLy+mqq65qtbwAn/e+++6jN954Q73lRJAVUVZWps4Uamtr5fN2Fjg42nNGADgjuvLcDMMwDMMwloYdAAzTSVDTXVWnX+zHBQ5UR60DEUBnR70DIKuUMwB6C9JRdKINK6lvrKO6xlp11vuorKyURrpWSpCSkkKurq7k5OREkyZNovfff186OI7H0dFRZgzccccd6i0MwzAMwzCMsbADgGE6SVVdJZXX6uueY/wHqKPW8XMPJE9XH3VGVFiVQ3UNbacvM/ZDTEB/1IG0iruLF3m56PcLewUlCojYn3nmmXJDtB8p/C+//DIlJyfTddddRw888AB98sknMpUeafp79+6l+++/X2YApKeny8ecffbZNHv2bDn//PPPpYMA9y9evFiWDuC5X3zxRaqrq1NfuW2ys7Pplltukc95xhln0BdffCEzC/Ly8ujOO++ks846i0455RQ6fFjf6hO/c/XVV9Onn34qH/vTTz/J1zzvvPPozz//1GUrwJGhvV8896JFi2S2A+aJiYnycXfddZd0YCBT4eDBg/K9ZGZmyrIFfG783owZMygrK0s+J8MwDMMwjKlgBwDDdJKqujK5afQJHqaOWsfBwZHigwarMwjDVVKlwe8z9sukuDPI1cmtVR9AlF8fCvONU2f2CYzd119/nRISEqSR/Ouvv0pDeu3atfT444/L22F8z5s3Txq/l19+Ob399tvk4qK01IQxj/r7qVOn0pIlS+jbb78lb29veZ/G8OHD6ZdffpHlBNu3b5daAu3R2NgonQyzZs2Sz/nVV1/RN998I50O7733HsXExMj3CseCv7+//B2k9z/44IN06aWX0vXXX0/19fXSATF//nz64Ycf5HsAeG4Y8BdffLF8bjgL3nrrLcrNzaXJkyfTqlWr5HPB8YGyAmxJSUlS9wCZD8XFxfJ7wOuPGzdOfiaGYRiGYRhTwg4AhukkOWVpOlE3L1df8nUPlOP2iA8YpI6IquvEwt8gg4CxX5rFv6bmxlarAM4acjV5uHipM/sEdfcwdmH8InUfKf59+/alQ4cOqY9oH9TfHzt2jEaPHi3LAVAuEBDQUm8Dgn/Tpk2T0fgDBw5II7w9YHTjOceMGSOfE0Y+nnP//v0tboejITQ0VP7O77//TsHBwdJpAEM9J0fRbggMDJRCjHAa4HdKS0tlhgK0DDDH73h5ecnnHTFiBK1Zs0ZG/GNjY6X4IZwhmzdvlq+J7wePjYqKkq8REhIivz+GYRiGYRhTwg4AhukkaQYifmE+MeSsKvy3R59gJUIIkAFQXluszhh7paGpjpYe+Er8bL1NX11D7zDukOZeVFQkx8gIgAHer18/Oe8IZAKg2wAi462RmpoqSwmQjr98+XIZSTcGvCcY69oYIn4DBgyQRr/2Xg258MILpUGP14KDAY4IODOOB58PWQuaaCAyBWDE9+nTR6b0o6Tgjz/+kCn+cBrA6QCnBV6bYRiGYRg90Eo6lLuN/k5cSGuTFlNqkXHBA6Zj2AHAMJ0kuyxFHSkCf04OHTsA0CYQNd8AEeH88kxdzTBjjzTT+mNLKK1YqSFHO8iYgAHk6uwu5yC95Ig66howSEFP7UdadFyLhrcGouNz586ll156SRq/SLNHiz9EvI3Bw8ODTjvtNKkPgCg6Uv1//vln9V7lfjgI0tLSZMo+DOqOgPGOGv3XXntNpt+vXr1aGvPDhg2jk046if7v//6Pjh49SsuWLZMp/gCvg5IFpPAvXbpUPgc+/z///ENbtmyR7QzhGEBGwCWXXCJLCfB+4ZSIiIiQWQ/INIDhv2fPHpnRgA2fC5F+bAzDMAzDKEBse9HOt+mzjc/RXwe+pl/3fEzvr31EjBFYqVcfxXQVp7vuuutZPz8/cnbu2IhhmN5OfWOtPAnBiAejoqZTv5CROmOsPRJzt6ntA0m2DRwWOUn8Hvvg7JGymmJaLPYTLdMDpSLnD7+ZEvN26AQgkf4/Kvok6RzoCqgrR4046tJhZFoaGL14DzfeeCNFR0ert54I6uPx/lasWCEF8lBLjxR4HDM+Pj7SGYBIP9LeERWPi4uT6fAwmAcPHizLB+DkWLdunYymQyfAzc1N6gfgfqTSI7Uez4fa+0GDBkmDHWn9uF8Dzx8eHi6j7egygDl+D2UG6OEPox5OAFwPYehDvPD222+Xr4X3hc+hCfPhOSZMmCDT9/Ed3HrrrfL9wNCfMmWK7HCwfv16+b7hOICTAuB58L7Gjx8vfyL7ANkF+H7w/vE4PDeux3h/8fHx8rtirAPoPWDfOuecc+Tfh2EYhjE9dY019NPu92l7+gq1jFL51yjG6cWHKdg7kiL9EtRHM50Bax4IMTskJiY2Y4GBSA3DMO2D9P//rbpXLuydHV3o0jH30rjYU9R72waP/3HXu7Qh+U85hzr8PTPeIicjygcY22Oj+Dv/uGu+Tivi5P5zaPawG+iNf+/UZZBE+/ejO6e/Ru4uinHYWXbt2iWV6n/77TcpkmdpRo0aJXv2b9y4URrUDGPvzJkzRzpuIADZWgkIwzAM031yy9Pog3WPUVl1oTD7TwRr6PtPfkeMuhZA6c2gzBEBDg4/MkwnkGnb6tnIxcmV/D2MS91FdC/CN16dEWWXpvTqHvD2DNLWVhz5UWf8B3qF0cn955Kjg1OLjhHV9RVUWafUoTMMwzAMwzAkO2VBL6utAses0mNt3scYBzsAGKYTIPUIaUjAxcmNAjyNr92FXgCcBgD1SzkGWgKM/bDkwBdUUKH0b4fRP6v/xeTtprST6xM0VP4EcABUcDtIhmEYhmEYHa5O7uTiKNbLbVj52pqK6TrsAGAYI0EdUm5ZmjojcnP2ID/3IHXWMThhuYrf0UgpOqiOGHshszSJ9mauV2dEwV4RNDh8vMwAAbEBA3XjmvoqKq85UXGeYRjrBGn/6OzAMAzDmA8/j2Apnq0ul1qANdTYmFld1k9iFNgBwDBGUlFbSpV15eqMKNI3gZzViL4xQPjP3Vlf780OAPuisamRNiYvbRHVP3nAXAr0VNTyAcoBfNyUPvYoEUApSLNaKsAwjHUTFBQk20c2NfExyzAMYy583PzpvGE3ka97oHqLHk8XHxofe6o6Y7oKOwAYxkhQk1TbUKXOiKIDjOtlruHt5ieV3zVg/DVyKxO7obgqh7an/asz6GMDBqgXKUMvtQNF+fVRx8gYOEZNNlrJpqmgo/0dwzAMwzCMqegbMpwuG3P/CXH+2sZqbgNoAtgBwDBGUlFbQtX1egcA0rk7A7oGRPjGqTOS7eCKqwvUGWPLNDTWyZY1NQ3Vco5MjzOHXH1ClwekroUbiEFKTQkbzQBAz3sANVmGYRiGYRjT4SC7Jh0fImlorKf92ZvVGdNVLOIAQLpcRUWFbIUGUEOHNDr0SmYYW6FEGOv1qnI/+vejjVtniQ0cJP5X/JnoAoAWJ4ztcyB3Kx0r2KfOiKL8+7YQ/NNAzVqYb4wcgeKqPNk1oCugVzz655eXd+33uwt69QNOh2YYhmEYxtRAV6k19uVs1NmUTNewiAMgJyeHPvroI6qtrZXb119/Tbfffjs988wzlJWlqGUzjLWTU5aqjohCvaPI1dldnRlPjH9/1fQj6Uwors5XZ4ytAjE/9P3X2jo6OjjSqQMvIzcDvQdDAjxCxX1ucoyOEilFB+S4s8ABgK2nHAAMwzAMwzDmIrU4UR0h8KYvBsgoPkp5FenqjOkKFnEAFBUVUUJCArm5uVFqairt2bOHnnvuORo1ahStW7eOvTiM1QNDzbBtX5hvnIzmdhZkDTg5KWnhqGEqqsyx2RRwRiG16CAdydulzoiGR06lgaGj1dmJ+LoHtHAOpBYdUkcMwzAMwzAMWiUjSxJgvY31s6uTEjwBB3O2qSOmK1jEAYBUUaSJYtu9ezdNmjSJ+vfvTyNHjqTc3FxOIWWsn2ZFtE8DHQAQ6e0sqAkP99HrAORVZFBjM4uo2SpI3/9j/+e6vyE6PZwx6ApZItIW3m4tHQDpxUekg4lhGIZhGIZBcCRRdksCWDuPippO7i76tdOBnC3U2NSgzpjOYhEHQEhIiIz6I+V/5cqVNG3aNHl7SkoK+fn5tUjrYBhrpLS6gEpqlHp9Rcgttl0jrz1iAgaoI6K88nTuBGDDrD/2B2WVJssxPNQjIqdQqE+snLeFl6sv+XvoW9sUVeVSTR3roTAMwzAMw4A0pP+rGeIuTq6UEDS0hfh2sVg7larrcqbzWMwBMHv2bHJ1daVLLrmEIiMjqaamhtLT02nmzJk6MSmGsVYySo7qUvWh8N5ab1JjMWwDV1CZTQ3swbRJSqrzaUfGKp2H2tPVhybHn0NOjkp7vLaAA8nQCVTbUENF1UqaG8MwDMMwTG8nuzRZlx2JLloBnqE0OnqmnIPSmiIqrMxRZ0xnsZjlPWHCBHr66ad1Br+7uzvdcccdFBvbfrQMQCNg7dq19Oabb8rt888/l50EQFVVlZxr92HbsWMH6wowJuVY0X51RDIFycvVT511ngi/eF17OKSQF1SwEKYtsiN9FeWW60VoTup3AUX565077REXMEhmDIC6xhoqqbI9MUhvb2/5k0UIGYZhGIYxFQiMGBr3Xm5+5OceRIPDx8tgC4CQdnLhfrb3uohFHACNjY1S7O+GG26g6667rsX2wQcfyPvbIz8/X7YRvPPOO2X3gOTkZPrtt9+kdgAcAQcOHKALL7yQ/vOf/8gN2gJcVsCYkvSiw+oIGQBe5C1ORl0FzgOkgWukFB5UR4ytgJKQlUd+1GWFhPvG0bQ+58qxMcQGDkQqgBzXN9bJFpO2hpeXl/zJDgCGYRiGYUxFVV2ZFAHUkB20HBzJzdmdEoKGqLcS7c/eRE2so9UlLOIASEtLo8WLF9NFF11El112WYttypQpHZYAhIaG0llnnSW7CHh4eNDUqVOprKyshXggygu0zcmp/RRchukMNfWVMlVfw8fdnzxcFOOnK3jIDAIDB0AX28AxPQMuNn/s/z+qqC2Vc6SmTe97nvi7KhFxY/D3CCE/tYwETgS0s+msmA3Oc9gqK1k/gGEYhmEY+6BSOgD0a5uEoMHyJ5wA/UNG6TIoM0uPcRlAF7GIAwDR+759+9LZZ59NZ555ZovN2Gh9XV2dTPdH9P/ff/+VJQXogQ2Q/lFdXS3vx09OB2FMCU4uSDXSiPBNkCehrgJDEelMGmmsAm9ToC4tMW+HOiMK8gqnYRGTjTqPGRIT0F8dqWKQzZ1zALi4uEiHJ5yhDMMwDMMw9sDxDoAov37yJwx/6Gi5qd0AEDg5kLNZjpnO4ZCYmNiMOnzU5JuL7OxsWad/8803y2h+V9i+fTvt27dPRv0hIAgtgYEDB0rHwJ9//qlbBENYEI6G0aNHd0pcsKSkRB0xTEuOFO6gH/e9I2u1wYWD76QREdPluKv8cuA92pOzToyayc3Jg26f+Br5uYcodzJWCxw1y45+QZvTlsk5jP4LBor9IVLpbNIZVh/7iValLJJjiNvcMu6/srzEWJBZhdInnFdvu+029VbLgdf8/vvv6fXXX6ebbrpJvZVh7JeHHnqIsrKy6LPPPjPrmolhGKY3syXzL1qa+IUco23y/VPfJ1cn5ZxbVltMX+x4hopV8WRoKl0z6ilydOg92d++vr5dFtAvKiqigoICyzgAUlNT6ZVXXpHpqse/zqhRo+iKK64w+oMgun/o0CH68ccf6f7779fVoWrgvp9++okeeOCBTn2mw4f1Nd4MY8jewtW0PucXXb33pf0eo0D3CDnuKnsLV4nn/FU+J1LIz4q9haK99e1NGOukqCabfkx6gxqbFRHSGO/BdFbcTeTk4CLnnSGt/AAtSf1QjuHVvnLA0+TjGiTnxpCZmUnXX389XXXVVXTNNdeot1qOhx9+WJZ2Qdz1yiuvVG9lGPvl+eefp5ycHHrrrbdkSSLDMAxjelZnLqQDxRvlONwzgc5L+I9unSUDMWmfUXLZHjn3cvYT999F/m5dCzDbIgkJCTILtCtY1AGAfv8wyhsaTkxxHTx4sGwR2BlPBt78u+++S3fddRcFBrZsx4aL80cffUT33Xef9JAwTHdAvffvez+jVUd/lnPU/r9wznfkJIz27nA4byd9vOEpmb7k5OBEF468nab2ma3ey1gjdQ019OH6J6TqLHBz9qAbJz8j69G6QmZpEr235hGd0M1V4x+msTGz5NgYcF497bTTpPDpPffco95qOeB0+Prrr2n+/PlSoJVh7B0caxkZGfTdd99xBgDDMIyZmLdCnGtLjsrx5ISzaM7IO3XdswC6MH299RU5dnFypavGPUwjojqfidkb0RwAXS9k7gTx8fEyIv/II4+csJ133nkdGv9JSUmyiwCi/9iWLFkiSwnQhurYsWO0bds2+TiUB6AcAE6F4zMDGKYrwEAvrNILAEb69RH7q/4k1FWi/fuRg3r4NTY3ShE41q6wbvbnbKZM9YIE4gMHU1zgIHXWeaAFYdhN4pjqWGAYhmEYhumNYN2dU5aqzrR1d8v0/qERE3UlAeiklFZ8mLsBdBKLOAA00M4PIn7YoAtgqOLfHhEREbRr1y565pln5Ia2gah7hQAWHAFr166VaajPPvusTMubM2cOdwJgTEJDUz3lG/TpRysSU4A+psFe4eqMqKSqgOqb6tQZY23U1FfR+mN/UJ0qBuns5EpnD71OdwHqCp4QgzToBoELGJLbbAUfH6UXL4sQMgzDMAxjChD5x9oboEQ2wCNElkkaggzM/qEj1RkCKPuooVH5HcY4LOIAQGTzr7/+opdeeomeeOIJuaGWbuHChdKY7whPT0+ZeoffwXbdddfpOgAgCwDp/tp9qEVl458xFfBEFlflqjOSEd/jT0RdRfaCVymuypMp5ox1gl6zKYX6do2T4s9ooeLfFSBs4+8RrM6ICiqyqLLOdnrq47wM0H2FYRiGYRimu6QVJaojIncXL/J1b10baUTkVHVElF58hEqq89UZYwwWcQBANXfFihWyZh/qudgQsd+xYwdt3bpVfRTDWB/ZpSlUqxrm8EQGe0fKsSlACrkGTlyGrQYZ66GitoR+3/epLNUA6OF/Ut8Luu0IQgeBCN94XUvJpqYGyi1Lk2NjwO9jMzaTimEYhmEYxpo5VrhXHSmRfh+DUklD0A4Q2bQAGQP7sjfJMWMcFnEAQHBgwIABUrXQw8NDbkjrP+OMM3St/RjGGkkvOaKOiLzd/KU30lRE+feVBhyoqCulspoiOWash6bmJlp37A8qry1Vb1FqzwI9w9RZ98A+4KjuA3Aw5FdkyLExoAQKJU+FhYXqLQzDMAzDMLYJDPmcsnR1hnJZb/J2D1BnLfH1CJYBGY2dGatlZy3GOCziAECqKOpEDQ19lAVARbe2tpbFzxirxdAB4OXqI72RpsLHLYC8XRXPJo6BjJIkOWash9LqAtqevkInLuPm7E6nD7y8hRptd4C4jSYG2dQEMchMOTYGLQOgte4qDMMwDMMwtkRpdSFVNyidkUCwV6TMvm0NiCiH+8SoM6KCymyxhjI+iNLbsYgDAK360HIArXMg2Idt6dKl9M0339DYsWO5Zp+xSmD0pRdBmE0BGQAezkrdsylwdXIjf0+99zK5cJ86YqyFbWn/yNp84OjgSGcMuop8PYzv1d8RAZ6h5OPuL8fobVtUmSsVbRmGYRiGYXoTCLrUN+jLYeOD9KWyx4MyzEFh4+TaDKCMNtlAq4lpH4s4AAICAuj++++nuro6+uCDD+S2ePFi2Tt63Lhx6qMYxroorS6iijq9wnmQV4RUfzcVrs7uLdKXUooOqSPGGsgsSaIVR35SZxBtHETj405TZ6ajpRZEHtU1shgkwzAMwzC9C+hhad2WQLRfP3XUOoPDJ5CLk5scQ7QbAoL4yXSMRRwAIDg4mG644QZasGCB3D788EMaOXKkTs2fYayN3PI0amrWn0jCDFKNTIGzo6uqAq/UgBdWZlNlnb7WnOk5cAFZcWSRbP8HkPI/LuZk8nbTt+0zFXEBegdAcZXtiEFq+hVcgsAwDMMwTHfQsiC1FoBOjk4U5d9HjtsCZQB9goepM5TtHqWaBu5MZAxmcwBgUYiU/0OHDsm+/2+88Qa98sor9Oqrr+o2zH/77TcWAWSskpyyFFmXDZBqhHptUwIDKtQnRp7kNNKLj6ojpifJFBeRQznbxEjRJ4nwS6CxMbPEqHvK/62RYJDiVl5bTOU1JerMukFmF4DIK8MwDMMwTFfBeju3Qi8AiC5JLk7u6qxtRkVOV0cI3KWKNVSxOmPaw2wOAIialZeXS5G/+vp6uUhsbauo0Is9MIy1AE8kBEWgAg9grJs6AwCEeEe1EJTLEScvpmeBiuzaY79TVb1ybsLf56zBV5u0A4QhPu6BOh0A7G9pxfoeuNaMi4sizMMZAExvARmLjY2KU5hhGIYxHY3NDS06IUX59ZXBt45ABoDWDhAaSvu5HaBRmM0BgMXhzTffLNP80QLw5Zdfptdee+2E7YorriBHR4tVIjCMUUCEpLgqTzoCQKAUa2u9FUl3kBkADnoHQEaxvusA0zMcyNlCuzLWqDOiUVHTaUDoaHVmeqQYpIEWBIvYMIx1EhISQiUlJZy1yDAMY2Iam9AKWRFdBjEB/UmtNGwXGP9hPrHqjGhr2r/qiGkPi1jeuFhWV1erMz3IDqipYcErxvqAEJthGlF80BB1ZFqgAeBlUFd+vAAKY1lqG6rpr4Pf6GrQPFy8aWL8GW22oTEFLs5u5Oeu7yyQUnRQHbWPm5sbeXh4UE5OjnoLwzAMwzCM7VFQkUlVdeVyDGV/lF4aU3aJdVqUeKyWLZBXnk65YmPaxyIOACxQP/300xO85qtWrZKCgOxNZ6yN2oYaKq0pVGdEMf4D1ZFpwQkrLkD/3BW1ZVRdx2UxPQGyPfZmbWhx4RgUNraFSr85gIJtoFe47uIFMciK2o51ADQRPpRbMQzDMAzD2Cppxfq224jqe7ooaf0dgbVQQtAwclIDNVjLIZOTaR+zOgAQ3Yf433//+1/auXOnbAV477336rZff/1VRrEYxtqorq+QgmwahkJtpiYuYJA6IqqqK5OvzVgeKP9vSF6iU+FH7f/ZQ67RtZgxFzD8Q72jydFADDKz5Jg6YhiGYRiGsW9SDVphe7r6dkp3qV/ICLFW02dqHs3fLUsKmLYxqwMAtf3h4eEUERFBnp6eFBMTQ7Gxsbpt0KBBNHv2bNYAYKyOrNJkXWTVy9WHfN0D5dgcGJYXVNWX61KgGMuyLe1fXf09PMoz+11EQV4Rcm5ujheDzCxNUkcMwzAMwzD2CwSQM0r0Glherr4ytd9YsEaP8e+vzpBJmWNUJmVvxqyWt6urK1111VV03XXX0cCBA+m+++6TWQDads8995C/v6J+zTDWhKEnEkagOaPAwd4ROgVTeCyzypJlChNjOZB2j9p/DYjyofbfwcEyzskTxCANLoTWitYFAF1eGIZhTMVff/0l20QzDNM7KK8popJqfdmtn0cQuTl3bt09Mf5MdURUVJUrNbWYtrHI6jYyMlI6ApKSkujIkSMtNugDcA0rY20YRmADPEPJ2clVnZkeRH4NI80y/ZsPCYvR1NxIm1OXtxB9HBE5lYK9ItWZ+YEYpJ9BlklJdYEUJLRmAgOV91tQUCB/MgzTdbAWys7OVmctwRrp0UcfpYcffli95UTw+5ogKHSVsOb66quv5NzWKCwspOTkZHXGMIy9k1eRIdsAaijRfCNaABjQP2QkuTt7yjFKOY8W7OFgWjtYxAGAXv+ffPIJPfPMMy22+fPnU1lZmfoopqdBFHRTyl+09MBXMh26rKZIvce0oE8nBDr+Ovg1rTr6s9W1PatrqKGcshR1hhaAYeRiRhV4RH7DvKPVGVF6yWE+aVkA9NtfcXgR/b7vM9os9ns4AoCfMMZPG3S5TmTPUiQEDVVHRJUQg2QtCIbpNfzyyy/0/ffftyqKjHMRDPprrrlGveVEfvrpJ1q0aJF0FuDxyLCcOXOmei/DMIz1AuV+6DBpRPn3VUfG4+biSXEGos0QdRYnRHXGHI9FHAC5ublS7O+zzz6jSy+9lC655BI5hjYAokeWXmgzJ5KUv4feW/sw/bjzXfo78Tv6bvub9P7aRyndQJXTFFTWltL3O/5Hn296npYfWki/7/2UPlj3KC3Z9zk1NNapj+pZsoXxX9+opDVr0XlzpoI7OjhRmK++h2luWZo4EXJatbnAfvbv4R9o/pqHaMn+/6PVR3+lsppi6Wt2En8LCP+h/szSxBp0g6iUYpCV6qx9OIOKYayDr7/+mh588EG64IIL6IEHHpBCyBBBHjlypCyDPHjwoDxekeI+atQoua1evZpWrlxJL7/8Mr3++ut0+umnU1paGr3wwgsy4j9lyhT6+OOPaf369bRw4UL5OseOHaNzzz1XPi8ElfF8eB2kzeP3MzIyaMmSJbR27Vr5+H379tGsWbPk40877TR5P8Br4jWmTZtG48aNk4/H+0N2Jl53xIgR9Pbbb7c4xyBoA+cCngsbngv34/XGjh1Lo0ePpm+++UY6MvA58Lp4nldffVXeht+/66675O/i82dmZsrn3bhxI02dOpUmTZpE//zzD5/XGKbX0EwFldni/KAEYSCMHOEbJ8edAYG6uKBB8vdBWlGiLAVgWsciDoCqqiqKi4sjd3d38vHxkXP0rz7rrLPowIEDrXq8GcuByP/CHW9RcVU+NTY3igtvk/yZW55GX2x+kfIrlAt0d0Fk/Zc9H9KOjJXS04fXgfAHMgJWJ/1KOzNWq4/sWSAAqOXgIzqPDABzAgeYLDNQswzQgz6j+KgcM6ZnT9Z6+vvQt3K/w/6H/RDgLx7kHUEDw8bKuaXpE6zPAJBdKAxKElrD2dlZ6qwUF7f/OIZhLENDQwOtW7eO3nvvPdkBCVF5sHv3btkKGc6BrKwseuKJJ6SRvHXrVvLy8pKR+scff5weeughWr58uRRJrqyslMf2v//+S7fccovU2qirq5MZlXfffbfcdu3aRXfccQeddNJJ9Nhjj8kyAfw+BJfxWLwfbHAOIOMSj7/++uulLhMMcTgo8Hz4HRj6yNTE77355pvSSMfjhw0bpluj4bleeuklaeTjMz377LPyc+J3fH19pRGP7k7IZCgpKaEvvvhCBnzw2MmTJ8vHwbExfvx4edtTTz1Fb731FlVXV8vnevfdd+nvv/+W60ReFzJM7wBrsaLKHF3mq79nMPm6B8lxZ0CgLi5gALk6u8s5nm9v1kY5Zk7EIg4AdAAoLy+XHl1E/ffu3UulpaXyAlFbW8ue3h4G6f5wArRGUVUe/W/lPfT0ksu6vb2w7FrambkGIUv12fXgBLAm6VfdCaAnQf2/tk8iAwAifeYGonOGQoOpxYnqiDE1cEDBGdUa1XWV1KBmf1gaqNhC+AbAMYHsm/aOBzgAsGERzzCMdQDjOCoqShqwMKBh1A4YMEAa3jDokQ0Jgx0R/KVLl0oDu7UsSBzbEydOlMESQ+BAOHr0KA0ZMkT+Hp4ba6y2QAYm1l9wCuDxiMjn5eVJvQHMhw4dKn8/NDRUGvjoyjRjxgxpnEOsGZ/HyUlpUQpDfcuWLfT000/L14VDA44EfFach/DYk08+mQ4fPkyNjY00YcIE+t///kdXXnklDR48WDoANm/eLJ8bv4/sA6wF8V4QGIqOjpbGPz639poMw9g3dY21LQQA4wP1nbE6S4RvQov2gfuzN+rKO5mWWMQBEBAQIFPBcCFKSEiQF8fbb79dprPhQsgn+p6lI2OzSvbEL+n2VlFbKhYKjW2aNFml+rr7ngInCmQ8aIaXm7M7BZg5AwBABM7VwAGQWcoZAOYiuzS1zX2woq6EIB7TE0hnk4HwYEaJ2AfYOcowNoXhegZZj0izh0EMo33Dhg0UHBwso95Imf/999/pzjvvlMYzjPDj10KttUhG1g9uhzFtCH6/tcfDmY3HahF1jPE4ZB60BpwCl112mSwbCAsLk9kJ6enp8j78Hj7Tl19+KT8ThJ0///xzGcxBBB+p+ygj6Nevn3yeM888U5Y9IK0fpQepqanSoWH4+8g68PPzkw4P/A7DML0LOABKa/RiwoblkJ0F2bRRfn3UGVFRdb7MbmZOxGIOgNtuu03+xMXjpptukmljSAWD95vpWQLFAdMeJr8kt2HT+LoHqKOeo6quQjoqNMJ943Sp+eYEDgAXg5YnOWVpshSAMT2ItLe1D7o5ebTox29JoAUR4h2lzuAASGrTUcEwjHUDYxl17gsWLJBGN1L4UTufmJhIzz//vIzg33zzzTL6jcg7It9Qv+8oIxJdlfr27StLDRBl/+GHH2QdfVu/DyMeRjeyEeAE+OCDD2j48OHyeVoDUf533nlHPhaigygRQDkCwPNAKwCp/XjPMPy1FH4Y7zDi4eSAswOfWXMOIAMA7wu/g9+HAwDjoqIi+VpwAKCrCLJD0cngww8/5PaiDNNLgDaYYcljfJBeyK8rjI7Wi5/ieQtMVMZsb1jEAYALAS4gSH0DcALg4oMLjNa2hukZkGoMo6ctXJxcqX/IKBoUNrbb28DQsTLVvTUnP0Q7xsScrBPv6Cmq68upqq5cnSEVqXsnImNxcnSh2IAB6gzvo5IqakvUGWNKBoWNE99366e+KP8+PSIACJwcnSjMJ0Z3DBRUZln1PqCdz1HGxTCMOH9ERclUdwCDeM6cOXTeeefJDcKAcABADDAkJERGx5977jmaN28eeXt7yxr5lJQUaXTDoO/fv798Pg3oAuB3kQEAA3rVqlU0e/ZsGVUPDw+Xon2IqOP34VRAij1+38XFRabhQ0jw7LPPlq/1f//3f9JBgUg9nhcggwBiffgJxwWyAG688UZp4A8aNEg+Br+D94zfwWsjmHPFFVdQnz595OteffXV9Oeff0qDHxkGeB48B+bQKECJAAI/WP/h92+99Vb5OnAcIFMChj/KDqCFgMcyDGP/ZJcmS1sEYP0lgzTdYFjERJ0OADI600uOkKb1xOhxSExMbMbJHEa5uUDNGsRwkOqGC4gGlG/hDYfAjeHtjOU4mLOVvt32BlXU6aPeGoh8nzXkaprZf46MTpqC5IJ99OXW/1KpQb0PwGvdM/Mtivbvp97SM6QWHZJdCWrVGvFbprxAg8PHy7G5WXP0F/plz0dy7O3mRzdPeb5bqVBM65TVFNLnG58/ofTF08Wbrpn4GA0IHdNjjigIFC7Y+ppMiQM3THqahkdOkePjQdowhFSxeIZwlqXBa0JxHIt8RBcZxt6BAB4U95ctWyYNZYZhGKZ7LNr5Dm1I/lOO0f7vtqkviTWwv5x3lU83PkP7szfLcVzgIPrPSa8JO8NVzns7yLxCBz6zWt1IC3vyySel0MumTZvo2muvlR5ibUN6GDzUXPfVMxRX5dKfB77UGf8weiL9+kgjfGj4BLpx8rPC+J9rMuMfJAQPo3tmvEWTE86SdTrIMABId9+XvUmOe5KS6nyd8Y+IbKRfghxbgvggvfBJTUM1lddwBoA5gHc5LmiwzshHyv+Y6Jn0wKz3aGAPGv8gwCOUXFTPNchgLQiGYRiGYeyU1CJ9MAZrIFen7gekB4Wim5OyloOeUkXNiUHO3o5ZHQBIVZs7d65M8UKqGSL9SPnSNggBQhiGHQCWB6nFC7e/qQiNqYyOmUl3z5gnDKH5dNOU52XavqMZ+t9DpOOS0feI13pTlhdobEheItuf9SRKC0AFCLIZqomaGzhfNA8letUjBbyjelCm80Dn4Wj+btKEHkO9o+jSsfdSoBfEHnv2XIRjw1AMEhkpDMMwDMMw9gZKbrHW1QjwREes7kfqYwIGkIeLkqWFtuO70IGMaYFZHQBQtB01apTs+Qr1/6lTp9K0adN0G2rWzFl6wLQOjMulB76iowV71VtIRuNnD72B3Jzb1gMwNajRGRYxSSeyB7GOHekr5binMHSIBHtHmjT7oSPwPUT6xaszotyyNG5fYgbQ8rK0Wq84ixR7U3icTYG3W8v6t5KqghaaFIbg/IoNmVYMwzAMwzC2RG65XvAa620E3tDPv7sgmOLjphcWR3kl6wC0xKwOAA2o0ELw5ueff6ZFixbpth9//FH2hOUop2XZlPIXbUtboTsYPF196IIRt0rPm6WBIJuh6Nr29JVUU1+lzixPZmmSOkI/0XhZBmBJwsVrauDEqAmjMKYjpfCAzAIASP83VIzteRwowaAUpLahSrbQbA2IeyHLCr3FGYZhGIZhbAnZ7Uhd52K9HeLdeneSzuLj5i/W04rAKcivyJIbo8ciDgAsUN9//3367bffZN9bw2379u26/rSM+TmQs4X+2P9/VNeo1Lm7OLnRFeMepL4hI+Tc0sBLNzZ2ljpT2t/llqeqM8tSVlMkN4CyFLRks2QGADDsX4pyBM4AMD17czbp0v/jAgZSsFeEHFsLcQadJ2obqrkbBMMwDMMwdkd2WbIuCOzo4EyhPjFy3F2QRTA0fKJO0wnBlKyyY3LMKFjEAZCRkSEjVZ9++il99dVXug2tbO644w6ZxsqYH0SUF+/9WBoVAMbtzP4XSbGMnhQ+m5owW1d6AA2AvVkbeyRVJ604UXciQkp4d1uRdAW0gdP60NeIExbS1RnTUVyZS0n5SukL9nmk//dU3/+2iA8YpEuBgxgkhCkZhmEYhmHsBaT+Y42rBWTchR2AVuGmYnD4BHJ1VjSV6hvrpKYSB9X0WMQB4OHhIXvPol0V0zNABGPRzncprzxTvUXplXnKgEt63ABC6cGIyKnqDCUKS2UffEuTXnxEHRG5OcMBEKTOLIeXm584CerbSyUX7ldHjCnYlPqX7gLg4eoto+2mqDczJX6eweTnoex7cITllKVa5UXLzc1Nbg0NDVRV1XNlOwzDMAzD2BbQN6qo1avzxwT0N6k94uMe0CKjEg6AugalxTJjIQdAUFAQZWZm0h9//EEHDx5sseF21gAwL3UNNbRw+zxKkqJ/+K4dKD5oMF025n6Liv61BQywkVHTZDkCqBQnhY0pS+XYcjS3UFxXMgD0AiKWwtvNT2oyaLAKvOnAcbAnc4M6I/L3CJYZF9YGMhMMS0FQFmONWhAok8GGEi4u42IYhmEYxliQ5WoochwbMFAdmY5RUdPVEVFmSRJV1HFJpYZFHADZ2dlUUFBA3333Hb3wwgstNggDdrR4hINg1apV9Nprr8nt448/pvp6RTUSNDY20vz58+V90BpgUSw9+O42JP9JuzPXqbcohs+ckXfKCKi1gB74AQapP1tT/2nhGTQ3NfXVVFSVq84Uz6GXq586sxyeLj4tWg+iPyorl5qG9JIjVFpTqM6I+oeMJE8rOgYMifbrp46UGjlOW2MYhmEYxl6orqtosc43FEA2FcgA8HBR1nl1jbUtgkC9HYs4AAYPHiyNdtT8H78ZowEA50FNTQ3de++9dPfdd0tNAQgKwnFQUVFBL730Eo0bN47uu+8+6tOnD/3www9UV1en/nbvBXU1R/J30dKDX+nabCDif8GIWyjav6+cWwvoBDA6ZoY6IyquzqPkwgPqzPzAMESEWCPar6+MbloatEYM8kQ/egVoImjChEzXgSMM6v/wOANknYyNgfhkz/b9b4tI/wSZCQAKK3Mt6gxjGIZhGIYxJ3nl6TrbBBnAEQZtsE0FMnmDvfVCz7sz13BQTcUiDgAYUmhZ1dpmjABgSEiIbCMIIUF3d3eaMmUKlZWVSQfA0aNHKTAwkMaPHy+fb/LkyZSXlyezDno7KYUHaeH2N3WGrYuTK80eeh2NiJwmZtZn+EztM1vXEhDveX/OJt3JwdyUCyNb64wAzJGKZCx4bc35UC9FUnLkmOk69U11dLRgj+7EjxT7KD/rcoIZ4uceTG4umhZEy/IUQ1CDD+cG6vAZhmEYhmFsgfSSo+oIAtjR5OToos5Mh6ewKcJ94sRIWVNnlaVQXoVeC603YxEHABaoMMgRwb/llltoy5YtMm3/jTfekGNjqK2tpfLycmnw//vvvzRp0iTpPMjNzaW4uDidIwEOAogOpqeny3lvBa3D/tj3WQsF8SHhE2hi/Jk9Etk2Bh+3ABoTc7I6I9qbtZ4qaixTr3N8BkCUvz4F29Io2RnK36ihsa5FaQLTNSprS+lYgV5QcVzsLHJ0tMjpr0vgouVhUAqSXnxYHbXEz89Pnkurq5XOHgzDmA+cM1jvgmEYpvtkliapI6IQ72hycjC9ILmjg6Ms93RyVGzEpqZGsRZUOkH1dhwSExObY2NjpeFsLhCRf+edd2jAgAF06NAhOvfcc2WkftmyZVIE8LrrrutwMb5r1y46cOCAvPiWlpbSjBkzZGnBTz/9JN/7eeedJx8HRwH0ACZMmEDTp+vFHzrCnnQD6htraXnyV7Q9fYV6izBovfvTJcPvk7Xt1kx6yWH6ds8rVNuoGDQz+86lk2LnyLG5QFR4beovtCr5Rzl3c/Kg+6d+oBMltDRI9357039k5wakgc9ImEvT4y60WseNLbAlcyn9dfgrOXZz8qRrRj1JEb4Jcm6NoPTjq10vUG5FmpxH+/Wn60c/K/aBlufJO++8UzpRV65cKTutWJKNGzfSnDlzpAP2n3/+IS8vvcOCYeyRBQsWyLXMihUreH9nGIbpIljfzlt/q64sE2vcGQlzZHtyU4NA6IdbH9Zl+Y6MOInOHXiLWV7LUiD409UgVlFRkSytt4gDYN++fbR//36aO3cuff311zRw4EDpAEAXACwcjdEB0EA2weHDh2WdP2r+165dKyNgs2fPlvd31QGA57QHYMxuzv2Ddheu0CmH+7mG0Nlxt5K/W6icWzN1wvD/I/UDyq1KkXMPZx+6pN8j5OmslAaYAwisrchcQEdKtsl5hFdfOi/+Luk57CkWHnmRSmrz5Hig/wSaEXUpOTmYPj2qN4C/7w9HX6XiWqWUItg9imbH3yH3LWsF+h1LUj6k9IqDcu7l7EcXi+PAw7mlkf/oo4/Szp07pZiqpQ2Sbdu20Q033EDR0dH0448/kqenvn0lw9gjCDh8+umn8ifv7wzDMF2juDaXvj/yslzrwBCfGXW5XOuaiz9S3hfrKaWUMsQjhs6Ju/2E9ZQtkZCQIMveu4JFHQDiNWjdunV09dVX07fffisdADDQf/31VxnNNyYDwBC8+XfffZfuuusu2rt3r3Qw3H777fI5oA0AD/0VV1whBQF7G/uyN9G3217X9dGH6N+lY+6l0dEniZltRJD/TvyOlh74Sjoz0BP04lF30cT4M9R7TU9DUx29vep+ylDrkab3OY8uHHnbCdFWS/LN1ldpe/pKOe4TPIxunvxci+4AjPEkF+6nD9c/oSvxwL6EY0IT2bNWluz/P/o38Qd5gYSK7W3TXqbYgAHqvQrXX389bdiwQRrjPj6WdWhs3bqVTjvtNAoNDZXnd/xkGHvm888/p9dff13u+5bOuGEYhrEXNqX8Rd/veFuMmuXa9vqJT9KA0NHKnWZgU/JS+n4nXk+xi+6eMY8iDdot9yY0B4BFLJz4+Hj5Ys8//7xMV120aBE988wztHz5cjr77LM7NP5R979mDZQbm2UJwO+//05hYWHyAjxkyBBKTk6WJQIAC2FEpGJirK+/t7mB6N/3O/6nM/4Rwb5g+K1qH0zbSR+fknA2eatigEgT2pO1jmobzFfjjEyJvIoMdUYUI4ysnk63jzbQICioyJJigEzngfG8P3sz1Tfqu4KMjJxm9cY/kEKU6n4IJ1VhpXUJm+IYwblbOy8zDMMwDMN0REbxEfF/sxy7OrlRgKe+Dbg56B86itxVYWXYE0fyd8txb8YiDgAoVT/88MM0ZswYCg4OloY7okXz5s2j8PBw9VFtExUVJaP8zz33nHQiYOF50003ya4A6BCAUgC0BXz22Wfl41Bq0NXUCFuluCqPftj5thT/AzD+p/U5V4qd9WQkuyugE8D4uNPUGVFK0UH5+cxFblmaLjrs7OhCgV5ow9ezBmJsoL4TANoAVqp/V6Zz1NRXUVpxoswmAT5u/mb1MpsSOIEcNQdAYz0VyW4QygWTYRiGYRjG1kDQLaNU3wEAEXlf90B1Zh4grGzY+WlHxioZvOjNWMQyRK9+pP6fddZZ0oC/9tprZcQIav7GAFV/6ATAwMd2zTXXkLOzXi0SDgLtvrvvvrvXpeZB1XLx3o8pp1wRDAP9gkfQ6YOuIGcnV/UW22Ji3OnSWANVdRW0+ugvcmwOkCKu4enqo2tF2JN4i8/u5eqnzqiFgj1jPJV1ZZRVmqzOiCbFnynLSixO5R6izHeIUp4lKviZqFHJ0mkPf48Q2Q4QIJMhvzKLGpq43R/DMAzDMLYJujJhXa8R4h1Jbs7m1VSBkwFBFS37M734CBVV9e4W2xZxAKBVHzwtyASA2j7q948dO0Z//fWXVJJmug765C858H+0J2u9LsoZ7hNLV4x/iLzc9AakrQHjJy5wkDoj2dEAkXBzkGbQYg211th6GpysNAcIQHcEpvMcydslnQDAxcmVxsbOkmOL0VxPlP0x0c5pREkPiJ3tRaIDlxPtOZ2oJlV9UOsgAyQ+SH8MFFZky0wAQ/AYnFt7uyebYRiGYRjrp6y2WGZnashyRzODrOj4oMG6oCjsJZSH9mYs4gCoqqqSUXksVtENAPX7r732mhQFxJzrR7sG0mi2pv5D65J+1xkAiBzPHf0f8jNzOo25cXV2pxFR02RKPkAN94bkJXJsShqbG4RxjVokBU9Xb7n1NO7Oni1aNiYV7FNHTGfYnLpMHRHF+A8we5rZCZSsJEp+XOxo5eKK0yC2RrHViSvgBqLE68WO3b5TC+9Zo0BmAOi1DIC/v7/sglJdbT6NDIZhGIZhGFOAUmVDXa+4wMHqyLzEBQySegMah3K3CRtArMl6KRZxAKBdTnl5udx2795NJ510kq7rQE1NDUevukh2WTL9eeALqmuslXN4uM4acjX1CRomZj1bw24KhoZPJG+DLIaDOVupqk4YUiakvLqYKmuVCDEI8Y4iF4MTRE/h5uxOfh5B6gwaD/lUbqYMCHsluzSFMkuS5BhpX4imw7FiUXK/EkZ+oTo5joodRNVKW5q2iPJHzZpyLJdWF1JFXakca0DrBOdPOAEYhmEYhmGsGfTl13ryY20W5W8ZNX5/zxCKNHitgsqcXr2utogDAEJ/hYWFslVfXl4ejRgxghoaGqQzAC0BO9MCkFHIKUuVreIqahWDwMnRiWb2n0OTE84mWxP9awvU40/ve746E7ZUeTpll6WoM9OgRFX1adXhvnHqqKdxoDCfWEJ/VNDc3Ei5Bp0KmI7ZmblaZngApP/3Dxll+WOjfLs6aIWGMqL6YnXSOn7uQeQljgMAHQB0+rAWcN5GVhcyuNgBwTAMwzBMeyBggeCMRohPtMXKbuFsGBdzijqDwHahWQXGrR2LrIa9vLzo5ptvlmn/Dz74oOxXjcXjRRddRDNmzJCLSMZ40Obv932fUW5ZunoLUZ+g4XTqwMvkDm5PjI87VVcLj5ShrWn/mDRjJL8iU7Ya1DBsv9fThPvEyawO0CSMPzh9GOOoaaiio/l7dPuKh4uXmhljYdyi1UErOLoROXmok9Zxc/FsUbaQUnhAHfU86MKCDc5cZHIxDMMwDMO0BQIZeRV62yXCN163zrUEwyImyYAQgE0BEfDemoVusW8dC8XS0lJKSUmhkpISafSjOwDXrnYOGKv/Jn5PB3K2yAMJBHmF06Vj7pVGjr3h6eIjDtjJ6oxoR/oqmT5kGpqpqCpX5wDAPomTkbWAtChHRy0DoJnyy5EBwOUyxlBSlSezOzSGR02TuhIWJ+gCsWO10YnDPU5sCeqkdVCyAF0PjeSig1ZzscLxojlve+sFlGEYhmEYY2mmzJJj6pgo0i/BooFLCGwbBoMUW6p36tBZxAGA6NBnn31G//3vf+V24IASxVq/fj2tWLGCF49Ggu9p5ZEfadXRn9VbiAI8Q+jaiU9IJ4A9gpZtwyIny4MW1DfWtvj83aG+sZ4KK3PEwa/sfwEeoS2MrZ4G6d/ertr7aZbvFe+Z6ZjUokQpNANQRjEp/gw5tjihFxP5jFYnxxF5l+IEaAc4LdARQ6O4Kld8rvbLBhiGYRiGYawNaBmVq2sYRP4jfBPIkqWZCKr1CxmpzohSig5RmXhPvRGLfOsZGRky6v/hhx/Saaedposcof4/MzOTuwC0AdKYt6X9S19sfon+t+pe8fNF+vfwIl3EGmqWZw6+2qrS1s1Bn6ChFOgZps4UMcDSmu4fsFBUN8wm6BM8VB1ZBzgpxgbqVeDxmWvFPsF0zM6MVTrHYrR/Xwr2ipRji9NYTVRfoE6Ow9lX/Nf+KRie8Ug/pMgpmSBNTY2UU54mxwzDMAzDMLYCyhi1tZlsd+1u2aAb1lQxAf11QUXYU2ij3huxiAMAaf6DBg0iDw8PXcoocHZ25uh/G0Ah87e9n9B3O96i3ZlrKbXokNxJa+orZbIMPGenDbqcxsScLHdoe8bdxYtOMhADLBZGu1IL3b19B60F8VwakX6WUSLtDPEG7VHgNTVsncK0DjIltLaJODaGhE/ouc4OJSuIatoQriwzrgetYY0ctCBMLYTJMAzDMAxjblKLE9URtJm8ydtV3+nLUoR6R0uRcY19OZupqRe2A7SIAyAkJIQ2b94sMwFqa2upsrJSRv4XLVokHQNOTkp0i9GzN2sDbU5Z3kKgDsDUh9k7JnomndTvQl2ffHtnQvzp5Kv2xW8QhjucIY1N3Ttg0VKwtEqJzsJQTAgcIsfWRIx/f3VEVF5TIgUgmfbZlbFa19kBKfToMWtJkRkd6ECQ+a74qe6nHuJv6WSgdluxU1j0Lfv6t0YoukHotCCaKLdMnwEQEBAgFfhZS4VhGIZhGOulmY4V7lXHigPAyw2ZkJYF7QAN9b7yyzOpqDJXnfUeLLIqDgsLo/PPP58++OADWr16NX3++ef0/PPP09ixY2nmzJnqoxhDdmasadUjBeMfxgxqWFAC0FtACvS0PudJQx3sy9pEeeV6JdGukFV6THyfShYBvIHeFk5FMoZg70iduCP2B7xnpm3qGmtpT9YGdUZSQV/ppd8DFC8nqtyjjJHCH3qZuPLMUOagPl9sOeqkbaDzAT0IDbSt0XroQlwVWVRQ4mcYhmEYhrFGKmvLqLRa33ffzyNICh1bGtgRIyKnqjMlGGjYmaC3YLGw2Pjx4+mJJ56gd999V26vvvoqzZkzh1xcekcEu7OUtqN039TcpOtv3psYFDZWl7YDA2h98hI57iopRfqe6j7uAeTq1AMq8R2ADI9AA4FHlIIwbYO2joZ9XROChpKPm+VTzGTUP+sDffTf0UtY8qeL7SxlDhqKxY5sXEeLhCB9dkpZjXWUgqCECxsyEOrrWZySYRiGYZjWKazKkdpbGojCW1IA0BCIi2sZ1LAnMkqSpG3Vm7DIN3/kyBF68cUXZbQqKChIbv7+/uTo2DN/eFsAacttAUPVMCLYWwj1iaFwg7Sd3ZnrZL13V0kvPqKOiPw9gnWiINaEs5M4Zjz1DoD0Erxn1s1oi/Tiw1RZVybHuLBMiBNGt5o1YlGqxd+pYpc6EaATgO9ksaMZZDw1FBHVGifoFxNwnBhkvXU5AFDaxTAMwzAM0xpou91g0MkqNmCgOrI8Xq6+1CdY3w7wcN5OXelob8EiFrifnx9VVVXRsWOcvmwsUxPOIR83/1ZNl1CfKIo3iAj2FmCgj4udpROSrK6voEO528So8wYxBABzylPVmbDPxHdtjSUV8FAGeIaqM5QtJMs0d+ZEUCKRmLtdVzoT7hNDcQZdFCxKyUqiuix1Ioh9XCkD8OxP5Bqh3AZvM3QAtCyBdjAUg6ysK6WKOqXFIcMwDMMwjLUjW1kbZABEB/RQeabKiMgp6kjJrq2uK1dnvQOLOADKysqoqKiIXnjhBbryyitbbPPnz5cRJKYlYb6xNK3vebL2XQPGYFzgILp0zH3Se9UbGR97qozWAwgkQiyxtkGph+4M2WXJOk8kIsVhvnHyp7UBvYcQ7yhycnSWc3zmrJJkOWZaAoHExLwd6oxoZNRJ5OTQAyVGzWK/yvlUMfCBzzgiv2nKmMTx7DNWHQvKNon/Ok47Q8aPJoKJmn/0rmUYhmEYhrF2sHYtrMzWdX7zdvOjAIP23j0BMis1DQJE/3dlrpXj3oJFLJ7w8HD6z3/+Qw8++OAJ2+zZs7kUoBVg+MPg10TqwJyRd9ItU16w+77/7QFDeEa/i9QZUVLBXsop00fyjSWvPEP33cLIDhVGtrUS6BWmq1UCmaVJ6ogxZHfGGl2XBGSL9A8ZqcsWsShFfxGVq+n/cOCFXyd2MlVfAk4m79HKGJRvEfZ/xxkdKAUJNCgFSTXQr2AYhmF6FrSeXXbwG7khE41bXDOMHhjYcABoIJjZ0/h7hLTIsN2ZsVod9Q4sYnn7+PjQyJEjafTo0Sds8fEQgeiBRbqVU9dQQ8fEBUUTpYAS+MT401v0ruytoK+7n5oFgJPKiiOLOn2xhRGtpYrDARBsxQ6AYK+IFg6ANIM+qowCWkJuSlmmzpQTe5D43iwOov8Zb4qBGtV3CSHyRfRfO9WKc533SMUxABpKiSr3K+N2UEpB9N7y9OKjvMBkGIbpYWrqq+iPfZ/TB+sepWWHvpXbJxufpq+2vKzTo2GY3g7W6kUGAs3Rfv2kGn9PgtJfdNrSQGAQQtK9BYuF3pHm//3338sWgNi+++47Ki/vXfUWnaGqvoJSivVpvuNiTrHKFPWeIEAYdwkGNdEHc7ZRdlmKOusYpCIVVOhTkSCqGOodLcfWCAw/d7UVICioyOp1YiUdkVl6lAoMvMvR/n11KfMWpXy7MOj1fW7JbyqR13F6Ha5RwqI36ExQ8q86aBtnJxeZpaI5S+FJL68tls5VnFtrajpfBsMwDMN0HQQR1iYtptVHf5HriubmJrnBIb0naz2tOPyDvJ1hejs19ZUtOjQZ6hr1FLCpEFBEEBDUN9ZSai8KsFnEoqyoqKCXXnqJVqxYQZs3b5bbypUr6bHHHqPMzN7jbekMB3O2UGVtqRw7O7rSsIjJcswo6dCjomfoouINjXW0M2NVi3KJ9kALtYpavYhamE+MrsbeGsHnjPCNVWcQgSuXfUsZPUfz97ZojTcq6iTLO8yQrVP8t7iKaH1uhbEecav4cZwOgVs0kZO/OhGUbRb/tb/vwlOOjAZDTQN0PPD09KSmpiZuw8cwDGNhkKm5P2eTMPJPPP8iexOditBijGF6OxCw1pxhqLv39wyR455GcQAo638E1lILD1KjEcLM9oBFVsiakf/222/TRx99JLd3332Xhg8fTsuWLZMLWEYPPMhb0oQhoRLmG0MBXj0rlmFt4KAN9VGi9jD8E3N36BwmHQFPJKKnGugVb+30CR6hjpTuB5xaqAcLrOTC/bqSDh/3ABoQalBnbymaKonyF4mBasz7TiDyn6WMDXEJJXLV153JjAGUAnRAsHcEuTjpHQDoW9uTuLi4yK2hoYHq6vTKvgzDML2BBmHQIK25LfctIp7IBmCY3k6qQUazt7s/uaniez2Nr3sgxQfp9QhQHmwYTLJnLOIAcHJyooSEBHJ1dVVvEetfMYYDAAtIpiWZpccoq0TfMjHSN6HXqv63hYuTK03rc646U74z1O8YQ21jdYsIui20VIwz6JdaVV9utLOjN4AaTENdhLHRJ5Orsyq6Z0mK/zWo5xen1qi7SIr+HY+jOA+iM4BGY6X4EB0LWR6vBdHTYpDOzs7y3M4ZCExvAg4vhgGOjk5ibebTZgKXh4u3rmyLYXozKYV64WLU3ru7eKizngcZoxrIVKiq7R0BNos4AKKjo6mqqop++eUX2rlzp9w2btwodQACAgJo9+7d8rbiYn1UtjeD3vbwLAPUpgyJ0NeoMHqGR06hIC9FGR3R338P/yCzJzqiqDJPpxaP1P8I33g5tmZQ045SEID2hUVVuTLzgSEplllWo6Tdw0AeFT1dji1KUw1RxjwMlLl7jLjKTRSDNhZ/fjPFf+p9jRVENXqHX1v4uAdKb7VGSVW+bj9mGMb8REZGUklJCWctMhJXJzeKDxxCjo4nnudRtjUgdJR8DMP0ZlBbn2Og04V1DDo1WQt9g4fr2gEi+n9Q2GC9AYtYlSgByMjIoJ9//plef/11uaEEoKCggL799ls5nzdvHh06xL2t9er/StqYu7MXDQo16BvO6PBw9aHB4ePVGcnWOxklR9VZ22SUHFFHRIGeYeRhILBnrTgJwzbUR9+pAJ+TVeAV1h37XR0RhfvGUmBPqP+XriOqUFv/Ad8p4uBtx7Hkb+CkaKomqkIGQ8dGRZ/gYeqIM0EYhmF6EjicZ/S7kDxbydBEluLIqOniJzsAmN5Nblk61TcqZYJwjAV7RRJanVsLKBsNM9DZ2pK6XB3ZNxZxAPTp04eee+45+vrrr+mbb75pdfvqq69o0qRJ6m/0XhDJNFS0Hx0zo4UCvF0A50ZdrrBgDhFVC4NdJ5rWOZzECWR4xBSdJxHCHTAGtdaJbYFyAQ1kEFizAKAGBO0ifBPUGdKUjhmV7WDv5FdkSDE8jUi/vkpKpiVpbiAq+ElJ5Zc4EIXfKH60s19BB8BLM+abxbFwUNj/HafRI9qkAS0IFoNkGIbpORCsac0ZD4PnSP5u7tjD9HpyK9L063IHB7FO66OMrQSU6oT7xKkzYSOUJFFy4QG719qyiAMANVCOjo4dblwrpfR4L60plGMYphPjTpdjuwHGUtYHRHvPIto9Q2yziPadqxhQXTBoIeAXaZDCj+yJkmp9q5HWSCvS14uHeEW1qKu2VnBsGJYqoE6JSwDE7pO5TrfAgkdZUXS1sGe5Pp+o+B8xUP8eftOI/MW+3RG+Bp09KneJX69VJ23TJ1gvWIn0/4o6zgBgGIbpKdKLj7QQDfN2U1q84vq8I30lZZca36KYYeyRbHQAULOakQGATE1rAiXWyK7UbAEcu59tepY+Xv8UbU5dpsvItje4sNyqaKbt4oKheZOj/PpQsHekHNsFOIgy/ies9AeIKnYS1QlDvTadqGwD0eE7FCOokyDNbtaAi3XOI9TGpxe3XQZQXlOs6wCA3wnyjrCNDADxD+9VM25h/OWWpclxb6WusZaSZLmM4jhydXajgT2h/l+8QvxBVEE+/H2ixf7dXvRfw2+qOhBUHjTIIGgbbzd/8vcIlmOcJyrqSuTFimuSGYZhLAsMg6yyZJ0TGtmIV4x9QPxURGhxnf55z/u69mcM09vAMVIIzSp1nYb1dpiPdTkAsJZCNqVhUK2ytkwGZBfv+Vh2GbNH2AFgRaCdDFLGAAy+vsEjrEooo9vA2M/+UJwRWmkZVp9HlPKsGHQ+qj0wbCxF+inp8TAG1x/7o02PXWrRId1BDlE9fw/r6EVqDH7HCacYKt/3RsqqC1uUywyPmGz5chnU70vxP3W/9RxC5GtkKRMe66S+32axgCxZo4zbAZ7qFqKVHnXUUF8vRVYtDRxo2HDxZAcEwzC9jbqGWrmm0OgfMpISgoZRn6Dh6i1KhsDOjNVi1Pm1DcPYOujSVFpdoM4UQWtrC7pV1ZfRrszVrTrq4MRbeeRHuyzlYQeAFbE7Y43YyRTjGJHthKAhlk9nNid1OUrUvy3QRq0LOIvvalzMqeqMKKlgD6UV6evCDZGt09TrML7jAE+DfuxWDqK/WmQBYGHRm4EOApwAAA6zSQlny7FFKV4prh5a6z8HIv+TxY6lROg7xCVAbAb7X8kKddA2SvqcvlYNF9aeWla6ubnJDS0Aq6t7R99chmEYjer68hYp/iMip5K7iyedMvASGWAAMCqQRlxVVyHnDNObQHlMeW2JOiPqE6QvY7QWYOQXVgr7pA1Sig7qMhjsCYs4AMrKymjt2rW0cuVKuWFcWcntqwxBm4x9OZtlNA0gkhkbMECO7QdhILXXzrCLzg6ZLREyXFd7hyyAVUd/aiULoJkySpPE/8p37CIu0AFqOrUtoGQAKK1KQEbp0TYzHXoDW9L+1v0tI/ziKdzSaWVw1uV9LX6qnmFHd6KQi43fj53Fvudq0LEAnQSgkdEOEINE+pxW8qJcWHvGBaC9B6CdtxiGYXoLiXk7qa6xRo7RTShGXbOhrdjYGLR6VUgpPEAHcraoM4bpPUgHQI2+xXtswEB1ZD3AhnCAOdzGMkbeZ4eY/VOh/d/TTz9NH330EX3yySdywxi3HTx4UH0Ug9r1wspsdUbUP3QU+dmQcWoUrmHtR0cDTlEHnSfSN6FFajQUPHPL09WZQm1DDRVX5qoztP7wJ2+3AHVm/bg6e1CoT7Q6Q41SKVUYeFZ7E+iWcVgsvjR6pFymNk28kY1ioF41kPpvbPo/cPYlckc0XzWkazOUrQP8PUPI1UmfCcIwDMNYHiW1XyHQK1wXhACnDrpcV2LY0NRAv+39RKZDM0xvIr8iUyeSCZG9aP9+cmxNuDt7UqBnKBnENFoQHzTYvrKxVczqAMjKyqJXXnmFRo0aRZ999pns+Y/t//7v/2js2LH05ptvUn5+vvro3g1U3TUvGSJrEwxS2u0G91iiiJvFXqePYutwEsZQzCNi0MYR2AGoKTpZigEquzQM4yPCQDSMTELko6ZBfwGGt94wimkLGJ48IYJXWt21Foq2zh4D9X/0We4bPMzydWWla4hqUpUxRP9iHlR+Go3Y93zGiR/qabi5jqhynzJuB9/jtCAYhmEYy4I1RouOQt6R5OGib0EbIIz/0dEnSd0WgGyt5YcWyAxFhuktoKWeRqBXmAxkWRuebr40OeHsEzSkYB2gReDJ/eeI9SU7ADpFUlISDRw4kK6++mpZK6rh4uJCc+fOlfetW7eO00cFMGi0CwNSmeOD9P2+7Qexu0XdozgBjsdJnBRcgtRJ1xgQMkpXNoHvckfGallaoVFRWyprfTSsMRWpI+IDB4n/FacFMhpKqnufAw2G/56s9brzhoeLp+WPF4j2pb+hTgQw5H0NVP2NxWe8+E+9sOA5K/co43ZgBwDDMEzPYtjjX5YhBo9oYSTAIT297/nk5eqr3kK0K3MtFbVTa8ww9oahWHWgRxi5OFlf220cv2NjZ9F1E5+QdoHmtMMKM8wnWpb0aOtue8JsDgAszktLS2nChAnk5HSi58TV1ZUmTZpEmZmZHSpI19XV0YIFC+jJJ5+kRx55hN555x2d6jX0BR566CF5O+5/6qmnaMOGDTblVEAkNzFP32ZicNh4crbCg8QkoE66uhX1+rpcovLt6qRr4II7rc+5uiyA1KJESirYK8cALdNqDTIAbNEBEOM/QJyclBMRnBsoHTFsXdIbKKrMpfyKLHVG1E8svPzcu+c86jRFfxFVqfsx9rfgC4mc9dEfo/EZqxwTAHoOeM7WumQYgAWlr7u+dAXOrobG9n+HYZjugQwylB3BifzR+ifoj32fU05ZKgcweiH4m6Ouv1HVbMGaAx0Ajgciw2cNuUa3JimuyqMNyUt4n2F6BRDOSy/Ri1Wjrbkmjmkc4jjBmij5caJd04j2nUuU8ZYqJm7aYwjlCQNCx9BdM95QDX6F0poiuw20mc0BoNFeijXuM+ZE2NDQQGPGjKEXXniBnnnmGaqtraXVq1fL39W2u+++m1588UX5mClTprT7utbGjvSVusg0VN5R/2+P9SaShlJxRG1QJ8eR87n4r3sHNSLBemX/Zlpx5Ed5EgJ55RnU2KSI5nm6eFOQV7gc2xIert7yJKqB+qom9TP1FnLKU6m8Vi8qMynhLHVkIZpqiDLnY6DMnYPESu80MejC6RTlML4T1YmgJlk8bccCqXGBg+VPB0cHqTJdU68IUTEMY3qgOfLttjdo1ZGfpfAqVKH/PfwDfbDuMdqV2XH7Tsa+qGmopMzSY7r1K9L/Q731+jyGjIk5meIMgg0bU5b2+ha+TO+goDJL1/0CUXWUAHSqVLP4b2H0n0eU9l9hN6wnKvyDKOkBooOXKEFDMwBHwMn956oznPsLZVcxewy0mdUBgJPjhx9+SDfddFOr26effqo+sn08PT1p8ODB0qjXxj3R99ocIHq3NU3s5CoQpYPKt91SvFx8aLUdDuqlj2+DVpOmTrpGoGcYJUjjSHEApRcfFos1pU+vYc/4cL/4zp2IrIgov77qCE6NdF0UorewL2uDrl8r0rPiAlAWYUGqxP5UuVudCHwniAP3xOiP0RiWDtQcI2rsuF2U9pk9fFykg7SislzOLY3mxNUWwgxjj2xJXU4Hc7eesAgsrymSjgBDlWvG/kE2SIFBFtro6BniXNj6chrlWif1u0Bq1QAIAS498JW4hqndYxjGTpFOMvWc6SQM6yAvg65HHVGfR3TsEXHAHN/uWjxfyRqxuJ+nzk3PwLAxFOIdJccIGu7OWmeXgTaHxMTE5tjYWHJ3N62qNBaEhw8fpr179SnYrRETEyPLBIyN2CP6jxKAiRMn0vTp02UJwHPPPUcjR44kHx8f8vb2phkzZrTQHDCGwkKln7ilKajKoG92v0wVdaVyPjh4As0ZercY2U4Gg/E0k2/2A+RS+LUcNzn5U5XfdeRV/CE5NCsRzNrIZ6gi8C457irHivbRd/tek5Ea7FdTYs+lmfEX01e7X6D0ksPyMWMiZtGZ/a+zyUyLDWm/04rk7+TY1z2Ibh33Crk5tSKsaIfUN9XSe5vvFcdLmZxPjDqbTul7ua5myxJ4FX9E7plPiREyABypJHYRNfrOkPd1BeeKDeSXcr4YiQubgzOV911Cde5jlTvbAAJU/9v0HypILaNFT22lt955gy45/0r1XstQU1NDF154Ie3atYs+/vhjOvfcc9V7GMa++HL3c/LakbKzgJa9s5euf386uXooDmRXYdhdN/o5CvWKkXPG/jlWvIcW7n1NrnOxhrhu1DMU6at3zB9PdX0FfbfndcqsOCrnEBubK9Z58X7D5Jxh7JGVKd/ThtTfxcqmWSrtXznicYrwSVDvbR+Xmt3kkzKXHBracK66RlLhAARizGMrrUz6gdZnLJZjdF26dcKr5OdqPZ3Z/P39Wy2vN4aioiIqKCgwnwPAHOBk+/fff9M///wjSwG8vLykfgC0BhobFe/MokWLyNfXly699FJydjY+wnvkyPFeJstwqHgTrcr8Thqr4KzYmynBb4Qc2xuOTWUUXXgtudXvl/N6576UEfR/FJs/h5yalBqbatexlClua3bo+v6IrIrFx96m7Kpjch7kHkXnJtxJ3yQ+Sw1qffX0yLk0LPAkox1P1kR6+UH6I/UDNerqQFcOeIr83JR2Q/ZOYvFm+jfjGzl2EsbyGbE3ULyvvl7L7IjjNC5/Nrk2KMq2NW5jKSOwe/urc0MGxRZcLI4BxQmZ7/MIlfjcKMdtgb/9gsPP0bEjKbToqS308HN305Xn3mxRhxYcANdeey3t27dPdnQ544wz1HsYxr74OvEZKq8topRdJzoAwNy+D1Gopx1n7jEtWJWxkA4UK6WMge4RdH7C3eTh7C3nbZFblUI/J70pjSGQ4DuCTou5TqYcM4y9gf38z5QPKbX8gJx7OvvSFQOeFMa0cQLGHnVbKarwJnJoVloInogDHYlEdq951vBZlUfF+/+I6lDyKRgbejpNDLOeIEd8fLwU1O8KFnEAoA0gnjcwMFC9pSV4A8XFxdSvXz+jDLGDBw/STz/9RDfccANFRurroA2BqCBKCx588EHpILBmkMb83Y63aFvav3IOde+nzviCnJ06I5JhQ1QKw3/PaUR12co87mmxFz8n/rBXEOUtVG5ziyIavpzIq3uq7rsz19JXW/4rnQGIDp828HJadmiBvA8X3OsnPUVDwifIua2RWZpE7699VKYhgivHPUjjYu2wbeRxNArj++P1T9DhvF1yjnKPO6a/alkth6I/ifaeo4xRwtL/A6IIGOvduAjVC8N/n3jOss3KPPBMcQwsVcbt8Pmm52nlxmXSAXDPi9fTC3e9K6ORlqK6uppOPfVU2rZtm2zvOmfOHPUehrEvcKztzdrQagYAer/fddI8CvVpvQacsS+wbntp+Q1S0A+MjTmZLh1zH7kYsW5buH0ebUn9R4yUzIGrJzxKo6KmK3cyjB2B2v/31z2iawMI0e37Tn5bjo2i6oBYyMNe0JfatACdl8ZsEQPzOAAq68rEOvsR2aIdBHtF0P2z5pPHca0CbRHNAWC2vFlEqHbs2EFHjyopT2Dx4sV04IDiDQKJiYn0119/ddgFAOCxX331FV100UUUEdF2HYkSFRW7hA1Eduub6igxT698PzJqmqyTsVtqxImg3kC4I0j1pkWh5EGlLkcc+MgQUP6OXaVP0DCdlgKcACuP/CjHwN3FUyza/NWZ7eHp4tOitVByof6YsmfyytLEyViv4xDhG28g+GgBkD2S8pw6EbhGEvlh8dbNc42Tt9gp+6gTQckqsft3XB8a499fHRHllqeJ82jv0oJgGEsxMe4MKdDb2pEOgbcAz96RgcUo3YVKq5VsLRjxMQEDjDL+AdoC+rj5yTGyPv/c/4U0NBjG3qiuL2/Rdjuhs62asSbyP0kM2lhf+U4T/5nPzsMae1AYSjGV1yivLZGdP+wJyxXOClBnX1nZscL18SBL4JNPPqGhQ4eSo6Oj1BZITk6Waf9I3f/hhx/o0KFDMkMAkSikonp4WH+f7APZW6i8pkSOEZUeHmlb3Qs6TfE/wrBRnT2eg8SmKJnLVmieqkouSiEKf1N+dgMvcZEdEDpK932i1aIGapF8bNgBAA+kp6u+5RwUqY8Xp7JH0koOU019hToj2bfVkrX/VLa+ZQtLeKA99EZ4l3F0U55HS99HylnFTmXcDjEB/XX7d3FVPlXW8kKSYcxBkFeYvG60dpZ1E7fbqqAs03kQtGlWO8Ag4wrnYWOB03pIxARhUijn7cLKHNqcupy0TkUMYy/AsVWtZqkCtLDuFGiP3PctYehPUm84jpxPxIvsUyfmYWLcmboSndqGajqSv1tXrm0PWNQB0FVcXV3pmmuuoSFDhkj1fzgRkH6KaH9CQoJ0DOB23DZ37lwpEGgLhjT6wWogkhnspahO2i3ona7hN0PsfarXHIZPsL7tBhX8RtSW8IeRwDAcEzNLinccj5IBoHjhbREsOFEuou3h6IufU5qqzuwTpF0eK9hHDWqUGxkcFi3hQKeFQnG8Nhio7UffK/ZdE51C0UXAwSCKVLZRHbSNj3sAebjo606PFSraGgzDmJbt6auozKD1qKboDtKKD+siwox9U99YS0kFe3WZplhLGHbl6Qg4is4cdDV5uCppxDAmtqQsk6KuDGNP4JxY06Dv1tYnuAtlva7h+uAgkEESdeXbWKm0BGww37GDsq5BYWPUGdH+7I3SEWAvmNUBgNT+9957TwpFYVuxYgW9++67uvlHH32kPrJ9UMs/YsQIGjNmjG6DMwAif9jgANBu79Onj00Y/zllqZRVqojUgQjfOPLzaF0rwS6o2E1UrZaD4CD2myZ+auUOYjfEXFOybywjKvhVGXcD1Ox4uelT5TXQrkdrI2eLpBYdpIySo7poFE6yn218lo7mG7SmszNw0j2av0edKeUyrTl3zAYuMoW/i4EaqUHqv+8UZWwKvIbpHWKgHKVB7Wd1wPjX79/NlFLcO0pBGMaSFFZm0+qjP+uMPkSEzht2o26dUSDuR7tZxv4pqymikmpFsBgMDBsr2/x1Bn/PEDp7yHVyHQJyy9Nppdi/OjrfM4wtkV2WrDtnokTK06Bs1WgQeCnWt0mnkIvFumuyOhGUrlICM2Y8dibGn6HLNM2ryKLkAvsJtJjVATB8+HC66qqr6Morr5QboviGc4zRsg9p/b0NpJIYpqUPi5gi68nslgKDC5xzoFICYIjXcCIXA22H3K/EwxXF/q7Q0FRPfycuFBfrAvUWPRD1WH/sD6kNYGsgZXDB9jd0AkQahVU59OWWl3SCJfbGMXHSLapS9COwAB8ZOc2yjr6iZQYOLGeiqHsUR5apQL2bq8H+j9dqbL+3P7QgggKCqKmpmerrmsSFybIOADhf0YYGpVhoz8ow9kZdQw39sucjqm/UX4vgeBwcNp5CdBl7zfTv4UXifzbg7J2SqnzpBNAYETlVHXWO4eL3UA6gseHYEqktwDD2QoYq/gfCxb7u1JX1UtkmRRcMIGDodxLRoC/Fekk9dqQu0xNivaR/LVMT6deHAj01oelmWiWdwfZRsmM2yxuLc6Tnn3baaXT66ae3uSGybwsRe1OCxcSxwn26KLSrsxsNizTwatkbEDST0VMVl2AiDwPRM+AWSeQzSp0IYABVdb01IxTyD+Vup+amE+t18L1vTfvHJrMAdmWupsKK1lVRK2rLaHu60lHCnsDCelOqXhVflst4t94FxCyg5ivtZTFQT/oefYl8TVx+AKeCFBRUqc8Tm36h2RruLh4U4B0i3p+D2M+bqbSm0KKppGhBgw0OgPr6jkULGcbWQFlNUoE+8wjXaqxXPFy9aVDYOPVWovSSw3SsYK86Y+yV5KKDOmcQygg7LWym4uPuTxPiTtMZRchwW5P0q01nJjKMIdllesHmUO8ocnDsggOgSKz7NGMbGcLIlMT6K+YhxSEAalLFifpBsTwzTxDCzz2Iovz19kpqcaIUXbYHel/o3Qqoqi+njGK9cTsycrpdtJZoExjzWus/APE0ZAG0wIEo7BrlJ4DxU44WH12LqiC7Ap76tn47vyLTJr146cX61P/WQKTcMEJhDxRV5sj6f41w3zipgWAxoF1Roy/XkYa6YbTeVPifrA4EdbniGOiorthB1qhpDtTGpnq5XzMM031gjK079jvV1Ct1rFB6P6nP+XKMbL1hEZNkDThAquuG5KV2JRDFnMiBHKxJFBICh5CLYdlWJ4AI4PjYU4Vh0U+9hSgxd4cs7WMYWweBCGhTAezrEb4J5NRZvaSmaqLSNWKgZQ4HEHkjSCjWOyGXEPlOVG4HEBgv+EUMTL+mh27HyKjpOqHXhsY62pu9Sbwr28/4YgdAD5AhjDikbAPUlkyKP1OO7Rb082woVSeCQLWP+vEEnCFWWWo7JaT/l6xWUny6gLM4WN3hVGnjGPVy9bPJzJOO2k2hFvW9tY/QfnGCshcS83a0KJeB+J/FVLeRvZL/g4F3WewzoVeKH2Z4famLoT4vBG6qDopB+xeZMJ8YeYEFMFjy28gOYRimc6BM72DOVnUG3ZHplBA8VJ0RxQcNpiBdaijJFlEo0WLsE7QBSys+pM6I+oaMENehrrdtRief84ffrCv9hGr6v4fFtcYODAumd5NVckznDHVxdiM/jyAx6uR6uzZbbAYBjYBThTWudr9CFnH/98VTqg44rJfSXiCq7554eFtgzakJh6N0GHpbtapj2JZhB0APsC39X504Rqh3NIV427H6P04C5TsUbx5wEkZ50NnK+HjQDi30UnUiKPm7peOgE0AgLdqvb6tGPm5D9MbRHEacmRkeMZnc2xEdahTfd155On255WX6add7UmDIluuVoOWAhbiWGuns6GpZ9X9cgErXioG6KIPX2X+mMjY1zv6KFoBEvJ4RGTDwrOszABqpAJktvIBkmG5RUVsqzp/zdYtYLP5m9LuwhU4POgHM7D9HnYnLVXWBFGjl488+OZizRZ5jATI/Ig3OvV0lOqCfXItoxtHerA20I32VHDOMrZJUqM/YhEimj1uAOusENcktM4eDzlMHKtANi3tKHzSpPECU/HiXg4btgc8wMe4MdYZA25FW9cVsDXYAWBj06z6Ys02dif03aHCLnu52ByL5ZRvUicD/FLHXqWr/rRF8geIIALVZ4gtbpow7CQ7YMwZfSSE+JzpXQr1jxMLtInLqSk1SD5MQNIzOHHy1TEc1BAtTw9ZUqFNE+upH65+gFYcXSUPaFqkUC3HDcplhkZMsm/6P1LJatcUiFv9xzyhjcwBvtvcIdSIoXS2On/aNCdSSahkAMDxQAoAUNYZhugYcpptTl1FxtV5odWDoGJ1oW0ODvk4bWQFhPrFyLFu6pf5DTa3ozjC2z450cT5WgQBrsAkCNxCUnJxwlliv6DvarD76q7julakzhrE9DDNl3J091QyAToJWyE01yhjtAJEheTyRt4o102h1Isj9mqhwsToxLWNiTpafBVTXV9DODP35wFaxmAMAffqPHTtGSUlJLbbc3FxdNLw3cCBns+wlC5DGHB842HLpzD1Bg7iQlesdHhR4tjB02tntPPqLM0aCOhHggO5iXQ/UO++d8ZaM0uB7hmDPyWJ894x5FOoToz7KtkDE4aR+F9CV4x6iEZFTKDZggIyIXzfxCXru7AViMXF2i97w6BawZP8X9P7aR2Qdva2JDGWVpsg2WwDlMqibtBhI+894S1gE6v6HC43PeGVsDiBq46lPMaaKPUSNHWXAtIxAoUWVoWI5wzCdo7y2mLYJQ94w2nvO0OvldToiIoJKSkpki2Pg4uQiFoYzdE64I/m7xOKX1dztDUT78irS1RnJrE3/rhg1rTAgdDQNNxCBzixNosS87ZxJwtgk0EwpqNCXQiHA6dWVFoCGwT+0XG4tcIiSYQRlkFkMkGmMNVtdyy5ZpgBigHGBA9UZ0cbkP1uUptoiFnEAVFRU0GeffUZPPfXUCdsPP/ygu5jaO1iY78/ZrEsrRDrzoNCxcmy3FP0pjJgKZYwUZx983nbS5uDpg9Kn9pjyrURVXRfG8VDr7O6Z+ZYw/N+k88TY1jMu0D8YkafrJz1N9538Dt085XmxgJgiDf85I++gmyY/S4PDxunSE7GQSC48QJ9teo5+3PWuMKhtp058c+pf6khZdMX491dnFgD7brW6mEf0P+hcZR82F3CMoT2moz4aRKXr1YFxFFXl2fxFiWF6kjVHF8vSKYBz7ZmDr5KdR1rHQXYDMLymrDryk02XXTEngrI6RP00hkVMlvuGKUD2HhxMvu5KmjSc9MsPLaTqOv3rMYytUFpTINYgauRegCBVp48VlF7qAodiHRswSxwobehtBJ1FFH2fOhGUbyZKf1WdmA43Fw/prMPxCqAJsj97oxzbKhZxAKSkpFBOTg69//779Pnnn7fYbrvtNtlLujcAdfa88gx1RtQ/ZAT5dyDqZts0E+UvUscC10hlaw9EQVEGoB5kUtyjxP5a25kLRKn6BA+j6yY+SbPFosJHLCq06BRaI25OXU7vrXmE9mSul62HrBm83wMGIlww/tF+yyJA/C/7I/FTTed1Eq8beKZ+vzQX0ADAa2lI/YG28fb2li0AG+sVg6OsptiiXSACA5VyjNLS0l6VycXYJzllqbT22G+66GuUXx8aE23QnaMVoMNh2JYUreI0BwJj+2BfQEsz7XqJTLShEQYK5CbAzyOYZvS7SOe0R5ux1Ud/4XMqY3MgC7GuQe8AiDbodGE0aP+npf87+6iZkW2Zq+L2yDv0pQBwvma+rXRvMiFYRw8OGy/LizWg12HLJV8WcQA4Oyupcz4+PuTu7t5iQx/p3kJ2aTKVVOlTU6YktKGGby+glZlh+r+HOBG4GuHwCDhL7DSqaAgMMRhBmoggYxSuzu40a8AldOf0V2WXCWfVe4oFBU7QX239Ly3Y9holF+632kXGnqz1upIFODb6hYzUfQ6zU3WYZAq+BlLQ0L7S3HjAAWDQErRsk94J0QpeXl7i7ycOjwYt4tgshcgshaurq1y01tfX82KVsWlQmvd34kKqb1AyaBDpGRd7Cnm7tZ/1Az2WyfFn6RytqN9GKQAfD/YBFvjo8KD9PaP8+3atprkdsO+MjJpGgZ5h6i3IfltGOeWq/gzD2Ail1YUtshDjAgepI2MRaxnDwKFLqFIa3B7IHI55SJy01exJrJlSnxcn9XxlbiLQgjo2cIA6Q4lqMhVVKe0ObRGLOADi4uKourqadu/eTbW1tS02Q0Ede2c/VGTVxXywV0QXDgwbA6k4iOBryDZnRhhwLoFKFoAGnsdM7T3sHQhUXTTqdrp92n9lxwktwgDDel/WJvp4w1P018GvqabBulqaoEwGehlauYyrkxv1CzEQyDM3pauI6rQ6NvGdxTwsflrgdOkiFpaGGhhQwYUjrROkcg0yw3QatNBEL3Yt+h/oGaoY9uo5sz3Gxs7SiZPinLUve2OLNFjGdoGAblKBXtV8SNgEcUUw/bUg0Cu8hSOprLqIdqav1l0DGcbaQelTgTiPavssouVBwtbpFGj/V6UXEZRZkW4dPYc4ZkIuFnbDRcoYoItS/o9iYDpHLEoZTup7IUZyDqFYOAFsFYs4ABwdHWn48OH0xhtv0PXXX99i++CDD6ix0f5PcEgf25etV8OHqrBhKon90SSMqI3i2DNYBAWepQ6MIPQycYypzoKaFKKK7cqY6TTQmkBZwH9mvEEn958r0w0BFroQbPn70EL6aN3jsgWRtSxaIbqUU5amztD9YGjnLyRdBalnWe+LgXrh8EP031KtB8WFBZ0yNNAGs65zmg1J+XvVEcMwxoCF67KD38he7AAOxwtG3CozqYwBmUnT+p4rjl5lYQiDMbtUXLcYmwctvyAMCZDt0TdkuFFOoc6CfWd63/NlhgHA9Xlj8pIWZaMMY80gwIlORBqo/9dq5o2mco9Y9xgE/IJmi/+MMFXRDrDPa4qOEoATIvkx5flMCAJRYT7RcoysoK3p/1CTjWq+WMQBkJ2dTb///jvdfffd9Oqrr7bYrrjiil6hAbAve5OutYuzuIj0ERcRu1b/b6wSB54wRLQDw3Og2IYoY2PwHKyUDAA8R/aHypjpMj5u/lIX4NapL0oHlObFxEIjpegQfbPtNfpqyytUKozvngZChYapVWiVZDFQO1apptHjohJ6FZGTBZ11AQadDhpKiGo7XgDCyaMZH/j72UOPWoaxFPuzN9P+nE3qjGhw+Hgp+NQZhoRPJC83Re0aGVb/Hv5ejhnbZmeGvi+/t1sABXi0JQjZfeBwguiktjasqCujJfv/j7MAGJsAhnBehX69EunXV7cuMY5mxWDXhMOBjOobiVskUcyDwrJVHbcIoBy5S/lpIuDsHRYxSZ0RHcrZRkWV+q4HtoRFHABoATh27FgaP348xcTEtNiCgkxbS2WN4OS9PW2FNLSAl4sPxfrr60jsEhxwVfq0OXkQd0YJ1DmwZX/Por+FIWQ76vXWClKY0M/6tmkv08Wj/iOV9bUTNIRb9mdvojdX3kUbkpdIEb6eYnfGOl39P+oi+wZbKP0f0f+MeWKgRv/RZkb2nzV9xKdN0CnDSVUVhwaGdKS1vwAM8YkiR0fFkYrzTE4ZRx8Zxhig7r7s0DfifKMcY2j7NzVhNrk4ucm5sQR5hVOUWPBqHM7fJUUFGdsFuhCHcneoMxLGfwj5eiilHuYC2XrIeNNIzNshHVQMY+3geEEJgEa0f1+x5lQnxoDWy2XY19X1F9ZCqO83GvFiIZeKNdt0dS5AJzGpKWCaKD1EQPuFjCJ3NYMbJUKbUpbKsa1hEQcABACRBXDs2DH1lt4FWnMZirlEBfSViwW7pmo/UY3qCUQqv0zj6QSOYvHlP1P8dFXmMITyOaJiSib3OZtum/oynTH4qhaLXSjJ/7z7A/p0wzN0IGeLeqvlwEVkT9Y6dYY+yWNk6qVFKN8uDO4D6kSAC4mWUmYpcLz4GqhMV+wU+3/7WinQenBCtoJKZkmSOmIYpj0OZG9podqPtn4wwjoLSvrGxMzUpbyi7e+ujDVipC5mGZsD6f9ValkIiA0cSK5OxpWFdBW0853Z/yJxPtfvR+g5XlNvoKfEMFYIhM41AUCsKZXuKJ3wAEgHgD4Ti4LQEayTZipElAd9IU7IMcocQZ3UZ5VSYhMRJ84DWiktgL6bVj5mS1jEAVBYWEipqan03HPP0TXXXNNiQ2tAe9cAQDSuXBhVGhNiT5eRWLum4Ffxn+px80ggco9Xxp0h4DR9JBQUL1NOEIxJQOQ/0CuMTh90Od0+7WWKCeivU9lH9D256AB9ufklWrD1Nfph5zv09ur76Outr8jWJ+bQCkA9VUbJUVqw7Q2qqFVStrCYjg8cpHtf5kXsr2g52aC20cMCLOou8bMHSnW8DToOwIMNB1g7hHlHi+9I/z4zSpJkJoC5gb4LaGoyjXedYSwJjKuVR36SPwH6+Z8//JYul+eNiJxKPu5K1wDoCiB6W9mDmVTWBM5HaG/3x77P6Z3V99Nnm56jtUm/WfXCOa04UTqkNUzd/q8thoRPoJHRJ6kzZAHspGOF+9UZ0x2wv605+it9uP5xem/tw/TXga+poDLbItdLc1LbUCUzjb/c8pJcq/28+325/1qyPj2t+LA6wrnUmzxdOtm2GWsdCB8DB1cifxwDXci+RLvxeGH0I5AIajOJjtwhFiqm6SYGJ91wca7XQGctWwy6WMQKRZr/VVddRTfeeCPdcMMNLbaZM2fqFpH2CIwaKAsjTQT4ugfQwE7WFtocMNINe3B6DiNdW7/OAKeB/wx1IkBrtk4KojEdA2cUUg7RMvCikXeQv4e+VSO8udvSV9CmlD8ppfAg7RTG/8Lt8+jX3R/KBa4pQdu/zzc9T7sz16q3YNHYpCpqW8Dxg44Vud+oEwGi/776Wi+L4jtB/GHU8yJKX9rxXnt7e5Nzszv5GfzdSmsKqE7tW21OAgKU47qsrEye6xjGlkCdfmapsnBDaufJ/efo1Py7gruLF03rc646I8oQz81lAAqolf1047PiO/+BkgsP0L6sjfTLng/om62vWKUTAGu29JKjus5N3m5+FBcwUI7NDZzzpwy4pEVnCWTlaY5xpmvA0P9qy8tiv/tQrsuP5u+hZYcWSBHkI3m71EfZHijfXLz3U1q4Yx7tylgr12pwrn28/ilaf+x39VHmx9BJ5eXqSx6uBgE8Y8hbqA4EbtFii1UnXQBlx4alACWrxfN/JwamWadMTThbJxILMW2UfNmaVodFLG9fX18aM2YMzZgxQxr8htuQIUOEAWLB+loL09jcIA0YDaQXGqssbLNU7NAb6jBivEeIPa2LImrhN4v/1P2jNp2o+qgyZkyOm7MnTYo/k+4/+R0aHT2jRdRds+3wAwujzanL6Yk/LqHHf59rsm3BttdkWxVDYFSiHaBFLmJwWmn7F6L+kXeInz0kUIr0NSet/zgyE/RCVMeD82t1dU0LXREsqKvFRcncODsrkVK0c2UHAGNL5Jal0cZkfe1mgGcYjYo6SToCusPo6JnSWAQNjXW0Tp67evexUVZTKAyUT6hQGGCGKAGSnbTqyE/qLdYDUu6zSvVlq4PDxndaF6I7oKxrWMRk6QwA+O6gzWPrkeqeApFwrCOOCKP/ePDdrji8yGbLLPZmrRdrsmU6HRMNlK/A4ZZtAU2gRjjMDFoQe7r6di4DAKn6xX+rE4G7MP5duyG46SzWT33eUEoCAJ4//XVhm5hGsM/fM1ScE/SZmvtkFy3bylC2iAPgyJEj9Oabb/aqnv8ah/N26hS5FfXIyboaQbul+B9xZVf/1kjj8dWnynQatGDz6KOM8Zx50AHgdGNzAWecj3sAXTHuQRodM0O3+DgeXExr6iukgJZJtoYKJQ23lbVNk1gkbk/7V52ZCXStSH9VDNQ3gIuPD07uPeScdBEXPheDSCRKEzogPkjfZQORInyvDMOcCEqcNqYspfLaEvUWoklxZ5ik1Siy/AxFS/dkrpfOht4I0ufTihJpTdJiKq7KbdVJCIN2m7nP712gtLpQJ2iG6+KISLEWsSBOjk40rc9sXUkJ2Jr6D5VU5aszpjMgOnskf5fYB09cP2KvRLp8TYP5nebmYGfmGmo6zvgH+FxYC1hCFLiwMkcc7/pSRQhMd6qUCun/hu3/0HrZ0VOddBHvkUQJL4kDWA1mVR0kOvao2BlMY6iPip6h+4zQkbG1LBKLOABQAlBRUUGJiYmyVtRws/eokWHkEm3Y4NW1a6SIx0Zx5lFPRk7eSjpzV0HmgP8sdSKAmic8eYxZgbMKdU7tYdIjV3uyNp60RCzGzErZWnFx0HuvyVcs9tzi1EkP4Boi/ggGDgAIAXZw0YoPHKyOiKrrKlrojjAMo6e0ppC2p6/QGQMw/E/qf6E09LoLosRDwsfrMqhgeGxKXSbH9o8w58WaDr3AUVv95sq76aMNT9Kqwz8p0bE2zu8wtq2NQ7nbdKWb3mLtFuGnBiIsSIRfAk3toxdQLqzKpt2Z6/Atq7cwxoL9sqKmtM19EBlzx0fQbYX2nEJwdtZaoBwQxzyyADQixb7bKcrWt1zbQwPMFIReqXQT0ICYeMEv6qR7RPv1JT93fSe71UdN87yWwiIOgOLiYioqKqKXX35ZagEYbvPnz7dbEUD0hoSKrEaoT4wUXbNr6vOIapLViQA9zZ2U3shdAp472Q1ATb1rLBMHsPWlC9ojkb4J7abDRvrG08ioaSbZ+oeOUjypbay/YwPM2DYTAnsQrYQGAMBnjrhV+dlTwPHlhVZQ6hfSWN7SQdEKWKRqFyMsEJG+ygtFhmkJFvm/7f1EV0+NDiMXDL+FXE2Y3j0kfGKLdnHIBKwwyDawJ5ANViwMkCP5u4XR/40UIHvl71tkbTX0D9BOVqujbwuznt+7AIzFfTl6NfIw7xgpatYTTO9zPkWpzge8r78Ofk2FFS1LKZiOwVomzFdVhm8FZFpYRmzY9ISLtVhb4HPX1lfrnJ3moqAyS5Y8axi2RO0QGP7lO8QOrv4+0vdl+2UT4BIsTjBPCDtE1SNAIAWtnutylXk3gD0XaeAYRBcES5RbmAqLrHDR7/+JJ56gF1988YTt0ksvtVsRwJSigy1SioZHTrHZE4zR4KCqMRA9Cr5YHXQDpAIZRkMh1GbmkxmD/XWyuGDGnmCTY45e2VdPeIyum/ikSbYbJj5NCQYp7Bp4LTdndzpt0OXKDeagvlAVrVSNZb8ZRL6TlXFPgvehcwCIC2SN3pnYGugCEOITpc6UlEa2/xmmJftzNtKBnK3qDJGqPtQ3ZLg6Mw3QABgfq49g5ZVn2NTC0Bhg2G9L+4c+3fgMvbf2Ifps47PS6E8tOiSzHo5Hdik57mKiTaf1PU8dWQeoCc8q0df/h/nGkbuzWktsYdxdvWhywtm6VGNEc/888IUuO4ExDkdHJxoTPZOcnVyO3w0l9Q01Vt2Roi1QOpmtalW09rlg+P+d+B1tSjFfFhJeI78iq0UGRVRnMgAaSsUJxaD9Mtr/OZpQKy3wLKLoe9WJABmVcAJ0E5Rzj4udpQuU1YhjMzF3uxjZxsLLIpa3h4cHJSQkUJ8+fU7YQkNDTZJ2Z20g7SapYK9S1yxAdGFklIEipb2CWmWt1QaU/2Ubj27i0U+p5dGoFoZNjXW23KiuzKPq4n1i20tV5ZnSY2+rQMTlirEPUkyAvvcx6hIDvSJo7qj/SOeAqYBD4YqxD1D/kFGynzbAyRXK9mcPuY5iA83Qi7++SFx0DhHl/yD2J3VxDvG/mIfETyvQ6UAHAu3ciGMKXTDaubBggYi6O43kooOy7pYXigyjgFZZEP7TWrth7QG19Y7KnbrCdGHUoq0gwDGIBbi5o3BdBUYljF44KYqr8lo9Z0BTBG380GoM3Vqe/+sa+nbbPDqYs1XW/xqmGUM7BirgSGGfGHe6bDP72OmfydIInOs1tLPZzozVrToNegqs3bCGAziv9g0e1mPrVHyXMFzDDcpH0RZwb9YGKhLnd22NybQPvkdcH12d3VpcRTWdIxhvP+1+zyLp8qYCx8zKIz9STnm6nONzaZ8H+y32WdwGxwY6bkCQVNuvTQnKe3De0Ijy7yu+504If6P1n1zfAGGWBpvYIYj1XNQ9+lIAnGvS31BFB9teUxkDdN0Mu3Ug26u2wTbKlJ3uuuuuZ/38/HRqzuZi165d9O2339KGDRto48aNug3lAf369bM7JwDURJGqpXkUYfyPiztFd3DaLcmPi9WEKniE9P/QK8TxbIKsB3gDUf8PkC6E6KinGYzCLgIBlszEH8gt+XZqzniHKOcLasr/lYpLCsg9eDI5ipOxLYITG3ofDwobQyOiptK42FPEwvZ8KXJl6mMWi/BhEZNoQOhomS0Dzypaag0On0BOJjXIxSK8aCnRkVuIMsXfqvA35YIAvIcTxTwszow9k+7ZAogAZn9O1Ki2fkJbHHiy4aQw4O2335ZdVqZPmy4W6KkyFRegNc3B3K0y+ogFrLOTq7zdlKxZs4bWr19P48aNo1NPPZWcnOxc4JSxafZnb6LVR3/VGZtYvCG7yFjl/9zcXPrwww/p0UcfJXf39iNUTuI4LarKoYwSpbMIWpChy4CXWzdK4sxAnjAeFu16RxoScI6gDStS9/sEDZXrlWOF+6Th8K+4vq1J+pW2pa2QgletGRJw3g4KHSvbKc4cMJdm9rtIiskGeUWq5/fJ8vw+VJznq8UaCWnDAN/NgJDRFODZDdVvEwEnzcqjP1FWqVLK6OLoSucNv6mF48LSoEwlyDtCtuFFWReM/kO522XrXLSxRPac5jhnWgelKqvF/puUv1e9hejCEbfJDGRN7BFGLAIP/YKH24RNAocdWhpqmcboMHb52AdofNypcv2EAJTWhhTnvOSC/dKRh5JLtH82FbB31h5brCtzwjoOx7jRZH+iFzp2iyCKfVIpAzAlTuL4cA4Wa78l4iBXHZwQBQw6V9zXyXaFBuDa0dBUJwUmQWVdKY2Knq7rBGONVFdXU1VVlWUyAAoKCuiHH36gjIwM2RHg8OHDlJmZKW+fOnWqXZYA4MDEwhtgB4HhZPfGf30BUdkGdSI+q1TxNFFdZdBscRVUxTZQw1O0TH8Q9zjNVJy2lIJz7iTvhp3k7VRAXk6F5NO0n4KL/0vlR+dbbeTHGOAE6BcyUi7e0MYSXnRzXRw9XL2FsTpcvhbaLoX7xhm9ODea8m1EiTeLfXWz4nk2FNfzGq4Y3laB+NyGdXDVh8R7PdGzDOctdFRQ07xPGDjYH7U/T0FFJm1M+ZO+2fqqvEiZGjiPQXl5uU1nuzD2D6JUfx38Rhf9R4T6vGE36lKrTQ2ypXC+1FrH4XWtrY0bjIEfdr5D+7O3yGwhBCxwzkBLsXkr/kMv/X0jfbj+CVp19GdZ0lhWU9zi/cMwVa4PI2juqDvpqTO/pOsnPUUTE86Udf1KBoT+WgEjNSFoqHTwIkNC013A9RHOBXNEJztLhfgOtLUbiA7oR34ewnDoYfC9+aiRRpzfZdaGMFyRkYHyizqUiTFtAuN0a+rfuv13YNhYKbB4zpDryduw00La39LBZe3ACfT7vs/EMVkk5wiSnDf0RhobM1Ndq42ny8c9SJMTztKVHsNRsOroL9JpUGfCKDXOraXVyvsAhoLEHYOAjDDKNTyHKtnDJkccNCEXEgWLTTsnoRQgd4EYdG99jvOZlkUGx+YWsZ/ZAhaxvPPz82ngwIH0xhtv0LnnnkuzZ8+mefPm0YgRI2T0yB4XjhuT/9SdaNBfGIaM3VOwWFzJ1QMJvTe9x4jjzEQRQWQAhMxVJ4KiP4garSNVq0mciOvS3id3B/0JUMPZoZaasj6lxlrrUznutWR9IK5Yisf/BKRToPviMCbD0AGAcoXGE1v7oYyqpKSENiUvlfW3QDul4gfOr0cL9tJhG2tRwzCmAtfilYd/1C3sEf0aGzuLAswsyts3aBj5e+hVog/kbKEyg4VyTwODCOnu8hs67pyB9HKoi8MoN1yjwSEb7d9fRvdRtnXXjDfo9mmvCGPqXOlUkanHBkZ/WwwMHUNR/v3UGVFy4QGZCdDTVNaWtkhnHh1lgjJGE7AjfSWVVCtq7y3+VuIfxKa3p61UbmRaBRkuMM4AHFEz+10o91WUqZw37CadIxCClksPfGUVzqi2wPG48sgiSszdod5CNCRiAo2Pg+6I/tiDU+CCEbfSrAEX6z4fnG2bkv+in/d8oPs+uguOlyo12xmvE21wXHdIdZIwxPeoE/HevUeIJzFXBqYwefvMI/JS27QiEyztv8q6rxtAfDnaXy96CAcAsiKsHYs4ABoaGsjX11dcdB3I39+fcnJy5HjUqFGUkpIi2wHaE/A0GooMhfnEyN7q9o24FMEol5ckAZT/TZ2iH3iOOD+o5QS1GUQlq5RxT9NcT251bRtXfo5HyYnYO281lK5TB60ALQB0mrAWZBaNmrp/vFDOcRzM3aaOTgTRofwKfVSLYXoTMGR3ZqySi1/g4eJFE+POMLsorxfEAONOV2fifQgDLr1Eq3XteQ60c87QgLMEWQyBnmE0QxhND8yaT3dOf5VmD7tR9sEO9orsUpYWDIWzh1yr+120Ld1jBS3uULJRWVcuxxAuHBLejTbGJgTlXG2B9PaMkvZFYnszyMjdlqammAvQ9tPQ+YTyRsOU9X3ZG2UWTE/vi22Bvv4bDIKMcLyd3H+uLAE4Hhy7pw+6gs4ffovufAeNjy2py+nbbW/IzMHuYtjtzNctQKd9YhQlq+UaWoK1DtY8XTifGA1aLMc+Kl5LLZlpKCI6eo+yvuoi7uJ6giwo7VyGMoD2jldrwSIOABj/2dnZMk01NjaWDhw4QEuWLKHVq1eTj4+PdAbYE/Dya+lY8IQjpdn+1f/zxF5vYJx49herrE72Ae0IzyFEbpHqRJD7hfjPGpxHDmJh2fbft7kZWRD2tY/bNJpB3RryBG5FfyuXAHHBilAnApS+tEH75xhxJjLnRZVhrJgd6atapHWf1Pf8zvep7iKT4s7QLYiRtgvBO2sR5nRp55yBtQuiWmcI4+HmKc/TY6d/KqOJ6JqAeniUOHSXuMCBUk8GwJhBGUBVrWJ89xT7cxANVAyrSL++nTNmzEhHa0g4lyByybQETj8cc+haoTEh7lTycdOn/UPk+OT+F+nqtuFQ+Sfxe8o3OGdYC/g8UPUvrVaySnFdh+YGSkTaAs62qX3OoQtH3qbbn5FFsD9nE/20a74s/+kOsuOQCspltLKnDkEEvni58hM4eirix2ZFrO9Q9w89JY3KPcKe+Fr/PrrAiMhpOgcMvts9meup0coFmC2yItRSVFH7HxUVJcsAFixYQElJSXT++efblQYA0oag0KqlD8G5Ae+i3VObStRQoE4EgbPFfyb+u7rHis2gt2jZJiUToKdxcKZat7bbSJU09acGal8wirEgPu20+HMXRoGzFYm3QAjHVa/s317WC8S12gK1tqHebfdAZhh7pbS6QKbLatGyMJ9Yi7adQ/YfxP809mdvltFua0DrL98aEA09deBldMbgK6l/yEizBDGgITAm5mRdejKikeuSf5fjnkCu32QbLwU4KIw2ZswMSibaAyVe7615WCdeyChU1VdI8U8Y9SDIK5ymJJwjx4bEBQySGS4acKisSVosxfOsiXXHfpNCnRpDwsYbdT6DuCGynq6d8Lhun4ahujtzHX2x+SXZBaSrpBQeVEdwAATpukZ1CFowVyN7QM208B5F5GaBdQpKlPt/IE5AIcocOlDpr3TLnkCmt6ETBuKc5aooorViEcsbbQAff/xxGjJkiDT2Z82aJTsCvP766zoRKXsBF7DMEn2LuvigITJFzu6p3CcOZnVRg7r/4POVsSlB+n/oJWKg7rYN4uAq1UQHew5Hh2YKD249StBIbuQccxs5u1qLsFxvRywCoDLbWpQfgpXh14mLgnnrgjuFkzg/uhvoh1TtF8eZgaPNgEnxZ1Kf4GFifzzxs8X495XKxgzTm4BBB6EsfUq3C50y4GKLR3XHRM/QLYoh3rZWGBY9DVr6ITMCZ4vjzxhIZR0cNpaGhE8Us1bOlSbDgQaJ1wnwUBfigm2p/+qim5YGegiaojr2ldiAgTrnRE8zLmYWDQ2foEszNgR/IWSVpJccpflrHqJVR37SicP1dlBWojlF8N3N7DenVacOIulweMHZBWAcoysGMnqtBZSnLD+0UOfMQBYDHHTGdoDAvoxAwQ2TniZ/VdgSjtG04sO0cPubslSis5TVFFJFnWLoImsIpUIuTkY6C+tzxAlR7RoGguDIMOf5xgDXUKK+85R1H6jNJDpyh7hodK12H/sPulZpxyf0TDJLjsmxtWIRBwA4evQovfDCC/T888+32H766Se70gBAna3W2gbM6HuBOrJnmolK4JHUvHhjhJFlJtHDkIsV7x1Ab/RS8brNPdwHN/dbciz8RZ20pMkphDxjryYHO+x0YZNkvkuULk762r4KcMKG53nQAqLIu8TcilrZ4b2gM4HW+g/RiPLWa8ugQnvVuIdoYtyZulRG7VKKHsd13C+a6WUkFx1osYCHGC9quo0RqTMlEBoL8dYHAnZkrG4hNGdpoP7/06735CIVZ0JsWko/DIPZQ2+gS8bcKyP05gYiiZMS9Om4iLwmFewR78ngHG0h0FYPhh+AUWVN4s1oJXzpmPtkG16t77ivewCNjJpGnq76QBr+tnB6fbz+KVnLrule9EbgbFt2CCrvCsj+gWJ7e5w99DqDUoBG+m3vJ7o2gT0Jyof+SfyOKmv1GkXoYmCoZWAsA+EEmPxMi7abcH59uvFZXRthY8koSdI5JGD8BnsjY9HI82v5dn3gEIa4VOi3IMHCPvMzEPks/kcpBejiuSc+cBCF+igZDDiPwNHbE+cxY7GIVYLeuR9//LHsPVhXV9dig0BgR+Bx33zzDT399NP02GOP0f/+9z+qrFS8NHAepKWl0VNPPSXvf/LJJykxMVF3Erc0OOFq6f+4kLZXl2M3NIvPW7JcnQj8Z5nPiHIWF75gg3Sn0lVEDT0o2gZl9pTHxY6otJYqqg2ixJJB4pBXToAOjaVUlqdXamV6CnE+KPxD/K2eVRxHAOn1w34jml5DNGYbUchFYhXcc72e20SK4mhRKHGhRb1aG6DjyMWj76anz/xaRou0syDUz1HvZ+qLEbK7QE1NTY+dcxmmNXAd3pyyTKd0jcXp6YMul8J8lgYZB8MiJ+scD1Ca1/pGWxq0//p972dyoa+dD+LEwvX5s7+jeRcuoafO/IpmDpgjhcUsg4NUZPd1V7olIJINgbMGCzssEflPLtyvzkgagcY5AMR3iHayaa8Q7Z6pbCnPKOrmJj7fopwEYm7PnPWN/Fs9c9YCmdL9yKkf0Ahh2GptFWGQIQX5y80v0U+735cdHazZEDEH+LwQuiuvUaPTDg40LGKiznnSFnEBA2lMtPgbqsdqQWUObUxZqlvX9wxI1V8r68q1vyOy/WYNuKTVjJCOQLQ6xr+/1PZQtFCUz1okPut329+kYwX7dK/TEcga0JxMjo5OFO4TK8dGITWN1NdBEMbSLZidfIgSXhJrQVWkHcHElKeIdog11+5TiFJfUDMUjPsu3Fy8aEDIaN15HuXg+RWZcmyNWMQBkJeXRxERETLi/+KLL7bYLr300g41ACAeOGHCBHruueekkQ+nwZo1a+SCE86Fzz//nG6//Xb5/FdccQUtXrxY5yCwJLiwIqVOA+I2UIe0e8o2ioNE9ZDCi+c3XZxPzBhFDb1CPL9qEFUlkuzl2RM0VSktROqU1jxgScr59MmBO8S+qezTTlRJntV69Wmmh6g8SJR0n1I2ohH3NFHgmWJfclH3V+WkbXX4jNbv79iPKnaLn20vRrDQQeQOkQyIdQFED9Yd+51q6k0rEqV1d6moqGAHAGNVJObtaFErizp8JaW962Bfx3rFmMDF8UyOP0u3HoCRi977lu7djtddfmiBVDjXgAFw5biHpJMCdcIwKCydIeHk6EIz+l2ge92UooMWb1uKThGGiuhDhLFolO4BHLL7LyJKfkw8yWplS32eaO/ZYm1k+hJFuQ+Kv5HubyU2H2HUXjn+Ybp6wiMUE9BffST+3g204dgS+mj9k7T6yM/y799bQKR8W9oKXQ0/SnDQJg/fX3vg+zxryDUUFzhAzrF2Q1vvo52MjJsSqOwjq0MzyuHEuGD4Ld3O0InwjadrJjxGfYKGqLcIm7wql/5v8wuyRagW2W8LvB+UV+gzAJwoRGYAGEGTOPcVG4gaw27QlPktic94ooSX9WsslFiWbxPH8QpxIhJrxL3nip2p7e5LhqDt4sCw0QbdGJple2ZrxSIOACj9I1LflYsmQJRpwIAB8sDFeNCgQVRVVSUXnMnJyZSQkCAdDCAuLk6+TmpqqpxbkkO526nSoBdmgjioLJFC1+MU/KwOBC7Bplf/Px7PwURu0coYJ/eczzBQ5pYE+gP534mBcvJLLB5M3x+9kpKrxlNenfIdOIj7qnKWU0Nd91utMF0EtV0HLyeqPqrMYexH30cUhXR/0wtbmRxkvaAMQKM2nahRr2gcHh5OhYWFJ5RSQa17asJs3aI6veiw7CXNMPYOUn//3P+FdHwBlMdM73d+t+u5XVxcyNPTUwY1OgvUsZGurXE4b7uFxQCb6WDOVlp37A/dgh3tENED3bA8oacYiuishxIBRLR12cGvxU/LCbBBBM3QATAsvB2xWA0YMelvCoOhlT7i1YfFfW8ogQILAAN3WMQUunXKi1IPRnM2wUjLK08XBuTn9OmGp+W4NwQk0Covq1Rfgz054WyjjVN8dxcMv5XcnRUHOrKIftz9nm59b0lwLvv70EKdpgOu52NjZ3Up9b81UBZx3aQnpTaAtlbAcfDrno9pb9YGnQOlNRD0LDPQ64AAoNEtz1G+q7XeQ+AQpcO6TEcLEzRbnAzF99mab6hyrziOXxcHknHOMwR+vQ06TMAR3RP7jTE4JCYmNqM1n7u7aVXKS0tL6Z9//pHGOCL4mzdvpr59+1JYWEuBLbz2pEmTOvTKaSDV9O2336YpU6bQ1KlT6ffff5ceeXQWALW1tTR//nyZMTB9+nR5mzEUFLQurGUszcLQW5z4Ae3P3Sjn7s5edM2Ip8QJRzVU7RTH5iryP3YGOdYckvN699FUmvCruMOMqdRN1eSTdgO5Vf6jzJ18qKT/Jmpw0tczmRuXxkzyTZ1LDqpRidT/Z7b8lw4VD6Ex/bzohhG/08CGp+V9dU3uVBC7hFz9lHZHjOVwbC4nv+z7yKkYytLKoqfaYwZVxn6sGNY2gkfO8+RV+K4cN7nGUGn8Ymp0UWrNbrzxRukYffPNN8nVtaXDsagqh77d+yqV1ipZKl6ufnTd6GfI3800x8r3339Pd999N51xxhn0ySefkJubKqjDMD1GM+3I+ZeWH/1Gl7Y7KGgCnTfoVuquovuRI0fotNNOo2XLltHAgQPVW40nveQwfbfvNXFNUCL/U+Jm08lxl8mxuUmvOEi/7H9Pp0zt5uRBs+IupzHRs+S8p0F0evHBD+hQoaLZgBr8uUPvpXg/y5RRrkz5njakKR0IfFwD6bbxr3WoZu7YWEL+KWeJ9Y/qXD4e5wAq6reZmpyMNIpMBAx8lJhszPiDMiuOSCeABoy0SbFn0bDgaeTu5K3eal/g839/4HVKKhTGm8DbNYCuG/UM+bkrwnfGgP3xr8Nf0J68NfL7Q2bAVHG8To+ZIyPdlmJ/wXpakviZzpkZ4dWXLh/xkHRqmhJokvxzdCEdLtFrDCGSfWq/y2h48IxWs2HK64ppoVhf5Fcq6vnDQqbS+YNvl+OO8M15gFwLv5LjJqdgKo1bRI0ew+Tc0jjVp4vj+DxyqGujC4BLCBX230HNDsbZyauO/UjrM4QdJHBz9qRLhz1AMb6dv160R0BAADk5dW0/LCoqkjav2RwAmZmZMmUf9fvtMXHiRLrllluM+iCI+OPCu2rVKlkKgEXvokWL5Hs/7zylLryrDgBc2LtDZX0p/Zb8LhXXKv00I7z60AV97tV51OwV9/q9FFl4Azk1KZ68Uq8rKM/vWTk2JwGVX1BQ6Wvi220Qp2YnyvN/ico8L1LvNS8OVE8hJeJiUvWTmMlLA/2UdBl9euA2amx2ooum+NApA7IpIu8K8nFWvLZ7qi4lj34vyDFjKZooqOxtCqj4WPyFFC92g3MkZQR/R/WO4XJuK3jVrhHH2U1y3OzgLD7D91TjomQF3HPPPfIcCJHV4x0A2D835iymXfkr1D3VgUaIi/mUiAvFqPsJYL/88ovUZUFnF2iznPj6DGNZahoraUnKB5RbpWQBIk36kn6PUKB796PcaF08Z84c+vHHH6lfv85H4Gobq2lp6keUVal0CnJxdKOrBj1LHmY2xOAAXJL6IZXUKpkLMGAmhJ1No4JPld+PtVBQnUE/Jr2hizoODphMJ0VdQk4WiAz+cOQVKqhR6nUHBUykmdFXiDNk+9+NU1MRxeWdI3621bXAgY6Fb6RGx55xNtc31dCBok20Le9Pue9p4G8e4hFDU8PnUJhXvLwu2BPHynbT8rTPdZkuw4NOoqkRF3XacK9qKBNru3nC0FXWce5OXnRBwt0U6GGZjBnYEz+L19f+dggsnp/wHwpyN09gsb6pljbk/CL2Gb14JAz/CaHniHXDzBO+v6LabFp87B2qbqiQ85lRl9OQwPZFFoFjcyVFF1xGbvWJcl7nMoDSQn4RK5Seych0bUyhmPy55NjUVqTegZIidlOTkQ6AWnEN+vLQk7IEB4wLPZPGi/OtKY+z+Ph4mZHWFczuAGgLLU21K73/9+/fL+v7r7/+epnyD4fA8uXLqby8nObOnSsfgwyBd955h2bOnCmdAJYC9UGfbHia6hoVMbjLxt5PE+NOl2O7JusD8eHvEXaGmh4zYrmwzk9Txuak6jDRjrFEjcqJR+oCDPpCHKcWOIGUrCQ6cLE4WyoX/eKm/nTHP6+LxUMwuTo70iu3DqWBUeKktnsueVf/LR9T3eRLjWMPkbevUqrCmBnUyGd/IvbNu8RYTWFDO70hPxH5iP3G1qjLItoyWOzv6gWq/3tEkXfI4SWXXCLTkj/66KNWI/DltcX0zqr7peI3gDjp7dNeoVCf7i8ivvzyS5mBgAyshQsXWuw6wjBtsebor/TLng/lGAsuCP+dOeQaOe8uBw8elOuKTZs20dChXYlMizXLoW9p2cEF0jhB5iNqeU8y6D9uapBCvGDb6zKdV2NU1HSpKK9phFgTn216jvZlKZmUEAb8z0mvGV9X3EUQ/Xxx2fXS8YBI7xVjH6RxsSeLezpYsON8vOdMRQepNTwGEI3ZLKwofUqwpYHjN734MP2T+D0dyt2miyQDiAbO7H8RTYw/U7Zvswfw+bAW10Q2ESm/ecpzXRbkxnGD4wfHEUA73RsmPyvLZ8yJdtziWMDfEE6bUwZcKtv+mbM1ZVVdOf118GupHdGorp3w2rMGXEyz+l9MHq56ZyU6B7y/9hHduez+me9QtIEGRZtAx2ivOG7qcpQ5SjL7vqmMewKIeO4RdkulXgS0BV4jxHG8RXwRxmWQwTb9eusrtDNjtZzj/HX/ye9azflWcwBY1PUL43/Lli20cePGE+pVO+LQoUP09ddf04UXXihrXgF2uNDQUHlRrq9XDFCIUcEJ0KdPHzm3FIm5O3TGP044Q7spNmQTwOiHAI5m/LuEKEIelsBTnGQM23fgfbTRH92k4LNCTE41/tGScFnxs9L4BwG+LhTk60qubr5U6T6Tmkg5Ubs7VlBpqoFWAmNeysXJGgIumvHvKAzT+BeJvEcrc1sD7x81aholEBs1TvfCxy1AGkBapK+kuoD+OQztCoaxL/IqMujvxIXqjCjYO1IaN9aDgzAsTyVnVRsIC8X9OVt0xoWpaWyqpx92vk37sjeptxD1DxlFc0f9xyqNf3DKgEt0pRroMb7yCDLtzAvEIrWsA09h2CmaCEZE6xyFMYTuMa0GHsTvy7bFPZtmDydYbMBAumrcw3TN+Edb1Cdjzfp34vfCiHtU6sNoEXNbJqssWfbL1+gXMkJ2uegqg8LGyQ4eGkeF0bvy8CJ57JoTOGuwwfgHqNU/uf8csxr/AGKg5w2/mc4Zer0u7R/7xYrDP9Jv+z7T2TkA37O2z2C/CvAy0okEfQzD9XqIEsDtMWC7BJ4tDpZWMkSQfRR5qzjWjQ8uwjZFVw4tYwJtJA/n9ZBYeTtYPPcLngcIVnUG/M6nn35KQ4YMkY6DAwcO0NGjR6W2AMQBvby8ZEoeMgSWLFlCkydPpsBAy6Vcoc5wV+YadUY0OHyc1V5cTUpjpbhCG4jfBJwq9ihL1QCLi2sYojrqRbr6CFFNijI2FzD+k58gqlDbsImDuzH0Fvr3SF9lLoDxH+CjnChcwi+iRlK8xBADDKhbSg315lnoMQZgXzh0nf4Cg30y5mGxv1wl/hAWP+WZBmhqeBosYsrEgl5zbhgBHJL9QkaqM6Ktqf/QMbGQMRXmXgwxTEdAMA5K55rgEhZhY2NOJn9PsbizIhBpxfvSyCxJkgJ0pgYG7eqjvyitw9RFOhwiF468rUdaIRpLqHeMMNj09bI70leY5fvRwPe0J2u9OiMpYhbkZWSmHq4n3hNkIKBV6jKVdYMVgHruYcIoeWDWuzQudpZO4A77Br7fb7fPo0U735UtY23ZEbA55S+qrlcyQyHCPbNf51P/DcFzIPKNzDmNLWl/txAYNDXFVblShE/L1oBRjqxiw+i7OYHhD9HUUwdeKrU4AI6TTSlL6dttb+gECQ2/AxwzzkY5J8S+Jdcvqii8a6Q4hno4KxNGfswjYo14tfiDox2pgfPPU5yLgueIQefWjhBp1FpOwomzMeVP+R1aEzaxGkZaKdL+R40aJY1+bFoGAYx/tABEOh5uh6DgySef3KUSg66CNBgtvRYnmkGhY03npUNKSsb/iI4JAyb3G6IGS6oGdwDU1asM2mPIg8QIr7mp8J8hdg615yj68Od+rYzNBaLK2QYdB9yiKd31FirQC7JT30gv8nBTLjaBoYMoswn9ZBUay3ZRY7XaLpExDzVpwvgXJ3E4AQAu/JG3E8U+psxtFTgxPNGWSD2voROA7DNtHO4uHrINmdYnGvx1cIGuR3pXgRANgOirOZ0AStu0zfTH/s9lhLcnWzLZKkhz3iQWx7/v+5TWH/tDRiXMBXpvbxeGG15rTdKvsle0uUD/djjgf949n3ZlKO2BQbB3FE1JOEdckSx4TTKS6X3P13UIgsMCDjlTsztznUz71lq/weC7ZPQ9FGFUb/uew1MYOWOiT9atoeoaamlt0mKdE8PUFFbmimNB72BAazQvN1911hFiX6vYLi7uaikiQKmZRNyX952yWRH+HiGy/OOGSU9TjIGSPAJZMPA+XPc4rTryk8weKanOly0jcRyvS/pNdhCwZnCO256m73QzMmp6t6L/GmiVee6wG3WOhNLqQvrzwJdmcZQgG+jHXe/J7x6gtdwpAy6maBOp/hsLnACnDbqCLh59F3m56o8HZMt8uflleQ1JzBP7vkqod7Q4Zo2IkuM7KzY43wWepazTehoY/gM+VsqY/fXrdqovEpui7dYZgrzCKTZAaSUJMkqSKKfM8t3p2sNsVjIuwojcwyg3BAtGbdFoLKhvhYE/YsQI3YbIvyYcCDFA7XYo8zo7m8j4NgJ4drCo0vB285MHarcXHfCOwaDdNU0Y/w8Spc8jSrxOHH0nixXDPvVBPUyxOFBgeAO0//OyjFqvDmc/Ih+DUou878X7MVOEHarNqf8Vloji+ZQGWZ95dKQgkOrq9ReBkX1bRla8+/xHXCSU/dTHMZPKc/WRBsbE4G+P/stlioq0xE8cP7GPi7+Xrdemi/MJ2l8afg61xzQinR0b3w40PHIKxRhckFKLD1FqkdK9o6tomgPo9mIuB0BFbQl9t/0t+nzT87Ti8CJaeuBr+kAsUn8SiyS0IWI6JrXooPjOHqNFO9+RKdU/736f3lv7sEwxNTW5ZWn02aZnZKQIr7V4z8c0f81D0iFg6n0EC/Gvt7wit43Jf1GVGvnD9ffswdcY35LKwiALoG+wvrUnIoqovTUFWJMgKIHUf83BBzX7S8bcLdOh5bnEyhkdPUMXccXnOZy/W2qZmIPMkqPSiaQxOHyi3H+MAtec0jXKeg24xYonEAa/1mEG6wYEb6BZZEXAuOsfOoruPOl1mjVgrly3asDw/GP//9GbK+4Sx+3D9MOOt+VxDF2N+eKcsd+gnMSaQHR16YGvqK5RuSYgcj0+9lSTBeNGRE2jUdEn6fYNtNTcmLzE5Oe0fVkbdPoFINw3jibEnaEr4bMkeM0x0TPp/OE3t9hHkgv3yWtIabW6Hha4Orkad9wgcIjWehLxmQJOEackK3AAAJTyoB1h3LP691QnjH+0LFS7SBkLnEVoxwlNEVBVVya+t/3yfGYtmG2PQp/+7777Tv4sKSmhFStWyIUqVP/Rvs+SEXpzUiYOgBSxuNJAGoxJBGuQIgPDv6FEXFzgRBE7H35CPAMRzto22lVYkvwf1IHAvS+Ri+Xa8EkcPRRPnYOqPA7jvGCxMjY1GfOIipeqE3GSC7+RmgLPo6MZlVTfqJwYnBwdaGS/lg4A//AxVNys90DXps4X/1vPCcBukOUZTwnr40tMlNt8xhMN/D+xX1pXCnCX8Rwi9nkDB0DpOvnD399fCqF2pKuChdBFI2+X6YQAxjMWTA0GolDWBhZzi/d+QjsyUJ/aKBdbiAQq6Yh/ScPJmi6o1gjSexcIYzy/IlNGrPAd4ie0IL7e+iqll3SvA44hpeI5v9n2GqUWJbZ4LRi3cNhobblMASLn325/gw7kbFFey2A/wFoDm7WCdOwhwtDUjBN8P1tSl8txdymqzKWfd71PNfV6o3Za33NpeMQU4xboVgBKKA2FG3PLUulAtr49manAfpNZmqRLtXZ2dKXBYZ1IR0Yfc/U8LAm7UhgQo8X64HqxE6prXOgFpQqDAiWTVgaMZNR63zj5WRopDFwtwo1zbFZZijx3GB7H5TXF8phLK1bU260J1KPjXKABwznGGEE6I4HTZFZ/OEsUDQWcb5Bhk2PC7CZoXiw79K1uf0TWzpxRd7Ywvi0NDNjxcafRVeMf0dk2ONNifzBka9q/dDDXiGM071vxn3quRtQdKfbWdl7ym6KsHyXic2Z9KH50fp0EvRVkRgB8XwdzWopw9jRm6wKABel7771HV199NVVW/j97ZwEfxfn08Ym7u5IEQiAQ3LVu1KhTF6qUustbl3/dhbobVahAW9oiRYp7IO7uru/8nt2924S75JKcJvft55rbS0judvd5npl5Zn5TTytXrhRp/N0df7QxwA6/rbK/aDN9vOUpapZ3olBfN2/4meL5gDh0NVHhu/JBN+D4jv6MKNh0ysG9gnr7reN4UZN3LYQK/yfaRc9cIJK46ygpTQeEnE2UjMCEEd8HFH73nsF/Q0rJIvd4opSfqcFxJD368UHalir1VR49zIdeualrr/+OjnZqOngXeZa+yEdYMhypOGEjhceYr0PFoAcLUeGbROl38gmXM0BQVzb2B9UkPgjAZ9vCiyXS/4HvDKLxf9LNt95LGRkZ9PXXX4tsqJ7AIvTD7rdoffoKcTfCIThv0s00I+5E/m7fF2G0ZV2wYIHQXcFzY8/lcFqxc13VUKKYDF1Auu6dx74hjBQ7uvnr8HJasec9cb114cbOqLF2yXB/Nbc26v9bTvy3nIzzt+CUiJ1bBIXk19QkBCXT0vnGVZYeeBcALUinRmaE0pcfQm3Xz31KU5vdH5pa6+m9TQ9TWimyBNG73EHof1w2/X7hwNgSdc3V9Nq6O0VGCQjzjaU7jnndqJ8DQVB0HVAEuqCTcsOcpw0PHsFGg60GkBU4/i+el2dKJQE72IlQdjrxvdFfWNZm6wWcC2TpILUdwTWML33Mij+Zzp14s3xkeRCwEN01Dn4m3jeu38VT7qZJMapUbiOAmQblESv2vi/+JtZP7PKeNeGGAd+XKMH4eMuTtFvu1oE17ZTky0T6v3Wsb520MfNX+m7Xm6I8RNfdgQyjJXOfkY90AFtt51xN9qJQ1x+/RgoEWBtF7xOlYmwj0MHzwZjvefyyH9BH/kz9SmTUAIi/3nvcMgr0smwbapN3AYAhOGzYMNEj+uGHH6atW7fSkiVLRL2++vHee+8dUSZgK8DYySzfz86/lAaPqP64yDni+YCp2y4/0QHSylqlfr4WAyrknYoaKA8OCABaYpLyZCMMqdEKdbzgGjM7ooMNzNxn+XyrFEshKOc5ihpb2im/VJuCPCP5yHRTR0cnavA4ilpVYoCdhR/2uLja6SNVvIDkPMnXSnb+ESBLeIqd/ynS8WABn8tvtnzA4J5skYNSBoKUPqiid9/FqGzo2+8xF9jFxO6ovtFSXJuj93t2JCDUpM8hBwheN7TUGeWB69Xj32o33t9CejvmUX1/raDaxKKwAyTUJ6ZLtyAEuwoH8J4RDEGadrri/PN/I4LH0wWTbrU55x8gU2lC1DxN6jMCAcbKklBoaqvvohgvsiQMjYPCmSmSDHsBWv5hcwBA+X/kW9rsM5RKHl5C1KDNFrU2YL/OjD+Fbpz7LEX5aYWNdQGhQGsCQbStOX9q7Kpofv/IaDA2GFPzRyyk5DDJtsDsszX3T9qjEpHsDwgm/JfzOx1QlWRBn2HasOOtxPkHPDB4cOAz65tzC6sz5Wd6gDaTos8EIGzsYj7B9j6BQJ6bIgbKnzj/JWkc95GksMmarEtkW0I7wVow2Z2F+vyzzjqLXnjhBbrvvvto0qRJ9OKLL9JLL72kebz88st02WWXaWr5bQ1EwaQaSmk4QPxPUX0cMG5x8hMdoE7FSbqhLAN/XpQoyOJCwvE3R+9/XeBvh10mHzDYHTVmN4DS5UTlGLDylIcMg/Ar+YkDVdW1UkmVNCE4OjrQ5CTd9aZ+UcdQp7NWQdavdT011lk4gDNYEIr/l/J1lwXNkMKY8D+2ri/CgfTaYMJPLU5T3q9AYKRvXJe2RhBOggo2jBBrw8XZTexQ67M4jDbfDmL8PUKF4aoPY44Szc6pnutlkhGp52/5eVjhrlI3jk06X5N9AeXyfUWbj0itNZQduf/Qtty/+HRIJwRCdtau+N8TcPxTImaSu6rfOpw8Y7ZMzCw/QIr2AkQZ44OwmWDgXVq/ix9yRyAADSR1uRmyz0LP5yeymY1e4xn3agPVVgoyLcZGzOhxzkBrWWvi38xfNELccJiPGXme0bKauoMyiRNGX6wJoiOle8Xe96iioe9CcQq4B/86tLxLejhEB61tffNiRxaihP2ec+vYX1ILZgadyv8zyaowcBDQ854gHzAov4bgZx9BWbhSBgBQKmGqtq99xaShJQhEBQcHU2RkpGjhh5796kdISAj5+hqqtmp9lNTmUYEc8cJiNS5qNn810s2M/rHY8dOFM58zdU9wc9NaKae2ybOAVwpfbO0NbnbQQ1QjusMDq/xnfmtGcGbQgQELttLGB2nlcY/xdZE0B7amVlJHh3QOwgLcRAtAXbi4elGO4yXyEZFTSxZ11Ku6J9jpHy3s/B66hr8WyS/w2Au5gCj8cn5qm0HFXoFgjjJtQx9ElAPoWY31AAPpjLGLKdBT0uxAPT1UtmuarKjDiIyPq79QrdY3rWKH0Jprva0B7DLra0uLtk2jw6cJgUhjPMaEzxCK0bouCQzypLApOv9dvx7sHPq5B+n8WzDSkeli7SAVdGToRPkIDu4fmhZmhoJdT9Q+Y/cfacQANcOLJt0mSmRsmSj/4TQuUpv1hAwJY9af71K1b4Ywoy/fTwYjRJCVDECek4PO6LruYKMGrcW8VBmKVX/KCuh9m7PNzeiwqaIbgz6gX2Et1DZV0JbsVfKRVBamFtg0BdF8X06JOVoTJKlqLKe1ad9rxl9fwK7wD3veppK6fHEMX+K4pPO6tO21FiJ9E4Q4p945d1gPc66iYaaMGegZ+cOesVIwlqNu469yIKm9Whq7+Bx9wMPFi9e9SXzOJLsN8zsEJK0Bk2kAlJSU0FtvvUWtrT33QE1JSaFzzjnHJkUBoY66MUsShsOguH7O0xTqYyRHGKnnh64nqbVdt8UC9WSJb0hCM5aInmHXdQcvykpNfMJzvNDdLj23BFDghTCi0m7HLYZoehqfGt0OuUG04/xfxb/zKz7A+efzHPcwUez9/FRa5G99fQ/tzZB6Tk8bFUAPXJqkaQHYneaGMurcNIzcnfj3MvkeN1PklOfJwXGQOqrm4MCFkhClMiEjZWvsCrLKejJjASGa/0YRNcmpdjF30M0vNVJGZrZBGgBqtmStpq93vqIxWtAb+qIpd4nnhmJqDQAY/Mv+fUCIy+kymVEfuWDslRpDzM6RYEd4Q/oKNjKXdTFQ4ZAfN/J8OmH0hcJ4Mwb4W7vz19NXvDaqHVkYtbMTTqXTxy4WdZDGoZPSS/fQR1ue1NTRA9wLSP89f9ItXXaPjYExNQAUduT9Q59vfZba5Gtz9vgbaM7w08VzQ8ipSKX3Nz8qOiIAFyc3IRw2LfY4jdFpy0D/4+k/rtXsmiEtGtd2oPcsSkieXH2l0BoAyeFT6YoZ/2dYuQQE/Q5cIGcHMk6+RDNypc2Z7qB98K5jpH8DYJ9M4tdcLVsH3BMYx1uyVtH3u9/WuVuJa4D2cBBNtCR4n78f/IJWHfhMBLIBsmoWjLnc5GsCyp3QSUUpIUGmGsQUIfzWFzZm/iLq6pV2nWgdt3jWI1aXZSHRSYdLdwndM2XcAAThJ0YfJe4JvRom0Avby/MayodBAI+JcQiGWfHaDd9i5zxJBwwgy2fCeh7nUvaHoSA75X+/X6O5xhBVPG/iTRYrzTK5BgBAan9vD1t0/GHY5Fdn0N4ibTsURI+NmnKIqJOYXGWzF06/Zpe7mSiXnW4jdwJoammnooomyipqoOLK5i7t7bpQt1vr/OM9Bp0iPbcUOFeBJ0lfAXZF1cq8/aGaJ6myH/iJfP6h7BtzJ/8Nyeiormulw7mSgYtoaHSoB7m76jdIXD0CqczlZPmIyL3mO2obYA/2IQvu/8z7pOCM4vx7jWUL7svB7fwDGPTeqp2Bms38v/5lu4xmg1fdE3xPwSbRpqYvhIWFicUfi4mxdS1E+78dLwq1evxmpB5i5yXAQ5tm+3fa9xqRMDu6gSGM1rQ4f4qpBYG8S6beY1TnH+BvoV3W1WzAogVXHP+d0WFT2DC8iU5PudqIzj9woOEh42jpvOdoZvzJFM9/a1TYJDp93NV04ZQ7jO78mwr0KfeTW96B9RkrDU4RhWr4d7vf1Dj/cPins3E5JeYY8XwwgHODe0kBZQ7GGPNZ5Qf4PGs1fOKCxhhukKMvOOwghbBFup1/gLZiUbfyxZHHGeyTtJt42raONGBdYByj9dzl0+8XQnpxgaPJW9ULfkfeWtqaY/y2nn2lnp3QPQX/apx/7LbOTThNvH9Tg6yqcybcKP4mwL2EdrXolGAoKBtYm/6jxjFEGcqxSedZqfMPHESAAzoRED+U5tzJdGbKtXQBAq49CZgiY1HT/o8JtOL0fwX4FFFLtWMXWcEig6dvBHtFiPOkgPbL9c3S5qElcVq6dOnDfn5+Ru+d7+XlRfPmzaOjjjqqxwdKA2wlhRPRxvTS3fT1jld40P5AdU3SrgPe/dRhx/EFNqLoGNKaM++SomYg5HyiiCt5xkCqExv8EABryuA76yztzTkAitjhf/nbdPr6r3z6eSNPSrvLKaOwnsbE+R7p2OY8zgMBQkOM1wSiyOv4TjLuzl+fgbFT9h2fL2XXiRcEnJv+gMDK/rP5HEtGFblFSs4lIvcyWw5UinOECgBnJwc6ZUY4jYjSb3DiHnegNnKqXMEGdwd5OtVQXn0i+Ydp0z/tGAh2/bMe5AEpC7Kg7nLUR3wvIu3PNuaSfoO5simdhPAhaCun3/aMpsrqejr33HNFVxVDQQsoVyc30dcZc1tHRxu1drSIwICh9ZPFxcW0bNkyCgwMpGuuuYZcXY3j4IkWb1ufFf3MAUbPRDZEYZAGe0fR/uItYjcbugUwuJAmrIiF2TmSPw9/LQRrAdLmr5vzlHA8TeEk4loFeIaKNH10l5gce4wIQBgz0KAGte5jImbQdP5bU2KPFc6Kqep/Eeh65513aPHixaKM0RjAaC6qydbsJLbxGBwWmNRrO+Fatj+kMSKtxVhjprPTdkbKNcKRGCzgc2Ge2lO4UThKGPMNrbVizPffduykzVmr5baUkhN7egpqrg0MIFeslgUA+d8i1T/xVZ5Q9VwvjDGvUfxvfmObQtZsac5ib5Vfw46ila5ZOLfB3pEimwZjK5bnCzjbuAZwuBEsRsZrmI/WLjI3EM3bkLlS3BPgtLFXCtE1c+Hj5k81TRWUK8Zup8gqQevakaGTDJrvULZzuETb8/+YkefQbAQw+n1fmweUGEEnQplzsZb0OuciW6bkM+m5E9vKKKe14iwYDdBbK1/BE7PcaawhlX2xa6Rx3Qdwr2zNhd2G+6ROZHqEW6hEq7GxUbToN5vFhB7VKAsoKiqipiYp6lpeXq55bgsg6ozUxgxecGF0wmgG+H9FQ4kmCmkUSr/hRUIWNkOtTNQSdmjPkVp/KSAYUKqkqPef5tYOenl5Om3YU06F5U1UXd9K+WWN9Pt/JfTwhwfF9zV0thBVauutyHscDxD9tWJmA4uposALqv8lapHPX1/A7nLGPexkyTsMmMTDebCjXYmKPZk17IBI593JyYFGxvR+Djq9JlCbo3b30rvmI+F02TEUPt91O4gO36AN9GAhGf4SezVz+WCQO/8C/ozoeqGUt7TXk69btZjMMcf2lckxx/DiLdWoYj7bx0Z2sRH7GveH9o52+ufw93SwRNsJBT2dTxlzmdjVxY5yuI82cyGtbDdlVVivuralQarqzjxtrTNqSxVVYjuWB0EYpPwrBjR2/w8V7xDjQB8QC1t18FM6VLpLfgWq4Yl04uiLhZr7YANzFMRLFQ6X7hb9+/sLdmsL+N8rjiN2XKP8DdVV4nWoBKWZ8nwLG8i9Z9V8oR804jW25eQSLZQYZj/ENop1dl/pDoJ6qKs/bcyVmiwJCNct3/k65Vf1/zoMBGUMKGVNyMIdHwU7wHxgzB4/apH42wrIjkDnlZ7AWrstZw0/tKKd2E0/OvGcwRvIrmAnWgHjxRacf+AWK5WXKvZlYyr7QL9Lz/tAuF8c2zH8uxgIvW7M+s3iGTRmudNaWlro+++/pzvvvJNuu+022r59u/jgy5cvpz//1LbusHb+zfyZyut1O5WHS3aINj5Goa2SqIAXCwWkkIl2GUE8SzyudbghppH3gpQtMAD+3FZCWw9W8nWQXwD8HIcHc2rp752qFniVf/H7k2t/EPn2mSaVJ1galCKEXiAfMChRqNNGVg2mij9fhUr132s8UeS1/Fm10dzG5nbKLGjQnK9gP1eKCe299to7YCTVu2h3/H069lO1KvprpxdwPfefp73/EBiLe0RWWh4Kzr8MBDdV6abeDlkiotufeRTOB3ZNFIcQhjGCnK3tcnaFmYFBviHjJ/o77VvxHGAX6qIpd2qMLDg4qJPGriCAIYq5uT8CTEOB7Xl/adINYbwjFXEw7RAPBqL8EigplNd5mV0F66ipBzFAZCCiJZ4yRoK8wum8SbcILaLBCO7Xo0eew8+keR4ZQvuL/hOGdH/ADpwiugaQ5m5w2ji6DMEOEvC/8Z3DA8uATgv+84Vmi8aWwE5ixu3SpoMNgPOD3V5k9SigBAW72NgFNzfbVaUgWMdQeqQo85sTKPVjPVKEVrEefbvzDR6/+ks8K+qL6LeDn2o2DZGNd1zS+T0KL9o08GnUqfMeCTxmbKSDDwIyEVdLPgaADlPZ92ysaDs2GIKniw/FB47RzDNppbuosKaXtokmxiwBgPz8fNq7dy89++yzIu0f6S14QEQnKyurXztXlgDiF/pMbIgQqUUxBkTFL2yJQ90b8CVCiz1nuSYIO51QllUuHerQcp7gm7H/53DzAf01S+3tnZSWpzJEEPlS/hbS/hGcsBbCLubTokTY+T1DBwAiHoaCAZ1xp8rB5N+F1L5ukcrq+jYqrdYu2lOSAsjJsXfjwdHJmWr9Lud7SPpZp44qcmnY0i/HbciBa5JxF1tuym4Dn8OgBTwxX681qIYKrlF886jqTRsOyU/6B3a+RgRrM1zQ2cTY/bYNo1O0I/ztwKeadkgeLt7CuIIauJrYwCRREqCwK28d5Vap+gvbEUBhenvu33xmpTkGgZ6E4LHiuR3rYlbCAk3acGVDqZwu2hVl53D1wc81YwTXdNHk20UQYTAD5fmEYEl4EYEPzFE9OVk9gdanFQ3SxgkMcnVb1F4p+5bfgFrJnG0yRX+oN5A6jM0cBZQt4iGPT2sHwdfTU64RWViKI4OM2C+3PW/WoDGyZP7L+UMTAIIDjeCEqUp/eiMxdAJNij6an0nnBJ0q/kj9SqdthzG8IeNnKq+T2xbyf5NjjqZRYVPF0aAEGbmKCCZ8F99Z/MWGgtB4vxpfh68phAzRhaoPODk60ejwKZrgO+5dtDW1JGYJANTV1dH48eNFS0B1jaiPj4/NOP8ALZP0zdMYxMqEOCCQGlb8hRRlAs7e7NiihZzyu/krau59MVkAPn/5rxOVqwTr+oiLs/7bAH8VPe4FcKprIK4n/x1kJHhbkTGJiGKgVmhPlEho2vT0Alr9pd+h1TYQ4h83802qnGctFbUtVFatjf7NGmN4JDMm6Qyqapdq5pwc2qgufwV1tEmdAezoob2GKI2vhbp9EtrhjXxHCkINNRCQcouQDxicnwGAnXTsrik7GDBQNmb+JkT4zAmEVX/Z95GoowRIhTw+6YIubdLUzIo/RbScA+2d7fTtztc1/9aOBNSH1ZlpiSHju6Sr2rEeovyGd6n7hzp4dzHAvMo0+mX/R9Qii9dhjJw46iKKDzJORwJrBp91dvwCjZNXXl8knMD+sLdgo8Y5C/QK69Knu0e6txlGJpZPH1riIXsLtc8oXQOw94Sgs+QM2gJwYM6ZsFQTlMV6kVqyg+/LjzVBKVOTXZFKearSA2Q1WTIAhsyq+SPO7DK3bsn5nXKrjgzO7y/cItruKkFZ1IKfknzZ4E39x+esXstf5HsDn9P/GOm5rYDALDZelUBfYxrbo3133rH++ntqy4CxqdzQYjkxQLPccf7+/vTff/9Rfb3WOEPK6o8//kgxMTGiG4AtkBCUQvq0OXzcA4yTftSSR1Sn6hEZdLqULqMGjnf07Xz1VGnn2U/wvy2WD/rGlJH63zfq2xOj5bQk1NSrF6rABfwerMwBE+ngMvW7+KFS6u0JZAuIlosy7nzOo27gAX+kqBrKIpQOCf4+LpQQqV/8rztOTi5U73+5fMR+bNtaamns33UbEiCDAwZSyefyC4wHGx6op1SyYoYaWIx8tb2xjcGwgCSaFIMdDInCmizalT/AThp9AMGGz7c+TyV12s4m80cspHkjztDsinYHwnLq4EBxbQ4dKLaO/rrWAnaiapu1GV5z+9Bezo558XMPFDvcykZCeUMxHWLHSqGupZq+2PacUA5XmDv8DDlzYLA6D12BfoXaWf/r8LddWkAayr4idE+RiGTHsUf1cjXQBtJkoTH+PGfqE//TB2y6yCXyAQNdG2Qe2hCBXqGiswd23gF2MzdkrKCd+VqtEVOyMQvBMWnjBO/hlORLxXNLEuoTQ2eOu0Y+4svaVCVaFKpL08rrC0XPf0X1H5o20O2AkOmgBRuHuMeVoBk2MLz71irRKoD+miZ7hz9L7tPyc8Nx43lmSsyx8hFRaV2BmOcthVlWjejoaJo6dSrde++9tHr1anr11VfphhtuED2jTz5ZtWNr5czmhRaDvHsMAAbqxOj5FOyt2pXrL2htpqSWoNYfreeO+It8HHIuzziLpOcA9dGKKm0fOW5KKAX5HpmOg2DHhBH+NCdF3uFuyiZqVfQG+JtYyKwNtINzla8D6quKPpKe9wQmqNxnSLQpAUjrg9aCSvVfzbZUrcGRGOVN7q59G0ahCWdQc4dUc+3m2EAFe14Vz+3oALst+S/ztZQWTFFrOfx5noiTpOOhit8c/l/3eaH/oIby5FEXC/V2gNrE31O/7LWsSek60NYGRf6+zz0Aabzf7HyVCqu19XDY0Tku6QJy6qEtF+ZdCDBhUQXYfcKuqT0LQMu2XG2rLig1Y5fZjnWCMTg19njNDjfKN/bKyveoWf9863NUWMNrMIOfhTr7yez4WKqXtCVAvXVS2CT+/NLch8DhnoINmt1UQyiqyRKZMQDnEa1FXZ0N1DHChoJGXJjfQxiC+X2chxHQjL6ZnSClnSu/d4g5F0MhvX9zqPlxEDvXF0+9S5RpAcy/X21/iQ4Ube33WmAIKFFDNwIFpM8HelqHoNzYiJmiFAFBPNyTews30ebs3/g7nWJNXZf+kwgCKIyPnC0HsY23llsdrRVdg2bBZ0hjwNZwCSYKgP6FbO83HGT79CfpeR9AS1NlzCCIJbKRLDTuzRIAwGR95pln0n333UcPPvig5nHrrbeSm5sVCMgZCNLzLp/+AKXwoEXEGIMcLVAWTb5VRPH07VQZDFJ5C96QDxikyfSkLpvwlCpFvYMo50miqn/kY8Opb2yj2oYja+UDfVxp6dkJ2jaAVWv5z8hpPO6x/LeN2PbQWLgN65oxgQHaW2ZE3ktElaqa58jreZJaKB90BR0RdqdrU3ag/u/aQwmFLjrd4qnDI1k+Iopq/4oaG8ybbm0ToG3SoavZEpbPN9ImR75rnYEnc+M3jydWleEvSl0Gtoh4uvnRLJFiK4336sYy+mXfhz0acwEBUhZGdXV1v42+31O/oH2FmzWLIObZ8ybeZJBSfYRvnBBPUkA96q78dfLR0AYCWZoWcfzfpOj5PQZU7FgetDAcGardHTtUslME4bCTeEjVFQN2x5njrtXswA4ljkk8V1v609EmVNf7ogWAuUapHXfh8RDjP5KfGeiAlS7naVbuzuDFa7jfLOl5X8EmRex9bIHL9i9+JzYhBijobG6Sw6eJ+VcJWuF6fLvrNSqulQJVxgbBsJV739PsqqNsDeJ/lqr97w58nWNHnku+Htqy0FUHPhflCgiMIECtrJORfvF02tirrOa9mwy0LW6Wu2qB0IvkJzYG/LuQs6SNWYXC93nsyptTBuLt7t9ljsc90d7et99hLMwSACgtLaXHH3+c/Pz8aOTIkZSbm0sPPfQQPfnkk13KAqwdRIvRjgq9qJ847Rt6buFKuuu4t0XEzygLceEH2t1/tPkKZkdHqRXTBfqfR9/GV1FOX8NOdsbdPEv2TZH1ty3F1NImp+eoKK9poYYmpRURT1qVv8jPGbTFUJcgWAs4XwEn8PmTb22Ix9VskJ7rAqn/ec/zx5M/vwcbA2i5qEfUZ09GNTW3SufE1cWR4sM9tRoJBuLmEUC1bnP5jErv0aWznGryVOfWmsDkhlqnQ9cS7ZhBdICdreJPpXvN6PA1qP2PKO0mou1TiPafK3VzALge0bdK0WNDjbXBDDIhvFPkA0Zkrxw5hvsC0oihhu3voe1vjn77PSnVKoKu/XH+lR2Rvw9/pzHokIGA+TWgD3XqeM/BXpHiOQz73w58Ynb9Auujk9Zl/Kg5r0gxjQsaI66VHesF1wdp/cpmQnVjKT2/Zok8RqR1B3XGV0x/gMeptpZ0KIFyyxlx2sxRBP2K5MyI3sB4QNtQpXsC7LaYAAQADAAiZuoWyNgNRLZgv+BxiCxOoe8k2yr1e4hyn+Whe+RmjLWC+xSlWlPZBlbKUKDN8OX2l3rNHusPaK+XoxJ7Rd1/QlBfdKh4nWplGxs23+7jiHbOI8p8gKgRtfoDWz8V0Nt9/vCFmvOBDgnLNjxAH255glpkoUTcd2ekXMPzsgHdI2yditXaexrlm3jYKvB71OULddu6ZjcYADK2RoZMFGMHqzFKmD7c/ASlle4WWkbmRJ55TEtZWRmNGjVKpPzn5eXRypUr6eKLLyZfX19as0abomgrIBCAiyc9cAqNYFTBUS39gp/Ik5ArL+4BJ0nP9cJ/F0GCENVutSgF+JAHnGE3Uj07+L9v1fai9XBzIl9PrfO7bo/cAhCiF3W8QAn4M/sfxV+sVMVTtAOUsxawMyoESHQsqu21RDlPSedeASUX7vHywZHswu6/fLt68rmKDetfEMQp4lK+fNJ5dqJW8mz4g9rbzCOg0ycKl0lOP77WbCYq+Zro0GJ20pcafI8ZTOk3RPvOIsp/lWdFnljVQQZEjaP52ujQZBiyoP0U4+5G1NJYzvf6wA0YOBfqesqaxgramPmrcNaNDQRw4KyrlZwXjrtW7Or3BbQ+mxA9r4vBBYdJ+b1DkaqGMtpXuEU+4uHjHU3hPlIPYjvWTRhfJ2/ZMcBSA0dKyY7Bzvc5E26kEB8DResGKdOHndClXOmnPe8aNEfB2K5o0Kp3QzxROde9UsL2mWIrYKMBGZoDWo/Yfot7nMhnsnzM1xgZoFgHbQjsYJ+Rci2lRM7iTyTZwtkVB+nrHS+L0hVjgaANdGnUommnJF/et5amcNbQShiCz9jYqF4nddHafSIf9723uz7mjjiDxoTPkI+k+w4lPQrI9BkKwp2CsuXyE8Z7IvsNqh10mwNj9lH+IvsXKAdSi1MbAIKQUscibeL//qLN9P6mR2lN6lfyK+bBLAGA9vZ2cnR0FI7+7t27RUeAE044gY477jjKzs62qU4AJqPhQNd2XnBi3aRdrR4Rrere5J+V69WhtIlSgKYM6bgXDufVdVG0n5MS1KWn/fpdFbyw8pPyX/h3q+qwPZHCboTAhynwSCTyU0TS+M3DcVXSyDXw60jnExF9fED+LCFnE4Vfwc91D4t2PhF70ms0g9bbw5miQvoXAAgMG0u5LUrroU5qq1hPbc1ysMVaqN1KlHEPUSs7l2rQt7j4Y6INAXyD8L1grMfBy3hC1YrAdQHXVNX73g7jh/vHgQJ4Pa2rraGOtlrp9QEyIXo+jQiR2gJiidqcvUqIAhqTysYS+nLbC6JnMoARecKoRaKGEgHWvoBA7NGJZ4v6YIB1BrXTKGEYqmRVHBC90hVgnKOFlx3r52Dx1i7CjQpYbZ3Z2YHjqzhaQxUoaQ8P1mZAweFMLdaWSOgDc4J6XjC4/R+CC2qRYGRfQm9ooLiGSlmcSqYn1tbsxyS9JRsCqfgLxlzRpYsFSi02ZKzUZCENlPrmatqU9atmwxCCkNA1MRhcw4LXJae/O028vuU823UzaABglzc2cKROExkvVTaW8vxs/AwJqwOaGcq9jHUdJcu23rkJHdiUloDYZCh6Rxq3BgJnf0v27102KHBHN7XW0d9p34u121yYJQAQGBhI6enp9PXXX9O///5Lc+fOZSPPQWQDeHh4iOdDHvSWbZMXfWd/osgb+YmB58XJh2g4T17KwILDdui6XiezDnZodx6upoZmaYJGKvs58yOFqr1ySYormyivmI100WZQxoUNbThkVgu/+fAr5edM3S6i5m4ODDIlMu+TFgUA3YD4J/mfypE9HZRVt4iyCIXxI/z6XP+vgHveM2EpD3zpRPs5ZlBN8Sbx3GqALgLaHukCkxcyKKBbYawHJlElutIdiCTZ6Yr7CGns8y0kTht60xoB7KQfO/J8Uovr/bD7bU3rsYECEaQPNz1OVbIhDud/3vAzaP6Is3lc9G88QS/gpNGXiHEF0E3g38yfxfOhBgzu1JJtmr7cEByaHGNjbZesFNxf2MzApoap2FWwXmdWJF6BE6QWERuqwMFCFoCrkxTUQqByIzuHvfWiz6k8pGmtCAX2pFClt3cvYINGpInLwJGBDtKA4fkKdcWhF8rHDP4OsuAMyGiwJuD8Xzjljq5Csge/EAFkpeRiIPxx6GtqaJEyCtC6FqUHfaqfRxZo1Rr+que91G2V7BAjsb/oP2nQdgMvVTYUUzWy9gY7YuNQPt8oVUYGgK2Dsh9s0Cq+Qt1uogrDS3i35/2jM1sJ90VTawPl8hxlLswSAAgPD6fk5GRatWqV2P1PSEighoYG2rRpE82cOVMsqEMapKkLBX8ZCNAZsvuvJvBU6tIaDLXtpV/yEx0zkExTawdtP1zFk7N0nJLgS3HhnjQ23pcnVsmQbmvvpL0H93Wtc/EczTOwlfeS9p3F71FWhoUTW4zyChn03s16iDTigBjICBh4sEPVA6VVzVTboBXrmDpqYG0ffcKmU1W7lO7s6NBOdenoBqD/epkd6FHoMEQtQovd6D0CBOJQKqQgUtGMQ0LQmC59lXMqUo3SYg/BhF/3fyKnwEnEBY6SFf/1B98MAeKsSj0oHCiUAZTVKYrdQwc4OAeK2ZiVgdI0hIfsDBx0vcCmBXSNTIVwDPRMuxBBU+qIhzoJwSnSLqtMZvl+UX/eE8iuUBgWmEQeLj1oLKlBS2F1Jpxw2CUbacBA7ynhObar5N1ssVP9mu6daisHO/LnjF+i0cTCvfrzvg8pVdXOsj+U1ObRjjxtgDvEO5rig7RCyobBjmhrD1lhyBI1ov4CStH0jWOsg0orwEELzqUQ15YDABDPU3bObRr2V9H+0zlIPmbyXzf43ukpMxGBAQQBzIVZPG84+AsWLKAPPviALrjgAnJ2dhZ6ABACRGBgyAMVemVxwS5+8FnSotAXkEKW8KzWMUcpQN7LXR33buSWNIoSAICNs+OnhIgsgAmJfkLgDiDtPSNtG0+OqpTE4DP5f0Za/EwFUuvUYh1IWYfjDypWElX9yU/k2dlnGlHUTfyk5+GA89XQLEXusPM/Jm5gKenObiHkFDCH34V0LmNd1lFlaap4bhV4j+PL3INThmguRIyM8Qg8hU9/D/e873T5iR0NaEvjogrE1W7iW9o4RgXSxU8de6WmvhKG3Kas3wa0OMHgWXPomy6t6aCEfNGUuwxS/O8NT1dpp1tpi4a/h1aGg97Q6gZ6nCu7SzgXk+W2VHaMA7IATJkBINKa9VwudB/ydrMHcwAylU4afSnPUZKSPoQ/4SRqK2u7grkrvUzRMWJzKXAsGdQVQwjh/q6dW6HgH4h2YEYE5W3xT0hOEkA23OElRM16SuKsmKSwyWJ3HqVZAGVeP+19l4prVUrwfQCp0tvz/uoiKgjNF6UThMHg/YjSVT0go6Pfoo5HEhuQqHcce/F6p7SCG7Rg06Y5Xz5gYGe7qJxmW8YrhW1S/jwKEPCsMyzIFReo/x7Eeq1k0JiDIb71bgUgIln8oXzAoJa/v84O+spiEVHSaJG2ln4LL1y6I1OrthSLHX4Q4ONKycOkCRXt/5JiJIMc3Uw92/ax8yx3a4DojS20YcNCil7pipo/lF+r/pAmpfTbtMEA1PIlva9dePWAs7Qno0azIZ4Y7U1e7n1IP9OBk7MbNXgeSx0kOVlODu3UlKvKBLE0Qafym9JTrwWDZfSnRKM+Ns4j+cuuGSxqENyKvV8+sKMB96wnSnFkKwMZG436Ffv7SlzQaJqpUtuGaJ96Fwagswuoq6vrUcsFDj/a3fx5SFvK4eseROdNvMWoC95ENgwj/LQigvsKNxmsED4YwA7C+nRtb+Jg70gKHeKCcbbGrLhThHOjy3fAvR3t33Om2lACTtYIlRYAamgb5TTx7qCNopL+j9KBKP8EEUToFbQ+RktaBbFBY4L21YELpDVXoTGVqOBNbeDBRkBa/vFJF9C84Vo7sbA6kz7a/FS/urOgxSP66Ss104FeYTRX9bsNBrZr6CL2evRcOwR29H2vH8yIO0luF34ksYFJFOzFf28w05zLNokqABBynvxkEAC/Qm2TYgMXopI6Uvu7Mzv+FPJj20fXfRHE9/aoMEUU1PTYAwCWBnW7GCgKqC2BU9pfUD6A9BTl9qpYJZcXdDXOq+paae0ubUpbXJgnhfhrJ7+jJwSLr86ObTQmcBc/kz1fBCecpd7f1g1//u5teko+Z+f/Vj7fclowFoTo23tN/QedHZ20N1NbH4ZyCScjjB7fyFOo1UF7vQNa/6GWJisQh8FEJtr9dWvTiXOG85X4Njufo+UXjQBq2ZM+5BNwPD+XI/uYZN2HEcU/JdVc2ukG3+M+CBbKN2JnM1HDPum5EcCu8ezhp5GfhxS1R2356oOfUW2TNhsI6dCgqalnfYCsiv1iNx6pjwCZBSeNvlik4RoT1PWemXItOTtJO3sQwhNdDOQWaoOdrPIDVKTaaYsNGEk+brYwX9tRiGIHH2MDrTCVGmdk5EA1/NyJSw1PWx8CYPcfbUCVrB/olCDL6EgNhU7amb9Wfs7zlqs3hfrIwsm9UfEz/2K5XBBZamhF20+tkh6B8zniVZ7E5NIrrMH5LxPV/Csd2xAQqzxu1CKhsaBkH6Gd7PKdr1FzW9+yyOD851dJmazQiDkh6SJNiUHf4PcB3RylbXZ30IK4ap18MHBQonJs0nm8fgZrsiEQEBgePI7XqOsGvygrdsQV+xE2XcCx0vPBgu8MyR8SsH+FkmvoYvVCoFcEnTnuGgr2jtLMW5jHYgOSaNHkO8ya4WWyAEBbWxv9+uuvVFtrHGXqQQkiy+UrtLvRcIIib5Ce9xfnQKJhD/Pvko0E7P7nvcBOb9ca6o37KqihSZsZMD05gNxdtbdDynBfPnYiN6dmGhO4W36Vwe5/T2nh1gQyIpS6OlDG57oMYoaycYAU94jF/Hl638nPKWmkogrJyXF2cqDRw3xEucRA8fQJoTzHs+QjpuEAdTYa1sHBpDQeZuPjFen+Abg3R39ONO43vjn4EYpo7sA/fxeQgpf8tfw3fpX+Dh4YEwZcoyEJtC4UYxTzScN+6bmRCOLFamL0fGF4gWp2/tem/6DZjTGE3MrD9Ol/z2gCB3BqThu7mKbHGTmNVgaZCykRfF5ktub8QamlvSuE2zpwevYVbdIEWQBKIiwisguHqeQzooy7JUGz+r3yN+z0BrQwEHi7dvYT8uNxuo6/Xj3rUYrw1d+idqgyOnwa+XtKGxYAIopVjdpWf6C+uYbyZCcSBHmGiZanBoFdeAU3XqM8tLoDRgdlXYk8XpSMRDhQqdd03SQyJyhBwAYSxjEU9BsML1FEFgsCVuoMJDjzCARrbLBeQPs8tIpVgNBgUlg/heQQUEFLujZVFgIyZrHJAPB9bBCp2w8PADh3ENO9dvaTYgyLxxyM40eGRlZWuUqEV2wcDsLSJZQOK/6QEANke7UXsB6jhEW6J7Tz+zU8v/epq4URMFkAACJ/hw4dIicnJyosLKQ33njD3u6vO62lPCF9Lx8wEVdJC8BAQQu8mHu0ThMmbfS7l9NTWts6aFtqFRuK0iQMh3buuK61OX5eLpIgYOAu8naRJ0RETkV7PQsYlP0B0Ti0SVToaOCHLKCEBRbtEw2sSdq0r0KT/u/r6UJhgcZLFQtLvoFaOqRosLtjDZVl/qhjB8OMIOUQvXE17Vv4Pop7TMpOQe9jj+H8oommDiwSvjOJAk+SIsYI4NhKwMkSeI0mZxcvnlv5OZzy+gN8jxtHrR848bmfN3yhpt5S6sW8jipVvbR7AkJI3+1+kyoapB00LH7Thp1AM9j5Nyj9th9gt2XO8NM1ugLQL/j94Oc83w1u8bSG1lpKL9srrhEI9gqnxFCVDoq5QOnZvjOktp65z0lG9a6jpAysbplodnSDXVM4CYkh42lU2BSx+2/f+dcN5qb5PEcpO81QWE8r3c0upnYNLa3L79IWMylskia7okcQUEUXIQXUkLtpW92ZBGRwYv1T7KzGNGkTx9ylALXbiPbw+zh0tTSO026WxnH5SvkHegcB5Eum3aPJQkIW2ZpDy2lz1moDgsidtKdggySmx+D6jo2YTn7u/bSREZQs/oifyPcFznE0z00Q0FbsmaZMovzX+Ilx5imsd+G+sTQydKIYx3GBo/uZvWBjQFCxWsm44fsYtlxfdc1sAWRgIigo4Psq/yW+dbQBeP04iLGBdsu4LxKCx5KXm1ROaU5MFgCAWm59fT199NFH9M0339Dhw4fp/fffp3fffbfL46+//hq6gYGCNyQnFcDxCTmfnxjjkvCAi7qBnfW58jHfmIVv8Sr4tTiqrGul1FxtZsasMYFd0v+Bh5sTxUV40jHRKmVxdCZw7WN3Akuh9NOt2Si/0A1M/sgQMIAOdsY37demPft5O1Not/M1EDx5gah00u5Yuld+TB2WdFYK32FjHVF6wPdS0GlEEWwE4Lkd64IX1eDoKVRdj/uUj5sy+En/hfp0EeAZQqeOuYKNGWluKq0roH/SVIFLPbTxQvjjnmWUrepri5TQk0dfohHuMhVIfR8RPE4+4nW5OlO0ZdInEDYYKK3No4JqbfbQMSPP4xFr5jEL0aeDF/O8u5mXHQSceW3HV9RIQtTMiCm2duwooN46yFuqqW7vaKf1GSuprV1xmDupsCZb1JIrjIucIz/rhap/+BeqyuBQYmnqbDRsWiT8jw0BJduDxxBEjKs3yMdmAH3xD15CVL+v6zhuKZICe0iXNxBkrZyesliT8o4AJToDZJT1nBVU31JLW3P+FEEDgLKxWfELhFPdL3L5nMIxBdgAgvOPcx19C9u1qmwQnOtuGbN2+gh2wjXp/55EXhN43JjM3bQcyB4RfpZ8T2K8aAIf1o/Jroi7uzudeOKJdPDgQdq7dy9VVFTQ1q1bj3ikp6dbdrfTUkCwq+g9+YDxHCNFl40F6vSjb+Ovcj01Jm9kAbCBlpZXT8WVkoPpyJPp6bOPFCNBVsDYWEeaHKpVtux0jZaEUmyBtgqehFbzm9YtgChUO8XC1julVS1UKKf/g5hQT/L2NJ4R4OjkTj7Rp7MDJ+10BzpnUd6hFeK52dHsNsjnDRkS0EnQJwZox+I4+k2RMgAAun50120wAmMjZlCMSnzs38yVPfarhRjdyr3v0868tZr5HW0F0Sfax930NelIvzw5+RJtO6q2Jn7PP1Nr2+DNAtie97cm/R+6DaPDLKCbge4q+tL9kXqLoLcdO0YGNedzE07XBLxyqw7RAfRhZ7DTnF1xUHwFSCPHo1eQSYV2yuioBFBWiQCAOYAOwIiXeXKX68Rb2Z45tJjndm0Wg/HheRqfGTvl2PHXl+4P26rwXfmgd5DpBZ2GY0eep6mFr22upK+2v9hjJhnWlxzVGoPMsSAvubVzX4G9JzKQZKBjpHSJwnMEAxQnDp9bpHIPQb/EKPB5K1dtEDgHS+d4MIJgIDbHlKAgbK+KX7T2s5VjsgAAonSTJ0+ml19+mR5++GGaMmWKKAN46623ujwWL14sygSGFjxAyr7hSV3VWi/kLK2zbizQWi38KvmAQTpb4TL6eWMBG+XSS9jlx0MXk8L2k6eLpJoL0uqn8B1j2p07owFdBUSr9QFHt9cUNImsogZqlNv/gckj/Y26r4ax0uwxg9ocpRop0Xmh+jNq1+xgmBG0pFRrEETdyN7ETPnAjlXizeNSAd0ukMZoZJCeNiv+FI1oDXbZVutNq+8UOzebslZpjG5f90A6a8IN5GNGgZtw3zg6asRZGqcgrXSXaJE3GEGLrO252g4NSBn3dDPyemIIMJ57CqzatQDsmIhR4VOE4BpA0PH31C+E6j8EQNPKtDpGY8KnG1Z+hIBV7Rb5gAk+m200M6bpotwOyunKe0VwN+MedtKNHMSErYRMSWj+YNd/20Sp3r+nNHiU+fQBOP7HJy2imfEnaYIAZfWFQhumqvHIvujIEvj78Hea3X9/jxA6OvEcftYPywvzETIa1a2sw68gclF1n4GdrMkI5c+dyee5qX9tC4c8yPZCBpiCe4zU3WywgpJVPATsWCEAgO5uNoBZcjLCwsLo0ksvJUdHs/w56wciI+W/8r0iR5ZRG6N21I0FFo5hDxH5yA4CJsLcZ6mhVJsWPzbel7z1tLMLdtxNzg7ane/VaZOpvsmwXXOLA7XenhZraC0YmEqGAEBTi/ZzT0o0vhPjFzaZGp3Q0k3Cu20H1VdlyUdmooLvySJE9uXoEAwQZJGYZ5qw01+63+foLGICJkTPpwh2qhXQFjCvKk0+0lJYnU0/7nlH03ILnD3hRooPHMPPjBk66x2I7fjKXQwQjFix9z0hLDXYgC5DYyuvKwxqm0eGTCRXE5dZ6MQVO3Q9zBdu/dzBs2OnF4K9Iik+GHOMBOr+0fe/hL9W1EubAXA+UXerlDP1SN12bTAcTiucRnOCrLthD/L8rtIpKvmCqF4lyjwQECjO+j+iHdOJ9pxKlH4Hn7TlJFol94Y6Zd5AsNFx0uhLKdJP7nLAZFbsp9UHPqO2jq6bHQeKt3YJ2iSHT9N0o+kzcPwhtq0EJj3474uSRhUuAfwaBKGlALdw4NhWttMPsNGoFloMOEGyxwcrmBtibpcPmIbDUktAG8Aslj0c//LycnriiSfowgsvFI+7776bdu7cOTTT/1FfVbNOPmBikKpvosgysgpi7+XFRFaV7Wik68a8SL6u1eTq4kgTE/3IyUmHUc4/51C/UzNpVjYH0ObcOKqsNUTgwgqApoI31GJ1ORx82wehlY882fcABBNziho0GROxYZ5GFQBUcGSjvdz7GvmI16P2Ij7/2/iZmcYH7snDN/J1l3cX0E0i7hG+byQhNTs2RKVKt8OIIJ3+zPHXilpMAAd/zeHl5Ocv7TSjzAs999/f9Ag1tEgaI8gYOGXM5aKEoN+1mwMArb4mRM3R/O2apnLalrNmUK07be0ttLtgvSbbAq2mIHJmEfzmSanS+kAZWU8ZAnbs9BPs6h8/8oIu89OOvH9oc/YqXkWl8Y4WWxDfMgjUgiu74B6JRJ4mVP/XB1KnE9gRVUoB4Fils72odrAMgj8/MiLRUjDnaaKdPE63JEk6ScjKQVq/Om0ZtpE+pw0Oj9Cr6jvebn502bR7KUxuwYidflwf9W4/ssr+Pvyt5hjzGQK5Bok26gJBDZQAALz36Dv4s3UX4uP1IWihFBxQgEC3sYItQwa+z+r3k7YdnmxrD3a8J/P8oLTF5jkjj8esEcWYTYVZAgBw/pHuP2/ePHr00UfF49xzzxWigPv2Ga9vtc1Q+DZPuHItF3r+h10mPTcJPLEFLuBBCKVTiRF+h+ik2J/Jz9ORJo3Us5uN91e3Uz4gWldwNJVUd1BhufXf1AI4rnEP6160oSyPnW0DAgAtbZ2UUagVVZs2ynT1y7HJF1BFiySy6OzQQjU531OHOcoAoFqa9zxbTLLqPwi/hESfUzu2R+1mvqba3XdjAhXjKbHHyUdE+wu3aMrfKmvK6dtdb1C5vNsGxkXNpnnDzzAs5dYE4O8el3SBposBShc2Zf1G9S3V4ngwUN5QTMU12jZho8OnUqCnKr3VnMCA7mm3Bz3VK3/nJ4MnAGPHegj3HUYToti5ldlXuIm25/4lHyGVPIj8Pdnm6o3mHCkjTsFnqpQ1aAnQfSf0In4iB1ChS4Cdezng1yOoSYZq/wH+91Dw33MyUeZ9/DvW8b/XYVvAHo28nifu1UTDX9BuHHWBnWixudI/gr0j6YLJt5GfuzYza/XBz2gzz8sIzBbV5FC+SswUnUwSgrSZHX0C2bbZj8oHDHS2gvU4pBC5Hv6SfMAgE6LoIz5PtlHPbRXgnkKQSTlnnomiU9GgB5lv/jy+lDGKgJMBLQEtjVmsMrQBHDlyJM2ePZtGjBghHtAEOO6442j79u0GdQFobm6mTZs20fXXXy++KlRXV9Ptt99O9913n9AaeOSRR8T3rXaHB3VFRYgsy/jPJ9H/3JSgbj/xDeqU21U4ObTT+SM+o3OnVZOnG0/mukDfWSiKMx2djrSpZBYbz520M71asxtu9XilEE3keyXmTkmpE7tTMXfxa7z4eSbJP9QzdY1tlF0sBQAgmIiAiak2Mp1dPKjBD/31JQKaf6PWJjPUEsFhRK9fZWcO5w1t/0ytdmzHeGBnQwEBnRpV7aoRQQrt1NhjVW0B26mpTRofy3e+KurssduGuvv4oGQ6b+LNFm97hF2/E0ddJN47KK7NoQ0Zhreysnayyw9QdVO5eI5dsjkJp/EzE01SvVGxiqhNFVzBDqbPZO39ifpQ1NeqdUZsBdFG7FN2Kvjzpd8itTdEmrghjpgdhg0HbCrg3G2fxs7oKVKatUg5N45RgUyfeSPOJHcXSdeosbVe6GMoYPffoPmo/Be+znLgH+sg2h9bqo0Z7Lfom7raiQVvE20bR3TwUim9Xcncw1ek9mMcHmJHfksC0V52eFE6AH0OsfGkOtfIlMTOZdjFRGN/JprB9mni65Izg0BA8tdSAAI/o4xhlK7mPcdf++8YI5B84uiLNJ0BIF76y/6P6ZP/nqb3Nj7UJYMM4oH92/3nzwmhbbTbFmA3+vSehawDT5S0swT879ERqfGwfGzloNQB4oz7zuTxNZWv/zWSIr05Axi4/2pU3SoCT9beN4MZfEYE6RSxbKwJ6LqmlHlbKWYJALi5uVFDg3YXVSEoKEg48L05621tbfTVV1+JkgE/P78jfh6T/pIlS0QA4KGHHqIZMyyTbmoQRTyhdMgq3VhQMCGhv76pcQ6g/c6PUVO7NOGiBOCUwIekSUMXSH+SHcKyphDKrpFa0mzaV0loi2czYIFLeIZoAk+EE/6R2usgvd1AtqVWiTIA4O/tQhFBpq2r9Y89jZo7pBRaT+cayt/7pnhuMrDTgYVCUY6H6n/iazyR2VP/bQphnKrmvD60aeorsQFJFOMv61Wo/mR+Vbr8jO1J31i6cPIdVtPzGPoF0f7D5SMSKaeoER4MbMzW7jTg2qh1GswKUh6Rbqv0QYZRBAdiPM+9oexgKKCvOhwXQ2qNrQXR3vASouxHeK5slETQIJi6+yR2rj6Vf8hOj5T9yM4JO6N5L0vzE3bYIWp3YBE7acYLdEPhP9Zfd7p+XtVhKutt3OM+Vit5I6MFjowlQVAepQCKyQ7HAi3Hij/h83chUdqNUjBl/zlEu45np/9Udgbf4jEGlX0dASr/o4mGP89O/woen38TjfqYbVF2fEWpgTKp89/C5x79BdG436VgnkLpdwNOj58edyKdNPpicpIdxPqWGtqZ/w9VN1Vo3gECzf2ez+D4I2CnXEeUJoUj27Yn34C/F30z24iygCpS2dOW8ik0svCisUGmQ9otRIevl8ZZ7VYpeLH3TCm701xgXmyUtauQYRtwIj8xi5tpeXynSRuNCsiyadJm5lkjZrkycNqzs7Np3bp1VFxcLB6pqan0xRdf0KhRo3rtAuDs7EyLFi2iSy65hHx95YFpi2CRQ2RW2TFA2oiZ6mPgtL/3bxLtLJssv0Lk1rRN3vnttkDA8UeqpkxBQxzVt0kOYW5JAxWVW/lkaEQ279cGSIL8XMnHw7S74g6eSdTuolVMDW/9mlpbjN/WTYB0rVxeHBpV7dzQ5sie+m9TBAcHU0V1I7Wrh7EIAJgmUIfd5uI6XtjYVtIVC8RuzZnjrhWpntYCak8nRs/n9yatNchaWHXgE02dqa2CoAtanAFkXUBrQamBNjtwkmshMCvfFBARRast7IrEP64VowU1m4gyH+CFyTSlKkYHO4locdh9TMHJwBxqS8EMS4B7A5kfyCzsAk9aVWuJcv4nHw8ctCBthaicDj+vrK6A/jz0jUg71wtq5dUq97iPLa5izh9G6ETpeN9w/grf5/N7r5Tu35TOt6lqXkMGAwL7CCJAFHo6O2gpv7Gjyw6j3xy2Q1Eu1JNTzLhFEcU+yD8m2+roNlP0If+d/pcoIiMLff3HRmq7DCnriTLKapoqaGOWqhSjL9Tt4YcSpODPF3ld1yCGPpAp6q1qoYq1VAjr6ljsrIXSb4hKPut63QE2+BBwQ9DVHJR9x/+T71EIRXpIG4dDAgQ8RGmxPEYw55lIkNlYOLAj3hkbGyv69psK7Njv2LGDVq9eTbt3SwPSw8ODTj75ZDrllFPI09OwHfCmpiZ64YUX6Oijj6aZM6VJAxkESPtHiYG3tzf5+PjQiSee2OfPU1qqpAmZDrfGzeSbc4Fmt7U66H5qCbtZPDc1GUUt9H8fZ9Mwr3R6auZtFOQuR9zd46gq5gtqddHujrm0HCS/9OPJoROOvgNtq7+UHttwDdU3SRPgRceE0oJpxlfCtzYamjvptrczqaZBmlSnJHrRzWdG6hZNNBIYK42pd1Fsx8d85juplbyoIPh98gw9Wv4J4+HWtIV8cy/lxbxCHLc6xVJVHE/gcqmIHdvg0KFDNGfOHCr+OZRCvaS+ym2ek6k69ivqcDR+wDSjcjd9d+BVammX9EDeu24t1ZY20qUvzabAGG/ycPGiW2e8Jb5nTTS11tNnu5+m4gZphwItCS9MuZeCPKwnUNEXUGqxKv0D2l4g1Th7OHvTucm3UbSftpuIOfGq/oQ88+/gZ/zO2BiqjPqM2n1RFylTs5ECCq8l53ZZI8LRg1oi76Fq3+ulYysmMPtkcqrfRukFRHNuJProPqITlHgGf47K+F+pzS1ZfsFOd1wbN7HtczE56Otj7xpOpSOMI7hW0VhEn+15UvSa1wWCgUumvkROekrc3Ot/J5+cy/k2lpzbyqhPqM0PO5mWxa/odnKt+EQ+6p02xxBqcJtBze7T+ENPkoJxBuge6YWdS6+si8mzcY107OhJtfFfU5Mb//4BsCn/F/o782sRuNFFtN8IunTcQ/KRobRTUO555Fi7Thy1OUVSVfxK6oQIqQE41m6gwLzz2AaW7oE2/wVUFfEGz2vWkdHWnYC8i8i5BtoqOuBrXhv1GjX5LpRfMA0OfH8EZh5Fjk3ShlKr+ySqHvY1dTrZ8KZtH8H85pt1Nrk2ywEXz1FUNux3vm+MnzkcGBjY7xb6EGwuKyszTwBAAQ48avkBUvThsPelNaCuAAAcprq6Oo2OAEoFUHJw0UU8IJwN361NSzuynZWxCa28m3wbECHj6ck5gnJCvqd2x362NukjH62ppk2pksF+bMxqumfi4/xMOmf1bnOpMGgZXxTpfPnVfUjB1U+zA9ouDLlD7i/Rw79OorIaaYJOjHSlW08P4GsoDgctB/Na6M1fq4QQIDhzhg+dONH05Rq15btofNMF5EhtbEo7UL7rddQYfDOf7/4Ndl04dDRQdNkF5NYq73TwBIVAQ4PrwBZzO+YHcxeCqZl/nEFxzj+K11qdYig/5GM2fAwzePpCWvV2+iPnY2n3nOeA7gEAGNbXpajElKyI3NqDtCKLDTl5BzA5cDYdFXWBWI9sjfrWavo+/SWqbpGC16GeMXT28NvJUY9jY1LYeI8tOZVc26R1tNl1PBUEvcfrW9fuNl7N6yi84kYx/wCsL0X+z1G9J1KsrfcaxBUfTc5teboDAPy+c0O/pWaXFPnYTnc8m9dSRPkSdhL0iAg7OFJaZKp8MDAqmgro2/QXed1u1HlLYaxfO/ZFvQGAkMoHyK/hK/G81TmW8kKW831sOvFfQ4ksv5o8m3rYUYR94OhOja5TqNpzEX+dRB0OnkZ1Pjyb18vXURq/ja6TeZx/QJ1HqOobzraSVbSl+GfJhtdxvXxdg+iSUY/IR4bh1fAbhVfewr8ONqsDVXtfQmW+94j5xjA6KbT6MfKtkwIuneRE+UHvU5P7LHFsbcSUnkFuLfvloyMp8X+carz617nBUNxa9lBU2aXk2Fknjmu8L6QSv75dN9unkwJrX6PAmlfFc9x7hYEvU72H8UuIhg0bRi4u/QvoWSQAMFB0BQC6U1BQQO+88w7dcccd5OXVQzsicwNhlq3jpHQtEHkD0fAXecI2fbpmWXUL3fraHiqqkBbfsbFEzx31FDlV/cJHclrTCL5h8Z4QFNh/Af+jb6XXUUM/dT/936dVtHGftFMcGuBGz10/liKCrP+eGQif/Z5Hn6zOEeKH8A9evDGFxsSZJ5pZ9OdUCnfeKp6XdkykgFl/kLOb4doFPYKoNtJvc5/jAyy6jkQR10qqv0q7ITs2w/79+2nMmDFUdnAZBRXJrSRhkEHzAurVRiar4gC9++9DomYTfHDDWqoubqSLnptFIfE+os/2krnPiO9ZG2gx9cl//6M9Bf+KY6Sh3jjvWSFYaGtA4fzjLU9RC38mcNb462nucAu1XELd6f6zeW5hgxuOSCzPL+hh3j1oidpltCHLflyah4D7MKIxP0g7lNYKaqrLf9aTAcAOFt5/4EnyC3aOADXJUKDXV+sPkb0J6+WDgVHZUEpvrb+XSury5Fe6Av2Sm49GBoCOgDpqvjcP5/cpZ4SiXzxsI1xjS5PzFK/bfOPphNfwSH6vGHduxg/6akD2KnQGFIVz6FeNep8oBOLF/Qvg7SnYwHPyM2Ju1gVKty6ddq98ZAAILu7h8Vold39wDiBK+ZnIV7fPoBe0R9x9HAnxT4ASpnGr+PcZyQ4zJqlXSuW8OuHrAiHHmLt5jh0vv2YCCt4gSrtVmuPB2J+IgiBIO8So3cb33wk8h0j+EgUtIEpezmPFemxrJQAw6NQZlEyAvmQWmAUIBilCaxBYw8Awg/MP0vLruvTvP2pyAjnFs3GmKFaC/Fek+jwsfOqacNSDu4bTURO0LXCgjG8z7QD7CYT/MgrqhfMPPNycKCnGfMJ4jlGyI8cEOuyhml29WNgAAP/0SURBVFJejIwF6sHEYiGNFdHeKAa9ce3Ov03jO4uvoWyoorYa/XiVAJ8RifJLYIdZ29rH3Ueax5rqWsjVyU0o7lsrLvz+pg87USNOiLRTtKBqQ82wDYEa5gPFWzXOP1TPp8QeK56bHTjyRe/yVzmFF63DYPTocrAgVok+3KGL5BcYdMZJvZzXRz3p4Zamdrtk1OkDAmEQUlW1zbWjhuegqn96vr6+s+UnA8fXPYBGhU0mh26tR+GeQp9k7vDTSW9bUtTQK0EKzKUQ9bIG5x8gGOGup6Ya9dao0Tel8w8gpBf3iGqdYWe74E2+tvLGVj8YGTKxi0CrAq6XO8/T6ALQJ0Tt/w75gEFHg/4EwtFCWnQEkAMbGN8QFbQ2ELTqce7h8VfyFdFenpPzX+ZrpvUFjAacfmglKM4/5nnRFm8IgiALbDEFBD8bJJ0ea8MsXnJjY6NIUzWk3Z8u8O8yMjJo7969It0/JyeHDhw4QC0tLeL3QkwQ2gK7du2izz//XOgKWFVGQ0sBCVVZxRjHJN7XaGQ/6WAHFkr2za3Sufdyd6KjJrLD5zudF4x7eaDKaXBodQK1UIgZqYV6gs/i/znQlKQAcnGWbpeGpnZKy69nI9T4zoW1UNfYTvnlWoGqqfz5nU1Y+98dv8ijqLZDalfj5NBGVYdeEM8HDBzDrIe1Oxxw+pGJ4p4gHduxXWCcoV2TAlRoTRAAgBON9n4pETPJwwVlXNK48HYNoJNGX0JxVr6bnhQ6kYYFjpKPiDLL99PhEtty3lrammivnMUAJsccQ27Opi9P0kljJk+YKpEp78n8mCQf6ACB5xGvsIE4nw9w7/A9in+fepWVBQH4fVX+yYbzaZIwXBf4favTibFm7uO1Ej3aTTDmbBY4J1CnhwCgxvHQsY7mv0aid7YRgJN/wuiLaCqPCS83P/5r/B87/GgHOiv+FEqJnC1eOwIEsEo+xxPpGNmP1iSIi0D9yHd4bI3jdVtOucdX7EyP5vcNoT5z4DNNzhaVzyGCO+gK0E/cXDzpwil3iHlZad+IaxjkHUkLx19PEX59FJJDMLKtSnqO8xN9O7/VfpRFwYnFrrmLvOMPgb2SL7W2kzWATcW0m3jsqEX+ZLcOn10TvGL7H6J06BSwj+czzFNKBpYxaONxjq4UCminOFQ7SeFeQ7tx5Z5DJw6MEWXDzYowSwAAzvuXX37Z7wAAgNgBxAIvvvhiSklJEceo5YqLi6OpU6eKen/UQ6BbwJQpU8T3rIbqjTz4cuQDBpOnUHQ1PW0dnbRhr5yKwswbH6xVso9cKincKhS8RXSYX1P6OGMAy2mNvl7ONDZem/6+J6Oa2uTa+MEIshwKyrRZDnNSzKPVoODkEU1OfpoiU4px/IMqy4ygU5HzJIn2SwIeI+GXE4WcIx/bsWlgsKgDAOgPDaVmI7bYUvBxD6SLp95NN8x9msJ8JNHIU8deSfMTzxK9m60ZZydXOn/izZosgOa2RlqfsdKmOgLsKlgv2mUBBGRSImfp39U0NdV/S0FuhVgYPzp2/9Vg/UNqtXrHsuwndgT5NSWTwNKUfE108OKun82VnSyltey437ruLKLMDy3tKlbLLwxxEGxOv1MqN1PUyTFHDbufaPwa/vp/bIHyMcBOcgbfN6JP/cBB+7jzJt1MN8x5mm6Y9z9aMvd/PFf9j85MuVbjZB4BbDSkfSsgiGVtgfEAttfQrx/nb/xf0lekt4tgmhlBySBKdxSy+Jo2atvA9pVgr0i6bPr9fL1wrZ4R1+u62U/S1Njj+javNWUTFSOII4PSBLRn6y+eSZKdrIDd3OLP5AMroOB1KSihdLVAECgFrR2Ve+MXvjfmSd9TwPy093S29Zfw3Gak7iVt5V0DAMFny0+GKNjgRYcNAftJBa/xHGd9WYZmsRhCQkKovLyc1qxZQ1lZWV0eUN/v3te/O0jnh+BBcnKy5gHVfzj8cPxHjBiheT0mJsa6nH8MzJIv+OLL0W+0kwlTpT+amK0Hq6i0SkoTxQ42HFllx070Oo25nb/KAjeICNZgV0m+HvixRq3TOTlJG7TYl1VLTS3WF9EyFqk5ddTYLBminm5OlBxv3mims4sHVbkeSx0kBWucHRqpubD/UXYBUrTQG1aJRGIBx+IGo8yO7QOnyyVEPmDQqunQ1UQ72TjsKYW5n7g6u1O0/wiNQe3nznOLpZzQPhLoFU4z407W7AQeKNpCewrQws76QbnC+nR2lmUCPUMpXA7CmB04dmiRpzjt2I30VQyfXkBbslGf8OQmrytIH81+VNKf6alNm6lRPtOhxdqdf4wt9E4f+wMbJO783sdJwfNxbEwjTVwJeDTnSX3ZoYlgyc9gaVrZIYCDUbiMz4Ns+KJePOY2yfHHuYy9h+8VVapsFTss6kzJAeLk6EKRfvE0IngcDQ9OoXDfYWz79BCYQus/tUMUfoX2uloNPF8haIbMBKRY46uLAW38jI1nolzfLc/3OG/qeaAfIJssJiBRaMjEB42hIJ6ju5dx9AjGbRZai0oChWIDK+wSPjUDDEhHXS+Nd4B7Ofsxy2cBiGyVr4gy7+fPK29UYe0fza+hbEG5NzBHjeUxFcfzqgi2yvcJ2gMWvku0gx3Vsu+lTJ2BUPmH9rwjY8Jf1Q9/KILd/7CL+as8f8CPwnm2MsxircH5R7u+Dz/8kO67774uj4FmBlg9SK3X7Lgy6EXq6C0fmBak6H+3Trt7ERboTsPCu0W/MUEEnykfdANpPQd5ApUje8nDfMndVbqhaxvaRBbAYGXLQW0LobgIT/KQP7c58Y09l1pJyrpwYKfdq3ENtTT3c6LGwpXzBC/UUps4AUS6vFQ7xnZsEmRDoeSpMvdvotIv5Vdl4IQ07Jd2MrFDaUfD9LgTydddSu9ES73fDn5CtU26W4dZE+j7X1avndchYKh8DrOD1EbsigEYO6EX8fompycbAnYuUYKE8hWAQDlSWnX13DcHMKxznyFKv4ONYlVdc9AZUpq1EixXQDbA6C+IAlRt4toq2Pm9QXJ+hyJwBlMvIyr+iA/ka4jzNOIlyRFRHDLcJyPfJrQiFuDaIwugMUM6NjcVq/g9yEJ0ruF8TY+XntvRAbsOSHNWsgCwzqA+vjlbOrYEmIdEAEnGa4wUkBwozsGSZoly32J8CxFTC2aM1W7hOQqCe/J7QFlVwrOS098dzK2w9ZApAh0JjfYYj01kTBxg2wCZSzUIgPdzzlU7tx5sU2K8D3V85/I8IpXxCkQWgLas2BowSwAAu/Wvv/46vffee0c8rr322n73MrR+eDDBmNBExngiCTiBJxKznHYhYoeHQjw7/yF+3XZ7EalyRQRZD9gBqVghnob4u1KAjzaaunZXufxscIHAyfZDcg0ZE8fnDSKA5sbbN5Ly6FT5iC9V3XbqaFKloxoM34dIBUdKuJjgHSRVWEQozb1zYMfoIEMK2VANuWyAqQM8auD8i/pkOwphvrGUHKFNDy2vK6R9RZt5hPTTCDIDyJY7VLKDmtukXR9kMKD+v087ZcYCznI+O+/KTrdLkLwb3sf3EnqhlDKq/DuobmNnCzWr5kToo7ChjCwEpYYYRj/mydGfSU6hLpB2m/wFf4aF/PPyOoGygYzbpYwrSzoK5gbXDBkQ5b9q7wuIQqJkIvwq6Xyq8RhBFHWT9nVoKWTcydfCzCLDuEZlqgw7BHSUoJQd3WBHOfY+7T2P7BdoOVgi8wVzEZz/VmXc8lwSdQs7okYotcXvwhzgrsqyKvuhS3asWUH2ATL7lGwV2PAR10nvsaeMFWQxJPL1SeGx6ZGo/Vn4J+V87vYs4PkPcx829vqwBmKuE5nDMl7JPHbMU+Js1Xjy3KYOyGAjFYEbK8IsVgMcfA8PD50PV9dBnH7cffcf6pDqGl0TgqqKHYerhWCfwnFTQrTp/2rUAk7dwcSKKCET5OtKYQFaRdw9mTWiVn6wkVXYoPlcTny+EiK8zCoAqCZk1A3U2iGNEW+nUqrMUd1PhgIVaxi2ysKMhVu06LKn/g8q1DV43cHu2hFCZkMbOM/HJy0iP49gcYzU+rXpP1JDf7NszEBTW70IAHTKYznKfzglBI8Vz80O6qWV3X/gNYEf/XgvEKqCKKC6ZRTKlVIXmy/VFimwqFXPe5HHirwLDAM5agkbzW/ye+xFVNjJlyjpXSmwqphV7ahrv1tS3sY6OtjB/bBvIVEVetXLaw1295M+kHYedQaG4Fxdwoayqk678ndVsNpMVK6WHFiAHdKgU/n9ylpJdvQTcjZfO0XQmq8XuknVbJCPzUhrsazQL993ECINgYC1kYDNFP+09h5GoEoIRpo52IEA2/7ztWs95ijoOMU/Lj3vDQTakPU7YR1R7P0kukcI+NqhLCD7ETbsTyIq/UayGQwB7RaV+nb8fji9hryXQQ/fK9G38bmQ5xHom1Tw3GZFAWFdM7JJqKyspLvvvpuWLl1K27Zto/b2dtHTf8cOVbuOQQUPqPKfuxowYZeaLarc1NJOu9KqNW3s4LxPH60nTdTjyBYsWvgWQeYCgy4AKANQJBbq2UlWZxgMFnam1YgACnB1caSESMvtBHj4jaQqSpGPmKK3NMa/QUAlFlko6p1hGGOeWhV0O4ME6IvoA4uQidLylCAuurLYGgGeoXRCklaTpag6i7bmIv3cOqmoL6acSm2b1tkJp5KjRYwtniAh/qcWmIy4hpeLfrZMw04dSgGgC6AARxBOuaGGaH+B8482fnBelJ1nGPpxbFTHP8lrtoEle+gPnviWdB6UzCoY1chmQFaBMVW3rY2mDHZMzu0aEML5gPPfmyMm1O2Xae8dlF6gUw3OnblAKzsF1NQjfVy5hnb0gzUFO8/KtUOgK4cdZSXr1Vzg+iklbpgPhQp7t2yTgYLaeo2+Cc9/uc8RNaTKx2YA82DOUzzvQlFeBvMlymr6UnYF4PhjEwhCgRCr06wh/LlqNhGlXkl04AI5y0A2hvWB+n/FqUXwzEwdzmwCn+l8fpUWp2y3l30jrTdWglkCANAAeO655ygyMlIYizAUkRUwatQo0bpvUGoAwPHC7r8yMFArhRRBM1FV30oHcrQ1jCdND9O/ix1yvrSDoQtnH6lsQWbW2EA2OKXfg9aCaAfYy/RgU6Bt4u6Mak2LQwgAxkfoUQ02A86uvuQRdjyfY2moRrimUnH2WvHcIJAWV/4jP5GvEsRhYu7kJ2aL/dkxF4Gn6Q8wQiBoIGrIPRAUJHXIgKCrLYIygDAfKXiC9P8/U7+i0jozp58byL9Zv/DcJO0m+7gH0IiQ8eK52cEueen3fMLknW1ktqH3/0BAe9wENnCFqBlgu6DkM+lhKhAYTb+NP8vX2rUaDn/8M5JAbjfDGgLDeOi1WfBvhz8rdfpRHBCcK7TCE9kFZk5tNzm8rlTzerTrGLnXNdYZtg/gmIz9SVpvDFlrPJNJ9LFXdsugW5Jxn3TuTE1TFnURSYXyu70troHwtcbGlrobRs16fpgx1Rm74kXQm5DBvYdSJGPjxHNB9E3aNVaUDD3EX80Q+MY8i3IiUVIkzz2YL5M+ZGdeVWfeFzDWMO7GsQM//AV+jk0h2UeA/4K6/p1ziAqWkRD11AWCdJpxz6Ckx2Ok9NwOn06e+yKu56/yWtBwSLLJrQSzeAFFRUU0ZswYWrJkiWjhp4AWfrW1taKucdCBnrbqSB2cLjP2xVy/u5xq6qUdB9Svzx3XQxs7RACHPcB3Q7fdGxzHPcKOg1apd0SUF/l7SzczsgsO5dZRa+vgCeDUNLRRoar93+hhPuSttE20AA6OTtTgeTS1kdaxcy+Dkr8BIDoNQS3FiEKtKlJte0tntWObQFAtUrXYqMH3PFW7q3Y0+LkH04y4kzU76XXN1bQ+YwU72tY1r9U0VdDOPG3wL8Y/kd+7hcT/6rbzG1LVfQpx237u/qvBLttIpNzL5UlKn2tTGE1NOUT7z2ED5X2tUQ2HH0Z1FLqjHDmO0HUI7Yh7DHYpNe/YYVMQzsL/8Wfh32tlQlADonINn8NFfC5V4m8IBiV/zQNLpfBvCMhMU5eQIPBT+Zt8YEJQl6toPoDgs4xzLw8VMGbgQCqOMVKdocZvlrIX9h3QfUDdqjPwZHaKe9C16jfsHAecxPc3skNkkKWkngdNAn/Gkk+JMu/lp3KwAXorSTxvoax4oOBex3yHQED0rfwxVfYuBDkx/+47Q7eGEMoKEUBTCDqT/709/b8LKIlAsEbB0gKSKswSAMBuf2traxdHHyUAaWlpQgfAqtr2GQX+nCKdUB6siNCpVYJNTGtbJ63aok35Hh7pRaH+PS1ofP6jbyca9bGUDeDHzkIof4VYiGgTpx3QTk4ONFvVEz+toJ4aW8wx0ZuHitpWfmgjuikJejIjzEhg1DxqdNROIG5N26i+Rq5X1AeMzOyHeYIulo4RiYQIEyK+dgYnWMhRp4haZBixaPOpUL2OF+r+92kezGD9mRl/MgV7SSJvyALYV7iZDpfuoMKaLKvpDLC7YAM1t0qptWi3ODp8Krk4WcBRgWGf+zx/lVPaIY7nfyw/McY6zr8D9dfRd/BT2QFHSvhhXofQps1YQJ8n9XJpXCjOP9JiR7OhHbKQT7BufRQlA6CtrRcDDqrcsWywo4TAUc4gQyAWO5VZj0hOki0DAxb9x/exwa84X1hjsPOasrLrbqKhwGlD2QXOHcB1x32mLjMxNriHq9ZqgzJwYkPOlZ7bMRzvCZKYp3LNqzdIARzYwqYEJbYQ5FOCDejSEXUjPzHGXKQD3B/xT/GYljODEDjCrrwpM1XqdkhzhpI6jnkRJQ7d+/sPCD5f2CAa/hzRuFVSGr8SCEDQAddz93FEmfexHZEpjZvmHCkooJSX4uftY+dIoB8hgqHyPYmACTRHrACzBADQw7+goICeffZZ2r59O61YsYKeeeYZ+vXXX+mkk04SKtaDCqSTlfMiqIBFsaf6XCOzK72aCspllWi+5+DE9rqLjcU75DyiZF7UJ/zNhhB/Ra9evN6N6aMDNGUAeaWNVFpphhQoM1FQ1kg19ZJxBwHA6cnd2j5ZAGcXdyr1XCwfEbm0ZZFT0375SA9CSAm9wuUFGKI40bfw9bRHZwc1uL5IyUz+RkpDVhYd1PJBJMlKIs/WhpuzB502djE71C7ijJXXF9IHmx6nN9fdQ29tuI/Wpf+oSb23BC3tzXSw6D9ql98DHP9xkUptoZlBdhuEnxS8J/aiI9NHIE4acwevR2fLLzAwOg9dZxzHGTt2+87q+hlg/KKHNtr9GcssgkGMOXfEi/wr5awrGM55bGQfuoo/i3UElvoFaq7R6lDdKhG7o7Ab1LtdfSXoZD5nt8kHDATlUPdsKiDUqL4PIEQpax7Z6QNwSqF9oT53Of/jcZsrH5gItCFVi98iY9U1Uj4wEQHHSLoHCkiVr9ksHxgZdBo4cJE0/wGs7xDvi7qZD0zhN/HqB5FAtAxEi06NSCAjSpn4mu4+kWg/+wq7TyBK5/lNEUJE0A/zqJ2u4JohM9NRDmjjPOKeMUfpSC+YxfPGLv9dd91F8fHx5ObmJrIBkBXw9NNPU3R0tPxTgwUeDEJBU44oC8f6HD7T5tmpQe36+j3l1NYuDUpnJ0eakRwoAgHGIibUgwJ9pZu5vb2TNuwdPO0A96TXaOr/Y8P4c/ro3gkyNzFjL6HaNinzwtmhmUrTvqHODj0OSWsJURpPzDBuAKLiSBfr3sPazqBA0wawQSW8hHkHLZoUxwyOY+Ey0ihd2zmC4SHjKC5wjGbPqrmtkWqbq6igOpN+3vcB7cpfJ7IDLEF1YxnlVWv7o4+PmmOh3v/8+RFYbFc54lC+N3ZZEeYqGKC+0/kAixf/XezWH2ZDqt8CY/w7IFJ38DJ2GvbKrzGoWx37o7SjZuwAKXYKIxbzZ3mXP5PcGgtjES3n4ECbq8uBsYDxmv0YUcYd2gAGnL/gM9j5/4IdgIE6XzxvoaWZ9zjpENkZ6J9dYaIdMwSzlMwSXPtQdraUoKmdvuEzme+D0+UDplGpd5YdRGOjZDkqafEIPCHzzRyIYIc8/+J9pC3hOdHI4m6ouz/MY0EjNMj3JTbpYm4zvT+B+Tf8CqKJW4iC+Joq5R0Yj8ieKuP5Eu9LsTEBNhn0aQUMdaCRodGl4HWo8k8+V5bvymSWAACAw79o0SKRBYAHAgJ+foOwV2QLL+jYfVV2i1AvhJRGM1FV10oHs6GrIB2jhV1SrIEqxgbi6+lMUcFyChTzzy4TpuiZme2HtbWAqP9H5wNrwMXFh+q9tPdRYNO31NxYIR+pgMhUOhtnSl0WjDPsqNhV/wctqEt2d3cXnVa6AM0RoRAsB7FQryfqCPUEjoY8ndTe2abT/Eff/bVpP1Jru2Wi9ullu6mmUTKunB1daO5wlaFtTpDyWrFKew+hzZupjG4I0454nZ1KZZOAF7Wyb4ny+bW+ZrLAcC1lp3vf2dKumgKyF0Z/zl8n8YGpHD9eQ0LZcE98QzKsAd5PyddSMAIK+raAcP4fIsqFyrs8DsTu1rVESR/xZzNSuRyCCDF3a+ctoX7+hGmci8K3+X+ysYQsTaH+b6d/8PhByYsm6MxjFDvG6g5ExgQZbYpzLDbaeGybpPZfB+ipL9qWynMGnGLML8q9NFBw7qAZggwH5XdCxBciqWbTEuPP5h4r6XmM+kQqC9Cg43NifKKNoB0d8LlEWZsyp8E+L+9HS28jYxbvBrX/NTU1dOedd9I111wjHnfccQdlZ2cPvg4A9btVuwt80aNu4rOsdZZNTWF5E+WUyNkHzMkzQkUquzHx9HCmuHBPTVZBflkTZRX1d1fGeiitaqGcYuncocQhKdZHaB5YAxAD9Ik5nVo7pcivl1Ml5R/4WDzvAhSZUROnTNBYjBGtVgu72Bk6QHvER6X+j3sD0Wc7R9DS1izU//WZcHlVadTeYf4SCqyfm7JW8fuS3llMQCIFeZk4zVUf2C3VtHrjuTFyCRukxg0wd8GHHXM4zsqOl3BC2chEkF3vleoGnO3KVdJuGupWBfze0Z4JO/9CwdzE8zwCsciUgCENAS8Bv6+K34gOXsHvSyViZo1AjBGtEnNf0O76oVQD9k3Cc+z8G3Mzh68FtIhEPbF8XVAKgE4Nhl5zQ4BjqhaXhHp5fxXV7Uigg4cQkpNdCzg6OU/yEyPb+chAKuaxpAQiESwMu0QaZ+YAjlzMPVrbHvNS0QdSgHSg4DOhdTMy9pRAJ+w4lNe4DZOOzQnm3uAziVJ4rERcyy/0MFeKedmOTrCWaQQkeR5DILWvgWwjY5YAABRzH3nkEUpOTqb58+eLx9ixY0UJwNatWwdXF4A8XiAVcSRPXlCQGmdG1u4qp9Y2abJF7/+ZycZPE8Xwh64AygsArt+eDBsXNWK2HKjUpP97ujtRdIiHqc3CPtHhOZ46nLU1WcHN31BrCxtmClh8Mh/UpqJhRwbGs7mi4nasD6QpYtFWDCMYKgWva+8RI+DtLTmAdXWqemAbBAFNJ+xo6lmOHB2dLDIfZFce1PT+d2DDelTYZKFZYBHyX+PzI+/+urGzZPLWtnzGkUGnFt4SzuhiWX27F9tBGObvSXW0ajE5/E70qDejNo8wt1DjjnIATZ0yv38EbQ+y84J0dGsE6wpqfUu+4Lcr2zYQNkS9NURHTZGOjHEYx46jkrkGpyiTHS4IohmLyl+le0kBLQvtHXIGDjKC1Er5cNTVbRaNAWru63bKBwy6h2BX3pzg3oxFS2V5VahZR6K2e0DwfIASKwQAFOcQAcMRr5JoJW4x+DM6+0tB057Gux7xVDuMM19HtFRXyswQHBvw/TIwzBIAKCkpoeHDh9Oll15KF110kXjg+cKFC0UAYNBkAWCSq1ojH/CAgSiOGeuu29o76fet2nSrCSP8TNbCDgEAF3l3HD7zrrRq0UPfltl8QJtS7+3hRBFBJjBsBoC3fzxVOGh3c93b0qi2TGU0wkCq/U8+4GsDoRg/YyrF2rFJ0NEDbQAFPEYRpTeis+HjI6UkVldXi6+2iquTOwV7R4lAgC4CPEKFA25u/s34hedYaY10Z8d/RMgE0QXA7KCmt3yFfMD4zJDStc0B0szR3ksxtpsLiTJ4vmvVUQalgc8ZnP/0W3lxVMpj+N9DrRzOv0ei/Jo54euGTYExy7sa9LAbDl7KRqEs9mUtIGgCwUTsbirOP4KJaPsmapFNaPC7R0uK7orDAQHI9Nul3d+Bgs+CFoZqIS67grlxQFcQ1I8r7kUbrwsFb/G51rZXHjDYHVeC2MhAQjDKEoRdrip54PkGKvkDuT+h0XOY73mcM4VhD0mOozL3WRKPJL6scpcOXcDnsaMbOP4hPJeqz1/Rh9p51QKYxYoICAhgw8lB9PxXwK4xdozi4uIGRxcARKgLMcnJFxOiGdhlMGPq9V87SqmuUYoawjmfNNKfXF1Mc24DfV1pRLQ29RNdB2rlv22LVNe3UraqjCEs0F1kUFgTcD7aQ69is1a6pi6dleTWsJHHEt97SCVFWyZlRwy1jGj7p0Qb7QxdYLCjvVYX0aKbuu5+2SF3F0+aE7+AvNy6pjMrZldxbQ79sPttqm02n3o7ev/nVB6Uj3gt9QylWH9LOK5wpj+W7h2AewqCX+Yqb4PRJEQBlTpUnufQgiqNjWVdBjecg9xn2WFkJ1W5zzEXhi4iGvGytKtmMfiOQm/oke90DUJgR3PfQuvJBMAOFTQKqv6W7Bsg+o+/SxR5NX8MU6+PvM6ho4nfHPmYqdlEVIpdswFuNiCwUbedn8i/x3cWX4sR0nM7A4Tvb/SVR8qzgM8xdjqN1cYTWSAQoVOAIj9q1S0BMoiQHq/YWSgrEX3e5fHSF6AFsmcB/w6lrSbPseiGgm4+1mLHQegRwdgjMmX4mqPFNDoU2NEPyjGFsK0M5nzoR1gIk3ne2PV//PHH6aGHHqK33nqLtmzZojnG4+GHH6aysjI65phj2LGxgsjWQEFtoWgnozhgY826+6rs/ivVFF4ezjQ23kiiPHo4aqK25Qu0ByBAaKsUlDVpgidgSpK/ptWhNRE5/DgqbuF7i3F06KCa3O+oo5mNmRxedNRRY6RmWmpRtGN9QOwsiA0VxZ1FthJ2UeyocKCxkbNo8cxHKDFkPDk5Oktrk2oe2Jy9mr7Y9gLVNRuh1tMAimqyqaKhWD4imh1/Kjk7WSAwCYEn9C5WDFu0hxL3kxlBizF0M1ELtUFIL+M+fl+qnVwEKZAdkPl//LxZeg071TBOR/I9bxVt3vieCjhOareFHuoKdbukHXcENywJtIz2nk5UAaEq2ajAeRv1MUlK+WbatMHubtKH7GjJQpDYRYaQaVO2dNxfYHRr1NUZtGu0Yzyw8ZXwP6k2HyAD5xA7jgOtecZ4xthWdk2hPYGSA5MHo/QAxzzmzq4lPQh2tOTLxwaCdpoIVqpbGmJ+wJxlTZs4eC/DeF5FEFCZhyFKiCxDkdVkzpIqGyXuMWl8AAgzC00meY41MyadxbHLjweMqJiYGPL09OzyWn5+Pq1cuXJwlADUbpEi5gDpmRBCMWM9TFFFE+WValOskuN8KDLYtPVsU0b6k7urdAvBeU7Pt90dxeLKZmpske5D2PtTR1lnyzxHdko6ISYlO3Lhjhuo+t+j2WDcII7FvQdhJtSaKs6eHTuYi9CLVr3zCQXsZhP3abYx4PQPCxxF1895mp454yd67syf6cLJd2ha7iEV/0DRf/TWhvtERoCp2wLuzl+v6Tzg4xZAE6OVUg4z03CQHyrjFK3tjCr8ZiCeSVK6r7OibYPMhPeJ9p9LtH2a5LTuOZVEn3olKIAshcilbEyz46i0s7IKeH5GBsCoT7sGAdClIPUySSQKn2f7VKn9ITQP+rOz2BtwPqCoLs4h/639bMzvOU3ORJDvb5QrjPlBKsMwt0OC3uJoaarYU2g3hswPJRulP0AMVXEi8ft9Z0vP7RgP7HZCV0GxQ+q2kdCRGMiciR1Tkbkhg3Gjaa9mISB8OOxB7bjA+EXJjKGfE/dx1kN8T/6EA37w+cIG4ih01vAXP2JVYPcfZVSTdxPNayOaXUk0+jOem0fzN41rc2JDEwLjb6/IoqWv7KZ739lPX67Jo/JqVcDX1kCLUyE8C/h6I6CZyuspAgFmLgcwWQAgNDSUHnzwQXr00Uf1PiAMeM455wyOEgAhjiQvzthtgyiJGTmcV08VNdpBcdZc09dm+nq5UFy41qBat7tcDFhbA8J/afl1GvHE8EB3ig21kMiWAXQ2F2qWFgd+FuikSq1DjRbSxsy1Q2PH4iCYijm0tbWXxQPpe0ipVWhMZ4PsK34i3fd2tIhz6uAoHlNij6XLpt9HYT7a3Y38qgz6YNPjlFshifOZgubWBtpVoN0JHhc1m1wtJf4HJ1tRf0eNL2pfLQWEB0e8wBdJdghhQMN4hv4JNAqEDo88Q8KAHvEiUQLE6qxU4A07aWO+ZWfpaPkFpjGDKIMNQ3wedF1ADfVedsrzX5V/wEiIdmMPSKKKpculvwW1fU23BAZixqN5nvCbxQeWCCrz30TQW+2ko36/v23XEPAo+Vw+YHznsBNnnQF/mwbZGzG3a8cdauQhQKsW4+wL+Pe4R9XtINF20BrGNfrzqwMRuc8T1RtQ8oDxh58tYP9BuZdRigKH2iVEOrZKeExiswlBDxH4MI29ueVgJT34/gFa/ne+aG++lY/f/zmbHv34IJWr/B3bgs+VOgsNJWoiiH02UfYT8ovmwWxeQktLiygL6P5Ae0CbB+m01VAkBnxKQxbxlx6EMkzA+t1l1C6L8KFF36hY0/cKdXNxpMRobQBg+6EqjRNtS7S3d9LBHK2C+bjhvkZvnWgsclJ/oYjGN4Xjr4ta92O06ZJ2hgTOzs7k5eUluq30DN/T2D3FLioQxgc7Ri29/Ts7CUFjNEEAB5xHBhkAb//7AKWV7qYOWaTPmGzL+5vqmqWyHhcnV0oOn8rzkpl3X0FzvpRqr4DgNoIAFoPXWNTyozYWz/VN1QgQxLNBFc7OrbW3QXVPYKP/0647pt2B4GEeOwsIcKBe2BgPOMLYvFBKJboDZfWUX+W6VQuuiRBThnaD0nISQZ8cvrYt2vIYg4EIquJE4r5AYMOMrZqHFHCKQ9k5Vu4d2Mr9bUPbWsKO0nv8RLZ9Ao5V7aRaGGRDhV3G95EcjBAaJE/xW+0lKI9zgTGtiFEiQwlzlleKdDyEqaxtpfd+zqLi8q5zE67+gaxa+vqvPpZZWAvlK7u2H1VACW/+K1Kml5kwSwCgoaGBPv30U7r11lvplltu6fL46KOP2AEzQVqbucAAR/21souGlmuo3UF0zEwgEvZfqrYmdc64IHJxNv1i7ezkQInR3ppuAA3N7bTtkHlqY41JU0sHHc6VAgBI/5+Y6M+Xz4LGTg84lH/Lg1Z/HZ1DOxwG63zvdkwLSqt6xclTSodW0mlhCEO52MypZ7aHA0X4xtPVsx6jUWFTeJ6Q5veGllr6aMsTtCPvH8POv4G0tjfT5qxV8hHb0R7BFOVvIZEypNMr6da4fxAAMEXrt74A5953inQf6zvt2P23JgGt3kAdMerde9IogEr4LnZ8Ng83zgMif3rLCngdCTlbCk5YA3CK4tnWUlqaQlQu4279wQtd4LOWfqX9zHC4/Pl82jERfA8Ne1gqIQEIOmfcxRNcP4LOOU9KWgIA1y3qFv71VhTYgygqsn8VytnJQ0aNPmo2EB26mj+TbDPjMyU8I3ejsNtwpVXNVFbdwtP7kRM8Xvl7R5lNZhx3mX+6A0Hbnu4ZI2MWLzUzM5MOHTpEL7zwAr3xxhtdHldddRU5OdnIAq0L1EZCmVYBtTt4mBGI/zWy8w283J1ownA/cjSTA4sAgAf/TYXth20vALA3s0YEL4C7qxNFBrlb7fTr3qlt86gLLyeVEKAdO0fAU37IOURuqhZkSDMeQH/tsLAw8bW4uB+7cTZGkFc4XTjldhoVNkkTBMAu/dfbX6Z1GT8ZLRMgvzqDyuplNWgmPjBZo0NgVpCuWw7FbdnSQlqqv5W0FhWCYj2c7w5tVxebAY6S1aT+8jVXt8mzBlB7rNZLQEo4+qYbSivPUXUqbQPULYvaZTsmAxmJyNhRNsWgOyNSnfvgvSHYg9IUBY+RJDo3WJOlBl2S4S/yW5LtYQQrij6S56luNOWw83+DdC4A/g2ClejcZEfQ3NpBLT1kFNus6Hizdl0/AgQGlPaWZsAsAQDUp8bGxlJISAj5+/t3eUAY0Hbhm7NitTaaiQku+jbtBGAG4Piv2aatqQrxd6O4CPOd05hQD/L3kncTmb0ZWmfaVvh3n7aXdKCPi2hxaK3UOPec8lbSOkp+ZseOHqDgPkylLgwnr/Cdfhv7ioaLTWdy9QFvN3+6YvqDNCv+ZHJ2lHYjW9qbaOXe9+iP1C80on39BZkEaaW7qLFVElWFDsGs+FPY1LWAsYvAkCJuC6AAby0Oqlscn5we1jpNy0AbQ9TaWwHIrlB6nFsLuPfiHiJtKUCDlEJt6I5yw2E2wFUdBMLRztAsZvDQBbv0cGxdVaWJoi2gtr1pj8ApQqmKWjsAmhBKW1trwpftMwTYBZ1ExZ9IO/1qUPOd9WDXdp8Bx7MxfTePOQtnVlkRfl4u5OOhP8MjKZbnAFtMlFC3Ne0OSkjceV0zE2aZ+eD8V1dXU2qqqu3KYACpZ2XfShMUQPqP/zHSczNxKLeOSqu1KXDo/Y+BYy6gAzBjjFZAB1G5kso+pORZGGgWQLtAIcDHVQQBrJWIMddSWYvu9n51rb7kPuxa+ciOnR4IvViqoRTAUPmUDbK98rGd3nBxcqMzUq6huSPO4CPJCoHj//vBL+mr7S9S2wB2Tlt5XdlftIXQcQDEBiZRTMBI8dy88H2B3VWIpgG09BJ191aCzxT9Tj7SaYc9IB/YGBE8h6u7dahBLf7kbURTeKwa4zFxo37NGDdeZ8wsZmwQAScRRd0sHzAQf8x9Rj7oBbSyhAMGUCISdKr03I5p8UiQgs4KKGUpfE9rO/cEyhqRpab8rHs8z0NLpOdWB7tUKLFTxi8CVKJMRS6hwmfIuIOo5DMcSK/5zpDam+ob80OUiCA3GjfcT6ePj9fOmhdhk/4/RfL8js4juoDzH3CCfGB6zBIAcHV1pblz59ITTzxBF154YZfHa6+9Zrs7RxBrqOEFFCDKiUlJqa01A1Cv35VeTfVy/3qk/Z84LVQ8NyezxwYSaucBAgCF5dp2hNZORmED1Tdp779Rw3zIxdl6dwQ8vcPIcdT7VO2QQi0dkuBMS4crpVcn0hPbHqb8WvNffzs2CHb/Y+6RxIsA+msfukZrHNvpFQQBTh+7mE5PuYrcXdjhZNo6Wml73t/0xbYXqKZJm1nUF8rriii7QgqWoxvB9GEnWEb8D6JEJV/KB0zIQknjxlqAk5/ETkTQadr7GOsw0ujRa9lWMwC8x0vvH06TYk9gx9t/PtHId/n7k0h0DjDGAwGFEa/ywpLMf0sWMENWBZySUZ9I2ULWBuauKHaylFIABMpyn5Oc+56AzgnqbxVgaDvLfertmBg2EJEFgPtKwNcMbWgbDdgURMvGul3Sc2RroA89xr61giwAUZ4gg97+Fb9Jzj8y7URZgGxzusUQDX+Jx1mEdGxHA+zwYWE8F+nw8hE6+WdnObW1y0EUWwJOPkpFPEdp51xo62C9QutHM2bYmcXTKSwspC+//JKuvPJKuv/++7s8zjzzTE0Kqc2AiHP240SHVVFIRNH9UBtpvphUS2sHbUutUuKINDbeRxowZiYxxofCAqUbGQMSZQAdckcCa+dwXh2fR20AYPJIC/S27iOBMceQ68SVROP/oOywFfTgf6/S/Zufo20lU2n5P/m2OSlagH1ZNfTx6lx69+cs2rDXRheTgQBjrIuhslc2kIf4/QOHovIPSRwRLdJgvPVwTuYNP5POm7iUXJ2k9E2k8O/MW0sfbHqMyusLxWt94e+0b6lDNhB93QIpPogdNSOsK8WVzbRyUxG99VMm/bihkPLL5F0pfahbdsHgDjmf34aVZUfBcB79OdG4P3k+lB/j2BGMusn63quh4H1HXkeUsqrr5xrzEzvtxtYX4vsq+Az+W79o/w6vKzR2hTQ/WCsIRMXeyxasSr0/80E2inrQyKn6W2qvCBAoQtq1PeXafChBZ6V8A5lFh5dKwWd9oMtD1sPyAYM2xxDZtmZE95EntUFJfE6sJRDczLxfmw2Ae3fkWzzOpknHdrpQVt1Ma7aXaoT+PNycRHczZSWEzfYvP2wP9ndRJoLuKphrxZrFD8y5Pua9F8ziedfW1tLEiRPpqKOOojFjxnR5REdHi10OmwAp/3nPEe2cy5PSQ0QNqugloulITTIjBWVNlKpSrz9+SqjZxP/UOPPfRPBBAZ0AlJaE1gzeY0ZBPbW2Se8VEcex8bawI+BAHj6x5Bo4m6ISF1CT+wwqbwpiF8VBtDO0pQwMSwBxGTj+t7+xlz5dnSPayTz6USrd8/Y+mypfUYM5tM+ZVDBAoKqtqaflz174Pjt9stLyUKStgiidncc9JxHlPE2U/RTR3lOJDizi86Lb2HBydKYJ0fPp6lmPCrV+ADHArIoD9P6mR6mwRlVD3wtVjaW0t1ArKhvmG0uBngPfhUWw66639tKryzPou7UF9Mb3meL+33xAz7XGZy36QD5gsLapFa6tCdy/PpOl8jsE4SEQZkYdHtPA6zj6gaNeFJ8LhqHJdqv5byFrAsFA/C3sRPXUicAq4PcMtfSQs6TnoG4bUcmn/ESX7cGviftZ/h7SrVFCovxbO+bB/2i2lVUt7rCZhmCrvmuGEtuWIvmYr1XQ6URukfKxFYNAHUoBlPsLegfQMcD6ArDzi13gQF5n7PegTjbtr6TcEm2QesGMcLpqwTDylHUBEBjAWtagyuC1HfiaIxPAd7Y8586Q5iQzY5YAAFSiy8rKKDdXVry0VdC/MfsxyVDurj6MHr3t5lXAxy6O4mgH+rgK59USUwmCD5MS/clRDuRkFTVQgQ04oU3N7eK9KkxI9BNdAGwJtGK85vQ4cpXLFsqqmkVXCCVqaudI/t5ZRl+vyWeHuVOcJzyQsbI7vZqWrcjSdNSwFZydncnDw4PKy/sRDUc6ceT18gFTu5mo+GP5YIiBuv2c/xEVLuObAvcABhHP83heyoZo3gv8XHcLTgj0DQ8eR5dPv49CfWLkV4kKqjPp481PUmoxOycGsK9wMzW3aY2esREzRanBQMBc/Mznh0XAGGVj4n7n/5VXt9D/Pj8kdGSOoOovomZV9kLgydaZDm5nCMP2BtqmKQ4lxinsM6UsUw2cSHW3JrQ2RAquHfOCIFbCs3zp5OwcKJ4XvMFfdWQjIQgJbRqlRa2Th1Q/bR63ZeAggNfFIFcZZXD+ghbwExv5LGYGrc2/+CNPrFMAYuPnHhVJKezjzBqjFX9My6/vkgVtp2+Y5e6rqamhjIwMevjhh2nx4sVdHsuWLbMdDQAId7TVyAfdaNhP1JgpH5ieytpWWr9HW2MaG+YhOgBYiugQD/LykJxnBCW26NtZsiLQrUAdYZw+WitmaEskRnnTVPm9YyL8fm1BF2FIO11BAKC57cg5B+cOmhq21l4Gu/8oo2pt7ef7hrAb6o0BHFwoFLcYnrqulHB1dHQLitoa6MFbuYo/iI7ziPOC8gglfVMHuA5xgcl07ezHaVhAkjgGRbU59Nm25yi1ZBs73/pNFfT+P1Syk+dPKciADgOTYo4SzwfCut3lVFihOyBb29BGq7d2S5tGIKTiV/4qB0dhrEdchyfSsR071gJKQGJu40lILgVAT/X02/lrt3a4dbt5gKlU5EPO438j19/aMS/ocgEVf2U+gXZDxS/SczW1W/ih6okODQEzKqQPmPIfeN3QM98jIGVo54ohBjZjPvs9j0qqJBvWydGBzp4fKQS6nZwc6Loz4sjfWwogIZsTZa8oh7bTd8wSAPDy8qKTTjqJFixYIL6qH+PHj7cdDQB1247uIDBgxv6Nm/dXdNmpnDoqQCjyWwr0zlcGJUD6jrWXAWQWNWicPZw7RBdtEVd+7/PGBYmvoIknw2/+LtC79gx1corZsdFzbqr5fti4r0IsLEMG0af5QrbH5JY7qFmExomy89ILaO8KSktt3KCpXk/UmCYf6ADt8BTxph5Ayv7FU++m0WHalp21TZX02X/P0aasXzX1/d3Bz2RV7JePeE6PPY68XAc+J2UW1vc4F+SpgqAC9EpHAEABzpKHecvb7NgxDHYig8+Rd1Nl6nZK6dZyFw3xFa3YNN0svPmePlt6bscC8DWLuYsNl3DpEPNh5j3sFKsCkXgtFxlX8hqEEhW02LalIGSP/kK1Wf0FW+JATi39vVNrS8SGedL00VqhcR8PFzp9doQm43h/di39uonXLDt9xiweI0oAFi5cSOecc84Rj+nTp2t2Sqwed93t1wRITzJTRFm0rjtcLb4CnL5jJ1u2N7OvlwtFBctReAYCU6VyBM9a2cHnUAEihn6qAIatgQyAUFUGCAJERXp2/YY6IX76M2XgJ733SzY9/MFBEYEeEkEU0cHkRurSVxltl5pU/bJ7wMlJyvxpa9OdHm/1KCJNqVfy8x66IKBGz8Ce4cHekXTJ1HtoSuyxbLJK61ttcyX9sHsZ/ZP2A7XrCAIcLt1FNU1S5pSjg5Po/W8MwgLcNcaTLgJ9u3WuKf1emwECkbSIq/mJjazRdoYeEKhMfJPHp9yhAqJyCGC25EnHcCLLf8YT6Rjif3bVdcvimdS1/h3BVXQFUK5RBV+v6rXScxC4wDZq/9WgjaY+zOgv2BIQYv5zWynVNWhtiTPnRFCwn3aNwlp29MRgClK99t26Ak3GgB3DMUsAoKqqijZv3kwbN2484nH48OEe0yKtiqCFfMa6GUsKEB7qKUBgRKrr2+hQnrZuc9bYIKEBYEkwKOeMC9IYmvWNXevrrQ3ccjsOazUbIoPdyVsWF7FFfPi9X3pSrOb8Q/EbAl/2LIAjmTZaq1fRBfklpJNtTa2km1/ZLRYWWysJ6Beo74ZysZIF0JwrtdbSlyoxGICjUPm7JPKX8xRbH72ULTkH878x/F5wd/Gks8ZfTzPiThRCgaClvYl+3f8R/XHwS2ps1c7hSPv/N1PrpMQEJFKAl3Fq7mcmB5CXu+65DcNg3niV+JCoyX1dPmBgqNtrpe1YOxAthB6A4lS1FBAdvlEK7kGArV5pI+dEFHym9NWO5UBZEbo4KMJnCIiWfi2tO+1sN+a9xK/Jcy10AyD4CHV9WyKY/QV97xndDNAC0E4X0gvqafV/JRqrY8IIPzp+6pGbmyg5Pm6K9nVsNm7YU6HRDLBjGGYJAED874033qBXX321y+O1114TQQCbCQCEXUQUiF2Zbs4DItBxj5otqnwwp5YKy6TdXTgyC+dYRzR72ih/cpbLOZpb2ymjoIEHpDi0OlATm1cqpb7CCI6P8LRoCYUxQBnAqBipGwPqqJb/XUANzTa6K2tCEiK9SFfVkauToxBVVCirbqF3VmTRvcv2038Hh4AyPlK9oUqrUPxhV+GswQSc/bSlRPvOJqr6R35Rxknb0aQLjYekVFU9Kfy68HDxpjPHX0enjblS1PSD1vYWWn3wc1q+83VqbJUyDjLK9wrBQICMuBEh48nTRc/76CNJsT5iF0UnPD/HsDGlAZkfzarMD/9jeWBYNrvMjh2DQEcA3+nyAYPa8tJvJJE5Zcwi7dyu/m8deCSy3fyYfMBARyv/Vf66j0QZh4L/cUR+qnXJVhD+wsn8RJ+/IJdA2BE0tbTTWz9masovIch98Qkx5MJ2mS4WHRNNoQFSNicyB6AFAE0bO4ZjFo8nJSWFPvzwQ/rss880DwQE4uLiRCtAQzQAmpubacOGDXTdddfRpk1aoxTCU+np6fTQQw/RY489Rg8++CDt37/fNEEF5wCi5K+Jhj8vpSSh5VDENUSTebIKOo1/wPSLCj7Wb1uKNZGuYeGe4mENQKRjVJzUUgxv70B2rdWKc+zNqBEq8AAiI6PZSLZ18DlOnRUuvoLiyib6a4dK+MiOWCh+WFeo6fnv6eZEKQm+7CBF0gf3TqIXlqTQuOF+oiUkgI5FWn4dPfT+AXr9+wwRNLKVeGWfQW1s1PX8VZ5P0O0EqfE9pcWbCaFaX9NCmYUNlFPS2P+sDOwIQsxv6ziiwnf5WKnD5DHjOZpo1MdEM3J4Yn1Aas8DwxPzPoAQIFSpC9/ROhQG4OrkTnOGn06njLmc3F3Y+GOgA7A99y/6ZscrVFybS1tz/tCI/7k4ulJy+FQRCDAW6owx3NvKr8atvOo/udcyMiLKfpCuO8DuVdhl/MQsZoJNgJZT7bykodsKAoT2HScrAoG7hOe04xX3cc6Tkh6Agtsw+86rNYGgjdJeFFoNea9I7VeVbCyUIMXezXORDZZnOgcSjfmG/QW+J7FxqPEXdrG/cCr/gOn9BVsBsyhsVaWtOcDuP/r+68ODbberT43TbNqghTNaOtunZMMx28oOY0b98Pf3p2OPPZa2bt3aq3o0aku/+OIL2rdvHwUEBPAF1l7hoqIi+uSTT+iGG24Qzv/FF19MK1asoPp6ExmtmIiibyVKWcl36D9EI9/mO3GE/E3Tk1PSQDvl2nXc9nBefDytJ3V9xmhtHbEIAMg6BdYEbp+9mTUakUI4zEkxci90G2dykj9FBGlry5b/nS8cJzsSEJfZrir9OGVGGD17/VhasjBeaCiMHuZDj105mu44f0QXTYXW9k7RdvO+d/bTl2vyRLR68MEzSiAbJug5rgAVZrSE0yTlmR+M0582FNE9y/bRnW/upbv4cS8/R7tLwx0w/jn0nN5/rlTr3yzXBwOxI/MQT6Y/s8N7CRtu/tLO1Pg/+cFzPAK+SsqwqC9+uGt9qgGgBGD+iIV08ZQ7ydddO0fuzPuH3lx3D+3IW8vvUPosHi5eFOUnd2UwAjCq1GvGMaifVNX9bz5QQVX1rVLdf82/8qtM4AlsnKt6dg9hcJttTa2iZ7/KoEo2LT79dT/d8/Y+ev+XHKtc44Ys2N2Pf4JvdNkmgqinIv4H3CLY6rWODRM7DEo3oDECRx90sq1S9p30HGBjzWuCfGCDCH/hNmlt0fgLw+Vv2lGo4fXnl03FGl0zZ7bJFx0b3WtWLoIE6g3QXzcXiwxpO4ZhlgAAdu8LCwupoKBA88jPz6fdu3drBKR6An2u4djj4ePTNSKUmZlJw4cPF0KDICYmRrQVzMrKEseDjXW7ynmQSIaiCw8O9N9XdnytgXHDfTU96at5UO9K69aOxwpoaGqjXNVOLuqJjhDCslFg2B83OVSzwwctgH/3VtijogwixDDYlXMhztWU0CPGj6e7Ex09MYRev3W8+IosAYB/V1jeRB/+lkMPvHdAZAYomQSWBPOjp6cnlZUZIdtDEdRS2mrBeM5/mb/qb39nSlDK8v26Qlr2UxZlFTaIOQUBrbS8enrzx0zan9XbYs/Xp62CqIA/056TiSpW8WdRtbfzZuNy7Aqi2AeJ3HUo3cPxD7+Mv/+A9POgpVgKJKC2uA84OjjSmIjptGjybRTgKQmW4e6pbuI5vV0bpKttrqZ16T/x/TZwxxIBkhUbCjVOKnZNjuJ7GplCCgVlTVJnjPJfeLHOl14Uhuvt/MS++w8w1l/4Oo0O59dTe6cD1Tc0UTafs2/+yuc5JVsTTLZjBQSfzeN6vHzQDWh+iICmHeuA5xfU9zvp6XZSu43n73L5wM5gZcv+SkrN1a7lC3h9wmZMb6Dz2OmzIjQ2HMQDV/1XYhV2mS1gltX90KFDdM8999Add9yhedx5553U0NBAp512mkElADByu/8cMgHQegrZBAoIKLi5uVFl5eCr2a1vbBPiZMqul7+XC01I9BPPrQWIEYYFandO/91rfZM3RBThDCrMHKNSPx8EnDorTJRjAEyEf+0o7dIycigCR/KPbaVUocqGmJ0SRPF6ymcQQMHicteiRLr/kiSaNFI7x+B3IbB191v76L2fs0SQxZIgowrzHgKtRgGib5HX8xM5MFK1hqj4I+m5DjDfAlNkXcHZ/2VTETvI3Zxhfmuo9/vs99yeswAqVhPtO0sSBGvFXCT/LHaesFM4jh0C/6P59/W0BvH30Gsc4mHKkonfdeha/tqth36vONCosCl0+fQHyMddTlXuBsoDtub8SXXNAw+ellS20O6MGvmIP0aoB42N96GTpoaRH68fANks63bweUT6rYLvNP1O1BBkxcYinV1tcO+t213eZT2xY2l4rdMn1ol2zblP8zRgrxW2GlDv36FHMLopU+roYGfQgm5VH/ym3ZiBIPfZ8yI1m1i9cfyUEBoTJwWQ8Cvgc2RbsQC5NeGQmpraGRsbS+7upmtJgRT+xsYjd5BcXV01xqMhNDU10QsvvEBHH300zZw5UwQAli9fLn7H6aefLn4GRjDEBadNm0Zz584VrxkCdASsnbyyNnrppwqqa5KM4RMmetJZM62rdz2yE978tYr250oGkbe7Iz1xSQi5uRg4ms3A4cIWeunHSrFrg0nm7rOCKC5M3t0bJPy2vZZ+3FQvJkRHRwe6cUEAJccMjiyH/lDb2EFPf1vBDqVk+Pl6ONJDi4LIy90wNeiG5nZau7eRft/ZQPXNWmcU5zbA25nOn+NNo/n8uqhEBM1FTU0NXX/99RQfH0+PP24cY8m15QBFlF9Jzu1SP9425xjKD/ma2pyOFIT7+++/afHixTRu3Dj67jtV+qYRyClrpRd5rDaqzrkaV2cHeunqMOqeBOXUUUlBta+QTwO/H7HjL1kXnQ4u1Og6nUr8HqR2lzheAQ27/sCprYiiyi4ilzZZJM/BkWq9L6ZS33vF7+0LcPI/PfgI1bToDpA68fu6MOlB8nMbmADfjoxmemd1lQhagUXzfGj+WC9Rx/7pX1W0MVUSkz0mZi3dPeFBPo8IFDpSuc9SqvJbIp7bIXroizIqrmyjloYK2vHd7RSaeBTFT4c+gjQH3HN2IMWGDK41xFZxbT1MUaUXkGOH7gBap4MbZUbu7POYtWMa/OveocDq58lBT1Cm1SWBcsJWy0d2BhNw+r/dWEd/7qoTz2GPnzjRi06f7nPEmt4TB/PY7/u5SrPznzLMnW44xd/gIIItAr/dxaV/c1hFRYXIGDVLAMBY6AoArF69WhjA5557ruZnXn75ZTrmmGNo6tSp4jVDQCaBtfPLlnL6dI1kMLq7OtJjlw2jqCDrW8S+21BJ360vZSMXglMOdOc5kTQ2ThK/sgaWrysV7xGEBbjSY5fGkLeH4Y6ALVDGju6TX+ZTUYUUiIkOdqGHL44V6e1DDezSvf9bAa3ZJe1QQzTmypMiaH6Kt7LHbTB55W20alstrd9TrlGrBfidExNc6eSpgTQy2ls4BeaiurqaLr/8ckpISKDnn39efnVgOFAb+ZU9Si4lUm/mTnKm2uC7qDlk6RFO859//kmLFi2iCRMmiPnYmGQVN9MTX+RRfZPuDBaUZyy7OUF7viFYWPEr+Va9Tm6t+/kFySDAJyKvsdQafDnVeJ5NHQ79qwN2az1AvrlX8kKjDRhXBdxFrWE3sSdoeIANAYD3dtxPpXX54q11x9nJla6e9BQFuMu9zfvJk1/k0N5sycmPDHKnxy+LFmsH2J7eQK/+UEAd7U304JT/o5nh68XrnU4+VBP3A7W42ev/Fe58N5vyy5p1BgAw9h+9NJbiwgzfzLBjOpxbDpN/1hnk0KanJIrv79KRB3jcDd2AuDXhWbmMvIoe4YlHd9ZGh0cylcf/LR/ZGUzklTbRU1/lU2WdtL6Hsj3+4KIYCvLtm53a3NpJb/9SQpsPVGtW/NvPCqfJI61rg9SYBAYGGlRCr4tBEQAAO3fupJ9++onuvfdeEQ3Bh0KHgSVLllBQkKq/8SBgyUu76JCskjkx0Y8evTJZY8xZE3syqumut/aJaBzaFF52UixdeFy0/F3Lc+tre4QIIJiTEkT3XDiS3KzwPA4EOL0vL8+gXzcXicgqaqRuPXcEnThtYA6FLbIvq0aI90HBG6AN4NPXjKEAn/4Fz+D4706vFjXBUAJXI2rSZofTomNjNOq0pqaqqooWLlxIiYmJtGzZMvlVI9BaQbQlkUQNPUDbpgnriFy79qf/9ddf6ZRTTqEpU6bQf//9J79qHFb8W0Rv/JChu6aPT+/M5EB6+IrR0m5BKxv8SMuv+I0HQLcUQNTxo/WSUAAfyHXpICr5iv/O1VKwATj7ESXzawEn8IFhvxv1/Z9ve5625fypMVjURPjG0fVznyYfN23pSV9BT+Ubec1Qzt1lJ0rzsBIsqaxtpZtf3U3Ozan0zMxbKNhDDoIHHE+U8it/lKEXLNRFZmE93cJrBuaPIwIAfCpRiofuISivsGMFtBRJeh/qVnJqoMg+9ke+dtYjnjykgSbD3tN5PlWJNaqBiB6EWO0MOpatyBLt+2CjgpvOGU6nzexfe8SN+yroiU9SNRszEAh8hG2Dobjp1RtKAMCkXs9ff/1Fl1xyCV144YV6H6+++qoQ7esJdAlIS0ujXbt2UW1trRD427t3L7W0tNDIkSOFBsCXX35JO3bsEB0A5syZI7oFDCZSc+rosNzKCU41DF9r7VuPvtNKDTocURii1tIOsKahVdNqBOlBI6K8hJjiYAP3yMnTQ4XoF0C5w9pdZYNUvV4/WAx+XF/YRQPhxKmh/Xb+Acbd1FEB9PbtE+hUXqyUWmqA9nQfr8ql217fQ9sPVWlUbW0Sl0CihKd5oMifr/EwUTY70TpdVuPS3NJB360toDe+1+P8Mw788nFTQsixvZqo6D2ptR8UpNXOP1pMJS/nSekDvnCx/MJAnH/Ac0XIeWyU3qrd8W/jv394CVHDAenYABwcHGlOwqnk7xlyxDtycXKjGXEnkbdr/3cvkPKPlkjKufP1dBYdQtSZKRgDCICOC9pFQR7ybimcIoj/2Z1/YZTuOFxF9y7TBg+PgH+mpqGNdqVbn9jtkAUBysjrpMBcd1xCiWLuku5zO9YB2uOFX8HzafcMGp6rINIac6d8bGcwAb/g+3UFGucfDvvxk/tf8jZtdADNYL9I4UBOrb0jQC+Y1POZNGmSaM338MMPd3nccsstom4f4lXJyclslPT8NvBzyFCAU3/FFVfQ5MmTheo1XsfXa665hqZPn05eXl501FFH0fz583v9nbbGD+zEKAMFbf/GxPsKB9YaQReAqaO0O1dQ765rtA7RnW2pqBOSnDI3FyeKj/DqU62RLZEU48MTqnbHf09mDWUNMXEUfN5N+ys1YwfnRK2APhB82fG/8awEeuqaZBEQUI9HtMB89KNUevrzwxYXCRwQQaeL1HkNxZ/0uQVeX0HQ8OPVOfTuz9nUJteu49zifCvn2IH/w3eyU9dQ555TJJE/tLFTQCs/iPyl/CL1mh6w468CzvGwB4ki2MlQfm9jOl/0i4iac6RjA4gJSKLFMx+hUeFThdOPLgEx/iPo0mn30sz4k/mz9n8Nyy5uFM6rAuY5ZL5059yjouiM+O/ls0lUSeOpw3eWeD7UWbe7jJ789FCXNqrurk4imwr/Ocs2BoIt7/G9ik4BdqwBHpNh7FAi8Oc7UxqvcC79jyIa8x07nPb726rA9Yl/kmj4i0SeSdJrzr5E4ZfyNfz6iIwzO7YPNmSw+68EqJHJfBrbZW48v/YXzMuLTx2m2ZDBJsInq3NtexPGxJitBAD1+tnZ2WKH/sCBA5SUlERXXXWVcNrhyNs5kvqmNlq/p0LUG2M3UdlFHxXrQ88vGatpt2eNbDlQSQ+8t184XkiFfvXm8WK33dI8/1Ua/balWDxHuvaLN6aINoCDFSisLn15t9iZBtOTA+mRK0Yd0fpuMIKJ/84394kSAIB68SevThbBM2ODhQw9aL9ak0clVc2agAMIDXCjOeOCKL+0ka9DGyXFeNPxU0JpZLRXlx3Z/mKyEgCFQv6d2OFWRJpCL5B21B2lNcOYJQAIFKLN4k8btAFPd1cHOmVcNS2e8jc51vxD6cWOtCEnhdo7HenCkZ+Qp7Oq+wDek9d4NiafZUN/Dr9gwvscqcboMFCzUX6B/xZKDUa8ytaIt/xa72BtxH8A73Ygjj/AeUP2xDsrszTt6e64IFFkvhxB5Wqi3Sfxk07q4PP5VfbNdPJZT5G/z9CtZ8c5W/1fCb3xQ6YmYwrz5fgRfnTNif50zsJTaeFZZ9PEYxeLVpSKgWmrKacwxpE+u4EfxbxexId70dETg2nccD+zlTGZDNFKU5mM+bMMcGzZMSV8ndStT4VfYL9egxH4B49/kqrJzBzLNtnT144ZcFYz7DCsez+sKxQbCWDJwgQ6c06EeG5HwiwlAAo5OTn0+uuv01NPPUWRkZF0++23080330ze3t52518PMDze/DGLXvw6jTbxwqxOoQ/0cbFq5x/ER3iKloAAg3LDHsu3A8Rkg7QjhRA/NwoPtH7ti4GAXvfYnVb4jydeBJOGAjDikQamgHaPidGGO2Z9AYYyMgueuW4snXd0dJfxiRZh3/1TQJvR65bfD5zb+9/dTz9vkgJRA0VpfYryKJMQehGRele44hd2ejfLB8ajlp3/F79Jp5X/SroVwMPVia6enUbXxN9MLgXPkFPdZhrptZGuGL2MFie/1dX5d4ti5/sVovG/s/OPDjAmXltcw4lGfUjkOVJ+gd90yedEWQ/xU8NLbbAGYvcfj4E6/6C5tZ027C3XOP+xYZ40f3yweN6FjhaiXNTWSj9X3eJP/2SPo1+3WL8grqnAOUPpxNs/ZXUpl8L5u/eikeTtIaWOIyBw7OSQLnPr/uxaWru7rEvwz9rB50XA7bmv0mjtzjJRaogAObKXPv09V/4pGwbjCTvM4mHdNpMdBGiUa4Ugmv16DUZEedrf+RrnH1lV15wWZ5SSZthhC2aEk5+3tsTnl41FXbK47Ggx6Qirq6sTbamefPJJ0Zf/2WefFTtVw4cPl3/Cjj7QW/h3dmAUI04NnJr0fJXha4V4saGEtFOFTex4WtowguhVTb1WaXZior/t73D0ggs7osdMChG73wBR0ZUbizWpV4OVytoWISCntD9Duz/U67uaUO8BdxJ62F5xciw9e/1YGh6J8hK8euQ9hvvwG14EC8okhfaBgHIntFQ1WQDAicdxwjP8h+RMGfTSzmYnFw4k4+srZVSgG0t/Ka9uoSc/OSTSrpU5D4bBFcd70akRr5NTS5p4TRetHe7UFrCQB/Rmooir+P36yN8xAx7s/I9cJuklAJyTgjeIij/quptlRjIKGjQip7jzoAWiU+QUmgX1u+UDovSaEZRVkyACMPq6LgxmEGSHM/zJqhyRfQewPpw4NYzuWJQoMsbUYE5denaCRk8E/x76H7ZkbCIoCY2U7mmy+Pw/rCugPRn9H9N27Nix05217NtARBnAPEJm2sgY423MQIz12EmhGqsrp6RRZDjZUmDWXJjMGkZa45o1a+jgwYOidh9O/88//0xfffUVffHFF5rHv//+K37WTlf+2VWmSWHpTm1Dm9XXcsN4jwuHToN0nJZXRwXljdKBhYBie7UqADBjzOASitQHUlMnJGoFkfaxcwBl68HMxn2VlFOsHSPzxgWbJPVfF9gdTI7zoWeuG0PB/siC0T2OcT8WVw48AKBg0nnUO4UomJ1sZVmt+oed3A/EU2RyAQR8+wNKI574NJW2HdIGCUN8O+n2k8toYfzn5NjIjqqez9bJ7+eVvffSTpfXpQwAS+wa+c4min2QT42869DB1zTrYZ6oN0nHZgRrxhd/5mlOV4CvqxBGUowhLfwDVWuIWrW7/T9mnE3tnU5UxXPk1lSpTepQoam1nd7/NVuUTrTKwVGM43PmRwmdDxc9geJgPr/ocoNAKyitaqZXv0u3GbHVv3eW6txkAI0tHULLxI4dO3aMQXFFM33A86yyPiFL+JSZYUYtSYXPsejYaIqLkFr9Yn5b/k+BEAC30xWTWkvOzs4iNbWoqIh+//130SO6+2P37t1C5d+OlkY2HrCLow/s3uJnrBmM59HsBKlTobdZOPUcTm8TGzUAuznWoElgDrCLdfmJw+TdaBJBEKTHK7vjgw0o/wvxF9mQD/F3oytOGaYJRpkLiNb1VKrTyu8T2RgVtS36/FvrwZEX0/Buu+uF73RxIPtDYXkTPfzhQdqfVUXODq0U7Z1Dlya9T6/MvpzmO15ElPscr+A9OyG/Zx9F/+yut1xWCxz/qCX8uIkP5OvdnEu0/3z+mi8dmwlkhqENqwLmuLAAHfX8Hc3srS4npVShxW0M7SyfJj3n+3LrQRvvYNEHkIr6/Jfpom5UKbWDQXrVgmF06YkxQqCqJ46aEEIJsrEJIDS7Ya9t7Dh1b2OqpoPHE8qXWuwiWnbs2BkgCE7/taNUBAEUpozyFxuFxsbXy5nOnhepsXmxyfA9z++2MCebE5MFAFDXCGGo9957jz744AO9j+uuu07UsNqRRMvQqu221/ZQWZX+hRm768F+cgsqKwZiZ3ivCjsOVVvU6VS3akoe5qvZtRkKxIR5iBp4hd+2lFCRLavT60HUtP6azYat9NmcnBxEX34sCJZg9LAe0tF5bcJ4X/rSbvplcxE1yDVxVov/fEkAUKFuF1H5Cr27871xKKeaXv38Twrr/IOuSFpGz8++kd45+lK6JOl9CnZJJ4f2Gv7dPXcPOVyVJLIA/t1XLso+LAZaJaIzQCAE9ZQgQB5/yMU8sVdIxyYGc+s/u8rFzq3C0RNDdM9ztf/xQ9ZxcHAk15jraGqyVm0bOiEomRrsoIXf699nitp9ZSfcy92Zrj8jns6aG2nQGoHyouvPjBdlbwAByG/+yrf6UgAEzHr8fDw/rdxURI9/nCpKStotFWCzY8eOzVNR00q/binWzLOBvq50+UnajSljMykpgGLZ7lVAadtQ64LVG0PHA7JykDr48AcH6dkvD1Nafj0btfoXW9S4JMeZJ515IIT6u9Fw1S476p2r6y3XDnBXuraeMSnWmwZZp8geEbWs00KFqBpAiuqXa9hBGWRkFzfQmh1yT3MGKbrHTgoxaopZX1gwI0wjHKYPdA2AE3Lvsn10KNeKW4lBmCnuUUn8DsA5z36cPYk+Cny21VDJoQ/Jef+pdGviVfTAlIfo/MRPaXTAPnJ20DE/wLnWQXunC32bcQFBvb6G55VfNpXI37EQaD044mUit0j5BabyD6LcZ/mJ6XdRURqG1n9KkDXE35XmjQ8Sz48g93+a3X9yYcff/yhaODdKo4mCexJlaIMZBAkf/uAArd5arDlnEKK6e1EiLZgZLoKHhjKG1+OLj4vRGLMZBfWiNaC1gk+L3bj9WT1n18DpR/3s/71/gN79JdtmShvs2LFjXXz1Vz4VqjSPLuL50pQbmfjdZ8yJ0GR+ogTgb57z9JU8DUXsAQALg3RsqO7e8OIu2nKwUpOiDkMC7enCAt00UXrspqNdxm3njSBfT8vsaPYFDDz1rnMpG1xIdzYn2JzETgyMWUUAEOcTqbGmijxaK+OH+3WJiEIAKnMQRURhxK/aXKLZCcblPXt+lCgBsBRJsT508QkxIg1bca4gHgY9AmTIKK8h+wfG+D3L9ok6ZKvdPXQNIYq+XQoGgKZMopwnpef6aKskqt9DVPwp0f5z+caLodDCKyjBYz2FeBSTu5NaG4TPh0swkfdEoojFRCmriKanSZkHQmiPv4+/7RpGTcHXUG77sdI/Y35nR04t8mkRPEZIvcZd5SAAgiS5TxMVvCM9NyHocJKWJ2l74K4676ioriUo7fy9xsPs+fL7q14vv8h4jxfvOzbUQwhXKvy4oVD0Uh6MIBj9v88P096MGk0CC+aJhy4fTTN4zVLGZV84bkqICCwD/EqsORDztca0U2jyQPBQcejRjlSxMxAEgYAvOsgoILi0/O98uvGl3bT5gNZOsWPHjp3ewMbGr5uLNNua6MakNzhtJDCDnzQ9jBJkMXLMw79sLjaK8PJgwWnp0qUP+/n5iXp9O+YFdZZoe/XLpmJNSwyAXdoLjo0SaYVQs5ydEkTHTA6hU/hmPnNuhE21rgv2c6OfNkhq7HBy4PQMj/IWg9PUINL3238l9Oq3GfTHtlJNjXCAtwudPjtCo948VICBhyDSerklI4x7H09nSknwHRTBkOziRnrtuwy+z6TrjM+FVN7+GPPGAob16Fgfmp4cQHNSgkXrsFNmhNFZ8yJFdwYY2Qdz6kTaMEANMrQydqXVCIckMsSj17HS2tpK3377LS9wnXTRRRfJr5oKfjcQ2yv7UXLsmeKCTHrrJyIfj066/aoJkhPcyY549Tqi/FeIch5nj+t1/sHPiBr2kag/7w46DQQcTxR7N1HMXURRS9npP0/6Xc5+REGnEgWewl7auVKv/cjryDXqYiqrdaI9suI9xndClJdJagr7hFuElCVR+TufBzmQU7tRCmp4oAOOae7Hl5anU0G5ZNygG8XiBXEinV3QUkB0+Aai3KeISvg6tKsyTeKfEEEAdMgorGimA1m1wlCrb2ynYeFeoqXrYAKBtqc/PyTGnQJ2i/7vslHSXNhDtlB9fT19+umnlJycTPPmzZNflcDcikDf3zsh4CsFJIsqmsT6rS6FszS5JY2izR/0NwDm/ktOjKGLj48RdsZJ08PF/DR7bKAoS8rheVUJYmDDAm2J0c4U90WA3OrXjh07dnSBIOOyldka4WmYmhceF03jhvtpdudNBeY2rIXQZIF9gMBlWU0LHTVBR1vcIURjYyM1NDTYMwDMDRbS4spmeuXbdPq/Dw6wEVKrSUnBbg1qhp+5fozYNUQKPW5eGCWTEv3F93pLJ7Y24GAqu0r47HBuzNH1AYIjq7aU0BvfZ4i0cHWABf3Gc0saeiiyGLygJlhpuYJzBGO1js+HrQOhqle+S9fU0cPgRoqZMXrLDhQscsjmGTdcGsejYn1EFgDGBgJRr94yTvQTV94rhsfhvDqRdovgFYS4erpXobcCHRUEAswCHFxN73sJrOOd7FR2HryC6BA7mlv4+7vZoc97iQfcNr5AxfwT2l3DlnY3Km8Oo3KnedSe8CrR9EyisT+xc3+l5Ci7YHdAZR04ukuvBxxL5H80kVcKf9uFTpoWxudNcq4QRPnvQKUViJbxdUTGAjIYlM4AreVE6bewNZQlHRsZ7LBoWivxY+IIf61z1t7AP3AdUek3/PezpUwA5Y5CNoX/UeIpjKX549lZddOOGaSJDyYxQIyr5746zMaoNvNpWLgnPX3tGLG+9uT8G8LEkf4iSK8Ytrgu364tEHOtNQAHHrZHXqmUdYP3iZ04CGYpdsaYOB8RJE/gdRvlEHfxIyrYQ3NuMMciC+Cut/bR9+sKRNbNUFxL7dix0zuou5fsful4WJgnnTwj3OTOvwKyMNVaTFt47tqZptUDG8rYAwBmBNGn5f/k033v7Bc9ytWGFXb10VP4icXJwkEYLOnpaJ8Ew0IBCsnmSCtFyiKE1Zp1GK/YZYUiaNsgMmwNBbfVhcdGa/rhQx115b9wzmwbpNoeUu3ooQ0fulBYO7gekUHu9OClSXTHBYnC6FZGPgKDKzcWSvMF0rHlLIHuuLi4kKenJ5WUmKkGvn4fD7Dt8gH0JRBwQUCJv1XD76HwLcnRFCnvWtcAtfpp1Yn0ddqF9NT2h+jXxi/JbdIqcoq5kT9EiOSM9nF3HCVS81XRfDgmViFeB8c//ikpW0H5TA0HiQ5cZPTOALhPsJ5oAsk8tmeOVaWxly0nKv+Zn+hw06ADgG4OMiOivEXwQOFwfh2V9CBIayvA+MQcgZ1v7IArIBh6/8VJwig1Bjjj5x8dTSOjtaUA3/1TQP8dsGwHHID7471fsrv09oetce1p8eThpjtDAU4/MpWexabE8TFdfq6qrpXe/DGTHvrgIK3nc2vHjh07ajDnvLsym+rlTSYIpi7toa2qKcDfPGtuBLk4S38Tfte3PCerNwWHKvYAgBnAIEDE/X425CEMpO5Pjl0/pKO8eONYOnFqmNgVHEzAgIBToxijcMz3Z2sNEFPR0NROReXNOm1ekJpbx9dFPhhiwOiD06nww/oCsctsq2BxWbWlWOMgQ/APxip22W0FGNbzxwfTk1cnizRcJWUYjgsyWN5iQxtq3MgeUhw9i9GUwZOadgxDTBONXPBe29RrKjv0beRNRY0x9G3G+bTkn/fo1g1v0MeHriO/uPPo/AXzyNtz4OVMKI1SAlpwSn7famExQAVkLQx7RMpcUKjZzBf0UaIO42lvVNS00L4sbS070tAnJfrxBeGL0cbXSZ/zr1D9r/yELxlP0wvZWFJ2e/G7dx62vPM6EHBetqZWigwhpOQDfM5JI/3psStHG73EAS1mF86L5DEs3ZPISPn091yL6lNgzkBr1NVbSjTzB8SE77t4JAX7957Gj3IkpO2+vDRFrB/Keo5ziw4BT392SAgYQ8xYuQ/t2LEztEGXI8wPCtOTA8WOvLmZOjqAZiZrNQeQAZCl8sOGKvYAgImBmNfHq3Loppd30+6Mas3iix1+7Izfc9FIuvtCXoT93MyWEmNuYGCpSxfW7zF9W6w2Ps89OUqWrAu3NGi/Mo+dTeV+Q1BmzfZSmzXc/t1X0WVX64SpoV2yTmwFXA9oAtzD8wEyAtSfobW9kzbtr6CbXtlNX/+VL9qXWQyo8jv0sHTg+8ELqT78Ufow7zW69u+P6K29SymtJpHaOj3p3KOH0fWnx2tExwZKVIi7RugH/Lq52HrKWqCXMPINIvdh8gsdRMUfS6URigr/ADmQXaup5waL5rSTS+U3RBl3E+05kajsB361h8Ht2FUkMzHGW2i1AMwJyJay1V7wqPtEcBA1/1VyZgjW3jkpQXT7eSPEXGgK5o0LoqMmhMhHUibFHxacY//dW0E/rC/UrIkQEV5yZgKFBRgegENgFeKA/7t2jMgaQFmTsori/lj9Xwnd+85++mlD4aAoK7Njx07/qaxrpS/X5GvmHE93JzptVrhFyjIx5194fDT5eUm6X9AleOuHTL1ZlUMFewDAREAACO1z0NMfgwB15wrY7btqwTB6+IrRwhAZ7M5odLCHZuABiEyZSkUYU016fj098XEqNTTpMUL4dCNF3GmI3v1wNM+aF0EB3pLxiwl60/5KmzTa6vkaf/BLjkbgEWJeUD+3dRCxfvTK0XTVKcO6LJjYkUVA8fbX94h6Zov4E+7x7A30EGAJPY/q4z6kp9aeSd/sTKSGVuk+wzy3mOc97CS6ybujxsDX04XGD9cKWZZXt4gOF1aDz3T2qt+ShA5BBzvr2Y8RlX4tHQ8QqCs7djbT0VF/0NMz76SjOk8jghZD3gtENZt4Uuwlhd9/vvxEAiK0EK2UT6fIWPvvoBWdTwNB3T067CBNHW0iAT7TydPDRCed0ADTdQdBcAtrPJxkgHZ6mKcs0Ye6qKKZXvs+Q5OGi3Ow+NRhNDGxfyJcMOTRXut/142h4yaHdvkd2fz53v4pU5RaqMUD7dixM7TYnlrVJdt52qgASlbV4psblHnNHRekCVoicA4NrKGMPQBgZGB0oAfwK99m8CJ4UKgyKz2GRW3mmEB6lhfO846OsolWfsYAxv7kJG1dKSKDBWXq1l/GAemdn/2eS7e9sUe0xJJP+xH4scNwLjuJzkbagbRFoA4OR0wx3jAZbj1kW0Y+xtVXa/KpXNX2b9bYIApXlTfYKrgsyJo5/5hoIVA2YYSfJhCAYAcciTve2Cvud5QFmBXPMURRN/LqoSN12nMUVQTeTy99V8hOY5Vm7sP9dsOZCXTm3Eij7fwr4LofNyVUk3KNgBY6XUDrw2qAeGH0Hfxm5TkfQYDMB4jqdkrHfaW9VugwNOa8Tyd430Zfn3g63Tf5YZocspGc24v592N+VU2AuFbdszZwDAHA8KvkFyRwPqckBZCPnLWF3wJBVSXIZgugvvOn9UX0xg+ZGmFQBKBOmR5OV58WZxYxXQS9L+Dxq5SnYNfpjR8yRMaVuYD98eB7+0XgEOAcnHd0NJ0wNUxT5tEfcI9ApPiORYn00GWjhMiWspYgW2nH4Spa+vIu+vzPXCqpst3yMjt27PQdlODCNlFvzFx3RvyA5pyBgrkP2aHK3I939tP6QiGMOlQxriU2xEHa+ed/5Ile3j9vKupiMEHN/96LRoqaO0vUwFgaRN4UUAuptKsyBthl+HNbKd27bL/YHcXkowCnCbswSF/EBIBe+I9eOUp8tdxUZB2g33WE7CwjcPX2j1kaY9kWKK1uobW7yjVOJurmzz86SlznwQKM6rHxvvTIFaPpprOHa5wygGv1yapceuDd/SKAYzbgOMKZHf2paB/HL0ivO/tTXtDb9ODnTaIHuqJ8Dl2TOy9IFO0PMQ5NAaL7qC9UwPlA+ZXVgLIItDcMXyy/wDRl8hu9iD2mPuxCYEc/bSnRzrlEe04ij8yr6eio38nLRdXWTw06JiS9TzTxX6LYB3iQxEqvuwTz+7mTr+EXRE5Sur+aEZFeohRA4VBenUY53tpBOvpHv+XQ2ysyNUK7Ykf+lDjRWheiUOYAY/eoicEieKewL7NGiBGaY2cc6a3QDoGGiAIC8RCBNdY4xK9Bm8PHrhpNS88a3uXcKvPTnW/sFbocPZXk2bFjZ/Dw/q/ZlCuvF5hroImCziKWJinWWwQBFLBRiI0Kc8zH1ohDampqZ2xsLLm72/6umTmAyNSf20tFSiQi+aP4hjp2cqgwNN7+KYvS8uu63Ey+Xi40JyWQrloQN2R2/PVx3kNbxO4/QNsh7MQMxBCBg5FV2ECf/Z5H6/aUdTnvcAanjQ6gK08eJoIvapSdiqEODLJlK7Loh3WFGmdtycIEOnNOhHhu7byzMkvUwwNElq/h+wn31WAG88/r32cItXtFxbazo432rXqC3Fvy6fe1WyiNnTWUdEDYMSHCk46eFCICXsYMjOB2gVO4+r8i+nfLbvr2pUt4DfGgc+/8nnIqtHFlRP5vPy9ROB6mHnd7M2rorrf2ih1IcMMZ8cLwsCraqtkLXMgX8m8+kCcsrzHsoQbxhNbCC8YsovBLiTxT+Bt8fVuKpI4K5SuIyr4laszk1/Hv5H+rooPcydGdP69HvNBgoKAzJA0CTaiz+7/D6/ovyo7D1XTP2/vE3IBrBwfv1Jnma99kCLgPU3NraTU7mOjrL4xMfn9bVCUgWAvOOyaKFh0TPeAxUFxcTCeddBKdc845dP/998uv9kxxRTPd/OpuTUAKgnovLEmh8EDTlSCg0857v2QJ/QYFdCZ44upkIVJoKlACgJILiFKqy/xw3iFyeuK0UKHZsj+rVthGKN05fkqo0D6xVTCiyqqa6bf/SkSXI5AS7yOyLIROghWNFzuDF/gja3eXibUfZXDDo7zoOF77xyb4mizwrgs41fcu26fpxhPF9jeyGNHpzBqob2qn657bSUWV0iYkdE1eWDLW5lqsD4SKigoqKysjp6VLlz7s58fGofPQdk4NATc0eghD5KagrEks6FCTRwucv3aUaRSGARwS7EgtZYfqlBnhetvsDCVyShopLR89qCXnHQt/fw0yTHYf/pYjuioczOm6+4l0xBv5vKPOHSJPWIDVDzsSqJlGcOSPbaWadGk4lbPHBllEqKUvoP4dda2tbZJDA2Xqa06Ns/r3PVDgzGBeGR3rTfnlTVTGCz28oLL09VRVUUyZDvNp3a5yseuHtF8sxtAigVOs3okcKDA0nvvyMDuJNVRaVk75e1ayA+pIXgmnkpOLtNArWU/j+e+aY9xh93F3Ro0m5TirqJFOnRVuXRkh6AzgM1ly6JVOCq2lkpPfnEdUs5G9iR95IB4iKnqPKP9lojx+VK8laoNTq3bgJXLrhtEv2aeT58j/o8DkO/jELyHyncFeF3Qa1J8dz7s/9INuAnBokGkDELzF7ok5jcneQKbJc1+mCVVn3O/5vC7nl/A6LL9FXy9nWnr2cCE+ZYz7oL6+nj799FNKTk6mefPmya/2DAxLP3a6/+NziaArMtRQGztvQrBJziX0Br7+J5+W/13A66z0Gsbi/ZckmdwIR3BhLjv6MKozCxs06bV4HziGnQTnH7YTbKidh6tF4GYGz2lK5xNbA5s+T312mP7aXiq6IOCxN7OWthyspBHR3mIc2bFjSmC3vcr20Ndr8kWbU8yFsLURbAPmEkXG3PPFn3m0K13bZ/+Kk4eJjivWsmq4ODlSO9tMO3jNQAAZmyqYJifzexwqNDY2UkNDg70EoC+s/q9YZ7oIxNMgRgawniPCf/0Z8ULJe0y8r3UZoBZkosoROJRb168UXTiq6KZw62t76Lu1BZrfgd+LVOOz50fS44uThYiVrRoU5iQq2KOLWjWuC5xrawbZNh/+qi31cHV2pDNmRwy6Fpr6QJBjyqgAepLv89P5c/t5uwmnu6W+UpTXdE+1RcT7x/WFtGFPuUjjHuhjNy/uyHYqr5aMewdHZ3J0ceN5sYPaWqR0Y6TkQ8QQ85+5gm6e7s40lc+LUmdYWt1snf3JseOf/BUvFh66ffCWQqLCd4nKVxI1HGSfXzVPovzCJZA63IbT6oILaMnad+navz+kP8pvothRpxG5J/DPGGcc4DyiB7xy/TAvwLGxFvLLGmnZT5ls7Har4ZTfL+YFKN0fPdH4jnZHR9/0JaBNgiClAgJVKFvrbksMFPw6GLbIjFJKEKGNgQzEuHDjtjvUB+YnlAW8ctM4kU2mznxs6yZ/gHeIsogv1+RJL9gYKDdBoCUtT9rYUIPOHN/wdTCV4LEdOwoIhP61veyItR++CTI8IYxtDrCrjg0lZV5LjPYSoqvGnX0HBtYztF5Xt8LGuYNtM9SwBwD6AKJpnT2s2HA4T4c67rVjhEMCA8SOllg2QHw8pfRDnMYNe/tmnCOD4KXl6XTfsv1ih1O5FBjQc1KChcNx3enxQ77Uoq+cMz+SAn2kFEwYNB+v0oq3WCP7smrFQ2EELzII+Aw1EPBYsjCeHrp8tKjX7tSxO6yAjJmHPzxIVzy9fcCP29/YK/X7lv9e98UdAU/sNiIIYE4wD8zg+0Bdh4xyLetr9cNv1Gcqe0oRujb0Zbp9wzWUKORcouEvE41dSQdD/qEXti+lQ1WjqK3ThY2sCLGzYWyQvREgzw2Yb+HQWEstN3aUa9jA1Xff4z5AAEPpDmEMkCmJcsny8r6tXXgv2BRQgpQIYn77T4HRBfJ2sfOPLEUlOIrMQ4hvoi2hOcEZx2eG8Be6HUFvRlwGhyOvFV6BAW6LoNQCJSj67kGUJVmVGKmdQQfWN5RAKWWc3aluaO2iA2IqYDu+9E26ZjMUc89lJw6zyg1QbNKePjtcPpK6KyFwYS1rm7mwe6h9AKki+sAtftt5w0Uackyove5LF0F+ruxoausP1+9GQEU+6AEsoCv/LRItFf/YVqIx6HGO0crprkWJdPeFiUIszU7fwTmcN17bHmV/do1QcbZGsMhhN1tZZLCzhzE3lOq31MC5GTfclxKjjxRy64IZ1zXcR/ER5nX+FeIivGhMnHYeQEcWdY98q6JD/3oizqKTD1HA8VK2wJQDRKM+IopaQp0+M+mzv6o1xgraeYoUSxOsOVjL1DvH0H2A420NIO21o4dAZZMJHC8HPskIArS09D17bUSUF11yQowmIJFT0iAymRQR04GCbiCov0f9L0AGx6kzwkWrPkuB+RnpxwtmhPUYoKqobbG5ntywXZBdVVWnv6tDHa9T9727T6xZKCHFZzTE5rFjRx+Y99FRBHob7/+STYuf3UH7esjMam/rpA94noFmEgIB+LemcHQ37a+gA6py3OGRXmYrPegPp82K0Ajd4nzAx1B0C4YK9gBAHxjdg3q/j5czxYZ5Gr3F1WDCj8+Relcwv7Sxxx0QDMpth6rEziXqm1BPqCyeaLEEQapn5F7Eg73225QgQjtvfDB5Ke1R+Bx/u7ZALBTWBoJGSl0bzOjjJocMya4a3enV9zOBc6gPpP1bCmR6X3BslCblG47Fdp5DrM/o5vfnPU5+rgO3SKIJa4nGrSYKOU+k/YuSAf53CGqouz4ksGMZJfebNzY4jygzUYILSCndmVald7fJnEA4Tmmxp4sxcdY3Lxw7KVSIcgGcwjXbS0Uv6oGeTaSZw8DHvaEwfVQALToumm0SMw5+PWDHzcuj55K8B987IMSVTeGcGBsEn9DZ4KH3D1A9j4meSM2R9Goue3Kb+IyokYa2Rk8bSnbsqMF8ixR1dD16l8f5ba/vpWuf3ynupaJybatxnfDwhz4ZyoKuf34X3fraXiH+jG4k6MZljPGGQNjKf4tFRgxAkPPiE2LIU5WNZ23A7r3k+BiN7wD/Al3EbGH+MRZ2EcA+ACd/w54Kkb7XHahsS4JTdkdUH9g9qWloo/8OVGoMnmQ20hA46Q4W2Nd/yKRPVueKnudqexMCQxAXO3F6mEkVjYcSMKZ3pleLxQSglnxCor/IDrAWkMb+vy8OawwnBIGuOT3eLrLErFy5knbv2UcTj7lcjJ3uIPD2v+vGCI0M1OUO5AGHEAYFBNdAW1MtFez7WXg0wycvpDsumWBRxV8owUOECF0QAHRCIMSqaANYBajlR61+Oc5bdweC32fYRfy4hJ92NaAwD67cWMQORLVmDr3sxNjeM0AGAGol4aRi7sbfb23tFAFDSwa78T4QHEY3DF3GL8rxbj1vhNHnL4gnffnllxQWFkYLFiyQXzUcV1dHnmtdhFAnDE28c4ylWWMD+y0UjHItOJhrtmsDCVhX77lwpNWsj8jQOpxX32MqMs4DdhHzSptEENFaNXwyC+vpiU8P0S+biyURVgPBdcJnRJkGgthIOT6cWyfKQhAgMWapip3BATId/95RJjR3vvm7gJ+X0p6MGpGyrraJDQWBBATFEUDGWIMoJ+ZRBHpD/d17DKj2xCa+n7FppEzF8ycE07lHRwmb35rB/AhdN5xPgGzB5Dhfq+lYYCoUEUB7AKAPBPm6kZuLA+WVNYpIF252L3dnkYKL9mlQnLfTMxhwK/4tEsYPJiO0yRmHnvzyPIFd5437KumxT1LFzh3qihSwSJ53VBTdfv4I0b9e2eWzM3DgHMVFeNIfW6U6KEVdf/roQKtwnLDY/bK5SDgimkWGnRBkgViVY2chEAA4fCiVnnvqAcouahRBAFxHGNHoinHLucNpRJS3aL010AcCL5MS/cViWVHbSg111SIAAH/wzltvoONnJlh0bMKQbmxqp22HtSq/yN7CXGNVoF0f8fzWlMFf5J1btAMMPJko/nFp178bMAih0QGBQ4Dg183njDDpGMDvxnncmiq11kNXgGmjAiwaHNybWUOvfJuuqXVX1g/cd2EB7nThcdGim4mxz8tAAwB4N5HBHlTb2KbpXoMxBL0gqVtG394vrsuqLSVdRP+wTt5xfqIo37AWcF3GJfhRcaU0Z6CsD68h8IxdwkY52wzrDrIY/t1bQX7ekmPcX6fEmOA8471/v7aQXvg6TXQwUHYK8TkgpouAmNgB5UsIOwfXMy7Mi+dFB/F5lfakAJ8Tu6Yop0H99q9bioV6O64/fq0Hz9tOdvHoIQcyrKB1Baf809W59DLPcdj1L6po1qzpanCfxYV70cwxgWITsqa+jccS+yb8cwgojuK1H2n4mF/wmlqQEr8LvxPr+Po95bRiY5Ho0IF7E38F97MhmbXYmHnys1SqlkthoCd190UjhZ1g7eDzQeMGnx+nFp8dUzDEhC1pw5gaJQDgkJqa2hkbGyuEbez0DhaCwoomvtkltW0MMvS5tCvOG85Nr+yWUlh5fMWHe9LVp8aJAYfF8I0fMmg/f08tnINUnWMmhgijDo6/3eEzHTBuft1cLJ5DPfqNWydYhSGJ3cdbXt0tjCSAwNs7d04QBqIdouuuu46+/fZbKimVWlFV1rSywdkhFjiMGVNoJMCYKChrpNRDh+nS806izo422rLlP0pIgGNrWTCXoIc9djsAjCP0IrY+QSKe5xrT2PIokxYXtO7zSGSvW/d6DMPw/nf2awzBm+QWd6YG6ad3vbVP3Ftg2ugAemJxsnhubuA4P/ZxqibDA4bq4gXDaGSMtzDaYBSHBZpmRxX9k8844wxKSUmhN954Q3617yDD6v/eP6ARM4WB/uBlSaIdXl/ALt7/Pj8sHAeA8Q4x3ImJptGEGCiogUf3BgRucH3QphGBC2wKoL2yGozVZHZgrjhlmEX1feA4fb++kFag/TM7SximCghOQNfhaLZPYLPUNLTyOJYyHlCWA1Oliq91WVUL7Uiron/3VNLB3Fq9Kdu4fwN8XERwbWpSgNDmiQn17HItcf62HKgU7yWWvwfhU/s6aL1gvsIuM8boqFhv0RFE7VhjLt95uIqdUKmGHvcK7iP1faYG42LaqECaNyFI1NmH+LsKewg/jjmxktc8jCn8DQQbPdlHgRYFdrnRtvxf/jv/pVZ2sbHVYFwiKyXYz1Vk4kBAFBlF6owvfBZkX+GzQYsAbVjxfnG/L5wXyfNxnBWutbrB+X/4g4NiLgUISCKgEspjKmW4rxiHgw2sY2VlZfYAgB3zgpQ5GD7qVnNY9JDCivRAdfoyIuCIrCPFdfbYQHtE3AxgIn/wvf2aSDFaBN5zUaJFo6FY2D74JVvUuwEEgG44M55On6WtTR7qXH/99bR8+XIqKSnhc2Lek5KRkUFz586l5uZm2rRpE40YMUL+juVAdhHqbWEoAziFT1ydTCNNmCpvauA03MvOPzKjAHb/n7shhcLZ2TU1MBbhdCtGkpurI71603iziz1C4A7ZYWgdpwANGGS4qI1qU2GsAABYu6uMnv0yTWS9AYgEPnn1GOEA9gbmxFQ2vh96/6AmyIXPj0zEk6aF2dy8COcBY/WD37Ipq7BBE+ACWHsWzo2kM+aEmzU1F6WeB7Lr6N2fs4Sjo3bIEBxHidy1p8UJG8WQ841/j73VvJJG+mdXudA7QEANGUpK9oYa/E7M5Qk8xo6dFCIyCqCZ9Mq3GcLJU0DGCwSoEfSxYz1gzvxuXQF99FvXuvLEKG9aenaCCIbBGUcLP4jPocPYkXeBdK9hlzomxIPmsDM+JyVI6Gn0N8CJtwIHHhoAaJOL4C7uJ10inPgLuAeD/V1FxuX00QFCKwoaAtCCAepx4cfr7Es3plhftl0vIDBy37J9oquMchHE+OP/0EZ2yVkJ5GOCTRRLoQQA7CUAdsxGAzv3L36TTrvStMYbwASCwIB6EcRgu/iEWLqGF1ikMNt3/c0DUrx3HKrW7PThuiB105Lpvgeza+ltXnCUBQqLy1WnxIk2U3Yk1q5dSzt37hSBADc3816r2tpa+uKLL6i+vp4WLVpEERER8ncsB4yWIDaaINQFWto6KTLYXcwl5g6QGAs4IwiCKfPk9ORAIYJpjuCcEnxFAAAGZCf/D7ucE0aYb6cZjjLawCILQgG7nzefM1zsgJmDgZYAqMH9WFbdLGrjQXVDmzinY+J7v0cRCIEeirp3NdpanT0vim0527u/8XExr8/CzhuvNekF9ZrNANgH2BndckASn4QGkKl3F1GG8M6KbPr8z1yN1gnA+0Q2wvVnxotyRJR9Gnr/4+dwXeEkISMJTj3GMH4f0qVRFqJkcijgs6NkAvc8NB6gQYWUazX4N1tTq2jySH9Ny047lgdp5XCUu++0Q5MGpYwo3UG2K+5zreWrBZtiC2aE07lHRdI586PotNkR4jUE+gayhuGf4ncgGH4MO7ezUwJpPM/jCCQjBb67rgXeG8pVUB7w185ScR/m6NHyQJAAff9tDQRZ4JcUl/NnV51afPac4kZxvjBObdV26I5SAmD54io7QwakJyH1v1NHL2AFpBlNTvKnF29MoXPnR4o0JDvmA+li5/B5V5wKGBdYyNp17FCYAzg7P28qotp6rWLyydPCREtJO1pcXKRdw7a2rsbhUAY7ZtA9ANg9h/CaugbSloAjgGBGc6vkFGF8mluID7tPQX5ScAlBgB1p1eyMmEfJHLux76zMpg17ta1jYQxD/wBBS1sE1+7q0+JomNxmEXPsZ7/nih3wnkAg5Pmv0zRZdLBJUZJxzWnxIjPDloFDDZHRZ64fSzPGBGqyOnDNEexY9lMWPfTBAcoorNe5az4Q8Nuw3qEc4e639wlnR3G2cY5RrnDRcTH0+OJkUaox0LJPlA+gxeZRE4LpxoUJ9PbtE0SW0glTQkX6McpL1f4GdBIUrYTuIIsAugl2rAOM5T+2l+q9Xt3r+TGfi7KRYA9adGw0vXPnRLGTfvHx0TQlKUCUNJnC98TGGrJqsLOPTNvnbxhLy+6YIN4DSj/xntQBZgQIRJBKz3uBNoYtArtAZFI5Hjmn4DpBG6tNdb0GC/YAgB2zgXY5Dejf3sM4WnpWAj102ShhFNl3/S3DrJRAsVOqsG53GZWrUg7NSXp+PW3ap+0akRDpRSfPCNO3/tixowEGE3ZFlVTJQ7l1tDeja/aRrYD6TQjfKc4vjLMpSeZN+UWd+llztdkd2CVFhxZzAMV0BECU2mmIx2EX9v/buxMwuYpy4eMFSSAEEkJYAgES9h0UBGQVRUXFCyrCRRHQgKAoLoh4/fTqVa/igooLAlcEFVwAZZXVBREQUBSUNWELawiQBAKBkBDg61+la2iGSUif7p7MZN7/83Rmpmdyqqvq3atOnf5eILZz4QNvHdv1BAC7nH549t35jKGekPw7Efz6iS8+2nKjscPTJ/det9/cc/tKUNexNfkWBxz1nvXTpmu9eP+/YNwtMJ8+/ub004vvzafqtwPXveJfU9N//+S2fLikhLqMr0TfU0SOOWyz9P7aXHVi55kdNmTA4ZpHvXf99KMjXpW+cOCG6YDdxmY9f6XHqfmsU+pnYgSLBjLkfvjfX/dI+tG5d6cb7FSqy9D8cP++LeaHvWPtdPQhm6QfH/XqdNDu43JhSIGoN2NgbWnTDhuf4UQFqQ9ukj6059q5SMXmdjGffi3oKR99mdk1u+o2jPn1a/K0WenXf3wg/WPC4/mgxcWFKAAEvcbQmoNbUNXcPa1v2XaVrmAoWDRImPZ+/Yu7AB6uBRbnXvnSA5p6A0HN6X96ID+fFQLcD79jrVyVDoKFwTPXy24R24c9qqgE9v2JOx98Kp8OXXhnLREvq6O9iZP1nfIMyervrp53YGgn8UjH48+d1LUlXCHiyP9cL23WkBj2Z6y+Oam74H5z9wWT10b8aAu4BKP8ztbVw/daZ7E8BI69f10t8fjqBzfOCUljEmxl/rd/mZyOOO6mvJ3aymQVDOODj87KuwqOOeOOdMs9LxYI+UG7TL512Kb5zJl1aolRb+HMEgcjv+/Na6Qvvn+jvDtg243nf0AkT71MP9/90d+gg57sYGfreVc9lD71o5vSEbWX25TsIpn97PxlckhNthXtHLJ85L7rp3fstFpedGHb+go+i8P/+JpPv2f9dMKnXp3Gv23cAned2bnSHxlS86ULiivZiV/+8f70lVMnpEOOuaFmLyakP9/waL6t2U6kujnud4TFCHoNQcrY0T0fDqL6+JZtR1c+2CRoL1ZdHEpVuPCaKfO976tTCIKvqR86BgHQRmu+uDMhCF4JRcVGOZZc3fngiweQ9gcEmr/9y4Ndq9+2ie68+Yr5+97GAXVurSjYHdR4H3q7saLmySTloDzB54FvXTNttWHfPOW+Cvpk51tJ4gWUZ14+uZaYvri6beYdkveDs+/qejSu+8Y/894N+vXBlq+EKRaY25L8jUM3TTtvsWLXIgJ9cL/yN351e/rmr2/PyXvjtupXQmH7N5c/mI484eb0t1sfm/cIvxrkynkE43cfm775oU3zI0QXVWImHrIgYpv2+960xnzPutBr5wS4TzvoHHRTweiaW6ann158X/r08Tel8d+4Ph13zt157BWm3K40j/nIYk2+1lpt2bT9ZqNyoWdRFHKbgQ76jGz/rlutlMas2PNBnAp2b9++80+k6QTOHNtwzeUW6FMk+YrQbhW4+uZp6ehf3J7e8+Xr0ld+PiGdVfPPN9zxeD6ks/jp/kAUAIJeY8SwwXk7UU+rFQ7Y8Ez3oG8guHxjwwFj7mVz+EtvVTo5UlX1EtBxQLtvNzp2hwRNIXB3T22XHNccuHtl+1PFfsJ9M/P2f+jF9pvOO4l5UWCL6Ha19n0F/byo/tjQdmOHwQ/Ovjs/p7rgkVTv3OnF3UmLCxI8j8Mt2/gfnv5M+t5v7uqyf4qvkgyPz8OQwUuk99SS4h1qScRAwQrpf713g/S5/TfIhb2C+63/8q+p+akfP7ng3q6dIgtCcdljQk++8N58oGIjVmM9MnTfXdfIj0PrK+j/AW9Zc77FCI/I/dLPbsvJSdBe3GqiWPRf/3dz+vQJN6evnTYx706U9JeCXHe22mBkWm+NlyeVQ4cMyrf9rLBc/7t9aXTNTjl0VeGiEX10m4BDafsj4kq61dPTC5wx40kbPXkctkYx6McX3FPTvQnpU8fdlD7741vyI0O725W+SL9/CoDHXt1zzz3pUc+/rr2cSL3CCivUBHLxChAWF9xH9PotV8rfq+SPHT0sb/u3xa4vOduBDvVxSrXDT0pAJSm3JdJWzE6tiKiwP1oznA77uriWWJRiqgPI9n3D6rFDZD5cdtll6Z///Geq2fO0zDK9+wieGTNmpFNPPTWfKvv+97+/TzwFoBHP47ZNuNy754kAVhL7+soLJICnXHRvPhUdDul835vHZt1cVDiozfbHmbPm2QUrp40rs+3AqdPfP+uudG0tuAK1F1B/bv8NF+m8tfMpAN1xP7CD/TzfHU4LH7TkkjnZP/G8e7pkwG45J8jbjru43Pe/sOiv8y/EDApEVvHLwZ5OW3equtskPEnA+RBP1HyWAtKMmXPzThqP4LOL4ld/fCDbg1IHdN3N1lk+fXa/DfIqpl0HfW1k6YDdCGImZwZIwhxyOnjQkunx+m1yxsKjfI3R6ivXkpZ+5C+tnD/6+Jxasj07678iXyk0thtnPDw0bXZezX2+Jj4SwDJUCkqP1D6HM07+UIt/HD56cs0Ge9ICebPtu/tOEwXZ1Ws22ULWu3dZPR313vXygtZbXzs6L3zZ5bPS8kvnwzr/a7/187kd/TGU8ZEV3+xeUEQXC7o15l07jUn71xLodvqA3oY+vWnrlWv2dcksd4oBb9xylfT5AzZI79l1jXzo7kojl879JptuO2o8iNTP5Jb8/u22x9J5f52S/nn7jPTYzHmFAH+5dG18SvFaMde5HWSeLXM7V28VtstTAJaYOHHiC2PHjk1Dhy66gKIqnpv5m9/8pqbAz6dNN900v6cf6667bp7EIAha4/y/PpQPpQKH5TFDDqhxaI2v7UQl/bTf35+u/PfU7IDLVjqG+fsf32K+W8+ClD7/+c+nH//4x+n222/PBdDeZPLkyenNb35zeuCBB9IFF1yQdt555/pv+g5uYXFvJgT7Ttveqh88N1vy8pkTb+k67Mw9mcd8eLOOBcYLy+mXPZBXT+GzfO3gTdKr13/x1oBWEFT97JJ7028vn9wVaI+rJT1fOWjjRVr4gOcnv+Md70ibb755Ov744+vvtg+n2x/5o5vnnbRdwyP9htQSvMZV7V1ryf/H3+3RhwN7NxTZkKSd8ecH8/PMG5MyicjaY4alp2c9lwNwRZPlhw1JTzz97LzDvhqQUB+w25r5sL3+eL6MpPS4mo/2iM7CiFpf3/PG1WvJ6Jh+UTS3w/BnF9+X+2ChQZGPrtsVI1luF4pAdoD9ohZnKLARmZHLDc6Pr9tx8xXTDXfMyIf3PTB1Vr69pPsj/BpRjH31esun126yQlp3zHK56CRW6Y+JfbDw8E9kxwq/x5MqUjunRmFgfkjuLX6uWothPVabbF907ZT0wKPP5Nvb2B3nwIire8MG8WNTp07t/wWA3/72t2nMmDFpxx13rL8bBEE74PyOOf2OvHraBedWM3Sqo/99wIY5sGoXF9SSNIfn0OuMS9f878jhQ9IPPr5FWi0KAPPl6KOPTscee2y64YYb0hprrFF/t3eYMmVKeutb35ruvvvudN5556U3vOEN9d/0HR6ePjsf0PTo4/NOynbAlhOO+3qwdtkNj6Zv/vKOHLj6qJ/Zb/30ptesMu+XixCJ1Phv3JCeqK887rbNKunIfddrOdmg+lf8e2r6Vs3ulODbzrD/rSX/m6696A/963QBAFannXDfE26f+8ahm+SkNZiHg9gUjU+99P700PRn5n8Prrfr4klMbe21bXn/N6+Zn83fx03BAlE8/+av7kh/9cjeev89EtLhiXtsv2pege6rKPS7vcWOv64kymTUvpcwiTPatePwnilPpePOnpTtVyPkQSzzQs3ksLXd8fthSw/OtsjChx2JO2w6Kq+As3ktmr2gn0JUyAs/eGVN9665+bFaUv90evLp5/ITz14uSc71qP1TE5judsrbW24wMhe6O73LLQoAQRAskKtqBs29bo3bnBYV7uP2eKSgZ7773e+mr3/96+naa6/NO6B6k/5QABBkfvuMO9Ofr380O2VB2w8/sUXaYM2+fYCaokV5dKHAUyGsL5yDYZusrdQXXTvv/n+B8I+P3DI/r7oq5kUC49A/q4AQcH/qP9dLOy2iQw+70xsFgJMuuCed+ecH6z+9FOPx1YM3yTtBgpdixVYSefYVk7t2UMwPuyjetfNqWf8Xl9vK3O5w2qX3pXOvevGJPXZCvH370ekDbx2XVyH7Ig4v/NJPJ3Qd9NmXyCuz645IW663fH48nlsrPAUlEv6gJxQE7A5wMK7dSW7HuWXSE1k3FwZFu/+33wZ5N0onWWwKAL/73e/y/a/OMJg7d2469NBD00YbbdT0LQB33XVXvl4QBPM459qZ6Q//eiobtUXNCssNSkcfMO/siODlnHLKKenEE09MZ511VlpzzTXr7/YOHMlBBx2U7rvvvvwZtttuu/pv+hb/vOuZ9PM/PZFXDLHrq5ZN++zQdwsA9z46N33rrOldq//veO1yabctl+0zwee/Js1OP/3jjHymAnbfenjaY5vqK9OPzHgunXDJjDRl+rzVOSslb9lqWPqPbYbPWzXpAzjv4sMf/nDacMMN05e+9KX6u+3l67+dnu579KUrlAVz/8HdRqat1umfj9vqNO7nvn3y7HT8RTO69Lw7Vnq/M36lPpsQt4Ji/QXXzUx//PfT6bn67nX3Fb9u02E1+7FsWnpIH1GkOmboon88VXvNzNvxFzXO21i69lpn9JCaji2VNlpzqVxw9X7fGrmgr0OcnQvgXI7bH5yTrr97drrroWfTzGeen6+sk7F3bje85udf2Y+OGzcuDRny0sMYF5bFogDQnTvuuCOdcMIJ6fDDD0/rrLNO/d2Fw2AEQfAiv71qWjrnKs+jrr+xCFl11FLp2A+tXf8p6A67973vfS9deumlaa211qq/2zs4iHXffffNh7Gedtppaaeddqr/pm8xa84L6Qs/vy89OHXe/fRrrrRU+tx718z3gPY1BPLfPeuBdMNd8x69ufyyg9N/7btmWnt03zk5+slZz6cv/8J4zrutYrVRQ9IX32c8mw9K3Jd97Nn3pzsmz0t8Jbq7bb1y2u/1K6SlasF3X+Hxxx9P+++/f9pkk03St771rfq77eXLv3wgTbhv3oF/3ZHMfeJdY9I2Gyy+j/5rlcnT5qSv/PL+NKN+6Gd33Lv9f59Yd7E9QFHScen1M9NvrpjSdRuN9bBt1xuaDthttbyC3RdwAN/vr5uaLr/5qdpc1asVixDbrg99++pp03FD0/LDFr/iULDoeXr2C+nYcyanmyf1/Chihe79dl0lvX3bVz7HyVlPgwZV2w24WBYAHAZ4zDHHpF122aXPrkIFQX/Bs5G//LPb5ruS4mRU2wvbwaSHns73MD71TM9B2547rpaflR30TNwCsHCc9ZfJ6cTzJ+XvJQAe9/WqddtzeF07oQ8eOVUOLHPY1NGHbNLn7uX9+aX35QO1YLvxF9+/YT5foRkkKXT/ihtfLMK/Jp/4v0G+T7sv0Ru3APz8ktqY/mHemL6EWnA4sjYezq7o67euLErozOdOuiXd+WAPRZTaGL524xXSl8dv3Gsnbi8KFBD/+I9H8mM0y2G6ert1TTc96WDEsouu6CmamHDfk+nYM+9M9z48a/5nNtTxWMa9dxlT/6k6doe4vcatjS+jNjjrjVk2+wOPQA6CTnHOFZPT8efNi0FeQk0Gl6n5UGdeeFpEJykFgH5d5pLw23b63HPz7h1yCvVjjz2WH9ETBEFrbL3RyPSmrVd52UqJ1blNxg1P++66en5+dTteTtLdc8dVX3a6uZY9ZsaJxkHQKm98zcr5MXbI22Wvcehk/rHP4PP8Y+JjL1nBfNtrR/fJg7zevt2qeUUV7uH1TORmzww5/+qH0jW3vhiUe2zjIXus1eeS/97CY+gk+N1v9RhUe8Np5evUEpVg/tiBomDs0WzdWaH2u33fsMZinfyDz37zNqukj7xj7a6EllZeN+Gx9K3Tb89PF1kUTJ76TDrh3LvTp354Uy5yluTfOQzd54T8e+zw+968Ro8xQ7MvJ697KsIqI19++4xn83tsXzyKOug0b9l2dNpy/ZEvs+90YPtNRrXtaToLQ7/f53L11VenL3zhC/l10kknpUMOOaTXt8AGweIIh/zhPddOB799XNcj+ByKs8f2q6X/PnDDtj6uhPFzGvMR+6yXH/kFicUbX7NK+sL7N0wrjYh7XoPWIbPbNVTXr75pepo8bVb9p76BZwJfeeO0ruDY4X+dPhSoKp617iT1wp9vmPqyE7YXxO+veyT9/JL787ZlSFY+u9/6ad0BnOR6XBT76mkPJSEZs+Iy6VP7rpdt8eK6db1dCKzfvPUq6cvjN0qbrjU83/OveLbleiPTlw/aeMAcoMh/777d6CxLHt9bsLPvKz+fkO57uPfsnl0Idl8ddeLN+ZDCuQ2r/pJzz8Y/fK918iF7WHbo4PSWbUanL9Q++8jl2nfLgoULj4C1wmqxgWx4zOAXP7BhLpgsLgdCBn0XB+Z+5r3rpz12WK3rdjlFKcW6j717nbY98WJh6Pe3AHQ/uG+JUOAgaDvUjKYV7eqkmvVmW4sLi/IWgGnTpqU99tgj/fvf/06//vWv05577ln/Td/EFtBv/ur2fDgP9t5l9XToHmv1GTm7edIT6Yjjbsrf+0wffdc6ac9asNBX9cAzkD9/0q25cIED3zI2P1d9QdBxJyR/9dQJXSckO2zLif9WuftqX3vjFoBCCW2KLQw72DzhS+b1//qJj6fvn3XXS1b+7SSRiPjaqWGxG+iuyU+ln150b37GfuMj9hS3tt5whfTBt4/Lz9BHb81X6FawqFmUMrhY3AIACX/jKwiC9kO17NDztdNq1pttLS4MGzZv18SsWb2/ms3ulqeulNux+jLup/c89cLfbpueH93TF7Dqb0W8YDXY/fB9WQ/WGj0sjVlp3sod/vCPR/JzkRfEo4/Pzs/+bnw80r5vWD3tuNmo0Pk6xf4VWxg0T+P4DdQx1O2tajbkfw/aOG+pL3hMmcfv/WPCY13JSDt5fOaz6biz706f+/Et+VF/jcn/5uuMSF84cKNcgCjJP3prvsr1Q7eCRUVfkMF+XwAIgiAY6CyzzLwE7JlnFs29nf0JtwHs/tpV6z+l9Mhjs/MqVV/g9gdm1l5P1n9K+V5wW2T7MssvNyRtveGLRYrpT8zJq33zwyFtX85bkOc94cA2XGcc7LvrGn3ynIMg6O/QzXGrDssHa663+ou310yZ/kz67pl3pusl6K9wGN/CYifQ1TdPT4d951/por9NeUmRz/krB71tXPrmhzZNW66/fNzOEgSLkPC2QRAEwYDiLduu0nX/nYD1in9NbfrwunbzXC0Av7z2OZ6Z/eIjsdwH3h+C5D12WDUtPWTeYYDG89pbp3c9gqyRWbOfSz/+3aR05wMvFlw2W3tEOmj3uLc9CDrNGisvk1fet91oha6C3dQZc9JXT5uYLvn7I+m5Fm3grfc8mb716zvS12rXm/rEnK6dBZ4Qsts2q6SvHrxx2veNq0ehLwj6AKGFQRAEwYDC/aeNh9dd8e+pecvqouTJp+fm++LLVtnVVxqadthsVP6+r7PaikPTjpu/+FlvqPWjceUP+nXulQ/lgwJLHxVhjtp3/a5iTF8nbjMM+jtOwz/yPeulrRpOIp85a276v/MnpUuuezgXIptFYe/0yx5IXzj51mxL59QfPWh3jwPO7Dz4xLvXzbcgxEF7QdA3iAJAEARBMODYaYsV88FzeObZ59O5V03O3y8qbrv3yXTPQ/O2xYuR3/PG/vW4srduO7rrMZ7TZsxJf77+0fw9bC/+0z8ezc+3LwmG8w2++IGN0qor9p8nfAwePDjfbuPgyyDor4wavlT63AEbpjdutXIaMmiezj5dS+J/eNbd6fQ/PdB1QOorYdeU7f6fO+nWdPKF976k6Keo51yPH35ii7T9pqNe9ojfIAgWLaGRQRAEwYBj7VWXfckzoa/497RFugvgzMsf7EqOPfbNCdn9ibVXHZZfhd/U+lOeDDBpytPp5Ivu7VoZtN1//93WzI9p60/YATBo0KA0e/bs+jtB0D8ZMWxw+the6+bbocqqPPvzyz8+kH7x+/tecmhfTzjL4+hfTEzf+NXt+ckljTgT5Fsf3iw/EcR9/0EQ9D2iABAEQRBUpjwFwCNZn39+4VaO+gIjlh2ct62XHakOr/v3nfM/vK6TWP2fUHvB53FAVn/ZFl8YseyQ2uce2ZVMPP7Us+nKG6flQxa/+as7up60IPl/x06rpd1fOzq2AwfBIsQzyT/yzrXTO3deLd+nD8/sP+PPD6YfnTMp35bUHbcL/PGfj6aPHPuvrN+2/4Mqj1lxaPrQnmun//nAxmnt1YbFuR5B0IeJAkAQBEFQmbItWvI/c+bM+rv9g3fuPKYr8LVafc18Dq/rJDfePSOddMG9Xav/Dshy739/C54lALtutXLXVl+9Oe3396XP/viWNOmheYf++Ru3CnzgrePy/cFBECxa2JtD/mOtdNDuY9PSDdv0L7xmSi7cnX3l5HT8eZPSWVdMzo/4/MLJt6XvnHFHPjyw4FalvV43Jn39Q5umvXdhUyO1CIK+TmhpEARBP8e2ZCyK5/DbAeDV33YAYIXlhuSktfDPiY/32m0AVs5+evG96agTbkk33T2j68TspWsBudO6+yNW/TZYs/6YsVp/Jk99Jt3/yKx5P9fYYI3l0v5vXjMShCDoQyg2vnOnMenQPdbOj0mFguTfJkxPJ9aS/3OvnJwPCfz26Xfk7f7liSn+38bjhqejD90kfaj2f+0ACIKgfxBeOAiCoJ8zYsSInIA/+eSLz5APFg4HYZXDACX/F//t4fx9J5Hs20b728snv+z52zOfmZt+fsl9C30QV1/ikcdnp0cee3FlsDtv337VtOLycU9wEPQ17M7Zc8dV05H7rpdWGF6//ahmmtiq8mo0VauOGpoOe8fa6SsHbfySJwoEQdA/iAJAEARBP8c9+OhvK/B9gbGjl0njRr94eN3vrp6S73PtBFbOnnhqbrpz8sx0zpWT05znXj5fAu0b7vAYvUX7WMIq+NxTZ8z/gLzrJjxW/y4Igr7IjputmHZ59UoLTOjZy299eNO0xw6r9buzSoIgmEcUAIIgCIIBi8PrttloZNc96ZL/v97U3se83ffIrHTR3x5Ox519dzry+JvS4d+7cd7W+IYVtUYemzknPdvLZxG0gwenzkoLqkHd+/CLtwMEQdD3kPjPfoXdRw5QXW3FobHqHwT9mCgABEEQBAMWMaxzAIbUD93L977e9ljXI+yaRU7vGp6rfdG1U9Inf3hTOuK4G3Pyf2Ht53umPF3f9j//6HnZoYPToPrzufsTK41YOtU3o/TIyrH9Pwj6PKNXWPC9/CvGo/2CoN8TBYAgCIJgQOPQvR02W7H+U0q33vNkmvp4c89698isG+9+Ip131eT0pZ9OSPt88e/p2N/clW6554m87d/jtRpZZukle15Bq723ybjhafiweYdx9Se2WHdEWmF4z8mB08Z323aV+k9BEPRVtt14ZBoxrOet/fS48eDUIAj6J1EACIIgCCrjCQRDhgxJDiGcPbu5pLkvsffrx3Q9es8z66+4ceFuA7jhjsfTt359R/r4D25M/3PKben4cyalaz1OsFvCD9ffafMV0xcO3DB9+7DN0mZrj6j/5kVGLjsk7femNdKyQ+cdTNifGLfqsPTRd754knjB7RX/sf2qaeda34Mg6Nust/py6dA91+o6HLXgcX//+YbV07Ybr1B/JwiC/soSEydOfGHs2LFp6NB4fEcQBEF/5IILLkgf+MAH0q9+9au022671d/tHebMmZP222+/dO6556ZjjjkmHXHEEfXf9C/c+//FWgJ/091P5J9XWWHp9JXxG+cTsUfVt7xK6qc+PidNeeyZdPVN09NVN01L05+YM79b+dPQpQallUculdZceZm08xYrpW02HpmWryX4BYcC/vYvD+Y25859Ia0zZtlciOjPW2yNxYR7n8xPU3ho2jNp2NDBacfNRuVVw1Jg6a/MnDkz7bPPPmnppZfO8h4EiyvzDiN9PP3p+kfTI4/NzrclvWHLldJOW6yYCwFBEPRPpk+fnqZOnRoFgCAIgv5OFABaR8D7qz/en077w/3pufpzrkcMG5xGLb9U2mHTUTnolahPmT47P+6u++P7Crb1W0HbuRYob7HOiDR61NA0asSQtGScmNXviQJAEARB0J8pBYC4BSAIgqCfM2rUqPz18ccfz1+DagxdetBLjuZ74um56Z6Hnk6//tMD6Rd/uD/9684Zacr0Z16S/CsM2CWwzmrLpgPfMjaddNSW6Qcf3yK9Z9c10qZrj0grLb9UJP9BEARBEPQZogAQBEHQz1minmC6Dz+oxlPPzHv8n2353TGs3Yd25ZFLp922WSV96j/XS18/dNP0g09skQ7Ybc38jGxb3SPnD4IgCIKgLxIFgCAIgmDA88yc59MDjy74OfXLLzckve5VK6WvfXCT9JOjtkyf3HvdXARYd8yyaekh4U6DIAiCIOj7RMQSBEEQDHis2A9ewLP3Heh33CdelU/wdwr2sKGD8iOxgiAIgiAI+hMRvQRBEAQDHgn+6ivN5zDcJVLacM3l8r3+QRAEQRAE/ZkoAARBEASVGTRoUFpqqaXy+QPPPPNM/d3+hxX9PXZc7SWP6SsMX2Zw2ut1Y9JSseIfBEEQBEE/J6KZIAiCoDKlAPD888+nWbMWfA99X8aZfTtuOip99ZCN06vXWz4f5Oe1+drLpy+N3yhv+4+D/YIgCIIg6O9EASAIgqCfE08BaA+Dagn/RmsOT9/68Gbpwm9un1/f+ehmaYt15hUEgiAIgiAI+jtRAAiCIOjnDB8+PH+dOXNm/hq0hnqKZ/d7xap/EARBEASLE1EACIIg6OcMGTLvvvW5c+fmr0EQBEEQBEHQE1EACIIgCIIgCIIgCIIBQBQAgiAIgiAIgiAIgmAAEAWAIAiCoC3EIYRBEARBEAR9mygABEEQBC2xwgorpCWXXDI9+eST6bnnnqu/GwRBEARBEPQ1+n0BwIrT3XffnW688cb8euKJJ+q/CYIgCHqDQYMG5a/scewCCBZXhg4dmo466qj0yU9+sv5OEARBEPQ/+nUBQKB53XXXpT/84Q9p8ODB6b777kvHHXdcmj59ev0vgiAIgiAIWkecseuuu6bXv/719XeCIAiCoP/RrwsAtppee+21affdd0+bbLJJetvb3pafh33TTTfFKlQQBAOG5ZdfPh1wwAFp4403rr/Tu4wYMSKtuuqq+esS8eD8IAiCIAiCPku/LgDMmDEjPfXUU/n+U9iGqhAwadKkuA81CIIBw+jRo9Oxxx6bdtlll/o7vcshhxySLr744nTYYYflswCCIAiCIAiCvskSEydOfGHs2LH53rb+Ru2zpzPOOCMdeeSRadlll83vXXXVVem2225L48ePz9v1FpY777yz/l0QBEEQBEEQBEEQ9C3GjRuXhgwZUv+pOdwmP3Xq1P5dALjnnnvSL3/5y3wgT6sFgGnTptW/C4IgCIIgCIIgCIK+xciRI7sOX26WxaIAMGXKlHTiiSemI444It8Di/PPPz89/fTTaZ999qk8OEEQBEEQBEEQBEGwuFAKAP36Zs0VV1wxjRo1Kk2YMCH/rFMeBbjFFltE8h8EQRAEQRAEQRAEDfTrHQB44IEH0o9+9KP8/ezZs9N73/vetNVWW0UBIAiCIAiCIAiCIAhqLBa3ABQaH/kXj6AKgiAIgiAIgiAIghdZLG4BKEj6yysIgiAIgiAIgiAIgpcTD2wOgiAIgiAIgiAIggFAFACCIAiCIAiCIAiCYAAQBYAgCIIgCIIgCIIgGABEASAIgiAIgiAIgiAIBgBRAAiCIAiCIAiCIAiCAUAUAIIgCIIgCIIg6DWef/759O9//zvdc8899Xc6h8eF33jjjenhhx+uv9NZrrvuuvTYY4/Vf+ocs2fPTpdffnmaMWNG/Z0gWDiiABAEwYBEQODVWwh2eovnnnuu/l1n6a120JvjF/Qf6LAguDfQVm/JvLbmzp1b/6nzzJkzp/5dEPQOHt09ZcqU9L3vfS8n552EPt19993pO9/5TnrwwQfr73aOu+66K51wwgnp6aefrr/TGZZccsn0j3/8I5188snpmWeeqb8bBK9MFACahBF5/PHH06xZs+rvdA7OXwWxN5S6tPXss8/W3+kc2jCGvRHcCGq01YnkoftYMfSdGsPuwdnMmTM70lb3oNPPTz75ZJo+fXrbA1/X7j4vTzzxRJ6v3giy//rXv6Yf//jHvSKH559/fjr11FM7rl/G7cQTT0y/+tWvOj6G7JLA7YILLqi/0zmeeuqpHLj985//rL/TOaZNm5YuvvjiXkmIBIna6rQM0jUrbX/5y1/y952ETv/973/P7fUGVg9POumkXtHj22+/Pf3mN7/pFftkBbE39BhnnnlmuuiiizouGwo1fElvzBWb0Ru+xJgVv9XpIqW2rPT2Rluury1965RcKADstttu6Q1veEOW9TvuuKP+m/YjUX7b296WNthgg/SjH/2o40WAd7zjHWnkyJHpu9/9bkd3AgwZMiQddthhWaeOO+64PF+dho/829/+Vv+pszzyyCPp1ltv7bhtwuTJk3MhqtNtuT6/ddNNN9XfWTQM+tjHPval5ZdfPg0ePLj+VjA/BO8XXnhh+vWvf53+9a9/pdVXXz2tsMIK9d+2F22dd9552TET/rXXXjsNHz68/tv2Izk599xzc0C67rrrpmWWWab+m/YiaZB0CXonTZqUjfHSSy9d/217eeihh9Ipp5ySfv/73+cq84Ybbtg2OZfsCzpXXXXVbOTvu+++/PMf/vCHdMstt6Q11lgj0at2wFH9/Oc/T2uuuWYaMWJEniNtXXbZZenOO+/MYzh06ND6X7eGtn7729/may611FLp+uuvTz/96U/zFjPG0RhyOO3A/BuvjTbaKDvnP/3pT+mXv/xluuKKK7LRX2+99drWViMCmxtuuCEnKDvttFOew05Bj/WTvP/Hf/xHWnnlleu/aT8CAPNl/A455JA0bNiw+m/aj+RYAUUg8K53vSvLSqcQhEqGFF3f9KY3ddRXGcPTTz89t7HxxhtnuewUEhMBG3s7bty4jrYl6eK3Xv3qV6dVVlklB96dQgB6ySWXZFux4oor1t/tLL/73e+yzdW3TmLcFLzYLLa4k5AH4/ia17ymY/644PrijU62JQmyInrppZem+++/P9v3dvmt7vCR4ow///nPOQ5op9/qjviMP1ZcExdoq1P6JTnR1lVXXZXlg93oVFt8vrjwmmuuyfMk3u1EW64p3mAPzzjjjOwjV1tttfpv2wu7vtlmm2UbJZbXbqf0mLxtsskmOfY0lltssUXHYl3+l7+Sl9gN0Mm2FJ8sMogHt9xyy47pFdgJbfFf+tQp3y8hF7ezT/TKWA4aNKj+2/aiLfGntpZddtmu+Lc3EUuxVbEDYCGRNLh3aOLEieljH/tYWmuttdL3v//9vCLQ7moRQ8hoSBw+/elPp5VWWikdc8wxWRna3ZZ+MRpTp05NRxxxRP6ZwlHyduPanL/ERMVS8vCLX/wir2a3G4mXBNk8HXrooWnChAk5IGjXdixB0pgxY9LPfvazPFdXXnllet3rXpc+97nP5f798Ic/zIFHO+AQGaOf/OQn6dFHH81B4Z577pllQ0GFbLSr6jtq1KiccB1//PFZJiQN733ve9ORRx6Z+2MM27XdVnKg4q+4oRpKNj70oQ/l5FVQdfbZZ3dkxdzn/+Mf/5irr51ykgXzc9ZZZ+Wx7HRbpWhIrziWTsI+SIQ45k736957782rrvrXKacMckHHyOTYsWM7WmhgC//v//4vFw4333zzjralWMNGdDo5AZ/1ta99LfswCXmn4Af1x1dF+B133DHLYyfshb6UtthHY6hY3m5fDHMlOHNtxYx11lknF9o6AXkvttwCA5m/7bbbOtIvhTV2UBL5yU9+MvsxyaXdZe2GzeUjd9555+xLFAPEGZ3YtSl2UWSw2nvQQQfluWKr2r3Dgb1wTYXkAw88MO2zzz45geXHOtGWfvHHH/7wh3PRlS8WJ/pdO3E99pZ+2Qmwyy675EUACxvthly7Ln3eY489cvFEnNaJnQD6Jb5g1/fee+9so+wE6ERczWZoSyHj8MMPz8kk32IHTLsRG+qHtnwvV2i3/BXkW4pdbKD4UHGoU4jh2ScFDcl5p2wuxDPa2nbbbXNxTay7qIgdAAuJqpqVtU033TRXolT2JIECAYGOJL0dMFKqhbbXaEu1UoWI8zrnnHNy1bxduw4YKX1STSaM2hOMPvDAA9n4r7/++m3ddWAlXqK833775WBjq6226qpYCqraufJQksr9998/jR49Oiu27cMCHHPXatVSEG18JEDmhf5wYHRJvxgvwbD5a7W6J+nx+RWAFDUEOLvvvnuWA/PF+Fsx169Wg3vj8qpXvSo7SoGN5G6vvfZKyy23XL6+9jkWFdJWsaqgAn/ttddmefe9AECQbdyMq+8Fje1EH8k6OVfA832nkljXpbOMvgKKtjpla/WLs1Ts4pzJZ6cSZgUG1zdvki7tdqqKTX8V27SluMZ2dAJjRX/tNmCHzVWnxo+eCqLYP20Yy06Nn+uz47blG8t261MjdkPRa23xi53aXcO2u+dVsUubbBN7pW/t3mVjVw1/wgdLyo2h5It8tGuXF8icHVGKeHSq7C6TUG699dZt3dEjaFcw0Z626Bed9vN2223XVrnXLwkkmRg/fnxe3eVj+H0vdr9dfRPTSBoUxPfdd98sC/yxti3e8FvtWrFUxFBYoMtvfvObc7/EMXykuKCdxTbybpcLGXzLW96SdUvRRvwpAWyn/RVn8L18vn5JlMm9vtJt9rdd/SJ72rr66qvzeJkrkJeia+2CbJQdteImu6Ek5Iooxq+duqywZvcpn68t9sn3domwG+2MdS0usIXkgB9xfUksP+b7du6yoUfG0UINm8SGmLNOLDjoAxv47ne/O8uctt74xjd2xCfTWWP19re/PcfVEvMddtih/tv2ctppp6XXv/71XW3JSchIu3RqYWBHFN2iALCQMIYMsECKEzFeZfuVe5c4zXYomuupUGrLlm8KzWFxkhI/SiBJaoex15ZkTmIuAGCAtcVY2d4j8GEk2yUbnLKCgwIK427bEqWjbBJOQUG7lJtzllja0iiIEmAYQwGOiq+EulV8VtfUr5tvvjm99rWvzXJibqxuM/bbb799W8ZPWwpB2lGt3GabbXJbEkxJMmPPILejLfOiLdsNOUh98J4xJIMKDoxjO2RQH8iA4gwHZgxdl0PhMMmhOWwVTovz4pStOpFxL4GH98lDu7axa0sFmaEX/GpHQYM8KDjQqXYFawJ51WR2gTNRbCAHbuOAwKZdjoXTsCOEDglAOWXyz/6xfe3cjkrurAQphrouO8j2al8/27kdVbHOjheBqIBDcY39NbbabVc7UHT6wQ9+kK8vYbC6JsFjo9rZJ3JnZe3YY4/NwQ2fxb5bRdGuwLqdbbG1+kWX6KtxNH92YCmOt7Mt/pEssLGSfvIIciJRYk/a0V5py+c3P+6RN5a+Z2cVXdvVFpvhxefzwdpySxSZUORgd9nkdqAdfaO//L+22CtzJkmWnLSryKYd8JFkhH0Sa7AXbKJ2+TMBcKs2Ub9cQ2CrLTadnGiL7FvUkJhrt1W0ZZwU+Y2Z+I9/FEvro8ScbyaTrVDGT1tiJ8ke368t8k8m2Hq3EYkDWqG0Rf74KrsAtMUvkg1tsPXiN+PaCqUtemRuyIEt2K7tZ3JptwO5ECO0QmmLbOgDORBvkg92UXFeDCzOabU4RC7YA/3iO9h58aYkma0gL/rajuRSv7RlfMiB4oafxRtssJhQ/ETeW7VRYiZFDXpMNsyT+SKPxk2f2Cl+pVU91pa+0VU5iBhDMUAMrC/0wOdohw8jZ/w8v2xuzBkf5tpe+loKv622Zaz0QQHK7VDaEt+QQfrtezajnYWo+REFgIWAMktCCCRjyxgxSgSTIWEsGHgGv9VVFUJIWU2MIIDQl0N5tGF+BPOERQDSijBqi1ES3Li2IE0QVfpDSLWjwkw2WmlLhZdy+fzlHnbVXQ6lFAHsPjB+AvtWIND65ZrmB4JrwYwgTlKpyOB3rToVMIja4rA4S6tC2iI37i83bu1I9siAcWQcGHZ9FOBoi7xIYvVH39oRRHlpi7wzigoB5s6qsh0c5MLvWqW0JZhhDK0G2a5JFhhIxpdstCMYLbtqfG6rrqUy76V/JXEg+61ApySSjDy5sLtGYcO19ZGjpOecdKtz5bqKDJyYoFohgDwKBuivgABFF1pBAnLqqad2OSjXplPa0U9te79VOwhtubWGndOe4EzBQdBhRU9QpU9+3w7c1mJuyAI54ahV5wXxxpZ9b1UuwD7ZPilZMGYCGfKv4GA82V961qpcgHy7ncHhWuxsKdqwR4pF/Bkb3A7YI9e0WqgPDrwUqBlT32u3HTvk6BZ9Mv8KRAJ4u64EaoqSxX6U4mgrmCv2R7LAxrqm1Sc+SlCqHXrcjsK/+EI7xQcLqCUI9Ilt144kmS1stS2Bs/HTN0mcM1BKMVfCYC7Jjvd8llbgH23FJ2tkgf+1u4E8kj26rU9ijlbniy0ssiZOAp0S20iMBdiSMHGVdlvBXJgrfolNEg+KC9kJ8Y1xZRe11ardUMTjt9g7suYUewlKGU/t0YN2JF6K03yhfrATVibtJmOrjJl5FH8Yz2b7xabTozL29NUiDVnwnutaBJDo8V/myjyaz2bjT22xFSWnYdPFTz63WMO1xU92OpgncyimqWIPybh4Wlu+soNkuciBPmhfX/l8fTOeVQoo4i9joS1jyS+yR0UO+A5+WF/Jh362Q7fAV9kFRQbZBefkGGf2VzxfFtzIYSt+hT9UZGUnLGTQLUVrds8ttopdbBidMLat5gzFFlpUpVtiHDGMubLYUOJrc2aMW8FtGXTMWVBkXTGNPJgf46ktdqQU+DqJtqIAsAAIIgWzYihoN0aMhSCRwHPahIIhZBhbhfOiYIRNsCRh4GAE+BJARtkc+RytJOQMo3YoFYUl7II1X7WlDYqlXwSzlbYYLCtrlEy/9ImxNV62k+lfub+9VeVigNzPRYE4MU5RvxgrfaVoEgaK1apBlCA4vIuxZ2w5Z85ef/VL0sw4ui+w1Uq51UltGUMO3twYRw7UewJRc+Q+s1aNBgPoVHdy71r6ZQw5ZcmQ+5WtHr7zne9s2V64pvkS0AsC9EvQocAgGFY0omuMfpUgyhzog88pWSDzH/3oR3Mb5IM8mkc7DrznM3AmVeSdMff/zY8x8vmdp8E+aEfCQE4YdnKpHcFIs20JNlTdi4MVwJgz94R6j50qK3j6ZO7YiyqJssRX4lH+rxUTsug8CAGHIoo5FHToJ/mny1VkUFvmouiKYENf3/Oe92RdldjZJcQGlkKK8VPsaAVt0iPycPDBB+frGzO22HiSc+PtvVblXVsCQUHi+973vizvkhO2yfhJuMpWwFYDeXKhGOm6Tr32la0V0ChsCNLMpTlrFXJgDNlXyaTASdCuX+aPTOizAlWrsLfaswWanZeIlfbolRe7IWmSWFalFPFc333kgk7jZW4E1AJrxVY2hpySx6rw7YrUbJzPb9zYCnKuLYkRn0k2SpDfCvwxXy/hsUODzpEDfdCW8TTG7HwrgTz0jT0ni4J512aPxBnkwfXpFXvSKmyptsQ05l6f2EGBtXaNnSSi1eS/IAZk680Z2bf6qZ9+1q5xreK3ukN36K2kRz/IIH+jr2RQW2xuqzYDFjHEu+xx8R/8F/urX2IpbVXpF5tu3umOz2y8tEUGvNhyvsaiF5/m79ipKv7YriD2gcwZF37MGDbKAX9N7xS7yAs7VQVFpnJribbYQnJg/PSTryfz2i87KqrGhM4cY5PIm7bIgNsXihzIG4yXfvGPpUjUDtgdcsE3igH0yaIJWbSLzZlU5hStLDj4/HyVuFb/3C7MxrLrkn7t8GnGgXy0WljWL7GFGM3twuTBy3viKkVtsY+/azXPMx92dfFP48ePzwVXMuH64g+3BYjh6F27FjfmRxQAusFZoRgczp0AHnXUUdlhuseG8RBMMU4Uj6BXSVwVF1DakgRZMXaAHOOgCsUoCgIYLRUxX6sE1xxIcQ76KLCRnH7qU5/KAqDSJhBlVDh91TDfVzEcAqfSlnYFThT0E5/4RDbqEqNSGedMjKGxrBLIG8Myfr4XOHGOFInDMmZ+pkwCKv1yUFSzGDMGiNPTnu+trEkcBUzGkyFiIMyRlQjBlUN6qoyhOaGL2rIKLklmhMgCZ8OIkA3jxij66h6pKitDDHoZe/IuSXaiu+trS5scpTmzTU7112pls7aCXBg3cw4O09wbI3PHYZkrbZENq+fOHTDGVYINxvzb3/52brMUziSSrq1Cbl4kYWTG7/SzSkIODrFUil0fZduzgIdzlhhpq3yGKm0ZJ7KmauwzSyC9R+70x/UlrGySeRR46FdVR2Kc2Dz/X4JFD9gHbdFrjlmCYqWeTSTzVewTBDaKWRw/GTBvZE7/9NchnuSArSLvPkeryT84X3PEVik0kU/9kyQI5Djkdt1WozhIztlHeqQ/xlayLkB961vfmhO9Yj9bQTFUskwG2D/X1BYbrHDNnhRZbRWfXTJk7tim0paEVfvGr0ryTwYERubZfLCFgif3ntIfK9XshOIeHWf/+E7yw880s4qiLQGn/2+uywrTBz7wgSwPAjbzRMfpnc/D7/tKT4znws6ba7Cl/r//Yz74KsGnIJ4dJnvkgx0piRHbIShlExfWduiHcSptKXQZUwE8WRfA84t+T8f1RyJE161UFdlpFuPpMxpLsYTxE0uxR+bK7/SF/2xVt/gwffE5ybSgWlLCn7CFdFs8QA5bwZiYO22ZE7pqF4D54vclyBKgdhTWSsxhbMy7ZJI+66trS1j5UDLC/lfxWwU2VsyiLXJmfthisOvGkT/1e21VhV76zEUO2AvyziaSOTGUpE6fJJRVk3+wOxIphSxt8U1iQH7a9+yHJE+cQwarJv/g5/klK9XGjr9nf+18MVfmj23hsxQT5VpVYQ+0RTa05bOz6WSerLN3CtZ+ZxdRlZiwEfaDfBsv868/+mnO+Es6xy5afDJ39EyB2bw2i+uyi9qiY/w8+6QApeCrgM5fa4tNs/hgPKv00a1bYmcJPZtHd12PfDocUp/YQ7sC+Bi33e66666VYg5+kI2nW3wJH6kYpn190Ufj6jPIA/WR/Fexu80QBYBuCC4IPKPA8DCCZXuaiWGErYwSAsEpAa0SyENVWlLEyDH2HrMmADAPgheOV2IhIOFotOX7ZoWCYbe9lfARdhMu2Hj/+9+fiwCSMAaSUfF77TBg/r7ZfgnQJAyKJQIKgkz4JZQMIuNgDPWLwGtH3/xts5RtQa5jPjh5Bl9bDIUgh7FkhLXBiVEwyt4sHLokhJPXlmszsla3GCzvMUTFOFBwxoMRaxbb7ciGOfFZyZ15YFQZefKhLdfmKI0hx1KlLSslZNyckytGqRS3rFSS8ZL8FCOprWbthACDnPn8Pi8EAa7NGQsEJUTmSZ8YSW1xylWNIHljuMkC56tPHKS5tEOjZvOysxTY2MImYKgabJAHgR/51xbHS68lRgJRciL5k6hY5TWHVdsSlJtreiUIME50VX8FArYoc8TaMH/sU1U4PdcmC4IYNsn1FCqNI4dofPXVPPqbqki22B8BtXknJ+wCW6W/xpRTFmyR0Sp6zOHqC/teggayxjZIjIwf+wS6oV0/V5krgYTAhR0odoH9NifFybNdfICfjaHxrYLP6vM32hzybE7odylMkRf9N7b+tlnYWHpsHBvtgO/5SHZdX9ldbeoX+ay6asKeO2HavJsjc+Zzu56Cg2SEXWSbBXT+hv3QdzLkbxfWVvmsdlnxK+bBOPr/9IhvFGgrHrPNdF1bbBN9MHd83sLKiSKeAh17oC3/r6yGW5F3ywZ7pbDmcwjmQR/8jf4vbFseM6U988IvuZ6vxlJcoABLn6zE6oMXtCNhW1i7aPzJR9Erh/CJPcyRtukRueGPfa/f5JD+NQs7qy02gEy7pcZ1yKH2XZd/5m/Mm/7yLVXiWyv8+q8tNtZ4GiPjwn/w01ab2X0yIUbgZ8hhs7C3ruv/suEWGcw9u6p/5knixfbqj775LFX8sfGhI/rmeuTRnJgr8qUP4it+y3xpiz5U6VehJzlQHCJr2uKvy+4ednJhZbwnJKDGiH/nr+gTG2gs6Zi4jd1U4PV+KxS7zk6QETKgX6W4zK+IAxTnFT1aQVvkudghc0buyJ/2S7KqwFfV7jZi/tlgeqZd8+8r26xP//mf/5nHtxRb9LFqQYpesxvkmQ8B+Scr+mTbPP8lj9CmPrK9VVBAoF8+Kz0o9tHuE75bAi4WcasN/+PpHmKhKih+suV0ypyYQ3ZDHMoHWFCzu1YMpEhVCsGdJgoA3VBdNVHF+VFkToUjIQRWWQm2SqzkZWGdY08InBlzgi6odT2CaOsQY68tRkpgpwhRJfmHzydBEbgRcG2URFj7rs3gCoAoBWNSNUFhHBigssqvXwwhuRKEaIfRp8CUjFPRrypwYowOg8DQc8b6RZE5E9uEKJm5kzQJ3ppNGhRmOCtOX4Jq/IwLOTFevmcErSRrnwHWZ31qVpe0JaljlCRWxSmpUpMBFcRiiARxHADjJygsQX8zCADMiQCwBAKCHfMi+BBIkUHjbAeCMWaUmu2XBIcRNV7GqRg2bQka9U0/SoX3Rz/6UV4tN1dVk3/QXw5JgkDeBDnG1DgztKquZTWNHFaR94LPTw45KNc0fuRfAMyJMPLet0pIH6q25f+Rb/pl9d38CYQ5Fm15X9Chkq3fEsBW0JZrkQNJFrkWBHIc7AnnIcCyHY/NbAVyYdysKkjutEMuyYjClMTMqih5ZXerIMiVlJNFOix5I+fFISvuerErgitjXLWoYUeDsXMtc+Qza0sQIUExd1Ze/d68Wmmu4n8FaO4rFCCRa9fShvE0fmTeeCq4lYKEgKOKbpFjO9MEX+yeNowPXaUD+sj26hN517aCV9Wkgc4Kno2LwigbpB22kEyw8QJTcqMoSgb130tC3cx4sj3Gkr21CEBPyYeAzFZiMk7ejRsfVuRdG80k/9CG67C1+iLOKKuj5kgQTY/ZKn6nFMjpYzPJP/g+Npgt9P+0ZZ7Iis9h14lx5kPY3ZLAa4scLUxbfIQkWLIjfqBPYggBrmuIoVxPG+SGTxXvlLaahTybfzaW/Lm2XRhkm/8tfp6eW+SQJFXRLTjU0hiSB32R4In/yLY+itXIIP3ye7tDqsg72aLH5J0t0i/xnwKeOTOmXj6LhELBjS5UaYusS+qKnzIP7Ic5pGN+JiP8JvtbilNV9bgR82DsxImlPX6qFOfZ/1IUaxX90D86xRZrS0LpJdaV/BvbdrRFR8WfiqB8h3Zdm23gu/itVpN/+KzkjA2SNLJPxlPbYlDyfsABB2TZaBZyYbWf/nhpi3xLkukcPfM9OSDvFhv0qdzS0Ezyb/zZAZ/ZdeEa5O7MM8/M79NntoussO9kRFv8mt2hvr4SbFNZoHHNEiuz7fom39MHdkMMpQihHXGhOWS73MZbbPCC8FnZcPbA+BWbox98pZid7Jk/f6v/5k4OZr60K0b0uXqDKAB0g0BxxIJdk0QwOGpVIZPCuAv0BcQS91YMh2sTRk6S8DGChILwMxyMFydXtjtWbcv/41AEGgwGBWXMy+o/RyzgEdTZpk8Jq7bFMDDeAilVO8IuYBEAS4S0RREJncfztNIWo2GcJHIcPeNujlzbGHIkHCjFo8CUv1l8Vo5SwCyQJQsSB3MjgWUEDzvssDw/vvdZGI4qeuR6EhRbgqx2giHRJ0mWwMDzeBkW8uizVQ2uJd2KPyqNDBDIgH5ZceUIOBFzI6Bn/DicKkmDXTWSKnJMt8Dw0TXzxAip5DLUtpWTn1YTV/jsrimoMKb6VYpO2pDMkJkyr61g3FyPnHOC9FZFXvAuUCtzJTiuKu8Fdlo/yIWdCwIOjsu12RFzx1kaw1bb0gYbIfg1VrZPkr+yqktmrFZycK22RU/JCgdITiQT5I5zpLtsIz1spdBg7Dh48sA2KNjRWe+zi/qpyKCPnlNOr6tifMwFX2G+FHbLDgZBhWJi2fXwkY98pJJ9gs/KtvMlkjlBO1tL7l2b/PFVknL+y86vEnA1i/9XdJeMsXn0SoDrPX0iC/pl3gRpJeCqgvHnbwXq5ksQz5f5HIqKfmbLbNMkk63IIB0m6wJ1/kR7AkC2oazwSqIlyexHK9Arn5/9dW1j6ppsubkjkxJl8m7+WoEuKSybi3KgsECTb+Gj+R39Ko/Lq4Jxpz8lxuCXfW7Jj1jKGPqZbuknm1FV3sG2iVckdnSW3EmYxVLmUWxlDs2VVysySN4Us/hg/SJn/ArbwW7QZ3OoaF/1djX4jNrSJ0m+doyVOM28ScKL7//gBz9YudAAY88mmH++iW03juSQ/Lk2X2bxRExILqq21RP6qgiqAMWGiC0kQL6yja36kkbIAz0mL/RAX/WnE20ZV7s02Hp9KwUAbZGVdkLetSVmonfmj44ZV7+rgviznLGiAGl8yBwZJxNiDWOoGCsOZr/02UvbxnphIFvf/OY3s6yz32yRtsiFr66lLXbQQpWxs7ji+mICtmZhfZh+KMazt2QAZE1b5oaPFOOaL59FfMHu+j3/o62FjefFgBbL+D9FC7KlP3SHX3Qd9lBc4G/kR6UYr12fpzdz8CgAdKNMmIngTBhdxsLYSFYEO5RawNGq4TDpjLBgQDJGwbTF4Ku2cWCEox1Jg7Y4SdVcRp/hINyq2apSgkaHXRD2Vtsi7ASb8lo5MV6UloIRfophm76xbbUtBsH1BRaSB9u8SuXcmKpmSv6rJg2Ug3P3+Y2ZJISx4DStCKksGs+SoFvhVsGsgiSOfJE9cuFnWzQZIm0xhPrIKTM0zjmQNFWBASorKOTdzwyXcbISrw1BDyNFPm1h9zmqwFlYXRDMkG9zYpWfXJs7hll7AgFGUvvNBhsciu32glufk7zD+HAkkkrtmSt/p8Di82iv/O3CouJOlsmutooMm3fzxzYoqggCBFQCQ4GdsW1W3smAVRrjwTb7/z4vh6wtBQB6TSYFpYoMxtQ4N9sWh06uG9vSP2NrjiQQxksRgD1U3BB0sCNV2pI0NrYl0JAgkxc6W1YCBPsKh8a01SCKLNv26VrmRTCoOGUsJXj0QcIgMCGngqlmZbHg87PhEmEyIemSNEhoJefFj0g62RU2s9lxhP/j2vqh6Klfitd8CP1l4wWg5J09FqxVLQ6RPXNQVsS15T2ybswEFGWrsJVLY+D7Km2h6Jeg85BDDsk2STFFcsQes1vlUM1m9bg7fAm/YbwUJAXCikXmibzwnYoefq7an4K2+CxfFTfYKH0xdmyFz8D3t7rIAHoloKer5IAPJtPacn3xhoJYVR9ZMFf0x5gpApgT1yfXVue9x2/ZmdRKYQ36pC8KQIJ6tl38JKawvZs86pekwSJDK9AX/RIHkD02g+yxi2InPsXnUTiqWlgrsE/Gi36JJ/SR7BlTbdFx/aziIxshUxIfvsO8kDfzZRzZJmPITrFP7EazeQEfyZYbD3LRiJgKxowdYnuNMVmpAr/HfupTo66IBfgZ4yQmNIfmSpv6XgVzLllF4/hrS7/0lX3kr8Sf5k/sWAVzbreV+W6M87TFzpoTbRk3RQBy2ap/9Pn1w7ybf+NlfCXMXmwTGwnJf9VCA1stMdce/0iu7Ybzs9hFTEoPxAJlAY+trAIZlIuImegSvyTe9NnZIcUG7/MxflZEr6rHZMJnFhvRZcU6sVPJIflp/lCBT5yvrWZ1q51EAaAHGBHCIngpOwEYRsklpykIaNUpF1xHtZrAKTio1rs+Y0UJtduutigdY65aSLEZDoLKmQnkqgaFPUGOGAtBPgOvDQ5GvwQ8Cg3tgtFwfQ5TEiloN1cCHolfK4FNqWxSZE5SkKtvDgkRWAg+/Z6RZqSqOhZoiyxwHMZNwMEQ2mbFiRg/AY5+ab9q8g9y5iWo4NTK7gyyxw4wyvpiLMkhZ10VhpxhNIbkS1uCQNc2N9qia75WXa3hQJxsLSC0tYys+/yMsKCNMzV+2vQ3xpleNwtnqB8KMwJPxQS6y3FwUApB5IJDoWuCfLJRNQiVxAnGXJdMkBHz47NzLJwJp8KZSGzJRlWnbKurBFW/2AhjR+7InCRVsEjPzBU9I/tVHCWn455dQbqilraMn/Z85aDNVemLfmqr1QQPZIu8m0MBk1sm9EFxQ7BoNZSNLwEBG1l1PMm8ttgMsiDJY2Mlzoo65tP7bKICrO+ryD7YJOOqaEEW9M8tT/SJXST/ikNk0d8Y26rjaY7IvQCOXJddG+bMmOmztsmNvyOfjcHy/FDsopuSB3JXfBEboQ3zxV8pApBR9orN0E6zfRHEuwZ9LgG69rQl+WIHreayK4p42uFT2MxmfaREtNwuQX/h8xoTbbGF/Dx7r8igj+wUHW+2LTvvJPt0qfgH7eivgF5CbLzIos+gj/y0v28Hrmm+FTO0QY/okP6QPQXLVnxkI2TeuFm1K7ebaJv+slX0rIqN7wnzRr4lDtqjs/S1vIxr1aShO+yNOWE32CPXV3Sis3RAvxZGnxYGvoQvJOfskXa9jCPZYHebbYu8K0iz7T53Y+LGHrjHmwyyI2wRPWSbJEnNwgbxI+U2K9ctOiNRda4WGfEZtCMRVPyv4o/plkRb7CzJcw15Avh5vpqM+BxkRByiraLzzaBQZjVeUVofzXvpF1/BVpBBhQ9ts1Hi6lZiQpC94tvFmPonRuSDfSZxO9uon1X61Yi4WdLPdyho0R8FDz5AUiq2sVOI7Wgl/jRu4mg+kZ+XdNu5KLczduSVbVI8J/tVfTDoCltKJu20438tqtjNSGb4G3psDH1tlx5XJQoAPWCSODKBlBdjxhgyUIxWs6jYlWt2x++8TxkIuVUHDowhawyC2kFpi3PkWCTmBFRlj+JXacs1e/p/+lsSc/erWYlioDj/KgG14Fwg6/83tqd9MHwMPadjdVbllfFq1SDCdRhblXIKc/jhh3ddl74YP/PVagCgX9riNBldwaYqa3Ggrs+QCVLbYThcSzLHODH4AtGi/9rSJzLfqk3QL4mPseMkOUWGvcyjsWTs9b0nHVkYOEnBmUAC5oqj9PkFOAyydgWEZKNKcF0QCEjIjRnnoU8qutoyV5wzA09/ywpA1bY4Dw5RgKkN9kFQULalCfbZCzLIKbPhVduSJNrRQg4EMBJxgQUd1k+/F2SbK21WDQDILmco8ef8FS70S4BBzwROEhaFI20JAFpxyt2hPwJeNslYuTVFO5w/3TOu5qwkYVVxbfqlqCIx1oYAhE8R0LHD+qUtPzcGylUQeJBFc0cWHGKkLf0wb/rFfgo8WtVpumpVV7DIh9BnMkneBVP0mP0yhws7dxIeAaBdE/yTz85XsEVWJQVtkiH9ITN8MRtWBcmpnSzalJTwv8bfXJBN3xsnsk8P9Emfq+C+bsGnsZIYS4j5euNjF1aZE20U/19FtwRytroKqrVVgmjjxy6QQ/pFxs0V/88mtjsINd/aYLvomWKQ9vmTVpOG7ugbmWDr6Rj50xa5aFWfusNPmScFbLGIgpC5Y3tb1afuSC7JHnkQz2iLvLfL9xfYKH6LfSgHRdJZ73lVaUtSxQa5XZH+itG8+H/Jf9lVoG27BPSz6kKXJI4/ZmfptOuw2XwJvSu71lybr1Q0VNxoti2fX5xkvt3iZ07sTjMfYg+FBjtAyIK/ZcPYX7FHs2357B7D7NquQZ8VIMmzGIeNt0NJnxVLxSL6qe0qY9gI3TWeioUSYv3QHzt2FQEUbMhiO2SQzogBxBzsBZvFJuqzBQe20ny2oy36JK5QnDEn2qLLiq1iQ8UvtqPV8QO9YY/4QDadDbSbi80lo/pD5vsCA7IAYKVBMMugd59wFfhyH7IJFPgyZgoAVZJJgawVXY6e8WlsT+BBwQQE3qd8glJJTBVHaTJttXZdc8mYFyQNDAnjrl8mncMUAFRxlMZP1VV7EDgRbIm/1Q4BmmCD8fB5tE+xq0BxbU9n/ARHZR5UP42fa1M0bZk/RkUA3E70j+HwGRQjBO/tMEzdIQfmzjwxgn4WnLbaFqPefZ5dm3PkaAQ1HEpjBb2dkDlj5tpkvBQX2oU+6It+cJa2tJJxQa5gzYorGREYsnFV+1jGTCBAnyQ+dn5wVuZL4iKoMX+cWSttQRJEp6yAOm1X8CT4KMm54lrZbsZ+tNJWKdIYM4ffsQ1WTCQO5EdipH3tNNqWZvEZOVuf36rM+PHjs61wfYkSPZbwKbBop4pPYnfpTE/j4Xr02a1IH//4x7sKkmS0Uc/a4QvZKsEFmXDIX7Fd3dtqhy3hM8ifRNn5HeXzu3a5vvHQ9itB5sy9senps7El5ktSIhgt46zNcv2FbasgmBWkCzBdR+BkjlxDAOdnvpGsk81WbJX+2RnEz5M3+iQQJdv01ooyO8IWk3nBdVXolHkhz3yHgNPYkm3jZxwFur5nT/SvCsbCLjU+0Djxm+yhr5Iin0O7dE8xw99UkXHj1dO4C64lf+aKfLBdiqEKa8axWYo/N3ZksDH+IivmTz+MowIa2yHGqhI7aYst5TO6f1a2xLh5nz5IVsyh+aw6V3TUdbuvbIo3+SvzZRz1TTJmrqqsgoqRjCG581kb500MZ5WcL9MenSAvdmlUxTgqWBsrMq1txXixov7SN/pd7AJ/TE6q6LFkVCLnDCbX1Rftl3Fy3VJogCKH9qq0xefqB7sqbiED5ExCZ+wsbvFhrk1WyaO/a7Yt86+YwN5Y/PF5xbhsnffIjd26pR/slXE23lX61R3X8LntcqAPihHGV2ygkGfuWvH9jWiLTsu3xBfkTywgUdZHdqOKzM8Pcq5f8h7+n98SW2tLUbknP1cF/SITdheaO7Jih4OY0MJQo0wuagZkAUBQIaFUCSQUBcrl3mTJI8FgsBwAx/hS7maCmQIhMMgC6kbFkRSrUEpoGSrVcm0RRgLTrIBIem3hlXwLXjj9Ymgl6U6WF1wwHJIhVURJkn4225Zx8tk5eX1zLQ5GVUtA72cVSUrmc0goGE4BTrMInm3t5mw5MyiYQJFBEqa6xrnpp76rxJagvl2osqoYCp44AuNdDH4VKJ0kx+dsvIY+kk/XljCX+zWrVK0LEu5TTz01X7NxXMwdB23eJP+2nJVCR5W2SsBGLrrrCl0q9xn6O/0iixL3duFanFfphxPCBYTeM1+cmDbbgTEiz6eddlq+vu1y2vIe/TCmEolWMY4CF47QiiX5YyPoA3tdtpH7vlXIWSnScMocvuSHjWK76Lh2BR2tol/kUWCtcGJbXtlaSFYkE76v0pZEjn0ShDUmDRDggjNWzFPMaWWejAl7yv40yrxgxs4xCYo5E8S3Ok8KnRJk80S+i47SY7ePsU+lCFZWwqpAP12DHtEXwWdBoGZVko8SKwjAqxaRu8MGkT8FJwGZghe5l2yZK7bFXLH/xrqqPYR50TfXJt8OwHNNbbP1kk7ySbdbDQz5WMmC4JM+lScX8JOSWMUhuuZvGmWoWfxfMmBcLDgIcK3iKU7yWXwxe0GHq7YlEWK7yVdjrEhm+HlyU27jsvBhscUtbFX12K1W/LoVNZ+7xFDiKoUTukUH2WGfp7TdLOyQa3Tf9cMf0wO+WkJi/PSf/pnLKrKhmCseE7voD78Eeux9/aFf2rLKTN4VeZudLzbULh23kJEHhQW+hK7SYzGw7+kcGST7bLC/qQrZE9uaM/ZOTMvW0jU+xbVL/NYqkmX+VmFfX8V+YkI2SSHKTrZ22CWQb/NGBtgOc2HeFGm8b4W8VTsB7egTvSXH2tE34ymeZ/+qFp0WFj6TDNpx6HBadhk+Szv62IjxI3t8m514Zb7IUZVcVOw1v6KBftnFYIwV44st0ad294ufVwjjj+VZpS/abMVvtRs2Z8AVAFQjJQQMMOdMoU0KoyFBslJN2Ckggyj5atb4FjgPhkhyoppWAhkKLWHg1LRNqVURq25PsjpCiI888sjsnDnI4qT1i7Pys2tTOgbGZ6oijK6neiyp5zAF2oJCCR7DYYsUwQeZ4pSrJP+uJ/kXoEnyOWNBlM+urwIOhYaSRPqqLf1rBuPHANmeZhscGVCFNDaML8fIsUhIyAqHptAi+KiiL25TkKBwyoJNY6MQpX9WosqOE+9zzj6bgKCKDJIzQYA+Mq6cpX5RfA5Z1Zxc6K8Ks8BX8lrFIHIYRx99dF6d0U4ZG0ZZgsJhG7visM1vCVjbgesINMhemUf65D0BlK/tRGJEb60ClEDEOJLBKkmlpNGr+zz7WcFB0iCoFkBph+2iC+1I/gvmXT84BYGugM14ek+iVyW4nh+uRbcF33RZcEUGJV5sY5W2JON0S/JjjApkko1SXDNm5q2strFfzUKf2AD2iR+ho2yhzyzpkXD5LIrHAg/zSg+qFFyhLQUFwZKAky8hB64rkaRrAkSJiSRNm8UGN4PrKRhqg81hH9g5cqFNhUQ2kI2QHPtcZF8Ru1WMS7F5Eh/2SmIsgSyrX2w8nW4VbbmmIJ6tkPRpS5HcGIoPyL6/aRVt0V/9IYPapEvkUEBI19jgZv1WT7AV5MJY8VtkW1te2uKf+bGqSQT9IRu+unYJtu3m4ZutFho/aK+qffI5JY8O1XX7EznTL8mI+EOy59BiY0r2jbHbiar4fkWYk08+OccSbI9rsbXG0hkNkn8LONrynq9Vk0sLJPyF4hZZdn3ybozEcD6PYlTxv3RM7FPFH1vp1N6nP/3pbBvEnpISeq0gyUcpXOuvMWQvqhQaxC2KFb6ac7aHLCg48e+Ku2SejvkMPkuVuKk75rrYePEZW1XLY/JqKxtmUa2KbS+whXwEm07OxUzksKxMGzdjqDil73xkVbRF5lyXfW2cb++JC+1IMratwjYYG3PVOA/6QK+9z76TEX1lk6tAlhUf+Sx9Y3OKbJXzXvSVT7RTiJ8ptqNZjB+7cMwxx+S4rOQE0HZJxhU+rcrzy1X0F8ZJrKsv3eeD3xAL8Bs+k7bkXu2Q904wIAsAKoSMPeMqCWJEfE9wCD7FLjR+XwXOkvGTjNhdQPAZQcJh63Cjsa3aFkUjdAoI2mEwOBbvcZQlSW9Xvxh2wS1D7jqUlqEQcAh0SlGjULUtiQHjY8WTEWZAFDYEm5K5ngxGlbYUMxRqBBCMkUBbQMZhSdAp+/jx47tWBnwtq6LNwqF47qhHg3FUUKE3Z7a0SYoVVkryI+BRSa8SAHCKEkbBi2uQe4kVHRfIkxuBSGmL/JeVvSpYVVBAsHVMPwRT5FxbxlUg79rmSHAtOGi2Xz6zRERCZ8wa8b6Ah1zoi6IDFB2qyqAEkZHsHlhybIIBBUK2oyQsVRM8ARQZNBfdCxUcmyBUYYEDY7O0UwqXzaL4IknUVpl7GFuBk6902+/0i00k81XaEsibE1/pcrmGNjhlDlRCInij22TGWFedL4GncWELXUNiQn/JIbtF3tkMvyMjZLCKHguizINCAwdv5VO7ggy2UVsCefMFNsvvGse7GawMskECdracLisUsvfuQVV0LbpkvshQs20ZI+NnR4YT9/kNP5OFEjiZG3aLHnux+xKzKvZpfrB5fCbZo+cSpJKctKLLPWHOyAEbrC1jpz8S5nYXDPVJjGUnD18mYVDM0FaRyXYgpiDXvioO6Y8+srkKy80myY1YQWPHyXgpipMzto9cNu6oZBeL/DeL1X1xUkm0/Uze6JV+2aZefL9xo19VAnq20BjRZ6u4fIqCnuKnQj0/r7+lHz6DtqroscSBjRNn0ClyTXe1Ta6Nl/a0AW1IZKrKhaKqOIaMsd90VbFLwUNfzVfRWzZQMtsYjy4M4hl2kK6SBwkQu0FfJa3ijrKo5drGVCJb+tgM2pIoGv/u/99Y0SP6zKdYZOO3jXMVxBJ2hIijxYdFV/l8PpKdIBM+B/+if3xXFfhivp/dlYyV8SqQazu/fCZz2AoWhOyqUWxSICp+nmzaDaWY4T1+ReJsN0fVfpnrU045Jftg7blWya+0Vc7sIJvsifer7j4VI5UdkmIJMlhk2fviD/2QmNtZREbIURXIw9e//vU8JyVegTb4aZ+fbpNFtoQOt9uXtIsBUQAQ2HDuJsarGFuOkZA7cM33JsyAoGpAI7DVFuHTlusL1AiL5Mp2EEIqYCT4HHOrlD5RWg6tBE7lZFpFCI6/SqDbEwyGZJ9QUyjta5vQW+HgxKo44+6YI0FTkUkGl7FU2JDINuus5gejJzmxWkEOrMybF2Oofwoa3QsNVdtmxAVRAhv6xthrS9FBgGv3SWNVschsswiUODAJCids7FR0GSx90U/tdQ9kqrRVcC2BmpUZgQ6DaP4YdYFio23RTrNjSJcEG5yl+z3Js+u7joTcaqzEWHvmjYFXcPM3zfaLUeS8OCpGXCGAjpFrjkwxj7xrix4YUzrQWHleWPTLfX8KkVYhG20PZ8U+CZoE19rzGegG+WmWcquR4ExiLkAkb+wWO0V/yQXbRDb1y1hWWTHkKI877rhcRHPYmkDAmJED77GB+mXc2ES21xhUaavgusaPrdUmWdFPKxtuDSrbGUFeq9pE8yJoUpQxRoKZYuvNj6JAow3U51Z8Kzks94drT4CjCKDoptDQ2A/fd9frhUGRScAr+SdnPi+5l6SYNzajzF+BXWnWV7KrbC65K4lVQSGsBKGSWAVM/RGAa6dZPTYnPdka8i5QVLCkA3SbbREDsBtV/D+bwf7xUfxJuYa2jKNETwBv/OwQMcb02Gdrtl/0WIJnXBr7pi2yKebRVilU0Qc6XaVfjbieNumrBL0sMJDLIu/N9qUn2ATJnqK4hFUywe9LFLzPZzbu8KmK8WDn9EVb2uCfyR975T2rhc36qp4wLpJsn7voENmWlBlPY2j+2tEWSqxh7mGu2D/yqV0FoVahq3Tok5/8ZL62gqHrl1iK71IUYI/osjiU/FSREUm92xasKCteNNo4SRj5M34+j/hUjFVlJx6b4Sk1ZEO8JB6kz+IINomPERPQXbEAP+Mxyd1t2cLAfju4U9zgemSbnrINBZ9DHCN+Ex802vpmMA8KnRYeFaEk5eaBHJSC3gc/+MGuArwiTpVFGrDx8hALrXawkEH+nmyw+xJ22/DLmBlnOt2s32Ln+F6Laq7HFokNxRXkQdHaHPGRrk232EVtVbWF5kI/6DC7oW90l53VhuKa35knn6eqvPcGi30BQEJM8AgF427iKTNB8DI5BEVllGAKjClfleCa0Et8tEWhJAacC8PLyFMuAq8dVUPCIqCqQlltLRX3ImAmlOG3wswAS4gIKYPJqVZBcmUMfWaGiqHXB8ZdsMTIat+YMY6NVbFmYeSNodV/iUdjEA1janwVGVpJFBrRF3JhfDh9gRXZ0Be3ixTn3A5cV0GGETJexq3000qEKrbP0yr02JyTL22QNUUBiZDiiTbabZRcj5wzesaME1Yxp4Ol8lsVjr3sarFDQtAuWVXcMDdkQrvGzxiXca2S/GuLU2cYDz744Cxr2hUIGE9BFQcjUYbrc5ZVkn8IaCQIggjzpHAi8DRHnLRARoICfaPXVeyTeTjhhBOyfioOsh+SO3PDbpA/jlJf9MmrakLOFtqKb37c22e+rPizhWyDr3amNNovgUireqZdcmIcrdS4h9EKnr5KmgQ0zcpDT7CBxok9Z6vodBkrvsT3VeWhJwQ5gp0iz1YqfS+RZOPJeqvoC7nmHyFAEgzTM7uw2JR2jB05UFwj84KnYu8UILxfingCYd+jymoNeWeDjB0ZpzsFc2aVtxRgyaFYwLgqAjQL/bGNXLDJb1itdG3jxW/6HD6DsdVOKaqRo2bH1O4qBUPjU1b6UewWm8H+KhSxV6Udf98sing+PzlwPXJtvoyTuZOcSwJ9T6f1pUo7EGdoiw6bj1IsKa8jjjgiyyG51JbiWzvkUX/4DgmQeXMbA99pbMUixrJq7ATxGJuuHWOoLwU+xhgqkJN/SRM5qZrkGUN9EE+Yc76K36JzYkZFUPJNTvivqklQgf0xD2yhl3FzbbptpxCbTtcUcCyk8M9V26RX+kQmFVr5lMZxIqOSMIVRj0rkt6tgsU5x0AGxZFBiLuFXvKBLrkvnyIuYyu4relFFFo2LQrJFE2Nn3vSNPDSOkxjbmJa/qYLYWgFPIZmO+uwKrvoKY9ZYxOBDq84V2yt2VghyTfGKz67AYf7EOo05QtHxZqFbFrrItVjDZ1aE1YY4hw/uPmZkphW5N89kxG5CtlhuZP4VBpzv4jMUyEs7bFSnWKwLAByibTWSEpUzgQCDziiV5IsgCKgZDxVKBoqCNztpgjNVKAEAQ8cISrwpMkGk1Ay9tlXiGBTb2Ko6S4aO8RVklCAahFtgSOD1v5w3wEhXcSqchpVVFS+GvDhebZAVFUVKVgwKR0Ppu2/PXhgo83e+851spMyV63G+jYEbo2EsfaV0VTAu5pvwmzdOmYNniK3ECzIkSByk4KbVtrRR+kDejGmpUpoTsibgZTAFiBxpFRrbYoT0q1Dk2UqidhmmVtCOQIOhJweur13JrACuOH6VXvpVtZJcMF8MLUNP5iUEgh1z5vrakyw0ykpVjCNHxXFoS9Ch8KR9/eGstdWsjZgfnIixUpjh5K0ICNrYEIW8dlWQOXo2yVZyQY25kxTTM9cn995vR1vmy9kTdrRIdthbtlBBiI1UrW+0W1UwTwoYEh4Ov6zeSvatRGmj2ELta5ttriIjxWaQYePjq4De+2y5FRW3g5BzwT5bVrXoRbf0R9GpJAy+nlq//17C6rreM3/0UFtV0Bb5U/h0ve7BpfcURM1VVRvYHQGHwNc1FU7IhbFUfLfyKtA2R/rob6raQ+2QDfNujBqTZYUG8t7o67VVJfmHYjhZoFtsueSArPkM/Kedf6UYC/akSvLPdzjs15iwDWSDvaXLfL0x9BlKQYicslVV4oyy4sovSaokqILsYsfNmcRfkknf/H33nS8LC/vH7rmW9th1vl/hUx+1TU4g+BZfkJUq2CFhZ1BjAqkv7K85K75RQK+IKJ6p0id9EH/aceVr8YuN9od8sPl8mKIO+6ufzcqF+efbXcNKsaRLW6XYbxwleOIc8aeFADsbWvHJMJbsouv7zK7P5iqCGjPtG2dfvd9Ke24tJG/iZiu7fDEZKNf0Vb/1S9+bHcOCsfRZSwGXrBlTcqAN8mi+9MmrLIBVgUzw7/wT2AQ+Wr8a43Xfe6+VuM3YlAVPfkP+oK9iRbEN+0T+2gU9JevsofHx2bXvDAzj246itbkRz/L72jA/4np2v+htY0LeDsy/BRq+kyySw3LOFtmrKguLgsW6ACAIc7CblXeOiwLpsJUuwk7ZoAomiOO8GMkqEyiItlLyqU99Kl9bECPQpWS+twrFyXGUEnJtSTCqtMVoKGQI+hgmhqpRcV1ToMBpa98hLAxWlbYoEgdiJY2xK865JFwMPuMhWRHUqYBR+CpYQeFIbEEVmHFoPndPQZnguOr4mQcBgMDWvAsOBVSMrITPZ2A0GC/Bo35WWYGCpMtcMXgl2deWAgcnpj0FBmNqDFWcq64ccurmh5HtSY8FgQIsRpKMVoXDF9CovEpUjZU+ua7kRxFIQkEGrfKSQ/NY9K0Kri1oNg8lgKIH5pJu668xbAyuWsEOHsWuksRZVRaYed886k+74ITpUCkysBW2zkkCBaCC0nbYZXJGN9kKc8heSf44Lrrm9+S0Hfi8ikHkn56aP3IiGKRz7EarCaWAUNHVfLCpbCH54IQVAQSnggxJLJn0tWpSbt4VJwVRJdiArxJLY0r2BAU+h3GsKiPGx+q0wEIi6fpskGBHYG1sfQZzqC22uIrNJXcKkZJXbSl2dl8t8T0ZUbwmh+axVcwDO0XGXZvdM1auLelrDNiqzFVBIZkMWqlRaJD4sHvmSTvtLOIJAM2DYr92Fam1p33nUfQkd1XaNl5sr5iCjJFxRWt2gz3U1+6Ftap9ZN/Nuee5+/xskX5JwkqB35xZHGD3FR6qJBACULcKOd+C72cX2FsxVfFT7BPd4jfZFCuI4pIqiIkE8GwE3Sp9oVdFvukWv01WxT1V/Ar7RO7MCbvH3oqxG3VVAdO4SvrMZynqNAv75jr8reuQCX2TnGpP0dB1xbrOxpE0kddWkdQZT/Ne4hZjZhx9prLLwKtVXSuLXey9vvHP7BZ5pBeSWrGPz9RKW+aoUY7JHRulwKsfZYePv2m1X2KykvxDDKNPdqSQOe2Sc33SVrMonPGN5t3Y8V/6IybjQ+gsWeAL6DH7VaU/Ygh6zHb7/16+t0AofhfbeI9siAvlZtqqgrYU58hzaafxM+snv2h+qhaPG2FvjI34qOimvpIDfoSNN758pdzB3/UXFusCACVlgBkhyYe+cWRgjK1kUyoOm2JQ8KoJRCki2PZEIL0IuCCecbezgLBwqJw3QanaVqngWon02e0GYPgaE+XyN+730eeqbUmAS5WTITKmnHDZyiWIKpVQuyyqBvWMEqfvnnXGTlscNEMhKW6Eo9EnjqAKkn+VO6v8Pj9naf4kkto2Vj6PoMqWRGNYgoRmIX+KPgIOBShy4VoMvP7ZdSIIUIxg/BsP82oWSQOnSObKakkj5J/x5JgVWHyWKpBnBlZgyLBr13wwvD47eTR+ts9zMtoim1Vk0OqISnIpcjVegyNhnI0lA22ljY5VnSsGXdDmM+uXYolqtbkRQNmKz7iTCQFdVZ3qDtvj8ytMSsCsmpNDgY0gtNXKv2KMNsx/2d6t+MTwCwBKYmfXg8Jk1X6RX7sy6K5rsHGCQ5+dnsHccDrmlA2pimRH0mUVly6TMUGBgIMMqP4rDklu9UtwKOE0DlVwLS82nnyQx8agA2yj4FqxwE6VKvplrtgnRWv9UkSWdPEZkuRir9gmtsVnkThVsRnORuAHba1WdBIolvv9G/tGF8ghOak6fo2QDf0SDNo5objAZmjTPLZLr8Am6Y9xcxgUv8iflGJsuyDXrs8uKm6YD++xFX42f42FlaqwP+ZDck6mJcbshSBecYh+F11rFbZP8cI1jaO5YRPNl++NH/vLlrjNp+qKnn5YaHDvLFvhOmwev8lWlGRI2xImuymqFpPZKLKm0KC4xhcWv1xgixX76LN4pKrM8xs+u9hIIuJ6bAj7VGScvrk9hN1nn6rGNOSBDru2GIwdoWN+LpD9b3/729lX82Xt0DM5A1t85pln5nYbZYA/LTF2uyg6S07MmwUI7fjKJzcm7u2CzJAV12czxTslp2g32mLvxaLaVKDl46rENOJLhTU5gqIhn6sP5Jk8ii9KvsdO8dt8dhW7yOfZwaOoxK67hpyBXhkvNksMBTmFv6m6CGWnkVsZ9aUnm2qs2BSJeaOuVcH4W5hUiDGermfMtCFeE2uzF87AkG+xVyXH7A8s1gUAAi2BVFFjYPWNMBBEQghBVVmNakVQGCT3nngRTG0xfKqWgkYJOidKYAlPK8EHJ0HRfG6VUBPIgar0MkoEUsKlz+a0lbb0pbGw4FoMrmQflJFTZlSqOi+4rmDDnJWfJeWUWOApodSWdoxtK20JmjhLY8VhcNKKD1YxjCuHZucIZy0Qb+x/s0g+FBAYWMml+fLZGUaBqIBOQYVBtmW5iqGHzyxgcw3yxvkrQHXXZ7KvKsz4V3HMHJQ+KXSRbZ+bg7Fi4mcy6atEsjgCfWpWt1SkGViJh5Ug82Puff5yLbrN6Hrv1FNPzUG28W0Wn10AZQVUocY4uqaATP/InyDbWCpIaJduVbEX+iUptWJRbI4xMh+uzXFpk1xwqmSDrlWRC9dy4q+xM46uW7YrsnuKRGRRUUg7AlRJud83i3FzMKK2FKHMA90yjsbWNX1P5thj8k/vqsIecMoCJXbV9ax8sYUCanNm3NgvQY3kgjxWpSThriXYNY6C3TJWig9OADaekqGqSYMgzf9lC/kKfoW9om/GzpjusMMOuQAhCC0F5yrwgcbHi3yx41YR9bNRBnyGklg2azPoFrtHh80Z++Da7IgkhV/0e8kJG0avig9oFnPguuUzGhefW3u+su0COjpI78ip9qvoMV3Rn9IWXTaOxogfUQASuJNDukduyEwVJIn8INkmw/SoFCglssaMjyJ7RU7bgeSYbShJgesL2tlH8yjeEF8oPrSy6uW6ZJF9NR/aIgNsCF2j4wJvRT0+s5VCirk3jmyDa5J3uyiKX/Z7+seWSJJbaYuumqdyDfEGm0UmyCZ515aEQd+6++pmIBNksMSW9I4sWNTyM1nVpn6WVfl24NqlYKgARY/JKz/ATokFOoX5og/02Nk19KATkAnzpo9iK0XzqsnrK6Et8bUYQ+HwE5/4RPZvzWK+zYEiiR0oCjFyE9dkB9l6/bGIIu7RP7t36XUV7MhVHFEMZC/IOrtq/rWl6EbPFJn5ArFVVTvvs7IXxkmM25Pt4R/lRGxTVR22o1ksYfez+M+uCfrFxvOJ+iKBthDGDtKr/pT8Y7EuAMBkMfImi8Fn+BhCSXIJ5NuB63JOqtaMYNlKYzy15asAvB24LuXx1YvQMfhWIARBZbWGgWw3DIvKJAfKmFiJUuFul0NpxLgxLNpyb2PZotqqjJIHAaHVMzB6HL7VO/LCmQpuyupHKwgUyR1DLGAzdiXxMmYSMY6S7LTSL4Eag2usXJ/xE2BLsshIQRuNld9mca1SzS1zri/0y9z4DILRVgInSAoYXLfUCI7oDidihbnorAJRcQZuc+HkGvu6sPjsCiYSNwETuVC1pmPmpiR6ClBWmK3McjBVYGzZCJ9bssIZGzNjqV9kXtBLTqxqWO0ii832SyDhXmHyZaeQIMJqvLHsrqsCKKtVkokqAYCAT6HBab921VgVNDfkTBDMFlqtFzyZU39vZa1qAABjxs427uTyMp4CDEUu7RY9r5okFwQx5Np4Cjis0gtyBN3mRttFz1uxu2RNH8o1BBzmhhyW8fIeffC3xqEqxqUxqSczbKPx7H7dRn1fWFxPUmDHEFskIDVnpX90gOxJgg466KBcsDLOVQJekAU6w/71NC5kQXBq15VCC11oLOI0A3knZ3xvaavIAxlnz7Wn8Cswtkujik00bvRYv1yXDPBV7I/gthT02H8202eRMLcDc16ewkDuIfBlw+wCKIWiVv0xuWLjxC/aKQV3bSmCshftSri0xS7AfLC55JDcS47Z/SInreLzN865tiUt4iV6YJHBXNHDKjLYCNljFwriQXJHl8W5dg1pS99abasnJHrmyKIJXyp20s9W7NMroV+Krg4FNo+d6Bf4aTKicM1O0flOtcVmWmCRrDuEUKxVBXE6m8FvKJKQDbGgeNpuADaSLbFwIq4xhlULlBCviJ3YJbJmjNhy8FX8IjvB3iqsld9VQX7Dniqg8Sn61b3grr/sSBW/BfaUvSVX5FhuLJYRwxe59js7oVopfi5qFvsCAEHglG3NU9H2PeMrGBUAtCL03WHsOQ6Btu0ihF0gTGiKInYCwsgAW4WTDB166KFt7VcjCgwMC0MlMC3JRSew6sFgWWHmOBkpMtoqkpzTTjstB1I+O2POMQo2VESt5PibVpMGCGwEUIwtoyjQ4Eh8z2gyXFWrro2QgbJ6UlYVrBwKUsm87xlDn6MV5+X/+ryNRlWRwzxJgCRegkbBRhXDW6A/rsWpFMfBAOtHCUittClClQPYqvaLsyXPDLo558S0J9k3Zn5WeBCwWSGny1Vhe8iZxF51WXtkxPz53rgJRMmj+0HpdZV+GTvVeNVpDoqckzcyIlhE2emiACKwqVqg1BYdNQ/aIg92M5RVSwkfW8vp0zlFglYCABgTY6Qo6PNLuMgFmWP72FzOuRUZbIROmR/zZL60rSClLYGC/pPJVnQLZF0/CgIRW/3LlmuHfPEz7bDvZbwKkgYyYq7sUPne976X2ykJWbPQGWNjBUUiotggSZfQkQlzZ1zf//7352SJ7FdtC4pM7AY/WOShO+bJyo4VQ+1VmS964+wJybkxo1ONcZP2FTYkKIp9il0lgW4G1+anjJUtpuwuWRBMs+P65/MX+6voy660w5+gxIPGlcyxhdrjv8gNe98uSlvGla0id2Rf8Yj9ZTc6gX6RFbbS7hAJl1PS6Xm74WPIhURZoUHiby5btRk9IY5R5OJLJMlkvaovWRhcl18RO0ku+c9OjGEjZe7IRqf6BbJO1+zoKbsdOoW26LZdo63YeJ9RIYYMiGtcl34pyotBQR74Fa9WbYa5Zh/IG/uumMdukQnFCHaeDRRjmLdWYBf0g+6UwjI50AfFGu3pK11u9G/NYPz0Rz5XruG65XZu72lLvzopD51msS8AQL84K/dr2FasMkqZO2F8tUUYbXexVU5wKjCmDJ00iLZCE05b1ksi2AkEGwICQmPFVFDXKRgwhRvGV4IiAWwHrkN5GSlGlqEwXsbPz+3c3tU4D4wFORRACdagmtiOQgMa25KIMZKKNCq+gihBQLvaakRSS/4Yd6drKz5wLq3IO2MreDY3ggnogzbolXGThAk4WtlKDuPGiZTtZH7WpoKdhMVuGu9rq2rSUOC8yJ/x4RDJYEmSjZdrc5qCGklRVQQR+lOSfTqk0EEGJbDgxLQr4Wsl8dIWm+OrpE/hRLsKT6r1fAqd8jN70bhS1QraMx+SfcmkawsCFHf9jh3ulM0VvAtkJGhsvl0hndAtY2eXlcCKrJg7Ww074aclnFafyDk9VlRjr6qOIftN5nxeY0PuyRudkkQLcgVTZdxa0SuBjOKFgpdisXYFvt3HSYHc5yEbVdtzuww5Hz9+fC7iSbbYvBIo0mv9k/DZmWTuqrSlwGlVv9wb7rq2ddMjtg/spKKAFUoFQ79rZRwbcR06JRBWeKVjfKSdGvvvv3/LgXwj2iLbZMQOKP2k1/qtYNgJ3SqwyeSFjVKs6VRb5IFP0y964LyfTsXbYl2+X7HL7XhsfNVkqBnMY7vkb2FoV7FrQehPo851Em3xLfxXK7iOQhpbS1/ZIPNPtvlmOZBCjffaMV/a8pn5CkmzdiwEiQvE8N5vV/xufFzfNemRBRXFO+2yU+xSK/FMwXUadabsquE/2H9nA4hPS4zVHxkQBQAQTgGxrUkMImfaqeBQsiApUUnWFuPRqbYKdhoI2DjsThpgimeFw8q/fnUSCmhLmbbaodAFc8HZkwlBtS3LqqK2XwtsBB2dgn4JjI2joka7kqGe0IYtqJJJ96R2qi0FACsbdoZIlt2X3KodoUNW0BRKBOt+BmMrwJf4sVft2FUj0SbTgjNOsVR1BaRWhrRvxZq8tKpbZMu1ioNWCLCS7H3BvEJEcdatQMYbx0Z7ijSuq03JksKQQkqr8u6aJRkwX2yrFVZyZ460xWl2wi6ZK7Jgd5exkwgJeMh7J4NDwTzZ0IZbJ9qZDHXHmCoo66ekmV53AgGOFXtj2Y6kwedUABKkleCZ7Hu5pUvyTz7aAXvDNrDr9Echg7wrZvgc+qYv/KMibyuyyI66joDT9S0qSNa1Te8klAoCXvpdtS3tuEbjKhMfpR8KoYrYduRp13Z8AXa7dcz1FF7Zdf0SfDtPo13z1oixc31tQXwh+W81GXol+C2BsBP0O+n7zVfZwVH1kNCFRQFKW4oM4sJW9Djon4hr+Hr2iXyXwr+ioqRPjtKJvISs8f1sokKy2M2Cayfk3TXZYDu/3MJr4Ube1Ql5N4biXAtrbgFkF/nIdtvc3mTAFABgovSPcHR60ihWb7UFCXJvVEP1q5O3MzQi8LF11Nd2Y04EcYJFwbxKnhWUTvfL1mjB/Pve976OJv8Q2Ah8rSB1MkFhRAT6DK8Vr3YYevNjbtyfZgVUcC9w51Rsa5O4tiswpKOSFE7E6rF2BNOCbSuGzlXoRBCqj4oA5FC13H21iiedCORB7uivrfmSf8lkOwtrEHCYN+3og5U8+stpdgqy7X5oQYf29asTCUojdkKRTVuuO6lbYDPIiPseO5k0QFt0qx0rhj6rpNE9oexrSbwFTuV2PO+1A9ctO4XIm8TZanU53Zq803EJXqu6Zb5LQYPPtcrltj+rQuX2QsWaVmMpn7P752WTJP2CeSu8ZYtvJwL5gvb5KrpFxzrpt7Rl/kpbnZZ3KKYo/HY69qVPFqEUODrdL8mftiRHrepx0H8RN/G9itVlR4gFL36rk7Euu8/3K+hZVOtEDF+wcKLYqyDbySKeONctp3bwsk+KeP1dt0oBYIla8PkCp9LpYCYIBjKKDQxWJ1caCpJ/gWGngw0rG4JfyWS7DaI+CK4F1ZyJANuKxtve9ra2B70ModtbrFhrS4JnBcoTI1pNGhaEpMt2Mmd3sMGdastKgADAmH70ox/NSVmnsALFWQo6Dj/88LYlen0JetzJxKtQVq97ozivsME2tatf7J37nRXSbM+3Wq2I53FkbldT2OgUdsU5QI8ea1sy1CndcmbC0UcfnZPzT3/603kXTCfaYgcFbXZR2BlCjxURgyAIekIyzoco/LMdktdWbi9cGNwW5QBYOwE7vYNHQm5l3lkynSxO6pPHg5ZCQ2/4407DR4rdowAQBEGfhfNS5ZW0WvHqJFbKrcZbRWTsO43Vf9vxrFB2Esm4rdEcZSf7JelzL54dFZ4MIOAIBi4CULfXkD1FQsEoHfbYqU4W1tzWo+jlDJ5O2gz9c9aPQuV73vOeXOToFAoAVvPo2MEHH5xXr4MgCILO47wBO8066bd6kygABEEQLEKsGtql0WmnIvGywtvp7fHQjlXr3tjCG/R97JZwpoddNnYYWLXu9PZJtw45wM4W2E7qlr7ZweN8IYW1Trbl1gm7lDwfvF2HagVBEAQDjygABEEQBEEQ9HHcbuXVG7eQBUEQBIsvpQDQ+RsZgyAIgiAIgkrYNRHJfxAEQdAuogAQBEEQBEEQBEEQBAOAKAAEQRAEQRAEQRAEwQAgCgBBEARBEARBEARBMACIAkAQBEEQBEEQBEEQDACiABAEQRAEQRAEQRAEA4AoAARBEARBEARBEATBACAKAEEQBEEQBEEQBEEwAIgCQBAEQRAEQRAEQRAMAKIAEARBEARBEARBEAQDgCgABEEQBEGwSHn66afTjBkz6j8FQRAEQdApogAQBEEQBMFLePTRR9M555yTE/PC7Nmz0+9+97t0xx131N+Zx/XXX58uuOCC9Nxzz9XfaZ6///3vub1WrhEEQRAEwSsTBYAgCIIgCF7C8OHD05VXXpmmTJlSfyel6dOnp/POOy9dfPHF9XdSev755/PfTZs2LQ0aNKj+bhAEQRAEfZUoAARBEARB8BKWWmqptPrqq6cHH3yw/k5K9913X1p++eXTAw88kGbOnJnf81WRYJNNNsk/Y9KkSemSSy7JhYK77rqr/u48br/99q7f+buemDVrVrrsssvSxIkT0wsvvFB/NwiCIAiCdhAFgCAIgiAIXsKSSy6Ztthii3TttdfmJNxK/3XXXZde85rX5KT/7rvvzn/32GOPpcGDB6eNN944/3z//fen0047La233npp7Nix6aSTTsqJPBQDzjjjjLTRRhul1VZbLR1//PHpzjvvzL8raOfSSy9Np59+eho1alRaYokl6r8JgiAIgqAdRAEgCIIgCIKXIYmX4Ev4rcpL7rfddts0bty4dO+99+bCwD333JPWWWedNGzYsPzzhRdemHbccce07rrr5l0BW265ZU7o586dm1f+3/jGN6a11lorvepVr8oFhj/+8Y856Yf/7ywAhYavfvWraeWVV87vB0EQBEHQPqIAEARBEATBy1hxxRXTnDlz0s0335yTfwm6lfutttoqTZgwIR8KaHV/gw02yDsGHBh42223pYsuuih95Stfya9rrrkmn+7/5JNPpltvvTUf9PflL385/+4f//hHeuKJJ/J1Ifm3e2D//fdPq6yySn4vCIIgCIL2skTNeb9gm97QoUPrbwVBEARBMNCxMm+b/rLLLpuWW265vAvgwAMPzPf829p/yCGHpO9///vp8MMPz+cF2CnwP//zP2mvvfZK22+/ff0q83jqqafSF7/4xXTAAQekV7/61fV356F4cPnll+dbBDwFQGHhgx/8YFpmmWXqfxEEQRAEQas4zHfq1KmxAyAIgiAIgpcjMd9ll13STTfdlG688ca0+eab5/ftDBgxYkQ+qM/TAlZaaaX8voTd9wIM9+77/+XlFgH39LuloPvvCp4isPfee+fdAueff3793SAIgiAI2kkUAIIgCIIg6JE111wzb+2fPHlyvncfEnVb9J3kP2bMmDRkyJCu9/fdd998cKDT/h999NF09dVX53v//W6fffbJRQMHCPrdVVddlc8AaMRTBvbcc8/8u7/+9a9dtwcEQRAEQdAe4haAIAiCIAh6RAIuiXc7gMP9yoq9RwLaFeAwP0WCRmzld7+//2tHwA477FD/TcpnBDj53+8c8lduFXA9ZwVsttlm+ed//etf+fyBrbfeOhcPgiAIgiBojXILQBQAgiAIgiAIgiAIgmAxJs4ACIIgCIIgCIIgCIIBR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BgyzZ89OJ598cvrDH/6QXnjhhfq7QW9jHk455ZR06aWXxjx0mJtuuin95Cc/Sc8++2z9nSAIgmAgs8TEiRNfGDt2bBo6dGj9rSAIgiBYdEgIf/nLX6bf//73ab311kuf+cxnevRRkydPTl/+8pdzMvnZz342bbTRRvXfzJ+nn346/59NNtkkHXDAAWnJJRffOrhxPOOMM9Ill1ySBg8enJZYYon8vu+POuqotM466+SfFwWzZs1KX/nKV9L666+fPvCBDyyW81Dk+C9/+Uv++fnnn89J+JAhQ7r6u80226SDDz44DRo0KP+8IKZPn57ncIUVVqi/s3BcccUV6Xe/+1366le/mpZeeun6u0EQBMFAgx+ZOnVq7AAIgiAIWmP6k3PSlTdNS7+5/MF02fWPpinTn6n/pjqSJcnKAw88kK6//vr6uy8iubJ6vNRSS+Xk6fHHH6//ph8z5+GUpp6T0v3fTumRX9ay5Lvqv6jOc889l5Zffvk0fvz49OEPfzi/Dj300LTKKqvU/yLozszZM9LND12T/nzHb9M/77ssTZ05uf6b5pCs77LLLl3jvtdee+X39txzz/zzYYcdlt785jcvdPHj9NNPT+eff36e0yAIgiCoShQAgiAIgsrc98jT6Qsn35a+8Yvb08kX3pu+fcad6TMn3pJuuvuJ+l9UZ9SoUWnNNddMF154YV7lb0QV++abb07bbrvty3YHKB7MnDkzzZgxIz355JMLtfVZUuVvy/+ZO3du/Te9xKw7UrrlXSndtl9Kk/5fShMPTunGN6b0+GX1P6jOsGHD0qte9ar0mte8Jr+23HLLtNxyy9V/m9IzzzyT++1lZb5xS76xNB7Gx9898cQT+VWS0PJ//Y2/baQ/zsO0px5KP/3b/6ZT//71dMHNP02nX39sOv6q/0oTH3l5EWphIL9l3O06sfvCThU/b7XVVmnttdfu2plBxo2tvhu3MsZlDoxf+ZunnnrqJfNU5sHvfB8EQRAE82PQxz72sS9ZHeCUgiAIgmBhmfbEnPTVn09Mtz9QS1aef6GWkEhWXkgzZ81Nf5/wWNp24xXSyOWG1P+6OW688ca8qr/zzjunG264IW222Wa5IFBwX/Ott96adt9993TdddflBHeNNdbIidNZZ52VfvWrX6W//vWvuXjwyCOP5O3uCgWSKFuyV1555fx/JF+Sq3PPPTf9+te/TldffXX605/+lG8vsD29V7ZMz5lSS/z3TemJa1N6QcJbS6RfqCV/c2ek9NilKY16S0pLjZ73t01inPT/da97Xd4t0Z0777wznXjiibnPf/7zn9Pf/va3XDAYM2ZMHhtz8MUvfjGP29lnn51+85vfpAsuuCBvYzfWp556ah5r/19RYdy4cfn/udXC3zfOw8MPP5znYZlllsmJvXlYccUV06tf/er8f1zPCrf/U+bhwQcf7LV5eHL2YznxnzTtlvR8bfxrEl37+nya/ezTaeLD/0wbjt4qDR/a3Pb7Royl7fg77rhjWmmllervzuPuu+9OP//5z9MvfvGLfOvLZZddlosx6667bh7Lk046KU2YMCE99NBDeUeMcaETuPLKK9OZZ56Zz7Xw8ns7PMg47r333nT77benXXfdNWK9IAiCAQy/wqfEGQBBEARBF0/Pfi6ddME96d93zkjPzl3w4WzPzn0+FwHmh+R/6FKvfG/ziGGD02s2HJn2e9Ma+e+tbJ522mk5afnUpz6VvvSlL+Wt1O9617u6tkv/8Ic/zAmOAsHRRx+d7+ffbrvt0h133JETR38r0ZT8fOc738m/lwBxfo1nAEg83actadKWgvijjz6avvvd76btt98+vfe97612f/pzM2tZ3X/NW8F//qW7F17GC7Xfz37IN/N+7s6QWiI36MUV+/kyuJacrrBrSuP+J/+9cZRM2ynxuc9xGgKfAAAJvUlEQVR97iWr/votqfe+sTWO+Pvf/54T/P/+7//O4/vYY4/lMxisRh944IFp8803z0m65N24HHTQQXlF2zkDxtDYDh8+PN111135vb333jvPw3333Ze+/e1v5/Hcbbfd8ip14xkAPo/zCq699to8D+5zd5/isccem++Tf9/73ldpHmbPnZUuvOWUdPsj/0pzn1/wDoTnar+fMWt6Tvx7Yrmll09LD16m/tP8GTpk2bT+ylukt2584Ev+ftKkSfk+fOO54YYb1t9NuRjiDIvVVlst7b///jlJN2eKK/vtt1+WWwGbwyuN5T777JOLOb5XvDr++OOzvPv/xtWBf+at3PMfZwAEQRAEiDMAgiAIgpdx/DmT0gVXT0n3PzIr38u/oNeCkn88PvPZHv9f95cdBM4P+OM/H63/zxdRnJag3nLLLV1bmyWTigMSdIljIxJK91ePHj06jRgxIm288cZ5NXTatGkv26IO26YlW7ZkS8T8nUTT4YPaqLyd+q4jU5p8fEpPT0jpmUkLfs12j/kCii3P1salp//X/TXz+pQe+F5KD/1f/T/Ow2qxVfxPf/rT+aWgohBitd/X1VdfPSeMXr6HwknBGEvAzYMVe7sunLugILDTTjvl1Ww7DGxL1xasXH/0ox/tmgdFAt/Pbx4ksnYrmAe/93faNQ8TJ06sPA8X3HxyuvKu36WHn7w/TXtqygJfj8+aNt/kH0/NntHj/+v+evDxu9Jf7jwvXXHXufX/uWCs4JuHfffdN4+RMbZLgHwrtsyZMyctu+yyuTAg8VdgsUvD+BhbxQMFBd8r2mywwQZ5N4UxDYIgCILuRAEgCIIg6OKpZ5q55/qlyXcrPF/Lu+Y8+/LEEBIhCaEt/5LDc845J692rrrqqvW/eClWvq22XnTRRXnrudXT+eF3kiVbrr/xjW90vXo6eLApnptR/6a3qY3hcy/trwTdSv1HPvKR/LLiLpG855578rZ0twCUfn//+9/PKwSN2O7vGqXYIvn0ntsECq7XfXW52XmQsF5++eUvmYd//vOf9b+oxqy582+zO92LSS1R6/ucua+w86OGMbr//vvzzpORI0fW3025wOL8ALJZzgJYEP7OrgwFA7d1BEEQBMH8iAJAEARB0MVH3rlO2mGzUWmTtYa/4mvjccvNd4v/oEFLpA3HLtfj/+vptcurVko7b7Fi/X+/lHIYoK39ngpgRdgBaj1tZ54yZUpe4T7hhBPydnbnB3Q/QLARBQWvQw45JP+f8nI/tutIdiuxzndqmfc7Uxqxw0K8tp//Fv8lBqc0fJse/s98Xiu9O6XRB9b/8zyMk8PmrMp7+d4uBzseJPES7dJvxQBbz7feeuv6/66Gcwds8bc9vczDglbxJcLmwSPxGufhZz/7Wfrf//3fyvOwx6YHpy3G7JjWWnGTV3yNW2Gj+W7xX3KJQWmNFTbo8f/19Np89R3S9mu9tf6/q2NcFoSdA2TVzg5FLONMB17p/wVBEAQDlzgDIAiCIKiEHOPsKyann15yb5o958XV+0FLLpH+Y4dV04f2WCsNGdx8nVnyUs4AcI+65M8Bde5n33TTTfPKteTciqnD+r72ta/l+/lf+9rXplNOOSWvqH7sYx/LW6klld/85jdz4vvud787FwMazwCwAi4BtvXcFuxFQ23sHvxRSpM+N+/sgEIt6UyrHZLSusfWMtDmfbRxLGcAfP7zn3/JGQBQULGbwhg3ruY34rYA5wF4dKBDE2Gl/qijjsr36ttuDkmnsxjsMLAdXeLuHIBPfOITeVu6eTjmmGNyIcc429beeAaAWzHMkzacE7AoMF7XTLownX/zyfnsgMKSSyyZXrvWW9K7tjgsDRn08oMUF5b5nQHgAEqH99nKb3ygOGMM/R/jZEeAYopbAZwT4Gfcdttt+ZwEBSwybBeDQwTtBCDndm7EGQBBEAQB4gyAIAiCoCXsmH7nzqulz7xn/fSaDUam1VcamjYaOzx9bK9106EVk//5IfGX3PzjH//IiX7jdulGJHG2TEv0JfdOk5ckzQ/3TSsO2HouUZaI+n+2UTuQrneojdOYw1La6LSURr01pWXWn7fqv973asn/dysl/wuDXRRwWJ+AwCPkHIB4zTXX5Pv5W0XSL9E3pq7pFo754b52xQDz4AkQZR4UEcxhb0C+tlt793TgNp9NG6+6TVppuTFp7AobpHdscWgt+f9wS8n/gnC2gh0Zl156aT7l3xxI2j3dYq+99upK9t3yQpb9jcIMWS8v46ww4wwG46WAEARBEAQ9EY8BDIIgCCqzZC1pGrfqsPSmrVdJ79x5TNp9u9FpgzWXy7sAWkES6L5/p9O739yJ55JUydH48eO7VrMlPQ5Rs3Js9dSBf54EYBVUIuT3Vj29b9VfcaDxMYCSK1viFQysxEpUvay8OkDQoWxtvTd8fiyxZErDNkpp9P4prf6xeSv/w7etvV/tMYqFBT0G0JjaAegwQCvGtuq7596YOLTP39u2b2u51eVy5oJk04q1sxnssoB70M2DE/uNrXGTvEtqzYPigp2GVqQ9vq7MQ3kMoDbXWmut/GSC8847r2sePB6vN+dBGysPXyO9Zs1d0+vWfUfafu23pXGjNqrJc+sxkoJGT48BbJwHT0JQBHHQpZP9t912264CADk2R+SUHijgiN+M5cUXX5zH69///ncuaimgvOENb8i7Z+IxgEEQBAHcNubMnbgFIAiCIOhzSDwlNhKYkvhJPL1sgy7vWWW2Ws2HKRRAMl/u+5c0+Rt/72+slvp7iVCj39MWp+j3/ta1Fge/aBytBjeOWSP6a6yMKySbxqwkimV8JanlPf9Hwm9uSnJa/q7xvYWZB3/r2oXFdR6gb/psLsoYFXqah0bZh78RvJnPMi5+77reN77+n3kqemJngaKKa89PBoIgCIKBQbkFIAoAQRAEQRAEQRAEQbAYE2cABEEQBEEQBEEQBMEAIgoAQRAEQRAEQRAEQTAAiAJAEARBEARBEARBEAwAogAQBEEQBEEQBEEQBAOAKAAEQRAEQRAEQRAEwQAgCgBBEARBEARBEARBMACIAkAQBEEQBEEQBEEQDACiABAEQRAEQRAEQRAEA4AoAARBEARBEARBEATBACAKAEEQBEEQBEEQBEEwAIgCQBAEQRAEQRAEQRAMAKIAEARBEARBEARBEAQDgCgABEEQBEEQBEEQBMEAIAoAQRAEQRAEQRAEQTAAiAJAEARBEARBEARBEAwAlpg4ceILI0eOTIMHD66/FQRBEARBEARBEATB4sKsWbPSU089lZaYMGHCXUssscQ69feDIAiCIAiCIAiCIFjsSFP+P3pioN7M+BHsAAAAAElFTkSuQmCC">
            <a:extLst>
              <a:ext uri="{FF2B5EF4-FFF2-40B4-BE49-F238E27FC236}">
                <a16:creationId xmlns:a16="http://schemas.microsoft.com/office/drawing/2014/main" id="{311A47DB-4E5A-3924-A878-4917B25A26D5}"/>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3600" b="1">
                <a:solidFill>
                  <a:schemeClr val="tx1"/>
                </a:solidFill>
                <a:latin typeface="Arial" panose="020B0604020202020204" pitchFamily="34" charset="0"/>
              </a:defRPr>
            </a:lvl1pPr>
            <a:lvl2pPr marL="742950" indent="-285750" defTabSz="457200">
              <a:defRPr sz="3600" b="1">
                <a:solidFill>
                  <a:schemeClr val="tx1"/>
                </a:solidFill>
                <a:latin typeface="Arial" panose="020B0604020202020204" pitchFamily="34" charset="0"/>
              </a:defRPr>
            </a:lvl2pPr>
            <a:lvl3pPr marL="1143000" indent="-228600" defTabSz="457200">
              <a:defRPr sz="3600" b="1">
                <a:solidFill>
                  <a:schemeClr val="tx1"/>
                </a:solidFill>
                <a:latin typeface="Arial" panose="020B0604020202020204" pitchFamily="34" charset="0"/>
              </a:defRPr>
            </a:lvl3pPr>
            <a:lvl4pPr marL="1600200" indent="-228600" defTabSz="457200">
              <a:defRPr sz="3600" b="1">
                <a:solidFill>
                  <a:schemeClr val="tx1"/>
                </a:solidFill>
                <a:latin typeface="Arial" panose="020B0604020202020204" pitchFamily="34" charset="0"/>
              </a:defRPr>
            </a:lvl4pPr>
            <a:lvl5pPr marL="2057400" indent="-228600" defTabSz="457200">
              <a:defRPr sz="3600" b="1">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endParaRPr lang="en-US" altLang="en-US" sz="1800" b="0">
              <a:solidFill>
                <a:srgbClr val="000000"/>
              </a:solidFill>
            </a:endParaRPr>
          </a:p>
        </p:txBody>
      </p:sp>
      <p:sp>
        <p:nvSpPr>
          <p:cNvPr id="120836" name="AutoShape 4" descr="data:image/png;base64,iVBORw0KGgoAAAANSUhEUgAABAAAAAICCAYAAABRBb+yAAAAAXNSR0IArs4c6QAAAARnQU1BAACxjwv8YQUAAAAJcEhZcwAAFxEAABcRAcom8z8AAP+lSURBVHhe7J0FfFtV+8efurt7O3d3YWM4DN1wd3txd+fFBi8wXP7YGDBswBgbMHf3rdu6urt7+z+/c+9N0q2StkmapM93n7uek6SxXjmP/R6H7777bv3o0aOnEMMwDMMwDMMwDMMwdsnOnTs3OCQmJjaHhYWRm5ubejPDMAzDMAzDMAzDMPZCWVkZlZSUkHQAxMbGkru7u3oXwzAMwzAMwzAMwzD2QlFRERUUFJCjOmcYhmEYhmHa4M0336T169dTc3OzegvDMAzD2B7sAGAYhmEYhumA+fPn06ZNm9gBwDAMw9g07ABgGIZhGIbpgKamJjb+GYZhGJuHHQAMwzA2yHXXXUcrVqxgg4RhGIZhGIYxGnYAMAzD2CDLly+ntLQ0dcYwDMMwDMMwHcMOAIZhGIZhGIZhGIbpBbADgGEYhukUixYtotdff50OHjyo3sIwDMMwDMPYAuwAYBiGYTrFJ598Qg8//DDt3LmTNQgYhmEYhmFsCHYAMAzDMAzDMAzDMEwvwOYcAIg4ffrpp5SUlCTn1dXVtGDBAnr//ffl9sEHH9CePXs4KsUwDMMwDMMwDMMwBtiUA6C0tJSWLl1KKSkpVFBQIG+rq6uTToEzzjiDrr/+etkaa8iQIeTg4CDvZxiGYRiGYRiGYRjGxhwA27ZtozFjxlBwcLB6ix53d3fy8PCQm7Ozs3orwzCMfeLt7U2VlZXqjGEYhmEYhmE6xmYcAMXFxbR582YaP348OTqe+LYbGhrk1tjYqN7SOVAywBtvvPFmKxscABUVFdTU1NTq/ebeNFq7jzfe7HHj/Z033njjjbee3kyBQ2JiYnNsbKyMoFsr9fX19Nlnn9HgwYNp+vTpNH/+fJo4caLcqqqq6Oeff5blASA/P5/mzJlDw4YN61QZwOHDh9URwzCM9XPBBRfQOeecQzfeeGOrTlFzgtdct26dbAV47rnncskV0ys4+eST6aqrrpLlhpY+5hiGYRgGJCQkkIuLizrrHEVFRbKM3iYcAIcOHaKVK1fSzTffLC+6hg6A49m/fz8tXryYHnjgAXJzc1Nv7Zja2lp1xDAMY/3g/HfJJZfQfffdZ3FjBAbQwoULad68eXTHHXewA4DpFQwYMIBuv/12uueee9gBwDAMw/QIrq6uXV532ZQDYOPGjfTPP//ID4vUh8zMTPL19aVLL72Uxo4dqz5KIScnhz766CO5KMZjGIZh7BHooVx22WX04IMPWtwYgdjql19+SW+++Sbde++97ABgegXx8fH0n//8h+6//352ADAMwzA2h+YAsIkr2OTJk+mpp56iJ598kp544gmp8o80fxj/6AiALgAAtbDLly+ngQMHkpeXl7yNYRiGYRiGYRiGYRgb6wKgERgYKNX+QVBQkMwOePzxx6WDABkCc+fOJScnJ3k/wzAMwzAMwzAMwzA26ABA2h1EeEaMGCHnPj4+9NBDD9HLL78st2uvvZbbADIMwzAMwzAMwzDMcXARG8MwjA0CkVMWL2UYhmEYhmE6AzsAGIZhbJCAgAAqKSkxWU9YhmEYhmEYxv5hBwDDMAzDMAzDMAzD9ALYAcAwDMN0iqioKPkTbVc5A4FhGIZhGMZ2YAcAwzAMwzAMwzAMw/QC2AHAMAzDMAzDMAzDML0AdgAwDMMwDMMwDMMwTC+AHQAMwzAMwzAMwzAM0wtgBwDDMIwN4uTkRI2NjeqMYRhz4+npSZWVlSx8yTAMw9g07ABgGIaxQQIDA6mwsJCNEYaxEH5+flRdXc3HHMMwDGPTsAOAYRjGBnF0dOwxQ8Td3V3+rKqqkj8ZhmEYhmEY24AdAAzDMEynCAgIkD/Lyso4GsowDMMwDGNDsAOAYRiTAoNw165dVFpaqt7SOomJiXTqqafSnDlzKCUlRb3VvLz88styM+Shhx6iX3/9VZ0Zz1133UWbN29WZ61zzz330KpVq9SZ/eDg4KCOGIZhGIZhGFuCHQAMw5iUpqYmevbZZ6WB3x5//fWXNP4XLVpE8fHx6q22A0e+GYZhGIZhGFuDHQAMw5gUqNO//fbbNHToUGpoaKDs7GzKzMyUWQFJSUnyMbjt8OHD8uexY8ekMV1cXCwfgw23A+33MzIy6ODBg1RfX09ZWVlUUFBAu3fvlrfV1dXJ58Act2ukpqbK2w4cOCCfxxhqa2tp//798j0cOXJEZ+TDqYE5bke2gqHxj+fGffhdkJeXJx939OhROdeAeNi+ffta3FdeXi6/Bzw/Nrxn7XnwWfBZ8b3k5OTI18Dnyc/Pl/czDMMwDMMwTGdhBwDDmJD04sO0JulXWnXkJzqav5uampvUe3oXr7/+ujSkYbzecsst9M4779CmTZvoqquuog0bNkijHkYtDHsY7zCqb7rpJplSv337drrxxhvlbUVFRXTzzTfT/PnzpbEPY/vxxx+nBx54gLZu3SrT8K+//nqZRbB8+XJ67LHHpDBdWlqavG3nzp3ytT/44AP1nbUNWurhcYsXL5ZGOl5jwYIF8r5vv/2W3n//fXn7Tz/9JD+Xxueff07/+9//pIEPI/3KK6+Un/Wjjz6i9evXy8fASYHvZOnSpfI93XnnnfTjjz9Kx8g111xDJSUlsmRi9uzZtG7dOulgeOaZZ2jZsmW0ZMkSmjt3Lv3xxx/0999/y7KCjsorGIZhGIZhGKY12AHAMCagvrGO/j38Pc1f8xD9tvcT+n3f5/Txhqfom62vUlV9hfqo3om/v780pm+99VY655xzaMWKFTRmzBgaNWoUTZ48WeoAwKg+5ZRTpLMAxv+ZZ55Jv/32m4yKQ+0eBvNFF11EHh4eUoEeRjAeB2Pbzc2N7r//frr77rvl6yFCHhUVJQ3r008/Xb4OjGhkD7QHjPCNGzfS7bffTtdddx0999xz9NZbb8kMgnnz5tG1114rb8fr4DPBSIdR/sMPP0hdAbQIW7t2LQ0ZMkR+1pdeeokmTJggnxsODzgl8NxwWLzwwgvyuYODg6lfv34yIyA9PZ1CQ0OlowNODDhGxo8fL39/wIAB0tmB10YvcjggUIdvmInAMAzDMAzDMB3BDgCG6SYwwral/UPLD35LdY211NjUSE3NjdIpsDtzLf0tbm9oat/4tGdQEgAjHQari4uLNOoNQeQdBm1CQoJOXA4GPFLp8d1CcR7GtQYeA0cAfjo7O5Orq6t8XjgKNKMYxvTDDz9MH374If37779GlQAg5R7OBa3FXUREhO65KioqpLEOtNeqqamREfopU6ZIoxyPxXNon0N7XwBOCR8fH3kbiI6Olu8JmQFwhhw6dIhWrlxJF1xwAf3888+yLCAsLIz69+8vH4/nwWfF6+L71L4XOC0YhmEYhmEYxljYAcAw3aRRGPc7M9cIg1+p3TYEJQB7stZTTX2legvTGnAKwNDWgME8ePBgafB2BZQDjBgxQooRIn0exrMxwKCGUQ5gzMNxgeg7nAJa2j/eKwxwOCEQ5UddPox2EBgYKH8CPM7Q2YFyBi0LAc4NLy8vacQjAwLlDL///judccYZ0nmAUoiTTjpJ5zBoDdyH58N7sTTa5+RSBIZhGIZhGNuCHQAM000ahZGfV55ObZlhJdX5vToDoCNgnF922WWy3v6LL76gb775Rta6ozwAxnBXgNEOwb2vv/6avvvuuw7T/0Hfvn1p4MCBUgdg4cKF9N///lem8sfFxdHVV19NH3/8se52TaTQ19dXpv9///33suvB9OnT5WOgC4DboRkAUBaALAHtOV588UVZ7gAnQkxMjOynHxsbS3369NG9FjIDuvr5zQ3eN0AWBMMwDMMwDGM7OIhFazMWnlraK8MwnQOR//+tuo+ySo6JI0q90QAPF2965LSPyM89SL3F/kE0H1FiRNAh9AcjF6nrEP5DxBrp9TCikdqupdZjrhnWMLqDgoJkmrzh7wPU0qNWHucsRNWRno9zGJ4XrxseHi4NZwjywUBFvT4i8TDwc3Nz5XPgMRp4fm9vb/m4yspK2akAr4v3j/eB58Icafna8yHNH7+Hx8AYhno/nAF4z3h/yB7AfTD6cT/S/2Hko64f7wWfGe8ZYA7BQ3yeyMhIWf+fnJws0/8R5W/rM0IkEIKJ0DfQSg0sxa+//koXXnihzFjA62t/G4axZ+CUnDFjhnTgGZtVxDAMwzDWAtaUWKOyA4BhukljcyMt3v0RrU/+o1XV/8Fh4+iaiY+Tu7OnegvDdB90PGAHAMNYDnYAMAzDMLaM5gDgEgCG6SZODk40vd/55O8Rot6ix8c9gE4ZeIkw/pWUaYZhGIZhGIZhmJ6CHQAMYwICPUPJrRUj/6IRd1Cf4OFiZJ213AzDMAzDMAzD9B7YAcAwJqC8pqRVpf+Cyixh+rPxzzAMwzAMwzBMz8MOAIYxAaU1hVTXShvA5ML96ohhTAtaCGqtCS2N1p2gJ1oQMgzDMAzDMF2HHQAMYwLQ6q+u8cSWaDllqVTfqPSVZxhTgg4LdXU9s2+hwwEoKSlhJwDDMAzDMIwNwQ4Ahuk2zVRSXdCqoV/bUC2dAwxjT2hdY2prT8x6YRiGYRiGYawXdgAwTDdB67+88gx11pKGpnoqrMxRZwzDMAzDMAzDMD0HOwAYpps0NTVSQWWmOiOK9EvQCf/BAVBUxQ4AhmEYhmEYhmF6HnYAMEw3OT4DYHjkVHJ2cpHjxqYGKqjIko9hGIZhGIZhGIbpSWzOAbB9+3b68MMP6ejRo+otwshqbKRPP/2U3nnnHfr888+ptLRUvYdhzE9ZTaHsAgAcHRwpPnAQRfr1kXNQUJlNDSwEyDAMwzAMwzBMD2NTDgAY9suXL6fMzEwqLFQMrsrKSvrvf/9LgwYNoltuuYXCwsLohx9+oPr6enk/w5ibjJIknRK6m7Mnebv5U7R/XzkHxVV5shSAYRiGYRiGYRimJ7EpB8CWLVtozJgxFBQUpN5CMhPA19eXJk+eLJWpp06dSjk5OZSdna0+gmHMS3LRAXVE5OnqQ54u3hQXMFi9haiwMptbATImx8PDg6qrq3ukDR9aEIKeakPIMAzDMAzDdA2HxMTE5tjYWF1bJ2ulqKhIpv7fdttt9M0339DEiRNpwoQJ9Pfff1NNTQ2dd9558nFoS/Xuu+9KhwCcAcbS1MQ12kzXmL/2QUouVJwAsQED6NYpL1FhVQ79b9U9utr/O6e/Rn2Chskxw5iC77//nu677z5KSUkhV1dX9VbLkJGRQXFxcRQRESFf39nZWb2HYewXrClOOukkeuGFF3ifZxiGYXoER8eux+9hTxcUFNiGAwDp/KjxHzZsmLwAz58/X+cAWLRokXzvhg4A3I/7pk+fLm8zhsOHD6sjhjGeusZqWnD4BapprJDzOJ8hdFbcLVReV0SLk9+hivoSefvk8PNpVPApcswwpuDPP/+kF198kVavXk0uLoropKXIzc2VhlBwcLB8fTaGmN7AtddeSwMHDqSHH36Y93mGYRimR0hISOjyus+mHAAHDx6Ui8ybb76ZHBwcWjgAli5dKqP3s2fPlo/tqgMAv8cwnSW95Ah9tvlpqmmokvNZ/S+m0wdcRZV1ZfTF1ufl/WBI2ES6ZtzjcswwpgDOzwceeECWQVk6AyArK4v69OkjNVeSkpLYGGJ6BZdddhn5+/vLLENLO90YhmEYBmDNB3u4K9iUA2DTpk20YsUKdSaMrvR08vPzo0suuYTKysrowIEDsjQAKRGYoxvA5ZdfTn376oXYGMYc7MxYTQu3z9PV+F89/lEaEzNTzr/c8jLtz94kb/d1D6RnzvpGdglgGFPw3Xff0b333ktpaWkWdwBAiDU6OprCw8Pl67MxxPQG5syZQwEBAfT+++9b/JhjGIZhmO6iOQBswhqZNGkSPf7443J79NFHafDgwXThhRdKQUCMjx07Rnv27JGP3bFjB0VGRlJMTIycM4w5ySvPoIamBnVGFOmXIH+6OLlQkFe4zkNXUVsquwEwDMMwDMMwDMP0FDYZjkTdqaenpxwjBfWee+6R6bBPPvkkbd++nS6++GL2zjNmp6m5kYqr86hZFfpzc/agMN9YOSZyoFDvaHJ0cJKzZvEvuyxFjhmGYRiGYRiGYXoCm3MAIM3/iiuuoOHDh6u3kIz2v/TSS1IQCzWxPj4+6j0MYz7qGmpbRPXR+99B/NMI943TOQCouZly2AHAMAzDMAzDMEwPwgXJDNNF6htrqaQ6X50RxQcNVUcK4b6x5OSozwDILU+XI4YxBU5OTj3WvlTTjEELVoZhGIZhGMZ2YAcAw3SRusYaKq0uVGdEsQED1JGCl6sfBXiEqjMSjy2g2gY2mBjTEBISQvn5+dTcbHmnUlBQkPxZUqK0uWQYhmEYhmFsA3YAMEwXya/IFAZ9tRw7ObpQmM+JwpMJBlkB5bUl4vFKu0CGYRiGYRiGYRhLww4AhukimSVJ6ogowCOY3J0VYUpDYvz7qyOi8ppiqqlnBwDDMAzDMAzDMD0DOwAYpoukFB1UR0Q+7oHk4uSmzvQkBA1RR0RV9eVUUVeqzhiGYRiGYRiGYSwLOwAYpgug9V9a8WF1hgyAEHJ1VoTRDPFy8yNf90A5Rq12atEhOWYYhmEYhmEYhrE07ABgmC5QUl1A1fUVcuzg4ECBXmHk7Ogi54bgtiCvCHVGlFF8VHYEYBiGYRiGYRiGsTTsAGCYLpBRmkRNzUoLNvT6D/aKlOPjcXZyoUDPMHVGlFaSqI6Y3gKEH7el/UtfbH6R5q95kH7f9xnllKX2iHq/ObCXz8EwDMMwDNMbYAcAw3SBXGnAaQ4ARwrziZXj43FydKYQ70hyEP9AUWUuVdSyDkBvAVkiP+16nxZun0e7M9dRUsE+WnF4EX2w7jHanr5CfVT3aGhoUEeWxdfXV/7kVoAMwzAMwzC2AzsAGKYL5JanU5Ma+UQGQJBXuBwfDwx/lAfAEQCQNZBdckyOGftnZ8Zq2p6xUpctolFeU0R/H1pIRVU56i2dx93dXW4FBQXqLZbF01PpelFdrbTC7CzIHPjoo4+of//+9Pzzz1N+fj6de+65NGTIENq6dStVVCglNq1RVVVFNTU16uxEdu7cSTfffHOL7ITffvuN7rnnHnVmPF9++SU99dRT6qx1Fi5cSI8++qg6YxiGYRiGsV7YAcAwnQS9/4ur8sRIMS4CPEPJxz1Ajlsj0DOcXJxc1RlRajGXAfQWEPVvampUZ3qw5xRX51FhZdcdAAD6E01NLZ0LtgIyBxYsWEB//fUXPf3007Rp0yYaOnQo7d69m8rLy+mqq65qtbwAn/e+++6jN954Q73lRJAVUVZWps4Uamtr5fN2Fjg42nNGADgjuvLcDMMwDMMwloYdAAzTSVDTXVWnX+zHBQ5UR60DEUBnR70DIKuUMwB6C9JRdKINK6lvrKO6xlp11vuorKyURrpWSpCSkkKurq7k5OREkyZNovfff186OI7H0dFRZgzccccd6i0MwzAMwzCMsbADgGE6SVVdJZXX6uueY/wHqKPW8XMPJE9XH3VGVFiVQ3UNbacvM/ZDTEB/1IG0iruLF3m56PcLewUlCojYn3nmmXJDtB8p/C+//DIlJyfTddddRw888AB98sknMpUeafp79+6l+++/X2YApKeny8ecffbZNHv2bDn//PPPpYMA9y9evFiWDuC5X3zxRaqrq1NfuW2ys7Pplltukc95xhln0BdffCEzC/Ly8ujOO++ks846i0455RQ6fFjf6hO/c/XVV9Onn34qH/vTTz/J1zzvvPPozz//1GUrwJGhvV8896JFi2S2A+aJiYnycXfddZd0YCBT4eDBg/K9ZGZmyrIFfG783owZMygrK0s+J8MwDMMwjKlgBwDDdJKqujK5afQJHqaOWsfBwZHigwarMwjDVVKlwe8z9sukuDPI1cmtVR9AlF8fCvONU2f2CYzd119/nRISEqSR/Ouvv0pDeu3atfT444/L22F8z5s3Txq/l19+Ob399tvk4qK01IQxj/r7qVOn0pIlS+jbb78lb29veZ/G8OHD6ZdffpHlBNu3b5daAu3R2NgonQyzZs2Sz/nVV1/RN998I50O7733HsXExMj3CseCv7+//B2k9z/44IN06aWX0vXXX0/19fXSATF//nz64Ycf5HsAeG4Y8BdffLF8bjgL3nrrLcrNzaXJkyfTqlWr5HPB8YGyAmxJSUlS9wCZD8XFxfJ7wOuPGzdOfiaGYRiGYRhTwg4AhukkOWVpOlE3L1df8nUPlOP2iA8YpI6IquvEwt8gg4CxX5rFv6bmxlarAM4acjV5uHipM/sEdfcwdmH8InUfKf59+/alQ4cOqY9oH9TfHzt2jEaPHi3LAVAuEBDQUm8Dgn/Tpk2T0fgDBw5II7w9YHTjOceMGSOfE0Y+nnP//v0tboejITQ0VP7O77//TsHBwdJpAEM9J0fRbggMDJRCjHAa4HdKS0tlhgK0DDDH73h5ecnnHTFiBK1Zs0ZG/GNjY6X4IZwhmzdvlq+J7wePjYqKkq8REhIivz+GYRiGYRhTwg4AhukkaQYifmE+MeSsKvy3R59gJUIIkAFQXluszhh7paGpjpYe+Er8bL1NX11D7zDukOZeVFQkx8gIgAHer18/Oe8IZAKg2wAi462RmpoqSwmQjr98+XIZSTcGvCcY69oYIn4DBgyQRr/2Xg258MILpUGP14KDAY4IODOOB58PWQuaaCAyBWDE9+nTR6b0o6Tgjz/+kCn+cBrA6QCnBV6bYRiGYRg90Eo6lLuN/k5cSGuTFlNqkXHBA6Zj2AHAMJ0kuyxFHSkCf04OHTsA0CYQNd8AEeH88kxdzTBjjzTT+mNLKK1YqSFHO8iYgAHk6uwu5yC95Ig66howSEFP7UdadFyLhrcGouNz586ll156SRq/SLNHiz9EvI3Bw8ODTjvtNKkPgCg6Uv1//vln9V7lfjgI0tLSZMo+DOqOgPGOGv3XXntNpt+vXr1aGvPDhg2jk046if7v//6Pjh49SsuWLZMp/gCvg5IFpPAvXbpUPgc+/z///ENbtmyR7QzhGEBGwCWXXCJLCfB+4ZSIiIiQWQ/INIDhv2fPHpnRgA2fC5F+bAzDMAzDKEBse9HOt+mzjc/RXwe+pl/3fEzvr31EjBFYqVcfxXQVp7vuuutZPz8/cnbu2IhhmN5OfWOtPAnBiAejoqZTv5CROmOsPRJzt6ntA0m2DRwWOUn8Hvvg7JGymmJaLPYTLdMDpSLnD7+ZEvN26AQgkf4/Kvok6RzoCqgrR4046tJhZFoaGL14DzfeeCNFR0ert54I6uPx/lasWCEF8lBLjxR4HDM+Pj7SGYBIP9LeERWPi4uT6fAwmAcPHizLB+DkWLdunYymQyfAzc1N6gfgfqTSI7Uez4fa+0GDBkmDHWn9uF8Dzx8eHi6j7egygDl+D2UG6OEPox5OAFwPYehDvPD222+Xr4X3hc+hCfPhOSZMmCDT9/Ed3HrrrfL9wNCfMmWK7HCwfv16+b7hOICTAuB58L7Gjx8vfyL7ANkF+H7w/vE4PDeux3h/8fHx8rtirAPoPWDfOuecc+Tfh2EYhjE9dY019NPu92l7+gq1jFL51yjG6cWHKdg7kiL9EtRHM50Bax4IMTskJiY2Y4GBSA3DMO2D9P//rbpXLuydHV3o0jH30rjYU9R72waP/3HXu7Qh+U85hzr8PTPeIicjygcY22Oj+Dv/uGu+Tivi5P5zaPawG+iNf+/UZZBE+/ejO6e/Ru4uinHYWXbt2iWV6n/77TcpkmdpRo0aJXv2b9y4URrUDGPvzJkzRzpuIADZWgkIwzAM031yy9Pog3WPUVl1oTD7TwRr6PtPfkeMuhZA6c2gzBEBDg4/MkwnkGnb6tnIxcmV/D2MS91FdC/CN16dEWWXpvTqHvD2DNLWVhz5UWf8B3qF0cn955Kjg1OLjhHV9RVUWafUoTMMwzAMwzAkO2VBL6utAses0mNt3scYBzsAGKYTIPUIaUjAxcmNAjyNr92FXgCcBgD1SzkGWgKM/bDkwBdUUKH0b4fRP6v/xeTtprST6xM0VP4EcABUcDtIhmEYhmEYHa5O7uTiKNbLbVj52pqK6TrsAGAYI0EdUm5ZmjojcnP2ID/3IHXWMThhuYrf0UgpOqiOGHshszSJ9mauV2dEwV4RNDh8vMwAAbEBA3XjmvoqKq85UXGeYRjrBGn/6OzAMAzDmA8/j2Apnq0ul1qANdTYmFld1k9iFNgBwDBGUlFbSpV15eqMKNI3gZzViL4xQPjP3Vlf780OAPuisamRNiYvbRHVP3nAXAr0VNTyAcoBfNyUPvYoEUApSLNaKsAwjHUTFBQk20c2NfExyzAMYy583PzpvGE3ka97oHqLHk8XHxofe6o6Y7oKOwAYxkhQk1TbUKXOiKIDjOtlruHt5ieV3zVg/DVyKxO7obgqh7an/asz6GMDBqgXKUMvtQNF+fVRx8gYOEZNNlrJpqmgo/0dwzAMwzCMqegbMpwuG3P/CXH+2sZqbgNoAtgBwDBGUlFbQtX1egcA0rk7A7oGRPjGqTOS7eCKqwvUGWPLNDTWyZY1NQ3Vco5MjzOHXH1ClwekroUbiEFKTQkbzQBAz3sANVmGYRiGYRjT4SC7Jh0fImlorKf92ZvVGdNVLOIAQLpcRUWFbIUGUEOHNDr0SmYYW6FEGOv1qnI/+vejjVtniQ0cJP5X/JnoAoAWJ4ztcyB3Kx0r2KfOiKL8+7YQ/NNAzVqYb4wcgeKqPNk1oCugVzz655eXd+33uwt69QNOh2YYhmEYxtRAV6k19uVs1NmUTNewiAMgJyeHPvroI6qtrZXb119/Tbfffjs988wzlJWlqGUzjLWTU5aqjohCvaPI1dldnRlPjH9/1fQj6Uwors5XZ4ytAjE/9P3X2jo6OjjSqQMvIzcDvQdDAjxCxX1ucoyOEilFB+S4s8ABgK2nHAAMwzAMwzDmIrU4UR0h8KYvBsgoPkp5FenqjOkKFnEAFBUVUUJCArm5uVFqairt2bOHnnvuORo1ahStW7eOvTiM1QNDzbBtX5hvnIzmdhZkDTg5KWnhqGEqqsyx2RRwRiG16CAdydulzoiGR06lgaGj1dmJ+LoHtHAOpBYdUkcMwzAMwzAMWiUjSxJgvY31s6uTEjwBB3O2qSOmK1jEAYBUUaSJYtu9ezdNmjSJ+vfvTyNHjqTc3FxOIWWsn2ZFtE8DHQAQ6e0sqAkP99HrAORVZFBjM4uo2SpI3/9j/+e6vyE6PZwx6ApZItIW3m4tHQDpxUekg4lhGIZhGIZBcCRRdksCWDuPippO7i76tdOBnC3U2NSgzpjOYhEHQEhIiIz6I+V/5cqVNG3aNHl7SkoK+fn5tUjrYBhrpLS6gEpqlHp9Rcgttl0jrz1iAgaoI6K88nTuBGDDrD/2B2WVJssxPNQjIqdQqE+snLeFl6sv+XvoW9sUVeVSTR3roTAMwzAMw4A0pP+rGeIuTq6UEDS0hfh2sVg7larrcqbzWMwBMHv2bHJ1daVLLrmEIiMjqaamhtLT02nmzJk6MSmGsVYySo7qUvWh8N5ab1JjMWwDV1CZTQ3swbRJSqrzaUfGKp2H2tPVhybHn0NOjkp7vLaAA8nQCVTbUENF1UqaG8MwDMMwTG8nuzRZlx2JLloBnqE0OnqmnIPSmiIqrMxRZ0xnsZjlPWHCBHr66ad1Br+7uzvdcccdFBvbfrQMQCNg7dq19Oabb8rt888/l50EQFVVlZxr92HbsWMH6wowJuVY0X51RDIFycvVT511ngi/eF17OKSQF1SwEKYtsiN9FeWW60VoTup3AUX565077REXMEhmDIC6xhoqqbI9MUhvb2/5k0UIGYZhGIYxFQiMGBr3Xm5+5OceRIPDx8tgC4CQdnLhfrb3uohFHACNjY1S7O+GG26g6667rsX2wQcfyPvbIz8/X7YRvPPOO2X3gOTkZPrtt9+kdgAcAQcOHKALL7yQ/vOf/8gN2gJcVsCYkvSiw+oIGQBe5C1ORl0FzgOkgWukFB5UR4ytgJKQlUd+1GWFhPvG0bQ+58qxMcQGDkQqgBzXN9bJFpO2hpeXl/zJDgCGYRiGYUxFVV2ZFAHUkB20HBzJzdmdEoKGqLcS7c/eRE2so9UlLOIASEtLo8WLF9NFF11El112WYttypQpHZYAhIaG0llnnSW7CHh4eNDUqVOprKyshXggygu0zcmp/RRchukMNfWVMlVfw8fdnzxcFOOnK3jIDAIDB0AX28AxPQMuNn/s/z+qqC2Vc6SmTe97nvi7KhFxY/D3CCE/tYwETgS0s+msmA3Oc9gqK1k/gGEYhmEY+6BSOgD0a5uEoMHyJ5wA/UNG6TIoM0uPcRlAF7GIAwDR+759+9LZZ59NZ555ZovN2Gh9XV2dTPdH9P/ff/+VJQXogQ2Q/lFdXS3vx09OB2FMCU4uSDXSiPBNkCehrgJDEelMGmmsAm9ToC4tMW+HOiMK8gqnYRGTjTqPGRIT0F8dqWKQzZ1zALi4uEiHJ5yhDMMwDMMw9sDxDoAov37yJwx/6Gi5qd0AEDg5kLNZjpnO4ZCYmNiMOnzU5JuL7OxsWad/8803y2h+V9i+fTvt27dPRv0hIAgtgYEDB0rHwJ9//qlbBENYEI6G0aNHd0pcsKSkRB0xTEuOFO6gH/e9I2u1wYWD76QREdPluKv8cuA92pOzToyayc3Jg26f+Br5uYcodzJWCxw1y45+QZvTlsk5jP4LBor9IVLpbNIZVh/7iValLJJjiNvcMu6/srzEWJBZhdInnFdvu+029VbLgdf8/vvv6fXXX6ebbrpJvZVh7JeHHnqIsrKy6LPPPjPrmolhGKY3syXzL1qa+IUco23y/VPfJ1cn5ZxbVltMX+x4hopV8WRoKl0z6ilydOg92d++vr5dFtAvKiqigoICyzgAUlNT6ZVXXpHpqse/zqhRo+iKK64w+oMgun/o0CH68ccf6f7779fVoWrgvp9++okeeOCBTn2mw4f1Nd4MY8jewtW0PucXXb33pf0eo0D3CDnuKnsLV4nn/FU+J1LIz4q9haK99e1NGOukqCabfkx6gxqbFRHSGO/BdFbcTeTk4CLnnSGt/AAtSf1QjuHVvnLA0+TjGiTnxpCZmUnXX389XXXVVXTNNdeot1qOhx9+WJZ2Qdz1yiuvVG9lGPvl+eefp5ycHHrrrbdkSSLDMAxjelZnLqQDxRvlONwzgc5L+I9unSUDMWmfUXLZHjn3cvYT999F/m5dCzDbIgkJCTILtCtY1AGAfv8wyhsaTkxxHTx4sGwR2BlPBt78u+++S3fddRcFBrZsx4aL80cffUT33Xef9JAwTHdAvffvez+jVUd/lnPU/r9wznfkJIz27nA4byd9vOEpmb7k5OBEF468nab2ma3ey1gjdQ019OH6J6TqLHBz9qAbJz8j69G6QmZpEr235hGd0M1V4x+msTGz5NgYcF497bTTpPDpPffco95qOeB0+Prrr2n+/PlSoJVh7B0caxkZGfTdd99xBgDDMIyZmLdCnGtLjsrx5ISzaM7IO3XdswC6MH299RU5dnFypavGPUwjojqfidkb0RwAXS9k7gTx8fEyIv/II4+csJ133nkdGv9JSUmyiwCi/9iWLFkiSwnQhurYsWO0bds2+TiUB6AcAE6F4zMDGKYrwEAvrNILAEb69RH7q/4k1FWi/fuRg3r4NTY3ShE41q6wbvbnbKZM9YIE4gMHU1zgIHXWeaAFYdhN4pjqWGAYhmEYhumNYN2dU5aqzrR1d8v0/qERE3UlAeiklFZ8mLsBdBKLOAA00M4PIn7YoAtgqOLfHhEREbRr1y565pln5Ia2gah7hQAWHAFr166VaajPPvusTMubM2cOdwJgTEJDUz3lG/TpRysSU4A+psFe4eqMqKSqgOqb6tQZY23U1FfR+mN/UJ0qBuns5EpnD71OdwHqCp4QgzToBoELGJLbbAUfH6UXL4sQMgzDMAxjChD5x9oboEQ2wCNElkkaggzM/qEj1RkCKPuooVH5HcY4LOIAQGTzr7/+opdeeomeeOIJuaGWbuHChdKY7whPT0+ZeoffwXbdddfpOgAgCwDp/tp9qEVl458xFfBEFlflqjOSEd/jT0RdRfaCVymuypMp5ox1gl6zKYX6do2T4s9ooeLfFSBs4+8RrM6ICiqyqLLOdnrq47wM0H2FYRiGYRimu6QVJaojIncXL/J1b10baUTkVHVElF58hEqq89UZYwwWcQBANXfFihWyZh/qudgQsd+xYwdt3bpVfRTDWB/ZpSlUqxrm8EQGe0fKsSlACrkGTlyGrQYZ66GitoR+3/epLNUA6OF/Ut8Luu0IQgeBCN94XUvJpqYGyi1Lk2NjwO9jMzaTimEYhmEYxpo5VrhXHSmRfh+DUklD0A4Q2bQAGQP7sjfJMWMcFnEAQHBgwIABUrXQw8NDbkjrP+OMM3St/RjGGkkvOaKOiLzd/KU30lRE+feVBhyoqCulspoiOWash6bmJlp37A8qry1Vb1FqzwI9w9RZ98A+4KjuA3Aw5FdkyLExoAQKJU+FhYXqLQzDMAzDMLYJDPmcsnR1hnJZb/J2D1BnLfH1CJYBGY2dGatlZy3GOCziAECqKOpEDQ19lAVARbe2tpbFzxirxdAB4OXqI72RpsLHLYC8XRXPJo6BjJIkOWash9LqAtqevkInLuPm7E6nD7y8hRptd4C4jSYG2dQEMchMOTYGLQOgte4qDMMwDMMwtkRpdSFVNyidkUCwV6TMvm0NiCiH+8SoM6KCymyxhjI+iNLbsYgDAK360HIArXMg2Idt6dKl9M0339DYsWO5Zp+xSmD0pRdBmE0BGQAezkrdsylwdXIjf0+99zK5cJ86YqyFbWn/yNp84OjgSGcMuop8PYzv1d8RAZ6h5OPuL8fobVtUmSsVbRmGYRiGYXoTCLrUN+jLYeOD9KWyx4MyzEFh4+TaDKCMNtlAq4lpH4s4AAICAuj++++nuro6+uCDD+S2ePFi2Tt63Lhx6qMYxroorS6iijq9wnmQV4RUfzcVrs7uLdKXUooOqSPGGsgsSaIVR35SZxBtHETj405TZ6ajpRZEHtU1shgkwzAMwzC9C+hhad2WQLRfP3XUOoPDJ5CLk5scQ7QbAoL4yXSMRRwAIDg4mG644QZasGCB3D788EMaOXKkTs2fYayN3PI0amrWn0jCDFKNTIGzo6uqAq/UgBdWZlNlnb7WnOk5cAFZcWSRbP8HkPI/LuZk8nbTt+0zFXEBegdAcZXtiEFq+hVcgsAwDMMwTHfQsiC1FoBOjk4U5d9HjtsCZQB9goepM5TtHqWaBu5MZAxmcwBgUYiU/0OHDsm+/2+88Qa98sor9Oqrr+o2zH/77TcWAWSskpyyFFmXDZBqhHptUwIDKtQnRp7kNNKLj6ojpifJFBeRQznbxEjRJ4nwS6CxMbPEqHvK/62RYJDiVl5bTOU1JerMukFmF4DIK8MwDMMwTFfBeju3Qi8AiC5JLk7u6qxtRkVOV0cI3KWKNVSxOmPaw2wOAIialZeXS5G/+vp6uUhsbauo0Is9MIy1AE8kBEWgAg9grJs6AwCEeEe1EJTLEScvpmeBiuzaY79TVb1ybsLf56zBV5u0A4QhPu6BOh0A7G9pxfoeuNaMi4sizMMZAExvARmLjY2KU5hhGIYxHY3NDS06IUX59ZXBt45ABoDWDhAaSvu5HaBRmM0BgMXhzTffLNP80QLw5Zdfptdee+2E7YorriBHR4tVIjCMUUCEpLgqTzoCQKAUa2u9FUl3kBkADnoHQEaxvusA0zMcyNlCuzLWqDOiUVHTaUDoaHVmeqQYpIEWBIvYMIx1EhISQiUlJZy1yDAMY2Iam9AKWRFdBjEB/UmtNGwXGP9hPrHqjGhr2r/qiGkPi1jeuFhWV1erMz3IDqipYcErxvqAEJthGlF80BB1ZFqgAeBlUFd+vAAKY1lqG6rpr4Pf6GrQPFy8aWL8GW22oTEFLs5u5Oeu7yyQUnRQHbWPm5sbeXh4UE5OjnoLwzAMwzCM7VFQkUlVdeVyDGV/lF4aU3aJdVqUeKyWLZBXnk65YmPaxyIOACxQP/300xO85qtWrZKCgOxNZ6yN2oYaKq0pVGdEMf4D1ZFpwQkrLkD/3BW1ZVRdx2UxPQGyPfZmbWhx4RgUNraFSr85gIJtoFe47uIFMciK2o51ADQRPpRbMQzDMAzD2Cppxfq224jqe7ooaf0dgbVQQtAwclIDNVjLIZOTaR+zOgAQ3Yf433//+1/auXOnbAV477336rZff/1VRrEYxtqorq+QgmwahkJtpiYuYJA6IqqqK5OvzVgeKP9vSF6iU+FH7f/ZQ67RtZgxFzD8Q72jydFADDKz5Jg6YhiGYRiGsW9SDVphe7r6dkp3qV/ICLFW02dqHs3fLUsKmLYxqwMAtf3h4eEUERFBnp6eFBMTQ7Gxsbpt0KBBNHv2bNYAYKyOrNJkXWTVy9WHfN0D5dgcGJYXVNWX61KgGMuyLe1fXf09PMoz+11EQV4Rcm5ujheDzCxNUkcMwzAMwzD2CwSQM0r0Glherr4ytd9YsEaP8e+vzpBJmWNUJmVvxqyWt6urK1111VV03XXX0cCBA+m+++6TWQDads8995C/v6J+zTDWhKEnEkagOaPAwd4ROgVTeCyzypJlChNjOZB2j9p/DYjyofbfwcEyzskTxCANLoTWitYFAF1eGIZhTMVff/0l20QzDNM7KK8popJqfdmtn0cQuTl3bt09Mf5MdURUVJUrNbWYtrHI6jYyMlI6ApKSkujIkSMtNugDcA0rY20YRmADPEPJ2clVnZkeRH4NI80y/ZsPCYvR1NxIm1OXtxB9HBE5lYK9ItWZ+YEYpJ9BlklJdYEUJLRmAgOV91tQUCB/MgzTdbAWys7OVmctwRrp0UcfpYcffli95UTw+5ogKHSVsOb66quv5NzWKCwspOTkZHXGMIy9k1eRIdsAaijRfCNaABjQP2QkuTt7yjFKOY8W7OFgWjtYxAGAXv+ffPIJPfPMMy22+fPnU1lZmfoopqdBFHRTyl+09MBXMh26rKZIvce0oE8nBDr+Ovg1rTr6s9W1PatrqKGcshR1hhaAYeRiRhV4RH7DvKPVGVF6yWE+aVkA9NtfcXgR/b7vM9os9ns4AoCfMMZPG3S5TmTPUiQEDVVHRJUQg2QtCIbpNfzyyy/0/ffftyqKjHMRDPprrrlGveVEfvrpJ1q0aJF0FuDxyLCcOXOmei/DMIz1AuV+6DBpRPn3VUfG4+biSXEGos0QdRYnRHXGHI9FHAC5ublS7O+zzz6jSy+9lC655BI5hjYAokeWXmgzJ5KUv4feW/sw/bjzXfo78Tv6bvub9P7aRyndQJXTFFTWltL3O/5Hn296npYfWki/7/2UPlj3KC3Z9zk1NNapj+pZsoXxX9+opDVr0XlzpoI7OjhRmK++h2luWZo4EXJatbnAfvbv4R9o/pqHaMn+/6PVR3+lsppi6Wt2En8LCP+h/szSxBp0g6iUYpCV6qx9OIOKYayDr7/+mh588EG64IIL6IEHHpBCyBBBHjlypCyDPHjwoDxekeI+atQoua1evZpWrlxJL7/8Mr3++ut0+umnU1paGr3wwgsy4j9lyhT6+OOPaf369bRw4UL5OseOHaNzzz1XPi8ElfF8eB2kzeP3MzIyaMmSJbR27Vr5+H379tGsWbPk40877TR5P8Br4jWmTZtG48aNk4/H+0N2Jl53xIgR9Pbbb7c4xyBoA+cCngsbngv34/XGjh1Lo0ePpm+++UY6MvA58Lp4nldffVXeht+/66675O/i82dmZsrn3bhxI02dOpUmTZpE//zzD5/XGKbX0EwFldni/KAEYSCMHOEbJ8edAYG6uKBB8vdBWlGiLAVgWsciDoCqqiqKi4sjd3d38vHxkXP0rz7rrLPowIEDrXq8GcuByP/CHW9RcVU+NTY3igtvk/yZW55GX2x+kfIrlAt0d0Fk/Zc9H9KOjJXS04fXgfAHMgJWJ/1KOzNWq4/sWSAAqOXgIzqPDABzAgeYLDNQswzQgz6j+KgcM6ZnT9Z6+vvQt3K/w/6H/RDgLx7kHUEDw8bKuaXpE6zPAJBdKAxKElrD2dlZ6qwUF7f/OIZhLENDQwOtW7eO3nvvPdkBCVF5sHv3btkKGc6BrKwseuKJJ6SRvHXrVvLy8pKR+scff5weeughWr58uRRJrqyslMf2v//+S7fccovU2qirq5MZlXfffbfcdu3aRXfccQeddNJJ9Nhjj8kyAfw+BJfxWLwfbHAOIOMSj7/++uulLhMMcTgo8Hz4HRj6yNTE77355pvSSMfjhw0bpluj4bleeuklaeTjMz377LPyc+J3fH19pRGP7k7IZCgpKaEvvvhCBnzw2MmTJ8vHwbExfvx4edtTTz1Fb731FlVXV8vnevfdd+nvv/+W60ReFzJM7wBrsaLKHF3mq79nMPm6B8lxZ0CgLi5gALk6u8s5nm9v1kY5Zk7EIg4AdAAoLy+XHl1E/ffu3UulpaXyAlFbW8ue3h4G6f5wArRGUVUe/W/lPfT0ksu6vb2w7FrambkGIUv12fXgBLAm6VfdCaAnQf2/tk8iAwAifeYGonOGQoOpxYnqiDE1cEDBGdUa1XWV1KBmf1gaqNhC+AbAMYHsm/aOBzgAsGERzzCMdQDjOCoqShqwMKBh1A4YMEAa3jDokQ0Jgx0R/KVLl0oDu7UsSBzbEydOlMESQ+BAOHr0KA0ZMkT+Hp4ba6y2QAYm1l9wCuDxiMjn5eVJvQHMhw4dKn8/NDRUGvjoyjRjxgxpnEOsGZ/HyUlpUQpDfcuWLfT000/L14VDA44EfFach/DYk08+mQ4fPkyNjY00YcIE+t///kdXXnklDR48WDoANm/eLJ8bv4/sA6wF8V4QGIqOjpbGPz639poMw9g3dY21LQQA4wP1nbE6S4RvQov2gfuzN+rKO5mWWMQBEBAQIFPBcCFKSEiQF8fbb79dprPhQsgn+p6lI2OzSvbEL+n2VlFbKhYKjW2aNFml+rr7ngInCmQ8aIaXm7M7BZg5AwBABM7VwAGQWcoZAOYiuzS1zX2woq6EIB7TE0hnk4HwYEaJ2AfYOcowNoXhegZZj0izh0EMo33Dhg0UHBwso95Imf/999/pzjvvlMYzjPDj10KttUhG1g9uhzFtCH6/tcfDmY3HahF1jPE4ZB60BpwCl112mSwbCAsLk9kJ6enp8j78Hj7Tl19+KT8ThJ0///xzGcxBBB+p+ygj6Nevn3yeM888U5Y9IK0fpQepqanSoWH4+8g68PPzkw4P/A7DML0LOABKa/RiwoblkJ0F2bRRfn3UGVFRdb7MbmZOxGIOgNtuu03+xMXjpptukmljSAWD95vpWQLFAdMeJr8kt2HT+LoHqKOeo6quQjoqNMJ943Sp+eYEDgAXg5YnOWVpshSAMT2ItLe1D7o5ebTox29JoAUR4h2lzuAASGrTUcEwjHUDYxl17gsWLJBGN1L4UTufmJhIzz//vIzg33zzzTL6jcg7It9Qv+8oIxJdlfr27StLDRBl/+GHH2QdfVu/DyMeRjeyEeAE+OCDD2j48OHyeVoDUf533nlHPhaigygRQDkCwPNAKwCp/XjPMPy1FH4Y7zDi4eSAswOfWXMOIAMA7wu/g9+HAwDjoqIi+VpwAKCrCLJD0cngww8/5PaiDNNLgDaYYcljfJBeyK8rjI7Wi5/ieQtMVMZsb1jEAYALAS4gSH0DcALg4oMLjNa2hukZkGoMo6ctXJxcqX/IKBoUNrbb28DQsTLVvTUnP0Q7xsScrBPv6Cmq68upqq5cnSEVqXsnImNxcnSh2IAB6gzvo5IqakvUGWNKBoWNE99366e+KP8+PSIACJwcnSjMJ0Z3DBRUZln1PqCdz1HGxTCMOH9ERclUdwCDeM6cOXTeeefJDcKAcABADDAkJERGx5977jmaN28eeXt7yxr5lJQUaXTDoO/fv798Pg3oAuB3kQEAA3rVqlU0e/ZsGVUPDw+Xon2IqOP34VRAij1+38XFRabhQ0jw7LPPlq/1f//3f9JBgUg9nhcggwBiffgJxwWyAG688UZp4A8aNEg+Br+D94zfwWsjmHPFFVdQnz595OteffXV9Oeff0qDHxkGeB48B+bQKECJAAI/WP/h92+99Vb5OnAcIFMChj/KDqCFgMcyDGP/ZJcmS1sEYP0lgzTdYFjERJ0OADI600uOkKb1xOhxSExMbMbJHEa5uUDNGsRwkOqGC4gGlG/hDYfAjeHtjOU4mLOVvt32BlXU6aPeGoh8nzXkaprZf46MTpqC5IJ99OXW/1KpQb0PwGvdM/Mtivbvp97SM6QWHZJdCWrVGvFbprxAg8PHy7G5WXP0F/plz0dy7O3mRzdPeb5bqVBM65TVFNLnG58/ofTF08Wbrpn4GA0IHdNjjigIFC7Y+ppMiQM3THqahkdOkePjQdowhFSxeIZwlqXBa0JxHIt8RBcZxt6BAB4U95ctWyYNZYZhGKZ7LNr5Dm1I/lOO0f7vtqkviTWwv5x3lU83PkP7szfLcVzgIPrPSa8JO8NVzns7yLxCBz6zWt1IC3vyySel0MumTZvo2muvlR5ibUN6GDzUXPfVMxRX5dKfB77UGf8weiL9+kgjfGj4BLpx8rPC+J9rMuMfJAQPo3tmvEWTE86SdTrIMABId9+XvUmOe5KS6nyd8Y+IbKRfghxbgvggvfBJTUM1lddwBoA5gHc5LmiwzshHyv+Y6Jn0wKz3aGAPGv8gwCOUXFTPNchgLQiGYRiGYeyU1CJ9MAZrIFen7gekB4Wim5OyloOeUkXNiUHO3o5ZHQBIVZs7d65M8UKqGSL9SPnSNggBQhiGHQCWB6nFC7e/qQiNqYyOmUl3z5gnDKH5dNOU52XavqMZ+t9DpOOS0feI13pTlhdobEheItuf9SRKC0AFCLIZqomaGzhfNA8letUjBbyjelCm80Dn4Wj+btKEHkO9o+jSsfdSoBfEHnv2XIRjw1AMEhkpDMMwDMMw9gZKbrHW1QjwREes7kfqYwIGkIeLkqWFtuO70IGMaYFZHQBQtB01apTs+Qr1/6lTp9K0adN0G2rWzFl6wLQOjMulB76iowV71VtIRuNnD72B3Jzb1gMwNajRGRYxSSeyB7GOHekr5binMHSIBHtHmjT7oSPwPUT6xaszotyyNG5fYgbQ8rK0Wq84ixR7U3icTYG3W8v6t5KqghaaFIbg/IoNmVYMwzAMwzC2RG65XvAa620E3tDPv7sgmOLjphcWR3kl6wC0xKwOAA2o0ELw5ueff6ZFixbpth9//FH2hOUop2XZlPIXbUtboTsYPF196IIRt0rPm6WBIJuh6Nr29JVUU1+lzixPZmmSOkI/0XhZBmBJwsVrauDEqAmjMKYjpfCAzAIASP83VIzteRwowaAUpLahSrbQbA2IeyHLCr3FGYZhGIZhbAnZ7Uhd52K9HeLdeneSzuLj5i/W04rAKcivyJIbo8ciDgAsUN9//3367bffZN9bw2379u26/rSM+TmQs4X+2P9/VNeo1Lm7OLnRFeMepL4hI+Tc0sBLNzZ2ljpT2t/llqeqM8tSVlMkN4CyFLRks2QGADDsX4pyBM4AMD17czbp0v/jAgZSsFeEHFsLcQadJ2obqrkbBMMwDMMwdkd2WbIuCOzo4EyhPjFy3F2QRTA0fKJO0wnBlKyyY3LMKFjEAZCRkSEjVZ9++il99dVXug2tbO644w6ZxsqYH0SUF+/9WBoVAMbtzP4XSbGMnhQ+m5owW1d6AA2AvVkbeyRVJ604UXciQkp4d1uRdAW0gdP60NeIExbS1RnTUVyZS0n5SukL9nmk//dU3/+2iA8YpEuBgxgkhCkZhmEYhmHsBaT+Y42rBWTchR2AVuGmYnD4BHJ1VjSV6hvrpKYSB9X0WMQB4OHhIXvPol0V0zNABGPRzncprzxTvUXplXnKgEt63ABC6cGIyKnqDCUKS2UffEuTXnxEHRG5OcMBEKTOLIeXm584CerbSyUX7ldHjCnYlPqX7gLg4eoto+2mqDczJX6eweTnoex7cITllKVa5UXLzc1Nbg0NDVRV1XNlOwzDMAzD2BbQN6qo1avzxwT0N6k94uMe0CKjEg6AugalxTJjIQdAUFAQZWZm0h9//EEHDx5sseF21gAwL3UNNbRw+zxKkqJ/+K4dKD5oMF025n6Liv61BQywkVHTZDkCqBQnhY0pS+XYcjS3UFxXMgD0AiKWwtvNT2oyaLAKvOnAcbAnc4M6I/L3CJYZF9YGMhMMS0FQFmONWhAok8GGEi4u42IYhmEYxliQ5WoochwbMFAdmY5RUdPVEVFmSRJV1HFJpYZFHADZ2dlUUFBA3333Hb3wwgstNggDdrR4hINg1apV9Nprr8nt448/pvp6RTUSNDY20vz58+V90BpgUSw9+O42JP9JuzPXqbcohs+ckXfKCKi1gB74AQapP1tT/2nhGTQ3NfXVVFSVq84Uz6GXq586sxyeLj4tWg+iPyorl5qG9JIjVFpTqM6I+oeMJE8rOgYMifbrp46UGjlOW2MYhmEYxl6orqtosc43FEA2FcgA8HBR1nl1jbUtgkC9HYs4AAYPHiyNdtT8H78ZowEA50FNTQ3de++9dPfdd0tNAQgKwnFQUVFBL730Eo0bN47uu+8+6tOnD/3www9UV1en/nbvBXU1R/J30dKDX+nabCDif8GIWyjav6+cWwvoBDA6ZoY6IyquzqPkwgPqzPzAMESEWCPar6+MbloatEYM8kQ/egVoImjChEzXgSMM6v/wOANknYyNgfhkz/b9b4tI/wSZCQAKK3Mt6gxjGIZhGIYxJ3nl6TrbBBnAEQZtsE0FMnmDvfVCz7sz13BQTcUiDgAYUmhZ1dpmjABgSEiIbCMIIUF3d3eaMmUKlZWVSQfA0aNHKTAwkMaPHy+fb/LkyZSXlyezDno7KYUHaeH2N3WGrYuTK80eeh2NiJwmZtZn+EztM1vXEhDveX/OJt3JwdyUCyNb64wAzJGKZCx4bc35UC9FUnLkmOk69U11dLRgj+7EjxT7KD/rcoIZ4uceTG4umhZEy/IUQ1CDD+cG6vAZhmEYhmFsgfSSo+oIAtjR5OToos5Mh6ewKcJ94sRIWVNnlaVQXoVeC603YxEHABaoMMgRwb/llltoy5YtMm3/jTfekGNjqK2tpfLycmnw//vvvzRp0iTpPMjNzaW4uDidIwEOAogOpqeny3lvBa3D/tj3WQsF8SHhE2hi/Jk9Etk2Bh+3ABoTc7I6I9qbtZ4qaixTr3N8BkCUvz4F29Io2RnK36ihsa5FaQLTNSprS+lYgV5QcVzsLHJ0tMjpr0vgouVhUAqSXnxYHbXEz89Pnkurq5XOHgzDmA+cM1jvgmEYpvtkliapI6IQ72hycjC9ILmjg6Ms93RyVGzEpqZGsRZUOkH1dhwSExObY2NjpeFsLhCRf+edd2jAgAF06NAhOvfcc2WkftmyZVIE8LrrrutwMb5r1y46cOCAvPiWlpbSjBkzZGnBTz/9JN/7eeedJx8HRwH0ACZMmEDTp+vFHzrCnnQD6htraXnyV7Q9fYV6izBovfvTJcPvk7Xt1kx6yWH6ds8rVNuoGDQz+86lk2LnyLG5QFR4beovtCr5Rzl3c/Kg+6d+oBMltDRI9357039k5wakgc9ImEvT4y60WseNLbAlcyn9dfgrOXZz8qRrRj1JEb4Jcm6NoPTjq10vUG5FmpxH+/Wn60c/K/aBlufJO++8UzpRV65cKTutWJKNGzfSnDlzpAP2n3/+IS8vvcOCYeyRBQsWyLXMihUreH9nGIbpIljfzlt/q64sE2vcGQlzZHtyU4NA6IdbH9Zl+Y6MOInOHXiLWV7LUiD409UgVlFRkSytt4gDYN++fbR//36aO3cuff311zRw4EDpAEAXACwcjdEB0EA2weHDh2WdP2r+165dKyNgs2fPlvd31QGA57QHYMxuzv2Ddheu0CmH+7mG0Nlxt5K/W6icWzN1wvD/I/UDyq1KkXMPZx+6pN8j5OmslAaYAwisrchcQEdKtsl5hFdfOi/+Luk57CkWHnmRSmrz5Hig/wSaEXUpOTmYPj2qN4C/7w9HX6XiWqWUItg9imbH3yH3LWsF+h1LUj6k9IqDcu7l7EcXi+PAw7mlkf/oo4/Szp07pZiqpQ2Sbdu20Q033EDR0dH0448/kqenvn0lw9gjCDh8+umn8ifv7wzDMF2juDaXvj/yslzrwBCfGXW5XOuaiz9S3hfrKaWUMsQjhs6Ju/2E9ZQtkZCQIMveu4JFHQDiNWjdunV09dVX07fffisdADDQf/31VxnNNyYDwBC8+XfffZfuuusu2rt3r3Qw3H777fI5oA0AD/0VV1whBQF7G/uyN9G3217X9dGH6N+lY+6l0dEniZltRJD/TvyOlh74Sjoz0BP04lF30cT4M9R7TU9DUx29vep+ylDrkab3OY8uHHnbCdFWS/LN1ldpe/pKOe4TPIxunvxci+4AjPEkF+6nD9c/oSvxwL6EY0IT2bNWluz/P/o38Qd5gYSK7W3TXqbYgAHqvQrXX389bdiwQRrjPj6WdWhs3bqVTjvtNAoNDZXnd/xkGHvm888/p9dff13u+5bOuGEYhrEXNqX8Rd/veFuMmuXa9vqJT9KA0NHKnWZgU/JS+n4nXk+xi+6eMY8iDdot9yY0B4BFLJz4+Hj5Ys8//7xMV120aBE988wztHz5cjr77LM7NP5R979mDZQbm2UJwO+//05hYWHyAjxkyBBKTk6WJQIAC2FEpGJirK+/t7mB6N/3O/6nM/4Rwb5g+K1qH0zbSR+fknA2eatigEgT2pO1jmobzFfjjEyJvIoMdUYUI4ysnk63jzbQICioyJJigEzngfG8P3sz1Tfqu4KMjJxm9cY/kEKU6n4IJ1VhpXUJm+IYwblbOy8zDMMwDMN0REbxEfF/sxy7OrlRgKe+Dbg56B86itxVYWXYE0fyd8txb8YiDgAoVT/88MM0ZswYCg4OloY7okXz5s2j8PBw9VFtExUVJaP8zz33nHQiYOF50003ya4A6BCAUgC0BXz22Wfl41Bq0NXUCFuluCqPftj5thT/AzD+p/U5V4qd9WQkuyugE8D4uNPUGVFK0UH5+cxFblmaLjrs7OhCgV5ow9ezBmJsoL4TANoAVqp/V6Zz1NRXUVpxoswmAT5u/mb1MpsSOIEcNQdAYz0VyW4QygWTYRiGYRjG1kDQLaNU3wEAEXlf90B1Zh4grGzY+WlHxioZvOjNWMQyRK9+pP6fddZZ0oC/9tprZcQIav7GAFV/6ATAwMd2zTXXkLOzXi0SDgLtvrvvvrvXpeZB1XLx3o8pp1wRDAP9gkfQ6YOuIGcnV/UW22Ji3OnSWANVdRW0+ugvcmwOkCKu4enqo2tF2JN4i8/u5eqnzqiFgj1jPJV1ZZRVmqzOiCbFnynLSixO5R6izHeIUp4lKviZqFHJ0mkPf48Q2Q4QIJMhvzKLGpq43R/DMAzDMLYJujJhXa8R4h1Jbs7m1VSBkwFBFS37M734CBVV9e4W2xZxAKBVHzwtyASA2j7q948dO0Z//fWXVJJmug765C858H+0J2u9LsoZ7hNLV4x/iLzc9AakrQHjJy5wkDoj2dEAkXBzkGbQYg211th6GpysNAcIQHcEpvMcydslnQDAxcmVxsbOkmOL0VxPlP0x0c5pREkPiJ3tRaIDlxPtOZ2oJlV9UOsgAyQ+SH8MFFZky0wAQ/AYnFt7uyebYRiGYRjrp6y2WGZnashyRzODrOj4oMG6oCjsJZSH9mYs4gCoqqqSUXksVtENAPX7r732mhQFxJzrR7sG0mi2pv5D65J+1xkAiBzPHf0f8jNzOo25cXV2pxFR02RKPkAN94bkJXJsShqbG4RxjVokBU9Xb7n1NO7Oni1aNiYV7FNHTGfYnLpMHRHF+A8we5rZCZSsJEp+XOxo5eKK0yC2RrHViSvgBqLE68WO3b5TC+9Zo0BmAOi1DIC/v7/sglJdbT6NDIZhGIZhGFOAUmVDXa+4wMHqyLzEBQySegMah3K3CRtArMl6KRZxAKBdTnl5udx2795NJ510kq7rQE1NDUevukh2WTL9eeALqmuslXN4uM4acjX1CRomZj1bw24KhoZPJG+DLIaDOVupqk4YUiakvLqYKmuVCDEI8Y4iF4MTRE/h5uxOfh5B6gwaD/lUbqYMCHsluzSFMkuS5BhpX4imw7FiUXK/EkZ+oTo5joodRNVKW5q2iPJHzZpyLJdWF1JFXakca0DrBOdPOAEYhmEYhmGsGfTl13ryY20W5W8ZNX5/zxCKNHitgsqcXr2utogDAEJ/hYWFslVfXl4ejRgxghoaGqQzAC0BO9MCkFHIKUuVreIqahWDwMnRiWb2n0OTE84mWxP9awvU40/ve746E7ZUeTpll6WoM9OgRFX1adXhvnHqqKdxoDCfWEJ/VNDc3Ei5Bp0KmI7ZmblaZngApP/3Dxll+WOjfLs6aIWGMqL6YnXSOn7uQeQljgMAHQB0+rAWcN5GVhcyuNgBwTAMwzBMeyBggeCMRohPtMXKbuFsGBdzijqDwHahWQXGrR2LrIa9vLzo5ptvlmn/Dz74oOxXjcXjRRddRDNmzJCLSMZ40Obv932fUW5ZunoLUZ+g4XTqwMvkDm5PjI87VVcLj5ShrWn/mDRjJL8iU7Ya1DBsv9fThPvEyawO0CSMPzh9GOOoaaiio/l7dPuKh4uXmhljYdyi1UErOLoROXmok9Zxc/FsUbaQUnhAHfU86MKCDc5cZHIxDMMwDMO0BQIZeRV62yXCN163zrUEwyImyYAQgE0BEfDemoVusW8dC8XS0lJKSUmhkpISafSjOwDXrnYOGKv/Jn5PB3K2yAMJBHmF06Vj7pVGjr3h6eIjDtjJ6oxoR/oqmT5kGpqpqCpX5wDAPomTkbWAtChHRy0DoJnyy5EBwOUyxlBSlSezOzSGR02TuhIWJ+gCsWO10YnDPU5sCeqkdVCyAF0PjeSig1ZzscLxojlve+sFlGEYhmEYY2mmzJJj6pgo0i/BooFLCGwbBoMUW6p36tBZxAGA6NBnn31G//3vf+V24IASxVq/fj2tWLGCF49Ggu9p5ZEfadXRn9VbiAI8Q+jaiU9IJ4A9gpZtwyIny4MW1DfWtvj83aG+sZ4KK3PEwa/sfwEeoS2MrZ4G6d/ertr7aZbvFe+Z6ZjUokQpNANQRjEp/gw5tjihFxP5jFYnxxF5l+IEaAc4LdARQ6O4Kld8rvbLBhiGYRiGYawNaBmVq2sYRP4jfBPIkqWZCKr1CxmpzohSig5RmXhPvRGLfOsZGRky6v/hhx/Saaedposcof4/MzOTuwC0AdKYt6X9S19sfon+t+pe8fNF+vfwIl3EGmqWZw6+2qrS1s1Bn6ChFOgZps4UMcDSmu4fsFBUN8wm6BM8VB1ZBzgpxgbqVeDxmWvFPsF0zM6MVTrHYrR/Xwr2ipRji9NYTVRfoE6Ow9lX/Nf+KRie8Ug/pMgpmSBNTY2UU54mxwzDMAzDMLYCyhi1tZlsd+1u2aAb1lQxAf11QUXYU2ij3huxiAMAaf6DBg0iDw8PXcoocHZ25uh/G0Ah87e9n9B3O96i3ZlrKbXokNxJa+orZbIMPGenDbqcxsScLHdoe8bdxYtOMhADLBZGu1IL3b19B60F8VwakX6WUSLtDPEG7VHgNTVsncK0DjIltLaJODaGhE/ouc4OJSuIatoQriwzrgetYY0ctCBMLYTJMAzDMAxjblKLE9URtJm8ydtV3+nLUoR6R0uRcY19OZupqRe2A7SIAyAkJIQ2b94sMwFqa2upsrJSRv4XLVokHQNOTkp0i9GzN2sDbU5Z3kKgDsDUh9k7JnomndTvQl2ffHtnQvzp5Kv2xW8QhjucIY1N3Ttg0VKwtEqJzsJQTAgcIsfWRIx/f3VEVF5TIgUgmfbZlbFa19kBKfToMWtJkRkd6ECQ+a74qe6nHuJv6WSgdluxU1j0Lfv6t0YoukHotCCaKLdMnwEQEBAgFfhZS4VhGIZhGOulmY4V7lXHigPAyw2ZkJYF7QAN9b7yyzOpqDJXnfUeLLIqDgsLo/PPP58++OADWr16NX3++ef0/PPP09ixY2nmzJnqoxhDdmasadUjBeMfxgxqWFAC0FtACvS0PudJQx3sy9pEeeV6JdGukFV6THyfShYBvIHeFk5FMoZg70iduCP2B7xnpm3qGmtpT9YGdUZSQV/ppd8DFC8nqtyjjJHCH3qZuPLMUOagPl9sOeqkbaDzAT0IDbSt0XroQlwVWVRQ4mcYhmEYhrFGKmvLqLRa33ffzyNICh1bGtgRIyKnqjMlGGjYmaC3YLGw2Pjx4+mJJ56gd999V26vvvoqzZkzh1xcekcEu7OUtqN039TcpOtv3psYFDZWl7YDA2h98hI57iopRfqe6j7uAeTq1AMq8R2ADI9AA4FHlIIwbYO2joZ9XROChpKPm+VTzGTUP+sDffTf0UtY8qeL7SxlDhqKxY5sXEeLhCB9dkpZjXWUgqCECxsyEOrrWZySYRiGYZjWKazKkdpbGojCW1IA0BCIi2sZ1LAnMkqSpG3Vm7DIN3/kyBF68cUXZbQqKChIbv7+/uTo2DN/eFsAacttAUPVMCLYWwj1iaFwg7Sd3ZnrZL13V0kvPqKOiPw9gnWiINaEs5M4Zjz1DoD0Erxn1s1oi/Tiw1RZVybHuLBMiBNGt5o1YlGqxd+pYpc6EaATgO9ksaMZZDw1FBHVGifoFxNwnBhkvXU5AFDaxTAMwzAM0xpou91g0MkqNmCgOrI8Xq6+1CdY3w7wcN5OXelob8EiFrifnx9VVVXRsWOcvmwsUxPOIR83/1ZNl1CfKIo3iAj2FmCgj4udpROSrK6voEO528So8wYxBABzylPVmbDPxHdtjSUV8FAGeIaqM5QtJMs0d+ZEUCKRmLtdVzoT7hNDcQZdFCxKyUqiuix1Ioh9XCkD8OxP5Bqh3AZvM3QAtCyBdjAUg6ysK6WKOqXFIcMwDMMwjLUjW1kbZABEB/RQeabKiMgp6kjJrq2uK1dnvQOLOADKysqoqKiIXnjhBbryyitbbPPnz5cRJKYlYb6xNK3vebL2XQPGYFzgILp0zH3Se9UbGR97qozWAwgkQiyxtkGph+4M2WXJOk8kIsVhvnHyp7UBvYcQ7yhycnSWc3zmrJJkOWZaAoHExLwd6oxoZNRJ5OTQAyVGzWK/yvlUMfCBzzgiv2nKmMTx7DNWHQvKNon/Ok47Q8aPJoKJmn/0rmUYhmEYhrF2sHYtrMzWdX7zdvOjAIP23j0BMis1DQJE/3dlrpXj3oJFLJ7w8HD6z3/+Qw8++OAJ2+zZs7kUoBVg+MPg10TqwJyRd9ItU16w+77/7QFDeEa/i9QZUVLBXsop00fyjSWvPEP33cLIDhVGtrUS6BWmq1UCmaVJ6ogxZHfGGl2XBGSL9A8ZqcsWsShFfxGVq+n/cOCFXyd2MlVfAk4m79HKGJRvEfZ/xxkdKAUJNCgFSTXQr2AYhmF6FrSeXXbwG7khE41bXDOMHhjYcABoIJjZ0/h7hLTIsN2ZsVod9Q4sYnn7+PjQyJEjafTo0Sds8fEQgeiBRbqVU9dQQ8fEBUUTpYAS+MT401v0ruytoK+7n5oFgJPKiiOLOn2xhRGtpYrDARBsxQ6AYK+IFg6ANIM+qowCWkJuSlmmzpQTe5D43iwOov8Zb4qBGtV3CSHyRfRfO9WKc533SMUxABpKiSr3K+N2UEpB9N7y9OKjvMBkGIbpYWrqq+iPfZ/TB+sepWWHvpXbJxufpq+2vKzTo2GY3g7W6kUGAs3Rfv2kGn9PgtJfdNrSQGAQQtK9BYuF3pHm//3338sWgNi+++47Ki/vXfUWnaGqvoJSivVpvuNiTrHKFPWeIEAYdwkGNdEHc7ZRdlmKOusYpCIVVOhTkSCqGOodLcfWCAw/d7UVICioyOp1YiUdkVl6lAoMvMvR/n11KfMWpXy7MOj1fW7JbyqR13F6Ha5RwqI36ExQ8q86aBtnJxeZpaI5S+FJL68tls5VnFtrajpfBsMwDMN0HQQR1iYtptVHf5HriubmJrnBIb0naz2tOPyDvJ1hejs19ZUtOjQZ6hr1FLCpEFBEEBDUN9ZSai8KsFnEoqyoqKCXXnqJVqxYQZs3b5bbypUr6bHHHqPMzN7jbekMB3O2UGVtqRw7O7rSsIjJcswo6dCjomfoouINjXW0M2NVi3KJ9kALtYpavYhamE+MrsbeGsHnjPCNVWcQgSuXfUsZPUfz97ZojTcq6iTLO8yQrVP8t7iKaH1uhbEecav4cZwOgVs0kZO/OhGUbRb/tb/vwlOOjAZDTQN0PPD09KSmpiZuw8cwDGNhkKm5P2eTMPJPPP8iexOditBijGF6OxCw1pxhqLv39wyR455GcQAo638E1lILD1KjEcLM9oBFVsiakf/222/TRx99JLd3332Xhg8fTsuWLZMLWEYPPMhb0oQhoRLmG0MBXj0rlmFt4KAN9VGi9jD8E3N36BwmHQFPJKKnGugVb+30CR6hjpTuB5xaqAcLrOTC/bqSDh/3ABoQalBnbymaKonyF4mBasz7TiDyn6WMDXEJJXLV153JjAGUAnRAsHcEuTjpHQDoW9uTuLi4yK2hoYHq6vTKvgzDML2BBmHQIK25LfctIp7IBmCY3k6qQUazt7s/uaniez2Nr3sgxQfp9QhQHmwYTLJnLOIAcHJyooSEBHJ1dVVvEetfMYYDAAtIpiWZpccoq0TfMjHSN6HXqv63hYuTK03rc646U74z1O8YQ21jdYsIui20VIwz6JdaVV9utLOjN4AaTENdhLHRJ5Orsyq6Z0mK/zWo5xen1qi7SIr+HY+jOA+iM4BGY6X4EB0LWR6vBdHTYpDOzs7y3M4ZCExvAg4vhgGOjk5ibebTZgKXh4u3rmyLYXozKYV64WLU3ru7eKizngcZoxrIVKiq7R0BNos4AKKjo6mqqop++eUX2rlzp9w2btwodQACAgJo9+7d8rbiYn1UtjeD3vbwLAPUpgyJ0NeoMHqGR06hIC9FGR3R338P/yCzJzqiqDJPpxaP1P8I33g5tmZQ045SEID2hUVVuTLzgSEplllWo6Tdw0AeFT1dji1KUw1RxjwMlLl7jLjKTRSDNhZ/fjPFf+p9jRVENXqHX1v4uAdKb7VGSVW+bj9mGMb8REZGUklJCWctMhJXJzeKDxxCjo4nnudRtjUgdJR8DMP0ZlBbn2Og04V1DDo1WQt9g4fr2gEi+n9Q2GC9AYtYlSgByMjIoJ9//plef/11uaEEoKCggL799ls5nzdvHh06xL2t9er/StqYu7MXDQo16BvO6PBw9aHB4ePVGcnWOxklR9VZ22SUHFFHRIGeYeRhILBnrTgJwzbUR9+pAJ+TVeAV1h37XR0RhfvGUmBPqP+XriOqUFv/Ad8p4uBtx7Hkb+CkaKomqkIGQ8dGRZ/gYeqIM0EYhmF6EjicZ/S7kDxbydBEluLIqOniJzsAmN5Nblk61TcqZYJwjAV7RRJanVsLKBsNM9DZ2pK6XB3ZNxZxAPTp04eee+45+vrrr+mbb75pdfvqq69o0qRJ6m/0XhDJNFS0Hx0zo4UCvF0A50ZdrrBgDhFVC4NdJ5rWOZzECWR4xBSdJxHCHTAGtdaJbYFyAQ1kEFizAKAGBO0ifBPUGdKUjhmV7WDv5FdkSDE8jUi/vkpKpiVpbiAq+ElJ5Zc4EIXfKH60s19BB8BLM+abxbFwUNj/HafRI9qkAS0IFoNkGIbpORCsac0ZD4PnSP5u7tjD9HpyK9L063IHB7FO66OMrQSU6oT7xKkzYSOUJFFy4QG719qyiAMANVCOjo4dblwrpfR4L60plGMYphPjTpdjuwHGUtYHRHvPIto9Q2yziPadqxhQXTBoIeAXaZDCj+yJkmp9q5HWSCvS14uHeEW1qKu2VnBsGJYqoE6JSwDE7pO5TrfAgkdZUXS1sGe5Pp+o+B8xUP8eftOI/MW+3RG+Bp09KneJX69VJ23TJ1gvWIn0/4o6zgBgGIbpKdKLj7QQDfN2U1q84vq8I30lZZca36KYYeyRbHQAULOakQGATE1rAiXWyK7UbAEcu59tepY+Xv8UbU5dpsvItje4sNyqaKbt4oKheZOj/PpQsHekHNsFOIgy/ies9AeIKnYS1QlDvTadqGwD0eE7FCOokyDNbtaAi3XOI9TGpxe3XQZQXlOs6wCA3wnyjrCNDADxD+9VM25h/OWWpclxb6WusZaSZLmM4jhydXajgT2h/l+8QvxBVEE+/H2ixf7dXvRfw2+qOhBUHjTIIGgbbzd/8vcIlmOcJyrqSuTFimuSGYZhLAsMg6yyZJ0TGtmIV4x9QPxURGhxnf55z/u69mcM09vAMVIIzSp1nYb1dpiPdTkAsJZCNqVhUK2ytkwGZBfv+Vh2GbNH2AFgRaCdDFLGAAy+vsEjrEooo9vA2M/+UJwRWmkZVp9HlPKsGHQ+qj0wbCxF+inp8TAG1x/7o02PXWrRId1BDlE9fw/r6EVqDH7HCacYKt/3RsqqC1uUywyPmGz5chnU70vxP3W/9RxC5GtkKRMe66S+32axgCxZo4zbAZ7qFqKVHnXUUF8vRVYtDRxo2HDxZAcEwzC9jbqGWrmm0OgfMpISgoZRn6Dh6i1KhsDOjNVi1Pm1DcPYOujSVFpdoM4UQWtrC7pV1ZfRrszVrTrq4MRbeeRHuyzlYQeAFbE7Y43YyRTjGJHthKAhlk9nNid1OUrUvy3QRq0LOIvvalzMqeqMKKlgD6UV6evCDZGt09TrML7jAE+DfuxWDqK/WmQBYGHRm4EOApwAAA6zSQlny7FFKV4prh5a6z8HIv+TxY6lROg7xCVAbAb7X8kKddA2SvqcvlYNF9aeWla6ubnJDS0Aq6t7R99chmEYjer68hYp/iMip5K7iyedMvASGWAAMCqQRlxVVyHnDNObQHlMeW2JOiPqE6QvY7QWYOQXVgr7pA1Sig7qMhjsCYs4AMrKymjt2rW0cuVKuWFcWcntqwxBm4x9OZtlNA0gkhkbMECO7QdhILXXzrCLzg6ZLREyXFd7hyyAVUd/aiULoJkySpPE/8p37CIu0AFqOrUtoGQAKK1KQEbp0TYzHXoDW9L+1v0tI/ziKdzSaWVw1uV9LX6qnmFHd6KQi43fj53Fvudq0LEAnQSgkdEOEINE+pxW8qJcWHvGBaC9B6CdtxiGYXoLiXk7qa6xRo7RTShGXbOhrdjYGLR6VUgpPEAHcraoM4bpPUgHQI2+xXtswEB1ZD3AhnCAOdzGMkbeZ4eY/VOh/d/TTz9NH330EX3yySdywxi3HTx4UH0Ug9r1wspsdUbUP3QU+dmQcWoUrmHtR0cDTlEHnSfSN6FFajQUPHPL09WZQm1DDRVX5qoztP7wJ2+3AHVm/bg6e1CoT7Q6Q41SKVUYeFZ7E+iWcVgsvjR6pFymNk28kY1ioF41kPpvbPo/cPYlckc0XzWkazOUrQP8PUPI1UmfCcIwDMNYHiW1XyHQK1wXhACnDrpcV2LY0NRAv+39RKZDM0xvIr8iUyeSCZG9aP9+cmxNuDt7UqBnKBnENFoQHzTYvrKxVczqAMjKyqJXXnmFRo0aRZ999pns+Y/t//7v/2js2LH05ptvUn5+vvro3g1U3TUvGSJrEwxS2u0G91iiiJvFXqePYutwEsZQzCNi0MYR2AGoKTpZigEquzQM4yPCQDSMTELko6ZBfwGGt94wimkLGJ48IYJXWt21Foq2zh4D9X/0We4bPMzydWWla4hqUpUxRP9iHlR+Go3Y93zGiR/qabi5jqhynzJuB9/jtCAYhmEYy4I1RouOQt6R5OGib0EbIIz/0dEnSd0WgGyt5YcWyAxFhuktoKWeRqBXmAxkWRuebr40OeHsEzSkYB2gReDJ/eeI9SU7ADpFUlISDRw4kK6++mpZK6rh4uJCc+fOlfetW7eO00cFMGi0CwNSmeOD9P2+7Qexu0XdozgBjsdJnBRcgtRJ1xgQMkpXNoHvckfGallaoVFRWyprfTSsMRWpI+IDB4n/FacFMhpKqnufAw2G/56s9brzhoeLp+WPF4j2pb+hTgQw5H0NVP2NxWe8+E+9sOA5K/co43ZgBwDDMEzPYtjjX5YhBo9oYSTAIT297/nk5eqr3kK0K3MtFbVTa8ww9oahWHWgRxi5OFlf220cv2NjZ9F1E5+QdoHmtMMKM8wnWpb0aOtue8JsDgAszktLS2nChAnk5HSi58TV1ZUmTZpEmZmZHSpI19XV0YIFC+jJJ5+kRx55hN555x2d6jX0BR566CF5O+5/6qmnaMOGDTblVEAkNzFP32ZicNh4crbCg8QkoE66uhX1+rpcovLt6qRr4II7rc+5uiyA1KJESirYK8cALdNqDTIAbNEBEOM/QJyclBMRnBsoHTFsXdIbKKrMpfyKLHVG1E8svPzcu+c86jRFfxFVqfsx9rfgC4mc9dEfo/EZqxwTAHoOeM7WumQYgAWlr7u+dAXOrobG9n+HYZjugQwylB3BifzR+ifoj32fU05ZKgcweiH4m6Ouv1HVbMGaAx0Ajgciw2cNuUa3JimuyqMNyUt4n2F6BRDOSy/Ri1Wjrbkmjmkc4jjBmij5caJd04j2nUuU8ZYqJm7aYwjlCQNCx9BdM95QDX6F0poiuw20mc0BoNFeijXuM+ZE2NDQQGPGjKEXXniBnnnmGaqtraXVq1fL39W2u+++m1588UX5mClTprT7utbGjvSVusg0VN5R/2+P9SaShlJxRG1QJ8eR87n4r3sHNSLBemX/Zlpx5Ed5EgJ55RnU2KSI5nm6eFOQV7gc2xIert7yJKqB+qom9TP1FnLKU6m8Vi8qMynhLHVkIZpqiDLnY6DMnYPESu80MejC6RTlML4T1YmgJlk8bccCqXGBg+VPB0cHqTJdU68IUTEMY3qgOfLttjdo1ZGfpfAqVKH/PfwDfbDuMdqV2XH7Tsa+qGmopMzSY7r1K9L/Q731+jyGjIk5meIMgg0bU5b2+ha+TO+goDJL1/0CUXWUAHSqVLP4b2H0n0eU9l9hN6wnKvyDKOkBooOXKEFDMwBHwMn956oznPsLZVcxewy0mdUBgJPjhx9+SDfddFOr26effqo+sn08PT1p8ODB0qjXxj3R99ocIHq3NU3s5CoQpYPKt91SvFx8aLUdDuqlj2+DVpOmTrpGoGcYJUjjSHEApRcfFos1pU+vYc/4cL/4zp2IrIgov77qCE6NdF0UorewL2uDrl8r0rPiAlAWYUGqxP5UuVudCHwniAP3xOiP0RiWDtQcI2rsuF2U9pk9fFykg7SislzOLY3mxNUWwgxjj2xJXU4Hc7eesAgsrymSjgBDlWvG/kE2SIFBFtro6BniXNj6chrlWif1u0Bq1QAIAS498JW4hqndYxjGTpFOMvWc6SQM6yAvg65HHVGfR3TsEXHAHN/uWjxfyRqxuJ+nzk3PwLAxFOIdJccIGu7OWmeXgTaHxMTE5tjYWHJ3N62qNBaEhw8fpr179SnYrRETEyPLBIyN2CP6jxKAiRMn0vTp02UJwHPPPUcjR44kHx8f8vb2phkzZrTQHDCGwkKln7ilKajKoG92v0wVdaVyPjh4As0ZercY2U4Gg/E0k2/2A+RS+LUcNzn5U5XfdeRV/CE5NCsRzNrIZ6gi8C457irHivbRd/tek5Ea7FdTYs+lmfEX01e7X6D0ksPyMWMiZtGZ/a+zyUyLDWm/04rk7+TY1z2Ibh33Crk5tSKsaIfUN9XSe5vvFcdLmZxPjDqbTul7ua5myxJ4FX9E7plPiREyABypJHYRNfrOkPd1BeeKDeSXcr4YiQubgzOV911Cde5jlTvbAAJU/9v0HypILaNFT22lt955gy45/0r1XstQU1NDF154Ie3atYs+/vhjOvfcc9V7GMa++HL3c/LakbKzgJa9s5euf386uXooDmRXYdhdN/o5CvWKkXPG/jlWvIcW7n1NrnOxhrhu1DMU6at3zB9PdX0FfbfndcqsOCrnEBubK9Z58X7D5Jxh7JGVKd/ThtTfxcqmWSrtXznicYrwSVDvbR+Xmt3kkzKXHBracK66RlLhAARizGMrrUz6gdZnLJZjdF26dcKr5OdqPZ3Z/P39Wy2vN4aioiIqKCgwnwPAHOBk+/fff9M///wjSwG8vLykfgC0BhobFe/MokWLyNfXly699FJydjY+wnvkyPFeJstwqHgTrcr8Thqr4KzYmynBb4Qc2xuOTWUUXXgtudXvl/N6576UEfR/FJs/h5yalBqbatexlClua3bo+v6IrIrFx96m7Kpjch7kHkXnJtxJ3yQ+Sw1qffX0yLk0LPAkox1P1kR6+UH6I/UDNerqQFcOeIr83JR2Q/ZOYvFm+jfjGzl2EsbyGbE3ULyvvl7L7IjjNC5/Nrk2KMq2NW5jKSOwe/urc0MGxRZcLI4BxQmZ7/MIlfjcKMdtgb/9gsPP0bEjKbToqS308HN305Xn3mxRhxYcANdeey3t27dPdnQ544wz1HsYxr74OvEZKq8topRdJzoAwNy+D1Gopx1n7jEtWJWxkA4UK6WMge4RdH7C3eTh7C3nbZFblUI/J70pjSGQ4DuCTou5TqYcM4y9gf38z5QPKbX8gJx7OvvSFQOeFMa0cQLGHnVbKarwJnJoVloInogDHYlEdq951vBZlUfF+/+I6lDyKRgbejpNDLOeIEd8fLwU1O8KFnEAoA0gnjcwMFC9pSV4A8XFxdSvXz+jDLGDBw/STz/9RDfccANFRurroA2BqCBKCx588EHpILBmkMb83Y63aFvav3IOde+nzviCnJ06I5JhQ1QKw3/PaUR12co87mmxFz8n/rBXEOUtVG5ziyIavpzIq3uq7rsz19JXW/4rnQGIDp828HJadmiBvA8X3OsnPUVDwifIua2RWZpE7699VKYhgivHPUjjYu2wbeRxNArj++P1T9DhvF1yjnKPO6a/alkth6I/ifaeo4xRwtL/A6IIGOvduAjVC8N/n3jOss3KPPBMcQwsVcbt8Pmm52nlxmXSAXDPi9fTC3e9K6ORlqK6uppOPfVU2rZtm2zvOmfOHPUehrEvcKztzdrQagYAer/fddI8CvVpvQacsS+wbntp+Q1S0A+MjTmZLh1zH7kYsW5buH0ebUn9R4yUzIGrJzxKo6KmK3cyjB2B2v/31z2iawMI0e37Tn5bjo2i6oBYyMNe0JfatACdl8ZsEQPzOAAq68rEOvsR2aIdBHtF0P2z5pPHca0CbRHNAWC2vFlEqHbs2EFHjyopT2Dx4sV04IDiDQKJiYn0119/ddgFAOCxX331FV100UUUEdF2HYkSFRW7hA1Eduub6igxT698PzJqmqyTsVtqxImg3kC4I0j1pkWh5EGlLkcc+MgQUP6OXaVP0DCdlgKcACuP/CjHwN3FUyza/NWZ7eHp4tOitVByof6YsmfyytLEyViv4xDhG28g+GgBkD2S8pw6EbhGEvlh8dbNc42Tt9gp+6gTQckqsft3XB8a499fHRHllqeJ82jv0oJgGEsxMe4MKdDb2pEOgbcAz96RgcUo3YVKq5VsLRjxMQEDjDL+AdoC+rj5yTGyPv/c/4U0NBjG3qiuL2/Rdjuhs62asSbyP0kM2lhf+U4T/5nPzsMae1AYSjGV1yivLZGdP+wJyxXOClBnX1nZscL18SBL4JNPPqGhQ4eSo6Oj1BZITk6Waf9I3f/hhx/o0KFDMkMAkSikonp4WH+f7APZW6i8pkSOEZUeHmlb3Qs6TfE/wrBRnT2eg8SmKJnLVmieqkouSiEKf1N+dgMvcZEdEDpK932i1aIGapF8bNgBAA+kp6u+5RwUqY8Xp7JH0koOU019hToj2bfVkrX/VLa+ZQtLeKA99EZ4l3F0U55HS99HylnFTmXcDjEB/XX7d3FVPlXW8kKSYcxBkFeYvG60dpZ1E7fbqqAs03kQtGlWO8Ag4wrnYWOB03pIxARhUijn7cLKHNqcupy0TkUMYy/AsVWtZqkCtLDuFGiP3PctYehPUm84jpxPxIvsUyfmYWLcmboSndqGajqSv1tXrm0PWNQB0FVcXV3pmmuuoSFDhkj1fzgRkH6KaH9CQoJ0DOB23DZ37lwpEGgLhjT6wWogkhnspahO2i3ona7hN0PsfarXHIZPsL7tBhX8RtSW8IeRwDAcEzNLinccj5IBoHjhbREsOFEuou3h6IufU5qqzuwTpF0eK9hHDWqUGxkcFi3hQKeFQnG8Nhio7UffK/ZdE51C0UXAwSCKVLZRHbSNj3sAebjo606PFSraGgzDmJbt6auozKD1qKboDtKKD+siwox9U99YS0kFe3WZplhLGHbl6Qg4is4cdDV5uCppxDAmtqQsk6KuDGNP4JxY06Dv1tYnuAtlva7h+uAgkEESdeXbWKm0BGww37GDsq5BYWPUGdH+7I3SEWAvmNUBgNT+9957TwpFYVuxYgW9++67uvlHH32kPrJ9UMs/YsQIGjNmjG6DMwAif9jgANBu79Onj00Y/zllqZRVqojUgQjfOPLzaF0rwS6o2E1UrZaD4CD2myZ+auUOYjfEXFOybywjKvhVGXcD1Ox4uelT5TXQrkdrI2eLpBYdpIySo7poFE6yn218lo7mG7SmszNw0j2av0edKeUyrTl3zAYuMoW/i4EaqUHqv+8UZWwKvIbpHWKgHKVB7Wd1wPjX79/NlFLcO0pBGMaSFFZm0+qjP+uMPkSEzht2o26dUSDuR7tZxv4pqymikmpFsBgMDBsr2/x1Bn/PEDp7yHVyHQJyy9Nppdi/OjrfM4wtkV2WrDtnokTK06Bs1WgQeCnWt0mnkIvFumuyOhGUrlICM2Y8dibGn6HLNM2ryKLkAvsJtJjVATB8+HC66qqr6Morr5QboviGc4zRsg9p/b0NpJIYpqUPi5gi68nslgKDC5xzoFICYIjXcCIXA22H3K/EwxXF/q7Q0FRPfycuFBfrAvUWPRD1WH/sD6kNYGsgZXDB9jd0AkQahVU59OWWl3SCJfbGMXHSLapS9COwAB8ZOc2yjr6iZQYOLGeiqHsUR5apQL2bq8H+j9dqbL+3P7QgggKCqKmpmerrmsSFybIOADhf0YYGpVhoz8ow9kZdQw39sucjqm/UX4vgeBwcNp5CdBl7zfTv4UXifzbg7J2SqnzpBNAYETlVHXWO4eL3UA6gseHYEqktwDD2QoYq/gfCxb7u1JX1UtkmRRcMIGDodxLRoC/Fekk9dqQu0xNivaR/LVMT6deHAj01oelmWiWdwfZRsmM2yxuLc6Tnn3baaXT66ae3uSGybwsRe1OCxcSxwn26KLSrsxsNizTwatkbEDST0VMVl2AiDwPRM+AWSeQzSp0IYABVdb01IxTyD+Vup+amE+t18L1vTfvHJrMAdmWupsKK1lVRK2rLaHu60lHCnsDCelOqXhVflst4t94FxCyg5ivtZTFQT/oefYl8TVx+AKeCFBRUqc8Tm36h2RruLh4U4B0i3p+D2M+bqbSm0KKppGhBgw0OgPr6jkULGcbWQFlNUoE+8wjXaqxXPFy9aVDYOPVWovSSw3SsYK86Y+yV5KKDOmcQygg7LWym4uPuTxPiTtMZRchwW5P0q01nJjKMIdllesHmUO8ocnDsggOgSKz7NGMbGcLIlMT6K+YhxSEAalLFifpBsTwzTxDCzz2Iovz19kpqcaIUXbYHel/o3Qqoqi+njGK9cTsycrpdtJZoExjzWus/APE0ZAG0wIEo7BrlJ4DxU44WH12LqiC7Ap76tn47vyLTJr146cX61P/WQKTcMEJhDxRV5sj6f41w3zipgWAxoF1Roy/XkYa6YbTeVPifrA4EdbniGOiorthB1qhpDtTGpnq5XzMM031gjK079jvV1Ct1rFB6P6nP+XKMbL1hEZNkDThAquuG5KV2JRDFnMiBHKxJFBICh5CLYdlWJ4AI4PjYU4Vh0U+9hSgxd4cs7WMYWweBCGhTAezrEb4J5NRZvaSmaqLSNWKgZQ4HEHkjSCjWOyGXEPlOVG4HEBgv+EUMTL+mh27HyKjpOqHXhsY62pu9Sbwr28/4YgdAD5AhjDikbAPUlkyKP1OO7Rb082woVSeCQLWP+vEEnCFWWWo7JaT/l6xWUny6gLM4WN3hVGnjGPVy9bPJzJOO2k2hFvW9tY/QfnGCshcS83a0KJeB+J/FVLeRvZL/g4F3WewzoVeKH2Z4famLoT4vBG6qDopB+xeZMJ8YeYEFMFjy28gOYRimc6BM72DOVnUG3ZHplBA8VJ0RxQcNpiBdaijJFlEo0WLsE7QBSys+pM6I+oaMENehrrdtRief84ffrCv9hGr6v4fFtcYODAumd5NVckznDHVxdiM/jyAx6uR6uzZbbAYBjYBThTWudr9CFnH/98VTqg44rJfSXiCq7554eFtgzakJh6N0GHpbtapj2JZhB0APsC39X504Rqh3NIV427H6P04C5TsUbx5wEkZ50NnK+HjQDi30UnUiKPm7peOgE0AgLdqvb6tGPm5D9MbRHEacmRkeMZnc2xEdahTfd155On255WX6add7UmDIluuVoOWAhbiWGuns6GpZ9X9cgErXioG6KIPX2X+mMjY1zv6KFoBEvJ4RGTDwrOszABqpAJktvIBkmG5RUVsqzp/zdYtYLP5m9LuwhU4POgHM7D9HnYnLVXWBFGjl488+OZizRZ5jATI/Ig3OvV0lOqCfXItoxtHerA20I32VHDOMrZJUqM/YhEimj1uAOusENcktM4eDzlMHKtANi3tKHzSpPECU/HiXg4btgc8wMe4MdYZA25FW9cVsDXYAWBj06z6Ys02dif03aHCLnu52ByL5ZRvUicD/FLHXqWr/rRF8geIIALVZ4gtbpow7CQ7YMwZfSSE+JzpXQr1jxMLtInLqSk1SD5MQNIzOHHy1TEc1BAtTw9ZUqFNE+upH65+gFYcXSUPaFqkUC3HDcplhkZMsm/6P1LJatcUiFv9xzyhjcwBvtvcIdSIoXS2On/aNCdSSahkAMDxQAoAUNYZhugYcpptTl1FxtV5odWDoGJ1oW0ODvk4bWQFhPrFyLFu6pf5DTa3ozjC2z450cT5WgQBrsAkCNxCUnJxwlliv6DvarD76q7julakzhrE9DDNl3J091QyAToJWyE01yhjtAJEheTyRt4o102h1Isj9mqhwsToxLWNiTpafBVTXV9DODP35wFaxmAMAffqPHTtGSUlJLbbc3FxdNLw3cCBns+wlC5DGHB842HLpzD1Bg7iQlesdHhR4tjB02tntPPqLM0aCOhHggO5iXQ/UO++d8ZaM0uB7hmDPyWJ894x5FOoToz7KtkDE4aR+F9CV4x6iEZFTKDZggIyIXzfxCXru7AViMXF2i97w6BawZP8X9P7aR2Qdva2JDGWVpsg2WwDlMqibtBhI+894S1gE6v6HC43PeGVsDiBq46lPMaaKPUSNHWXAtIxAoUWVoWI5wzCdo7y2mLYJQ94w2nvO0OvldToiIoJKSkpki2Pg4uQiFoYzdE64I/m7xOKX1dztDUT78irS1RnJrE3/rhg1rTAgdDQNNxCBzixNosS87ZxJwtgk0EwpqNCXQiHA6dWVFoCGwT+0XG4tcIiSYQRlkFkMkGmMNVtdyy5ZpgBigHGBA9UZ0cbkP1uUptoiFnEAVFRU0GeffUZPPfXUCdsPP/ygu5jaO1iY78/ZrEsrRDrzoNCxcmy3FP0pjJgKZYwUZx983nbS5uDpg9Kn9pjyrURVXRfG8VDr7O6Z+ZYw/N+k88TY1jMu0D8YkafrJz1N9538Dt085XmxgJgiDf85I++gmyY/S4PDxunSE7GQSC48QJ9teo5+3PWuMKhtp058c+pf6khZdMX491dnFgD7brW6mEf0P+hcZR82F3CMoT2moz4aRKXr1YFxFFXl2fxFiWF6kjVHF8vSKYBz7ZmDr5KdR1rHQXYDMLymrDryk02XXTEngrI6RP00hkVMlvuGKUD2HhxMvu5KmjSc9MsPLaTqOv3rMYytUFpTINYgauRegCBVp48VlF7qAodiHRswSxwobehtBJ1FFH2fOhGUbyZKf1WdmA43Fw/prMPxCqAJsj97oxzbKhZxAKSkpFBOTg69//779Pnnn7fYbrvtNtlLujcAdfa88gx1RtQ/ZAT5dyDqZts0E+UvUscC10hlaw9EQVEGoB5kUtyjxP5a25kLRKn6BA+j6yY+SbPFosJHLCq06BRaI25OXU7vrXmE9mSul62HrBm83wMGIlww/tF+yyJA/C/7I/FTTed1Eq8beKZ+vzQX0ADAa2lI/YG28fb2li0AG+sVg6OsptiiXSACA5VyjNLS0l6VycXYJzllqbT22G+66GuUXx8aE23QnaMVoMNh2JYUreI0BwJj+2BfQEsz7XqJTLShEQYK5CbAzyOYZvS7SOe0R5ux1Ud/4XMqY3MgC7GuQe8AiDbodGE0aP+npf87+6iZkW2Zq+L2yDv0pQBwvma+rXRvMiFYRw8OGy/LizWg12HLJV8WcQA4Oyupcz4+PuTu7t5iQx/p3kJ2aTKVVOlTU6YktKGGby+glZlh+r+HOBG4GuHwCDhL7DSqaAgMMRhBmoggYxSuzu40a8AldOf0V2WXCWfVe4oFBU7QX239Ly3Y9holF+632kXGnqz1upIFODb6hYzUfQ6zU3WYZAq+BlLQ0L7S3HjAAWDQErRsk94J0QpeXl7i7ycOjwYt4tgshcgshaurq1y01tfX82KVsWlQmvd34kKqb1AyaBDpGRd7Cnm7tZ/1Az2WyfFn6RytqN9GKQAfD/YBFvjo8KD9PaP8+3atprkdsO+MjJpGgZ5h6i3IfltGOeWq/gzD2Ail1YUtshDjAgepI2MRaxnDwKFLqFIa3B7IHI55SJy01exJrJlSnxcn9XxlbiLQgjo2cIA6Q4lqMhVVKe0ObRGLOADi4uKourqadu/eTbW1tS02Q0Ede2c/VGTVxXywV0QXDgwbA6k4iOBryDZnRhhwLoFKFoAGnsdM7T3sHQhUXTTqdrp92n9lxwktwgDDel/WJvp4w1P018GvqabBulqaoEwGehlauYyrkxv1CzEQyDM3pauI6rQ6NvGdxTwsflrgdOkiFpaGGhhQwYUjrROkcg0yw3QatNBEL3Yt+h/oGaoY9uo5sz3Gxs7SiZPinLUve2OLNFjGdoGAblKBXtV8SNgEcUUw/bUg0Cu8hSOprLqIdqav1l0DGcbaQelTgTiPavssouVBwtbpFGj/V6UXEZRZkW4dPYc4ZkIuFnbDRcoYoItS/o9iYDpHLEoZTup7IUZyDqFYOAFsFYs4ABwdHWn48OH0xhtv0PXXX99i++CDD6ix0f5PcEgf25etV8OHqrBhKon90SSMqI3i2DNYBAWepQ6MIPQycYypzoKaFKKK7cqY6TTQmkBZwH9mvEEn958r0w0BFroQbPn70EL6aN3jsgWRtSxaIbqUU5amztD9YGjnLyRdBalnWe+LgXrh8EP031KtB8WFBZ0yNNAGs65zmg1J+XvVEcMwxoCF67KD38he7AAOxwtG3CozqYwBmUnT+p4rjl5lYQiDMbtUXLcYmwctvyAMCZDt0TdkuFFOoc6CfWd63/NlhgHA9Xlj8pIWZaMMY80gwIlORBqo/9dq5o2mco9Y9xgE/IJmi/+MMFXRDrDPa4qOEoATIvkx5flMCAJRYT7RcoysoK3p/1CTjWq+WMQBkJ2dTb///jvdfffd9Oqrr7bYrrjiil6hAbAve5OutYuzuIj0ERcRu1b/b6wSB54wRLQDw3Og2IYoY2PwHKyUDAA8R/aHypjpMj5u/lIX4NapL0oHlObFxEIjpegQfbPtNfpqyytUKozvngZChYapVWiVZDFQO1apptHjohJ6FZGTBZ11AQadDhpKiGo7XgDCyaMZH/j72UOPWoaxFPuzN9P+nE3qjGhw+Hgp+NQZhoRPJC83Re0aGVb/Hv5ejhnbZmeGvi+/t1sABXi0JQjZfeBwguiktjasqCujJfv/j7MAGJsAhnBehX69EunXV7cuMY5mxWDXhMOBjOobiVskUcyDwrJVHbcIoBy5S/lpIuDsHRYxSZ0RHcrZRkWV+q4HtoRFHABoATh27FgaP348xcTEtNiCgkxbS2WN4OS9PW2FNLSAl4sPxfrr60jsEhxwVfq0OXkQd0YJ1DmwZX/Por+FIWQ76vXWClKY0M/6tmkv08Wj/iOV9bUTNIRb9mdvojdX3kUbkpdIEb6eYnfGOl39P+oi+wZbKP0f0f+MeWKgRv/RZkb2nzV9xKdN0CnDSVUVhwaGdKS1vwAM8YkiR0fFkYrzTE4ZRx8Zxhig7r7s0DfifKMcY2j7NzVhNrk4ucm5sQR5hVOUWPBqHM7fJUUFGdsFuhCHcneoMxLGfwj5eiilHuYC2XrIeNNIzNshHVQMY+3geEEJgEa0f1+x5lQnxoDWy2XY19X1F9ZCqO83GvFiIZeKNdt0dS5AJzGpKWCaKD1EQPuFjCJ3NYMbJUKbUpbKsa1hEQcABACRBXDs2DH1lt4FWnMZirlEBfSViwW7pmo/UY3qCUQqv0zj6QSOYvHlP1P8dFXmMITyOaJiSib3OZtum/oynTH4qhaLXSjJ/7z7A/p0wzN0IGeLeqvlwEVkT9Y6dYY+yWNk6qVFKN8uDO4D6kSAC4mWUmYpcLz4GqhMV+wU+3/7WinQenBCtoJKZkmSOmIYpj0OZG9podqPtn4wwjoLSvrGxMzUpbyi7e+ujDVipC5mGZsD6f9ValkIiA0cSK5OxpWFdBW0853Z/yJxPtfvR+g5XlNvoKfEMFYIhM41AUCsKZXuKJ3wAEgHgD4Ti4LQEayTZipElAd9IU7IMcocQZ3UZ5VSYhMRJ84DWiktgL6bVj5mS1jEAVBYWEipqan03HPP0TXXXNNiQ2tAe9cAQDSuXBhVGhNiT5eRWLum4Ffxn+px80ggco9Xxp0h4DR9JBQUL1NOEIxJQOQ/0CuMTh90Od0+7WWKCeivU9lH9D256AB9ufklWrD1Nfph5zv09ur76Outr8jWJ+bQCkA9VUbJUVqw7Q2qqFVStrCYjg8cpHtf5kXsr2g52aC20cMCLOou8bMHSnW8DToOwIMNB1g7hHlHi+9I/z4zSpJkJoC5gb4LaGoyjXedYSwJjKuVR36SPwH6+Z8//JYul+eNiJxKPu5K1wDoCiB6W9mDmVTWBM5HaG/3x77P6Z3V99Nnm56jtUm/WfXCOa04UTqkNUzd/q8thoRPoJHRJ6kzZAHspGOF+9UZ0x2wv605+it9uP5xem/tw/TXga+poDLbItdLc1LbUCUzjb/c8pJcq/28+325/1qyPj2t+LA6wrnUmzxdOtm2GWsdCB8DB1cifxwDXci+RLvxeGH0I5AIajOJjtwhFiqm6SYGJ91wca7XQGctWwy6WMQKRZr/VVddRTfeeCPdcMMNLbaZM2fqFpH2CIwaKAsjTQT4ugfQwE7WFtocMNINe3B6DiNdW7/OAKeB/wx1IkBrtk4KojEdA2cUUg7RMvCikXeQv4e+VSO8udvSV9CmlD8ppfAg7RTG/8Lt8+jX3R/KBa4pQdu/zzc9T7sz16q3YNHYpCpqW8Dxg44Vud+oEwGi/776Wi+L4jtB/GHU8yJKX9rxXnt7e5Nzszv5GfzdSmsKqE7tW21OAgKU47qsrEye6xjGlkCdfmapsnBDaufJ/efo1Py7gruLF03rc646I8oQz81lAAqolf1047PiO/+BkgsP0L6sjfTLng/om62vWKUTAGu29JKjus5N3m5+FBcwUI7NDZzzpwy4pEVnCWTlaY5xpmvA0P9qy8tiv/tQrsuP5u+hZYcWSBHkI3m71EfZHijfXLz3U1q4Yx7tylgr12pwrn28/ilaf+x39VHmx9BJ5eXqSx6uBgE8Y8hbqA4EbtFii1UnXQBlx4alACWrxfN/JwamWadMTThbJxILMW2UfNmaVodFLG9fX18aM2YMzZgxQxr8htuQIUOEAWLB+loL09jcIA0YDaQXGqssbLNU7NAb6jBivEeIPa2LImrhN4v/1P2jNp2o+qgyZkyOm7MnTYo/k+4/+R0aHT2jRdRds+3wAwujzanL6Yk/LqHHf59rsm3BttdkWxVDYFSiHaBFLmJwWmn7F6L+kXeInz0kUIr0NSet/zgyE/RCVMeD82t1dU0LXREsqKvFRcncODsrkVK0c2UHAGNL5Jal0cZkfe1mgGcYjYo6SToCusPo6JnSWAQNjXW0Tp67evexUVZTKAyUT6hQGGCGKAGSnbTqyE/qLdYDUu6zSvVlq4PDxndaF6I7oKxrWMRk6QwA+O6gzWPrkeqeApFwrCOOCKP/ePDdrji8yGbLLPZmrRdrsmU6HRMNlK/A4ZZtAU2gRjjMDFoQe7r6di4DAKn6xX+rE4G7MP5duyG46SzWT33eUEoCAJ4//XVhm5hGsM/fM1ScE/SZmvtkFy3bylC2iAPgyJEj9Oabb/aqnv8ah/N26hS5FfXIyboaQbul+B9xZVf/1kjj8dWnynQatGDz6KOM8Zx50AHgdGNzAWecj3sAXTHuQRodM0O3+DgeXExr6iukgJZJtoYKJQ23lbVNk1gkbk/7V52ZCXStSH9VDNQ3gIuPD07uPeScdBEXPheDSCRKEzogPkjfZQORInyvDMOcCEqcNqYspfLaEvUWoklxZ5ik1Siy/AxFS/dkrpfOht4I0ufTihJpTdJiKq7KbdVJCIN2m7nP712gtLpQJ2iG6+KISLEWsSBOjk40rc9sXUkJ2Jr6D5VU5aszpjMgOnskf5fYB09cP2KvRLp8TYP5nebmYGfmGmo6zvgH+FxYC1hCFLiwMkcc7/pSRQhMd6qUCun/hu3/0HrZ0VOddBHvkUQJL4kDWA1mVR0kOvao2BlMY6iPip6h+4zQkbG1LBKLOABQAlBRUUGJiYmyVtRws/eokWHkEm3Y4NW1a6SIx0Zx5lFPRk7eSjpzV0HmgP8sdSKAmic8eYxZgbMKdU7tYdIjV3uyNp60RCzGzErZWnFx0HuvyVcs9tzi1EkP4Boi/ggGDgAIAXZw0YoPHKyOiKrrKlrojjAMo6e0ppC2p6/QGQMw/E/qf6E09LoLosRDwsfrMqhgeGxKXSbH9o8w58WaDr3AUVv95sq76aMNT9Kqwz8p0bE2zu8wtq2NQ7nbdKWb3mLtFuGnBiIsSIRfAk3toxdQLqzKpt2Z6/Atq7cwxoL9sqKmtM19EBlzx0fQbYX2nEJwdtZaoBwQxzyyADQixb7bKcrWt1zbQwPMFIReqXQT0ICYeMEv6qR7RPv1JT93fSe71UdN87yWwiIOgOLiYioqKqKXX35ZagEYbvPnz7dbEUD0hoSKrEaoT4wUXbNr6vOIapLViQA9zZ2U3shdAp472Q1ATb1rLBMHsPWlC9ojkb4J7abDRvrG08ioaSbZ+oeOUjypbay/YwPM2DYTAnsQrYQGAMBnjrhV+dlTwPHlhVZQ6hfSWN7SQdEKWKRqFyMsEJG+ygtFhmkJFvm/7f1EV0+NDiMXDL+FXE2Y3j0kfGKLdnHIBKwwyDawJ5ANViwMkCP5u4XR/40UIHvl71tkbTX0D9BOVqujbwuznt+7AIzFfTl6NfIw7xgpatYTTO9zPkWpzge8r78Ofk2FFS1LKZiOwVomzFdVhm8FZFpYRmzY9ISLtVhb4HPX1lfrnJ3moqAyS5Y8axi2RO0QGP7lO8QOrv4+0vdl+2UT4BIsTjBPCDtE1SNAIAWtnutylXk3gD0XaeAYRBcES5RbmAqLrHDR7/+JJ56gF1988YTt0ksvtVsRwJSigy1SioZHTrHZE4zR4KCqMRA9Cr5YHXQDpAIZRkMh1GbmkxmD/XWyuGDGnmCTY45e2VdPeIyum/ikSbYbJj5NCQYp7Bp4LTdndzpt0OXKDeagvlAVrVSNZb8ZRL6TlXFPgvehcwCIC2SN3pnYGugCEOITpc6UlEa2/xmmJftzNtKBnK3qDJGqPtQ3ZLg6Mw3QABgfq49g5ZVn2NTC0Bhg2G9L+4c+3fgMvbf2Ifps47PS6E8tOiSzHo5Hdik57mKiTaf1PU8dWQeoCc8q0df/h/nGkbuzWktsYdxdvWhywtm6VGNEc/888IUuO4ExDkdHJxoTPZOcnVyO3w0l9Q01Vt2Roi1QOpmtalW09rlg+P+d+B1tSjFfFhJeI78iq0UGRVRnMgAaSsUJxaD9Mtr/OZpQKy3wLKLoe9WJABmVcAJ0E5Rzj4udpQuU1YhjMzF3uxjZxsLLIpa3h4cHJSQkUJ8+fU7YQkNDTZJ2Z20g7SapYK9S1yxAdGFklIEipb2CWmWt1QaU/2Ubj27i0U+p5dGoFoZNjXW23KiuzKPq4n1i20tV5ZnSY2+rQMTlirEPUkyAvvcx6hIDvSJo7qj/SOeAqYBD4YqxD1D/kFGynzbAyRXK9mcPuY5iA83Qi7++SFx0DhHl/yD2J3VxDvG/mIfETyvQ6UAHAu3ciGMKXTDaubBggYi6O43kooOy7pYXigyjgFZZEP7TWrth7QG19Y7KnbrCdGHUoq0gwDGIBbi5o3BdBUYljF44KYqr8lo9Z0BTBG380GoM3Vqe/+sa+nbbPDqYs1XW/xqmGUM7BirgSGGfGHe6bDP72OmfydIInOs1tLPZzozVrToNegqs3bCGAziv9g0e1mPrVHyXMFzDDcpH0RZwb9YGKhLnd22NybQPvkdcH12d3VpcRTWdIxhvP+1+zyLp8qYCx8zKIz9STnm6nONzaZ8H+y32WdwGxwY6bkCQVNuvTQnKe3De0Ijy7yu+504If6P1n1zfAGGWBpvYIYj1XNQ9+lIAnGvS31BFB9teUxkDdN0Mu3Ug26u2wTbKlJ3uuuuuZ/38/HRqzuZi165d9O2339KGDRto48aNug3lAf369bM7JwDURJGqpXkUYfyPiztFd3DaLcmPi9WEKniE9P/QK8TxbIKsB3gDUf8PkC6E6KinGYzCLgIBlszEH8gt+XZqzniHKOcLasr/lYpLCsg9eDI5ipOxLYITG3ofDwobQyOiptK42FPEwvZ8KXJl6mMWi/BhEZNoQOhomS0Dzypaag0On0BOJjXIxSK8aCnRkVuIMsXfqvA35YIAvIcTxTwszow9k+7ZAogAZn9O1Ki2fkJbHHiy4aQw4O2335ZdVqZPmy4W6KkyFRegNc3B3K0y+ogFrLOTq7zdlKxZs4bWr19P48aNo1NPPZWcnOxc4JSxafZnb6LVR3/VGZtYvCG7yFjl/9zcXPrwww/p0UcfJXf39iNUTuI4LarKoYwSpbMIWpChy4CXWzdK4sxAnjAeFu16RxoScI6gDStS9/sEDZXrlWOF+6Th8K+4vq1J+pW2pa2QgletGRJw3g4KHSvbKc4cMJdm9rtIiskGeUWq5/fJ8vw+VJznq8UaCWnDAN/NgJDRFODZDdVvEwEnzcqjP1FWqVLK6OLoSucNv6mF48LSoEwlyDtCtuFFWReM/kO522XrXLSxRPac5jhnWgelKqvF/puUv1e9hejCEbfJDGRN7BFGLAIP/YKH24RNAocdWhpqmcboMHb52AdofNypcv2EAJTWhhTnvOSC/dKRh5JLtH82FbB31h5brCtzwjoOx7jRZH+iFzp2iyCKfVIpAzAlTuL4cA4Wa78l4iBXHZwQBQw6V9zXyXaFBuDa0dBUJwUmQWVdKY2Knq7rBGONVFdXU1VVlWUyAAoKCuiHH36gjIwM2RHg8OHDlJmZKW+fOnWqXZYA4MDEwhtgB4HhZPfGf30BUdkGdSI+q1TxNFFdZdBscRVUxTZQw1O0TH8Q9zjNVJy2lIJz7iTvhp3k7VRAXk6F5NO0n4KL/0vlR+dbbeTHGOAE6BcyUi7e0MYSXnRzXRw9XL2FsTpcvhbaLoX7xhm9ODea8m1EiTeLfXWz4nk2FNfzGq4Y3laB+NyGdXDVh8R7PdGzDOctdFRQ07xPGDjYH7U/T0FFJm1M+ZO+2fqqvEiZGjiPQXl5uU1nuzD2D6JUfx38Rhf9R4T6vGE36lKrTQ2ypXC+1FrH4XWtrY0bjIEfdr5D+7O3yGwhBCxwzkBLsXkr/kMv/X0jfbj+CVp19GdZ0lhWU9zi/cMwVa4PI2juqDvpqTO/pOsnPUUTE86Udf1KBoT+WgEjNSFoqHTwIkNC013A9RHOBXNEJztLhfgOtLUbiA7oR34ewnDoYfC9+aiRRpzfZdaGMFyRkYHyizqUiTFtAuN0a+rfuv13YNhYKbB4zpDryduw00La39LBZe3ACfT7vs/EMVkk5wiSnDf0RhobM1Ndq42ny8c9SJMTztKVHsNRsOroL9JpUGfCKDXOraXVyvsAhoLEHYOAjDDKNTyHKtnDJkccNCEXEgWLTTsnoRQgd4EYdG99jvOZlkUGx+YWsZ/ZAhaxvPPz82ngwIH0xhtv0LnnnkuzZ8+mefPm0YgRI2T0yB4XjhuT/9SdaNBfGIaM3VOwWFzJ1QMJvTe9x4jjzEQRQWQAhMxVJ4KiP4garSNVq0mciOvS3id3B/0JUMPZoZaasj6lxlrrUznutWR9IK5Yisf/BKRToPviMCbD0AGAcoXGE1v7oYyqpKSENiUvlfW3QDul4gfOr0cL9tJhG2tRwzCmAtfilYd/1C3sEf0aGzuLAswsyts3aBj5e+hVog/kbKEyg4VyTwODCOnu8hs67pyB9HKoi8MoN1yjwSEb7d9fRvdRtnXXjDfo9mmvCGPqXOlUkanHBkZ/WwwMHUNR/v3UGVFy4QGZCdDTVNaWtkhnHh1lgjJGE7AjfSWVVCtq7y3+VuIfxKa3p61UbmRaBRkuMM4AHFEz+10o91WUqZw37CadIxCClksPfGUVzqi2wPG48sgiSszdod5CNCRiAo2Pg+6I/tiDU+CCEbfSrAEX6z4fnG2bkv+in/d8oPs+uguOlyo12xmvE21wXHdIdZIwxPeoE/HevUeIJzFXBqYwefvMI/JS27QiEyztv8q6rxtAfDnaXy96CAcAsiKsHYs4ABoaGsjX11dcdB3I39+fcnJy5HjUqFGUkpIi2wHaE/A0GooMhfnEyN7q9o24FMEol5ckAZT/TZ2iH3iOOD+o5QS1GUQlq5RxT9NcT251bRtXfo5HyYnYO281lK5TB60ALQB0mrAWZBaNmrp/vFDOcRzM3aaOTgTRofwKfVSLYXoTMGR3ZqySi1/g4eJFE+POMLsorxfEAONOV2fifQgDLr1Eq3XteQ60c87QgLMEWQyBnmE0QxhND8yaT3dOf5VmD7tR9sEO9orsUpYWDIWzh1yr+120Ld1jBS3uULJRWVcuxxAuHBLejTbGJgTlXG2B9PaMkvZFYnszyMjdlqammAvQ9tPQ+YTyRsOU9X3ZG2UWTE/vi22Bvv4bDIKMcLyd3H+uLAE4Hhy7pw+6gs4ffovufAeNjy2py+nbbW/IzMHuYtjtzNctQKd9YhQlq+UaWoK1DtY8XTifGA1aLMc+Kl5LLZlpKCI6eo+yvuoi7uJ6giwo7VyGMoD2jldrwSIOABj/2dnZMk01NjaWDhw4QEuWLKHVq1eTj4+PdAbYE/Dya+lY8IQjpdn+1f/zxF5vYJx49herrE72Ae0IzyFEbpHqRJD7hfjPGpxHDmJh2fbft7kZWRD2tY/bNJpB3RryBG5FfyuXAHHBilAnApS+tEH75xhxJjLnRZVhrJgd6atapHWf1Pf8zvep7iKT4s7QLYiRtgvBO2sR5nRp55yBtQuiWmcI4+HmKc/TY6d/KqOJ6JqAeniUOHSXuMCBUk8GwJhBGUBVrWJ89xT7cxANVAyrSL++nTNmzEhHa0g4lyByybQETj8cc+haoTEh7lTycdOn/UPk+OT+F+nqtuFQ+Sfxe8o3OGdYC/g8UPUvrVaySnFdh+YGSkTaAs62qX3OoQtH3qbbn5FFsD9nE/20a74s/+kOsuOQCspltLKnDkEEvni58hM4eirix2ZFrO9Q9w89JY3KPcKe+Fr/PrrAiMhpOgcMvts9meup0coFmC2yItRSVFH7HxUVJcsAFixYQElJSXT++efblQYA0oag0KqlD8G5Ae+i3VObStRQoE4EgbPFfyb+u7rHis2gt2jZJiUToKdxcKZat7bbSJU09acGal8wirEgPu20+HMXRoGzFYm3QAjHVa/s317WC8S12gK1tqHebfdAZhh7pbS6QKbLatGyMJ9Yi7adQ/YfxP809mdvltFua0DrL98aEA09deBldMbgK6l/yEizBDGgITAm5mRdejKikeuSf5fjnkCu32QbLwU4KIw2ZswMSibaAyVe7615WCdeyChU1VdI8U8Y9SDIK5ymJJwjx4bEBQySGS4acKisSVosxfOsiXXHfpNCnRpDwsYbdT6DuCGynq6d8Lhun4ahujtzHX2x+SXZBaSrpBQeVEdwAATpukZ1CFowVyN7QM208B5F5GaBdQpKlPt/IE5AIcocOlDpr3TLnkCmt6ETBuKc5aooorViEcsbbQAff/xxGjJkiDT2Z82aJTsCvP766zoRKXsBF7DMEn2LuvigITJFzu6p3CcOZnVRg7r/4POVsSlB+n/oJWKg7rYN4uAq1UQHew5Hh2YKD249StBIbuQccxs5u1qLsFxvRywCoDLbWpQfgpXh14mLgnnrgjuFkzg/uhvoh1TtF8eZgaPNgEnxZ1Kf4GFifzzxs8X495XKxgzTm4BBB6EsfUq3C50y4GKLR3XHRM/QLYoh3rZWGBY9DVr6ITMCZ4vjzxhIZR0cNpaGhE8Us1bOlSbDgQaJ1wnwUBfigm2p/+qim5YGegiaojr2ldiAgTrnRE8zLmYWDQ2foEszNgR/IWSVpJccpflrHqJVR37SicP1dlBWojlF8N3N7DenVacOIulweMHZBWAcoysGMnqtBZSnLD+0UOfMQBYDHHTGdoDAvoxAwQ2TniZ/VdgSjtG04sO0cPubslSis5TVFFJFnWLoImsIpUIuTkY6C+tzxAlR7RoGguDIMOf5xgDXUKK+85R1H6jNJDpyh7hodK12H/sPulZpxyf0TDJLjsmxtWIRBwA4evQovfDCC/T888+32H766Se70gBAna3W2gbM6HuBOrJnmolK4JHUvHhjhJFlJtHDkIsV7x1Ab/RS8brNPdwHN/dbciz8RZ20pMkphDxjryYHO+x0YZNkvkuULk762r4KcMKG53nQAqLIu8TcilrZ4b2gM4HW+g/RiPLWa8ugQnvVuIdoYtyZulRG7VKKHsd13C+a6WUkFx1osYCHGC9quo0RqTMlEBoL8dYHAnZkrG4hNGdpoP7/06735CIVZ0JsWko/DIPZQ2+gS8bcKyP05gYiiZMS9Om4iLwmFewR78ngHG0h0FYPhh+AUWVN4s1oJXzpmPtkG16t77ivewCNjJpGnq76QBr+tnB6fbz+KVnLrule9EbgbFt2CCrvCsj+gWJ7e5w99DqDUoBG+m3vJ7o2gT0Jyof+SfyOKmv1GkXoYmCoZWAsA+EEmPxMi7abcH59uvFZXRthY8koSdI5JGD8BnsjY9HI82v5dn3gEIa4VOi3IMHCPvMzEPks/kcpBejiuSc+cBCF+igZDDiPwNHbE+cxY7GIVYLeuR9//LHsPVhXV9dig0BgR+Bx33zzDT399NP02GOP0f/+9z+qrFS8NHAepKWl0VNPPSXvf/LJJykxMVF3Erc0OOFq6f+4kLZXl2M3NIvPW7JcnQj8Z5nPiHIWF75gg3Sn0lVEDT0o2gZl9pTHxY6otJYqqg2ixJJB4pBXToAOjaVUlqdXamV6CnE+KPxD/K2eVRxHAOn1w34jml5DNGYbUchFYhXcc72e20SK4mhRKHGhRb1aG6DjyMWj76anz/xaRou0syDUz1HvZ+qLEbK7QE1NTY+dcxmmNXAd3pyyTKd0jcXp6YMul8J8lgYZB8MiJ+scD1Ca1/pGWxq0//p972dyoa+dD+LEwvX5s7+jeRcuoafO/IpmDpgjhcUsg4NUZPd1V7olIJINgbMGCzssEflPLtyvzkgagcY5AMR3iHayaa8Q7Z6pbCnPKOrmJj7fopwEYm7PnPWN/Fs9c9YCmdL9yKkf0Ahh2GptFWGQIQX5y80v0U+735cdHazZEDEH+LwQuiuvUaPTDg40LGKiznnSFnEBA2lMtPgbqsdqQWUObUxZqlvX9wxI1V8r68q1vyOy/WYNuKTVjJCOQLQ6xr+/1PZQtFCUz1okPut329+kYwX7dK/TEcga0JxMjo5OFO4TK8dGITWN1NdBEMbSLZidfIgSXhJrQVWkHcHElKeIdog11+5TiFJfUDMUjPsu3Fy8aEDIaN15HuXg+RWZcmyNWMQBkJeXRxERETLi/+KLL7bYLr300g41ACAeOGHCBHruueekkQ+nwZo1a+SCE86Fzz//nG6//Xb5/FdccQUtXrxY5yCwJLiwIqVOA+I2UIe0e8o2ioNE9ZDCi+c3XZxPzBhFDb1CPL9qEFUlkuzl2RM0VSktROqU1jxgScr59MmBO8S+qezTTlRJntV69Wmmh6g8SJR0n1I2ohH3NFHgmWJfclH3V+WkbXX4jNbv79iPKnaLn20vRrDQQeQOkQyIdQFED9Yd+51q6k0rEqV1d6moqGAHAGNVJObtaFErizp8JaW962Bfx3rFmMDF8UyOP0u3HoCRi977lu7djtddfmiBVDjXgAFw5biHpJMCdcIwKCydIeHk6EIz+l2ge92UooMWb1uKThGGiuhDhLFolO4BHLL7LyJKfkw8yWplS32eaO/ZYm1k+hJFuQ+Kv5HubyU2H2HUXjn+Ybp6wiMUE9BffST+3g204dgS+mj9k7T6yM/y799bQKR8W9oKXQ0/SnDQJg/fX3vg+zxryDUUFzhAzrF2Q1vvo52MjJsSqOwjq0MzyuHEuGD4Ld3O0InwjadrJjxGfYKGqLcIm7wql/5v8wuyRagW2W8LvB+UV+gzAJwoRGYAGEGTOPcVG4gaw27QlPktic94ooSX9WsslFiWbxPH8QpxIhJrxL3nip2p7e5LhqDt4sCw0QbdGJple2ZrxSIOACj9I1LflYsmQJRpwIAB8sDFeNCgQVRVVSUXnMnJyZSQkCAdDCAuLk6+TmpqqpxbkkO526nSoBdmgjioLJFC1+MU/KwOBC7Bplf/Px7PwURu0coYJ/eczzBQ5pYE+gP534mBcvJLLB5M3x+9kpKrxlNenfIdOIj7qnKWU0Nd91utMF0EtV0HLyeqPqrMYexH30cUhXR/0wtbmRxkvaAMQKM2nahRr2gcHh5OhYWFJ5RSQa17asJs3aI6veiw7CXNMPYOUn//3P+FdHwBlMdM73d+t+u5XVxcyNPTUwY1OgvUsZGurXE4b7uFxQCb6WDOVlp37A/dgh3tENED3bA8oacYiuishxIBRLR12cGvxU/LCbBBBM3QATAsvB2xWA0YMelvCoOhlT7i1YfFfW8ogQILAAN3WMQUunXKi1IPRnM2wUjLK08XBuTn9OmGp+W4NwQk0Covq1Rfgz054WyjjVN8dxcMv5XcnRUHOrKIftz9nm59b0lwLvv70EKdpgOu52NjZ3Up9b81UBZx3aQnpTaAtlbAcfDrno9pb9YGnQOlNRD0LDPQ64AAoNEtz1G+q7XeQ+AQpcO6TEcLEzRbnAzF99mab6hyrziOXxcHknHOMwR+vQ06TMAR3RP7jTE4JCYmNqM1n7u7aVXKS0tL6Z9//pHGOCL4mzdvpr59+1JYWEuBLbz2pEmTOvTKaSDV9O2336YpU6bQ1KlT6ffff5ceeXQWALW1tTR//nyZMTB9+nR5mzEUFLQurGUszcLQW5z4Ae3P3Sjn7s5edM2Ip8QJRzVU7RTH5iryP3YGOdYckvN699FUmvCruMOMqdRN1eSTdgO5Vf6jzJ18qKT/Jmpw0tczmRuXxkzyTZ1LDqpRidT/Z7b8lw4VD6Ex/bzohhG/08CGp+V9dU3uVBC7hFz9lHZHjOVwbC4nv+z7yKkYytLKoqfaYwZVxn6sGNY2gkfO8+RV+K4cN7nGUGn8Ymp0UWrNbrzxRukYffPNN8nVtaXDsagqh77d+yqV1ipZKl6ufnTd6GfI3800x8r3339Pd999N51xxhn0ySefkJubKqjDMD1GM+3I+ZeWH/1Gl7Y7KGgCnTfoVuquovuRI0fotNNOo2XLltHAgQPVW40nveQwfbfvNXFNUCL/U+Jm08lxl8mxuUmvOEi/7H9Pp0zt5uRBs+IupzHRs+S8p0F0evHBD+hQoaLZgBr8uUPvpXg/y5RRrkz5njakKR0IfFwD6bbxr3WoZu7YWEL+KWeJ9Y/qXD4e5wAq6reZmpyMNIpMBAx8lJhszPiDMiuOSCeABoy0SbFn0bDgaeTu5K3eal/g839/4HVKKhTGm8DbNYCuG/UM+bkrwnfGgP3xr8Nf0J68NfL7Q2bAVHG8To+ZIyPdlmJ/wXpakviZzpkZ4dWXLh/xkHRqmhJokvxzdCEdLtFrDCGSfWq/y2h48IxWs2HK64ppoVhf5Fcq6vnDQqbS+YNvl+OO8M15gFwLv5LjJqdgKo1bRI0ew+Tc0jjVp4vj+DxyqGujC4BLCBX230HNDsbZyauO/UjrM4QdJHBz9qRLhz1AMb6dv160R0BAADk5dW0/LCoqkjav2RwAmZmZMmUf9fvtMXHiRLrllluM+iCI+OPCu2rVKlkKgEXvokWL5Hs/7zylLryrDgBc2LtDZX0p/Zb8LhXXKv00I7z60AV97tV51OwV9/q9FFl4Azk1KZ68Uq8rKM/vWTk2JwGVX1BQ6Wvi220Qp2YnyvN/ico8L1LvNS8OVE8hJeJiUvWTmMlLA/2UdBl9euA2amx2ooum+NApA7IpIu8K8nFWvLZ7qi4lj34vyDFjKZooqOxtCqj4WPyFFC92g3MkZQR/R/WO4XJuK3jVrhHH2U1y3OzgLD7D91TjomQF3HPPPfIcCJHV4x0A2D835iymXfkr1D3VgUaIi/mUiAvFqPsJYL/88ovUZUFnF2iznPj6DGNZahoraUnKB5RbpWQBIk36kn6PUKB796PcaF08Z84c+vHHH6lfv85H4Gobq2lp6keUVal0CnJxdKOrBj1LHmY2xOAAXJL6IZXUKpkLMGAmhJ1No4JPld+PtVBQnUE/Jr2hizoODphMJ0VdQk4WiAz+cOQVKqhR6nUHBUykmdFXiDNk+9+NU1MRxeWdI3621bXAgY6Fb6RGx55xNtc31dCBok20Le9Pue9p4G8e4hFDU8PnUJhXvLwu2BPHynbT8rTPdZkuw4NOoqkRF3XacK9qKBNru3nC0FXWce5OXnRBwt0U6GGZjBnYEz+L19f+dggsnp/wHwpyN09gsb6pljbk/CL2Gb14JAz/CaHniHXDzBO+v6LabFp87B2qbqiQ85lRl9OQwPZFFoFjcyVFF1xGbvWJcl7nMoDSQn4RK5Seych0bUyhmPy55NjUVqTegZIidlOTkQ6AWnEN+vLQk7IEB4wLPZPGi/OtKY+z+Ph4mZHWFczuAGgLLU21K73/9+/fL+v7r7/+epnyD4fA8uXLqby8nObOnSsfgwyBd955h2bOnCmdAJYC9UGfbHia6hoVMbjLxt5PE+NOl2O7JusD8eHvEXaGmh4zYrmwzk9Txuak6jDRjrFEjcqJR+oCDPpCHKcWOIGUrCQ6cLE4WyoX/eKm/nTHP6+LxUMwuTo70iu3DqWBUeKktnsueVf/LR9T3eRLjWMPkbevUqrCmBnUyGd/IvbNu8RYTWFDO70hPxH5iP3G1qjLItoyWOzv6gWq/3tEkXfI4SWXXCLTkj/66KNWI/DltcX0zqr7peI3gDjp7dNeoVCf7i8ivvzyS5mBgAyshQsXWuw6wjBtsebor/TLng/lGAsuCP+dOeQaOe8uBw8elOuKTZs20dChXYlMizXLoW9p2cEF0jhB5iNqeU8y6D9uapBCvGDb6zKdV2NU1HSpKK9phFgTn216jvZlKZmUEAb8z0mvGV9X3EUQ/Xxx2fXS8YBI7xVjH6RxsSeLezpYsON8vOdMRQepNTwGEI3ZLKwofUqwpYHjN734MP2T+D0dyt2miyQDiAbO7H8RTYw/U7Zvswfw+bAW10Q2ESm/ecpzXRbkxnGD4wfHEUA73RsmPyvLZ8yJdtziWMDfEE6bUwZcKtv+mbM1ZVVdOf118GupHdGorp3w2rMGXEyz+l9MHq56ZyU6B7y/9hHduez+me9QtIEGRZtAx2ivOG7qcpQ5SjL7vqmMewKIeO4RdkulXgS0BV4jxHG8RXwRxmWQwTb9eusrtDNjtZzj/HX/ye9azflWcwBY1PUL43/Lli20cePGE+pVO+LQoUP09ddf04UXXihrXgF2uNDQUHlRrq9XDFCIUcEJ0KdPHzm3FIm5O3TGP044Q7spNmQTwOiHAI5m/LuEKEIelsBTnGQM23fgfbTRH92k4LNCTE41/tGScFnxs9L4BwG+LhTk60qubr5U6T6Tmkg5Ubs7VlBpqoFWAmNeysXJGgIumvHvKAzT+BeJvEcrc1sD7x81aholEBs1TvfCxy1AGkBapK+kuoD+OQztCoaxL/IqMujvxIXqjCjYO1IaN9aDgzAsTyVnVRsIC8X9OVt0xoWpaWyqpx92vk37sjeptxD1DxlFc0f9xyqNf3DKgEt0pRroMb7yCDLtzAvEIrWsA09h2CmaCEZE6xyFMYTuMa0GHsTvy7bFPZtmDydYbMBAumrcw3TN+Edb1Cdjzfp34vfCiHtU6sNoEXNbJqssWfbL1+gXMkJ2uegqg8LGyQ4eGkeF0bvy8CJ57JoTOGuwwfgHqNU/uf8csxr/AGKg5w2/mc4Zer0u7R/7xYrDP9Jv+z7T2TkA37O2z2C/CvAy0okEfQzD9XqIEsDtMWC7BJ4tDpZWMkSQfRR5qzjWjQ8uwjZFVw4tYwJtJA/n9ZBYeTtYPPcLngcIVnUG/M6nn35KQ4YMkY6DAwcO0NGjR6W2AMQBvby8ZEoeMgSWLFlCkydPpsBAy6Vcoc5wV+YadUY0OHyc1V5cTUpjpbhCG4jfBJwq9ihL1QCLi2sYojrqRbr6CFFNijI2FzD+k58gqlDbsImDuzH0Fvr3SF9lLoDxH+CjnChcwi+iRlK8xBADDKhbSg315lnoMQZgXzh0nf4Cg30y5mGxv1wl/hAWP+WZBmhqeBosYsrEgl5zbhgBHJL9QkaqM6Ktqf/QMbGQMRXmXgwxTEdAMA5K55rgEhZhY2NOJn9PsbizIhBpxfvSyCxJkgJ0pgYG7eqjvyitw9RFOhwiF468rUdaIRpLqHeMMNj09bI70leY5fvRwPe0J2u9OiMpYhbkZWSmHq4n3hNkIKBV6jKVdYMVgHruYcIoeWDWuzQudpZO4A77Br7fb7fPo0U735UtY23ZEbA55S+qrlcyQyHCPbNf51P/DcFzIPKNzDmNLWl/txAYNDXFVblShE/L1oBRjqxiw+i7OYHhD9HUUwdeKrU4AI6TTSlL6dttb+gECQ2/AxwzzkY5J8S+Jdcvqii8a6Q4hno4KxNGfswjYo14tfiDox2pgfPPU5yLgueIQefWjhBp1FpOwomzMeVP+R1aEzaxGkZaKdL+R40aJY1+bFoGAYx/tABEOh5uh6DgySef3KUSg66CNBgtvRYnmkGhY03npUNKSsb/iI4JAyb3G6IGS6oGdwDU1asM2mPIg8QIr7mp8J8hdg615yj68Od+rYzNBaLK2QYdB9yiKd31FirQC7JT30gv8nBTLjaBoYMoswn9ZBUay3ZRY7XaLpExDzVpwvgXJ3E4AQAu/JG3E8U+psxtFTgxPNGWSD2voROA7DNtHO4uHrINmdYnGvx1cIGuR3pXgRANgOirOZ0AStu0zfTH/s9lhLcnWzLZKkhz3iQWx7/v+5TWH/tDRiXMBXpvbxeGG15rTdKvsle0uUD/djjgf949n3ZlKO2BQbB3FE1JOEdckSx4TTKS6X3P13UIgsMCDjlTsztznUz71lq/weC7ZPQ9FGFUb/uew1MYOWOiT9atoeoaamlt0mKdE8PUFFbmimNB72BAazQvN1911hFiX6vYLi7uaikiQKmZRNyX952yWRH+HiGy/OOGSU9TjIGSPAJZMPA+XPc4rTryk8weKanOly0jcRyvS/pNdhCwZnCO256m73QzMmp6t6L/GmiVee6wG3WOhNLqQvrzwJdmcZQgG+jHXe/J7x6gtdwpAy6maBOp/hsLnACnDbqCLh59F3m56o8HZMt8uflleQ1JzBP7vkqod7Q4Zo2IkuM7KzY43wWepazTehoY/gM+VsqY/fXrdqovEpui7dYZgrzCKTZAaSUJMkqSKKfM8t3p2sNsVjIuwojcwyg3BAtGbdFoLKhvhYE/YsQI3YbIvyYcCDFA7XYo8zo7m8j4NgJ4drCo0vB285MHarcXHfCOwaDdNU0Y/w8Spc8jSrxOHH0nixXDPvVBPUyxOFBgeAO0//OyjFqvDmc/Ih+DUou878X7MVOEHarNqf8Vloji+ZQGWZ95dKQgkOrq9ReBkX1bRla8+/xHXCSU/dTHMZPKc/WRBsbE4G+P/stlioq0xE8cP7GPi7+Xrdemi/MJ2l8afg61xzQinR0b3w40PHIKxRhckFKLD1FqkdK9o6tomgPo9mIuB0BFbQl9t/0t+nzT87Ti8CJaeuBr+kAsUn8SiyS0IWI6JrXooPjOHqNFO9+RKdU/736f3lv7sEwxNTW5ZWn02aZnZKQIr7V4z8c0f81D0iFg6n0EC/Gvt7wit43Jf1GVGvnD9ffswdcY35LKwiALoG+wvrUnIoqovTUFWJMgKIHUf83BBzX7S8bcLdOh5bnEyhkdPUMXccXnOZy/W2qZmIPMkqPSiaQxOHyi3H+MAtec0jXKeg24xYonEAa/1mEG6wYEb6BZZEXAuOsfOoruPOl1mjVgrly3asDw/GP//9GbK+4Sx+3D9MOOt+VxDF2N+eKcsd+gnMSaQHR16YGvqK5RuSYgcj0+9lSTBeNGRE2jUdEn6fYNtNTcmLzE5Oe0fVkbdPoFINw3jibEnaEr4bMkeM0x0TPp/OE3t9hHkgv3yWtIabW6Hha4Orkad9wgcIjWehLxmQJOEackK3AAAJTyoB1h3LP691QnjH+0LFS7SBkLnEVoxwlNEVBVVya+t/3yfGYtmG2PQp/+7777Tv4sKSmhFStWyIUqVP/Rvs+SEXpzUiYOgBSxuNJAGoxJBGuQIgPDv6FEXFzgRBE7H35CPAMRzto22lVYkvwf1IHAvS+Ri+Xa8EkcPRRPnYOqPA7jvGCxMjY1GfOIipeqE3GSC7+RmgLPo6MZlVTfqJwYnBwdaGS/lg4A//AxVNys90DXps4X/1vPCcBukOUZTwnr40tMlNt8xhMN/D+xX1pXCnCX8Rwi9nkDB0DpOvnD399fCqF2pKuChdBFI2+X6YQAxjMWTA0GolDWBhZzi/d+QjsyUJ/aKBdbiAQq6Yh/ScPJmi6o1gjSexcIYzy/IlNGrPAd4ie0IL7e+iqll3SvA44hpeI5v9n2GqUWJbZ4LRi3cNhobblMASLn325/gw7kbFFey2A/wFoDm7WCdOwhwtDUjBN8P1tSl8txdymqzKWfd71PNfV6o3Za33NpeMQU4xboVgBKKA2FG3PLUulAtr49manAfpNZmqRLtXZ2dKXBYZ1IR0Yfc/U8LAm7UhgQo8X64HqxE6prXOgFpQqDAiWTVgaMZNR63zj5WRopDFwtwo1zbFZZijx3GB7H5TXF8phLK1bU260J1KPjXKABwznGGEE6I4HTZFZ/OEsUDQWcb5Bhk2PC7CZoXiw79K1uf0TWzpxRd7Ywvi0NDNjxcafRVeMf0dk2ONNifzBka9q/dDDXiGM071vxn3quRtQdKfbWdl7ym6KsHyXic2Z9KH50fp0EvRVkRgB8XwdzWopw9jRm6wKABel7771HV199NVVW/j97ZwEfxfn08Ym7u5IEQiAQ3LVu1KhTF6qUustbl3/dhbobVahAW9oiRYp7IO7uru/8nt2924S75JKcJvft55rbS0judvd5npl5Zn5TTytXrhRp/N0df7QxwA6/rbK/aDN9vOUpapZ3olBfN2/4meL5gDh0NVHhu/JBN+D4jv6MKNh0ysG9gnr7reN4UZN3LYQK/yfaRc9cIJK46ygpTQeEnE2UjMCEEd8HFH73nsF/Q0rJIvd4opSfqcFxJD368UHalir1VR49zIdeualrr/+OjnZqOngXeZa+yEdYMhypOGEjhceYr0PFoAcLUeGbROl38gmXM0BQVzb2B9UkPgjAZ9vCiyXS/4HvDKLxf9LNt95LGRkZ9PXXX4tsqJ7AIvTD7rdoffoKcTfCIThv0s00I+5E/m7fF2G0ZV2wYIHQXcFzY8/lcFqxc13VUKKYDF1Auu6dx74hjBQ7uvnr8HJasec9cb114cbOqLF2yXB/Nbc26v9bTvy3nIzzt+CUiJ1bBIXk19QkBCXT0vnGVZYeeBcALUinRmaE0pcfQm3Xz31KU5vdH5pa6+m9TQ9TWimyBNG73EHof1w2/X7hwNgSdc3V9Nq6O0VGCQjzjaU7jnndqJ8DQVB0HVAEuqCTcsOcpw0PHsFGg60GkBU4/i+el2dKJQE72IlQdjrxvdFfWNZm6wWcC2TpILUdwTWML33Mij+Zzp14s3xkeRCwEN01Dn4m3jeu38VT7qZJMapUbiOAmQblESv2vi/+JtZP7PKeNeGGAd+XKMH4eMuTtFvu1oE17ZTky0T6v3Wsb520MfNX+m7Xm6I8RNfdgQyjJXOfkY90AFtt51xN9qJQ1x+/RgoEWBtF7xOlYmwj0MHzwZjvefyyH9BH/kz9SmTUAIi/3nvcMgr0smwbapN3AYAhOGzYMNEj+uGHH6atW7fSkiVLRL2++vHee+8dUSZgK8DYySzfz86/lAaPqP64yDni+YCp2y4/0QHSylqlfr4WAyrknYoaKA8OCABaYpLyZCMMqdEKdbzgGjM7ooMNzNxn+XyrFEshKOc5ihpb2im/VJuCPCP5yHRTR0cnavA4ilpVYoCdhR/2uLja6SNVvIDkPMnXSnb+ESBLeIqd/ynS8WABn8tvtnzA4J5skYNSBoKUPqiid9/FqGzo2+8xF9jFxO6ovtFSXJuj93t2JCDUpM8hBwheN7TUGeWB69Xj32o33t9CejvmUX1/raDaxKKwAyTUJ6ZLtyAEuwoH8J4RDEGadrri/PN/I4LH0wWTbrU55x8gU2lC1DxN6jMCAcbKklBoaqvvohgvsiQMjYPCmSmSDHsBWv5hcwBA+X/kW9rsM5RKHl5C1KDNFrU2YL/OjD+Fbpz7LEX5aYWNdQGhQGsCQbStOX9q7Kpofv/IaDA2GFPzRyyk5DDJtsDsszX3T9qjEpHsDwgm/JfzOx1QlWRBn2HasOOtxPkHPDB4cOAz65tzC6sz5Wd6gDaTos8EIGzsYj7B9j6BQJ6bIgbKnzj/JWkc95GksMmarEtkW0I7wVow2Z2F+vyzzjqLXnjhBbrvvvto0qRJ9OKLL9JLL72kebz88st02WWXaWr5bQ1EwaQaSmk4QPxPUX0cMG5x8hMdoE7FSbqhLAN/XpQoyOJCwvE3R+9/XeBvh10mHzDYHTVmN4DS5UTlGLDylIcMg/Ar+YkDVdW1UkmVNCE4OjrQ5CTd9aZ+UcdQp7NWQdavdT011lk4gDNYEIr/l/J1lwXNkMKY8D+2ri/CgfTaYMJPLU5T3q9AYKRvXJe2RhBOggo2jBBrw8XZTexQ67M4jDbfDmL8PUKF4aoPY44Szc6pnutlkhGp52/5eVjhrlI3jk06X5N9AeXyfUWbj0itNZQduf/Qtty/+HRIJwRCdtau+N8TcPxTImaSu6rfOpw8Y7ZMzCw/QIr2AkQZ44OwmWDgXVq/ix9yRyAADSR1uRmyz0LP5yeymY1e4xn3agPVVgoyLcZGzOhxzkBrWWvi38xfNELccJiPGXme0bKauoMyiRNGX6wJoiOle8Xe96iioe9CcQq4B/86tLxLejhEB61tffNiRxaihP2ec+vYX1ILZgadyv8zyaowcBDQ854gHzAov4bgZx9BWbhSBgBQKmGqtq99xaShJQhEBQcHU2RkpGjhh5796kdISAj5+hqqtmp9lNTmUYEc8cJiNS5qNn810s2M/rHY8dOFM58zdU9wc9NaKae2ybOAVwpfbO0NbnbQQ1QjusMDq/xnfmtGcGbQgQELttLGB2nlcY/xdZE0B7amVlJHh3QOwgLcRAtAXbi4elGO4yXyEZFTSxZ11Ku6J9jpHy3s/B66hr8WyS/w2Au5gCj8cn5qm0HFXoFgjjJtQx9ElAPoWY31AAPpjLGLKdBT0uxAPT1UtmuarKjDiIyPq79QrdY3rWKH0Jprva0B7DLra0uLtk2jw6cJgUhjPMaEzxCK0bouCQzypLApOv9dvx7sHPq5B+n8WzDSkeli7SAVdGToRPkIDu4fmhZmhoJdT9Q+Y/cfacQANcOLJt0mSmRsmSj/4TQuUpv1hAwJY9af71K1b4Ywoy/fTwYjRJCVDECek4PO6LruYKMGrcW8VBmKVX/KCuh9m7PNzeiwqaIbgz6gX2Et1DZV0JbsVfKRVBamFtg0BdF8X06JOVoTJKlqLKe1ad9rxl9fwK7wD3veppK6fHEMX+K4pPO6tO21FiJ9E4Q4p945d1gPc66iYaaMGegZ+cOesVIwlqNu469yIKm9Whq7+Bx9wMPFi9e9SXzOJLsN8zsEJK0Bk2kAlJSU0FtvvUWtrT33QE1JSaFzzjnHJkUBoY66MUsShsOguH7O0xTqYyRHGKnnh64nqbVdt8UC9WSJb0hCM5aInmHXdQcvykpNfMJzvNDdLj23BFDghTCi0m7HLYZoehqfGt0OuUG04/xfxb/zKz7A+efzHPcwUez9/FRa5G99fQ/tzZB6Tk8bFUAPXJqkaQHYneaGMurcNIzcnfj3MvkeN1PklOfJwXGQOqrm4MCFkhClMiEjZWvsCrLKejJjASGa/0YRNcmpdjF30M0vNVJGZrZBGgBqtmStpq93vqIxWtAb+qIpd4nnhmJqDQAY/Mv+fUCIy+kymVEfuWDslRpDzM6RYEd4Q/oKNjKXdTFQ4ZAfN/J8OmH0hcJ4Mwb4W7vz19NXvDaqHVkYtbMTTqXTxy4WdZDGoZPSS/fQR1ue1NTRA9wLSP89f9ItXXaPjYExNQAUduT9Q59vfZba5Gtz9vgbaM7w08VzQ8ipSKX3Nz8qOiIAFyc3IRw2LfY4jdFpy0D/4+k/rtXsmiEtGtd2oPcsSkieXH2l0BoAyeFT6YoZ/2dYuQQE/Q5cIGcHMk6+RDNypc2Z7qB98K5jpH8DYJ9M4tdcLVsH3BMYx1uyVtH3u9/WuVuJa4D2cBBNtCR4n78f/IJWHfhMBLIBsmoWjLnc5GsCyp3QSUUpIUGmGsQUIfzWFzZm/iLq6pV2nWgdt3jWI1aXZSHRSYdLdwndM2XcAAThJ0YfJe4JvRom0Avby/MayodBAI+JcQiGWfHaDd9i5zxJBwwgy2fCeh7nUvaHoSA75X+/X6O5xhBVPG/iTRYrzTK5BgBAan9vD1t0/GHY5Fdn0N4ibTsURI+NmnKIqJOYXGWzF06/Zpe7mSiXnW4jdwJoammnooomyipqoOLK5i7t7bpQt1vr/OM9Bp0iPbcUOFeBJ0lfAXZF1cq8/aGaJ6myH/iJfP6h7BtzJ/8Nyeiormulw7mSgYtoaHSoB7m76jdIXD0CqczlZPmIyL3mO2obYA/2IQvu/8z7pOCM4vx7jWUL7svB7fwDGPTeqp2Bms38v/5lu4xmg1fdE3xPwSbRpqYvhIWFicUfi4mxdS1E+78dLwq1evxmpB5i5yXAQ5tm+3fa9xqRMDu6gSGM1rQ4f4qpBYG8S6beY1TnH+BvoV3W1WzAogVXHP+d0WFT2DC8iU5PudqIzj9woOEh42jpvOdoZvzJFM9/a1TYJDp93NV04ZQ7jO78mwr0KfeTW96B9RkrDU4RhWr4d7vf1Dj/cPins3E5JeYY8XwwgHODe0kBZQ7GGPNZ5Qf4PGs1fOKCxhhukKMvOOwghbBFup1/gLZiUbfyxZHHGeyTtJt42raONGBdYByj9dzl0+8XQnpxgaPJW9ULfkfeWtqaY/y2nn2lnp3QPQX/apx/7LbOTThNvH9Tg6yqcybcKP4mwL2EdrXolGAoKBtYm/6jxjFEGcqxSedZqfMPHESAAzoRED+U5tzJdGbKtXQBAq49CZgiY1HT/o8JtOL0fwX4FFFLtWMXWcEig6dvBHtFiPOkgPbL9c3S5qElcVq6dOnDfn5+Ru+d7+XlRfPmzaOjjjqqxwdKA2wlhRPRxvTS3fT1jld40P5AdU3SrgPe/dRhx/EFNqLoGNKaM++SomYg5HyiiCt5xkCqExv8EABryuA76yztzTkAitjhf/nbdPr6r3z6eSNPSrvLKaOwnsbE+R7p2OY8zgMBQkOM1wSiyOv4TjLuzl+fgbFT9h2fL2XXiRcEnJv+gMDK/rP5HEtGFblFSs4lIvcyWw5UinOECgBnJwc6ZUY4jYjSb3DiHnegNnKqXMEGdwd5OtVQXn0i+Ydp0z/tGAh2/bMe5AEpC7Kg7nLUR3wvIu3PNuaSfoO5simdhPAhaCun3/aMpsrqejr33HNFVxVDQQsoVyc30dcZc1tHRxu1drSIwICh9ZPFxcW0bNkyCgwMpGuuuYZcXY3j4IkWb1ufFf3MAUbPRDZEYZAGe0fR/uItYjcbugUwuJAmrIiF2TmSPw9/LQRrAdLmr5vzlHA8TeEk4loFeIaKNH10l5gce4wIQBgz0KAGte5jImbQdP5bU2KPFc6Kqep/Eeh65513aPHixaKM0RjAaC6qydbsJLbxGBwWmNRrO+Fatj+kMSKtxVhjprPTdkbKNcKRGCzgc2Ge2lO4UThKGPMNrbVizPffduykzVmr5baUkhN7egpqrg0MIFeslgUA+d8i1T/xVZ5Q9VwvjDGvUfxvfmObQtZsac5ib5Vfw46ila5ZOLfB3pEimwZjK5bnCzjbuAZwuBEsRsZrmI/WLjI3EM3bkLlS3BPgtLFXCtE1c+Hj5k81TRWUK8Zup8gqQevakaGTDJrvULZzuETb8/+YkefQbAQw+n1fmweUGEEnQplzsZb0OuciW6bkM+m5E9vKKKe14iwYDdBbK1/BE7PcaawhlX2xa6Rx3Qdwr2zNhd2G+6ROZHqEW6hEq7GxUbToN5vFhB7VKAsoKiqipiYp6lpeXq55bgsg6ozUxgxecGF0wmgG+H9FQ4kmCmkUSr/hRUIWNkOtTNQSdmjPkVp/KSAYUKqkqPef5tYOenl5Om3YU06F5U1UXd9K+WWN9Pt/JfTwhwfF9zV0thBVauutyHscDxD9tWJmA4uposALqv8lapHPX1/A7nLGPexkyTsMmMTDebCjXYmKPZk17IBI593JyYFGxvR+Djq9JlCbo3b30rvmI+F02TEUPt91O4gO36AN9GAhGf4SezVz+WCQO/8C/ozoeqGUt7TXk69btZjMMcf2lckxx/DiLdWoYj7bx0Z2sRH7GveH9o52+ufw93SwRNsJBT2dTxlzmdjVxY5yuI82cyGtbDdlVVivuralQarqzjxtrTNqSxVVYjuWB0EYpPwrBjR2/w8V7xDjQB8QC1t18FM6VLpLfgWq4Yl04uiLhZr7YANzFMRLFQ6X7hb9+/sLdmsL+N8rjiN2XKP8DdVV4nWoBKWZ8nwLG8i9Z9V8oR804jW25eQSLZQYZj/ENop1dl/pDoJ6qKs/bcyVmiwJCNct3/k65Vf1/zoMBGUMKGVNyMIdHwU7wHxgzB4/apH42wrIjkDnlZ7AWrstZw0/tKKd2E0/OvGcwRvIrmAnWgHjxRacf+AWK5WXKvZlYyr7QL9Lz/tAuF8c2zH8uxgIvW7M+s3iGTRmudNaWlro+++/pzvvvJNuu+022r59u/jgy5cvpz//1LbusHb+zfyZyut1O5WHS3aINj5Goa2SqIAXCwWkkIl2GUE8SzyudbghppH3gpQtMAD+3FZCWw9W8nWQXwD8HIcHc2rp752qFniVf/H7k2t/EPn2mSaVJ1galCKEXiAfMChRqNNGVg2mij9fhUr132s8UeS1/Fm10dzG5nbKLGjQnK9gP1eKCe299to7YCTVu2h3/H069lO1KvprpxdwPfefp73/EBiLe0RWWh4Kzr8MBDdV6abeDlkiotufeRTOB3ZNFIcQhjGCnK3tcnaFmYFBviHjJ/o77VvxHGAX6qIpd2qMLDg4qJPGriCAIYq5uT8CTEOB7Xl/adINYbwjFXEw7RAPBqL8EigplNd5mV0F66ipBzFAZCCiJZ4yRoK8wum8SbcILaLBCO7Xo0eew8+keR4ZQvuL/hOGdH/ADpwiugaQ5m5w2ji6DMEOEvC/8Z3DA8uATgv+84Vmi8aWwE5ixu3SpoMNgPOD3V5k9SigBAW72NgFNzfbVaUgWMdQeqQo85sTKPVjPVKEVrEefbvzDR6/+ks8K+qL6LeDn2o2DZGNd1zS+T0KL9o08GnUqfMeCTxmbKSDDwIyEVdLPgaADlPZ92ysaDs2GIKniw/FB47RzDNppbuosKaXtokmxiwBgPz8fNq7dy89++yzIu0f6S14QEQnKyurXztXlgDiF/pMbIgQqUUxBkTFL2yJQ90b8CVCiz1nuSYIO51QllUuHerQcp7gm7H/53DzAf01S+3tnZSWpzJEEPlS/hbS/hGcsBbCLubTokTY+T1DBwAiHoaCAZ1xp8rB5N+F1L5ukcrq+jYqrdYu2lOSAsjJsXfjwdHJmWr9Lud7SPpZp44qcmnY0i/HbciBa5JxF1tuym4Dn8OgBTwxX681qIYKrlF886jqTRsOyU/6B3a+RgRrM1zQ2cTY/bYNo1O0I/ztwKeadkgeLt7CuIIauJrYwCRREqCwK28d5Vap+gvbEUBhenvu33xmpTkGgZ6E4LHiuR3rYlbCAk3acGVDqZwu2hVl53D1wc81YwTXdNHk20UQYTAD5fmEYEl4EYEPzFE9OVk9gdanFQ3SxgkMcnVb1F4p+5bfgFrJnG0yRX+oN5A6jM0cBZQt4iGPT2sHwdfTU64RWViKI4OM2C+3PW/WoDGyZP7L+UMTAIIDjeCEqUp/eiMxdAJNij6an0nnBJ0q/kj9SqdthzG8IeNnKq+T2xbyf5NjjqZRYVPF0aAEGbmKCCZ8F99Z/MWGgtB4vxpfh68phAzRhaoPODk60ejwKZrgO+5dtDW1JGYJANTV1dH48eNFS0B1jaiPj4/NOP8ALZP0zdMYxMqEOCCQGlb8hRRlAs7e7NiihZzyu/krau59MVkAPn/5rxOVqwTr+oiLs/7bAH8VPe4FcKprIK4n/x1kJHhbkTGJiGKgVmhPlEho2vT0Alr9pd+h1TYQ4h83802qnGctFbUtVFatjf7NGmN4JDMm6Qyqapdq5pwc2qgufwV1tEmdAezoob2GKI2vhbp9EtrhjXxHCkINNRCQcouQDxicnwGAnXTsrik7GDBQNmb+JkT4zAmEVX/Z95GoowRIhTw+6YIubdLUzIo/RbScA+2d7fTtztc1/9aOBNSH1ZlpiSHju6Sr2rEeovyGd6n7hzp4dzHAvMo0+mX/R9Qii9dhjJw46iKKDzJORwJrBp91dvwCjZNXXl8knMD+sLdgo8Y5C/QK69Knu0e6txlGJpZPH1riIXsLtc8oXQOw94Sgs+QM2gJwYM6ZsFQTlMV6kVqyg+/LjzVBKVOTXZFKearSA2Q1WTIAhsyq+SPO7DK3bsn5nXKrjgzO7y/cItruKkFZ1IKfknzZ4E39x+esXstf5HsDn9P/GOm5rYDALDZelUBfYxrbo3133rH++ntqy4CxqdzQYjkxQLPccf7+/vTff/9Rfb3WOEPK6o8//kgxMTGiG4AtkBCUQvq0OXzcA4yTftSSR1Sn6hEZdLqULqMGjnf07Xz1VGnn2U/wvy2WD/rGlJH63zfq2xOj5bQk1NSrF6rABfwerMwBE+ngMvW7+KFS6u0JZAuIlosy7nzOo27gAX+kqBrKIpQOCf4+LpQQqV/8rztOTi5U73+5fMR+bNtaamns33UbEiCDAwZSyefyC4wHGx6op1SyYoYaWIx8tb2xjcGwgCSaFIMdDInCmizalT/AThp9AMGGz7c+TyV12s4m80cspHkjztDsinYHwnLq4EBxbQ4dKLaO/rrWAnaiapu1GV5z+9Bezo558XMPFDvcykZCeUMxHWLHSqGupZq+2PacUA5XmDv8DDlzYLA6D12BfoXaWf/r8LddWkAayr4idE+RiGTHsUf1cjXQBtJkoTH+PGfqE//TB2y6yCXyAQNdG2Qe2hCBXqGiswd23gF2MzdkrKCd+VqtEVOyMQvBMWnjBO/hlORLxXNLEuoTQ2eOu0Y+4svaVCVaFKpL08rrC0XPf0X1H5o20O2AkOmgBRuHuMeVoBk2MLz71irRKoD+miZ7hz9L7tPyc8Nx43lmSsyx8hFRaV2BmOcthVlWjejoaJo6dSrde++9tHr1anr11VfphhtuED2jTz5ZtWNr5czmhRaDvHsMAAbqxOj5FOyt2pXrL2htpqSWoNYfreeO+It8HHIuzziLpOcA9dGKKm0fOW5KKAX5HpmOg2DHhBH+NCdF3uFuyiZqVfQG+JtYyKwNtINzla8D6quKPpKe9wQmqNxnSLQpAUjrg9aCSvVfzbZUrcGRGOVN7q59G0ahCWdQc4dUc+3m2EAFe14Vz+3oALst+S/ztZQWTFFrOfx5noiTpOOhit8c/l/3eaH/oIby5FEXC/V2gNrE31O/7LWsSek60NYGRf6+zz0Aabzf7HyVCqu19XDY0Tku6QJy6qEtF+ZdCDBhUQXYfcKuqT0LQMu2XG2rLig1Y5fZjnWCMTg19njNDjfKN/bKyveoWf9863NUWMNrMIOfhTr7yez4WKqXtCVAvXVS2CT+/NLch8DhnoINmt1UQyiqyRKZMQDnEa1FXZ0N1DHChoJGXJjfQxiC+X2chxHQjL6ZnSClnSu/d4g5F0MhvX9zqPlxEDvXF0+9S5RpAcy/X21/iQ4Ube33WmAIKFFDNwIFpM8HelqHoNzYiJmiFAFBPNyTews30ebs3/g7nWJNXZf+kwgCKIyPnC0HsY23llsdrRVdg2bBZ0hjwNZwCSYKgP6FbO83HGT79CfpeR9AS1NlzCCIJbKRLDTuzRIAwGR95pln0n333UcPPvig5nHrrbeSm5sVCMgZCNLzLp/+AKXwoEXEGIMcLVAWTb5VRPH07VQZDFJ5C96QDxikyfSkLpvwlCpFvYMo50miqn/kY8Opb2yj2oYja+UDfVxp6dkJ2jaAVWv5z8hpPO6x/LeN2PbQWLgN65oxgQHaW2ZE3ktElaqa58jreZJaKB90BR0RdqdrU3ag/u/aQwmFLjrd4qnDI1k+Iopq/4oaG8ybbm0ToG3SoavZEpbPN9ImR75rnYEnc+M3jydWleEvSl0Gtoh4uvnRLJFiK4336sYy+mXfhz0acwEBUhZGdXV1v42+31O/oH2FmzWLIObZ8ybeZJBSfYRvnBBPUkA96q78dfLR0AYCWZoWcfzfpOj5PQZU7FgetDAcGardHTtUslME4bCTeEjVFQN2x5njrtXswA4ljkk8V1v609EmVNf7ogWAuUapHXfh8RDjP5KfGeiAlS7naVbuzuDFa7jfLOl5X8EmRex9bIHL9i9+JzYhBijobG6Sw6eJ+VcJWuF6fLvrNSqulQJVxgbBsJV739PsqqNsDeJ/lqr97w58nWNHnku+Htqy0FUHPhflCgiMIECtrJORfvF02tirrOa9mwy0LW6Wu2qB0IvkJzYG/LuQs6SNWYXC93nsyptTBuLt7t9ljsc90d7et99hLMwSACgtLaXHH3+c/Pz8aOTIkZSbm0sPPfQQPfnkk13KAqwdRIvRjgq9qJ847Rt6buFKuuu4t0XEzygLceEH2t1/tPkKZkdHqRXTBfqfR9/GV1FOX8NOdsbdPEv2TZH1ty3F1NImp+eoKK9poYYmpRURT1qVv8jPGbTFUJcgWAs4XwEn8PmTb22Ix9VskJ7rAqn/ec/zx5M/vwcbA2i5qEfUZ09GNTW3SufE1cWR4sM9tRoJBuLmEUC1bnP5jErv0aWznGryVOfWmsDkhlqnQ9cS7ZhBdICdreJPpXvN6PA1qP2PKO0mou1TiPafK3VzALge0bdK0WNDjbXBDDIhvFPkA0Zkrxw5hvsC0oihhu3voe1vjn77PSnVKoKu/XH+lR2Rvw9/pzHokIGA+TWgD3XqeM/BXpHiOQz73w58Ynb9Auujk9Zl/Kg5r0gxjQsaI66VHesF1wdp/cpmQnVjKT2/Zok8RqR1B3XGV0x/gMeptpZ0KIFyyxlx2sxRBP2K5MyI3sB4QNtQpXsC7LaYAAQADAAiZuoWyNgNRLZgv+BxiCxOoe8k2yr1e4hyn+Whe+RmjLWC+xSlWlPZBlbKUKDN8OX2l3rNHusPaK+XoxJ7Rd1/QlBfdKh4nWplGxs23+7jiHbOI8p8gKgRtfoDWz8V0Nt9/vCFmvOBDgnLNjxAH255glpkoUTcd2ekXMPzsgHdI2yditXaexrlm3jYKvB71OULddu6ZjcYADK2RoZMFGMHqzFKmD7c/ASlle4WWkbmRJ55TEtZWRmNGjVKpPzn5eXRypUr6eKLLyZfX19as0abomgrIBCAiyc9cAqNYFTBUS39gp/Ik5ArL+4BJ0nP9cJ/F0GCENVutSgF+JAHnGE3Uj07+L9v1fai9XBzIl9PrfO7bo/cAhCiF3W8QAn4M/sfxV+sVMVTtAOUsxawMyoESHQsqu21RDlPSedeASUX7vHywZHswu6/fLt68rmKDetfEMQp4lK+fNJ5dqJW8mz4g9rbzCOg0ycKl0lOP77WbCYq+Zro0GJ20pcafI8ZTOk3RPvOIsp/lWdFnljVQQZEjaP52ujQZBiyoP0U4+5G1NJYzvf6wA0YOBfqesqaxgramPmrcNaNDQRw4KyrlZwXjrtW7Or3BbQ+mxA9r4vBBYdJ+b1DkaqGMtpXuEU+4uHjHU3hPlIPYjvWTRhfJ2/ZMcBSA0dKyY7Bzvc5E26kEB8DResGKdOHndClXOmnPe8aNEfB2K5o0Kp3QzxROde9UsL2mWIrYKMBGZoDWo/Yfot7nMhnsnzM1xgZoFgHbQjsYJ+Rci2lRM7iTyTZwtkVB+nrHS+L0hVjgaANdGnUommnJF/et5amcNbQShiCz9jYqF4nddHafSIf9723uz7mjjiDxoTPkI+k+w4lPQrI9BkKwp2CsuXyE8Z7IvsNqh10mwNj9lH+IvsXKAdSi1MbAIKQUscibeL//qLN9P6mR2lN6lfyK+bBLAGA9vZ2cnR0FI7+7t27RUeAE044gY477jjKzs62qU4AJqPhQNd2XnBi3aRdrR4Rrere5J+V69WhtIlSgKYM6bgXDufVdVG0n5MS1KWn/fpdFbyw8pPyX/h3q+qwPZHCboTAhynwSCTyU0TS+M3DcVXSyDXw60jnExF9fED+LCFnE4Vfwc91D4t2PhF70ms0g9bbw5miQvoXAAgMG0u5LUrroU5qq1hPbc1ysMVaqN1KlHEPUSs7l2rQt7j4Y6INAXyD8L1grMfBy3hC1YrAdQHXVNX73g7jh/vHgQJ4Pa2rraGOtlrp9QEyIXo+jQiR2gJiidqcvUqIAhqTysYS+nLbC6JnMoARecKoRaKGEgHWvoBA7NGJZ4v6YIB1BrXTKGEYqmRVHBC90hVgnKOFlx3r52Dx1i7CjQpYbZ3Z2YHjqzhaQxUoaQ8P1mZAweFMLdaWSOgDc4J6XjC4/R+CC2qRYGRfQm9ooLiGSlmcSqYn1tbsxyS9JRsCqfgLxlzRpYsFSi02ZKzUZCENlPrmatqU9atmwxCCkNA1MRhcw4LXJae/O028vuU823UzaABglzc2cKROExkvVTaW8vxs/AwJqwOaGcq9jHUdJcu23rkJHdiUloDYZCh6Rxq3BgJnf0v27102KHBHN7XW0d9p34u121yYJQAQGBhI6enp9PXXX9O///5Lc+fOZSPPQWQDeHh4iOdDHvSWbZMXfWd/osgb+YmB58XJh2g4T17KwILDdui6XiezDnZodx6upoZmaYJGKvs58yOFqr1ySYormyivmI100WZQxoUNbThkVgu/+fAr5edM3S6i5m4ODDIlMu+TFgUA3YD4J/mfypE9HZRVt4iyCIXxI/z6XP+vgHveM2EpD3zpRPs5ZlBN8Sbx3GqALgLaHukCkxcyKKBbYawHJlElutIdiCTZ6Yr7CGns8y0kTht60xoB7KQfO/J8Uovr/bD7bU3rsYECEaQPNz1OVbIhDud/3vAzaP6Is3lc9G88QS/gpNGXiHEF0E3g38yfxfOhBgzu1JJtmr7cEByaHGNjbZesFNxf2MzApoap2FWwXmdWJF6BE6QWERuqwMFCFoCrkxTUQqByIzuHvfWiz6k8pGmtCAX2pFClt3cvYINGpInLwJGBDtKA4fkKdcWhF8rHDP4OsuAMyGiwJuD8Xzjljq5Csge/EAFkpeRiIPxx6GtqaJEyCtC6FqUHfaqfRxZo1Rr+que91G2V7BAjsb/oP2nQdgMvVTYUUzWy9gY7YuNQPt8oVUYGgK2Dsh9s0Cq+Qt1uogrDS3i35/2jM1sJ90VTawPl8hxlLswSAAgPD6fk5GRatWqV2P1PSEighoYG2rRpE82cOVMsqEMapKkLBX8ZCNAZsvuvJvBU6tIaDLXtpV/yEx0zkExTawdtP1zFk7N0nJLgS3HhnjQ23pcnVsmQbmvvpL0H93Wtc/EczTOwlfeS9p3F71FWhoUTW4zyChn03s16iDTigBjICBh4sEPVA6VVzVTboBXrmDpqYG0ffcKmU1W7lO7s6NBOdenoBqD/epkd6FHoMEQtQovd6D0CBOJQKqQgUtGMQ0LQmC59lXMqUo3SYg/BhF/3fyKnwEnEBY6SFf/1B98MAeKsSj0oHCiUAZTVKYrdQwc4OAeK2ZiVgdI0hIfsDBx0vcCmBXSNTIVwDPRMuxBBU+qIhzoJwSnSLqtMZvl+UX/eE8iuUBgWmEQeLj1oLKlBS2F1Jpxw2CUbacBA7ynhObar5N1ssVP9mu6daisHO/LnjF+i0cTCvfrzvg8pVdXOsj+U1ObRjjxtgDvEO5rig7RCyobBjmhrD1lhyBI1ov4CStH0jWOsg0orwEELzqUQ15YDABDPU3bObRr2V9H+0zlIPmbyXzf43ukpMxGBAQQBzIVZPG84+AsWLKAPPviALrjgAnJ2dhZ6ABACRGBgyAMVemVxwS5+8FnSotAXkEKW8KzWMUcpQN7LXR33buSWNIoSAICNs+OnhIgsgAmJfkLgDiDtPSNtG0+OqpTE4DP5f0Za/EwFUuvUYh1IWYfjDypWElX9yU/k2dlnGlHUTfyk5+GA89XQLEXusPM/Jm5gKenObiHkFDCH34V0LmNd1lFlaap4bhV4j+PL3INThmguRIyM8Qg8hU9/D/e873T5iR0NaEvjogrE1W7iW9o4RgXSxU8de6WmvhKG3Kas3wa0OMHgWXPomy6t6aCEfNGUuwxS/O8NT1dpp1tpi4a/h1aGg97Q6gZ6nCu7SzgXk+W2VHaMA7IATJkBINKa9VwudB/ydrMHcwAylU4afSnPUZKSPoQ/4SRqK2u7grkrvUzRMWJzKXAsGdQVQwjh/q6dW6HgH4h2YEYE5W3xT0hOEkA23OElRM16SuKsmKSwyWJ3HqVZAGVeP+19l4prVUrwfQCp0tvz/uoiKgjNF6UThMHg/YjSVT0go6Pfoo5HEhuQqHcce/F6p7SCG7Rg06Y5Xz5gYGe7qJxmW8YrhW1S/jwKEPCsMyzIFReo/x7Eeq1k0JiDIb71bgUgIln8oXzAoJa/v84O+spiEVHSaJG2ln4LL1y6I1OrthSLHX4Q4ONKycOkCRXt/5JiJIMc3Uw92/ax8yx3a4DojS20YcNCil7pipo/lF+r/pAmpfTbtMEA1PIlva9dePWAs7Qno0azIZ4Y7U1e7n1IP9OBk7MbNXgeSx0kOVlODu3UlKvKBLE0Qafym9JTrwWDZfSnRKM+Ns4j+cuuGSxqENyKvV8+sKMB96wnSnFkKwMZG436Ffv7SlzQaJqpUtuGaJ96Fwagswuoq6vrUcsFDj/a3fx5SFvK4eseROdNvMWoC95ENgwj/LQigvsKNxmsED4YwA7C+nRtb+Jg70gKHeKCcbbGrLhThHOjy3fAvR3t33Om2lACTtYIlRYAamgb5TTx7qCNopL+j9KBKP8EEUToFbQ+RktaBbFBY4L21YELpDVXoTGVqOBNbeDBRkBa/vFJF9C84Vo7sbA6kz7a/FS/urOgxSP66Ss104FeYTRX9bsNBrZr6CL2evRcOwR29H2vH8yIO0luF34ksYFJFOzFf28w05zLNokqABBynvxkEAC/Qm2TYgMXopI6Uvu7Mzv+FPJj20fXfRHE9/aoMEUU1PTYAwCWBnW7GCgKqC2BU9pfUD6A9BTl9qpYJZcXdDXOq+paae0ubUpbXJgnhfhrJ7+jJwSLr86ObTQmcBc/kz1fBCecpd7f1g1//u5teko+Z+f/Vj7fclowFoTo23tN/QedHZ20N1NbH4ZyCScjjB7fyFOo1UF7vQNa/6GWJisQh8FEJtr9dWvTiXOG85X4Njufo+UXjQBq2ZM+5BNwPD+XI/uYZN2HEcU/JdVc2ukG3+M+CBbKN2JnM1HDPum5EcCu8ezhp5GfhxS1R2356oOfUW2TNhsI6dCgqalnfYCsiv1iNx6pjwCZBSeNvlik4RoT1PWemXItOTtJO3sQwhNdDOQWaoOdrPIDVKTaaYsNGEk+brYwX9tRiGIHH2MDrTCVGmdk5EA1/NyJSw1PWx8CYPcfbUCVrB/olCDL6EgNhU7amb9Wfs7zlqs3hfrIwsm9UfEz/2K5XBBZamhF20+tkh6B8zniVZ7E5NIrrMH5LxPV/Csd2xAQqzxu1CKhsaBkH6Gd7PKdr1FzW9+yyOD851dJmazQiDkh6SJNiUHf4PcB3RylbXZ30IK4ap18MHBQonJs0nm8fgZrsiEQEBgePI7XqOsGvygrdsQV+xE2XcCx0vPBgu8MyR8SsH+FkmvoYvVCoFcEnTnuGgr2jtLMW5jHYgOSaNHkO8ya4WWyAEBbWxv9+uuvVFtrHGXqQQkiy+UrtLvRcIIib5Ce9xfnQKJhD/Pvko0E7P7nvcBOb9ca6o37KqihSZsZMD05gNxdtbdDynBfPnYiN6dmGhO4W36Vwe5/T2nh1gQyIpS6OlDG57oMYoaycYAU94jF/Hl638nPKWmkogrJyXF2cqDRw3xEucRA8fQJoTzHs+QjpuEAdTYa1sHBpDQeZuPjFen+Abg3R39ONO43vjn4EYpo7sA/fxeQgpf8tfw3fpX+Dh4YEwZcoyEJtC4UYxTzScN+6bmRCOLFamL0fGF4gWp2/tem/6DZjTGE3MrD9Ol/z2gCB3BqThu7mKbHGTmNVgaZCykRfF5ktub8QamlvSuE2zpwevYVbdIEWQBKIiwisguHqeQzooy7JUGz+r3yN+z0BrQwEHi7dvYT8uNxuo6/Xj3rUYrw1d+idqgyOnwa+XtKGxYAIopVjdpWf6C+uYbyZCcSBHmGiZanBoFdeAU3XqM8tLoDRgdlXYk8XpSMRDhQqdd03SQyJyhBwAYSxjEU9BsML1FEFgsCVuoMJDjzCARrbLBeQPs8tIpVgNBgUlg/heQQUEFLujZVFgIyZrHJAPB9bBCp2w8PADh3ENO9dvaTYgyLxxyM40eGRlZWuUqEV2wcDsLSJZQOK/6QEANke7UXsB6jhEW6J7Tz+zU8v/epq4URMFkAACJ/hw4dIicnJyosLKQ33njD3u6vO62lPCF9Lx8wEVdJC8BAQQu8mHu0ThMmbfS7l9NTWts6aFtqFRuK0iQMh3buuK61OX5eLpIgYOAu8naRJ0RETkV7PQsYlP0B0Ti0SVToaOCHLKCEBRbtEw2sSdq0r0KT/u/r6UJhgcZLFQtLvoFaOqRosLtjDZVl/qhjB8OMIOUQvXE17Vv4Pop7TMpOQe9jj+H8oommDiwSvjOJAk+SIsYI4NhKwMkSeI0mZxcvnlv5OZzy+gN8jxtHrR848bmfN3yhpt5S6sW8jipVvbR7AkJI3+1+kyoapB00LH7Thp1AM9j5Nyj9th9gt2XO8NM1ugLQL/j94Oc83w1u8bSG1lpKL9srrhEI9gqnxFCVDoq5QOnZvjOktp65z0lG9a6jpAysbplodnSDXVM4CYkh42lU2BSx+2/f+dcN5qb5PEcpO81QWE8r3c0upnYNLa3L79IWMylskia7okcQUEUXIQXUkLtpW92ZBGRwYv1T7KzGNGkTx9ylALXbiPbw+zh0tTSO026WxnH5SvkHegcB5Eum3aPJQkIW2ZpDy2lz1moDgsidtKdggySmx+D6jo2YTn7u/bSREZQs/oifyPcFznE0z00Q0FbsmaZMovzX+Ilx5imsd+G+sTQydKIYx3GBo/uZvWBjQFCxWsm44fsYtlxfdc1sAWRgIigo4Psq/yW+dbQBeP04iLGBdsu4LxKCx5KXm1ROaU5MFgCAWm59fT199NFH9M0339Dhw4fp/fffp3fffbfL46+//hq6gYGCNyQnFcDxCTmfnxjjkvCAi7qBnfW58jHfmIVv8Sr4tTiqrGul1FxtZsasMYFd0v+Bh5sTxUV40jHRKmVxdCZw7WN3Akuh9NOt2Si/0A1M/sgQMIAOdsY37demPft5O1Not/M1EDx5gah00u5Yuld+TB2WdFYK32FjHVF6wPdS0GlEEWwE4Lkd64IX1eDoKVRdj/uUj5sy+En/hfp0EeAZQqeOuYKNGWluKq0roH/SVIFLPbTxQvjjnmWUrepri5TQk0dfohHuMhVIfR8RPE4+4nW5OlO0ZdInEDYYKK3No4JqbfbQMSPP4xFr5jEL0aeDF/O8u5mXHQSceW3HV9RIQtTMiCm2duwooN46yFuqqW7vaKf1GSuprV1xmDupsCZb1JIrjIucIz/rhap/+BeqyuBQYmnqbDRsWiT8jw0BJduDxxBEjKs3yMdmAH3xD15CVL+v6zhuKZICe0iXNxBkrZyesliT8o4AJToDZJT1nBVU31JLW3P+FEEDgLKxWfELhFPdL3L5nMIxBdgAgvOPcx19C9u1qmwQnOtuGbN2+gh2wjXp/55EXhN43JjM3bQcyB4RfpZ8T2K8aAIf1o/Jroi7uzudeOKJdPDgQdq7dy9VVFTQ1q1bj3ikp6dbdrfTUkCwq+g9+YDxHCNFl40F6vSjb+Ovcj01Jm9kAbCBlpZXT8WVkoPpyJPp6bOPFCNBVsDYWEeaHKpVtux0jZaEUmyBtgqehFbzm9YtgChUO8XC1julVS1UKKf/g5hQT/L2NJ4R4OjkTj7Rp7MDJ+10BzpnUd6hFeK52dHsNsjnDRkS0EnQJwZox+I4+k2RMgAAun50120wAmMjZlCMSnzs38yVPfarhRjdyr3v0868tZr5HW0F0Sfax930NelIvzw5+RJtO6q2Jn7PP1Nr2+DNAtie97cm/R+6DaPDLKCbge4q+tL9kXqLoLcdO0YGNedzE07XBLxyqw7RAfRhZ7DTnF1xUHwFSCPHo1eQSYV2yuioBFBWiQCAOYAOwIiXeXKX68Rb2Z45tJjndm0Wg/HheRqfGTvl2PHXl+4P26rwXfmgd5DpBZ2GY0eep6mFr22upK+2v9hjJhnWlxzVGoPMsSAvubVzX4G9JzKQZKBjpHSJwnMEAxQnDp9bpHIPQb/EKPB5K1dtEDgHS+d4MIJgIDbHlKAgbK+KX7T2s5VjsgAAonSTJ0+ml19+mR5++GGaMmWKKAN46623ujwWL14sygSGFjxAyr7hSV3VWi/kLK2zbizQWi38KvmAQTpb4TL6eWMBG+XSS9jlx0MXk8L2k6eLpJoL0uqn8B1j2p07owFdBUSr9QFHt9cUNImsogZqlNv/gckj/Y26r4ax0uwxg9ocpRop0Xmh+jNq1+xgmBG0pFRrEETdyN7ETPnAjlXizeNSAd0ukMZoZJCeNiv+FI1oDXbZVutNq+8UOzebslZpjG5f90A6a8IN5GNGgZtw3zg6asRZGqcgrXSXaJE3GEGLrO252g4NSBn3dDPyemIIMJ57CqzatQDsmIhR4VOE4BpA0PH31C+E6j8EQNPKtDpGY8KnG1Z+hIBV7Rb5gAk+m200M6bpotwOyunKe0VwN+MedtKNHMSErYRMSWj+YNd/20Sp3r+nNHiU+fQBOP7HJy2imfEnaYIAZfWFQhumqvHIvujIEvj78Hea3X9/jxA6OvEcftYPywvzETIa1a2sw68gclF1n4GdrMkI5c+dyee5qX9tC4c8yPZCBpiCe4zU3WywgpJVPATsWCEAgO5uNoBZcjLCwsLo0ksvJUdHs/w56wciI+W/8r0iR5ZRG6N21I0FFo5hDxH5yA4CJsLcZ6mhVJsWPzbel7z1tLMLdtxNzg7ane/VaZOpvsmwXXOLA7XenhZraC0YmEqGAEBTi/ZzT0o0vhPjFzaZGp3Q0k3Cu20H1VdlyUdmooLvySJE9uXoEAwQZJGYZ5qw01+63+foLGICJkTPpwh2qhXQFjCvKk0+0lJYnU0/7nlH03ILnD3hRooPHMPPjBk66x2I7fjKXQwQjFix9z0hLDXYgC5DYyuvKwxqm0eGTCRXE5dZ6MQVO3Q9zBdu/dzBs2OnF4K9Iik+GHOMBOr+0fe/hL9W1EubAXA+UXerlDP1SN12bTAcTiucRnOCrLthD/L8rtIpKvmCqF4lyjwQECjO+j+iHdOJ9pxKlH4Hn7TlJFol94Y6Zd5AsNFx0uhLKdJP7nLAZFbsp9UHPqO2jq6bHQeKt3YJ2iSHT9N0o+kzcPwhtq0EJj3474uSRhUuAfwaBKGlALdw4NhWttMPsNGoFloMOEGyxwcrmBtibpcPmIbDUktAG8Aslj0c//LycnriiSfowgsvFI+7776bdu7cOTTT/1FfVbNOPmBikKpvosgysgpi7+XFRFaV7Wik68a8SL6u1eTq4kgTE/3IyUmHUc4/51C/UzNpVjYH0ObcOKqsNUTgwgqApoI31GJ1ORx82wehlY882fcABBNziho0GROxYZ5GFQBUcGSjvdz7GvmI16P2Ij7/2/iZmcYH7snDN/J1l3cX0E0i7hG+byQhNTs2RKVKt8OIIJ3+zPHXilpMAAd/zeHl5Ocv7TSjzAs999/f9Ag1tEgaI8gYOGXM5aKEoN+1mwMArb4mRM3R/O2apnLalrNmUK07be0ttLtgvSbbAq2mIHJmEfzmSanS+kAZWU8ZAnbs9BPs6h8/8oIu89OOvH9oc/YqXkWl8Y4WWxDfMgjUgiu74B6JRJ4mVP/XB1KnE9gRVUoB4Fils72odrAMgj8/MiLRUjDnaaKdPE63JEk6ScjKQVq/Om0ZtpE+pw0Oj9Cr6jvebn502bR7KUxuwYidflwf9W4/ssr+Pvyt5hjzGQK5Bok26gJBDZQAALz36Dv4s3UX4uP1IWihFBxQgEC3sYItQwa+z+r3k7YdnmxrD3a8J/P8oLTF5jkjj8esEcWYTYVZAgBw/pHuP2/ePHr00UfF49xzzxWigPv2Ga9vtc1Q+DZPuHItF3r+h10mPTcJPLEFLuBBCKVTiRF+h+ik2J/Jz9ORJo3Us5uN91e3Uz4gWldwNJVUd1BhufXf1AI4rnEP6160oSyPnW0DAgAtbZ2UUagVVZs2ynT1y7HJF1BFiySy6OzQQjU531OHOcoAoFqa9zxbTLLqPwi/hESfUzu2R+1mvqba3XdjAhXjKbHHyUdE+wu3aMrfKmvK6dtdb1C5vNsGxkXNpnnDzzAs5dYE4O8el3SBposBShc2Zf1G9S3V4ngwUN5QTMU12jZho8OnUqCnKr3VnMCA7mm3Bz3VK3/nJ4MnAGPHegj3HUYToti5ldlXuIm25/4lHyGVPIj8Pdnm6o3mHCkjTsFnqpQ1aAnQfSf0In4iB1ChS4Cdezng1yOoSYZq/wH+91Dw33MyUeZ9/DvW8b/XYVvAHo28nifu1UTDX9BuHHWBnWixudI/gr0j6YLJt5GfuzYza/XBz2gzz8sIzBbV5FC+SswUnUwSgrSZHX0C2bbZj8oHDHS2gvU4pBC5Hv6SfMAgE6LoIz5PtlHPbRXgnkKQSTlnnomiU9GgB5lv/jy+lDGKgJMBLQEtjVmsMrQBHDlyJM2ePZtGjBghHtAEOO6442j79u0GdQFobm6mTZs20fXXXy++KlRXV9Ptt99O9913n9AaeOSRR8T3rXaHB3VFRYgsy/jPJ9H/3JSgbj/xDeqU21U4ObTT+SM+o3OnVZOnG0/mukDfWSiKMx2djrSpZBYbz520M71asxtu9XilEE3keyXmTkmpE7tTMXfxa7z4eSbJP9QzdY1tlF0sBQAgmIiAiak2Mp1dPKjBD/31JQKaf6PWJjPUEsFhRK9fZWcO5w1t/0ytdmzHeGBnQwEBnRpV7aoRQQrt1NhjVW0B26mpTRofy3e+KurssduGuvv4oGQ6b+LNFm97hF2/E0ddJN47KK7NoQ0Zhreysnayyw9QdVO5eI5dsjkJp/EzE01SvVGxiqhNFVzBDqbPZO39ifpQ1NeqdUZsBdFG7FN2Kvjzpd8itTdEmrghjpgdhg0HbCrg3G2fxs7oKVKatUg5N45RgUyfeSPOJHcXSdeosbVe6GMoYPffoPmo/Be+znLgH+sg2h9bqo0Z7Lfom7raiQVvE20bR3TwUim9Xcncw1ek9mMcHmJHfksC0V52eFE6AH0OsfGkOtfIlMTOZdjFRGN/JprB9mni65Izg0BA8tdSAAI/o4xhlK7mPcdf++8YI5B84uiLNJ0BIF76y/6P6ZP/nqb3Nj7UJYMM4oH92/3nzwmhbbTbFmA3+vSehawDT5S0swT879ERqfGwfGzloNQB4oz7zuTxNZWv/zWSIr05Axi4/2pU3SoCT9beN4MZfEYE6RSxbKwJ6LqmlHlbKWYJALi5uVFDg3YXVSEoKEg48L05621tbfTVV1+JkgE/P78jfh6T/pIlS0QA4KGHHqIZMyyTbmoQRTyhdMgq3VhQMCGhv76pcQ6g/c6PUVO7NOGiBOCUwIekSUMXSH+SHcKyphDKrpFa0mzaV0loi2czYIFLeIZoAk+EE/6R2usgvd1AtqVWiTIA4O/tQhFBpq2r9Y89jZo7pBRaT+cayt/7pnhuMrDTgYVCUY6H6n/iazyR2VP/bQphnKrmvD60aeorsQFJFOMv61Wo/mR+Vbr8jO1J31i6cPIdVtPzGPoF0f7D5SMSKaeoER4MbMzW7jTg2qh1GswKUh6Rbqv0QYZRBAdiPM+9oexgKKCvOhwXQ2qNrQXR3vASouxHeK5slETQIJi6+yR2rj6Vf8hOj5T9yM4JO6N5L0vzE3bYIWp3YBE7acYLdEPhP9Zfd7p+XtVhKutt3OM+Vit5I6MFjowlQVAepQCKyQ7HAi3Hij/h83chUdqNUjBl/zlEu45np/9Udgbf4jEGlX0dASr/o4mGP89O/woen38TjfqYbVF2fEWpgTKp89/C5x79BdG436VgnkLpdwNOj58edyKdNPpicpIdxPqWGtqZ/w9VN1Vo3gECzf2ez+D4I2CnXEeUJoUj27Yn34C/F30z24iygCpS2dOW8ik0svCisUGmQ9otRIevl8ZZ7VYpeLH3TCm701xgXmyUtauQYRtwIj8xi5tpeXynSRuNCsiyadJm5lkjZrkycNqzs7Np3bp1VFxcLB6pqan0xRdf0KhRo3rtAuDs7EyLFi2iSy65hHx95YFpi2CRQ2RW2TFA2oiZ6mPgtL/3bxLtLJssv0Lk1rRN3vnttkDA8UeqpkxBQxzVt0kOYW5JAxWVW/lkaEQ279cGSIL8XMnHw7S74g6eSdTuolVMDW/9mlpbjN/WTYB0rVxeHBpV7dzQ5sie+m9TBAcHU0V1I7Wrh7EIAJgmUIfd5uI6XtjYVtIVC8RuzZnjrhWpntYCak8nRs/n9yatNchaWHXgE02dqa2CoAtanAFkXUBrQamBNjtwkmshMCvfFBARRast7IrEP64VowU1m4gyH+CFyTSlKkYHO4locdh9TMHJwBxqS8EMS4B7A5kfyCzsAk9aVWuJcv4nHw8ctCBthaicDj+vrK6A/jz0jUg71wtq5dUq97iPLa5izh9G6ETpeN9w/grf5/N7r5Tu35TOt6lqXkMGAwL7CCJAFHo6O2gpv7Gjyw6j3xy2Q1Eu1JNTzLhFEcU+yD8m2+roNlP0If+d/pcoIiMLff3HRmq7DCnriTLKapoqaGOWqhSjL9Tt4YcSpODPF3ld1yCGPpAp6q1qoYq1VAjr6ljsrIXSb4hKPut63QE2+BBwQ9DVHJR9x/+T71EIRXpIG4dDAgQ8RGmxPEYw55lIkNlYOLAj3hkbGyv69psK7Njv2LGDVq9eTbt3SwPSw8ODTj75ZDrllFPI09OwHfCmpiZ64YUX6Oijj6aZM6VJAxkESPtHiYG3tzf5+PjQiSee2OfPU1qqpAmZDrfGzeSbc4Fmt7U66H5qCbtZPDc1GUUt9H8fZ9Mwr3R6auZtFOQuR9zd46gq5gtqddHujrm0HCS/9OPJoROOvgNtq7+UHttwDdU3SRPgRceE0oJpxlfCtzYamjvptrczqaZBmlSnJHrRzWdG6hZNNBIYK42pd1Fsx8d85juplbyoIPh98gw9Wv4J4+HWtIV8cy/lxbxCHLc6xVJVHE/gcqmIHdvg0KFDNGfOHCr+OZRCvaS+ym2ek6k69ivqcDR+wDSjcjd9d+BVammX9EDeu24t1ZY20qUvzabAGG/ycPGiW2e8Jb5nTTS11tNnu5+m4gZphwItCS9MuZeCPKwnUNEXUGqxKv0D2l4g1Th7OHvTucm3UbSftpuIOfGq/oQ88+/gZ/zO2BiqjPqM2n1RFylTs5ECCq8l53ZZI8LRg1oi76Fq3+ulYysmMPtkcqrfRukFRHNuJProPqITlHgGf47K+F+pzS1ZfsFOd1wbN7HtczE56Otj7xpOpSOMI7hW0VhEn+15UvSa1wWCgUumvkROekrc3Ot/J5+cy/k2lpzbyqhPqM0PO5mWxa/odnKt+EQ+6p02xxBqcJtBze7T+ENPkoJxBuge6YWdS6+si8mzcY107OhJtfFfU5Mb//4BsCn/F/o782sRuNFFtN8IunTcQ/KRobRTUO555Fi7Thy1OUVSVfxK6oQIqQE41m6gwLzz2AaW7oE2/wVUFfEGz2vWkdHWnYC8i8i5BtoqOuBrXhv1GjX5LpRfMA0OfH8EZh5Fjk3ShlKr+ySqHvY1dTrZ8KZtH8H85pt1Nrk2ywEXz1FUNux3vm+MnzkcGBjY7xb6EGwuKyszTwBAAQ48avkBUvThsPelNaCuAAAcprq6Oo2OAEoFUHJw0UU8IJwN361NSzuynZWxCa28m3wbECHj6ck5gnJCvqd2x362NukjH62ppk2pksF+bMxqumfi4/xMOmf1bnOpMGgZXxTpfPnVfUjB1U+zA9ouDLlD7i/Rw79OorIaaYJOjHSlW08P4GsoDgctB/Na6M1fq4QQIDhzhg+dONH05Rq15btofNMF5EhtbEo7UL7rddQYfDOf7/4Ndl04dDRQdNkF5NYq73TwBIVAQ4PrwBZzO+YHcxeCqZl/nEFxzj+K11qdYig/5GM2fAwzePpCWvV2+iPnY2n3nOeA7gEAGNbXpajElKyI3NqDtCKLDTl5BzA5cDYdFXWBWI9sjfrWavo+/SWqbpGC16GeMXT28NvJUY9jY1LYeI8tOZVc26R1tNl1PBUEvcfrW9fuNl7N6yi84kYx/wCsL0X+z1G9J1KsrfcaxBUfTc5teboDAPy+c0O/pWaXFPnYTnc8m9dSRPkSdhL0iAg7OFJaZKp8MDAqmgro2/QXed1u1HlLYaxfO/ZFvQGAkMoHyK/hK/G81TmW8kKW831sOvFfQ4ksv5o8m3rYUYR94OhOja5TqNpzEX+dRB0OnkZ1Pjyb18vXURq/ja6TeZx/QJ1HqOobzraSVbSl+GfJhtdxvXxdg+iSUY/IR4bh1fAbhVfewr8ONqsDVXtfQmW+94j5xjA6KbT6MfKtkwIuneRE+UHvU5P7LHFsbcSUnkFuLfvloyMp8X+carz617nBUNxa9lBU2aXk2Fknjmu8L6QSv75dN9unkwJrX6PAmlfFc9x7hYEvU72H8UuIhg0bRi4u/QvoWSQAMFB0BQC6U1BQQO+88w7dcccd5OXVQzsicwNhlq3jpHQtEHkD0fAXecI2fbpmWXUL3fraHiqqkBbfsbFEzx31FDlV/cJHclrTCL5h8Z4QFNh/Af+jb6XXUUM/dT/936dVtHGftFMcGuBGz10/liKCrP+eGQif/Z5Hn6zOEeKH8A9evDGFxsSZJ5pZ9OdUCnfeKp6XdkykgFl/kLOb4doFPYKoNtJvc5/jAyy6jkQR10qqv0q7ITs2w/79+2nMmDFUdnAZBRXJrSRhkEHzAurVRiar4gC9++9DomYTfHDDWqoubqSLnptFIfE+os/2krnPiO9ZG2gx9cl//6M9Bf+KY6Sh3jjvWSFYaGtA4fzjLU9RC38mcNb462nucAu1XELd6f6zeW5hgxuOSCzPL+hh3j1oidpltCHLflyah4D7MKIxP0g7lNYKaqrLf9aTAcAOFt5/4EnyC3aOADXJUKDXV+sPkb0J6+WDgVHZUEpvrb+XSury5Fe6Av2Sm49GBoCOgDpqvjcP5/cpZ4SiXzxsI1xjS5PzFK/bfOPphNfwSH6vGHduxg/6akD2KnQGFIVz6FeNep8oBOLF/Qvg7SnYwHPyM2Ju1gVKty6ddq98ZAAILu7h8Vold39wDiBK+ZnIV7fPoBe0R9x9HAnxT4ASpnGr+PcZyQ4zJqlXSuW8OuHrAiHHmLt5jh0vv2YCCt4gSrtVmuPB2J+IgiBIO8So3cb33wk8h0j+EgUtIEpezmPFemxrJQAw6NQZlEyAvmQWmAUIBilCaxBYw8Awg/MP0vLruvTvP2pyAjnFs3GmKFaC/Fek+jwsfOqacNSDu4bTURO0LXCgjG8z7QD7CYT/MgrqhfMPPNycKCnGfMJ4jlGyI8cEOuyhml29WNgAAP/0SURBVFJejIwF6sHEYiGNFdHeKAa9ce3Ov03jO4uvoWyoorYa/XiVAJ8RifJLYIdZ29rH3Ueax5rqWsjVyU0o7lsrLvz+pg87USNOiLRTtKBqQ82wDYEa5gPFWzXOP1TPp8QeK56bHTjyRe/yVzmFF63DYPTocrAgVok+3KGL5BcYdMZJvZzXRz3p4Zamdrtk1OkDAmEQUlW1zbWjhuegqn96vr6+s+UnA8fXPYBGhU0mh26tR+GeQp9k7vDTSW9bUtTQK0EKzKUQ9bIG5x8gGOGup6Ya9dao0Tel8w8gpBf3iGqdYWe74E2+tvLGVj8YGTKxi0CrAq6XO8/T6ALQJ0Tt/w75gEFHg/4EwtFCWnQEkAMbGN8QFbQ2ELTqce7h8VfyFdFenpPzX+ZrpvUFjAacfmglKM4/5nnRFm8IgiALbDEFBD8bJJ0ea8MsXnJjY6NIUzWk3Z8u8O8yMjJo7969It0/JyeHDhw4QC0tLeL3QkwQ2gK7du2izz//XOgKWFVGQ0sBCVVZxRjHJN7XaGQ/6WAHFkr2za3Sufdyd6KjJrLD5zudF4x7eaDKaXBodQK1UIgZqYV6gs/i/znQlKQAcnGWbpeGpnZKy69nI9T4zoW1UNfYTvnlWoGqqfz5nU1Y+98dv8ijqLZDalfj5NBGVYdeEM8HDBzDrIe1Oxxw+pGJ4p4gHduxXWCcoV2TAlRoTRAAgBON9n4pETPJwwVlXNK48HYNoJNGX0JxVr6bnhQ6kYYFjpKPiDLL99PhEtty3lrammivnMUAJsccQ27Opi9P0kljJk+YKpEp78n8mCQf6ACB5xGvsIE4nw9w7/A9in+fepWVBQH4fVX+yYbzaZIwXBf4favTibFm7uO1Ej3aTTDmbBY4J1CnhwCgxvHQsY7mv0aid7YRgJN/wuiLaCqPCS83P/5r/B87/GgHOiv+FEqJnC1eOwIEsEo+xxPpGNmP1iSIi0D9yHd4bI3jdVtOucdX7EyP5vcNoT5z4DNNzhaVzyGCO+gK0E/cXDzpwil3iHlZad+IaxjkHUkLx19PEX59FJJDMLKtSnqO8xN9O7/VfpRFwYnFrrmLvOMPgb2SL7W2kzWATcW0m3jsqEX+ZLcOn10TvGL7H6J06BSwj+czzFNKBpYxaONxjq4UCminOFQ7SeFeQ7tx5Z5DJw6MEWXDzYowSwAAzvuXX37Z7wAAgNgBxAIvvvhiSklJEceo5YqLi6OpU6eKen/UQ6BbwJQpU8T3rIbqjTz4cuQDBpOnUHQ1PW0dnbRhr5yKwswbH6xVso9cKincKhS8RXSYX1P6OGMAy2mNvl7ONDZem/6+J6Oa2uTa+MEIshwKyrRZDnNSzKPVoODkEU1OfpoiU4px/IMqy4ygU5HzJIn2SwIeI+GXE4WcIx/bsWlgsKgDAOgPDaVmI7bYUvBxD6SLp95NN8x9msJ8JNHIU8deSfMTzxK9m60ZZydXOn/izZosgOa2RlqfsdKmOgLsKlgv2mUBBGRSImfp39U0NdV/S0FuhVgYPzp2/9Vg/UNqtXrHsuwndgT5NSWTwNKUfE108OKun82VnSyltey437ruLKLMDy3tKlbLLwxxEGxOv1MqN1PUyTFHDbufaPwa/vp/bIHyMcBOcgbfN6JP/cBB+7jzJt1MN8x5mm6Y9z9aMvd/PFf9j85MuVbjZB4BbDSkfSsgiGVtgfEAttfQrx/nb/xf0lekt4tgmhlBySBKdxSy+Jo2atvA9pVgr0i6bPr9fL1wrZ4R1+u62U/S1Njj+javNWUTFSOII4PSBLRn6y+eSZKdrIDd3OLP5AMroOB1KSihdLVAECgFrR2Ve+MXvjfmSd9TwPy093S29Zfw3Gak7iVt5V0DAMFny0+GKNjgRYcNAftJBa/xHGd9WYZmsRhCQkKovLyc1qxZQ1lZWV0eUN/v3te/O0jnh+BBcnKy5gHVfzj8cPxHjBiheT0mJsa6nH8MzJIv+OLL0W+0kwlTpT+amK0Hq6i0SkoTxQ42HFllx070Oo25nb/KAjeICNZgV0m+HvixRq3TOTlJG7TYl1VLTS3WF9EyFqk5ddTYLBminm5OlBxv3mims4sHVbkeSx0kBWucHRqpubD/UXYBUrTQG1aJRGIBx+IGo8yO7QOnyyVEPmDQqunQ1UQ72TjsKYW5n7g6u1O0/wiNQe3nznOLpZzQPhLoFU4z407W7AQeKNpCewrQws76QbnC+nR2lmUCPUMpXA7CmB04dmiRpzjt2I30VQyfXkBbslGf8OQmrytIH81+VNKf6alNm6lRPtOhxdqdf4wt9E4f+wMbJO783sdJwfNxbEwjTVwJeDTnSX3ZoYlgyc9gaVrZIYCDUbiMz4Ns+KJePOY2yfHHuYy9h+8VVapsFTss6kzJAeLk6EKRfvE0IngcDQ9OoXDfYWz79BCYQus/tUMUfoX2uloNPF8haIbMBKRY46uLAW38jI1nolzfLc/3OG/qeaAfIJssJiBRaMjEB42hIJ6ju5dx9AjGbRZai0oChWIDK+wSPjUDDEhHXS+Nd4B7Ofsxy2cBiGyVr4gy7+fPK29UYe0fza+hbEG5NzBHjeUxFcfzqgi2yvcJ2gMWvku0gx3Vsu+lTJ2BUPmH9rwjY8Jf1Q9/KILd/7CL+as8f8CPwnm2MsxircH5R7u+Dz/8kO67774uj4FmBlg9SK3X7Lgy6EXq6C0fmBak6H+3Trt7ERboTsPCu0W/MUEEnykfdANpPQd5ApUje8nDfMndVbqhaxvaRBbAYGXLQW0LobgIT/KQP7c58Y09l1pJyrpwYKfdq3ENtTT3c6LGwpXzBC/UUps4AUS6vFQ7xnZsEmRDoeSpMvdvotIv5Vdl4IQ07Jd2MrFDaUfD9LgTydddSu9ES73fDn5CtU26W4dZE+j7X1avndchYKh8DrOD1EbsigEYO6EX8fompycbAnYuUYKE8hWAQDlSWnX13DcHMKxznyFKv4ONYlVdc9AZUpq1EixXQDbA6C+IAlRt4toq2Pm9QXJ+hyJwBlMvIyr+iA/ka4jzNOIlyRFRHDLcJyPfJrQiFuDaIwugMUM6NjcVq/g9yEJ0ruF8TY+XntvRAbsOSHNWsgCwzqA+vjlbOrYEmIdEAEnGa4wUkBwozsGSZoly32J8CxFTC2aM1W7hOQqCe/J7QFlVwrOS098dzK2w9ZApAh0JjfYYj01kTBxg2wCZSzUIgPdzzlU7tx5sU2K8D3V85/I8IpXxCkQWgLas2BowSwAAu/Wvv/46vffee0c8rr322n73MrR+eDDBmNBExngiCTiBJxKznHYhYoeHQjw7/yF+3XZ7EalyRQRZD9gBqVghnob4u1KAjzaaunZXufxscIHAyfZDcg0ZE8fnDSKA5sbbN5Ly6FT5iC9V3XbqaFKloxoM34dIBUdKuJjgHSRVWEQozb1zYMfoIEMK2VANuWyAqQM8auD8i/pkOwphvrGUHKFNDy2vK6R9RZt5hPTTCDIDyJY7VLKDmtukXR9kMKD+v087ZcYCznI+O+/KTrdLkLwb3sf3EnqhlDKq/DuobmNnCzWr5kToo7ChjCwEpYYYRj/mydGfSU6hLpB2m/wFf4aF/PPyOoGygYzbpYwrSzoK5gbXDBkQ5b9q7wuIQqJkIvwq6Xyq8RhBFHWT9nVoKWTcydfCzCLDuEZlqgw7BHSUoJQd3WBHOfY+7T2P7BdoOVgi8wVzEZz/VmXc8lwSdQs7okYotcXvwhzgrsqyKvuhS3asWUH2ATL7lGwV2PAR10nvsaeMFWQxJPL1SeGx6ZGo/Vn4J+V87vYs4PkPcx829vqwBmKuE5nDMl7JPHbMU+Js1Xjy3KYOyGAjFYEbK8IsVgMcfA8PD50PV9dBnH7cffcf6pDqGl0TgqqKHYerhWCfwnFTQrTp/2rUAk7dwcSKKCET5OtKYQFaRdw9mTWiVn6wkVXYoPlcTny+EiK8zCoAqCZk1A3U2iGNEW+nUqrMUd1PhgIVaxi2ysKMhVu06LKn/g8q1DV43cHu2hFCZkMbOM/HJy0iP49gcYzU+rXpP1JDf7NszEBTW70IAHTKYznKfzglBI8Vz80O6qWV3X/gNYEf/XgvEKqCKKC6ZRTKlVIXmy/VFimwqFXPe5HHirwLDAM5agkbzW/ye+xFVNjJlyjpXSmwqphV7ahrv1tS3sY6OtjB/bBvIVEVetXLaw1295M+kHYedQaG4Fxdwoayqk678ndVsNpMVK6WHFiAHdKgU/n9ylpJdvQTcjZfO0XQmq8XuknVbJCPzUhrsazQL993ECINgYC1kYDNFP+09h5GoEoIRpo52IEA2/7ztWs95ijoOMU/Lj3vDQTakPU7YR1R7P0kukcI+NqhLCD7ETbsTyIq/UayGQwB7RaV+nb8fji9hryXQQ/fK9G38bmQ5xHom1Tw3GZFAWFdM7JJqKyspLvvvpuWLl1K27Zto/b2dtHTf8cOVbuOQQUPqPKfuxowYZeaLarc1NJOu9KqNW3s4LxPH60nTdTjyBYsWvgWQeYCgy4AKANQJBbq2UlWZxgMFnam1YgACnB1caSESMvtBHj4jaQqSpGPmKK3NMa/QUAlFlko6p1hGGOeWhV0O4ME6IvoA4uQidLylCAuurLYGgGeoXRCklaTpag6i7bmIv3cOqmoL6acSm2b1tkJp5KjRYwtniAh/qcWmIy4hpeLfrZMw04dSgGgC6AARxBOuaGGaH+B8482fnBelJ1nGPpxbFTHP8lrtoEle+gPnviWdB6UzCoY1chmQFaBMVW3rY2mDHZMzu0aEML5gPPfmyMm1O2Xae8dlF6gUw3OnblAKzsF1NQjfVy5hnb0gzUFO8/KtUOgK4cdZSXr1Vzg+iklbpgPhQp7t2yTgYLaeo2+Cc9/uc8RNaTKx2YA82DOUzzvQlFeBvMlymr6UnYF4PhjEwhCgRCr06wh/LlqNhGlXkl04AI5y0A2hvWB+n/FqUXwzEwdzmwCn+l8fpUWp2y3l30jrTdWglkCANAAeO655ygyMlIYizAUkRUwatQo0bpvUGoAwPHC7r8yMFArhRRBM1FV30oHcrQ1jCdND9O/ix1yvrSDoQtnH6lsQWbW2EA2OKXfg9aCaAfYy/RgU6Bt4u6Mak2LQwgAxkfoUQ02A86uvuQRdjyfY2moRrimUnH2WvHcIJAWV/4jP5GvEsRhYu7kJ2aL/dkxF4Gn6Q8wQiBoIGrIPRAUJHXIgKCrLYIygDAfKXiC9P8/U7+i0jozp58byL9Zv/DcJO0m+7gH0IiQ8eK52cEueen3fMLknW1ktqH3/0BAe9wENnCFqBlgu6DkM+lhKhAYTb+NP8vX2rUaDn/8M5JAbjfDGgLDeOi1WfBvhz8rdfpRHBCcK7TCE9kFZk5tNzm8rlTzerTrGLnXNdYZtg/gmIz9SVpvDFlrPJNJ9LFXdsugW5Jxn3TuTE1TFnURSYXyu70troHwtcbGlrobRs16fpgx1Rm74kXQm5DBvYdSJGPjxHNB9E3aNVaUDD3EX80Q+MY8i3IiUVIkzz2YL5M+ZGdeVWfeFzDWMO7GsQM//AV+jk0h2UeA/4K6/p1ziAqWkRD11AWCdJpxz6Ckx2Ok9NwOn06e+yKu56/yWtBwSLLJrQSzeAFFRUU0ZswYWrJkiWjhp4AWfrW1taKucdCBnrbqSB2cLjP2xVy/u5xq6qUdB9Svzx3XQxs7RACHPcB3Q7fdGxzHPcKOg1apd0SUF/l7SzczsgsO5dZRa+vgCeDUNLRRoar93+hhPuSttE20AA6OTtTgeTS1kdaxcy+Dkr8BIDoNQS3FiEKtKlJte0tntWObQFAtUrXYqMH3PFW7q3Y0+LkH04y4kzU76XXN1bQ+YwU72tY1r9U0VdDOPG3wL8Y/kd+7hcT/6rbzG1LVfQpx237u/qvBLttIpNzL5UlKn2tTGE1NOUT7z2ED5X2tUQ2HH0Z1FLqjHDmO0HUI7Yh7DHYpNe/YYVMQzsL/8Wfh32tlQlADonINn8NFfC5V4m8IBiV/zQNLpfBvCMhMU5eQIPBT+Zt8YEJQl6toPoDgs4xzLw8VMGbgQCqOMVKdocZvlrIX9h3QfUDdqjPwZHaKe9C16jfsHAecxPc3skNkkKWkngdNAn/Gkk+JMu/lp3KwAXorSTxvoax4oOBex3yHQED0rfwxVfYuBDkx/+47Q7eGEMoKEUBTCDqT/709/b8LKIlAsEbB0gKSKswSAMBuf2traxdHHyUAaWlpQgfAqtr2GQX+nCKdUB6siNCpVYJNTGtbJ63aok35Hh7pRaH+PS1ofP6jbyca9bGUDeDHzkIof4VYiGgTpx3QTk4ONFvVEz+toJ4aW8wx0ZuHitpWfmgjuikJejIjzEhg1DxqdNROIG5N26i+Rq5X1AeMzOyHeYIulo4RiYQIEyK+dgYnWMhRp4haZBixaPOpUL2OF+r+92kezGD9mRl/MgV7SSJvyALYV7iZDpfuoMKaLKvpDLC7YAM1t0qptWi3ODp8Krk4WcBRgWGf+zx/lVPaIY7nfyw/McY6zr8D9dfRd/BT2QFHSvhhXofQps1YQJ8n9XJpXCjOP9JiR7OhHbKQT7BufRQlA6CtrRcDDqrcsWywo4TAUc4gQyAWO5VZj0hOki0DAxb9x/exwa84X1hjsPOasrLrbqKhwGlD2QXOHcB1x32mLjMxNriHq9ZqgzJwYkPOlZ7bMRzvCZKYp3LNqzdIARzYwqYEJbYQ5FOCDejSEXUjPzHGXKQD3B/xT/GYljODEDjCrrwpM1XqdkhzhpI6jnkRJQ7d+/sPCD5f2CAa/hzRuFVSGr8SCEDQAddz93FEmfexHZEpjZvmHCkooJSX4uftY+dIoB8hgqHyPYmACTRHrACzBADQw7+goICeffZZ2r59O61YsYKeeeYZ+vXXX+mkk04SKtaDCqSTlfMiqIBFsaf6XCOzK72aCspllWi+5+DE9rqLjcU75DyiZF7UJ/zNhhB/Ra9evN6N6aMDNGUAeaWNVFpphhQoM1FQ1kg19ZJxBwHA6cnd2j5ZAGcXdyr1XCwfEbm0ZZFT0375SA9CSAm9wuUFGKI40bfw9bRHZwc1uL5IyUz+RkpDVhYd1PJBJMlKIs/WhpuzB502djE71C7ijJXXF9IHmx6nN9fdQ29tuI/Wpf+oSb23BC3tzXSw6D9ql98DHP9xkUptoZlBdhuEnxS8J/aiI9NHIE4acwevR2fLLzAwOg9dZxzHGTt2+87q+hlg/KKHNtr9GcssgkGMOXfEi/wr5awrGM55bGQfuoo/i3UElvoFaq7R6lDdKhG7o7Ab1LtdfSXoZD5nt8kHDATlUPdsKiDUqL4PIEQpax7Z6QNwSqF9oT53Of/jcZsrH5gItCFVi98iY9U1Uj4wEQHHSLoHCkiVr9ksHxgZdBo4cJE0/wGs7xDvi7qZD0zhN/HqB5FAtAxEi06NSCAjSpn4mu4+kWg/+wq7TyBK5/lNEUJE0A/zqJ2u4JohM9NRDmjjPOKeMUfpSC+YxfPGLv9dd91F8fHx5ObmJrIBkBXw9NNPU3R0tPxTgwUeDEJBU44oC8f6HD7T5tmpQe36+j3l1NYuDUpnJ0eakRwoAgHGIibUgwJ9pZu5vb2TNuwdPO0A96TXaOr/Y8P4c/ro3gkyNzFjL6HaNinzwtmhmUrTvqHODj0OSWsJURpPzDBuAKLiSBfr3sPazqBA0wawQSW8hHkHLZoUxwyOY+Ey0ihd2zmC4SHjKC5wjGbPqrmtkWqbq6igOpN+3vcB7cpfJ7IDLEF1YxnlVWv7o4+PmmOh3v/8+RFYbFc54lC+N3ZZEeYqGKC+0/kAixf/XezWH2ZDqt8CY/w7IFJ38DJ2GvbKrzGoWx37o7SjZuwAKXYKIxbzZ3mXP5PcGgtjES3n4ECbq8uBsYDxmv0YUcYd2gAGnL/gM9j5/4IdgIE6XzxvoaWZ9zjpENkZ6J9dYaIdMwSzlMwSXPtQdraUoKmdvuEzme+D0+UDplGpd5YdRGOjZDkqafEIPCHzzRyIYIc8/+J9pC3hOdHI4m6ouz/MY0EjNMj3JTbpYm4zvT+B+Tf8CqKJW4iC+Joq5R0Yj8ieKuP5Eu9LsTEBNhn0aQUMdaCRodGl4HWo8k8+V5bvymSWAACAw79o0SKRBYAHAgJ+foOwV2QLL+jYfVV2i1AvhJRGM1FV10oHs6GrIB2jhV1SrIEqxgbi6+lMUcFyChTzzy4TpuiZme2HtbWAqP9H5wNrwMXFh+q9tPdRYNO31NxYIR+pgMhUOhtnSl0WjDPsqNhV/wctqEt2d3cXnVa6AM0RoRAsB7FQryfqCPUEjoY8ndTe2abT/Eff/bVpP1Jru2Wi9ullu6mmUTKunB1daO5wlaFtTpDyWrFKew+hzZupjG4I0454nZ1KZZOAF7Wyb4ny+bW+ZrLAcC1lp3vf2dKumgKyF0Z/zl8n8YGpHD9eQ0LZcE98QzKsAd5PyddSMAIK+raAcP4fIsqFyrs8DsTu1rVESR/xZzNSuRyCCDF3a+ctoX7+hGmci8K3+X+ysYQsTaH+b6d/8PhByYsm6MxjFDvG6g5ExgQZbYpzLDbaeGybpPZfB+ipL9qWynMGnGLML8q9NFBw7qAZggwH5XdCxBciqWbTEuPP5h4r6XmM+kQqC9Cg43NifKKNoB0d8LlEWZsyp8E+L+9HS28jYxbvBrX/NTU1dOedd9I111wjHnfccQdlZ2cPvg4A9btVuwt80aNu4rOsdZZNTWF5E+WUyNkHzMkzQkUquzHx9HCmuHBPTVZBflkTZRX1d1fGeiitaqGcYuncocQhKdZHaB5YAxAD9Ik5nVo7pcivl1Ml5R/4WDzvAhSZUROnTNBYjBGtVgu72Bk6QHvER6X+j3sD0Wc7R9DS1izU//WZcHlVadTeYf4SCqyfm7JW8fuS3llMQCIFeZk4zVUf2C3VtHrjuTFyCRukxg0wd8GHHXM4zsqOl3BC2chEkF3vleoGnO3KVdJuGupWBfze0Z4JO/9CwdzE8zwCsciUgCENAS8Bv6+K34gOXsHvSyViZo1AjBGtEnNf0O76oVQD9k3Cc+z8G3Mzh68FtIhEPbF8XVAKgE4Nhl5zQ4BjqhaXhHp5fxXV7Uigg4cQkpNdCzg6OU/yEyPb+chAKuaxpAQiESwMu0QaZ+YAjlzMPVrbHvNS0QdSgHSg4DOhdTMy9pRAJ+w4lNe4DZOOzQnm3uAziVJ4rERcyy/0MFeKedmOTrCWaQQkeR5DILWvgWwjY5YAABRzH3nkEUpOTqb58+eLx9ixY0UJwNatWwdXF4A8XiAVcSRPXlCQGmdG1u4qp9Y2abJF7/+ZycZPE8Xwh64AygsArt+eDBsXNWK2HKjUpP97ujtRdIiHqc3CPtHhOZ46nLU1WcHN31BrCxtmClh8Mh/UpqJhRwbGs7mi4nasD6QpYtFWDCMYKgWva+8RI+DtLTmAdXWqemAbBAFNJ+xo6lmOHB2dLDIfZFce1PT+d2DDelTYZKFZYBHyX+PzI+/+urGzZPLWtnzGkUGnFt4SzuhiWX27F9tBGObvSXW0ajE5/E70qDejNo8wt1DjjnIATZ0yv38EbQ+y84J0dGsE6wpqfUu+4Lcr2zYQNkS9NURHTZGOjHEYx46jkrkGpyiTHS4IohmLyl+le0kBLQvtHXIGDjKC1Er5cNTVbRaNAWru63bKBwy6h2BX3pzg3oxFS2V5VahZR6K2e0DwfIASKwQAFOcQAcMRr5JoJW4x+DM6+0tB057Gux7xVDuMM19HtFRXyswQHBvw/TIwzBIAKCkpoeHDh9Oll15KF110kXjg+cKFC0UAYNBkAWCSq1ojH/CAgSiOGeuu29o76fet2nSrCSP8TNbCDgEAF3l3HD7zrrRq0UPfltl8QJtS7+3hRBFBJjBsBoC3fzxVOGh3c93b0qi2TGU0wkCq/U8+4GsDoRg/YyrF2rFJ0NEDbQAFPEYRpTeis+HjI6UkVldXi6+2iquTOwV7R4lAgC4CPEKFA25u/s34hedYaY10Z8d/RMgE0QXA7KCmt3yFfMD4zJDStc0B0szR3ksxtpsLiTJ4vmvVUQalgc8ZnP/0W3lxVMpj+N9DrRzOv0ei/Jo54euGTYExy7sa9LAbDl7KRqEs9mUtIGgCwUTsbirOP4KJaPsmapFNaPC7R0uK7orDAQHI9Nul3d+Bgs+CFoZqIS67grlxQFcQ1I8r7kUbrwsFb/G51rZXHjDYHVeC2MhAQjDKEoRdrip54PkGKvkDuT+h0XOY73mcM4VhD0mOozL3WRKPJL6scpcOXcDnsaMbOP4hPJeqz1/Rh9p51QKYxYoICAhgw8lB9PxXwK4xdozi4uIGRxcARKgLMcnJFxOiGdhlMGPq9V87SqmuUYoawjmfNNKfXF1Mc24DfV1pRLQ29RNdB2rlv22LVNe3UraqjCEs0F1kUFgTcD7aQ69is1a6pi6dleTWsJHHEt97SCVFWyZlRwy1jGj7p0Qb7QxdYLCjvVYX0aKbuu5+2SF3F0+aE7+AvNy6pjMrZldxbQ79sPttqm02n3o7ev/nVB6Uj3gt9QylWH9LOK5wpj+W7h2AewqCX+Yqb4PRJEQBlTpUnufQgiqNjWVdBjecg9xn2WFkJ1W5zzEXhi4iGvGytKtmMfiOQm/oke90DUJgR3PfQuvJBMAOFTQKqv6W7Bsg+o+/SxR5NX8MU6+PvM6ho4nfHPmYqdlEVIpdswFuNiCwUbedn8i/x3cWX4sR0nM7A4Tvb/SVR8qzgM8xdjqN1cYTWSAQoVOAIj9q1S0BMoiQHq/YWSgrEX3e5fHSF6AFsmcB/w6lrSbPseiGgm4+1mLHQegRwdgjMmX4mqPFNDoU2NEPyjGFsK0M5nzoR1gIk3ne2PV//PHH6aGHHqK33nqLtmzZojnG4+GHH6aysjI65phj2LGxgsjWQEFtoWgnozhgY826+6rs/ivVFF4ezjQ23kiiPHo4aqK25Qu0ByBAaKsUlDVpgidgSpK/ptWhNRE5/DgqbuF7i3F06KCa3O+oo5mNmRxedNRRY6RmWmpRtGN9QOwsiA0VxZ1FthJ2UeyocKCxkbNo8cxHKDFkPDk5Oktrk2oe2Jy9mr7Y9gLVNRuh1tMAimqyqaKhWD4imh1/Kjk7WSAwCYEn9C5WDFu0hxL3kxlBizF0M1ELtUFIL+M+fl+qnVwEKZAdkPl//LxZeg071TBOR/I9bxVt3vieCjhOareFHuoKdbukHXcENywJtIz2nk5UAaEq2ajAeRv1MUlK+WbatMHubtKH7GjJQpDYRYaQaVO2dNxfYHRr1NUZtGu0Yzyw8ZXwP6k2HyAD5xA7jgOtecZ4xthWdk2hPYGSA5MHo/QAxzzmzq4lPQh2tOTLxwaCdpoIVqpbGmJ+wJxlTZs4eC/DeF5FEFCZhyFKiCxDkdVkzpIqGyXuMWl8AAgzC00meY41MyadxbHLjweMqJiYGPL09OzyWn5+Pq1cuXJwlADUbpEi5gDpmRBCMWM9TFFFE+WValOskuN8KDLYtPVsU0b6k7urdAvBeU7Pt90dxeLKZmpske5D2PtTR1lnyzxHdko6ISYlO3Lhjhuo+t+j2WDcII7FvQdhJtSaKs6eHTuYi9CLVr3zCQXsZhP3abYx4PQPCxxF1895mp454yd67syf6cLJd2ha7iEV/0DRf/TWhvtERoCp2wLuzl+v6Tzg4xZAE6OVUg4z03CQHyrjFK3tjCr8ZiCeSVK6r7OibYPMhPeJ9p9LtH2a5LTuOZVEn3olKIAshcilbEyz46i0s7IKeH5GBsCoT7sGAdClIPUySSQKn2f7VKn9ITQP+rOz2BtwPqCoLs4h/639bMzvOU3ORJDvb5QrjPlBKsMwt0OC3uJoaarYU2g3hswPJRulP0AMVXEi8ft9Z0vP7RgP7HZCV0GxQ+q2kdCRGMiciR1Tkbkhg3Gjaa9mISB8OOxB7bjA+EXJjKGfE/dx1kN8T/6EA37w+cIG4ih01vAXP2JVYPcfZVSTdxPNayOaXUk0+jOem0fzN41rc2JDEwLjb6/IoqWv7KZ739lPX67Jo/JqVcDX1kCLUyE8C/h6I6CZyuspAgFmLgcwWQAgNDSUHnzwQXr00Uf1PiAMeM455wyOEgAhjiQvzthtgyiJGTmcV08VNdpBcdZc09dm+nq5UFy41qBat7tcDFhbA8J/afl1GvHE8EB3ig21kMiWAXQ2F2qWFgd+FuikSq1DjRbSxsy1Q2PH4iCYijm0tbWXxQPpe0ipVWhMZ4PsK34i3fd2tIhz6uAoHlNij6XLpt9HYT7a3Y38qgz6YNPjlFshifOZgubWBtpVoN0JHhc1m1wtJf4HJ1tRf0eNL2pfLQWEB0e8wBdJdghhQMN4hv4JNAqEDo88Q8KAHvEiUQLE6qxU4A07aWO+ZWfpaPkFpjGDKIMNQ3wedF1ADfVedsrzX5V/wEiIdmMPSKKKpculvwW1fU23BAZixqN5nvCbxQeWCCrz30TQW+2ko36/v23XEPAo+Vw+YHznsBNnnQF/mwbZGzG3a8cdauQhQKsW4+wL+Pe4R9XtINF20BrGNfrzqwMRuc8T1RtQ8oDxh58tYP9BuZdRigKH2iVEOrZKeExiswlBDxH4MI29ueVgJT34/gFa/ne+aG++lY/f/zmbHv34IJWr/B3bgs+VOgsNJWoiiH02UfYT8ovmwWxeQktLiygL6P5Ae0CbB+m01VAkBnxKQxbxlx6EMkzA+t1l1C6L8KFF36hY0/cKdXNxpMRobQBg+6EqjRNtS7S3d9LBHK2C+bjhvkZvnWgsclJ/oYjGN4Xjr4ta92O06ZJ2hgTOzs7k5eUluq30DN/T2D3FLioQxgc7Ri29/Ts7CUFjNEEAB5xHBhkAb//7AKWV7qYOWaTPmGzL+5vqmqWyHhcnV0oOn8rzkpl3X0FzvpRqr4DgNoIAFoPXWNTyozYWz/VN1QgQxLNBFc7OrbW3QXVPYKP/0647pt2B4GEeOwsIcKBe2BgPOMLYvFBKJboDZfWUX+W6VQuuiRBThnaD0nISQZ8cvrYt2vIYg4EIquJE4r5AYMOMrZqHFHCKQ9k5Vu4d2Mr9bUPbWsKO0nv8RLZ9Ao5V7aRaGGRDhV3G95EcjBAaJE/xW+0lKI9zgTGtiFEiQwlzlleKdDyEqaxtpfd+zqLi8q5zE67+gaxa+vqvPpZZWAvlK7u2H1VACW/+K1Kml5kwSwCgoaGBPv30U7r11lvplltu6fL46KOP2AEzQVqbucAAR/21souGlmuo3UF0zEwgEvZfqrYmdc64IHJxNv1i7ezkQInR3ppuAA3N7bTtkHlqY41JU0sHHc6VAgBI/5+Y6M+Xz4LGTg84lH/Lg1Z/HZ1DOxwG63zvdkwLSqt6xclTSodW0mlhCEO52MypZ7aHA0X4xtPVsx6jUWFTeJ6Q5veGllr6aMsTtCPvH8POv4G0tjfT5qxV8hHb0R7BFOVvIZEypNMr6da4fxAAMEXrt74A5953inQf6zvt2P23JgGt3kAdMerde9IogEr4LnZ8Ng83zgMif3rLCngdCTlbCk5YA3CK4tnWUlqaQlQu4279wQtd4LOWfqX9zHC4/Pl82jERfA8Ne1gqIQEIOmfcxRNcP4LOOU9KWgIA1y3qFv71VhTYgygqsn8VytnJQ0aNPmo2EB26mj+TbDPjMyU8I3ejsNtwpVXNVFbdwtP7kRM8Xvl7R5lNZhx3mX+6A0Hbnu4ZI2MWLzUzM5MOHTpEL7zwAr3xxhtdHldddRU5OdnIAq0L1EZCmVYBtTt4mBGI/zWy8w283J1ownA/cjSTA4sAgAf/TYXth20vALA3s0YEL4C7qxNFBrlb7fTr3qlt86gLLyeVEKAdO0fAU37IOURuqhZkSDMeQH/tsLAw8bW4uB+7cTZGkFc4XTjldhoVNkkTBMAu/dfbX6Z1GT8ZLRMgvzqDyuplNWgmPjBZo0NgVpCuWw7FbdnSQlqqv5W0FhWCYj2c7w5tVxebAY6S1aT+8jVXt8mzBlB7rNZLQEo4+qYbSivPUXUqbQPULYvaZTsmAxmJyNhRNsWgOyNSnfvgvSHYg9IUBY+RJDo3WJOlBl2S4S/yW5LtYQQrij6S56luNOWw83+DdC4A/g2ClejcZEfQ3NpBLT1kFNus6Hizdl0/AgQGlPaWZsAsAQDUp8bGxlJISAj5+/t3eUAY0Hbhm7NitTaaiQku+jbtBGAG4Piv2aatqQrxd6O4CPOd05hQD/L3kncTmb0ZWmfaVvh3n7aXdKCPi2hxaK3UOPec8lbSOkp+ZseOHqDgPkylLgwnr/Cdfhv7ioaLTWdy9QFvN3+6YvqDNCv+ZHJ2lHYjW9qbaOXe9+iP1C80on39BZkEaaW7qLFVElWFDsGs+FPY1LWAsYvAkCJuC6AAby0Oqlscn5we1jpNy0AbQ9TaWwHIrlB6nFsLuPfiHiJtKUCDlEJt6I5yw2E2wFUdBMLRztAsZvDQBbv0cGxdVaWJoi2gtr1pj8ApQqmKWjsAmhBKW1trwpftMwTYBZ1ExZ9IO/1qUPOd9WDXdp8Bx7MxfTePOQtnVlkRfl4u5OOhP8MjKZbnAFtMlFC3Ne0OSkjceV0zE2aZ+eD8V1dXU2qqqu3KYACpZ2XfShMUQPqP/zHSczNxKLeOSqu1KXDo/Y+BYy6gAzBjjFZAB1G5kso+pORZGGgWQLtAIcDHVQQBrJWIMddSWYvu9n51rb7kPuxa+ciOnR4IvViqoRTAUPmUDbK98rGd3nBxcqMzUq6huSPO4CPJCoHj//vBL+mr7S9S2wB2Tlt5XdlftIXQcQDEBiZRTMBI8dy88H2B3VWIpgG09BJ191aCzxT9Tj7SaYc9IB/YGBE8h6u7dahBLf7kbURTeKwa4zFxo37NGDdeZ8wsZmwQAScRRd0sHzAQf8x9Rj7oBbSyhAMGUCISdKr03I5p8UiQgs4KKGUpfE9rO/cEyhqRpab8rHs8z0NLpOdWB7tUKLFTxi8CVKJMRS6hwmfIuIOo5DMcSK/5zpDam+ob80OUiCA3GjfcT6ePj9fOmhdhk/4/RfL8js4juoDzH3CCfGB6zBIAcHV1pblz59ITTzxBF154YZfHa6+9Zrs7RxBrqOEFFCDKiUlJqa01A1Cv35VeTfVy/3qk/Z84LVQ8NyezxwYSaucBAgCF5dp2hNZORmED1Tdp779Rw3zIxdl6dwQ8vcPIcdT7VO2QQi0dkuBMS4crpVcn0hPbHqb8WvNffzs2CHb/Y+6RxIsA+msfukZrHNvpFQQBTh+7mE5PuYrcXdjhZNo6Wml73t/0xbYXqKZJm1nUF8rriii7QgqWoxvB9GEnWEb8D6JEJV/KB0zIQknjxlqAk5/ETkTQadr7GOsw0ujRa9lWMwC8x0vvH06TYk9gx9t/PtHId/n7k0h0DjDGAwGFEa/ywpLMf0sWMENWBZySUZ9I2ULWBuauKHaylFIABMpyn5Oc+56AzgnqbxVgaDvLfertmBg2EJEFgPtKwNcMbWgbDdgURMvGul3Sc2RroA89xr61giwAUZ4gg97+Fb9Jzj8y7URZgGxzusUQDX+Jx1mEdGxHA+zwYWE8F+nw8hE6+WdnObW1y0EUWwJOPkpFPEdp51xo62C9QutHM2bYmcXTKSwspC+//JKuvPJKuv/++7s8zjzzTE0Kqc2AiHP240SHVVFIRNH9UBtpvphUS2sHbUutUuKINDbeRxowZiYxxofCAqUbGQMSZQAdckcCa+dwXh2fR20AYPJIC/S27iOBMceQ68SVROP/oOywFfTgf6/S/Zufo20lU2n5P/m2OSlagH1ZNfTx6lx69+cs2rDXRheTgQBjrIuhslc2kIf4/QOHovIPSRwRLdJgvPVwTuYNP5POm7iUXJ2k9E2k8O/MW0sfbHqMyusLxWt94e+0b6lDNhB93QIpPogdNSOsK8WVzbRyUxG99VMm/bihkPLL5F0pfahbdsHgDjmf34aVZUfBcB79OdG4P3k+lB/j2BGMusn63quh4H1HXkeUsqrr5xrzEzvtxtYX4vsq+Az+W79o/w6vKzR2hTQ/WCsIRMXeyxasSr0/80E2inrQyKn6W2qvCBAoQtq1PeXafChBZ6V8A5lFh5dKwWd9oMtD1sPyAYM2xxDZtmZE95EntUFJfE6sJRDczLxfmw2Ae3fkWzzOpknHdrpQVt1Ma7aXaoT+PNycRHczZSWEzfYvP2wP9ndRJoLuKphrxZrFD8y5Pua9F8ziedfW1tLEiRPpqKOOojFjxnR5REdHi10OmwAp/3nPEe2cy5PSQ0QNqugloulITTIjBWVNlKpSrz9+SqjZxP/UOPPfRPBBAZ0AlJaE1gzeY0ZBPbW2Se8VEcex8bawI+BAHj6x5Bo4m6ISF1CT+wwqbwpiF8VBtDO0pQwMSwBxGTj+t7+xlz5dnSPayTz6USrd8/Y+mypfUYM5tM+ZVDBAoKqtqaflz174Pjt9stLyUKStgiidncc9JxHlPE2U/RTR3lOJDizi86Lb2HBydKYJ0fPp6lmPCrV+ADHArIoD9P6mR6mwRlVD3wtVjaW0t1ArKhvmG0uBngPfhUWw66639tKryzPou7UF9Mb3meL+33xAz7XGZy36QD5gsLapFa6tCdy/PpOl8jsE4SEQZkYdHtPA6zj6gaNeFJ8LhqHJdqv5byFrAsFA/C3sRPXUicAq4PcMtfSQs6TnoG4bUcmn/ESX7cGviftZ/h7SrVFCovxbO+bB/2i2lVUt7rCZhmCrvmuGEtuWIvmYr1XQ6URukfKxFYNAHUoBlPsLegfQMcD6ArDzi13gQF5n7PegTjbtr6TcEm2QesGMcLpqwTDylHUBEBjAWtagyuC1HfiaIxPAd7Y8586Q5iQzY5YAAFSiy8rKKDdXVry0VdC/MfsxyVDurj6MHr3t5lXAxy6O4mgH+rgK59USUwmCD5MS/clRDuRkFTVQgQ04oU3N7eK9KkxI9BNdAGwJtGK85vQ4cpXLFsqqmkVXCCVqaudI/t5ZRl+vyWeHuVOcJzyQsbI7vZqWrcjSdNSwFZydncnDw4PKy/sRDUc6ceT18gFTu5mo+GP5YIiBuv2c/xEVLuObAvcABhHP83heyoZo3gv8XHcLTgj0DQ8eR5dPv49CfWLkV4kKqjPp481PUmoxOycGsK9wMzW3aY2esREzRanBQMBc/Mznh0XAGGVj4n7n/5VXt9D/Pj8kdGSOoOovomZV9kLgydaZDm5nCMP2BtqmKQ4lxinsM6UsUw2cSHW3JrQ2RAquHfOCIFbCs3zp5OwcKJ4XvMFfdWQjIQgJbRqlRa2Th1Q/bR63ZeAggNfFIFcZZXD+ghbwExv5LGYGrc2/+CNPrFMAYuPnHhVJKezjzBqjFX9My6/vkgVtp2+Y5e6rqamhjIwMevjhh2nx4sVdHsuWLbMdDQAId7TVyAfdaNhP1JgpH5ieytpWWr9HW2MaG+YhOgBYiugQD/LykJxnBCW26NtZsiLQrUAdYZw+WitmaEskRnnTVPm9YyL8fm1BF2FIO11BAKC57cg5B+cOmhq21l4Gu/8oo2pt7ef7hrAb6o0BHFwoFLcYnrqulHB1dHQLitoa6MFbuYo/iI7ziPOC8gglfVMHuA5xgcl07ezHaVhAkjgGRbU59Nm25yi1ZBs73/pNFfT+P1Syk+dPKciADgOTYo4SzwfCut3lVFihOyBb29BGq7d2S5tGIKTiV/4qB0dhrEdchyfSsR071gJKQGJu40lILgVAT/X02/lrt3a4dbt5gKlU5EPO438j19/aMS/ocgEVf2U+gXZDxS/SczW1W/ih6okODQEzKqQPmPIfeN3QM98jIGVo54ohBjZjPvs9j0qqJBvWydGBzp4fKQS6nZwc6Loz4sjfWwogIZsTZa8oh7bTd8wSAPDy8qKTTjqJFixYIL6qH+PHj7cdDQB1247uIDBgxv6Nm/dXdNmpnDoqQCjyWwr0zlcGJUD6jrWXAWQWNWicPZw7RBdtEVd+7/PGBYmvoIknw2/+LtC79gx1corZsdFzbqr5fti4r0IsLEMG0af5QrbH5JY7qFmExomy89ILaO8KSktt3KCpXk/UmCYf6ADt8BTxph5Ayv7FU++m0WHalp21TZX02X/P0aasXzX1/d3Bz2RV7JePeE6PPY68XAc+J2UW1vc4F+SpgqAC9EpHAEABzpKHecvb7NgxDHYig8+Rd1Nl6nZK6dZyFw3xFa3YNN0svPmePlt6bscC8DWLuYsNl3DpEPNh5j3sFKsCkXgtFxlX8hqEEhW02LalIGSP/kK1Wf0FW+JATi39vVNrS8SGedL00VqhcR8PFzp9doQm43h/di39uonXLDt9xiweI0oAFi5cSOecc84Rj+nTp2t2Sqwed93t1wRITzJTRFm0rjtcLb4CnL5jJ1u2N7OvlwtFBctReAYCU6VyBM9a2cHnUAEihn6qAIatgQyAUFUGCAJERXp2/YY6IX76M2XgJ733SzY9/MFBEYEeEkEU0cHkRurSVxltl5pU/bJ7wMlJyvxpa9OdHm/1KCJNqVfy8x66IKBGz8Ce4cHekXTJ1HtoSuyxbLJK61ttcyX9sHsZ/ZP2A7XrCAIcLt1FNU1S5pSjg5Po/W8MwgLcNcaTLgJ9u3WuKf1emwECkbSIq/mJjazRdoYeEKhMfJPHp9yhAqJyCGC25EnHcCLLf8YT6Rjif3bVdcvimdS1/h3BVXQFUK5RBV+v6rXScxC4wDZq/9WgjaY+zOgv2BIQYv5zWynVNWhtiTPnRFCwn3aNwlp29MRgClK99t26Ak3GgB3DMUsAoKqqijZv3kwbN2484nH48OEe0yKtiqCFfMa6GUsKEB7qKUBgRKrr2+hQnrZuc9bYIKEBYEkwKOeMC9IYmvWNXevrrQ3ccjsOazUbIoPdyVsWF7FFfPi9X3pSrOb8Q/EbAl/2LIAjmTZaq1fRBfklpJNtTa2km1/ZLRYWWysJ6Beo74ZysZIF0JwrtdbSlyoxGICjUPm7JPKX8xRbH72ULTkH878x/F5wd/Gks8ZfTzPiThRCgaClvYl+3f8R/XHwS2ps1c7hSPv/N1PrpMQEJFKAl3Fq7mcmB5CXu+65DcNg3niV+JCoyX1dPmBgqNtrpe1YOxAthB6A4lS1FBAdvlEK7kGArV5pI+dEFHym9NWO5UBZEbo4KMJnCIiWfi2tO+1sN+a9xK/Jcy10AyD4CHV9WyKY/QV97xndDNAC0E4X0gvqafV/JRqrY8IIPzp+6pGbmyg5Pm6K9nVsNm7YU6HRDLBjGGYJAED874033qBXX321y+O1114TQQCbCQCEXUQUiF2Zbs4DItBxj5otqnwwp5YKy6TdXTgyC+dYRzR72ih/cpbLOZpb2ymjoIEHpDi0OlATm1cqpb7CCI6P8LRoCYUxQBnAqBipGwPqqJb/XUANzTa6K2tCEiK9SFfVkauToxBVVCirbqF3VmTRvcv2038Hh4AyPlK9oUqrUPxhV+GswQSc/bSlRPvOJqr6R35Rxknb0aQLjYekVFU9Kfy68HDxpjPHX0enjblS1PSD1vYWWn3wc1q+83VqbJUyDjLK9wrBQICMuBEh48nTRc/76CNJsT5iF0UnPD/HsDGlAZkfzarMD/9jeWBYNrvMjh2DQEcA3+nyAYPa8tJvJJE5Zcwi7dyu/m8deCSy3fyYfMBARyv/Vf66j0QZh4L/cUR+qnXJVhD+wsn8RJ+/IJdA2BE0tbTTWz9masovIch98Qkx5MJ2mS4WHRNNoQFSNicyB6AFAE0bO4ZjFo8nJSWFPvzwQ/rss880DwQE4uLiRCtAQzQAmpubacOGDXTdddfRpk1aoxTCU+np6fTQQw/RY489Rg8++CDt37/fNEEF5wCi5K+Jhj8vpSSh5VDENUSTebIKOo1/wPSLCj7Wb1uKNZGuYeGe4mENQKRjVJzUUgxv70B2rdWKc+zNqBEq8AAiI6PZSLZ18DlOnRUuvoLiyib6a4dK+MiOWCh+WFeo6fnv6eZEKQm+7CBF0gf3TqIXlqTQuOF+oiUkgI5FWn4dPfT+AXr9+wwRNLKVeGWfQW1s1PX8VZ5P0O0EqfE9pcWbCaFaX9NCmYUNlFPS2P+sDOwIQsxv6ziiwnf5WKnD5DHjOZpo1MdEM3J4Yn1Aas8DwxPzPoAQIFSpC9/ROhQG4OrkTnOGn06njLmc3F3Y+GOgA7A99y/6ZscrVFybS1tz/tCI/7k4ulJy+FQRCDAW6owx3NvKr8atvOo/udcyMiLKfpCuO8DuVdhl/MQsZoJNgJZT7bykodsKAoT2HScrAoG7hOe04xX3cc6Tkh6Agtsw+86rNYGgjdJeFFoNea9I7VeVbCyUIMXezXORDZZnOgcSjfmG/QW+J7FxqPEXdrG/cCr/gOn9BVsBsyhsVaWtOcDuP/r+68ODbberT43TbNqghTNaOtunZMMx28oOY0b98Pf3p2OPPZa2bt3aq3o0aku/+OIL2rdvHwUEBPAF1l7hoqIi+uSTT+iGG24Qzv/FF19MK1asoPp6ExmtmIiibyVKWcl36D9EI9/mO3GE/E3Tk1PSQDvl2nXc9nBefDytJ3V9xmhtHbEIAMg6BdYEbp+9mTUakUI4zEkxci90G2dykj9FBGlry5b/nS8cJzsSEJfZrir9OGVGGD17/VhasjBeaCiMHuZDj105mu44f0QXTYXW9k7RdvO+d/bTl2vyRLR68MEzSiAbJug5rgAVZrSE0yTlmR+M0582FNE9y/bRnW/upbv4cS8/R7tLwx0w/jn0nN5/rlTr3yzXBwOxI/MQT6Y/s8N7CRtu/tLO1Pg/+cFzPAK+SsqwqC9+uGt9qgGgBGD+iIV08ZQ7ydddO0fuzPuH3lx3D+3IW8vvUPosHi5eFOUnd2UwAjCq1GvGMaifVNX9bz5QQVX1rVLdf82/8qtM4AlsnKt6dg9hcJttTa2iZ7/KoEo2LT79dT/d8/Y+ev+XHKtc44Ys2N2Pf4JvdNkmgqinIv4H3CLY6rWODRM7DEo3oDECRx90sq1S9p30HGBjzWuCfGCDCH/hNmlt0fgLw+Vv2lGo4fXnl03FGl0zZ7bJFx0b3WtWLoIE6g3QXzcXiwxpO4ZhlgAAdu8LCwupoKBA88jPz6fdu3drBKR6An2u4djj4ePTNSKUmZlJw4cPF0KDICYmRrQVzMrKEseDjXW7ynmQSIaiCw8O9N9XdnytgXHDfTU96at5UO9K69aOxwpoaGqjXNVOLuqJjhDCslFg2B83OVSzwwctgH/3VtijogwixDDYlXMhztWU0CPGj6e7Ex09MYRev3W8+IosAYB/V1jeRB/+lkMPvHdAZAYomQSWBPOjp6cnlZUZIdtDEdRS2mrBeM5/mb/qb39nSlDK8v26Qlr2UxZlFTaIOQUBrbS8enrzx0zan9XbYs/Xp62CqIA/056TiSpW8WdRtbfzZuNy7Aqi2AeJ3HUo3cPxD7+Mv/+A9POgpVgKJKC2uA84OjjSmIjptGjybRTgKQmW4e6pbuI5vV0bpKttrqZ16T/x/TZwxxIBkhUbCjVOKnZNjuJ7GplCCgVlTVJnjPJfeLHOl14Uhuvt/MS++w8w1l/4Oo0O59dTe6cD1Tc0UTafs2/+yuc5JVsTTLZjBQSfzeN6vHzQDWh+iICmHeuA5xfU9zvp6XZSu43n73L5wM5gZcv+SkrN1a7lC3h9wmZMb6Dz2OmzIjQ2HMQDV/1XYhV2mS1gltX90KFDdM8999Add9yhedx5553U0NBAp512mkElADByu/8cMgHQegrZBAoIKLi5uVFl5eCr2a1vbBPiZMqul7+XC01I9BPPrQWIEYYFandO/91rfZM3RBThDCrMHKNSPx8EnDorTJRjAEyEf+0o7dIycigCR/KPbaVUocqGmJ0SRPF6ymcQQMHicteiRLr/kiSaNFI7x+B3IbB191v76L2fs0SQxZIgowrzHgKtRgGib5HX8xM5MFK1hqj4I+m5DjDfAlNkXcHZ/2VTETvI3Zxhfmuo9/vs99yeswAqVhPtO0sSBGvFXCT/LHaesFM4jh0C/6P59/W0BvH30Gsc4mHKkonfdeha/tqth36vONCosCl0+fQHyMddTlXuBsoDtub8SXXNAw+ellS20O6MGvmIP0aoB42N96GTpoaRH68fANks63bweUT6rYLvNP1O1BBkxcYinV1tcO+t213eZT2xY2l4rdMn1ol2zblP8zRgrxW2GlDv36FHMLopU+roYGfQgm5VH/ym3ZiBIPfZ8yI1m1i9cfyUEBoTJwWQ8Cvgc2RbsQC5NeGQmpraGRsbS+7upmtJgRT+xsYjd5BcXV01xqMhNDU10QsvvEBHH300zZw5UwQAli9fLn7H6aefLn4GRjDEBadNm0Zz584VrxkCdASsnbyyNnrppwqqa5KM4RMmetJZM62rdz2yE978tYr250oGkbe7Iz1xSQi5uRg4ms3A4cIWeunHSrFrg0nm7rOCKC5M3t0bJPy2vZZ+3FQvJkRHRwe6cUEAJccMjiyH/lDb2EFPf1vBDqVk+Pl6ONJDi4LIy90wNeiG5nZau7eRft/ZQPXNWmcU5zbA25nOn+NNo/n8uqhEBM1FTU0NXX/99RQfH0+PP24cY8m15QBFlF9Jzu1SP9425xjKD/ma2pyOFIT7+++/afHixTRu3Dj67jtV+qYRyClrpRd5rDaqzrkaV2cHeunqMOqeBOXUUUlBta+QTwO/H7HjL1kXnQ4u1Og6nUr8HqR2lzheAQ27/sCprYiiyi4ilzZZJM/BkWq9L6ZS33vF7+0LcPI/PfgI1bToDpA68fu6MOlB8nMbmADfjoxmemd1lQhagUXzfGj+WC9Rx/7pX1W0MVUSkz0mZi3dPeFBPo8IFDpSuc9SqvJbIp7bIXroizIqrmyjloYK2vHd7RSaeBTFT4c+gjQH3HN2IMWGDK41xFZxbT1MUaUXkGOH7gBap4MbZUbu7POYtWMa/OveocDq58lBT1Cm1SWBcsJWy0d2BhNw+r/dWEd/7qoTz2GPnzjRi06f7nPEmt4TB/PY7/u5SrPznzLMnW44xd/gIIItAr/dxaV/c1hFRYXIGDVLAMBY6AoArF69WhjA5557ruZnXn75ZTrmmGNo6tSp4jVDQCaBtfPLlnL6dI1kMLq7OtJjlw2jqCDrW8S+21BJ360vZSMXglMOdOc5kTQ2ThK/sgaWrysV7xGEBbjSY5fGkLeH4Y6ALVDGju6TX+ZTUYUUiIkOdqGHL44V6e1DDezSvf9bAa3ZJe1QQzTmypMiaH6Kt7LHbTB55W20alstrd9TrlGrBfidExNc6eSpgTQy2ls4BeaiurqaLr/8ckpISKDnn39efnVgOFAb+ZU9Si4lUm/mTnKm2uC7qDlk6RFO859//kmLFi2iCRMmiPnYmGQVN9MTX+RRfZPuDBaUZyy7OUF7viFYWPEr+Va9Tm6t+/kFySDAJyKvsdQafDnVeJ5NHQ79qwN2az1AvrlX8kKjDRhXBdxFrWE3sSdoeIANAYD3dtxPpXX54q11x9nJla6e9BQFuMu9zfvJk1/k0N5sycmPDHKnxy+LFmsH2J7eQK/+UEAd7U304JT/o5nh68XrnU4+VBP3A7W42ev/Fe58N5vyy5p1BgAw9h+9NJbiwgzfzLBjOpxbDpN/1hnk0KanJIrv79KRB3jcDd2AuDXhWbmMvIoe4YlHd9ZGh0cylcf/LR/ZGUzklTbRU1/lU2WdtL6Hsj3+4KIYCvLtm53a3NpJb/9SQpsPVGtW/NvPCqfJI61rg9SYBAYGGlRCr4tBEQAAO3fupJ9++onuvfdeEQ3Bh0KHgSVLllBQkKq/8SBgyUu76JCskjkx0Y8evTJZY8xZE3syqumut/aJaBzaFF52UixdeFy0/F3Lc+tre4QIIJiTEkT3XDiS3KzwPA4EOL0vL8+gXzcXicgqaqRuPXcEnThtYA6FLbIvq0aI90HBG6AN4NPXjKEAn/4Fz+D4706vFjXBUAJXI2rSZofTomNjNOq0pqaqqooWLlxIiYmJtGzZMvlVI9BaQbQlkUQNPUDbpgnriFy79qf/9ddf6ZRTTqEpU6bQf//9J79qHFb8W0Rv/JChu6aPT+/M5EB6+IrR0m5BKxv8SMuv+I0HQLcUQNTxo/WSUAAfyHXpICr5iv/O1VKwATj7ESXzawEn8IFhvxv1/Z9ve5625fypMVjURPjG0fVznyYfN23pSV9BT+Ubec1Qzt1lJ0rzsBIsqaxtpZtf3U3Ozan0zMxbKNhDDoIHHE+U8it/lKEXLNRFZmE93cJrBuaPIwIAfCpRiofuISivsGMFtBRJeh/qVnJqoMg+9ke+dtYjnjykgSbD3tN5PlWJNaqBiB6EWO0MOpatyBLt+2CjgpvOGU6nzexfe8SN+yroiU9SNRszEAh8hG2Dobjp1RtKAMCkXs9ff/1Fl1xyCV144YV6H6+++qoQ7esJdAlIS0ujXbt2UW1trRD427t3L7W0tNDIkSOFBsCXX35JO3bsEB0A5syZI7oFDCZSc+rosNzKCU41DF9r7VuPvtNKDTocURii1tIOsKahVdNqBOlBI6K8hJjiYAP3yMnTQ4XoF0C5w9pdZYNUvV4/WAx+XF/YRQPhxKmh/Xb+Acbd1FEB9PbtE+hUXqyUWmqA9nQfr8ql217fQ9sPVWlUbW0Sl0CihKd5oMifr/EwUTY70TpdVuPS3NJB360toDe+1+P8Mw788nFTQsixvZqo6D2ptR8UpNXOP1pMJS/nSekDvnCx/MJAnH/Ac0XIeWyU3qrd8W/jv394CVHDAenYABwcHGlOwqnk7xlyxDtycXKjGXEnkbdr/3cvkPKPlkjKufP1dBYdQtSZKRgDCICOC9pFQR7ybimcIoj/2Z1/YZTuOFxF9y7TBg+PgH+mpqGNdqVbn9jtkAUBysjrpMBcd1xCiWLuku5zO9YB2uOFX8HzafcMGp6rINIac6d8bGcwAb/g+3UFGucfDvvxk/tf8jZtdADNYL9I4UBOrb0jQC+Y1POZNGmSaM338MMPd3nccsstom4f4lXJyclslPT8NvBzyFCAU3/FFVfQ5MmTheo1XsfXa665hqZPn05eXl501FFH0fz583v9nbbGD+zEKAMFbf/GxPsKB9YaQReAqaO0O1dQ765rtA7RnW2pqBOSnDI3FyeKj/DqU62RLZEU48MTqnbHf09mDWUNMXEUfN5N+ys1YwfnRK2APhB82fG/8awEeuqaZBEQUI9HtMB89KNUevrzwxYXCRwQQaeL1HkNxZ/0uQVeX0HQ8OPVOfTuz9nUJteu49zifCvn2IH/w3eyU9dQ555TJJE/tLFTQCs/iPyl/CL1mh6w468CzvGwB4ki2MlQfm9jOl/0i4iac6RjA4gJSKLFMx+hUeFThdOPLgEx/iPo0mn30sz4k/mz9n8Nyy5uFM6rAuY5ZL5059yjouiM+O/ls0lUSeOpw3eWeD7UWbe7jJ789FCXNqrurk4imwr/Ocs2BoIt7/G9ik4BdqwBHpNh7FAi8Oc7UxqvcC79jyIa8x07nPb726rA9Yl/kmj4i0SeSdJrzr5E4ZfyNfz6iIwzO7YPNmSw+68EqJHJfBrbZW48v/YXzMuLTx2m2ZDBJsInq3NtexPGxJitBAD1+tnZ2WKH/sCBA5SUlERXXXWVcNrhyNs5kvqmNlq/p0LUG2M3UdlFHxXrQ88vGatpt2eNbDlQSQ+8t184XkiFfvXm8WK33dI8/1Ua/balWDxHuvaLN6aINoCDFSisLn15t9iZBtOTA+mRK0Yd0fpuMIKJ/84394kSAIB68SevThbBM2ODhQw9aL9ak0clVc2agAMIDXCjOeOCKL+0ka9DGyXFeNPxU0JpZLRXlx3Z/mKyEgCFQv6d2OFWRJpCL5B21B2lNcOYJQAIFKLN4k8btAFPd1cHOmVcNS2e8jc51vxD6cWOtCEnhdo7HenCkZ+Qp7Oq+wDek9d4NiafZUN/Dr9gwvscqcboMFCzUX6B/xZKDUa8ytaIt/xa72BtxH8A73Ygjj/AeUP2xDsrszTt6e64IFFkvhxB5Wqi3Sfxk07q4PP5VfbNdPJZT5G/z9CtZ8c5W/1fCb3xQ6YmYwrz5fgRfnTNif50zsJTaeFZZ9PEYxeLVpSKgWmrKacwxpE+u4EfxbxexId70dETg2nccD+zlTGZDNFKU5mM+bMMcGzZMSV8ndStT4VfYL9egxH4B49/kqrJzBzLNtnT144ZcFYz7DCsez+sKxQbCWDJwgQ6c06EeG5HwiwlAAo5OTn0+uuv01NPPUWRkZF0++23080330ze3t52518PMDze/DGLXvw6jTbxwqxOoQ/0cbFq5x/ER3iKloAAg3LDHsu3A8Rkg7QjhRA/NwoPtH7ti4GAXvfYnVb4jydeBJOGAjDikQamgHaPidGGO2Z9AYYyMgueuW4snXd0dJfxiRZh3/1TQJvR65bfD5zb+9/dTz9vkgJRA0VpfYryKJMQehGRele44hd2ejfLB8ajlp3/F79Jp5X/SroVwMPVia6enUbXxN9MLgXPkFPdZhrptZGuGL2MFie/1dX5d4ti5/sVovG/s/OPDjAmXltcw4lGfUjkOVJ+gd90yedEWQ/xU8NLbbAGYvcfj4E6/6C5tZ027C3XOP+xYZ40f3yweN6FjhaiXNTWSj9X3eJP/2SPo1+3WL8grqnAOUPpxNs/ZXUpl8L5u/eikeTtIaWOIyBw7OSQLnPr/uxaWru7rEvwz9rB50XA7bmv0mjtzjJRaogAObKXPv09V/4pGwbjCTvM4mHdNpMdBGiUa4Ugmv16DUZEedrf+RrnH1lV15wWZ5SSZthhC2aEk5+3tsTnl41FXbK47Ggx6Qirq6sTbamefPJJ0Zf/2WefFTtVw4cPl3/Cjj7QW/h3dmAUI04NnJr0fJXha4V4saGEtFOFTex4WtowguhVTb1WaXZior/t73D0ggs7osdMChG73wBR0ZUbizWpV4OVytoWISCntD9Duz/U67uaUO8BdxJ62F5xciw9e/1YGh6J8hK8euQ9hvvwG14EC8okhfaBgHIntFQ1WQDAicdxwjP8h+RMGfTSzmYnFw4k4+srZVSgG0t/Ka9uoSc/OSTSrpU5D4bBFcd70akRr5NTS5p4TRetHe7UFrCQB/Rmooir+P36yN8xAx7s/I9cJuklAJyTgjeIij/quptlRjIKGjQip7jzoAWiU+QUmgX1u+UDovSaEZRVkyACMPq6LgxmEGSHM/zJqhyRfQewPpw4NYzuWJQoMsbUYE5denaCRk8E/x76H7ZkbCIoCY2U7mmy+Pw/rCugPRn9H9N27Nix05217NtARBnAPEJm2sgY423MQIz12EmhGqsrp6RRZDjZUmDWXJjMGkZa45o1a+jgwYOidh9O/88//0xfffUVffHFF5rHv//+K37WTlf+2VWmSWHpTm1Dm9XXcsN4jwuHToN0nJZXRwXljdKBhYBie7UqADBjzOASitQHUlMnJGoFkfaxcwBl68HMxn2VlFOsHSPzxgWbJPVfF9gdTI7zoWeuG0PB/siC0T2OcT8WVw48AKBg0nnUO4UomJ1sZVmt+oed3A/EU2RyAQR8+wNKI574NJW2HdIGCUN8O+n2k8toYfzn5NjIjqqez9bJ7+eVvffSTpfXpQwAS+wa+c4min2QT42869DB1zTrYZ6oN0nHZgRrxhd/5mlOV4CvqxBGUowhLfwDVWuIWrW7/T9mnE3tnU5UxXPk1lSpTepQoam1nd7/NVuUTrTKwVGM43PmRwmdDxc9geJgPr/ocoNAKyitaqZXv0u3GbHVv3eW6txkAI0tHULLxI4dO3aMQXFFM33A86yyPiFL+JSZYUYtSYXPsejYaIqLkFr9Yn5b/k+BEAC30xWTWkvOzs4iNbWoqIh+//130SO6+2P37t1C5d+OlkY2HrCLow/s3uJnrBmM59HsBKlTobdZOPUcTm8TGzUAuznWoElgDrCLdfmJw+TdaBJBEKTHK7vjgw0o/wvxF9mQD/F3oytOGaYJRpkLiNb1VKrTyu8T2RgVtS36/FvrwZEX0/Buu+uF73RxIPtDYXkTPfzhQdqfVUXODq0U7Z1Dlya9T6/MvpzmO15ElPscr+A9OyG/Zx9F/+yut1xWCxz/qCX8uIkP5OvdnEu0/3z+mi8dmwlkhqENqwLmuLAAHfX8Hc3srS4npVShxW0M7SyfJj3n+3LrQRvvYNEHkIr6/Jfpom5UKbWDQXrVgmF06YkxQqCqJ46aEEIJsrEJIDS7Ya9t7Dh1b2OqpoPHE8qXWuwiWnbs2BkgCE7/taNUBAEUpozyFxuFxsbXy5nOnhepsXmxyfA9z++2MCebE5MFAFDXCGGo9957jz744AO9j+uuu07UsNqRRMvQqu221/ZQWZX+hRm768F+cgsqKwZiZ3ivCjsOVVvU6VS3akoe5qvZtRkKxIR5iBp4hd+2lFCRLavT60HUtP6azYat9NmcnBxEX34sCJZg9LAe0tF5bcJ4X/rSbvplcxE1yDVxVov/fEkAUKFuF1H5Cr27871xKKeaXv38Twrr/IOuSFpGz8++kd45+lK6JOl9CnZJJ4f2Gv7dPXcPOVyVJLIA/t1XLso+LAZaJaIzQCAE9ZQgQB5/yMU8sVdIxyYGc+s/u8rFzq3C0RNDdM9ztf/xQ9ZxcHAk15jraGqyVm0bOiEomRrsoIXf699nitp9ZSfcy92Zrj8jns6aG2nQGoHyouvPjBdlbwAByG/+yrf6UgAEzHr8fDw/rdxURI9/nCpKStotFWCzY8eOzVNR00q/binWzLOBvq50+UnajSljMykpgGLZ7lVAadtQ64LVG0PHA7JykDr48AcH6dkvD1Nafj0btfoXW9S4JMeZJ515IIT6u9Fw1S476p2r6y3XDnBXuraeMSnWmwZZp8geEbWs00KFqBpAiuqXa9hBGWRkFzfQmh1yT3MGKbrHTgoxaopZX1gwI0wjHKYPdA2AE3Lvsn10KNeKW4lBmCnuUUn8DsA5z36cPYk+Cny21VDJoQ/Jef+pdGviVfTAlIfo/MRPaXTAPnJ20DE/wLnWQXunC32bcQFBvb6G55VfNpXI37EQaD044mUit0j5BabyD6LcZ/mJ6XdRURqG1n9KkDXE35XmjQ8Sz48g93+a3X9yYcff/yhaODdKo4mCexJlaIMZBAkf/uAArd5arDlnEKK6e1EiLZgZLoKHhjKG1+OLj4vRGLMZBfWiNaC1gk+L3bj9WT1n18DpR/3s/71/gN79JdtmShvs2LFjXXz1Vz4VqjSPLuL50pQbmfjdZ8yJ0GR+ogTgb57z9JU8DUXsAQALg3RsqO7e8OIu2nKwUpOiDkMC7enCAt00UXrspqNdxm3njSBfT8vsaPYFDDz1rnMpG1xIdzYn2JzETgyMWUUAEOcTqbGmijxaK+OH+3WJiEIAKnMQRURhxK/aXKLZCcblPXt+lCgBsBRJsT508QkxIg1bca4gHgY9AmTIKK8h+wfG+D3L9ok6ZKvdPXQNIYq+XQoGgKZMopwnpef6aKskqt9DVPwp0f5z+caLodDCKyjBYz2FeBSTu5NaG4TPh0swkfdEoojFRCmriKanSZkHQmiPv4+/7RpGTcHXUG77sdI/Y35nR04t8mkRPEZIvcZd5SAAgiS5TxMVvCM9NyHocJKWJ2l74K4676ioriUo7fy9xsPs+fL7q14vv8h4jxfvOzbUQwhXKvy4oVD0Uh6MIBj9v88P096MGk0CC+aJhy4fTTN4zVLGZV84bkqICCwD/EqsORDztca0U2jyQPBQcejRjlSxMxAEgYAvOsgoILi0/O98uvGl3bT5gNZOsWPHjp3ewMbGr5uLNNua6MakNzhtJDCDnzQ9jBJkMXLMw79sLjaK8PJgwWnp0qUP+/n5iXp9O+YFdZZoe/XLpmJNSwyAXdoLjo0SaYVQs5ydEkTHTA6hU/hmPnNuhE21rgv2c6OfNkhq7HBy4PQMj/IWg9PUINL3238l9Oq3GfTHtlJNjXCAtwudPjtCo948VICBhyDSerklI4x7H09nSknwHRTBkOziRnrtuwy+z6TrjM+FVN7+GPPGAob16Fgfmp4cQHNSgkXrsFNmhNFZ8yJFdwYY2Qdz6kTaMEANMrQydqXVCIckMsSj17HS2tpK3377LS9wnXTRRRfJr5oKfjcQ2yv7UXLsmeKCTHrrJyIfj066/aoJkhPcyY549Tqi/FeIch5nj+t1/sHPiBr2kag/7w46DQQcTxR7N1HMXURRS9npP0/6Xc5+REGnEgWewl7auVKv/cjryDXqYiqrdaI9suI9xndClJdJagr7hFuElCVR+TufBzmQU7tRCmp4oAOOae7Hl5anU0G5ZNygG8XiBXEinV3QUkB0+Aai3KeISvg6tKsyTeKfEEEAdMgorGimA1m1wlCrb2ynYeFeoqXrYAKBtqc/PyTGnQJ2i/7vslHSXNhDtlB9fT19+umnlJycTPPmzZNflcDcikDf3zsh4CsFJIsqmsT6rS6FszS5JY2izR/0NwDm/ktOjKGLj48RdsZJ08PF/DR7bKAoS8rheVUJYmDDAm2J0c4U90WA3OrXjh07dnSBIOOyldka4WmYmhceF03jhvtpdudNBeY2rIXQZIF9gMBlWU0LHTVBR1vcIURjYyM1NDTYMwDMDRbS4spmeuXbdPq/Dw6wEVKrSUnBbg1qhp+5fozYNUQKPW5eGCWTEv3F93pLJ7Y24GAqu0r47HBuzNH1AYIjq7aU0BvfZ4i0cHWABf3Gc0saeiiyGLygJlhpuYJzBGO1js+HrQOhqle+S9fU0cPgRoqZMXrLDhQscsjmGTdcGsejYn1EFgDGBgJRr94yTvQTV94rhsfhvDqRdovgFYS4erpXobcCHRUEAswCHFxN73sJrOOd7FR2HryC6BA7mlv4+7vZoc97iQfcNr5AxfwT2l3DlnY3Km8Oo3KnedSe8CrR9EyisT+xc3+l5Ci7YHdAZR04ukuvBxxL5H80kVcKf9uFTpoWxudNcq4QRPnvQKUViJbxdUTGAjIYlM4AreVE6bewNZQlHRsZ7LBoWivxY+IIf61z1t7AP3AdUek3/PezpUwA5Y5CNoX/UeIpjKX549lZddOOGaSJDyYxQIyr5746zMaoNvNpWLgnPX3tGLG+9uT8G8LEkf4iSK8Ytrgu364tEHOtNQAHHrZHXqmUdYP3iZ04CGYpdsaYOB8RJE/gdRvlEHfxIyrYQ3NuMMciC+Cut/bR9+sKRNbNUFxL7dix0zuou5fsful4WJgnnTwj3OTOvwKyMNVaTFt47tqZptUDG8rYAwBmBNGn5f/k033v7Bc9ytWGFXb10VP4icXJwkEYLOnpaJ8Ew0IBCsnmSCtFyiKE1Zp1GK/YZYUiaNsgMmwNBbfVhcdGa/rhQx115b9wzmwbpNoeUu3ooQ0fulBYO7gekUHu9OClSXTHBYnC6FZGPgKDKzcWSvMF0rHlLIHuuLi4kKenJ5WUmKkGvn4fD7Dt8gH0JRBwQUCJv1XD76HwLcnRFCnvWtcAtfpp1Yn0ddqF9NT2h+jXxi/JbdIqcoq5kT9EiOSM9nF3HCVS81XRfDgmViFeB8c//ikpW0H5TA0HiQ5cZPTOALhPsJ5oAsk8tmeOVaWxly0nKv+Zn+hw06ADgG4OMiOivEXwQOFwfh2V9CBIayvA+MQcgZ1v7IArIBh6/8VJwig1Bjjj5x8dTSOjtaUA3/1TQP8dsGwHHID7471fsrv09oetce1p8eThpjtDAU4/MpWexabE8TFdfq6qrpXe/DGTHvrgIK3nc2vHjh07ajDnvLsym+rlTSYIpi7toa2qKcDfPGtuBLk4S38Tfte3PCerNwWHKvYAgBnAIEDE/X425CEMpO5Pjl0/pKO8eONYOnFqmNgVHEzAgIBToxijcMz3Z2sNEFPR0NROReXNOm1ekJpbx9dFPhhiwOiD06nww/oCsctsq2BxWbWlWOMgQ/APxip22W0FGNbzxwfTk1cnizRcJWUYjgsyWN5iQxtq3MgeUhw9i9GUwZOadgxDTBONXPBe29RrKjv0beRNRY0x9G3G+bTkn/fo1g1v0MeHriO/uPPo/AXzyNtz4OVMKI1SAlpwSn7famExQAVkLQx7RMpcUKjZzBf0UaIO42lvVNS00L4sbS070tAnJfrxBeGL0cbXSZ/zr1D9r/yELxlP0wvZWFJ2e/G7dx62vPM6EHBetqZWigwhpOQDfM5JI/3psStHG73EAS1mF86L5DEs3ZPISPn091yL6lNgzkBr1NVbSjTzB8SE77t4JAX7957Gj3IkpO2+vDRFrB/Keo5ziw4BT392SAgYQ8xYuQ/t2LEztEGXI8wPCtOTA8WOvLmZOjqAZiZrNQeQAZCl8sOGKvYAgImBmNfHq3Loppd30+6Mas3iix1+7Izfc9FIuvtCXoT93MyWEmNuYGCpSxfW7zF9W6w2Ps89OUqWrAu3NGi/Mo+dTeV+Q1BmzfZSmzXc/t1X0WVX64SpoV2yTmwFXA9oAtzD8wEyAtSfobW9kzbtr6CbXtlNX/+VL9qXWQyo8jv0sHTg+8ELqT78Ufow7zW69u+P6K29SymtJpHaOj3p3KOH0fWnx2tExwZKVIi7RugH/Lq52HrKWqCXMPINIvdh8gsdRMUfS6URigr/ADmQXaup5waL5rSTS+U3RBl3E+05kajsB361h8Ht2FUkMzHGW2i1AMwJyJay1V7wqPtEcBA1/1VyZgjW3jkpQXT7eSPEXGgK5o0LoqMmhMhHUibFHxacY//dW0E/rC/UrIkQEV5yZgKFBRgegENgFeKA/7t2jMgaQFmTsori/lj9Xwnd+85++mlD4aAoK7Njx07/qaxrpS/X5GvmHE93JzptVrhFyjIx5194fDT5eUm6X9AleOuHTL1ZlUMFewDAREAACO1z0NMfgwB15wrY7btqwTB6+IrRwhAZ7M5odLCHZuABiEyZSkUYU016fj098XEqNTTpMUL4dCNF3GmI3v1wNM+aF0EB3pLxiwl60/5KmzTa6vkaf/BLjkbgEWJeUD+3dRCxfvTK0XTVKcO6LJjYkUVA8fbX94h6Zov4E+7x7A30EGAJPY/q4z6kp9aeSd/sTKSGVuk+wzy3mOc97CS6ybujxsDX04XGD9cKWZZXt4gOF1aDz3T2qt+ShA5BBzvr2Y8RlX4tHQ8QqCs7djbT0VF/0NMz76SjOk8jghZD3gtENZt4Uuwlhd9/vvxEAiK0EK2UT6fIWPvvoBWdTwNB3T067CBNHW0iAT7TydPDRCed0ADTdQdBcAtrPJxkgHZ6mKcs0Ye6qKKZXvs+Q5OGi3Ow+NRhNDGxfyJcMOTRXut/142h4yaHdvkd2fz53v4pU5RaqMUD7dixM7TYnlrVJdt52qgASlbV4psblHnNHRekCVoicA4NrKGMPQBgZGB0oAfwK99m8CJ4UKgyKz2GRW3mmEB6lhfO846OsolWfsYAxv7kJG1dKSKDBWXq1l/GAemdn/2eS7e9sUe0xJJP+xH4scNwLjuJzkbagbRFoA4OR0wx3jAZbj1kW0Y+xtVXa/KpXNX2b9bYIApXlTfYKrgsyJo5/5hoIVA2YYSfJhCAYAcciTve2Cvud5QFmBXPMURRN/LqoSN12nMUVQTeTy99V8hOY5Vm7sP9dsOZCXTm3Eij7fwr4LofNyVUk3KNgBY6XUDrw2qAeGH0Hfxm5TkfQYDMB4jqdkrHfaW9VugwNOa8Tyd430Zfn3g63Tf5YZocspGc24v592N+VU2AuFbdszZwDAHA8KvkFyRwPqckBZCPnLWF3wJBVSXIZgugvvOn9UX0xg+ZGmFQBKBOmR5OV58WZxYxXQS9L+Dxq5SnYNfpjR8yRMaVuYD98eB7+0XgEOAcnHd0NJ0wNUxT5tEfcI9ApPiORYn00GWjhMiWspYgW2nH4Spa+vIu+vzPXCqpst3yMjt27PQdlODCNlFvzFx3RvyA5pyBgrkP2aHK3I939tP6QiGMOlQxriU2xEHa+ed/5Ile3j9vKupiMEHN/96LRoqaO0vUwFgaRN4UUAuptKsyBthl+HNbKd27bL/YHcXkowCnCbswSF/EBIBe+I9eOUp8tdxUZB2g33WE7CwjcPX2j1kaY9kWKK1uobW7yjVOJurmzz86SlznwQKM6rHxvvTIFaPpprOHa5wygGv1yapceuDd/SKAYzbgOMKZHf2paB/HL0ivO/tTXtDb9ODnTaIHuqJ8Dl2TOy9IFO0PMQ5NAaL7qC9UwPlA+ZXVgLIItDcMXyy/wDRl8hu9iD2mPuxCYEc/bSnRzrlEe04ij8yr6eio38nLRdXWTw06JiS9TzTxX6LYB3iQxEqvuwTz+7mTr+EXRE5Sur+aEZFeohRA4VBenUY53tpBOvpHv+XQ2ysyNUK7Ykf+lDjRWheiUOYAY/eoicEieKewL7NGiBGaY2cc6a3QDoGGiAIC8RCBNdY4xK9Bm8PHrhpNS88a3uXcKvPTnW/sFbocPZXk2bFjZ/Dw/q/ZlCuvF5hroImCziKWJinWWwQBFLBRiI0Kc8zH1ohDampqZ2xsLLm72/6umTmAyNSf20tFSiQi+aP4hjp2cqgwNN7+KYvS8uu63Ey+Xi40JyWQrloQN2R2/PVx3kNbxO4/QNsh7MQMxBCBg5FV2ECf/Z5H6/aUdTnvcAanjQ6gK08eJoIvapSdiqEODLJlK7Loh3WFGmdtycIEOnNOhHhu7byzMkvUwwNElq/h+wn31WAG88/r32cItXtFxbazo432rXqC3Fvy6fe1WyiNnTWUdEDYMSHCk46eFCICXsYMjOB2gVO4+r8i+nfLbvr2pUt4DfGgc+/8nnIqtHFlRP5vPy9ROB6mHnd7M2rorrf2ih1IcMMZ8cLwsCraqtkLXMgX8m8+kCcsrzHsoQbxhNbCC8YsovBLiTxT+Bt8fVuKpI4K5SuIyr4laszk1/Hv5H+rooPcydGdP69HvNBgoKAzJA0CTaiz+7/D6/ovyo7D1XTP2/vE3IBrBwfv1Jnma99kCLgPU3NraTU7mOjrL4xMfn9bVCUgWAvOOyaKFh0TPeAxUFxcTCeddBKdc845dP/998uv9kxxRTPd/OpuTUAKgnovLEmh8EDTlSCg0857v2QJ/QYFdCZ44upkIVJoKlACgJILiFKqy/xw3iFyeuK0UKHZsj+rVthGKN05fkqo0D6xVTCiyqqa6bf/SkSXI5AS7yOyLIROghWNFzuDF/gja3eXibUfZXDDo7zoOF77xyb4mizwrgs41fcu26fpxhPF9jeyGNHpzBqob2qn657bSUWV0iYkdE1eWDLW5lqsD4SKigoqKysjp6VLlz7s58fGofPQdk4NATc0eghD5KagrEks6FCTRwucv3aUaRSGARwS7EgtZYfqlBnhetvsDCVyShopLR89qCXnHQt/fw0yTHYf/pYjuioczOm6+4l0xBv5vKPOHSJPWIDVDzsSqJlGcOSPbaWadGk4lbPHBllEqKUvoP4dda2tbZJDA2Xqa06Ns/r3PVDgzGBeGR3rTfnlTVTGCz28oLL09VRVUUyZDvNp3a5yseuHtF8sxtAigVOs3okcKDA0nvvyMDuJNVRaVk75e1ayA+pIXgmnkpOLtNArWU/j+e+aY9xh93F3Ro0m5TirqJFOnRVuXRkh6AzgM1ly6JVOCq2lkpPfnEdUs5G9iR95IB4iKnqPKP9lojx+VK8laoNTq3bgJXLrhtEv2aeT58j/o8DkO/jELyHyncFeF3Qa1J8dz7s/9INuAnBokGkDELzF7ok5jcneQKbJc1+mCVVn3O/5vC7nl/A6LL9FXy9nWnr2cCE+ZYz7oL6+nj799FNKTk6mefPmya/2DAxLP3a6/+NziaArMtRQGztvQrBJziX0Br7+J5+W/13A66z0Gsbi/ZckmdwIR3BhLjv6MKozCxs06bV4HziGnQTnH7YTbKidh6tF4GYGz2lK5xNbA5s+T312mP7aXiq6IOCxN7OWthyspBHR3mIc2bFjSmC3vcr20Ndr8kWbU8yFsLURbAPmEkXG3PPFn3m0K13bZ/+Kk4eJjivWsmq4ODlSO9tMO3jNQAAZmyqYJifzexwqNDY2UkNDg70EoC+s/q9YZ7oIxNMgRgawniPCf/0Z8ULJe0y8r3UZoBZkosoROJRb168UXTiq6KZw62t76Lu1BZrfgd+LVOOz50fS44uThYiVrRoU5iQq2KOLWjWuC5xrawbZNh/+qi31cHV2pDNmRwy6Fpr6QJBjyqgAepLv89P5c/t5uwmnu6W+UpTXdE+1RcT7x/WFtGFPuUjjHuhjNy/uyHYqr5aMewdHZ3J0ceN5sYPaWqR0Y6TkQ8QQ85+5gm6e7s40lc+LUmdYWt1snf3JseOf/BUvFh66ffCWQqLCd4nKVxI1HGSfXzVPovzCJZA63IbT6oILaMnad+navz+kP8pvothRpxG5J/DPGGcc4DyiB7xy/TAvwLGxFvLLGmnZT5ls7Har4ZTfL+YFKN0fPdH4jnZHR9/0JaBNgiClAgJVKFvrbksMFPw6GLbIjFJKEKGNgQzEuHDjtjvUB+YnlAW8ctM4kU2mznxs6yZ/gHeIsogv1+RJL9gYKDdBoCUtT9rYUIPOHN/wdTCV4LEdOwoIhP61veyItR++CTI8IYxtDrCrjg0lZV5LjPYSoqvGnX0HBtYztF5Xt8LGuYNtM9SwBwD6AKJpnT2s2HA4T4c67rVjhEMCA8SOllg2QHw8pfRDnMYNe/tmnCOD4KXl6XTfsv1ih1O5FBjQc1KChcNx3enxQ77Uoq+cMz+SAn2kFEwYNB+v0oq3WCP7smrFQ2EELzII+Aw1EPBYsjCeHrp8tKjX7tSxO6yAjJmHPzxIVzy9fcCP29/YK/X7lv9e98UdAU/sNiIIYE4wD8zg+0Bdh4xyLetr9cNv1Gcqe0oRujb0Zbp9wzWUKORcouEvE41dSQdD/qEXti+lQ1WjqK3ThY2sCLGzYWyQvREgzw2Yb+HQWEstN3aUa9jA1Xff4z5AAEPpDmEMkCmJcsny8r6tXXgv2BRQgpQIYn77T4HRBfJ2sfOPLEUlOIrMQ4hvoi2hOcEZx2eG8Be6HUFvRlwGhyOvFV6BAW6LoNQCJSj67kGUJVmVGKmdQQfWN5RAKWWc3aluaO2iA2IqYDu+9E26ZjMUc89lJw6zyg1QbNKePjtcPpK6KyFwYS1rm7mwe6h9AKki+sAtftt5w0Uackyove5LF0F+ruxoausP1+9GQEU+6AEsoCv/LRItFf/YVqIx6HGO0crprkWJdPeFiUIszU7fwTmcN17bHmV/do1QcbZGsMhhN1tZZLCzhzE3lOq31MC5GTfclxKjjxRy64IZ1zXcR/ER5nX+FeIivGhMnHYeQEcWdY98q6JD/3oizqKTD1HA8VK2wJQDRKM+IopaQp0+M+mzv6o1xgraeYoUSxOsOVjL1DvH0H2A420NIO21o4dAZZMJHC8HPskIArS09D17bUSUF11yQowmIJFT0iAymRQR04GCbiCov0f9L0AGx6kzwkWrPkuB+RnpxwtmhPUYoKqobbG5ntywXZBdVVWnv6tDHa9T9727T6xZKCHFZzTE5rFjRx+Y99FRBHob7/+STYuf3UH7esjMam/rpA94noFmEgIB+LemcHQ37a+gA6py3OGRXmYrPegPp82K0Ajd4nzAx1B0C4YK9gBAHxjdg3q/j5czxYZ5Gr3F1WDCj8+Relcwv7Sxxx0QDMpth6rEziXqm1BPqCyeaLEEQapn5F7Eg73225QgQjtvfDB5Ke1R+Bx/u7ZALBTWBoJGSl0bzOjjJocMya4a3enV9zOBc6gPpP1bCmR6X3BslCblG47Fdp5DrM/o5vfnPU5+rgO3SKIJa4nGrSYKOU+k/YuSAf53CGqouz4ksGMZJfebNzY4jygzUYILSCndmVald7fJnEA4Tmmxp4sxcdY3Lxw7KVSIcgGcwjXbS0Uv6oGeTaSZw8DHvaEwfVQALToumm0SMw5+PWDHzcuj55K8B987IMSVTeGcGBsEn9DZ4KH3D1A9j4meSM2R9Goue3Kb+IyokYa2Rk8bSnbsqMF8ixR1dD16l8f5ba/vpWuf3ynupaJybatxnfDwhz4ZyoKuf34X3fraXiH+jG4k6MZljPGGQNjKf4tFRgxAkPPiE2LIU5WNZ23A7r3k+BiN7wD/Al3EbGH+MRZ2EcA+ACd/w54Kkb7XHahsS4JTdkdUH9g9qWloo/8OVGoMnmQ20hA46Q4W2Nd/yKRPVueKnudqexMCQxAXO3F6mEkVjYcSMKZ3pleLxQSglnxCor/IDrAWkMb+vy8OawwnBIGuOT3eLrLErFy5knbv2UcTj7lcjJ3uIPD2v+vGCI0M1OUO5AGHEAYFBNdAW1MtFez7WXg0wycvpDsumWBRxV8owUOECF0QAHRCIMSqaANYBajlR61+Oc5bdweC32fYRfy4hJ92NaAwD67cWMQORLVmDr3sxNjeM0AGAGol4aRi7sbfb23tFAFDSwa78T4QHEY3DF3GL8rxbj1vhNHnL4gnffnllxQWFkYLFiyQXzUcV1dHnmtdhFAnDE28c4ylWWMD+y0UjHItOJhrtmsDCVhX77lwpNWsj8jQOpxX32MqMs4DdhHzSptEENFaNXwyC+vpiU8P0S+biyURVgPBdcJnRJkGgthIOT6cWyfKQhAgMWapip3BATId/95RJjR3vvm7gJ+X0p6MGpGyrraJDQWBBATFEUDGWIMoJ+ZRBHpD/d17DKj2xCa+n7FppEzF8ycE07lHRwmb35rB/AhdN5xPgGzB5Dhfq+lYYCoUEUB7AKAPBPm6kZuLA+WVNYpIF252L3dnkYKL9mlQnLfTMxhwK/4tEsYPJiO0yRmHnvzyPIFd5437KumxT1LFzh3qihSwSJ53VBTdfv4I0b9e2eWzM3DgHMVFeNIfW6U6KEVdf/roQKtwnLDY/bK5SDgimkWGnRBkgViVY2chEAA4fCiVnnvqAcouahRBAFxHGNHoinHLucNpRJS3aL010AcCL5MS/cViWVHbSg111SIAAH/wzltvoONnJlh0bMKQbmxqp22HtSq/yN7CXGNVoF0f8fzWlMFf5J1btAMMPJko/nFp178bMAih0QGBQ4Dg183njDDpGMDvxnncmiq11kNXgGmjAiwaHNybWUOvfJuuqXVX1g/cd2EB7nThcdGim4mxz8tAAwB4N5HBHlTb2KbpXoMxBL0gqVtG394vrsuqLSVdRP+wTt5xfqIo37AWcF3GJfhRcaU0Z6CsD68h8IxdwkY52wzrDrIY/t1bQX7ekmPcX6fEmOA8471/v7aQXvg6TXQwUHYK8TkgpouAmNgB5UsIOwfXMy7Mi+dFB/F5lfakAJ8Tu6Yop0H99q9bioV6O64/fq0Hz9tOdvHoIQcyrKB1Baf809W59DLPcdj1L6po1qzpanCfxYV70cwxgWITsqa+jccS+yb8cwgojuK1H2n4mF/wmlqQEr8LvxPr+Po95bRiY5Ho0IF7E38F97MhmbXYmHnys1SqlkthoCd190UjhZ1g7eDzQeMGnx+nFp8dUzDEhC1pw5gaJQDgkJqa2hkbGyuEbez0DhaCwoomvtkltW0MMvS5tCvOG85Nr+yWUlh5fMWHe9LVp8aJAYfF8I0fMmg/f08tnINUnWMmhgijDo6/3eEzHTBuft1cLJ5DPfqNWydYhSGJ3cdbXt0tjCSAwNs7d04QBqIdouuuu46+/fZbKimVWlFV1rSywdkhFjiMGVNoJMCYKChrpNRDh+nS806izo422rLlP0pIgGNrWTCXoIc9djsAjCP0IrY+QSKe5xrT2PIokxYXtO7zSGSvW/d6DMPw/nf2awzBm+QWd6YG6ad3vbVP3Ftg2ugAemJxsnhubuA4P/ZxqibDA4bq4gXDaGSMtzDaYBSHBZpmRxX9k8844wxKSUmhN954Q3617yDD6v/eP6ARM4WB/uBlSaIdXl/ALt7/Pj8sHAeA8Q4x3ImJptGEGCiogUf3BgRucH3QphGBC2wKoL2yGozVZHZgrjhlmEX1feA4fb++kFag/TM7SximCghOQNfhaLZPYLPUNLTyOJYyHlCWA1Oliq91WVUL7Uiron/3VNLB3Fq9Kdu4fwN8XERwbWpSgNDmiQn17HItcf62HKgU7yWWvwfhU/s6aL1gvsIuM8boqFhv0RFE7VhjLt95uIqdUKmGHvcK7iP1faYG42LaqECaNyFI1NmH+LsKewg/jjmxktc8jCn8DQQbPdlHgRYFdrnRtvxf/jv/pVZ2sbHVYFwiKyXYz1Vk4kBAFBlF6owvfBZkX+GzQYsAbVjxfnG/L5wXyfNxnBWutbrB+X/4g4NiLgUISCKgEspjKmW4rxiHgw2sY2VlZfYAgB3zgpQ5GD7qVnNY9JDCivRAdfoyIuCIrCPFdfbYQHtE3AxgIn/wvf2aSDFaBN5zUaJFo6FY2D74JVvUuwEEgG44M55On6WtTR7qXH/99bR8+XIqKSnhc2Lek5KRkUFz586l5uZm2rRpE40YMUL+juVAdhHqbWEoAziFT1ydTCNNmCpvauA03MvOPzKjAHb/n7shhcLZ2TU1MBbhdCtGkpurI71603iziz1C4A7ZYWgdpwANGGS4qI1qU2GsAABYu6uMnv0yTWS9AYgEPnn1GOEA9gbmxFQ2vh96/6AmyIXPj0zEk6aF2dy8COcBY/WD37Ipq7BBE+ACWHsWzo2kM+aEmzU1F6WeB7Lr6N2fs4Sjo3bIEBxHidy1p8UJG8WQ841/j73VvJJG+mdXudA7QEANGUpK9oYa/E7M5Qk8xo6dFCIyCqCZ9Mq3GcLJU0DGCwSoEfSxYz1gzvxuXQF99FvXuvLEKG9aenaCCIbBGUcLP4jPocPYkXeBdK9hlzomxIPmsDM+JyVI6Gn0N8CJtwIHHhoAaJOL4C7uJ10inPgLuAeD/V1FxuX00QFCKwoaAtCCAepx4cfr7Es3plhftl0vIDBy37J9oquMchHE+OP/0EZ2yVkJ5GOCTRRLoQQA7CUAdsxGAzv3L36TTrvStMYbwASCwIB6EcRgu/iEWLqGF1ikMNt3/c0DUrx3HKrW7PThuiB105Lpvgeza+ltXnCUBQqLy1WnxIk2U3Yk1q5dSzt37hSBADc3816r2tpa+uKLL6i+vp4WLVpEERER8ncsB4yWIDaaINQFWto6KTLYXcwl5g6QGAs4IwiCKfPk9ORAIYJpjuCcEnxFAAAGZCf/D7ucE0aYb6cZjjLawCILQgG7nzefM1zsgJmDgZYAqMH9WFbdLGrjQXVDmzinY+J7v0cRCIEeirp3NdpanT0vim0527u/8XExr8/CzhuvNekF9ZrNANgH2BndckASn4QGkKl3F1GG8M6KbPr8z1yN1gnA+0Q2wvVnxotyRJR9Gnr/4+dwXeEkISMJTj3GMH4f0qVRFqJkcijgs6NkAvc8NB6gQYWUazX4N1tTq2jySH9Ny047lgdp5XCUu++0Q5MGpYwo3UG2K+5zreWrBZtiC2aE07lHRdI586PotNkR4jUE+gayhuGf4ncgGH4MO7ezUwJpPM/jCCQjBb67rgXeG8pVUB7w185ScR/m6NHyQJAAff9tDQRZ4JcUl/NnV51afPac4kZxvjBObdV26I5SAmD54io7QwakJyH1v1NHL2AFpBlNTvKnF29MoXPnR4o0JDvmA+li5/B5V5wKGBdYyNp17FCYAzg7P28qotp6rWLyydPCREtJO1pcXKRdw7a2rsbhUAY7ZtA9ANg9h/CaugbSloAjgGBGc6vkFGF8mluID7tPQX5ScAlBgB1p1eyMmEfJHLux76zMpg17ta1jYQxD/wBBS1sE1+7q0+JomNxmEXPsZ7/nih3wnkAg5Pmv0zRZdLBJUZJxzWnxIjPDloFDDZHRZ64fSzPGBGqyOnDNEexY9lMWPfTBAcoorNe5az4Q8Nuw3qEc4e639wlnR3G2cY5RrnDRcTH0+OJkUaox0LJPlA+gxeZRE4LpxoUJ9PbtE0SW0glTQkX6McpL1f4GdBIUrYTuIIsAugl2rAOM5T+2l+q9Xt3r+TGfi7KRYA9adGw0vXPnRLGTfvHx0TQlKUCUNJnC98TGGrJqsLOPTNvnbxhLy+6YIN4DSj/xntQBZgQIRJBKz3uBNoYtArtAZFI5Hjmn4DpBG6tNdb0GC/YAgB2zgXY5Dejf3sM4WnpWAj102ShhFNl3/S3DrJRAsVOqsG53GZWrUg7NSXp+PW3ap+0akRDpRSfPCNO3/tixowEGE3ZFlVTJQ7l1tDeja/aRrYD6TQjfKc4vjLMpSeZN+UWd+llztdkd2CVFhxZzAMV0BECU2mmIx2EX9v/buxMwuYpy4eMFSSAEEkJYAgES9h0UBGQVRUXFCyrCRRHQgKAoLoh4/fTqVa/igooLAlcEFVwAZZXVBREQUBSUNWELawiQBAKBkBDg61+la2iGSUif7p7MZN7/83Rmpmdyqqvq3atOnf5eILZz4QNvHdv1BAC7nH549t35jKGekPw7Efz6iS8+2nKjscPTJ/det9/cc/tKUNexNfkWBxz1nvXTpmu9eP+/YNwtMJ8+/ub004vvzafqtwPXveJfU9N//+S2fLikhLqMr0TfU0SOOWyz9P7aXHVi55kdNmTA4ZpHvXf99KMjXpW+cOCG6YDdxmY9f6XHqfmsU+pnYgSLBjLkfvjfX/dI+tG5d6cb7FSqy9D8cP++LeaHvWPtdPQhm6QfH/XqdNDu43JhSIGoN2NgbWnTDhuf4UQFqQ9ukj6059q5SMXmdjGffi3oKR99mdk1u+o2jPn1a/K0WenXf3wg/WPC4/mgxcWFKAAEvcbQmoNbUNXcPa1v2XaVrmAoWDRImPZ+/Yu7AB6uBRbnXvnSA5p6A0HN6X96ID+fFQLcD79jrVyVDoKFwTPXy24R24c9qqgE9v2JOx98Kp8OXXhnLREvq6O9iZP1nfIMyervrp53YGgn8UjH48+d1LUlXCHiyP9cL23WkBj2Z6y+Oam74H5z9wWT10b8aAu4BKP8ztbVw/daZ7E8BI69f10t8fjqBzfOCUljEmxl/rd/mZyOOO6mvJ3aymQVDOODj87KuwqOOeOOdMs9LxYI+UG7TL512Kb5zJl1aolRb+HMEgcjv+/Na6Qvvn+jvDtg243nf0AkT71MP9/90d+gg57sYGfreVc9lD71o5vSEbWX25TsIpn97PxlckhNthXtHLJ85L7rp3fstFpedGHb+go+i8P/+JpPv2f9dMKnXp3Gv23cAned2bnSHxlS86ULiivZiV/+8f70lVMnpEOOuaFmLyakP9/waL6t2U6kujnud4TFCHoNQcrY0T0fDqL6+JZtR1c+2CRoL1ZdHEpVuPCaKfO976tTCIKvqR86BgHQRmu+uDMhCF4JRcVGOZZc3fngiweQ9gcEmr/9y4Ndq9+2ie68+Yr5+97GAXVurSjYHdR4H3q7saLmySTloDzB54FvXTNttWHfPOW+Cvpk51tJ4gWUZ14+uZaYvri6beYdkveDs+/qejSu+8Y/894N+vXBlq+EKRaY25L8jUM3TTtvsWLXIgJ9cL/yN351e/rmr2/PyXvjtupXQmH7N5c/mI484eb0t1sfm/cIvxrkynkE43cfm775oU3zI0QXVWImHrIgYpv2+960xnzPutBr5wS4TzvoHHRTweiaW6ann158X/r08Tel8d+4Ph13zt157BWm3K40j/nIYk2+1lpt2bT9ZqNyoWdRFHKbgQ76jGz/rlutlMas2PNBnAp2b9++80+k6QTOHNtwzeUW6FMk+YrQbhW4+uZp6ehf3J7e8+Xr0ld+PiGdVfPPN9zxeD6ks/jp/kAUAIJeY8SwwXk7UU+rFQ7Y8Ez3oG8guHxjwwFj7mVz+EtvVTo5UlX1EtBxQLtvNzp2hwRNIXB3T22XHNccuHtl+1PFfsJ9M/P2f+jF9pvOO4l5UWCL6Ha19n0F/byo/tjQdmOHwQ/Ovjs/p7rgkVTv3OnF3UmLCxI8j8Mt2/gfnv5M+t5v7uqyf4qvkgyPz8OQwUuk99SS4h1qScRAwQrpf713g/S5/TfIhb2C+63/8q+p+akfP7ng3q6dIgtCcdljQk++8N58oGIjVmM9MnTfXdfIj0PrK+j/AW9Zc77FCI/I/dLPbsvJSdBe3GqiWPRf/3dz+vQJN6evnTYx706U9JeCXHe22mBkWm+NlyeVQ4cMyrf9rLBc/7t9aXTNTjl0VeGiEX10m4BDafsj4kq61dPTC5wx40kbPXkctkYx6McX3FPTvQnpU8fdlD7741vyI0O725W+SL9/CoDHXt1zzz3pUc+/rr2cSL3CCivUBHLxChAWF9xH9PotV8rfq+SPHT0sb/u3xa4vOduBDvVxSrXDT0pAJSm3JdJWzE6tiKiwP1oznA77uriWWJRiqgPI9n3D6rFDZD5cdtll6Z///Geq2fO0zDK9+wieGTNmpFNPPTWfKvv+97+/TzwFoBHP47ZNuNy754kAVhL7+soLJICnXHRvPhUdDul835vHZt1cVDiozfbHmbPm2QUrp40rs+3AqdPfP+uudG0tuAK1F1B/bv8NF+m8tfMpAN1xP7CD/TzfHU4LH7TkkjnZP/G8e7pkwG45J8jbjru43Pe/sOiv8y/EDApEVvHLwZ5OW3equtskPEnA+RBP1HyWAtKMmXPzThqP4LOL4ld/fCDbg1IHdN3N1lk+fXa/DfIqpl0HfW1k6YDdCGImZwZIwhxyOnjQkunx+m1yxsKjfI3R6ivXkpZ+5C+tnD/6+Jxasj07678iXyk0thtnPDw0bXZezX2+Jj4SwDJUCkqP1D6HM07+UIt/HD56cs0Ge9ICebPtu/tOEwXZ1Ws22ULWu3dZPR313vXygtZbXzs6L3zZ5bPS8kvnwzr/a7/187kd/TGU8ZEV3+xeUEQXC7o15l07jUn71xLodvqA3oY+vWnrlWv2dcksd4oBb9xylfT5AzZI79l1jXzo7kojl879JptuO2o8iNTP5Jb8/u22x9J5f52S/nn7jPTYzHmFAH+5dG18SvFaMde5HWSeLXM7V28VtstTAJaYOHHiC2PHjk1Dhy66gKIqnpv5m9/8pqbAz6dNN900v6cf6667bp7EIAha4/y/PpQPpQKH5TFDDqhxaI2v7UQl/bTf35+u/PfU7IDLVjqG+fsf32K+W8+ClD7/+c+nH//4x+n222/PBdDeZPLkyenNb35zeuCBB9IFF1yQdt555/pv+g5uYXFvJgT7Ttveqh88N1vy8pkTb+k67Mw9mcd8eLOOBcYLy+mXPZBXT+GzfO3gTdKr13/x1oBWEFT97JJ7028vn9wVaI+rJT1fOWjjRVr4gOcnv+Md70ibb755Ov744+vvtg+n2x/5o5vnnbRdwyP9htQSvMZV7V1ryf/H3+3RhwN7NxTZkKSd8ecH8/PMG5MyicjaY4alp2c9lwNwRZPlhw1JTzz97LzDvhqQUB+w25r5sL3+eL6MpPS4mo/2iM7CiFpf3/PG1WvJ6Jh+UTS3w/BnF9+X+2ChQZGPrtsVI1luF4pAdoD9ohZnKLARmZHLDc6Pr9tx8xXTDXfMyIf3PTB1Vr69pPsj/BpRjH31esun126yQlp3zHK56CRW6Y+JfbDw8E9kxwq/x5MqUjunRmFgfkjuLX6uWothPVabbF907ZT0wKPP5Nvb2B3nwIire8MG8WNTp07t/wWA3/72t2nMmDFpxx13rL8bBEE74PyOOf2OvHraBedWM3Sqo/99wIY5sGoXF9SSNIfn0OuMS9f878jhQ9IPPr5FWi0KAPPl6KOPTscee2y64YYb0hprrFF/t3eYMmVKeutb35ruvvvudN5556U3vOEN9d/0HR6ePjsf0PTo4/NOynbAlhOO+3qwdtkNj6Zv/vKOHLj6qJ/Zb/30ptesMu+XixCJ1Phv3JCeqK887rbNKunIfddrOdmg+lf8e2r6Vs3ulODbzrD/rSX/m6696A/963QBAFannXDfE26f+8ahm+SkNZiHg9gUjU+99P700PRn5n8Prrfr4klMbe21bXn/N6+Zn83fx03BAlE8/+av7kh/9cjeev89EtLhiXtsv2pege6rKPS7vcWOv64kymTUvpcwiTPatePwnilPpePOnpTtVyPkQSzzQs3ksLXd8fthSw/OtsjChx2JO2w6Kq+As3ktmr2gn0JUyAs/eGVN9665+bFaUv90evLp5/ITz14uSc71qP1TE5judsrbW24wMhe6O73LLQoAQRAskKtqBs29bo3bnBYV7uP2eKSgZ7773e+mr3/96+naa6/NO6B6k/5QABBkfvuMO9Ofr380O2VB2w8/sUXaYM2+fYCaokV5dKHAUyGsL5yDYZusrdQXXTvv/n+B8I+P3DI/r7oq5kUC49A/q4AQcH/qP9dLOy2iQw+70xsFgJMuuCed+ecH6z+9FOPx1YM3yTtBgpdixVYSefYVk7t2UMwPuyjetfNqWf8Xl9vK3O5w2qX3pXOvevGJPXZCvH370ekDbx2XVyH7Ig4v/NJPJ3Qd9NmXyCuz645IW663fH48nlsrPAUlEv6gJxQE7A5wMK7dSW7HuWXSE1k3FwZFu/+33wZ5N0onWWwKAL/73e/y/a/OMJg7d2469NBD00YbbdT0LQB33XVXvl4QBPM459qZ6Q//eiobtUXNCssNSkcfMO/siODlnHLKKenEE09MZ511VlpzzTXr7/YOHMlBBx2U7rvvvvwZtttuu/pv+hb/vOuZ9PM/PZFXDLHrq5ZN++zQdwsA9z46N33rrOldq//veO1yabctl+0zwee/Js1OP/3jjHymAnbfenjaY5vqK9OPzHgunXDJjDRl+rzVOSslb9lqWPqPbYbPWzXpAzjv4sMf/nDacMMN05e+9KX6u+3l67+dnu579KUrlAVz/8HdRqat1umfj9vqNO7nvn3y7HT8RTO69Lw7Vnq/M36lPpsQt4Ji/QXXzUx//PfT6bn67nX3Fb9u02E1+7FsWnpIH1GkOmboon88VXvNzNvxFzXO21i69lpn9JCaji2VNlpzqVxw9X7fGrmgr0OcnQvgXI7bH5yTrr97drrroWfTzGeen6+sk7F3bje85udf2Y+OGzcuDRny0sMYF5bFogDQnTvuuCOdcMIJ6fDDD0/rrLNO/d2Fw2AEQfAiv71qWjrnKs+jrr+xCFl11FLp2A+tXf8p6A67973vfS9deumlaa211qq/2zs4iHXffffNh7Gedtppaaeddqr/pm8xa84L6Qs/vy89OHXe/fRrrrRU+tx718z3gPY1BPLfPeuBdMNd8x69ufyyg9N/7btmWnt03zk5+slZz6cv/8J4zrutYrVRQ9IX32c8mw9K3Jd97Nn3pzsmz0t8Jbq7bb1y2u/1K6SlasF3X+Hxxx9P+++/f9pkk03St771rfq77eXLv3wgTbhv3oF/3ZHMfeJdY9I2Gyy+j/5rlcnT5qSv/PL+NKN+6Gd33Lv9f59Yd7E9QFHScen1M9NvrpjSdRuN9bBt1xuaDthttbyC3RdwAN/vr5uaLr/5qdpc1asVixDbrg99++pp03FD0/LDFr/iULDoeXr2C+nYcyanmyf1/Chihe79dl0lvX3bVz7HyVlPgwZV2w24WBYAHAZ4zDHHpF122aXPrkIFQX/Bs5G//LPb5ruS4mRU2wvbwaSHns73MD71TM9B2547rpaflR30TNwCsHCc9ZfJ6cTzJ+XvJQAe9/WqddtzeF07oQ8eOVUOLHPY1NGHbNLn7uX9+aX35QO1YLvxF9+/YT5foRkkKXT/ihtfLMK/Jp/4v0G+T7sv0Ru3APz8ktqY/mHemL6EWnA4sjYezq7o67euLErozOdOuiXd+WAPRZTaGL524xXSl8dv3Gsnbi8KFBD/+I9H8mM0y2G6ert1TTc96WDEsouu6CmamHDfk+nYM+9M9z48a/5nNtTxWMa9dxlT/6k6doe4vcatjS+jNjjrjVk2+wOPQA6CTnHOFZPT8efNi0FeQk0Gl6n5UGdeeFpEJykFgH5d5pLw23b63HPz7h1yCvVjjz2WH9ETBEFrbL3RyPSmrVd52UqJ1blNxg1P++66en5+dTteTtLdc8dVX3a6uZY9ZsaJxkHQKm98zcr5MXbI22Wvcehk/rHP4PP8Y+JjL1nBfNtrR/fJg7zevt2qeUUV7uH1TORmzww5/+qH0jW3vhiUe2zjIXus1eeS/97CY+gk+N1v9RhUe8Np5evUEpVg/tiBomDs0WzdWaH2u33fsMZinfyDz37zNqukj7xj7a6EllZeN+Gx9K3Tb89PF1kUTJ76TDrh3LvTp354Uy5yluTfOQzd54T8e+zw+968Ro8xQ7MvJ697KsIqI19++4xn83tsXzyKOug0b9l2dNpy/ZEvs+90YPtNRrXtaToLQ7/f53L11VenL3zhC/l10kknpUMOOaTXt8AGweIIh/zhPddOB799XNcj+ByKs8f2q6X/PnDDtj6uhPFzGvMR+6yXH/kFicUbX7NK+sL7N0wrjYh7XoPWIbPbNVTXr75pepo8bVb9p76BZwJfeeO0ruDY4X+dPhSoKp617iT1wp9vmPqyE7YXxO+veyT9/JL787ZlSFY+u9/6ad0BnOR6XBT76mkPJSEZs+Iy6VP7rpdt8eK6db1dCKzfvPUq6cvjN0qbrjU83/OveLbleiPTlw/aeMAcoMh/777d6CxLHt9bsLPvKz+fkO57uPfsnl0Idl8ddeLN+ZDCuQ2r/pJzz8Y/fK918iF7WHbo4PSWbUanL9Q++8jl2nfLgoULj4C1wmqxgWx4zOAXP7BhLpgsLgdCBn0XB+Z+5r3rpz12WK3rdjlFKcW6j717nbY98WJh6Pe3AHQ/uG+JUOAgaDvUjKYV7eqkmvVmW4sLi/IWgGnTpqU99tgj/fvf/06//vWv05577ln/Td/EFtBv/ur2fDgP9t5l9XToHmv1GTm7edIT6Yjjbsrf+0wffdc6ac9asNBX9cAzkD9/0q25cIED3zI2P1d9QdBxJyR/9dQJXSckO2zLif9WuftqX3vjFoBCCW2KLQw72DzhS+b1//qJj6fvn3XXS1b+7SSRiPjaqWGxG+iuyU+ln150b37GfuMj9hS3tt5whfTBt4/Lz9BHb81X6FawqFmUMrhY3AIACX/jKwiC9kO17NDztdNq1pttLS4MGzZv18SsWb2/ms3ulqeulNux+jLup/c89cLfbpueH93TF7Dqb0W8YDXY/fB9WQ/WGj0sjVlp3sod/vCPR/JzkRfEo4/Pzs/+bnw80r5vWD3tuNmo0Pk6xf4VWxg0T+P4DdQx1O2tajbkfw/aOG+pL3hMmcfv/WPCY13JSDt5fOaz6biz706f+/Et+VF/jcn/5uuMSF84cKNcgCjJP3prvsr1Q7eCRUVfkMF+XwAIgiAY6CyzzLwE7JlnFs29nf0JtwHs/tpV6z+l9Mhjs/MqVV/g9gdm1l5P1n9K+V5wW2T7MssvNyRtveGLRYrpT8zJq33zwyFtX85bkOc94cA2XGcc7LvrGn3ynIMg6O/QzXGrDssHa663+ou310yZ/kz67pl3pusl6K9wGN/CYifQ1TdPT4d951/por9NeUmRz/krB71tXPrmhzZNW66/fNzOEgSLkPC2QRAEwYDiLduu0nX/nYD1in9NbfrwunbzXC0Av7z2OZ6Z/eIjsdwH3h+C5D12WDUtPWTeYYDG89pbp3c9gqyRWbOfSz/+3aR05wMvFlw2W3tEOmj3uLc9CDrNGisvk1fet91oha6C3dQZc9JXT5uYLvn7I+m5Fm3grfc8mb716zvS12rXm/rEnK6dBZ4Qsts2q6SvHrxx2veNq0ehLwj6AKGFQRAEwYDC/aeNh9dd8e+pecvqouTJp+fm++LLVtnVVxqadthsVP6+r7PaikPTjpu/+FlvqPWjceUP+nXulQ/lgwJLHxVhjtp3/a5iTF8nbjMM+jtOwz/yPeulrRpOIp85a276v/MnpUuuezgXIptFYe/0yx5IXzj51mxL59QfPWh3jwPO7Dz4xLvXzbcgxEF7QdA3iAJAEARBMODYaYsV88FzeObZ59O5V03O3y8qbrv3yXTPQ/O2xYuR3/PG/vW4srduO7rrMZ7TZsxJf77+0fw9bC/+0z8ezc+3LwmG8w2++IGN0qor9p8nfAwePDjfbuPgyyDor4wavlT63AEbpjdutXIaMmiezj5dS+J/eNbd6fQ/PdB1QOorYdeU7f6fO+nWdPKF976k6Keo51yPH35ii7T9pqNe9ojfIAgWLaGRQRAEwYBj7VWXfckzoa/497RFugvgzMsf7EqOPfbNCdn9ibVXHZZfhd/U+lOeDDBpytPp5Ivu7VoZtN1//93WzI9p60/YATBo0KA0e/bs+jtB0D8ZMWxw+the6+bbocqqPPvzyz8+kH7x+/tecmhfTzjL4+hfTEzf+NXt+ckljTgT5Fsf3iw/EcR9/0EQ9D2iABAEQRBUpjwFwCNZn39+4VaO+gIjlh2ct62XHakOr/v3nfM/vK6TWP2fUHvB53FAVn/ZFl8YseyQ2uce2ZVMPP7Us+nKG6flQxa/+as7up60IPl/x06rpd1fOzq2AwfBIsQzyT/yzrXTO3deLd+nD8/sP+PPD6YfnTMp35bUHbcL/PGfj6aPHPuvrN+2/4Mqj1lxaPrQnmun//nAxmnt1YbFuR5B0IeJAkAQBEFQmbItWvI/c+bM+rv9g3fuPKYr8LVafc18Dq/rJDfePSOddMG9Xav/Dshy739/C54lALtutXLXVl+9Oe3396XP/viWNOmheYf++Ru3CnzgrePy/cFBECxa2JtD/mOtdNDuY9PSDdv0L7xmSi7cnX3l5HT8eZPSWVdMzo/4/MLJt6XvnHFHPjyw4FalvV43Jn39Q5umvXdhUyO1CIK+TmhpEARBP8e2ZCyK5/DbAeDV33YAYIXlhuSktfDPiY/32m0AVs5+evG96agTbkk33T2j68TspWsBudO6+yNW/TZYs/6YsVp/Jk99Jt3/yKx5P9fYYI3l0v5vXjMShCDoQyg2vnOnMenQPdbOj0mFguTfJkxPJ9aS/3OvnJwPCfz26Xfk7f7liSn+38bjhqejD90kfaj2f+0ACIKgfxBeOAiCoJ8zYsSInIA/+eSLz5APFg4HYZXDACX/F//t4fx9J5Hs20b728snv+z52zOfmZt+fsl9C30QV1/ikcdnp0cee3FlsDtv337VtOLycU9wEPQ17M7Zc8dV05H7rpdWGF6//ahmmtiq8mo0VauOGpoOe8fa6SsHbfySJwoEQdA/iAJAEARBP8c9+OhvK/B9gbGjl0njRr94eN3vrp6S73PtBFbOnnhqbrpz8sx0zpWT05znXj5fAu0b7vAYvUX7WMIq+NxTZ8z/gLzrJjxW/y4Igr7IjputmHZ59UoLTOjZy299eNO0xw6r9buzSoIgmEcUAIIgCIIBi8PrttloZNc96ZL/v97U3se83ffIrHTR3x5Ox519dzry+JvS4d+7cd7W+IYVtUYemzknPdvLZxG0gwenzkoLqkHd+/CLtwMEQdD3kPjPfoXdRw5QXW3FobHqHwT9mCgABEEQBAMWMaxzAIbUD93L977e9ljXI+yaRU7vGp6rfdG1U9Inf3hTOuK4G3Pyf2Ht53umPF3f9j//6HnZoYPToPrzufsTK41YOtU3o/TIyrH9Pwj6PKNXWPC9/CvGo/2CoN8TBYAgCIJgQOPQvR02W7H+U0q33vNkmvp4c89698isG+9+Ip131eT0pZ9OSPt88e/p2N/clW6554m87d/jtRpZZukle15Bq723ybjhafiweYdx9Se2WHdEWmF4z8mB08Z323aV+k9BEPRVtt14ZBoxrOet/fS48eDUIAj6J1EACIIgCCrjCQRDhgxJDiGcPbu5pLkvsffrx3Q9es8z66+4ceFuA7jhjsfTt359R/r4D25M/3PKben4cyalaz1OsFvCD9ffafMV0xcO3DB9+7DN0mZrj6j/5kVGLjsk7femNdKyQ+cdTNifGLfqsPTRd754knjB7RX/sf2qaeda34Mg6Nust/py6dA91+o6HLXgcX//+YbV07Ybr1B/JwiC/soSEydOfGHs2LFp6NB4fEcQBEF/5IILLkgf+MAH0q9+9au022671d/tHebMmZP222+/dO6556ZjjjkmHXHEEfXf9C/c+//FWgJ/091P5J9XWWHp9JXxG+cTsUfVt7xK6qc+PidNeeyZdPVN09NVN01L05+YM79b+dPQpQallUculdZceZm08xYrpW02HpmWryX4BYcC/vYvD+Y25859Ia0zZtlciOjPW2yNxYR7n8xPU3ho2jNp2NDBacfNRuVVw1Jg6a/MnDkz7bPPPmnppZfO8h4EiyvzDiN9PP3p+kfTI4/NzrclvWHLldJOW6yYCwFBEPRPpk+fnqZOnRoFgCAIgv5OFABaR8D7qz/en077w/3pufpzrkcMG5xGLb9U2mHTUTnolahPmT47P+6u++P7Crb1W0HbuRYob7HOiDR61NA0asSQtGScmNXviQJAEARB0J8pBYC4BSAIgqCfM2rUqPz18ccfz1+DagxdetBLjuZ74um56Z6Hnk6//tMD6Rd/uD/9684Zacr0Z16S/CsM2CWwzmrLpgPfMjaddNSW6Qcf3yK9Z9c10qZrj0grLb9UJP9BEARBEPQZogAQBEHQz1minmC6Dz+oxlPPzHv8n2353TGs3Yd25ZFLp922WSV96j/XS18/dNP0g09skQ7Ybc38jGxb3SPnD4IgCIKgLxIFgCAIgmDA88yc59MDjy74OfXLLzckve5VK6WvfXCT9JOjtkyf3HvdXARYd8yyaekh4U6DIAiCIOj7RMQSBEEQDHis2A9ewLP3Heh33CdelU/wdwr2sKGD8iOxgiAIgiAI+hMRvQRBEAQDHgn+6ivN5zDcJVLacM3l8r3+QRAEQRAE/ZkoAARBEASVGTRoUFpqqaXy+QPPPPNM/d3+hxX9PXZc7SWP6SsMX2Zw2ut1Y9JSseIfBEEQBEE/J6KZIAiCoDKlAPD888+nWbMWfA99X8aZfTtuOip99ZCN06vXWz4f5Oe1+drLpy+N3yhv+4+D/YIgCIIg6O9EASAIgqCfE08BaA+Dagn/RmsOT9/68Gbpwm9un1/f+ehmaYt15hUEgiAIgiAI+jtRAAiCIOjnDB8+PH+dOXNm/hq0hnqKZ/d7xap/EARBEASLE1EACIIg6OcMGTLvvvW5c+fmr0EQBEEQBEHQE1EACIIgCIIgCIIgCIIBQBQAgiAIgiAIgiAIgmAAEAWAIAiCoC3EIYRBEARBEAR9mygABEEQBC2xwgorpCWXXDI9+eST6bnnnqu/GwRBEARBEPQ1+n0BwIrT3XffnW688cb8euKJJ+q/CYIgCHqDQYMG5a/scewCCBZXhg4dmo466qj0yU9+sv5OEARBEPQ/+nUBQKB53XXXpT/84Q9p8ODB6b777kvHHXdcmj59ev0vgiAIgiAIWkecseuuu6bXv/719XeCIAiCoP/RrwsAtppee+21affdd0+bbLJJetvb3pafh33TTTfFKlQQBAOG5ZdfPh1wwAFp4403rr/Tu4wYMSKtuuqq+esS8eD8IAiCIAiCPku/LgDMmDEjPfXUU/n+U9iGqhAwadKkuA81CIIBw+jRo9Oxxx6bdtlll/o7vcshhxySLr744nTYYYflswCCIAiCIAiCvskSEydOfGHs2LH53rb+Ru2zpzPOOCMdeeSRadlll83vXXXVVem2225L48ePz9v1FpY777yz/l0QBEEQBEEQBEEQ9C3GjRuXhgwZUv+pOdwmP3Xq1P5dALjnnnvSL3/5y3wgT6sFgGnTptW/C4IgCIIgCIIgCIK+xciRI7sOX26WxaIAMGXKlHTiiSemI444It8Di/PPPz89/fTTaZ999qk8OEEQBEEQBEEQBEGwuFAKAP36Zs0VV1wxjRo1Kk2YMCH/rFMeBbjFFltE8h8EQRAEQRAEQRAEDfTrHQB44IEH0o9+9KP8/ezZs9N73/vetNVWW0UBIAiCIAiCIAiCIAhqLBa3ABQaH/kXj6AKgiAIgiAIgiAIghdZLG4BKEj6yysIgiAIgiAIgiAIgpcTD2wOgiAIgiAIgiAIggFAFACCIAiCIAiCIAiCYAAQBYAgCIIgCIIgCIIgGABEASAIgiAIgiAIgiAIBgBRAAiCIAiCIAiCIAiCAUAUAIIgCIIgCIIg6DWef/759O9//zvdc8899Xc6h8eF33jjjenhhx+uv9NZrrvuuvTYY4/Vf+ocs2fPTpdffnmaMWNG/Z0gWDiiABAEwYBEQODVWwh2eovnnnuu/l1n6a120JvjF/Qf6LAguDfQVm/JvLbmzp1b/6nzzJkzp/5dEPQOHt09ZcqU9L3vfS8n552EPt19993pO9/5TnrwwQfr73aOu+66K51wwgnp6aefrr/TGZZccsn0j3/8I5188snpmWeeqb8bBK9MFACahBF5/PHH06xZs+rvdA7OXwWxN5S6tPXss8/W3+kc2jCGvRHcCGq01YnkoftYMfSdGsPuwdnMmTM70lb3oNPPTz75ZJo+fXrbA1/X7j4vTzzxRJ6v3giy//rXv6Yf//jHvSKH559/fjr11FM7rl/G7cQTT0y/+tWvOj6G7JLA7YILLqi/0zmeeuqpHLj985//rL/TOaZNm5YuvvjiXkmIBIna6rQM0jUrbX/5y1/y952ETv/973/P7fUGVg9POumkXtHj22+/Pf3mN7/pFftkBbE39BhnnnlmuuiiizouGwo1fElvzBWb0Ru+xJgVv9XpIqW2rPT2Rluury1965RcKADstttu6Q1veEOW9TvuuKP+m/YjUX7b296WNthgg/SjH/2o40WAd7zjHWnkyJHpu9/9bkd3AgwZMiQddthhWaeOO+64PF+dho/829/+Vv+pszzyyCPp1ltv7bhtwuTJk3MhqtNtuT6/ddNNN9XfWTQM+tjHPval5ZdfPg0ePLj+VjA/BO8XXnhh+vWvf53+9a9/pdVXXz2tsMIK9d+2F22dd9552TET/rXXXjsNHz68/tv2Izk599xzc0C67rrrpmWWWab+m/YiaZB0CXonTZqUjfHSSy9d/217eeihh9Ipp5ySfv/73+cq84Ybbtg2OZfsCzpXXXXVbOTvu+++/PMf/vCHdMstt6Q11lgj0at2wFH9/Oc/T2uuuWYaMWJEniNtXXbZZenOO+/MYzh06ND6X7eGtn7729/may611FLp+uuvTz/96U/zFjPG0RhyOO3A/BuvjTbaKDvnP/3pT+mXv/xluuKKK7LRX2+99drWViMCmxtuuCEnKDvttFOew05Bj/WTvP/Hf/xHWnnlleu/aT8CAPNl/A455JA0bNiw+m/aj+RYAUUg8K53vSvLSqcQhEqGFF3f9KY3ddRXGcPTTz89t7HxxhtnuewUEhMBG3s7bty4jrYl6eK3Xv3qV6dVVlklB96dQgB6ySWXZFux4oor1t/tLL/73e+yzdW3TmLcFLzYLLa4k5AH4/ia17ymY/644PrijU62JQmyInrppZem+++/P9v3dvmt7vCR4ow///nPOQ5op9/qjviMP1ZcExdoq1P6JTnR1lVXXZXlg93oVFt8vrjwmmuuyfMk3u1EW64p3mAPzzjjjOwjV1tttfpv2wu7vtlmm2UbJZbXbqf0mLxtsskmOfY0lltssUXHYl3+l7+Sl9gN0Mm2FJ8sMogHt9xyy47pFdgJbfFf+tQp3y8hF7ezT/TKWA4aNKj+2/aiLfGntpZddtmu+Lc3EUuxVbEDYCGRNLh3aOLEieljH/tYWmuttdL3v//9vCLQ7moRQ8hoSBw+/elPp5VWWikdc8wxWRna3ZZ+MRpTp05NRxxxRP6ZwlHyduPanL/ERMVS8vCLX/wir2a3G4mXBNk8HXrooWnChAk5IGjXdixB0pgxY9LPfvazPFdXXnllet3rXpc+97nP5f798Ic/zIFHO+AQGaOf/OQn6dFHH81B4Z577pllQ0GFbLSr6jtq1KiccB1//PFZJiQN733ve9ORRx6Z+2MM27XdVnKg4q+4oRpKNj70oQ/l5FVQdfbZZ3dkxdzn/+Mf/5irr51ykgXzc9ZZZ+Wx7HRbpWhIrziWTsI+SIQ45k736957782rrvrXKacMckHHyOTYsWM7WmhgC//v//4vFw4333zzjralWMNGdDo5AZ/1ta99LfswCXmn4Af1x1dF+B133DHLYyfshb6UtthHY6hY3m5fDHMlOHNtxYx11lknF9o6AXkvttwCA5m/7bbbOtIvhTV2UBL5yU9+MvsxyaXdZe2GzeUjd9555+xLFAPEGZ3YtSl2UWSw2nvQQQfluWKr2r3Dgb1wTYXkAw88MO2zzz45geXHOtGWfvHHH/7wh3PRlS8WJ/pdO3E99pZ+2Qmwyy675EUACxvthly7Ln3eY489cvFEnNaJnQD6Jb5g1/fee+9so+wE6ERczWZoSyHj8MMPz8kk32IHTLsRG+qHtnwvV2i3/BXkW4pdbKD4UHGoU4jh2ScFDcl5p2wuxDPa2nbbbXNxTay7qIgdAAuJqpqVtU033TRXolT2JIECAYGOJL0dMFKqhbbXaEu1UoWI8zrnnHNy1bxduw4YKX1STSaM2hOMPvDAA9n4r7/++m3ddWAlXqK833775WBjq6226qpYCqraufJQksr9998/jR49Oiu27cMCHHPXatVSEG18JEDmhf5wYHRJvxgvwbD5a7W6J+nx+RWAFDUEOLvvvnuWA/PF+Fsx169Wg3vj8qpXvSo7SoGN5G6vvfZKyy23XL6+9jkWFdJWsaqgAn/ttddmefe9AECQbdyMq+8Fje1EH8k6OVfA832nkljXpbOMvgKKtjpla/WLs1Ts4pzJZ6cSZgUG1zdvki7tdqqKTX8V27SluMZ2dAJjRX/tNmCHzVWnxo+eCqLYP20Yy06Nn+uz47blG8t261MjdkPRa23xi53aXcO2u+dVsUubbBN7pW/t3mVjVw1/wgdLyo2h5It8tGuXF8icHVGKeHSq7C6TUG699dZt3dEjaFcw0Z626Bed9vN2223XVrnXLwkkmRg/fnxe3eVj+H0vdr9dfRPTSBoUxPfdd98sC/yxti3e8FvtWrFUxFBYoMtvfvObc7/EMXykuKCdxTbybpcLGXzLW96SdUvRRvwpAWyn/RVn8L18vn5JlMm9vtJt9rdd/SJ72rr66qvzeJkrkJeia+2CbJQdteImu6Ek5Iooxq+duqywZvcpn68t9sn3domwG+2MdS0usIXkgB9xfUksP+b7du6yoUfG0UINm8SGmLNOLDjoAxv47ne/O8uctt74xjd2xCfTWWP19re/PcfVEvMddtih/tv2ctppp6XXv/71XW3JSchIu3RqYWBHFN2iALCQMIYMsECKEzFeZfuVe5c4zXYomuupUGrLlm8KzWFxkhI/SiBJaoex15ZkTmIuAGCAtcVY2d4j8GEk2yUbnLKCgwIK427bEqWjbBJOQUG7lJtzllja0iiIEmAYQwGOiq+EulV8VtfUr5tvvjm99rWvzXJibqxuM/bbb799W8ZPWwpB2lGt3GabbXJbEkxJMmPPILejLfOiLdsNOUh98J4xJIMKDoxjO2RQH8iA4gwHZgxdl0PhMMmhOWwVTovz4pStOpFxL4GH98lDu7axa0sFmaEX/GpHQYM8KDjQqXYFawJ51WR2gTNRbCAHbuOAwKZdjoXTsCOEDglAOWXyz/6xfe3cjkrurAQphrouO8j2al8/27kdVbHOjheBqIBDcY39NbbabVc7UHT6wQ9+kK8vYbC6JsFjo9rZJ3JnZe3YY4/NwQ2fxb5bRdGuwLqdbbG1+kWX6KtxNH92YCmOt7Mt/pEssLGSfvIIciJRYk/a0V5py+c3P+6RN5a+Z2cVXdvVFpvhxefzwdpySxSZUORgd9nkdqAdfaO//L+22CtzJkmWnLSryKYd8JFkhH0Sa7AXbKJ2+TMBcKs2Ub9cQ2CrLTadnGiL7FvUkJhrt1W0ZZwU+Y2Z+I9/FEvro8ScbyaTrVDGT1tiJ8ke368t8k8m2Hq3EYkDWqG0Rf74KrsAtMUvkg1tsPXiN+PaCqUtemRuyIEt2K7tZ3JptwO5ECO0QmmLbOgDORBvkg92UXFeDCzOabU4RC7YA/3iO9h58aYkma0gL/rajuRSv7RlfMiB4oafxRtssJhQ/ETeW7VRYiZFDXpMNsyT+SKPxk2f2Cl+pVU91pa+0VU5iBhDMUAMrC/0wOdohw8jZ/w8v2xuzBkf5tpe+loKv622Zaz0QQHK7VDaEt+QQfrtezajnYWo+REFgIWAMktCCCRjyxgxSgSTIWEsGHgGv9VVFUJIWU2MIIDQl0N5tGF+BPOERQDSijBqi1ES3Li2IE0QVfpDSLWjwkw2WmlLhZdy+fzlHnbVXQ6lFAHsPjB+AvtWIND65ZrmB4JrwYwgTlKpyOB3rToVMIja4rA4S6tC2iI37i83bu1I9siAcWQcGHZ9FOBoi7xIYvVH39oRRHlpi7wzigoB5s6qsh0c5MLvWqW0JZhhDK0G2a5JFhhIxpdstCMYLbtqfG6rrqUy76V/JXEg+61ApySSjDy5sLtGYcO19ZGjpOecdKtz5bqKDJyYoFohgDwKBuivgABFF1pBAnLqqad2OSjXplPa0U9te79VOwhtubWGndOe4EzBQdBhRU9QpU9+3w7c1mJuyAI54ahV5wXxxpZ9b1UuwD7ZPilZMGYCGfKv4GA82V961qpcgHy7ncHhWuxsKdqwR4pF/Bkb3A7YI9e0WqgPDrwUqBlT32u3HTvk6BZ9Mv8KRAJ4u64EaoqSxX6U4mgrmCv2R7LAxrqm1Sc+SlCqHXrcjsK/+EI7xQcLqCUI9Ilt144kmS1stS2Bs/HTN0mcM1BKMVfCYC7Jjvd8llbgH23FJ2tkgf+1u4E8kj26rU9ijlbniy0ssiZOAp0S20iMBdiSMHGVdlvBXJgrfolNEg+KC9kJ8Y1xZRe11ardUMTjt9g7suYUewlKGU/t0YN2JF6K03yhfrATVibtJmOrjJl5FH8Yz2b7xabTozL29NUiDVnwnutaBJDo8V/myjyaz2bjT22xFSWnYdPFTz63WMO1xU92OpgncyimqWIPybh4Wlu+soNkuciBPmhfX/l8fTOeVQoo4i9joS1jyS+yR0UO+A5+WF/Jh362Q7fAV9kFRQbZBefkGGf2VzxfFtzIYSt+hT9UZGUnLGTQLUVrds8ttopdbBidMLat5gzFFlpUpVtiHDGMubLYUOJrc2aMW8FtGXTMWVBkXTGNPJgf46ktdqQU+DqJtqIAsAAIIgWzYihoN0aMhSCRwHPahIIhZBhbhfOiYIRNsCRh4GAE+BJARtkc+RytJOQMo3YoFYUl7II1X7WlDYqlXwSzlbYYLCtrlEy/9ImxNV62k+lfub+9VeVigNzPRYE4MU5RvxgrfaVoEgaK1apBlCA4vIuxZ2w5Z85ef/VL0sw4ui+w1Uq51UltGUMO3twYRw7UewJRc+Q+s1aNBgPoVHdy71r6ZQw5ZcmQ+5WtHr7zne9s2V64pvkS0AsC9EvQocAgGFY0omuMfpUgyhzog88pWSDzH/3oR3Mb5IM8mkc7DrznM3AmVeSdMff/zY8x8vmdp8E+aEfCQE4YdnKpHcFIs20JNlTdi4MVwJgz94R6j50qK3j6ZO7YiyqJssRX4lH+rxUTsug8CAGHIoo5FHToJ/mny1VkUFvmouiKYENf3/Oe92RdldjZJcQGlkKK8VPsaAVt0iPycPDBB+frGzO22HiSc+PtvVblXVsCQUHi+973vizvkhO2yfhJuMpWwFYDeXKhGOm6Tr32la0V0ChsCNLMpTlrFXJgDNlXyaTASdCuX+aPTOizAlWrsLfaswWanZeIlfbolRe7IWmSWFalFPFc333kgk7jZW4E1AJrxVY2hpySx6rw7YrUbJzPb9zYCnKuLYkRn0k2SpDfCvwxXy/hsUODzpEDfdCW8TTG7HwrgTz0jT0ni4J512aPxBnkwfXpFXvSKmyptsQ05l6f2EGBtXaNnSSi1eS/IAZk680Z2bf6qZ9+1q5xreK3ukN36K2kRz/IIH+jr2RQW2xuqzYDFjHEu+xx8R/8F/urX2IpbVXpF5tu3umOz2y8tEUGvNhyvsaiF5/m79ipKv7YriD2gcwZF37MGDbKAX9N7xS7yAs7VQVFpnJribbYQnJg/PSTryfz2i87KqrGhM4cY5PIm7bIgNsXihzIG4yXfvGPpUjUDtgdcsE3igH0yaIJWbSLzZlU5hStLDj4/HyVuFb/3C7MxrLrkn7t8GnGgXy0WljWL7GFGM3twuTBy3viKkVtsY+/azXPMx92dfFP48ePzwVXMuH64g+3BYjh6F27FjfmRxQAusFZoRgczp0AHnXUUdlhuseG8RBMMU4Uj6BXSVwVF1DakgRZMXaAHOOgCsUoCgIYLRUxX6sE1xxIcQ76KLCRnH7qU5/KAqDSJhBlVDh91TDfVzEcAqfSlnYFThT0E5/4RDbqEqNSGedMjKGxrBLIG8Myfr4XOHGOFInDMmZ+pkwCKv1yUFSzGDMGiNPTnu+trEkcBUzGkyFiIMyRlQjBlUN6qoyhOaGL2rIKLklmhMgCZ8OIkA3jxij66h6pKitDDHoZe/IuSXaiu+trS5scpTmzTU7112pls7aCXBg3cw4O09wbI3PHYZkrbZENq+fOHTDGVYINxvzb3/52brMUziSSrq1Cbl4kYWTG7/SzSkIODrFUil0fZduzgIdzlhhpq3yGKm0ZJ7KmauwzSyC9R+70x/UlrGySeRR46FdVR2Kc2Dz/X4JFD9gHbdFrjlmCYqWeTSTzVewTBDaKWRw/GTBvZE7/9NchnuSArSLvPkeryT84X3PEVik0kU/9kyQI5Djkdt1WozhIztlHeqQ/xlayLkB961vfmhO9Yj9bQTFUskwG2D/X1BYbrHDNnhRZbRWfXTJk7tim0paEVfvGr0ryTwYERubZfLCFgif3ntIfK9XshOIeHWf/+E7yw880s4qiLQGn/2+uywrTBz7wgSwPAjbzRMfpnc/D7/tKT4znws6ba7Cl/r//Yz74KsGnIJ4dJnvkgx0piRHbIShlExfWduiHcSptKXQZUwE8WRfA84t+T8f1RyJE161UFdlpFuPpMxpLsYTxE0uxR+bK7/SF/2xVt/gwffE5ybSgWlLCn7CFdFs8QA5bwZiYO22ZE7pqF4D54vclyBKgdhTWSsxhbMy7ZJI+66trS1j5UDLC/lfxWwU2VsyiLXJmfthisOvGkT/1e21VhV76zEUO2AvyziaSOTGUpE6fJJRVk3+wOxIphSxt8U1iQH7a9+yHJE+cQwarJv/g5/klK9XGjr9nf+18MVfmj23hsxQT5VpVYQ+0RTa05bOz6WSerLN3CtZ+ZxdRlZiwEfaDfBsv868/+mnO+Es6xy5afDJ39EyB2bw2i+uyi9qiY/w8+6QApeCrgM5fa4tNs/hgPKv00a1bYmcJPZtHd12PfDocUp/YQ7sC+Bi33e66666VYg5+kI2nW3wJH6kYpn190Ufj6jPIA/WR/Fexu80QBYBuCC4IPKPA8DCCZXuaiWGErYwSAsEpAa0SyENVWlLEyDH2HrMmADAPgheOV2IhIOFotOX7ZoWCYbe9lfARdhMu2Hj/+9+fiwCSMAaSUfF77TBg/r7ZfgnQJAyKJQIKgkz4JZQMIuNgDPWLwGtH3/xts5RtQa5jPjh5Bl9bDIUgh7FkhLXBiVEwyt4sHLokhJPXlmszsla3GCzvMUTFOFBwxoMRaxbb7ciGOfFZyZ15YFQZefKhLdfmKI0hx1KlLSslZNyckytGqRS3rFSS8ZL8FCOprWbthACDnPn8Pi8EAa7NGQsEJUTmSZ8YSW1xylWNIHljuMkC56tPHKS5tEOjZvOysxTY2MImYKgabJAHgR/51xbHS68lRgJRciL5k6hY5TWHVdsSlJtreiUIME50VX8FArYoc8TaMH/sU1U4PdcmC4IYNsn1FCqNI4dofPXVPPqbqki22B8BtXknJ+wCW6W/xpRTFmyR0Sp6zOHqC/teggayxjZIjIwf+wS6oV0/V5krgYTAhR0odoH9NifFybNdfICfjaHxrYLP6vM32hzybE7odylMkRf9N7b+tlnYWHpsHBvtgO/5SHZdX9ldbeoX+ay6asKeO2HavJsjc+Zzu56Cg2SEXWSbBXT+hv3QdzLkbxfWVvmsdlnxK+bBOPr/9IhvFGgrHrPNdF1bbBN9MHd83sLKiSKeAh17oC3/r6yGW5F3ywZ7pbDmcwjmQR/8jf4vbFseM6U988IvuZ6vxlJcoABLn6zE6oMXtCNhW1i7aPzJR9Erh/CJPcyRtukRueGPfa/f5JD+NQs7qy02gEy7pcZ1yKH2XZd/5m/Mm/7yLVXiWyv8+q8tNtZ4GiPjwn/w01ab2X0yIUbgZ8hhs7C3ruv/suEWGcw9u6p/5knixfbqj775LFX8sfGhI/rmeuTRnJgr8qUP4it+y3xpiz5U6VehJzlQHCJr2uKvy+4ednJhZbwnJKDGiH/nr+gTG2gs6Zi4jd1U4PV+KxS7zk6QETKgX6W4zK+IAxTnFT1aQVvkudghc0buyJ/2S7KqwFfV7jZi/tlgeqZd8+8r26xP//mf/5nHtxRb9LFqQYpesxvkmQ8B+Scr+mTbPP8lj9CmPrK9VVBAoF8+Kz0o9tHuE75bAi4WcasN/+PpHmKhKih+suV0ypyYQ3ZDHMoHWFCzu1YMpEhVCsGdJgoA3VBdNVHF+VFkToUjIQRWWQm2SqzkZWGdY08InBlzgi6odT2CaOsQY68tRkpgpwhRJfmHzydBEbgRcG2URFj7rs3gCoAoBWNSNUFhHBigssqvXwwhuRKEaIfRp8CUjFPRrypwYowOg8DQc8b6RZE5E9uEKJm5kzQJ3ppNGhRmOCtOX4Jq/IwLOTFevmcErSRrnwHWZ31qVpe0JaljlCRWxSmpUpMBFcRiiARxHADjJygsQX8zCADMiQCwBAKCHfMi+BBIkUHjbAeCMWaUmu2XBIcRNV7GqRg2bQka9U0/SoX3Rz/6UV4tN1dVk3/QXw5JgkDeBDnG1DgztKquZTWNHFaR94LPTw45KNc0fuRfAMyJMPLet0pIH6q25f+Rb/pl9d38CYQ5Fm15X9Chkq3fEsBW0JZrkQNJFrkWBHIc7AnnIcCyHY/NbAVyYdysKkjutEMuyYjClMTMqih5ZXerIMiVlJNFOix5I+fFISvuerErgitjXLWoYUeDsXMtc+Qza0sQIUExd1Ze/d68Wmmu4n8FaO4rFCCRa9fShvE0fmTeeCq4lYKEgKOKbpFjO9MEX+yeNowPXaUD+sj26hN517aCV9Wkgc4Kno2LwigbpB22kEyw8QJTcqMoSgb130tC3cx4sj3Gkr21CEBPyYeAzFZiMk7ejRsfVuRdG80k/9CG67C1+iLOKKuj5kgQTY/ZKn6nFMjpYzPJP/g+Npgt9P+0ZZ7Iis9h14lx5kPY3ZLAa4scLUxbfIQkWLIjfqBPYggBrmuIoVxPG+SGTxXvlLaahTybfzaW/Lm2XRhkm/8tfp6eW+SQJFXRLTjU0hiSB32R4In/yLY+itXIIP3ye7tDqsg72aLH5J0t0i/xnwKeOTOmXj6LhELBjS5UaYusS+qKnzIP7Ic5pGN+JiP8JvtbilNV9bgR82DsxImlPX6qFOfZ/1IUaxX90D86xRZrS0LpJdaV/BvbdrRFR8WfiqB8h3Zdm23gu/itVpN/+KzkjA2SNLJPxlPbYlDyfsABB2TZaBZyYbWf/nhpi3xLkukcPfM9OSDvFhv0qdzS0Ezyb/zZAZ/ZdeEa5O7MM8/M79NntoussO9kRFv8mt2hvr4SbFNZoHHNEiuz7fom39MHdkMMpQihHXGhOWS73MZbbPCC8FnZcPbA+BWbox98pZid7Jk/f6v/5k4OZr60K0b0uXqDKAB0g0BxxIJdk0QwOGpVIZPCuAv0BcQS91YMh2sTRk6S8DGChILwMxyMFydXtjtWbcv/41AEGgwGBWXMy+o/RyzgEdTZpk8Jq7bFMDDeAilVO8IuYBEAS4S0RREJncfztNIWo2GcJHIcPeNujlzbGHIkHCjFo8CUv1l8Vo5SwCyQJQsSB3MjgWUEDzvssDw/vvdZGI4qeuR6EhRbgqx2giHRJ0mWwMDzeBkW8uizVQ2uJd2KPyqNDBDIgH5ZceUIOBFzI6Bn/DicKkmDXTWSKnJMt8Dw0TXzxAip5DLUtpWTn1YTV/jsrimoMKb6VYpO2pDMkJkyr61g3FyPnHOC9FZFXvAuUCtzJTiuKu8Fdlo/yIWdCwIOjsu12RFzx1kaw1bb0gYbIfg1VrZPkr+yqktmrFZycK22RU/JCgdITiQT5I5zpLtsIz1spdBg7Dh48sA2KNjRWe+zi/qpyKCPnlNOr6tifMwFX2G+FHbLDgZBhWJi2fXwkY98pJJ9gs/KtvMlkjlBO1tL7l2b/PFVknL+y86vEnA1i/9XdJeMsXn0SoDrPX0iC/pl3gRpJeCqgvHnbwXq5ksQz5f5HIqKfmbLbNMkk63IIB0m6wJ1/kR7AkC2oazwSqIlyexHK9Arn5/9dW1j6ppsubkjkxJl8m7+WoEuKSybi3KgsECTb+Gj+R39Ko/Lq4Jxpz8lxuCXfW7Jj1jKGPqZbuknm1FV3sG2iVckdnSW3EmYxVLmUWxlDs2VVysySN4Us/hg/SJn/ArbwW7QZ3OoaF/1djX4jNrSJ0m+doyVOM28ScKL7//gBz9YudAAY88mmH++iW03juSQ/Lk2X2bxRExILqq21RP6qgiqAMWGiC0kQL6yja36kkbIAz0mL/RAX/WnE20ZV7s02Hp9KwUAbZGVdkLetSVmonfmj44ZV7+rgviznLGiAGl8yBwZJxNiDWOoGCsOZr/02UvbxnphIFvf/OY3s6yz32yRtsiFr66lLXbQQpWxs7ji+mICtmZhfZh+KMazt2QAZE1b5oaPFOOaL59FfMHu+j3/o62FjefFgBbL+D9FC7KlP3SHX3Qd9lBc4G/kR6UYr12fpzdz8CgAdKNMmIngTBhdxsLYSFYEO5RawNGq4TDpjLBgQDJGwbTF4Ku2cWCEox1Jg7Y4SdVcRp/hINyq2apSgkaHXRD2Vtsi7ASb8lo5MV6UloIRfophm76xbbUtBsH1BRaSB9u8SuXcmKpmSv6rJg2Ug3P3+Y2ZJISx4DStCKksGs+SoFvhVsGsgiSOfJE9cuFnWzQZIm0xhPrIKTM0zjmQNFWBASorKOTdzwyXcbISrw1BDyNFPm1h9zmqwFlYXRDMkG9zYpWfXJs7hll7AgFGUvvNBhsciu32glufk7zD+HAkkkrtmSt/p8Di82iv/O3CouJOlsmutooMm3fzxzYoqggCBFQCQ4GdsW1W3smAVRrjwTb7/z4vh6wtBQB6TSYFpYoMxtQ4N9sWh06uG9vSP2NrjiQQxksRgD1U3BB0sCNV2pI0NrYl0JAgkxc6W1YCBPsKh8a01SCKLNv26VrmRTCoOGUsJXj0QcIgMCGngqlmZbHg87PhEmEyIemSNEhoJefFj0g62RU2s9lxhP/j2vqh6Klfitd8CP1l4wWg5J09FqxVLQ6RPXNQVsS15T2ybswEFGWrsJVLY+D7Km2h6Jeg85BDDsk2STFFcsQes1vlUM1m9bg7fAm/YbwUJAXCikXmibzwnYoefq7an4K2+CxfFTfYKH0xdmyFz8D3t7rIAHoloKer5IAPJtPacn3xhoJYVR9ZMFf0x5gpApgT1yfXVue9x2/ZmdRKYQ36pC8KQIJ6tl38JKawvZs86pekwSJDK9AX/RIHkD02g+yxi2InPsXnUTiqWlgrsE/Gi36JJ/SR7BlTbdFx/aziIxshUxIfvsO8kDfzZRzZJmPITrFP7EazeQEfyZYbD3LRiJgKxowdYnuNMVmpAr/HfupTo66IBfgZ4yQmNIfmSpv6XgVzLllF4/hrS7/0lX3kr8Sf5k/sWAVzbreV+W6M87TFzpoTbRk3RQBy2ap/9Pn1w7ybf+NlfCXMXmwTGwnJf9VCA1stMdce/0iu7Ybzs9hFTEoPxAJlAY+trAIZlIuImegSvyTe9NnZIcUG7/MxflZEr6rHZMJnFhvRZcU6sVPJIflp/lCBT5yvrWZ1q51EAaAHGBHCIngpOwEYRsklpykIaNUpF1xHtZrAKTio1rs+Y0UJtduutigdY65aSLEZDoLKmQnkqgaFPUGOGAtBPgOvDQ5GvwQ8Cg3tgtFwfQ5TEiloN1cCHolfK4FNqWxSZE5SkKtvDgkRWAg+/Z6RZqSqOhZoiyxwHMZNwMEQ2mbFiRg/AY5+ab9q8g9y5iWo4NTK7gyyxw4wyvpiLMkhZ10VhpxhNIbkS1uCQNc2N9qia75WXa3hQJxsLSC0tYys+/yMsKCNMzV+2vQ3xpleNwtnqB8KMwJPxQS6y3FwUApB5IJDoWuCfLJRNQiVxAnGXJdMkBHz47NzLJwJp8KZSGzJRlWnbKurBFW/2AhjR+7InCRVsEjPzBU9I/tVHCWn455dQbqilraMn/Z85aDNVemLfmqr1QQPZIu8m0MBk1sm9EFxQ7BoNZSNLwEBG1l1PMm8ttgMsiDJY2Mlzoo65tP7bKICrO+ryD7YJOOqaEEW9M8tT/SJXST/ikNk0d8Y26rjaY7IvQCOXJddG+bMmOmztsmNvyOfjcHy/FDsopuSB3JXfBEboQ3zxV8pApBR9orN0E6zfRHEuwZ9LgG69rQl+WIHreayK4p42uFT2MxmfaREtNwuQX/h8xoTbbGF/Dx7r8igj+wUHW+2LTvvJPt0qfgH7eivgF5CbLzIos+gj/y0v28Hrmm+FTO0QY/okP6QPQXLVnxkI2TeuFm1K7ebaJv+slX0rIqN7wnzRr4lDtqjs/S1vIxr1aShO+yNOWE32CPXV3Sis3RAvxZGnxYGvoQvJOfskXa9jCPZYHebbYu8K0iz7T53Y+LGHrjHmwyyI2wRPWSbJEnNwgbxI+U2K9ctOiNRda4WGfEZtCMRVPyv4o/plkRb7CzJcw15Avh5vpqM+BxkRByiraLzzaBQZjVeUVofzXvpF1/BVpBBhQ9ts1Hi6lZiQpC94tvFmPonRuSDfSZxO9uon1X61Yi4WdLPdyho0R8FDz5AUiq2sVOI7Wgl/jRu4mg+kZ+XdNu5KLczduSVbVI8J/tVfTDoCltKJu20438tqtjNSGb4G3psDH1tlx5XJQoAPWCSODKBlBdjxhgyUIxWs6jYlWt2x++8TxkIuVUHDowhawyC2kFpi3PkWCTmBFRlj+JXacs1e/p/+lsSc/erWYlioDj/KgG14Fwg6/83tqd9MHwMPadjdVbllfFq1SDCdRhblXIKc/jhh3ddl74YP/PVagCgX9riNBldwaYqa3Ggrs+QCVLbYThcSzLHODH4AtGi/9rSJzLfqk3QL4mPseMkOUWGvcyjsWTs9b0nHVkYOEnBmUAC5oqj9PkFOAyydgWEZKNKcF0QCEjIjRnnoU8qutoyV5wzA09/ywpA1bY4Dw5RgKkN9kFQULalCfbZCzLIKbPhVduSJNrRQg4EMBJxgQUd1k+/F2SbK21WDQDILmco8ef8FS70S4BBzwROEhaFI20JAFpxyt2hPwJeNslYuTVFO5w/3TOu5qwkYVVxbfqlqCIx1oYAhE8R0LHD+qUtPzcGylUQeJBFc0cWHGKkLf0wb/rFfgo8WtVpumpVV7DIh9BnMkneBVP0mP0yhws7dxIeAaBdE/yTz85XsEVWJQVtkiH9ITN8MRtWBcmpnSzalJTwv8bfXJBN3xsnsk8P9Emfq+C+bsGnsZIYS4j5euNjF1aZE20U/19FtwRytroKqrVVgmjjxy6QQ/pFxs0V/88mtjsINd/aYLvomWKQ9vmTVpOG7ugbmWDr6Rj50xa5aFWfusNPmScFbLGIgpC5Y3tb1afuSC7JHnkQz2iLvLfL9xfYKH6LfSgHRdJZ73lVaUtSxQa5XZH+itG8+H/Jf9lVoG27BPSz6kKXJI4/ZmfptOuw2XwJvSu71lybr1Q0VNxoti2fX5xkvt3iZ07sTjMfYg+FBjtAyIK/ZcPYX7FHs2357B7D7NquQZ8VIMmzGIeNt0NJnxVLxSL6qe0qY9gI3TWeioUSYv3QHzt2FQEUbMhiO2SQzogBxBzsBZvFJuqzBQe20ny2oy36JK5QnDEn2qLLiq1iQ8UvtqPV8QO9YY/4QDadDbSbi80lo/pD5vsCA7IAYKVBMMugd59wFfhyH7IJFPgyZgoAVZJJgawVXY6e8WlsT+BBwQQE3qd8glJJTBVHaTJttXZdc8mYFyQNDAnjrl8mncMUAFRxlMZP1VV7EDgRbIm/1Q4BmmCD8fB5tE+xq0BxbU9n/ARHZR5UP42fa1M0bZk/RkUA3E70j+HwGRQjBO/tMEzdIQfmzjwxgn4WnLbaFqPefZ5dm3PkaAQ1HEpjBb2dkDlj5tpkvBQX2oU+6It+cJa2tJJxQa5gzYorGREYsnFV+1jGTCBAnyQ+dn5wVuZL4iKoMX+cWSttQRJEp6yAOm1X8CT4KMm54lrZbsZ+tNJWKdIYM4ffsQ1WTCQO5EdipH3tNNqWZvEZOVuf36rM+PHjs61wfYkSPZbwKbBop4pPYnfpTE/j4Xr02a1IH//4x7sKkmS0Uc/a4QvZKsEFmXDIX7Fd3dtqhy3hM8ifRNn5HeXzu3a5vvHQ9itB5sy9senps7El5ktSIhgt46zNcv2FbasgmBWkCzBdR+BkjlxDAOdnvpGsk81WbJX+2RnEz5M3+iQQJdv01ooyO8IWk3nBdVXolHkhz3yHgNPYkm3jZxwFur5nT/SvCsbCLjU+0Djxm+yhr5Iin0O7dE8xw99UkXHj1dO4C64lf+aKfLBdiqEKa8axWYo/N3ZksDH+IivmTz+MowIa2yHGqhI7aYst5TO6f1a2xLh5nz5IVsyh+aw6V3TUdbuvbIo3+SvzZRz1TTJmrqqsgoqRjCG581kb500MZ5WcL9MenSAvdmlUxTgqWBsrMq1txXixov7SN/pd7AJ/TE6q6LFkVCLnDCbX1Rftl3Fy3VJogCKH9qq0xefqB7sqbiED5ExCZ+wsbvFhrk1WyaO/a7Yt86+YwN5Y/PF5xbhsnffIjd26pR/slXE23lX61R3X8LntcqAPihHGV2ygkGfuWvH9jWiLTsu3xBfkTywgUdZHdqOKzM8Pcq5f8h7+n98SW2tLUbknP1cF/SITdheaO7Jih4OY0MJQo0wuagZkAUBQIaFUCSQUBcrl3mTJI8FgsBwAx/hS7maCmQIhMMgC6kbFkRSrUEpoGSrVcm0RRgLTrIBIem3hlXwLXjj9Ymgl6U6WF1wwHJIhVURJkn4225Zx8tk5eX1zLQ5GVUtA72cVSUrmc0goGE4BTrMInm3t5mw5MyiYQJFBEqa6xrnpp76rxJagvl2osqoYCp44AuNdDH4VKJ0kx+dsvIY+kk/XljCX+zWrVK0LEu5TTz01X7NxXMwdB23eJP+2nJVCR5W2SsBGLrrrCl0q9xn6O/0iixL3duFanFfphxPCBYTeM1+cmDbbgTEiz6eddlq+vu1y2vIe/TCmEolWMY4CF47QiiX5YyPoA3tdtpH7vlXIWSnScMocvuSHjWK76Lh2BR2tol/kUWCtcGJbXtlaSFYkE76v0pZEjn0ShDUmDRDggjNWzFPMaWWejAl7yv40yrxgxs4xCYo5E8S3Ok8KnRJk80S+i47SY7ePsU+lCFZWwqpAP12DHtEXwWdBoGZVko8SKwjAqxaRu8MGkT8FJwGZghe5l2yZK7bFXLH/xrqqPYR50TfXJt8OwHNNbbP1kk7ySbdbDQz5WMmC4JM+lScX8JOSWMUhuuZvGmWoWfxfMmBcLDgIcK3iKU7yWXwxe0GHq7YlEWK7yVdjrEhm+HlyU27jsvBhscUtbFX12K1W/LoVNZ+7xFDiKoUTukUH2WGfp7TdLOyQa3Tf9cMf0wO+WkJi/PSf/pnLKrKhmCseE7voD78Eeux9/aFf2rLKTN4VeZudLzbULh23kJEHhQW+hK7SYzGw7+kcGST7bLC/qQrZE9uaM/ZOTMvW0jU+xbVL/NYqkmX+VmFfX8V+YkI2SSHKTrZ22CWQb/NGBtgOc2HeFGm8b4W8VTsB7egTvSXH2tE34ymeZ/+qFp0WFj6TDNpx6HBadhk+Szv62IjxI3t8m514Zb7IUZVcVOw1v6KBftnFYIwV44st0ad294ufVwjjj+VZpS/abMVvtRs2Z8AVAFQjJQQMMOdMoU0KoyFBslJN2Ckggyj5atb4FjgPhkhyoppWAhkKLWHg1LRNqVURq25PsjpCiI888sjsnDnI4qT1i7Pys2tTOgbGZ6oijK6neiyp5zAF2oJCCR7DYYsUwQeZ4pSrJP+uJ/kXoEnyOWNBlM+urwIOhYaSRPqqLf1rBuPHANmeZhscGVCFNDaML8fIsUhIyAqHptAi+KiiL25TkKBwyoJNY6MQpX9WosqOE+9zzj6bgKCKDJIzQYA+Mq6cpX5RfA5Z1Zxc6K8Ks8BX8lrFIHIYRx99dF6d0U4ZG0ZZgsJhG7visM1vCVjbgesINMhemUf65D0BlK/tRGJEb60ClEDEOJLBKkmlpNGr+zz7WcFB0iCoFkBph+2iC+1I/gvmXT84BYGugM14ek+iVyW4nh+uRbcF33RZcEUGJV5sY5W2JON0S/JjjApkko1SXDNm5q2strFfzUKf2AD2iR+ho2yhzyzpkXD5LIrHAg/zSg+qFFyhLQUFwZKAky8hB64rkaRrAkSJiSRNm8UGN4PrKRhqg81hH9g5cqFNhUQ2kI2QHPtcZF8Ru1WMS7F5Eh/2SmIsgSyrX2w8nW4VbbmmIJ6tkPRpS5HcGIoPyL6/aRVt0V/9IYPapEvkUEBI19jgZv1WT7AV5MJY8VtkW1te2uKf+bGqSQT9IRu+unYJtu3m4ZutFho/aK+qffI5JY8O1XX7EznTL8mI+EOy59BiY0r2jbHbiar4fkWYk08+OccSbI9rsbXG0hkNkn8LONrynq9Vk0sLJPyF4hZZdn3ybozEcD6PYlTxv3RM7FPFH1vp1N6nP/3pbBvEnpISeq0gyUcpXOuvMWQvqhQaxC2KFb6ac7aHLCg48e+Ku2SejvkMPkuVuKk75rrYePEZW1XLY/JqKxtmUa2KbS+whXwEm07OxUzksKxMGzdjqDil73xkVbRF5lyXfW2cb++JC+1IMratwjYYG3PVOA/6QK+9z76TEX1lk6tAlhUf+Sx9Y3OKbJXzXvSVT7RTiJ8ptqNZjB+7cMwxx+S4rOQE0HZJxhU+rcrzy1X0F8ZJrKsv3eeD3xAL8Bs+k7bkXu2Q904wIAsAKoSMPeMqCWJEfE9wCD7FLjR+XwXOkvGTjNhdQPAZQcJh63Cjsa3aFkUjdAoI2mEwOBbvcZQlSW9Xvxh2wS1D7jqUlqEQcAh0SlGjULUtiQHjY8WTEWZAFDYEm5K5ngxGlbYUMxRqBBCMkUBbQMZhSdAp+/jx47tWBnwtq6LNwqF47qhHg3FUUKE3Z7a0SYoVVkryI+BRSa8SAHCKEkbBi2uQe4kVHRfIkxuBSGmL/JeVvSpYVVBAsHVMPwRT5FxbxlUg79rmSHAtOGi2Xz6zRERCZ8wa8b6Ah1zoi6IDFB2qyqAEkZHsHlhybIIBBUK2oyQsVRM8ARQZNBfdCxUcmyBUYYEDY7O0UwqXzaL4IknUVpl7GFuBk6902+/0i00k81XaEsibE1/pcrmGNjhlDlRCInij22TGWFedL4GncWELXUNiQn/JIbtF3tkMvyMjZLCKHguizINCAwdv5VO7ggy2UVsCefMFNsvvGse7GawMskECdracLisUsvfuQVV0LbpkvshQs20ZI+NnR4YT9/kNP5OFEjiZG3aLHnux+xKzKvZpfrB5fCbZo+cSpJKctKLLPWHOyAEbrC1jpz8S5nYXDPVJjGUnD18mYVDM0FaRyXYgpiDXvioO6Y8+srkKy80myY1YQWPHyXgpipMzto9cNu6oZBeL/DeL1X1xUkm0/Uze6JV+2aZefL9xo19VAnq20BjRZ6u4fIqCnuKnQj0/r7+lHz6DtqroscSBjRNn0ClyTXe1Ta6Nl/a0AW1IZKrKhaKqOIaMsd90VbFLwUNfzVfRWzZQMtsYjy4M4hl2kK6SBwkQu0FfJa3ijrKo5drGVCJb+tgM2pIoGv/u/99Y0SP6zKdYZOO3jXMVxBJ2hIijxYdFV/l8PpKdIBM+B/+if3xXFfhivp/dlYyV8SqQazu/fCZz2AoWhOyqUWxSICp+nmzaDaWY4T1+ReJsN0fVfpnrU045Jftg7blWya+0Vc7sIJvsifer7j4VI5UdkmIJMlhk2fviD/2QmNtZREbIURXIw9e//vU8JyVegTb4aZ+fbpNFtoQOt9uXtIsBUQAQ2HDuJsarGFuOkZA7cM33JsyAoGpAI7DVFuHTlusL1AiL5Mp2EEIqYCT4HHOrlD5RWg6tBE7lZFpFCI6/SqDbEwyGZJ9QUyjta5vQW+HgxKo44+6YI0FTkUkGl7FU2JDINuus5gejJzmxWkEOrMybF2Oofwoa3QsNVdtmxAVRAhv6xthrS9FBgGv3SWNVschsswiUODAJCids7FR0GSx90U/tdQ9kqrRVcC2BmpUZgQ6DaP4YdYFio23RTrNjSJcEG5yl+z3Js+u7joTcaqzEWHvmjYFXcPM3zfaLUeS8OCpGXCGAjpFrjkwxj7xrix4YUzrQWHleWPTLfX8KkVYhG20PZ8U+CZoE19rzGegG+WmWcquR4ExiLkAkb+wWO0V/yQXbRDb1y1hWWTHkKI877rhcRHPYmkDAmJED77GB+mXc2ES21xhUaavgusaPrdUmWdFPKxtuDSrbGUFeq9pE8yJoUpQxRoKZYuvNj6JAow3U51Z8Kzks94drT4CjCKDoptDQ2A/fd9frhUGRScAr+SdnPi+5l6SYNzajzF+BXWnWV7KrbC65K4lVQSGsBKGSWAVM/RGAa6dZPTYnPdka8i5QVLCkA3SbbREDsBtV/D+bwf7xUfxJuYa2jKNETwBv/OwQMcb02Gdrtl/0WIJnXBr7pi2yKebRVilU0Qc6XaVfjbieNumrBL0sMJDLIu/N9qUn2ATJnqK4hFUywe9LFLzPZzbu8KmK8WDn9EVb2uCfyR975T2rhc36qp4wLpJsn7voENmWlBlPY2j+2tEWSqxh7mGu2D/yqV0FoVahq3Tok5/8ZL62gqHrl1iK71IUYI/osjiU/FSREUm92xasKCteNNo4SRj5M34+j/hUjFVlJx6b4Sk1ZEO8JB6kz+IINomPERPQXbEAP+Mxyd1t2cLAfju4U9zgemSbnrINBZ9DHCN+Ex802vpmMA8KnRYeFaEk5eaBHJSC3gc/+MGuArwiTpVFGrDx8hALrXawkEH+nmyw+xJ22/DLmBlnOt2s32Ln+F6Laq7HFokNxRXkQdHaHPGRrk232EVtVbWF5kI/6DC7oW90l53VhuKa35knn6eqvPcGi30BQEJM8AgF427iKTNB8DI5BEVllGAKjClfleCa0Et8tEWhJAacC8PLyFMuAq8dVUPCIqCqQlltLRX3ImAmlOG3wswAS4gIKYPJqVZBcmUMfWaGiqHXB8ZdsMTIat+YMY6NVbFmYeSNodV/iUdjEA1janwVGVpJFBrRF3JhfDh9gRXZ0Be3ixTn3A5cV0GGETJexq3000qEKrbP0yr02JyTL22QNUUBiZDiiTbabZRcj5wzesaME1Yxp4Ol8lsVjr3sarFDQtAuWVXcMDdkQrvGzxiXca2S/GuLU2cYDz744Cxr2hUIGE9BFQcjUYbrc5ZVkn8IaCQIggjzpHAi8DRHnLRARoICfaPXVeyTeTjhhBOyfioOsh+SO3PDbpA/jlJf9MmrakLOFtqKb37c22e+rPizhWyDr3amNNovgUireqZdcmIcrdS4h9EKnr5KmgQ0zcpDT7CBxok9Z6vodBkrvsT3VeWhJwQ5gp0iz1YqfS+RZOPJeqvoC7nmHyFAEgzTM7uw2JR2jB05UFwj84KnYu8UILxfingCYd+jymoNeWeDjB0ZpzsFc2aVtxRgyaFYwLgqAjQL/bGNXLDJb1itdG3jxW/6HD6DsdVOKaqRo2bH1O4qBUPjU1b6UewWm8H+KhSxV6Udf98sing+PzlwPXJtvoyTuZOcSwJ9T6f1pUo7EGdoiw6bj1IsKa8jjjgiyyG51JbiWzvkUX/4DgmQeXMbA99pbMUixrJq7ATxGJuuHWOoLwU+xhgqkJN/SRM5qZrkGUN9EE+Yc76K36JzYkZFUPJNTvivqklQgf0xD2yhl3FzbbptpxCbTtcUcCyk8M9V26RX+kQmFVr5lMZxIqOSMIVRj0rkt6tgsU5x0AGxZFBiLuFXvKBLrkvnyIuYyu4relFFFo2LQrJFE2Nn3vSNPDSOkxjbmJa/qYLYWgFPIZmO+uwKrvoKY9ZYxOBDq84V2yt2VghyTfGKz67AYf7EOo05QtHxZqFbFrrItVjDZ1aE1YY4hw/uPmZkphW5N89kxG5CtlhuZP4VBpzv4jMUyEs7bFSnWKwLAByibTWSEpUzgQCDziiV5IsgCKgZDxVKBoqCNztpgjNVKAEAQ8cISrwpMkGk1Ay9tlXiGBTb2Ko6S4aO8RVklCAahFtgSOD1v5w3wEhXcSqchpVVFS+GvDhebZAVFUVKVgwKR0Ppu2/PXhgo83e+851spMyV63G+jYEbo2EsfaV0VTAu5pvwmzdOmYNniK3ECzIkSByk4KbVtrRR+kDejGmpUpoTsibgZTAFiBxpFRrbYoT0q1Dk2UqidhmmVtCOQIOhJweur13JrACuOH6VXvpVtZJcMF8MLUNP5iUEgh1z5vrakyw0ykpVjCNHxXFoS9Ch8KR9/eGstdWsjZgfnIixUpjh5K0ICNrYEIW8dlWQOXo2yVZyQY25kxTTM9cn995vR1vmy9kTdrRIdthbtlBBiI1UrW+0W1UwTwoYEh4Ov6zeSvatRGmj2ELta5ttriIjxWaQYePjq4De+2y5FRW3g5BzwT5bVrXoRbf0R9GpJAy+nlq//17C6rreM3/0UFtV0Bb5U/h0ve7BpfcURM1VVRvYHQGHwNc1FU7IhbFUfLfyKtA2R/rob6raQ+2QDfNujBqTZYUG8t7o67VVJfmHYjhZoFtsueSArPkM/Kedf6UYC/akSvLPdzjs15iwDWSDvaXLfL0x9BlKQYicslVV4oyy4sovSaokqILsYsfNmcRfkknf/H33nS8LC/vH7rmW9th1vl/hUx+1TU4g+BZfkJUq2CFhZ1BjAqkv7K85K75RQK+IKJ6p0id9EH/aceVr8YuN9od8sPl8mKIO+6ufzcqF+efbXcNKsaRLW6XYbxwleOIc8aeFADsbWvHJMJbsouv7zK7P5iqCGjPtG2dfvd9Ke24tJG/iZiu7fDEZKNf0Vb/1S9+bHcOCsfRZSwGXrBlTcqAN8mi+9MmrLIBVgUzw7/wT2AQ+Wr8a43Xfe6+VuM3YlAVPfkP+oK9iRbEN+0T+2gU9JevsofHx2bXvDAzj246itbkRz/L72jA/4np2v+htY0LeDsy/BRq+kyySw3LOFtmrKguLgsW6ACAIc7CblXeOiwLpsJUuwk7ZoAomiOO8GMkqEyiItlLyqU99Kl9bECPQpWS+twrFyXGUEnJtSTCqtMVoKGQI+hgmhqpRcV1ToMBpa98hLAxWlbYoEgdiJY2xK865JFwMPuMhWRHUqYBR+CpYQeFIbEEVmHFoPndPQZnguOr4mQcBgMDWvAsOBVSMrITPZ2A0GC/Bo35WWYGCpMtcMXgl2deWAgcnpj0FBmNqDFWcq64ccurmh5HtSY8FgQIsRpKMVoXDF9CovEpUjZU+ua7kRxFIQkEGrfKSQ/NY9K0Kri1oNg8lgKIH5pJu668xbAyuWsEOHsWuksRZVRaYed886k+74ITpUCkysBW2zkkCBaCC0nbYZXJGN9kKc8heSf44Lrrm9+S0Hfi8ikHkn56aP3IiGKRz7EarCaWAUNHVfLCpbCH54IQVAQSnggxJLJn0tWpSbt4VJwVRJdiArxJLY0r2BAU+h3GsKiPGx+q0wEIi6fpskGBHYG1sfQZzqC22uIrNJXcKkZJXbSl2dl8t8T0ZUbwmh+axVcwDO0XGXZvdM1auLelrDNiqzFVBIZkMWqlRaJD4sHvmSTvtLOIJAM2DYr92Fam1p33nUfQkd1XaNl5sr5iCjJFxRWt2gz3U1+6Ftap9ZN/Nuee5+/xskX5JwkqB35xZHGD3FR6qJBACULcKOd+C72cX2FsxVfFT7BPd4jfZFCuI4pIqiIkE8GwE3Sp9oVdFvukWv01WxT1V/Ar7RO7MCbvH3oqxG3VVAdO4SvrMZynqNAv75jr8reuQCX2TnGpP0dB1xbrOxpE0kddWkdQZT/Ne4hZjZhx9prLLwKtVXSuLXey9vvHP7BZ5pBeSWrGPz9RKW+aoUY7JHRulwKsfZYePv2m1X2KykvxDDKNPdqSQOe2Sc33SVrMonPGN5t3Y8V/6IybjQ+gsWeAL6DH7VaU/Ygh6zHb7/16+t0AofhfbeI9siAvlZtqqgrYU58hzaafxM+snv2h+qhaPG2FvjI34qOimvpIDfoSNN758pdzB3/UXFusCACVlgBkhyYe+cWRgjK1kUyoOm2JQ8KoJRCki2PZEIL0IuCCecbezgLBwqJw3QanaVqngWon02e0GYPgaE+XyN+730eeqbUmAS5WTITKmnHDZyiWIKpVQuyyqBvWMEqfvnnXGTlscNEMhKW6Eo9EnjqAKkn+VO6v8Pj9naf4kkto2Vj6PoMqWRGNYgoRmIX+KPgIOBShy4VoMvP7ZdSIIUIxg/BsP82oWSQOnSObKakkj5J/x5JgVWHyWKpBnBlZgyLBr13wwvD47eTR+ts9zMtoim1Vk0OqISnIpcjVegyNhnI0lA22ljY5VnSsGXdDmM+uXYolqtbkRQNmKz7iTCQFdVZ3qDtvj8ytMSsCsmpNDgY0gtNXKv2KMNsx/2d6t+MTwCwBKYmfXg8Jk1X6RX7sy6K5rsHGCQ5+dnsHccDrmlA2pimRH0mUVly6TMUGBgIMMqP4rDklu9UtwKOE0DlVwLS82nnyQx8agA2yj4FqxwE6VKvplrtgnRWv9UkSWdPEZkuRir9gmtsVnkThVsRnORuAHba1WdBIolvv9G/tGF8ghOak6fo2QDf0SDNo5objAZmjTPLZLr8Am6Y9xcxgUv8iflGJsuyDXrs8uKm6YD++xFX42f42FlaqwP+ZDck6mJcbshSBecYh+F11rFbZP8cI1jaO5YRPNl++NH/vLlrjNp+qKnn5YaHDvLFvhOmwev8lWlGRI2xImuymqFpPZKLKm0KC4xhcWv1xgixX76LN4pKrM8xs+u9hIIuJ6bAj7VGScvrk9hN1nn6rGNOSBDru2GIwdoWN+LpD9b3/729lX82Xt0DM5A1t85pln5nYbZYA/LTF2uyg6S07MmwUI7fjKJzcm7u2CzJAV12czxTslp2g32mLvxaLaVKDl46rENOJLhTU5gqIhn6sP5Jk8ii9KvsdO8dt8dhW7yOfZwaOoxK67hpyBXhkvNksMBTmFv6m6CGWnkVsZ9aUnm2qs2BSJeaOuVcH4W5hUiDGermfMtCFeE2uzF87AkG+xVyXH7A8s1gUAAi2BVFFjYPWNMBBEQghBVVmNakVQGCT3nngRTG0xfKqWgkYJOidKYAlPK8EHJ0HRfG6VUBPIgar0MkoEUsKlz+a0lbb0pbGw4FoMrmQflJFTZlSqOi+4rmDDnJWfJeWUWOApodSWdoxtK20JmjhLY8VhcNKKD1YxjCuHZucIZy0Qb+x/s0g+FBAYWMml+fLZGUaBqIBOQYVBtmW5iqGHzyxgcw3yxvkrQHXXZ7KvKsz4V3HMHJQ+KXSRbZ+bg7Fi4mcy6atEsjgCfWpWt1SkGViJh5Ug82Puff5yLbrN6Hrv1FNPzUG28W0Wn10AZQVUocY4uqaATP/InyDbWCpIaJduVbEX+iUptWJRbI4xMh+uzXFpk1xwqmSDrlWRC9dy4q+xM46uW7YrsnuKRGRRUUg7AlRJud83i3FzMKK2FKHMA90yjsbWNX1P5thj8k/vqsIecMoCJXbV9ax8sYUCanNm3NgvQY3kgjxWpSThriXYNY6C3TJWig9OADaekqGqSYMgzf9lC/kKfoW9om/GzpjusMMOuQAhCC0F5yrwgcbHi3yx41YR9bNRBnyGklg2azPoFrtHh80Z++Da7IgkhV/0e8kJG0avig9oFnPguuUzGhefW3u+su0COjpI78ip9qvoMV3Rn9IWXTaOxogfUQASuJNDukduyEwVJIn8INkmw/SoFCglssaMjyJ7RU7bgeSYbShJgesL2tlH8yjeEF8oPrSy6uW6ZJF9NR/aIgNsCF2j4wJvRT0+s5VCirk3jmyDa5J3uyiKX/Z7+seWSJJbaYuumqdyDfEGm0UmyCZ515aEQd+6++pmIBNksMSW9I4sWNTyM1nVpn6WVfl24NqlYKgARY/JKz/ATokFOoX5og/02Nk19KATkAnzpo9iK0XzqsnrK6Et8bUYQ+HwE5/4RPZvzWK+zYEiiR0oCjFyE9dkB9l6/bGIIu7RP7t36XUV7MhVHFEMZC/IOrtq/rWl6EbPFJn5ArFVVTvvs7IXxkmM25Pt4R/lRGxTVR22o1ksYfez+M+uCfrFxvOJ+iKBthDGDtKr/pT8Y7EuAMBkMfImi8Fn+BhCSXIJ5NuB63JOqtaMYNlKYzy15asAvB24LuXx1YvQMfhWIARBZbWGgWw3DIvKJAfKmFiJUuFul0NpxLgxLNpyb2PZotqqjJIHAaHVMzB6HL7VO/LCmQpuyupHKwgUyR1DLGAzdiXxMmYSMY6S7LTSL4Eag2usXJ/xE2BLsshIQRuNld9mca1SzS1zri/0y9z4DILRVgInSAoYXLfUCI7oDidihbnorAJRcQZuc+HkGvu6sPjsCiYSNwETuVC1pmPmpiR6ClBWmK3McjBVYGzZCJ9bssIZGzNjqV9kXtBLTqxqWO0ii832SyDhXmHyZaeQIMJqvLHsrqsCKKtVkokqAYCAT6HBab921VgVNDfkTBDMFlqtFzyZU39vZa1qAABjxs427uTyMp4CDEUu7RY9r5okFwQx5Np4Cjis0gtyBN3mRttFz1uxu2RNH8o1BBzmhhyW8fIeffC3xqEqxqUxqSczbKPx7H7dRn1fWFxPUmDHEFskIDVnpX90gOxJgg466KBcsDLOVQJekAU6w/71NC5kQXBq15VCC11oLOI0A3knZ3xvaavIAxlnz7Wn8Cswtkujik00bvRYv1yXDPBV7I/gthT02H8202eRMLcDc16ewkDuIfBlw+wCKIWiVv0xuWLjxC/aKQV3bSmCshftSri0xS7AfLC55JDcS47Z/SInreLzN865tiUt4iV6YJHBXNHDKjLYCNljFwriQXJHl8W5dg1pS99abasnJHrmyKIJXyp20s9W7NMroV+Krg4FNo+d6Bf4aTKicM1O0flOtcVmWmCRrDuEUKxVBXE6m8FvKJKQDbGgeNpuADaSLbFwIq4xhlULlBCviJ3YJbJmjNhy8FX8IjvB3iqsld9VQX7Dniqg8Sn61b3grr/sSBW/BfaUvSVX5FhuLJYRwxe59js7oVopfi5qFvsCAEHglG3NU9H2PeMrGBUAtCL03WHsOQ6Btu0ihF0gTGiKInYCwsgAW4WTDB166KFt7VcjCgwMC0MlMC3JRSew6sFgWWHmOBkpMtoqkpzTTjstB1I+O2POMQo2VESt5PibVpMGCGwEUIwtoyjQ4Eh8z2gyXFWrro2QgbJ6UlYVrBwKUsm87xlDn6MV5+X/+ryNRlWRwzxJgCRegkbBRhXDW6A/rsWpFMfBAOtHCUittClClQPYqvaLsyXPDLo558S0J9k3Zn5WeBCwWSGny1Vhe8iZxF51WXtkxPz53rgJRMmj+0HpdZV+GTvVeNVpDoqckzcyIlhE2emiACKwqVqg1BYdNQ/aIg92M5RVSwkfW8vp0zlFglYCABgTY6Qo6PNLuMgFmWP72FzOuRUZbIROmR/zZL60rSClLYGC/pPJVnQLZF0/CgIRW/3LlmuHfPEz7bDvZbwKkgYyYq7sUPne976X2ykJWbPQGWNjBUUiotggSZfQkQlzZ1zf//7352SJ7FdtC4pM7AY/WOShO+bJyo4VQ+1VmS964+wJybkxo1ONcZP2FTYkKIp9il0lgW4G1+anjJUtpuwuWRBMs+P65/MX+6voy660w5+gxIPGlcyxhdrjv8gNe98uSlvGla0id2Rf8Yj9ZTc6gX6RFbbS7hAJl1PS6Xm74WPIhURZoUHiby5btRk9IY5R5OJLJMlkvaovWRhcl18RO0ku+c9OjGEjZe7IRqf6BbJO1+zoKbsdOoW26LZdo63YeJ9RIYYMiGtcl34pyotBQR74Fa9WbYa5Zh/IG/uumMdukQnFCHaeDRRjmLdWYBf0g+6UwjI50AfFGu3pK11u9G/NYPz0Rz5XruG65XZu72lLvzopD51msS8AQL84K/dr2FasMkqZO2F8tUUYbXexVU5wKjCmDJ00iLZCE05b1ksi2AkEGwICQmPFVFDXKRgwhRvGV4IiAWwHrkN5GSlGlqEwXsbPz+3c3tU4D4wFORRACdagmtiOQgMa25KIMZKKNCq+gihBQLvaakRSS/4Yd6drKz5wLq3IO2MreDY3ggnogzbolXGThAk4WtlKDuPGiZTtZH7WpoKdhMVuGu9rq2rSUOC8yJ/x4RDJYEmSjZdrc5qCGklRVQQR+lOSfTqk0EEGJbDgxLQr4Wsl8dIWm+OrpE/hRLsKT6r1fAqd8jN70bhS1QraMx+SfcmkawsCFHf9jh3ulM0VvAtkJGhsvl0hndAtY2eXlcCKrJg7Ww074aclnFafyDk9VlRjr6qOIftN5nxeY0PuyRudkkQLcgVTZdxa0SuBjOKFgpdisXYFvt3HSYHc5yEbVdtzuww5Hz9+fC7iSbbYvBIo0mv9k/DZmWTuqrSlwGlVv9wb7rq2ddMjtg/spKKAFUoFQ79rZRwbcR06JRBWeKVjfKSdGvvvv3/LgXwj2iLbZMQOKP2k1/qtYNgJ3SqwyeSFjVKs6VRb5IFP0y964LyfTsXbYl2+X7HL7XhsfNVkqBnMY7vkb2FoV7FrQehPo851Em3xLfxXK7iOQhpbS1/ZIPNPtvlmOZBCjffaMV/a8pn5CkmzdiwEiQvE8N5vV/xufFzfNemRBRXFO+2yU+xSK/FMwXUadabsquE/2H9nA4hPS4zVHxkQBQAQTgGxrUkMImfaqeBQsiApUUnWFuPRqbYKdhoI2DjsThpgimeFw8q/fnUSCmhLmbbaodAFc8HZkwlBtS3LqqK2XwtsBB2dgn4JjI2joka7kqGe0IYtqJJJ96R2qi0FACsbdoZIlt2X3KodoUNW0BRKBOt+BmMrwJf4sVft2FUj0SbTgjNOsVR1BaRWhrRvxZq8tKpbZMu1ioNWCLCS7H3BvEJEcdatQMYbx0Z7ijSuq03JksKQQkqr8u6aJRkwX2yrFVZyZ460xWl2wi6ZK7Jgd5exkwgJeMh7J4NDwTzZ0IZbJ9qZDHXHmCoo66ekmV53AgGOFXtj2Y6kwedUABKkleCZ7Hu5pUvyTz7aAXvDNrDr9Echg7wrZvgc+qYv/KMibyuyyI66joDT9S0qSNa1Te8klAoCXvpdtS3tuEbjKhMfpR8KoYrYduRp13Z8AXa7dcz1FF7Zdf0SfDtPo13z1oixc31tQXwh+W81GXol+C2BsBP0O+n7zVfZwVH1kNCFRQFKW4oM4sJW9Djon4hr+Hr2iXyXwr+ioqRPjtKJvISs8f1sokKy2M2Cayfk3TXZYDu/3MJr4Ube1Ql5N4biXAtrbgFkF/nIdtvc3mTAFABgovSPcHR60ihWb7UFCXJvVEP1q5O3MzQi8LF11Nd2Y04EcYJFwbxKnhWUTvfL1mjB/Pve976OJv8Q2Ah8rSB1MkFhRAT6DK8Vr3YYevNjbtyfZgVUcC9w51Rsa5O4tiswpKOSFE7E6rF2BNOCbSuGzlXoRBCqj4oA5FC13H21iiedCORB7uivrfmSf8lkOwtrEHCYN+3og5U8+stpdgqy7X5oQYf29asTCUojdkKRTVuuO6lbYDPIiPseO5k0QFt0qx0rhj6rpNE9oexrSbwFTuV2PO+1A9ctO4XIm8TZanU53Zq803EJXqu6Zb5LQYPPtcrltj+rQuX2QsWaVmMpn7P752WTJP2CeSu8ZYtvJwL5gvb5KrpFxzrpt7Rl/kpbnZZ3KKYo/HY69qVPFqEUODrdL8mftiRHrepx0H8RN/G9itVlR4gFL36rk7Euu8/3K+hZVOtEDF+wcKLYqyDbySKeONctp3bwsk+KeP1dt0oBYIla8PkCp9LpYCYIBjKKDQxWJ1caCpJ/gWGngw0rG4JfyWS7DaI+CK4F1ZyJANuKxtve9ra2B70ModtbrFhrS4JnBcoTI1pNGhaEpMt2Mmd3sMGdastKgADAmH70ox/NSVmnsALFWQo6Dj/88LYlen0JetzJxKtQVq97ozivsME2tatf7J37nRXSbM+3Wq2I53FkbldT2OgUdsU5QI8ea1sy1CndcmbC0UcfnZPzT3/603kXTCfaYgcFbXZR2BlCjxURgyAIekIyzoco/LMdktdWbi9cGNwW5QBYOwE7vYNHQm5l3lkynSxO6pPHg5ZCQ2/4407DR4rdowAQBEGfhfNS5ZW0WvHqJFbKrcZbRWTsO43Vf9vxrFB2Esm4rdEcZSf7JelzL54dFZ4MIOAIBi4CULfXkD1FQsEoHfbYqU4W1tzWo+jlDJ5O2gz9c9aPQuV73vOeXOToFAoAVvPo2MEHH5xXr4MgCILO47wBO8066bd6kygABEEQLEKsGtql0WmnIvGywtvp7fHQjlXr3tjCG/R97JZwpoddNnYYWLXu9PZJtw45wM4W2E7qlr7ZweN8IYW1Trbl1gm7lDwfvF2HagVBEAQDjygABEEQBEEQ9HHcbuXVG7eQBUEQBIsvpQDQ+RsZgyAIgiAIgkrYNRHJfxAEQdAuogAQBEEQBEEQBEEQBAOAKAAEQRAEQRAEQRAEwQAgCgBBEARBEARBEARBMACIAkAQBEEQBEEQBEEQDACiABAEQRAEQRAEQRAEA4AoAARBEARBEARBEATBACAKAEEQBEEQBEEQBEEwAIgCQBAEQRAEQRAEQRAMAKIAEARBEARBEARBEAQDgCgABEEQBEGwSHn66afTjBkz6j8FQRAEQdApogAQBEEQBMFLePTRR9M555yTE/PC7Nmz0+9+97t0xx131N+Zx/XXX58uuOCC9Nxzz9XfaZ6///3vub1WrhEEQRAEwSsTBYAgCIIgCF7C8OHD05VXXpmmTJlSfyel6dOnp/POOy9dfPHF9XdSev755/PfTZs2LQ0aNKj+bhAEQRAEfZUoAARBEARB8BKWWmqptPrqq6cHH3yw/k5K9913X1p++eXTAw88kGbOnJnf81WRYJNNNsk/Y9KkSemSSy7JhYK77rqr/u48br/99q7f+buemDVrVrrsssvSxIkT0wsvvFB/NwiCIAiCdhAFgCAIgiAIXsKSSy6Ztthii3TttdfmJNxK/3XXXZde85rX5KT/7rvvzn/32GOPpcGDB6eNN944/3z//fen0047La233npp7Nix6aSTTsqJPBQDzjjjjLTRRhul1VZbLR1//PHpzjvvzL8raOfSSy9Np59+eho1alRaYokl6r8JgiAIgqAdRAEgCIIgCIKXIYmX4Ev4rcpL7rfddts0bty4dO+99+bCwD333JPWWWedNGzYsPzzhRdemHbccce07rrr5l0BW265ZU7o586dm1f+3/jGN6a11lorvepVr8oFhj/+8Y856Yf/7ywAhYavfvWraeWVV87vB0EQBEHQPqIAEARBEATBy1hxxRXTnDlz0s0335yTfwm6lfutttoqTZgwIR8KaHV/gw02yDsGHBh42223pYsuuih95Stfya9rrrkmn+7/5JNPpltvvTUf9PflL385/+4f//hHeuKJJ/J1Ifm3e2D//fdPq6yySn4vCIIgCIL2skTNeb9gm97QoUPrbwVBEARBMNCxMm+b/rLLLpuWW265vAvgwAMPzPf829p/yCGHpO9///vp8MMPz+cF2CnwP//zP2mvvfZK22+/ff0q83jqqafSF7/4xXTAAQekV7/61fV356F4cPnll+dbBDwFQGHhgx/8YFpmmWXqfxEEQRAEQas4zHfq1KmxAyAIgiAIgpcjMd9ll13STTfdlG688ca0+eab5/ftDBgxYkQ+qM/TAlZaaaX8voTd9wIM9+77/+XlFgH39LuloPvvCp4isPfee+fdAueff3793SAIgiAI2kkUAIIgCIIg6JE111wzb+2fPHlyvncfEnVb9J3kP2bMmDRkyJCu9/fdd998cKDT/h999NF09dVX53v//W6fffbJRQMHCPrdVVddlc8AaMRTBvbcc8/8u7/+9a9dtwcEQRAEQdAe4haAIAiCIAh6RAIuiXc7gMP9yoq9RwLaFeAwP0WCRmzld7+//2tHwA477FD/TcpnBDj53+8c8lduFXA9ZwVsttlm+ed//etf+fyBrbfeOhcPgiAIgiBojXILQBQAgiAIgiAIgiAIgmAxJs4ACIIgCIIgCIIgCIIBR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BgyzZ89OJ598cvrDH/6QXnjhhfq7QW9jHk455ZR06aWXxjx0mJtuuin95Cc/Sc8++2z9nSAIgmAgs8TEiRNfGDt2bBo6dGj9rSAIgiBYdEgIf/nLX6bf//73ab311kuf+cxnevRRkydPTl/+8pdzMvnZz342bbTRRvXfzJ+nn346/59NNtkkHXDAAWnJJRffOrhxPOOMM9Ill1ySBg8enJZYYon8vu+POuqotM466+SfFwWzZs1KX/nKV9L666+fPvCBDyyW81Dk+C9/+Uv++fnnn89J+JAhQ7r6u80226SDDz44DRo0KP+8IKZPn57ncIUVVqi/s3BcccUV6Xe/+1366le/mpZeeun6u0EQBMFAgx+ZOnVq7AAIgiAIWmP6k3PSlTdNS7+5/MF02fWPpinTn6n/pjqSJcnKAw88kK6//vr6uy8iubJ6vNRSS+Xk6fHHH6//ph8z5+GUpp6T0v3fTumRX9ay5Lvqv6jOc889l5Zffvk0fvz49OEPfzi/Dj300LTKKqvU/yLozszZM9LND12T/nzHb9M/77ssTZ05uf6b5pCs77LLLl3jvtdee+X39txzz/zzYYcdlt785jcvdPHj9NNPT+eff36e0yAIgiCoShQAgiAIgsrc98jT6Qsn35a+8Yvb08kX3pu+fcad6TMn3pJuuvuJ+l9UZ9SoUWnNNddMF154YV7lb0QV++abb07bbrvty3YHKB7MnDkzzZgxIz355JMLtfVZUuVvy/+ZO3du/Te9xKw7UrrlXSndtl9Kk/5fShMPTunGN6b0+GX1P6jOsGHD0qte9ar0mte8Jr+23HLLtNxyy9V/m9IzzzyT++1lZb5xS76xNB7Gx9898cQT+VWS0PJ//Y2/baQ/zsO0px5KP/3b/6ZT//71dMHNP02nX39sOv6q/0oTH3l5EWphIL9l3O06sfvCThU/b7XVVmnttdfu2plBxo2tvhu3MsZlDoxf+ZunnnrqJfNU5sHvfB8EQRAE82PQxz72sS9ZHeCUgiAIgmBhmfbEnPTVn09Mtz9QS1aef6GWkEhWXkgzZ81Nf5/wWNp24xXSyOWG1P+6OW688ca8qr/zzjunG264IW222Wa5IFBwX/Ott96adt9993TdddflBHeNNdbIidNZZ52VfvWrX6W//vWvuXjwyCOP5O3uCgWSKFuyV1555fx/JF+Sq3PPPTf9+te/TldffXX605/+lG8vsD29V7ZMz5lSS/z3TemJa1N6QcJbS6RfqCV/c2ek9NilKY16S0pLjZ73t01inPT/da97Xd4t0Z0777wznXjiibnPf/7zn9Pf/va3XDAYM2ZMHhtz8MUvfjGP29lnn51+85vfpAsuuCBvYzfWp556ah5r/19RYdy4cfn/udXC3zfOw8MPP5znYZlllsmJvXlYccUV06tf/er8f1zPCrf/U+bhwQcf7LV5eHL2YznxnzTtlvR8bfxrEl37+nya/ezTaeLD/0wbjt4qDR/a3Pb7Royl7fg77rhjWmmllervzuPuu+9OP//5z9MvfvGLfOvLZZddlosx6667bh7Lk046KU2YMCE99NBDeUeMcaETuPLKK9OZZ56Zz7Xw8ns7PMg47r333nT77benXXfdNWK9IAiCAQy/wqfEGQBBEARBF0/Pfi6ddME96d93zkjPzl3w4WzPzn0+FwHmh+R/6FKvfG/ziGGD02s2HJn2e9Ma+e+tbJ522mk5afnUpz6VvvSlL+Wt1O9617u6tkv/8Ic/zAmOAsHRRx+d7+ffbrvt0h133JETR38r0ZT8fOc738m/lwBxfo1nAEg83actadKWgvijjz6avvvd76btt98+vfe97612f/pzM2tZ3X/NW8F//qW7F17GC7Xfz37IN/N+7s6QWiI36MUV+/kyuJacrrBrSuP+J/+9cZRM2ynxuc9xGgKfAAAJvUlEQVR97iWr/votqfe+sTWO+Pvf/54T/P/+7//O4/vYY4/lMxisRh944IFp8803z0m65N24HHTQQXlF2zkDxtDYDh8+PN111135vb333jvPw3333Ze+/e1v5/Hcbbfd8ip14xkAPo/zCq699to8D+5zd5/isccem++Tf9/73ldpHmbPnZUuvOWUdPsj/0pzn1/wDoTnar+fMWt6Tvx7Yrmll09LD16m/tP8GTpk2bT+ylukt2584Ev+ftKkSfk+fOO54YYb1t9NuRjiDIvVVlst7b///jlJN2eKK/vtt1+WWwGbwyuN5T777JOLOb5XvDr++OOzvPv/xtWBf+at3PMfZwAEQRAEiDMAgiAIgpdx/DmT0gVXT0n3PzIr38u/oNeCkn88PvPZHv9f95cdBM4P+OM/H63/zxdRnJag3nLLLV1bmyWTigMSdIljIxJK91ePHj06jRgxIm288cZ5NXTatGkv26IO26YlW7ZkS8T8nUTT4YPaqLyd+q4jU5p8fEpPT0jpmUkLfs12j/kCii3P1salp//X/TXz+pQe+F5KD/1f/T/Ow2qxVfxPf/rT+aWgohBitd/X1VdfPSeMXr6HwknBGEvAzYMVe7sunLugILDTTjvl1Ww7DGxL1xasXH/0ox/tmgdFAt/Pbx4ksnYrmAe/93faNQ8TJ06sPA8X3HxyuvKu36WHn7w/TXtqygJfj8+aNt/kH0/NntHj/+v+evDxu9Jf7jwvXXHXufX/uWCs4JuHfffdN4+RMbZLgHwrtsyZMyctu+yyuTAg8VdgsUvD+BhbxQMFBd8r2mywwQZ5N4UxDYIgCILuRAEgCIIg6OKpZ5q55/qlyXcrPF/Lu+Y8+/LEEBIhCaEt/5LDc845J692rrrqqvW/eClWvq22XnTRRXnrudXT+eF3kiVbrr/xjW90vXo6eLApnptR/6a3qY3hcy/trwTdSv1HPvKR/LLiLpG855578rZ0twCUfn//+9/PKwSN2O7vGqXYIvn0ntsECq7XfXW52XmQsF5++eUvmYd//vOf9b+oxqy582+zO92LSS1R6/ucua+w86OGMbr//vvzzpORI0fW3025wOL8ALJZzgJYEP7OrgwFA7d1BEEQBMH8iAJAEARB0MVH3rlO2mGzUWmTtYa/4mvjccvNd4v/oEFLpA3HLtfj/+vptcurVko7b7Fi/X+/lHIYoK39ngpgRdgBaj1tZ54yZUpe4T7hhBPydnbnB3Q/QLARBQWvQw45JP+f8nI/tutIdiuxzndqmfc7Uxqxw0K8tp//Fv8lBqc0fJse/s98Xiu9O6XRB9b/8zyMk8PmrMp7+d4uBzseJPES7dJvxQBbz7feeuv6/66Gcwds8bc9vczDglbxJcLmwSPxGufhZz/7Wfrf//3fyvOwx6YHpy3G7JjWWnGTV3yNW2Gj+W7xX3KJQWmNFTbo8f/19Np89R3S9mu9tf6/q2NcFoSdA2TVzg5FLONMB17p/wVBEAQDlzgDIAiCIKiEHOPsKyann15yb5o958XV+0FLLpH+Y4dV04f2WCsNGdx8nVnyUs4AcI+65M8Bde5n33TTTfPKteTciqnD+r72ta/l+/lf+9rXplNOOSWvqH7sYx/LW6klld/85jdz4vvud787FwMazwCwAi4BtvXcFuxFQ23sHvxRSpM+N+/sgEIt6UyrHZLSusfWMtDmfbRxLGcAfP7zn3/JGQBQULGbwhg3ruY34rYA5wF4dKBDE2Gl/qijjsr36ttuDkmnsxjsMLAdXeLuHIBPfOITeVu6eTjmmGNyIcc429beeAaAWzHMkzacE7AoMF7XTLownX/zyfnsgMKSSyyZXrvWW9K7tjgsDRn08oMUF5b5nQHgAEqH99nKb3ygOGMM/R/jZEeAYopbAZwT4Gfcdttt+ZwEBSwybBeDQwTtBCDndm7EGQBBEAQB4gyAIAiCoCXsmH7nzqulz7xn/fSaDUam1VcamjYaOzx9bK9106EVk//5IfGX3PzjH//IiX7jdulGJHG2TEv0JfdOk5ckzQ/3TSsO2HouUZaI+n+2UTuQrneojdOYw1La6LSURr01pWXWn7fqv973asn/dysl/wuDXRRwWJ+AwCPkHIB4zTXX5Pv5W0XSL9E3pq7pFo754b52xQDz4AkQZR4UEcxhb0C+tlt793TgNp9NG6+6TVppuTFp7AobpHdscWgt+f9wS8n/gnC2gh0Zl156aT7l3xxI2j3dYq+99upK9t3yQpb9jcIMWS8v46ww4wwG46WAEARBEAQ9EY8BDIIgCCqzZC1pGrfqsPSmrVdJ79x5TNp9u9FpgzWXy7sAWkES6L5/p9O739yJ55JUydH48eO7VrMlPQ5Rs3Js9dSBf54EYBVUIuT3Vj29b9VfcaDxMYCSK1viFQysxEpUvay8OkDQoWxtvTd8fiyxZErDNkpp9P4prf6xeSv/w7etvV/tMYqFBT0G0JjaAegwQCvGtuq7596YOLTP39u2b2u51eVy5oJk04q1sxnssoB70M2DE/uNrXGTvEtqzYPigp2GVqQ9vq7MQ3kMoDbXWmut/GSC8847r2sePB6vN+dBGysPXyO9Zs1d0+vWfUfafu23pXGjNqrJc+sxkoJGT48BbJwHT0JQBHHQpZP9t912264CADk2R+SUHijgiN+M5cUXX5zH69///ncuaimgvOENb8i7Z+IxgEEQBAHcNubMnbgFIAiCIOhzSDwlNhKYkvhJPL1sgy7vWWW2Ws2HKRRAMl/u+5c0+Rt/72+slvp7iVCj39MWp+j3/ta1Fge/aBytBjeOWSP6a6yMKySbxqwkimV8JanlPf9Hwm9uSnJa/q7xvYWZB3/r2oXFdR6gb/psLsoYFXqah0bZh78RvJnPMi5+77reN77+n3kqemJngaKKa89PBoIgCIKBQbkFIAoAQRAEQRAEQRAEQbAYE2cABEEQBEEQBEEQBMEAIgoAQRAEQRAEQRAEQTAAiAJAEARBEARBEARBEAwAogAQBEEQBEEQBEEQBAOAKAAEQRAEQRAEQRAEwQAgCgBBEARBEARBEARBMACIAkAQBEEQBEEQBEEQDACiABAEQRAEQRAEQRAEA4AoAARBEARBEARBEATBACAKAEEQBEEQBEEQBEEwAIgCQBAEQRAEQRAEQRAMAKIAEARBEARBEARBEAQDgCgABEEQBEEQBEEQBMEAIAoAQRAEQRAEQRAEQTAAiAJAEARBEARBEARBEAwAlpg4ceILI0eOTIMHD66/FQRBEARBEARBEATB4sKsWbPSU089lZaYMGHCXUssscQ69feDIAiCIAiCIAiCIFjsSFP+P3pioN7M+BHsAAAAAElFTkSuQmCC">
            <a:extLst>
              <a:ext uri="{FF2B5EF4-FFF2-40B4-BE49-F238E27FC236}">
                <a16:creationId xmlns:a16="http://schemas.microsoft.com/office/drawing/2014/main" id="{304F963B-2757-3E09-E098-808911DBBF20}"/>
              </a:ext>
            </a:extLst>
          </p:cNvPr>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3600" b="1">
                <a:solidFill>
                  <a:schemeClr val="tx1"/>
                </a:solidFill>
                <a:latin typeface="Arial" panose="020B0604020202020204" pitchFamily="34" charset="0"/>
              </a:defRPr>
            </a:lvl1pPr>
            <a:lvl2pPr marL="742950" indent="-285750" defTabSz="457200">
              <a:defRPr sz="3600" b="1">
                <a:solidFill>
                  <a:schemeClr val="tx1"/>
                </a:solidFill>
                <a:latin typeface="Arial" panose="020B0604020202020204" pitchFamily="34" charset="0"/>
              </a:defRPr>
            </a:lvl2pPr>
            <a:lvl3pPr marL="1143000" indent="-228600" defTabSz="457200">
              <a:defRPr sz="3600" b="1">
                <a:solidFill>
                  <a:schemeClr val="tx1"/>
                </a:solidFill>
                <a:latin typeface="Arial" panose="020B0604020202020204" pitchFamily="34" charset="0"/>
              </a:defRPr>
            </a:lvl3pPr>
            <a:lvl4pPr marL="1600200" indent="-228600" defTabSz="457200">
              <a:defRPr sz="3600" b="1">
                <a:solidFill>
                  <a:schemeClr val="tx1"/>
                </a:solidFill>
                <a:latin typeface="Arial" panose="020B0604020202020204" pitchFamily="34" charset="0"/>
              </a:defRPr>
            </a:lvl4pPr>
            <a:lvl5pPr marL="2057400" indent="-228600" defTabSz="457200">
              <a:defRPr sz="3600" b="1">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endParaRPr lang="en-US" altLang="en-US" sz="1800" b="0">
              <a:solidFill>
                <a:srgbClr val="000000"/>
              </a:solidFill>
            </a:endParaRPr>
          </a:p>
        </p:txBody>
      </p:sp>
      <p:sp>
        <p:nvSpPr>
          <p:cNvPr id="120837" name="AutoShape 6" descr="data:image/png;base64,iVBORw0KGgoAAAANSUhEUgAABAAAAAICCAYAAABRBb+yAAAAAXNSR0IArs4c6QAAAARnQU1BAACxjwv8YQUAAAAJcEhZcwAAFxEAABcRAcom8z8AAP+lSURBVHhe7J0FfFtV+8efurt7O3d3YWM4DN1wd3txd+fFBi8wXP7YGDBswBgbMHf3rdu6urt7+z+/c+9N0q2StkmapM93n7uek6SxXjmP/R6H7777bv3o0aOnEMMwDMMwDMMwDMMwdsnOnTs3OCQmJjaHhYWRm5ubejPDMAzDMAzDMAzDMPZCWVkZlZSUkHQAxMbGkru7u3oXwzAMwzAMwzAMwzD2QlFRERUUFJCjOmcYhmEYhmHa4M0336T169dTc3OzegvDMAzD2B7sAGAYhmEYhumA+fPn06ZNm9gBwDAMw9g07ABgGIZhGIbpgKamJjb+GYZhGJuHHQAMwzA2yHXXXUcrVqxgg4RhGIZhGIYxGnYAMAzD2CDLly+ntLQ0dcYwDMMwDMMwHcMOAIZhGIZhGIZhGIbpBbADgGEYhukUixYtotdff50OHjyo3sIwDMMwDMPYAuwAYBiGYTrFJ598Qg8//DDt3LmTNQgYhmEYhmFsCHYAMAzDMAzDMAzDMEwvwOYcAIg4ffrpp5SUlCTn1dXVtGDBAnr//ffl9sEHH9CePXs4KsUwDMMwDMMwDMMwBtiUA6C0tJSWLl1KKSkpVFBQIG+rq6uTToEzzjiDrr/+etkaa8iQIeTg4CDvZxiGYRiGYRiGYRjGxhwA27ZtozFjxlBwcLB6ix53d3fy8PCQm7Ozs3orwzCMfeLt7U2VlZXqjGEYhmEYhmE6xmYcAMXFxbR582YaP348OTqe+LYbGhrk1tjYqN7SOVAywBtvvPFmKxscABUVFdTU1NTq/ebeNFq7jzfe7HHj/Z033njjjbee3kyBQ2JiYnNsbKyMoFsr9fX19Nlnn9HgwYNp+vTpNH/+fJo4caLcqqqq6Oeff5blASA/P5/mzJlDw4YN61QZwOHDh9URwzCM9XPBBRfQOeecQzfeeGOrTlFzgtdct26dbAV47rnncskV0ys4+eST6aqrrpLlhpY+5hiGYRgGJCQkkIuLizrrHEVFRbKM3iYcAIcOHaKVK1fSzTffLC+6hg6A49m/fz8tXryYHnjgAXJzc1Nv7Zja2lp1xDAMY/3g/HfJJZfQfffdZ3FjBAbQwoULad68eXTHHXewA4DpFQwYMIBuv/12uueee9gBwDAMw/QIrq6uXV532ZQDYOPGjfTPP//ID4vUh8zMTPL19aVLL72Uxo4dqz5KIScnhz766CO5KMZjGIZh7BHooVx22WX04IMPWtwYgdjql19+SW+++Sbde++97ABgegXx8fH0n//8h+6//352ADAMwzA2h+YAsIkr2OTJk+mpp56iJ598kp544gmp8o80fxj/6AiALgAAtbDLly+ngQMHkpeXl7yNYRiGYRiGYRiGYRgb6wKgERgYKNX+QVBQkMwOePzxx6WDABkCc+fOJScnJ3k/wzAMwzAMwzAMwzA26ABA2h1EeEaMGCHnPj4+9NBDD9HLL78st2uvvZbbADIMwzAMwzAMwzDMcXARG8MwjA0CkVMWL2UYhmEYhmE6AzsAGIZhbJCAgAAqKSkxWU9YhmEYhmEYxv5hBwDDMAzDMAzDMAzD9ALYAcAwDMN0iqioKPkTbVc5A4FhGIZhGMZ2YAcAwzAMwzAMwzAMw/QC2AHAMAzDMAzDMAzDML0AdgAwDMMwDMMwDMMwTC+AHQAMwzAMwzAMwzAM0wtgBwDDMIwN4uTkRI2NjeqMYRhz4+npSZWVlSx8yTAMw9g07ABgGIaxQQIDA6mwsJCNEYaxEH5+flRdXc3HHMMwDGPTsAOAYRjGBnF0dOwxQ8Td3V3+rKqqkj8ZhmEYhmEY24AdAAzDMEynCAgIkD/Lyso4GsowDMMwDGNDsAOAYRiTAoNw165dVFpaqt7SOomJiXTqqafSnDlzKCUlRb3VvLz88styM+Shhx6iX3/9VZ0Zz1133UWbN29WZ61zzz330KpVq9SZ/eDg4KCOGIZhGIZhGFuCHQAMw5iUpqYmevbZZ6WB3x5//fWXNP4XLVpE8fHx6q22A0e+GYZhGIZhGFuDHQAMw5gUqNO//fbbNHToUGpoaKDs7GzKzMyUWQFJSUnyMbjt8OHD8uexY8ekMV1cXCwfgw23A+33MzIy6ODBg1RfX09ZWVlUUFBAu3fvlrfV1dXJ58Act2ukpqbK2w4cOCCfxxhqa2tp//798j0cOXJEZ+TDqYE5bke2gqHxj+fGffhdkJeXJx939OhROdeAeNi+ffta3FdeXi6/Bzw/Nrxn7XnwWfBZ8b3k5OTI18Dnyc/Pl/czDMMwDMMwTGdhBwDDmJD04sO0JulXWnXkJzqav5uampvUe3oXr7/+ujSkYbzecsst9M4779CmTZvoqquuog0bNkijHkYtDHsY7zCqb7rpJplSv337drrxxhvlbUVFRXTzzTfT/PnzpbEPY/vxxx+nBx54gLZu3SrT8K+//nqZRbB8+XJ67LHHpDBdWlqavG3nzp3ytT/44AP1nbUNWurhcYsXL5ZGOl5jwYIF8r5vv/2W3n//fXn7Tz/9JD+Xxueff07/+9//pIEPI/3KK6+Un/Wjjz6i9evXy8fASYHvZOnSpfI93XnnnfTjjz9Kx8g111xDJSUlsmRi9uzZtG7dOulgeOaZZ2jZsmW0ZMkSmjt3Lv3xxx/0999/y7KCjsorGIZhGIZhGKY12AHAMCagvrGO/j38Pc1f8xD9tvcT+n3f5/Txhqfom62vUlV9hfqo3om/v780pm+99VY655xzaMWKFTRmzBgaNWoUTZ48WeoAwKg+5ZRTpLMAxv+ZZ55Jv/32m4yKQ+0eBvNFF11EHh4eUoEeRjAeB2Pbzc2N7r//frr77rvl6yFCHhUVJQ3r008/Xb4OjGhkD7QHjPCNGzfS7bffTtdddx0999xz9NZbb8kMgnnz5tG1114rb8fr4DPBSIdR/sMPP0hdAbQIW7t2LQ0ZMkR+1pdeeokmTJggnxsODzgl8NxwWLzwwgvyuYODg6lfv34yIyA9PZ1CQ0OlowNODDhGxo8fL39/wIAB0tmB10YvcjggUIdvmInAMAzDMAzDMB3BDgCG6SYwwral/UPLD35LdY211NjUSE3NjdIpsDtzLf0tbm9oat/4tGdQEgAjHQari4uLNOoNQeQdBm1CQoJOXA4GPFLp8d1CcR7GtQYeA0cAfjo7O5Orq6t8XjgKNKMYxvTDDz9MH374If37779GlQAg5R7OBa3FXUREhO65KioqpLEOtNeqqamREfopU6ZIoxyPxXNon0N7XwBOCR8fH3kbiI6Olu8JmQFwhhw6dIhWrlxJF1xwAf3888+yLCAsLIz69+8vH4/nwWfF6+L71L4XOC0YhmEYhmEYxljYAcAw3aRRGPc7M9cIg1+p3TYEJQB7stZTTX2legvTGnAKwNDWgME8ePBgafB2BZQDjBgxQooRIn0exrMxwKCGUQ5gzMNxgeg7nAJa2j/eKwxwOCEQ5UddPox2EBgYKH8CPM7Q2YFyBi0LAc4NLy8vacQjAwLlDL///judccYZ0nmAUoiTTjpJ5zBoDdyH58N7sTTa5+RSBIZhGIZhGNuCHQAM000ahZGfV55ObZlhJdX5vToDoCNgnF922WWy3v6LL76gb775Rta6ozwAxnBXgNEOwb2vv/6avvvuuw7T/0Hfvn1p4MCBUgdg4cKF9N///lem8sfFxdHVV19NH3/8se52TaTQ19dXpv9///33suvB9OnT5WOgC4DboRkAUBaALAHtOV588UVZ7gAnQkxMjOynHxsbS3369NG9FjIDuvr5zQ3eN0AWBMMwDMMwDGM7OIhFazMWnlraK8MwnQOR//+tuo+ySo6JI0q90QAPF2965LSPyM89SL3F/kE0H1FiRNAh9AcjF6nrEP5DxBrp9TCikdqupdZjrhnWMLqDgoJkmrzh7wPU0qNWHucsRNWRno9zGJ4XrxseHi4NZwjywUBFvT4i8TDwc3Nz5XPgMRp4fm9vb/m4yspK2akAr4v3j/eB58Icafna8yHNH7+Hx8AYhno/nAF4z3h/yB7AfTD6cT/S/2Hko64f7wWfGe8ZYA7BQ3yeyMhIWf+fnJws0/8R5W/rM0IkEIKJ0DfQSg0sxa+//koXXnihzFjA62t/G4axZ+CUnDFjhnTgGZtVxDAMwzDWAtaUWKOyA4BhukljcyMt3v0RrU/+o1XV/8Fh4+iaiY+Tu7OnegvDdB90PGAHAMNYDnYAMAzDMLaM5gDgEgCG6SZODk40vd/55O8Rot6ix8c9gE4ZeIkw/pWUaYZhGIZhGIZhmJ6CHQAMYwICPUPJrRUj/6IRd1Cf4OFiZJ213AzDMAzDMAzD9B7YAcAwJqC8pqRVpf+Cyixh+rPxzzAMwzAMwzBMz8MOAIYxAaU1hVTXShvA5ML96ohhTAtaCGqtCS2N1p2gJ1oQMgzDMAzDMF2HHQAMYwLQ6q+u8cSWaDllqVTfqPSVZxhTgg4LdXU9s2+hwwEoKSlhJwDDMAzDMIwNwQ4Ahuk2zVRSXdCqoV/bUC2dAwxjT2hdY2prT8x6YRiGYRiGYawXdgAwTDdB67+88gx11pKGpnoqrMxRZwzDMAzDMAzDMD0HOwAYpps0NTVSQWWmOiOK9EvQCf/BAVBUxQ4AhmEYhmEYhmF6HnYAMEw3OT4DYHjkVHJ2cpHjxqYGKqjIko9hGIZhGIZhGIbpSWzOAbB9+3b68MMP6ejRo+otwshqbKRPP/2U3nnnHfr888+ptLRUvYdhzE9ZTaHsAgAcHRwpPnAQRfr1kXNQUJlNDSwEyDAMwzAMwzBMD2NTDgAY9suXL6fMzEwqLFQMrsrKSvrvf/9LgwYNoltuuYXCwsLohx9+oPr6enk/w5ibjJIknRK6m7Mnebv5U7R/XzkHxVV5shSAYRiGYRiGYRimJ7EpB8CWLVtozJgxFBQUpN5CMhPA19eXJk+eLJWpp06dSjk5OZSdna0+gmHMS3LRAXVE5OnqQ54u3hQXMFi9haiwMptbATImx8PDg6qrq3ukDR9aEIKeakPIMAzDMAzDdA2HxMTE5tjYWF1bJ2ulqKhIpv7fdttt9M0339DEiRNpwoQJ9Pfff1NNTQ2dd9558nFoS/Xuu+9KhwCcAcbS1MQ12kzXmL/2QUouVJwAsQED6NYpL1FhVQ79b9U9utr/O6e/Rn2Chskxw5iC77//nu677z5KSUkhV1dX9VbLkJGRQXFxcRQRESFf39nZWb2HYewXrClOOukkeuGFF3ifZxiGYXoER8eux+9hTxcUFNiGAwDp/KjxHzZsmLwAz58/X+cAWLRokXzvhg4A3I/7pk+fLm8zhsOHD6sjhjGeusZqWnD4BapprJDzOJ8hdFbcLVReV0SLk9+hivoSefvk8PNpVPApcswwpuDPP/+kF198kVavXk0uLoropKXIzc2VhlBwcLB8fTaGmN7AtddeSwMHDqSHH36Y93mGYRimR0hISOjyus+mHAAHDx6Ui8ybb76ZHBwcWjgAli5dKqP3s2fPlo/tqgMAv8cwnSW95Ah9tvlpqmmokvNZ/S+m0wdcRZV1ZfTF1ufl/WBI2ES6ZtzjcswwpgDOzwceeECWQVk6AyArK4v69OkjNVeSkpLYGGJ6BZdddhn5+/vLLENLO90YhmEYBmDNB3u4K9iUA2DTpk20YsUKdSaMrvR08vPzo0suuYTKysrowIEDsjQAKRGYoxvA5ZdfTn376oXYGMYc7MxYTQu3z9PV+F89/lEaEzNTzr/c8jLtz94kb/d1D6RnzvpGdglgGFPw3Xff0b333ktpaWkWdwBAiDU6OprCw8Pl67MxxPQG5syZQwEBAfT+++9b/JhjGIZhmO6iOQBswhqZNGkSPf7443J79NFHafDgwXThhRdKQUCMjx07Rnv27JGP3bFjB0VGRlJMTIycM4w5ySvPoIamBnVGFOmXIH+6OLlQkFe4zkNXUVsquwEwDMMwDMMwDMP0FDYZjkTdqaenpxwjBfWee+6R6bBPPvkkbd++nS6++GL2zjNmp6m5kYqr86hZFfpzc/agMN9YOSZyoFDvaHJ0cJKzZvEvuyxFjhmGYRiGYRiGYXoCm3MAIM3/iiuuoOHDh6u3kIz2v/TSS1IQCzWxPj4+6j0MYz7qGmpbRPXR+99B/NMI943TOQCouZly2AHAMAzDMAzDMEwPwgXJDNNF6htrqaQ6X50RxQcNVUcK4b6x5OSozwDILU+XI4YxBU5OTj3WvlTTjEELVoZhGIZhGMZ2YAcAw3SRusYaKq0uVGdEsQED1JGCl6sfBXiEqjMSjy2g2gY2mBjTEBISQvn5+dTcbHmnUlBQkPxZUqK0uWQYhmEYhmFsA3YAMEwXya/IFAZ9tRw7ObpQmM+JwpMJBlkB5bUl4vFKu0CGYRiGYRiGYRhLww4AhukimSVJ6ogowCOY3J0VYUpDYvz7qyOi8ppiqqlnBwDDMAzDMAzDMD0DOwAYpoukFB1UR0Q+7oHk4uSmzvQkBA1RR0RV9eVUUVeqzhiGYRiGYRiGYSwLOwAYpgug9V9a8WF1hgyAEHJ1VoTRDPFy8yNf90A5Rq12atEhOWYYhmEYhmEYhrE07ABgmC5QUl1A1fUVcuzg4ECBXmHk7Ogi54bgtiCvCHVGlFF8VHYEYBiGYRiGYRiGsTTsAGCYLpBRmkRNzUoLNvT6D/aKlOPjcXZyoUDPMHVGlFaSqI6Y3gKEH7el/UtfbH6R5q95kH7f9xnllKX2iHq/ObCXz8EwDMMwDNMbYAcAw3SBXGnAaQ4ARwrziZXj43FydKYQ70hyEP9AUWUuVdSyDkBvAVkiP+16nxZun0e7M9dRUsE+WnF4EX2w7jHanr5CfVT3aGhoUEeWxdfXV/7kVoAMwzAMwzC2AzsAGKYL5JanU5Ma+UQGQJBXuBwfDwx/lAfAEQCQNZBdckyOGftnZ8Zq2p6xUpctolFeU0R/H1pIRVU56i2dx93dXW4FBQXqLZbF01PpelFdrbTC7CzIHPjoo4+of//+9Pzzz1N+fj6de+65NGTIENq6dStVVCglNq1RVVVFNTU16uxEdu7cSTfffHOL7ITffvuN7rnnHnVmPF9++SU99dRT6qx1Fi5cSI8++qg6YxiGYRiGsV7YAcAwnQS9/4ur8sRIMS4CPEPJxz1Ajlsj0DOcXJxc1RlRajGXAfQWEPVvampUZ3qw5xRX51FhZdcdAAD6E01NLZ0LtgIyBxYsWEB//fUXPf3007Rp0yYaOnQo7d69m8rLy+mqq65qtbwAn/e+++6jN954Q73lRJAVUVZWps4Uamtr5fN2Fjg42nNGADgjuvLcDMMwDMMwloYdAAzTSVDTXVWnX+zHBQ5UR60DEUBnR70DIKuUMwB6C9JRdKINK6lvrKO6xlp11vuorKyURrpWSpCSkkKurq7k5OREkyZNovfff186OI7H0dFRZgzccccd6i0MwzAMwzCMsbADgGE6SVVdJZXX6uueY/wHqKPW8XMPJE9XH3VGVFiVQ3UNbacvM/ZDTEB/1IG0iruLF3m56PcLewUlCojYn3nmmXJDtB8p/C+//DIlJyfTddddRw888AB98sknMpUeafp79+6l+++/X2YApKeny8ecffbZNHv2bDn//PPPpYMA9y9evFiWDuC5X3zxRaqrq1NfuW2ys7Pplltukc95xhln0BdffCEzC/Ly8ujOO++ks846i0455RQ6fFjf6hO/c/XVV9Onn34qH/vTTz/J1zzvvPPozz//1GUrwJGhvV8896JFi2S2A+aJiYnycXfddZd0YCBT4eDBg/K9ZGZmyrIFfG783owZMygrK0s+J8MwDMMwjKlgBwDDdJKqujK5afQJHqaOWsfBwZHigwarMwjDVVKlwe8z9sukuDPI1cmtVR9AlF8fCvONU2f2CYzd119/nRISEqSR/Ouvv0pDeu3atfT444/L22F8z5s3Txq/l19+Ob399tvk4qK01IQxj/r7qVOn0pIlS+jbb78lb29veZ/G8OHD6ZdffpHlBNu3b5daAu3R2NgonQyzZs2Sz/nVV1/RN998I50O7733HsXExMj3CseCv7+//B2k9z/44IN06aWX0vXXX0/19fXSATF//nz64Ycf5HsAeG4Y8BdffLF8bjgL3nrrLcrNzaXJkyfTqlWr5HPB8YGyAmxJSUlS9wCZD8XFxfJ7wOuPGzdOfiaGYRiGYRhTwg4AhukkOWVpOlE3L1df8nUPlOP2iA8YpI6IquvEwt8gg4CxX5rFv6bmxlarAM4acjV5uHipM/sEdfcwdmH8InUfKf59+/alQ4cOqY9oH9TfHzt2jEaPHi3LAVAuEBDQUm8Dgn/Tpk2T0fgDBw5II7w9YHTjOceMGSOfE0Y+nnP//v0tboejITQ0VP7O77//TsHBwdJpAEM9J0fRbggMDJRCjHAa4HdKS0tlhgK0DDDH73h5ecnnHTFiBK1Zs0ZG/GNjY6X4IZwhmzdvlq+J7wePjYqKkq8REhIivz+GYRiGYRhTwg4AhukkaQYifmE+MeSsKvy3R59gJUIIkAFQXluszhh7paGpjpYe+Er8bL1NX11D7zDukOZeVFQkx8gIgAHer18/Oe8IZAKg2wAi462RmpoqSwmQjr98+XIZSTcGvCcY69oYIn4DBgyQRr/2Xg258MILpUGP14KDAY4IODOOB58PWQuaaCAyBWDE9+nTR6b0o6Tgjz/+kCn+cBrA6QCnBV6bYRiGYRg90Eo6lLuN/k5cSGuTFlNqkXHBA6Zj2AHAMJ0kuyxFHSkCf04OHTsA0CYQNd8AEeH88kxdzTBjjzTT+mNLKK1YqSFHO8iYgAHk6uwu5yC95Ig66howSEFP7UdadFyLhrcGouNz586ll156SRq/SLNHiz9EvI3Bw8ODTjvtNKkPgCg6Uv1//vln9V7lfjgI0tLSZMo+DOqOgPGOGv3XXntNpt+vXr1aGvPDhg2jk046if7v//6Pjh49SsuWLZMp/gCvg5IFpPAvXbpUPgc+/z///ENbtmyR7QzhGEBGwCWXXCJLCfB+4ZSIiIiQWQ/INIDhv2fPHpnRgA2fC5F+bAzDMAzDKEBse9HOt+mzjc/RXwe+pl/3fEzvr31EjBFYqVcfxXQVp7vuuutZPz8/cnbu2IhhmN5OfWOtPAnBiAejoqZTv5CROmOsPRJzt6ntA0m2DRwWOUn8Hvvg7JGymmJaLPYTLdMDpSLnD7+ZEvN26AQgkf4/Kvok6RzoCqgrR4046tJhZFoaGL14DzfeeCNFR0ert54I6uPx/lasWCEF8lBLjxR4HDM+Pj7SGYBIP9LeERWPi4uT6fAwmAcPHizLB+DkWLdunYymQyfAzc1N6gfgfqTSI7Uez4fa+0GDBkmDHWn9uF8Dzx8eHi6j7egygDl+D2UG6OEPox5OAFwPYehDvPD222+Xr4X3hc+hCfPhOSZMmCDT9/Ed3HrrrfL9wNCfMmWK7HCwfv16+b7hOICTAuB58L7Gjx8vfyL7ANkF+H7w/vE4PDeux3h/8fHx8rtirAPoPWDfOuecc+Tfh2EYhjE9dY019NPu92l7+gq1jFL51yjG6cWHKdg7kiL9EtRHM50Bax4IMTskJiY2Y4GBSA3DMO2D9P//rbpXLuydHV3o0jH30rjYU9R72waP/3HXu7Qh+U85hzr8PTPeIicjygcY22Oj+Dv/uGu+Tivi5P5zaPawG+iNf+/UZZBE+/ejO6e/Ru4uinHYWXbt2iWV6n/77TcpkmdpRo0aJXv2b9y4URrUDGPvzJkzRzpuIADZWgkIwzAM031yy9Pog3WPUVl1oTD7TwRr6PtPfkeMuhZA6c2gzBEBDg4/MkwnkGnb6tnIxcmV/D2MS91FdC/CN16dEWWXpvTqHvD2DNLWVhz5UWf8B3qF0cn955Kjg1OLjhHV9RVUWafUoTMMwzAMwzAkO2VBL6utAses0mNt3scYBzsAGKYTIPUIaUjAxcmNAjyNr92FXgCcBgD1SzkGWgKM/bDkwBdUUKH0b4fRP6v/xeTtprST6xM0VP4EcABUcDtIhmEYhmEYHa5O7uTiKNbLbVj52pqK6TrsAGAYI0EdUm5ZmjojcnP2ID/3IHXWMThhuYrf0UgpOqiOGHshszSJ9mauV2dEwV4RNDh8vMwAAbEBA3XjmvoqKq85UXGeYRjrBGn/6OzAMAzDmA8/j2Apnq0ul1qANdTYmFld1k9iFNgBwDBGUlFbSpV15eqMKNI3gZzViL4xQPjP3Vlf780OAPuisamRNiYvbRHVP3nAXAr0VNTyAcoBfNyUPvYoEUApSLNaKsAwjHUTFBQk20c2NfExyzAMYy583PzpvGE3ka97oHqLHk8XHxofe6o6Y7oKOwAYxkhQk1TbUKXOiKIDjOtlruHt5ieV3zVg/DVyKxO7obgqh7an/asz6GMDBqgXKUMvtQNF+fVRx8gYOEZNNlrJpqmgo/0dwzAMwzCMqegbMpwuG3P/CXH+2sZqbgNoAtgBwDBGUlFbQtX1egcA0rk7A7oGRPjGqTOS7eCKqwvUGWPLNDTWyZY1NQ3Vco5MjzOHXH1ClwekroUbiEFKTQkbzQBAz3sANVmGYRiGYRjT4SC7Jh0fImlorKf92ZvVGdNVLOIAQLpcRUWFbIUGUEOHNDr0SmYYW6FEGOv1qnI/+vejjVtniQ0cJP5X/JnoAoAWJ4ztcyB3Kx0r2KfOiKL8+7YQ/NNAzVqYb4wcgeKqPNk1oCugVzz655eXd+33uwt69QNOh2YYhmEYxtRAV6k19uVs1NmUTNewiAMgJyeHPvroI6qtrZXb119/Tbfffjs988wzlJWlqGUzjLWTU5aqjohCvaPI1dldnRlPjH9/1fQj6Uwors5XZ4ytAjE/9P3X2jo6OjjSqQMvIzcDvQdDAjxCxX1ucoyOEilFB+S4s8ABgK2nHAAMwzAMwzDmIrU4UR0h8KYvBsgoPkp5FenqjOkKFnEAFBUVUUJCArm5uVFqairt2bOHnnvuORo1ahStW7eOvTiM1QNDzbBtX5hvnIzmdhZkDTg5KWnhqGEqqsyx2RRwRiG16CAdydulzoiGR06lgaGj1dmJ+LoHtHAOpBYdUkcMwzAMwzAMWiUjSxJgvY31s6uTEjwBB3O2qSOmK1jEAYBUUaSJYtu9ezdNmjSJ+vfvTyNHjqTc3FxOIWWsn2ZFtE8DHQAQ6e0sqAkP99HrAORVZFBjM4uo2SpI3/9j/+e6vyE6PZwx6ApZItIW3m4tHQDpxUekg4lhGIZhGIZBcCRRdksCWDuPippO7i76tdOBnC3U2NSgzpjOYhEHQEhIiIz6I+V/5cqVNG3aNHl7SkoK+fn5tUjrYBhrpLS6gEpqlHp9Rcgttl0jrz1iAgaoI6K88nTuBGDDrD/2B2WVJssxPNQjIqdQqE+snLeFl6sv+XvoW9sUVeVSTR3roTAMwzAMw4A0pP+rGeIuTq6UEDS0hfh2sVg7larrcqbzWMwBMHv2bHJ1daVLLrmEIiMjqaamhtLT02nmzJk6MSmGsVYySo7qUvWh8N5ab1JjMWwDV1CZTQ3swbRJSqrzaUfGKp2H2tPVhybHn0NOjkp7vLaAA8nQCVTbUENF1UqaG8MwDMMwTG8nuzRZlx2JLloBnqE0OnqmnIPSmiIqrMxRZ0xnsZjlPWHCBHr66ad1Br+7uzvdcccdFBvbfrQMQCNg7dq19Oabb8rt888/l50EQFVVlZxr92HbsWMH6wowJuVY0X51RDIFycvVT511ngi/eF17OKSQF1SwEKYtsiN9FeWW60VoTup3AUX565077REXMEhmDIC6xhoqqbI9MUhvb2/5k0UIGYZhGIYxFQiMGBr3Xm5+5OceRIPDx8tgC4CQdnLhfrb3uohFHACNjY1S7O+GG26g6667rsX2wQcfyPvbIz8/X7YRvPPOO2X3gOTkZPrtt9+kdgAcAQcOHKALL7yQ/vOf/8gN2gJcVsCYkvSiw+oIGQBe5C1ORl0FzgOkgWukFB5UR4ytgJKQlUd+1GWFhPvG0bQ+58qxMcQGDkQqgBzXN9bJFpO2hpeXl/zJDgCGYRiGYUxFVV2ZFAHUkB20HBzJzdmdEoKGqLcS7c/eRE2so9UlLOIASEtLo8WLF9NFF11El112WYttypQpHZYAhIaG0llnnSW7CHh4eNDUqVOprKyshXggygu0zcmp/RRchukMNfWVMlVfw8fdnzxcFOOnK3jIDAIDB0AX28AxPQMuNn/s/z+qqC2Vc6SmTe97nvi7KhFxY/D3CCE/tYwETgS0s+msmA3Oc9gqK1k/gGEYhmEY+6BSOgD0a5uEoMHyJ5wA/UNG6TIoM0uPcRlAF7GIAwDR+759+9LZZ59NZ555ZovN2Gh9XV2dTPdH9P/ff/+VJQXogQ2Q/lFdXS3vx09OB2FMCU4uSDXSiPBNkCehrgJDEelMGmmsAm9ToC4tMW+HOiMK8gqnYRGTjTqPGRIT0F8dqWKQzZ1zALi4uEiHJ5yhDMMwDMMw9sDxDoAov37yJwx/6Gi5qd0AEDg5kLNZjpnO4ZCYmNiMOnzU5JuL7OxsWad/8803y2h+V9i+fTvt27dPRv0hIAgtgYEDB0rHwJ9//qlbBENYEI6G0aNHd0pcsKSkRB0xTEuOFO6gH/e9I2u1wYWD76QREdPluKv8cuA92pOzToyayc3Jg26f+Br5uYcodzJWCxw1y45+QZvTlsk5jP4LBor9IVLpbNIZVh/7iValLJJjiNvcMu6/srzEWJBZhdInnFdvu+029VbLgdf8/vvv6fXXX6ebbrpJvZVh7JeHHnqIsrKy6LPPPjPrmolhGKY3syXzL1qa+IUco23y/VPfJ1cn5ZxbVltMX+x4hopV8WRoKl0z6ilydOg92d++vr5dFtAvKiqigoICyzgAUlNT6ZVXXpHpqse/zqhRo+iKK64w+oMgun/o0CH68ccf6f7779fVoWrgvp9++okeeOCBTn2mw4f1Nd4MY8jewtW0PucXXb33pf0eo0D3CDnuKnsLV4nn/FU+J1LIz4q9haK99e1NGOukqCabfkx6gxqbFRHSGO/BdFbcTeTk4CLnnSGt/AAtSf1QjuHVvnLA0+TjGiTnxpCZmUnXX389XXXVVXTNNdeot1qOhx9+WJZ2Qdz1yiuvVG9lGPvl+eefp5ycHHrrrbdkSSLDMAxjelZnLqQDxRvlONwzgc5L+I9unSUDMWmfUXLZHjn3cvYT999F/m5dCzDbIgkJCTILtCtY1AGAfv8wyhsaTkxxHTx4sGwR2BlPBt78u+++S3fddRcFBrZsx4aL80cffUT33Xef9JAwTHdAvffvez+jVUd/lnPU/r9wznfkJIz27nA4byd9vOEpmb7k5OBEF468nab2ma3ey1gjdQ019OH6J6TqLHBz9qAbJz8j69G6QmZpEr235hGd0M1V4x+msTGz5NgYcF497bTTpPDpPffco95qOeB0+Prrr2n+/PlSoJVh7B0caxkZGfTdd99xBgDDMIyZmLdCnGtLjsrx5ISzaM7IO3XdswC6MH299RU5dnFypavGPUwjojqfidkb0RwAXS9k7gTx8fEyIv/II4+csJ133nkdGv9JSUmyiwCi/9iWLFkiSwnQhurYsWO0bds2+TiUB6AcAE6F4zMDGKYrwEAvrNILAEb69RH7q/4k1FWi/fuRg3r4NTY3ShE41q6wbvbnbKZM9YIE4gMHU1zgIHXWeaAFYdhN4pjqWGAYhmEYhumNYN2dU5aqzrR1d8v0/qERE3UlAeiklFZ8mLsBdBKLOAA00M4PIn7YoAtgqOLfHhEREbRr1y565pln5Ia2gah7hQAWHAFr166VaajPPvusTMubM2cOdwJgTEJDUz3lG/TpRysSU4A+psFe4eqMqKSqgOqb6tQZY23U1FfR+mN/UJ0qBuns5EpnD71OdwHqCp4QgzToBoELGJLbbAUfH6UXL4sQMgzDMAxjChD5x9oboEQ2wCNElkkaggzM/qEj1RkCKPuooVH5HcY4LOIAQGTzr7/+opdeeomeeOIJuaGWbuHChdKY7whPT0+ZeoffwXbdddfpOgAgCwDp/tp9qEVl458xFfBEFlflqjOSEd/jT0RdRfaCVymuypMp5ox1gl6zKYX6do2T4s9ooeLfFSBs4+8RrM6ICiqyqLLOdnrq47wM0H2FYRiGYRimu6QVJaojIncXL/J1b10baUTkVHVElF58hEqq89UZYwwWcQBANXfFihWyZh/qudgQsd+xYwdt3bpVfRTDWB/ZpSlUqxrm8EQGe0fKsSlACrkGTlyGrQYZ66GitoR+3/epLNUA6OF/Ut8Luu0IQgeBCN94XUvJpqYGyi1Lk2NjwO9jMzaTimEYhmEYxpo5VrhXHSmRfh+DUklD0A4Q2bQAGQP7sjfJMWMcFnEAQHBgwIABUrXQw8NDbkjrP+OMM3St/RjGGkkvOaKOiLzd/KU30lRE+feVBhyoqCulspoiOWash6bmJlp37A8qry1Vb1FqzwI9w9RZ98A+4KjuA3Aw5FdkyLExoAQKJU+FhYXqLQzDMAzDMLYJDPmcsnR1hnJZb/J2D1BnLfH1CJYBGY2dGatlZy3GOCziAECqKOpEDQ19lAVARbe2tpbFzxirxdAB4OXqI72RpsLHLYC8XRXPJo6BjJIkOWash9LqAtqevkInLuPm7E6nD7y8hRptd4C4jSYG2dQEMchMOTYGLQOgte4qDMMwDMMwtkRpdSFVNyidkUCwV6TMvm0NiCiH+8SoM6KCymyxhjI+iNLbsYgDAK360HIArXMg2Idt6dKl9M0339DYsWO5Zp+xSmD0pRdBmE0BGQAezkrdsylwdXIjf0+99zK5cJ86YqyFbWn/yNp84OjgSGcMuop8PYzv1d8RAZ6h5OPuL8fobVtUmSsVbRmGYRiGYXoTCLrUN+jLYeOD9KWyx4MyzEFh4+TaDKCMNtlAq4lpH4s4AAICAuj++++nuro6+uCDD+S2ePFi2Tt63Lhx6qMYxroorS6iijq9wnmQV4RUfzcVrs7uLdKXUooOqSPGGsgsSaIVR35SZxBtHETj405TZ6ajpRZEHtU1shgkwzAMwzC9C+hhad2WQLRfP3XUOoPDJ5CLk5scQ7QbAoL4yXSMRRwAIDg4mG644QZasGCB3D788EMaOXKkTs2fYayN3PI0amrWn0jCDFKNTIGzo6uqAq/UgBdWZlNlnb7WnOk5cAFZcWSRbP8HkPI/LuZk8nbTt+0zFXEBegdAcZXtiEFq+hVcgsAwDMMwTHfQsiC1FoBOjk4U5d9HjtsCZQB9goepM5TtHqWaBu5MZAxmcwBgUYiU/0OHDsm+/2+88Qa98sor9Oqrr+o2zH/77TcWAWSskpyyFFmXDZBqhHptUwIDKtQnRp7kNNKLj6ojpifJFBeRQznbxEjRJ4nwS6CxMbPEqHvK/62RYJDiVl5bTOU1JerMukFmF4DIK8MwDMMwTFfBeju3Qi8AiC5JLk7u6qxtRkVOV0cI3KWKNVSxOmPaw2wOAIialZeXS5G/+vp6uUhsbauo0Is9MIy1AE8kBEWgAg9grJs6AwCEeEe1EJTLEScvpmeBiuzaY79TVb1ybsLf56zBV5u0A4QhPu6BOh0A7G9pxfoeuNaMi4sizMMZAExvARmLjY2KU5hhGIYxHY3NDS06IUX59ZXBt45ABoDWDhAaSvu5HaBRmM0BgMXhzTffLNP80QLw5Zdfptdee+2E7YorriBHR4tVIjCMUUCEpLgqTzoCQKAUa2u9FUl3kBkADnoHQEaxvusA0zMcyNlCuzLWqDOiUVHTaUDoaHVmeqQYpIEWBIvYMIx1EhISQiUlJZy1yDAMY2Iam9AKWRFdBjEB/UmtNGwXGP9hPrHqjGhr2r/qiGkPi1jeuFhWV1erMz3IDqipYcErxvqAEJthGlF80BB1ZFqgAeBlUFd+vAAKY1lqG6rpr4Pf6GrQPFy8aWL8GW22oTEFLs5u5Oeu7yyQUnRQHbWPm5sbeXh4UE5OjnoLwzAMwzCM7VFQkUlVdeVyDGV/lF4aU3aJdVqUeKyWLZBXnk65YmPaxyIOACxQP/300xO85qtWrZKCgOxNZ6yN2oYaKq0pVGdEMf4D1ZFpwQkrLkD/3BW1ZVRdx2UxPQGyPfZmbWhx4RgUNraFSr85gIJtoFe47uIFMciK2o51ADQRPpRbMQzDMAzD2Cppxfq224jqe7ooaf0dgbVQQtAwclIDNVjLIZOTaR+zOgAQ3Yf433//+1/auXOnbAV477336rZff/1VRrEYxtqorq+QgmwahkJtpiYuYJA6IqqqK5OvzVgeKP9vSF6iU+FH7f/ZQ67RtZgxFzD8Q72jydFADDKz5Jg6YhiGYRiGsW9SDVphe7r6dkp3qV/ICLFW02dqHs3fLUsKmLYxqwMAtf3h4eEUERFBnp6eFBMTQ7Gxsbpt0KBBNHv2bNYAYKyOrNJkXWTVy9WHfN0D5dgcGJYXVNWX61KgGMuyLe1fXf09PMoz+11EQV4Rcm5ujheDzCxNUkcMwzAMwzD2CwSQM0r0Glherr4ytd9YsEaP8e+vzpBJmWNUJmVvxqyWt6urK1111VV03XXX0cCBA+m+++6TWQDads8995C/v6J+zTDWhKEnEkagOaPAwd4ROgVTeCyzypJlChNjOZB2j9p/DYjyofbfwcEyzskTxCANLoTWitYFAF1eGIZhTMVff/0l20QzDNM7KK8popJqfdmtn0cQuTl3bt09Mf5MdURUVJUrNbWYtrHI6jYyMlI6ApKSkujIkSMtNugDcA0rY20YRmADPEPJ2clVnZkeRH4NI80y/ZsPCYvR1NxIm1OXtxB9HBE5lYK9ItWZ+YEYpJ9BlklJdYEUJLRmAgOV91tQUCB/MgzTdbAWys7OVmctwRrp0UcfpYcffli95UTw+5ogKHSVsOb66quv5NzWKCwspOTkZHXGMIy9k1eRIdsAaijRfCNaABjQP2QkuTt7yjFKOY8W7OFgWjtYxAGAXv+ffPIJPfPMMy22+fPnU1lZmfoopqdBFHRTyl+09MBXMh26rKZIvce0oE8nBDr+Ovg1rTr6s9W1PatrqKGcshR1hhaAYeRiRhV4RH7DvKPVGVF6yWE+aVkA9NtfcXgR/b7vM9os9ns4AoCfMMZPG3S5TmTPUiQEDVVHRJUQg2QtCIbpNfzyyy/0/ffftyqKjHMRDPprrrlGveVEfvrpJ1q0aJF0FuDxyLCcOXOmei/DMIz1AuV+6DBpRPn3VUfG4+biSXEGos0QdRYnRHXGHI9FHAC5ublS7O+zzz6jSy+9lC655BI5hjYAokeWXmgzJ5KUv4feW/sw/bjzXfo78Tv6bvub9P7aRyndQJXTFFTWltL3O/5Hn296npYfWki/7/2UPlj3KC3Z9zk1NNapj+pZsoXxX9+opDVr0XlzpoI7OjhRmK++h2luWZo4EXJatbnAfvbv4R9o/pqHaMn+/6PVR3+lsppi6Wt2En8LCP+h/szSxBp0g6iUYpCV6qx9OIOKYayDr7/+mh588EG64IIL6IEHHpBCyBBBHjlypCyDPHjwoDxekeI+atQoua1evZpWrlxJL7/8Mr3++ut0+umnU1paGr3wwgsy4j9lyhT6+OOPaf369bRw4UL5OseOHaNzzz1XPi8ElfF8eB2kzeP3MzIyaMmSJbR27Vr5+H379tGsWbPk40877TR5P8Br4jWmTZtG48aNk4/H+0N2Jl53xIgR9Pbbb7c4xyBoA+cCngsbngv34/XGjh1Lo0ePpm+++UY6MvA58Lp4nldffVXeht+/66675O/i82dmZsrn3bhxI02dOpUmTZpE//zzD5/XGKbX0EwFldni/KAEYSCMHOEbJ8edAYG6uKBB8vdBWlGiLAVgWsciDoCqqiqKi4sjd3d38vHxkXP0rz7rrLPowIEDrXq8GcuByP/CHW9RcVU+NTY3igtvk/yZW55GX2x+kfIrlAt0d0Fk/Zc9H9KOjJXS04fXgfAHMgJWJ/1KOzNWq4/sWSAAqOXgIzqPDABzAgeYLDNQswzQgz6j+KgcM6ZnT9Z6+vvQt3K/w/6H/RDgLx7kHUEDw8bKuaXpE6zPAJBdKAxKElrD2dlZ6qwUF7f/OIZhLENDQwOtW7eO3nvvPdkBCVF5sHv3btkKGc6BrKwseuKJJ6SRvHXrVvLy8pKR+scff5weeughWr58uRRJrqyslMf2v//+S7fccovU2qirq5MZlXfffbfcdu3aRXfccQeddNJJ9Nhjj8kyAfw+BJfxWLwfbHAOIOMSj7/++uulLhMMcTgo8Hz4HRj6yNTE77355pvSSMfjhw0bpluj4bleeuklaeTjMz377LPyc+J3fH19pRGP7k7IZCgpKaEvvvhCBnzw2MmTJ8vHwbExfvx4edtTTz1Fb731FlVXV8vnevfdd+nvv/+W60ReFzJM7wBrsaLKHF3mq79nMPm6B8lxZ0CgLi5gALk6u8s5nm9v1kY5Zk7EIg4AdAAoLy+XHl1E/ffu3UulpaXyAlFbW8ue3h4G6f5wArRGUVUe/W/lPfT0ksu6vb2w7FrambkGIUv12fXgBLAm6VfdCaAnQf2/tk8iAwAifeYGonOGQoOpxYnqiDE1cEDBGdUa1XWV1KBmf1gaqNhC+AbAMYHsm/aOBzgAsGERzzCMdQDjOCoqShqwMKBh1A4YMEAa3jDokQ0Jgx0R/KVLl0oDu7UsSBzbEydOlMESQ+BAOHr0KA0ZMkT+Hp4ba6y2QAYm1l9wCuDxiMjn5eVJvQHMhw4dKn8/NDRUGvjoyjRjxgxpnEOsGZ/HyUlpUQpDfcuWLfT000/L14VDA44EfFach/DYk08+mQ4fPkyNjY00YcIE+t///kdXXnklDR48WDoANm/eLJ8bv4/sA6wF8V4QGIqOjpbGPz639poMw9g3dY21LQQA4wP1nbE6S4RvQov2gfuzN+rKO5mWWMQBEBAQIFPBcCFKSEiQF8fbb79dprPhQsgn+p6lI2OzSvbEL+n2VlFbKhYKjW2aNFml+rr7ngInCmQ8aIaXm7M7BZg5AwBABM7VwAGQWcoZAOYiuzS1zX2woq6EIB7TE0hnk4HwYEaJ2AfYOcowNoXhegZZj0izh0EMo33Dhg0UHBwso95Imf/999/pzjvvlMYzjPDj10KttUhG1g9uhzFtCH6/tcfDmY3HahF1jPE4ZB60BpwCl112mSwbCAsLk9kJ6enp8j78Hj7Tl19+KT8ThJ0///xzGcxBBB+p+ygj6Nevn3yeM888U5Y9IK0fpQepqanSoWH4+8g68PPzkw4P/A7DML0LOABKa/RiwoblkJ0F2bRRfn3UGVFRdb7MbmZOxGIOgNtuu03+xMXjpptukmljSAWD95vpWQLFAdMeJr8kt2HT+LoHqKOeo6quQjoqNMJ943Sp+eYEDgAXg5YnOWVpshSAMT2ItLe1D7o5ebTox29JoAUR4h2lzuAASGrTUcEwjHUDYxl17gsWLJBGN1L4UTufmJhIzz//vIzg33zzzTL6jcg7It9Qv+8oIxJdlfr27StLDRBl/+GHH2QdfVu/DyMeRjeyEeAE+OCDD2j48OHyeVoDUf533nlHPhaigygRQDkCwPNAKwCp/XjPMPy1FH4Y7zDi4eSAswOfWXMOIAMA7wu/g9+HAwDjoqIi+VpwAKCrCLJD0cngww8/5PaiDNNLgDaYYcljfJBeyK8rjI7Wi5/ieQtMVMZsb1jEAYALAS4gSH0DcALg4oMLjNa2hukZkGoMo6ctXJxcqX/IKBoUNrbb28DQsTLVvTUnP0Q7xsScrBPv6Cmq68upqq5cnSEVqXsnImNxcnSh2IAB6gzvo5IqakvUGWNKBoWNE99366e+KP8+PSIACJwcnSjMJ0Z3DBRUZln1PqCdz1HGxTCMOH9ERclUdwCDeM6cOXTeeefJDcKAcABADDAkJERGx5977jmaN28eeXt7yxr5lJQUaXTDoO/fv798Pg3oAuB3kQEAA3rVqlU0e/ZsGVUPDw+Xon2IqOP34VRAij1+38XFRabhQ0jw7LPPlq/1f//3f9JBgUg9nhcggwBiffgJxwWyAG688UZp4A8aNEg+Br+D94zfwWsjmHPFFVdQnz595OteffXV9Oeff0qDHxkGeB48B+bQKECJAAI/WP/h92+99Vb5OnAcIFMChj/KDqCFgMcyDGP/ZJcmS1sEYP0lgzTdYFjERJ0OADI600uOkKb1xOhxSExMbMbJHEa5uUDNGsRwkOqGC4gGlG/hDYfAjeHtjOU4mLOVvt32BlXU6aPeGoh8nzXkaprZf46MTpqC5IJ99OXW/1KpQb0PwGvdM/Mtivbvp97SM6QWHZJdCWrVGvFbprxAg8PHy7G5WXP0F/plz0dy7O3mRzdPeb5bqVBM65TVFNLnG58/ofTF08Wbrpn4GA0IHdNjjigIFC7Y+ppMiQM3THqahkdOkePjQdowhFSxeIZwlqXBa0JxHIt8RBcZxt6BAB4U95ctWyYNZYZhGKZ7LNr5Dm1I/lOO0f7vtqkviTWwv5x3lU83PkP7szfLcVzgIPrPSa8JO8NVzns7yLxCBz6zWt1IC3vyySel0MumTZvo2muvlR5ibUN6GDzUXPfVMxRX5dKfB77UGf8weiL9+kgjfGj4BLpx8rPC+J9rMuMfJAQPo3tmvEWTE86SdTrIMABId9+XvUmOe5KS6nyd8Y+IbKRfghxbgvggvfBJTUM1lddwBoA5gHc5LmiwzshHyv+Y6Jn0wKz3aGAPGv8gwCOUXFTPNchgLQiGYRiGYeyU1CJ9MAZrIFen7gekB4Wim5OyloOeUkXNiUHO3o5ZHQBIVZs7d65M8UKqGSL9SPnSNggBQhiGHQCWB6nFC7e/qQiNqYyOmUl3z5gnDKH5dNOU52XavqMZ+t9DpOOS0feI13pTlhdobEheItuf9SRKC0AFCLIZqomaGzhfNA8letUjBbyjelCm80Dn4Wj+btKEHkO9o+jSsfdSoBfEHnv2XIRjw1AMEhkpDMMwDMMw9gZKbrHW1QjwREes7kfqYwIGkIeLkqWFtuO70IGMaYFZHQBQtB01apTs+Qr1/6lTp9K0adN0G2rWzFl6wLQOjMulB76iowV71VtIRuNnD72B3Jzb1gMwNajRGRYxSSeyB7GOHekr5binMHSIBHtHmjT7oSPwPUT6xaszotyyNG5fYgbQ8rK0Wq84ixR7U3icTYG3W8v6t5KqghaaFIbg/IoNmVYMwzAMwzC2RG65XvAa620E3tDPv7sgmOLjphcWR3kl6wC0xKwOAA2o0ELw5ueff6ZFixbpth9//FH2hOUop2XZlPIXbUtboTsYPF196IIRt0rPm6WBIJuh6Nr29JVUU1+lzixPZmmSOkI/0XhZBmBJwsVrauDEqAmjMKYjpfCAzAIASP83VIzteRwowaAUpLahSrbQbA2IeyHLCr3FGYZhGIZhbAnZ7Uhd52K9HeLdeneSzuLj5i/W04rAKcivyJIbo8ciDgAsUN9//3367bffZN9bw2379u26/rSM+TmQs4X+2P9/VNeo1Lm7OLnRFeMepL4hI+Tc0sBLNzZ2ljpT2t/llqeqM8tSVlMkN4CyFLRks2QGADDsX4pyBM4AMD17czbp0v/jAgZSsFeEHFsLcQadJ2obqrkbBMMwDMMwdkd2WbIuCOzo4EyhPjFy3F2QRTA0fKJO0wnBlKyyY3LMKFjEAZCRkSEjVZ9++il99dVXug2tbO644w6ZxsqYH0SUF+/9WBoVAMbtzP4XSbGMnhQ+m5owW1d6AA2AvVkbeyRVJ604UXciQkp4d1uRdAW0gdP60NeIExbS1RnTUVyZS0n5SukL9nmk//dU3/+2iA8YpEuBgxgkhCkZhmEYhmHsBaT+Y42rBWTchR2AVuGmYnD4BHJ1VjSV6hvrpKYSB9X0WMQB4OHhIXvPol0V0zNABGPRzncprzxTvUXplXnKgEt63ABC6cGIyKnqDCUKS2UffEuTXnxEHRG5OcMBEKTOLIeXm584CerbSyUX7ldHjCnYlPqX7gLg4eoto+2mqDczJX6eweTnoex7cITllKVa5UXLzc1Nbg0NDVRV1XNlOwzDMAzD2BbQN6qo1avzxwT0N6k94uMe0CKjEg6AugalxTJjIQdAUFAQZWZm0h9//EEHDx5sseF21gAwL3UNNbRw+zxKkqJ/+K4dKD5oMF025n6Liv61BQywkVHTZDkCqBQnhY0pS+XYcjS3UFxXMgD0AiKWwtvNT2oyaLAKvOnAcbAnc4M6I/L3CJYZF9YGMhMMS0FQFmONWhAok8GGEi4u42IYhmEYxliQ5WoochwbMFAdmY5RUdPVEVFmSRJV1HFJpYZFHADZ2dlUUFBA3333Hb3wwgstNggDdrR4hINg1apV9Nprr8nt448/pvp6RTUSNDY20vz58+V90BpgUSw9+O42JP9JuzPXqbcohs+ckXfKCKi1gB74AQapP1tT/2nhGTQ3NfXVVFSVq84Uz6GXq586sxyeLj4tWg+iPyorl5qG9JIjVFpTqM6I+oeMJE8rOgYMifbrp46UGjlOW2MYhmEYxl6orqtosc43FEA2FcgA8HBR1nl1jbUtgkC9HYs4AAYPHiyNdtT8H78ZowEA50FNTQ3de++9dPfdd0tNAQgKwnFQUVFBL730Eo0bN47uu+8+6tOnD/3www9UV1en/nbvBXU1R/J30dKDX+nabCDif8GIWyjav6+cWwvoBDA6ZoY6IyquzqPkwgPqzPzAMESEWCPar6+MbloatEYM8kQ/egVoImjChEzXgSMM6v/wOANknYyNgfhkz/b9b4tI/wSZCQAKK3Mt6gxjGIZhGIYxJ3nl6TrbBBnAEQZtsE0FMnmDvfVCz7sz13BQTcUiDgAYUmhZ1dpmjABgSEiIbCMIIUF3d3eaMmUKlZWVSQfA0aNHKTAwkMaPHy+fb/LkyZSXlyezDno7KYUHaeH2N3WGrYuTK80eeh2NiJwmZtZn+EztM1vXEhDveX/OJt3JwdyUCyNb64wAzJGKZCx4bc35UC9FUnLkmOk69U11dLRgj+7EjxT7KD/rcoIZ4uceTG4umhZEy/IUQ1CDD+cG6vAZhmEYhmFsgfSSo+oIAtjR5OToos5Mh6ewKcJ94sRIWVNnlaVQXoVeC603YxEHABaoMMgRwb/llltoy5YtMm3/jTfekGNjqK2tpfLycmnw//vvvzRp0iTpPMjNzaW4uDidIwEOAogOpqeny3lvBa3D/tj3WQsF8SHhE2hi/Jk9Etk2Bh+3ABoTc7I6I9qbtZ4qaixTr3N8BkCUvz4F29Io2RnK36ihsa5FaQLTNSprS+lYgV5QcVzsLHJ0tMjpr0vgouVhUAqSXnxYHbXEz89Pnkurq5XOHgzDmA+cM1jvgmEYpvtkliapI6IQ72hycjC9ILmjg6Ms93RyVGzEpqZGsRZUOkH1dhwSExObY2NjpeFsLhCRf+edd2jAgAF06NAhOvfcc2WkftmyZVIE8LrrrutwMb5r1y46cOCAvPiWlpbSjBkzZGnBTz/9JN/7eeedJx8HRwH0ACZMmEDTp+vFHzrCnnQD6htraXnyV7Q9fYV6izBovfvTJcPvk7Xt1kx6yWH6ds8rVNuoGDQz+86lk2LnyLG5QFR4beovtCr5Rzl3c/Kg+6d+oBMltDRI9357039k5wakgc9ImEvT4y60WseNLbAlcyn9dfgrOXZz8qRrRj1JEb4Jcm6NoPTjq10vUG5FmpxH+/Wn60c/K/aBlufJO++8UzpRV65cKTutWJKNGzfSnDlzpAP2n3/+IS8vvcOCYeyRBQsWyLXMihUreH9nGIbpIljfzlt/q64sE2vcGQlzZHtyU4NA6IdbH9Zl+Y6MOInOHXiLWV7LUiD409UgVlFRkSytt4gDYN++fbR//36aO3cuff311zRw4EDpAEAXACwcjdEB0EA2weHDh2WdP2r+165dKyNgs2fPlvd31QGA57QHYMxuzv2Ddheu0CmH+7mG0Nlxt5K/W6icWzN1wvD/I/UDyq1KkXMPZx+6pN8j5OmslAaYAwisrchcQEdKtsl5hFdfOi/+Luk57CkWHnmRSmrz5Hig/wSaEXUpOTmYPj2qN4C/7w9HX6XiWqWUItg9imbH3yH3LWsF+h1LUj6k9IqDcu7l7EcXi+PAw7mlkf/oo4/Szp07pZiqpQ2Sbdu20Q033EDR0dH0448/kqenvn0lw9gjCDh8+umn8ifv7wzDMF2juDaXvj/yslzrwBCfGXW5XOuaiz9S3hfrKaWUMsQjhs6Ju/2E9ZQtkZCQIMveu4JFHQDiNWjdunV09dVX07fffisdADDQf/31VxnNNyYDwBC8+XfffZfuuusu2rt3r3Qw3H777fI5oA0AD/0VV1whBQF7G/uyN9G3217X9dGH6N+lY+6l0dEniZltRJD/TvyOlh74Sjoz0BP04lF30cT4M9R7TU9DUx29vep+ylDrkab3OY8uHHnbCdFWS/LN1ldpe/pKOe4TPIxunvxci+4AjPEkF+6nD9c/oSvxwL6EY0IT2bNWluz/P/o38Qd5gYSK7W3TXqbYgAHqvQrXX389bdiwQRrjPj6WdWhs3bqVTjvtNAoNDZXnd/xkGHvm888/p9dff13u+5bOuGEYhrEXNqX8Rd/veFuMmuXa9vqJT9KA0NHKnWZgU/JS+n4nXk+xi+6eMY8iDdot9yY0B4BFLJz4+Hj5Ys8//7xMV120aBE988wztHz5cjr77LM7NP5R979mDZQbm2UJwO+//05hYWHyAjxkyBBKTk6WJQIAC2FEpGJirK+/t7mB6N/3O/6nM/4Rwb5g+K1qH0zbSR+fknA2eatigEgT2pO1jmobzFfjjEyJvIoMdUYUI4ysnk63jzbQICioyJJigEzngfG8P3sz1Tfqu4KMjJxm9cY/kEKU6n4IJ1VhpXUJm+IYwblbOy8zDMMwDMN0REbxEfF/sxy7OrlRgKe+Dbg56B86itxVYWXYE0fyd8txb8YiDgAoVT/88MM0ZswYCg4OloY7okXz5s2j8PBw9VFtExUVJaP8zz33nHQiYOF50003ya4A6BCAUgC0BXz22Wfl41Bq0NXUCFuluCqPftj5thT/AzD+p/U5V4qd9WQkuyugE8D4uNPUGVFK0UH5+cxFblmaLjrs7OhCgV5ow9ezBmJsoL4TANoAVqp/V6Zz1NRXUVpxoswmAT5u/mb1MpsSOIEcNQdAYz0VyW4QygWTYRiGYRjG1kDQLaNU3wEAEXlf90B1Zh4grGzY+WlHxioZvOjNWMQyRK9+pP6fddZZ0oC/9tprZcQIav7GAFV/6ATAwMd2zTXXkLOzXi0SDgLtvrvvvrvXpeZB1XLx3o8pp1wRDAP9gkfQ6YOuIGcnV/UW22Ji3OnSWANVdRW0+ugvcmwOkCKu4enqo2tF2JN4i8/u5eqnzqiFgj1jPJV1ZZRVmqzOiCbFnynLSixO5R6izHeIUp4lKviZqFHJ0mkPf48Q2Q4QIJMhvzKLGpq43R/DMAzDMLYJujJhXa8R4h1Jbs7m1VSBkwFBFS37M734CBVV9e4W2xZxAKBVHzwtyASA2j7q948dO0Z//fWXVJJmug765C858H+0J2u9LsoZ7hNLV4x/iLzc9AakrQHjJy5wkDoj2dEAkXBzkGbQYg211th6GpysNAcIQHcEpvMcydslnQDAxcmVxsbOkmOL0VxPlP0x0c5pREkPiJ3tRaIDlxPtOZ2oJlV9UOsgAyQ+SH8MFFZky0wAQ/AYnFt7uyebYRiGYRjrp6y2WGZnashyRzODrOj4oMG6oCjsJZSH9mYs4gCoqqqSUXksVtENAPX7r732mhQFxJzrR7sG0mi2pv5D65J+1xkAiBzPHf0f8jNzOo25cXV2pxFR02RKPkAN94bkJXJsShqbG4RxjVokBU9Xb7n1NO7Oni1aNiYV7FNHTGfYnLpMHRHF+A8we5rZCZSsJEp+XOxo5eKK0yC2RrHViSvgBqLE68WO3b5TC+9Zo0BmAOi1DIC/v7/sglJdbT6NDIZhGIZhGFOAUmVDXa+4wMHqyLzEBQySegMah3K3CRtArMl6KRZxAKBdTnl5udx2795NJ510kq7rQE1NDUevukh2WTL9eeALqmuslXN4uM4acjX1CRomZj1bw24KhoZPJG+DLIaDOVupqk4YUiakvLqYKmuVCDEI8Y4iF4MTRE/h5uxOfh5B6gwaD/lUbqYMCHsluzSFMkuS5BhpX4imw7FiUXK/EkZ+oTo5joodRNVKW5q2iPJHzZpyLJdWF1JFXakca0DrBOdPOAEYhmEYhmGsGfTl13ryY20W5W8ZNX5/zxCKNHitgsqcXr2utogDAEJ/hYWFslVfXl4ejRgxghoaGqQzAC0BO9MCkFHIKUuVreIqahWDwMnRiWb2n0OTE84mWxP9awvU40/ve746E7ZUeTpll6WoM9OgRFX1adXhvnHqqKdxoDCfWEJ/VNDc3Ei5Bp0KmI7ZmblaZngApP/3Dxll+WOjfLs6aIWGMqL6YnXSOn7uQeQljgMAHQB0+rAWcN5GVhcyuNgBwTAMwzBMeyBggeCMRohPtMXKbuFsGBdzijqDwHahWQXGrR2LrIa9vLzo5ptvlmn/Dz74oOxXjcXjRRddRDNmzJCLSMZ40Obv932fUW5ZunoLUZ+g4XTqwMvkDm5PjI87VVcLj5ShrWn/mDRjJL8iU7Ya1DBsv9fThPvEyawO0CSMPzh9GOOoaaiio/l7dPuKh4uXmhljYdyi1UErOLoROXmok9Zxc/FsUbaQUnhAHfU86MKCDc5cZHIxDMMwDMO0BQIZeRV62yXCN163zrUEwyImyYAQgE0BEfDemoVusW8dC8XS0lJKSUmhkpISafSjOwDXrnYOGKv/Jn5PB3K2yAMJBHmF06Vj7pVGjr3h6eIjDtjJ6oxoR/oqmT5kGpqpqCpX5wDAPomTkbWAtChHRy0DoJnyy5EBwOUyxlBSlSezOzSGR02TuhIWJ+gCsWO10YnDPU5sCeqkdVCyAF0PjeSig1ZzscLxojlve+sFlGEYhmEYY2mmzJJj6pgo0i/BooFLCGwbBoMUW6p36tBZxAGA6NBnn31G//3vf+V24IASxVq/fj2tWLGCF49Ggu9p5ZEfadXRn9VbiAI8Q+jaiU9IJ4A9gpZtwyIny4MW1DfWtvj83aG+sZ4KK3PEwa/sfwEeoS2MrZ4G6d/ertr7aZbvFe+Z6ZjUokQpNANQRjEp/gw5tjihFxP5jFYnxxF5l+IEaAc4LdARQ6O4Kld8rvbLBhiGYRiGYawNaBmVq2sYRP4jfBPIkqWZCKr1CxmpzohSig5RmXhPvRGLfOsZGRky6v/hhx/Saaedposcof4/MzOTuwC0AdKYt6X9S19sfon+t+pe8fNF+vfwIl3EGmqWZw6+2qrS1s1Bn6ChFOgZps4UMcDSmu4fsFBUN8wm6BM8VB1ZBzgpxgbqVeDxmWvFPsF0zM6MVTrHYrR/Xwr2ipRji9NYTVRfoE6Ow9lX/Nf+KRie8Ug/pMgpmSBNTY2UU54mxwzDMAzDMLYCyhi1tZlsd+1u2aAb1lQxAf11QUXYU2ij3huxiAMAaf6DBg0iDw8PXcoocHZ25uh/G0Ah87e9n9B3O96i3ZlrKbXokNxJa+orZbIMPGenDbqcxsScLHdoe8bdxYtOMhADLBZGu1IL3b19B60F8VwakX6WUSLtDPEG7VHgNTVsncK0DjIltLaJODaGhE/ouc4OJSuIatoQriwzrgetYY0ctCBMLYTJMAzDMAxjblKLE9URtJm8ydtV3+nLUoR6R0uRcY19OZupqRe2A7SIAyAkJIQ2b94sMwFqa2upsrJSRv4XLVokHQNOTkp0i9GzN2sDbU5Z3kKgDsDUh9k7JnomndTvQl2ffHtnQvzp5Kv2xW8QhjucIY1N3Ttg0VKwtEqJzsJQTAgcIsfWRIx/f3VEVF5TIgUgmfbZlbFa19kBKfToMWtJkRkd6ECQ+a74qe6nHuJv6WSgdluxU1j0Lfv6t0YoukHotCCaKLdMnwEQEBAgFfhZS4VhGIZhGOulmY4V7lXHigPAyw2ZkJYF7QAN9b7yyzOpqDJXnfUeLLIqDgsLo/PPP58++OADWr16NX3++ef0/PPP09ixY2nmzJnqoxhDdmasadUjBeMfxgxqWFAC0FtACvS0PudJQx3sy9pEeeV6JdGukFV6THyfShYBvIHeFk5FMoZg70iduCP2B7xnpm3qGmtpT9YGdUZSQV/ppd8DFC8nqtyjjJHCH3qZuPLMUOagPl9sOeqkbaDzAT0IDbSt0XroQlwVWVRQ4mcYhmEYhrFGKmvLqLRa33ffzyNICh1bGtgRIyKnqjMlGGjYmaC3YLGw2Pjx4+mJJ56gd999V26vvvoqzZkzh1xcekcEu7OUtqN039TcpOtv3psYFDZWl7YDA2h98hI57iopRfqe6j7uAeTq1AMq8R2ADI9AA4FHlIIwbYO2joZ9XROChpKPm+VTzGTUP+sDffTf0UtY8qeL7SxlDhqKxY5sXEeLhCB9dkpZjXWUgqCECxsyEOrrWZySYRiGYZjWKazKkdpbGojCW1IA0BCIi2sZ1LAnMkqSpG3Vm7DIN3/kyBF68cUXZbQqKChIbv7+/uTo2DN/eFsAacttAUPVMCLYWwj1iaFwg7Sd3ZnrZL13V0kvPqKOiPw9gnWiINaEs5M4Zjz1DoD0Erxn1s1oi/Tiw1RZVybHuLBMiBNGt5o1YlGqxd+pYpc6EaATgO9ksaMZZDw1FBHVGifoFxNwnBhkvXU5AFDaxTAMwzAM0xpou91g0MkqNmCgOrI8Xq6+1CdY3w7wcN5OXelob8EiFrifnx9VVVXRsWOcvmwsUxPOIR83/1ZNl1CfKIo3iAj2FmCgj4udpROSrK6voEO528So8wYxBABzylPVmbDPxHdtjSUV8FAGeIaqM5QtJMs0d+ZEUCKRmLtdVzoT7hNDcQZdFCxKyUqiuix1Ioh9XCkD8OxP5Bqh3AZvM3QAtCyBdjAUg6ysK6WKOqXFIcMwDMMwjLUjW1kbZABEB/RQeabKiMgp6kjJrq2uK1dnvQOLOADKysqoqKiIXnjhBbryyitbbPPnz5cRJKYlYb6xNK3vebL2XQPGYFzgILp0zH3Se9UbGR97qozWAwgkQiyxtkGph+4M2WXJOk8kIsVhvnHyp7UBvYcQ7yhycnSWc3zmrJJkOWZaAoHExLwd6oxoZNRJ5OTQAyVGzWK/yvlUMfCBzzgiv2nKmMTx7DNWHQvKNon/Ok47Q8aPJoKJmn/0rmUYhmEYhrF2sHYtrMzWdX7zdvOjAIP23j0BMis1DQJE/3dlrpXj3oJFLJ7w8HD6z3/+Qw8++OAJ2+zZs7kUoBVg+MPg10TqwJyRd9ItU16w+77/7QFDeEa/i9QZUVLBXsop00fyjSWvPEP33cLIDhVGtrUS6BWmq1UCmaVJ6ogxZHfGGl2XBGSL9A8ZqcsWsShFfxGVq+n/cOCFXyd2MlVfAk4m79HKGJRvEfZ/xxkdKAUJNCgFSTXQr2AYhmF6FrSeXXbwG7khE41bXDOMHhjYcABoIJjZ0/h7hLTIsN2ZsVod9Q4sYnn7+PjQyJEjafTo0Sds8fEQgeiBRbqVU9dQQ8fEBUUTpYAS+MT401v0ruytoK+7n5oFgJPKiiOLOn2xhRGtpYrDARBsxQ6AYK+IFg6ANIM+qowCWkJuSlmmzpQTe5D43iwOov8Zb4qBGtV3CSHyRfRfO9WKc533SMUxABpKiSr3K+N2UEpB9N7y9OKjvMBkGIbpYWrqq+iPfZ/TB+sepWWHvpXbJxufpq+2vKzTo2GY3g7W6kUGAs3Rfv2kGn9PgtJfdNrSQGAQQtK9BYuF3pHm//3338sWgNi+++47Ki/vXfUWnaGqvoJSivVpvuNiTrHKFPWeIEAYdwkGNdEHc7ZRdlmKOusYpCIVVOhTkSCqGOodLcfWCAw/d7UVICioyOp1YiUdkVl6lAoMvMvR/n11KfMWpXy7MOj1fW7JbyqR13F6Ha5RwqI36ExQ8q86aBtnJxeZpaI5S+FJL68tls5VnFtrajpfBsMwDMN0HQQR1iYtptVHf5HriubmJrnBIb0naz2tOPyDvJ1hejs19ZUtOjQZ6hr1FLCpEFBEEBDUN9ZSai8KsFnEoqyoqKCXXnqJVqxYQZs3b5bbypUr6bHHHqPMzN7jbekMB3O2UGVtqRw7O7rSsIjJcswo6dCjomfoouINjXW0M2NVi3KJ9kALtYpavYhamE+MrsbeGsHnjPCNVWcQgSuXfUsZPUfz97ZojTcq6iTLO8yQrVP8t7iKaH1uhbEecav4cZwOgVs0kZO/OhGUbRb/tb/vwlOOjAZDTQN0PPD09KSmpiZuw8cwDGNhkKm5P2eTMPJPPP8iexOditBijGF6OxCw1pxhqLv39wyR455GcQAo638E1lILD1KjEcLM9oBFVsiakf/222/TRx99JLd3332Xhg8fTsuWLZMLWEYPPMhb0oQhoRLmG0MBXj0rlmFt4KAN9VGi9jD8E3N36BwmHQFPJKKnGugVb+30CR6hjpTuB5xaqAcLrOTC/bqSDh/3ABoQalBnbymaKonyF4mBasz7TiDyn6WMDXEJJXLV153JjAGUAnRAsHcEuTjpHQDoW9uTuLi4yK2hoYHq6vTKvgzDML2BBmHQIK25LfctIp7IBmCY3k6qQUazt7s/uaniez2Nr3sgxQfp9QhQHmwYTLJnLOIAcHJyooSEBHJ1dVVvEetfMYYDAAtIpiWZpccoq0TfMjHSN6HXqv63hYuTK03rc646U74z1O8YQ21jdYsIui20VIwz6JdaVV9utLOjN4AaTENdhLHRJ5Orsyq6Z0mK/zWo5xen1qi7SIr+HY+jOA+iM4BGY6X4EB0LWR6vBdHTYpDOzs7y3M4ZCExvAg4vhgGOjk5ibebTZgKXh4u3rmyLYXozKYV64WLU3ru7eKizngcZoxrIVKiq7R0BNos4AKKjo6mqqop++eUX2rlzp9w2btwodQACAgJo9+7d8rbiYn1UtjeD3vbwLAPUpgyJ0NeoMHqGR06hIC9FGR3R338P/yCzJzqiqDJPpxaP1P8I33g5tmZQ045SEID2hUVVuTLzgSEplllWo6Tdw0AeFT1dji1KUw1RxjwMlLl7jLjKTRSDNhZ/fjPFf+p9jRVENXqHX1v4uAdKb7VGSVW+bj9mGMb8REZGUklJCWctMhJXJzeKDxxCjo4nnudRtjUgdJR8DMP0ZlBbn2Og04V1DDo1WQt9g4fr2gEi+n9Q2GC9AYtYlSgByMjIoJ9//plef/11uaEEoKCggL799ls5nzdvHh06xL2t9er/StqYu7MXDQo16BvO6PBw9aHB4ePVGcnWOxklR9VZ22SUHFFHRIGeYeRhILBnrTgJwzbUR9+pAJ+TVeAV1h37XR0RhfvGUmBPqP+XriOqUFv/Ad8p4uBtx7Hkb+CkaKomqkIGQ8dGRZ/gYeqIM0EYhmF6EjicZ/S7kDxbydBEluLIqOniJzsAmN5Nblk61TcqZYJwjAV7RRJanVsLKBsNM9DZ2pK6XB3ZNxZxAPTp04eee+45+vrrr+mbb75pdfvqq69o0qRJ6m/0XhDJNFS0Hx0zo4UCvF0A50ZdrrBgDhFVC4NdJ5rWOZzECWR4xBSdJxHCHTAGtdaJbYFyAQ1kEFizAKAGBO0ifBPUGdKUjhmV7WDv5FdkSDE8jUi/vkpKpiVpbiAq+ElJ5Zc4EIXfKH60s19BB8BLM+abxbFwUNj/HafRI9qkAS0IFoNkGIbpORCsac0ZD4PnSP5u7tjD9HpyK9L063IHB7FO66OMrQSU6oT7xKkzYSOUJFFy4QG719qyiAMANVCOjo4dblwrpfR4L60plGMYphPjTpdjuwHGUtYHRHvPIto9Q2yziPadqxhQXTBoIeAXaZDCj+yJkmp9q5HWSCvS14uHeEW1qKu2VnBsGJYqoE6JSwDE7pO5TrfAgkdZUXS1sGe5Pp+o+B8xUP8eftOI/MW+3RG+Bp09KneJX69VJ23TJ1gvWIn0/4o6zgBgGIbpKdKLj7QQDfN2U1q84vq8I30lZZca36KYYeyRbHQAULOakQGATE1rAiXWyK7UbAEcu59tepY+Xv8UbU5dpsvItje4sNyqaKbt4oKheZOj/PpQsHekHNsFOIgy/ies9AeIKnYS1QlDvTadqGwD0eE7FCOokyDNbtaAi3XOI9TGpxe3XQZQXlOs6wCA3wnyjrCNDADxD+9VM25h/OWWpclxb6WusZaSZLmM4jhydXajgT2h/l+8QvxBVEE+/H2ixf7dXvRfw2+qOhBUHjTIIGgbbzd/8vcIlmOcJyrqSuTFimuSGYZhLAsMg6yyZJ0TGtmIV4x9QPxURGhxnf55z/u69mcM09vAMVIIzSp1nYb1dpiPdTkAsJZCNqVhUK2ytkwGZBfv+Vh2GbNH2AFgRaCdDFLGAAy+vsEjrEooo9vA2M/+UJwRWmkZVp9HlPKsGHQ+qj0wbCxF+inp8TAG1x/7o02PXWrRId1BDlE9fw/r6EVqDH7HCacYKt/3RsqqC1uUywyPmGz5chnU70vxP3W/9RxC5GtkKRMe66S+32axgCxZo4zbAZ7qFqKVHnXUUF8vRVYtDRxo2HDxZAcEwzC9jbqGWrmm0OgfMpISgoZRn6Dh6i1KhsDOjNVi1Pm1DcPYOujSVFpdoM4UQWtrC7pV1ZfRrszVrTrq4MRbeeRHuyzlYQeAFbE7Y43YyRTjGJHthKAhlk9nNid1OUrUvy3QRq0LOIvvalzMqeqMKKlgD6UV6evCDZGt09TrML7jAE+DfuxWDqK/WmQBYGHRm4EOApwAAA6zSQlny7FFKV4prh5a6z8HIv+TxY6lROg7xCVAbAb7X8kKddA2SvqcvlYNF9aeWla6ubnJDS0Aq6t7R99chmEYjer68hYp/iMip5K7iyedMvASGWAAMCqQRlxVVyHnDNObQHlMeW2JOiPqE6QvY7QWYOQXVgr7pA1Sig7qMhjsCYs4AMrKymjt2rW0cuVKuWFcWcntqwxBm4x9OZtlNA0gkhkbMECO7QdhILXXzrCLzg6ZLREyXFd7hyyAVUd/aiULoJkySpPE/8p37CIu0AFqOrUtoGQAKK1KQEbp0TYzHXoDW9L+1v0tI/ziKdzSaWVw1uV9LX6qnmFHd6KQi43fj53Fvudq0LEAnQSgkdEOEINE+pxW8qJcWHvGBaC9B6CdtxiGYXoLiXk7qa6xRo7RTShGXbOhrdjYGLR6VUgpPEAHcraoM4bpPUgHQI2+xXtswEB1ZD3AhnCAOdzGMkbeZ4eY/VOh/d/TTz9NH330EX3yySdywxi3HTx4UH0Ug9r1wspsdUbUP3QU+dmQcWoUrmHtR0cDTlEHnSfSN6FFajQUPHPL09WZQm1DDRVX5qoztP7wJ2+3AHVm/bg6e1CoT7Q6Q41SKVUYeFZ7E+iWcVgsvjR6pFymNk28kY1ioF41kPpvbPo/cPYlckc0XzWkazOUrQP8PUPI1UmfCcIwDMNYHiW1XyHQK1wXhACnDrpcV2LY0NRAv+39RKZDM0xvIr8iUyeSCZG9aP9+cmxNuDt7UqBnKBnENFoQHzTYvrKxVczqAMjKyqJXXnmFRo0aRZ999pns+Y/t//7v/2js2LH05ptvUn5+vvro3g1U3TUvGSJrEwxS2u0G91iiiJvFXqePYutwEsZQzCNi0MYR2AGoKTpZigEquzQM4yPCQDSMTELko6ZBfwGGt94wimkLGJ48IYJXWt21Foq2zh4D9X/0We4bPMzydWWla4hqUpUxRP9iHlR+Go3Y93zGiR/qabi5jqhynzJuB9/jtCAYhmEYy4I1RouOQt6R5OGib0EbIIz/0dEnSd0WgGyt5YcWyAxFhuktoKWeRqBXmAxkWRuebr40OeHsEzSkYB2gReDJ/eeI9SU7ADpFUlISDRw4kK6++mpZK6rh4uJCc+fOlfetW7eO00cFMGi0CwNSmeOD9P2+7Qexu0XdozgBjsdJnBRcgtRJ1xgQMkpXNoHvckfGallaoVFRWyprfTSsMRWpI+IDB4n/FacFMhpKqnufAw2G/56s9brzhoeLp+WPF4j2pb+hTgQw5H0NVP2NxWe8+E+9sOA5K/co43ZgBwDDMEzPYtjjX5YhBo9oYSTAIT297/nk5eqr3kK0K3MtFbVTa8ww9oahWHWgRxi5OFlf220cv2NjZ9F1E5+QdoHmtMMKM8wnWpb0aOtue8JsDgAszktLS2nChAnk5HSi58TV1ZUmTZpEmZmZHSpI19XV0YIFC+jJJ5+kRx55hN555x2d6jX0BR566CF5O+5/6qmnaMOGDTblVEAkNzFP32ZicNh4crbCg8QkoE66uhX1+rpcovLt6qRr4II7rc+5uiyA1KJESirYK8cALdNqDTIAbNEBEOM/QJyclBMRnBsoHTFsXdIbKKrMpfyKLHVG1E8svPzcu+c86jRFfxFVqfsx9rfgC4mc9dEfo/EZqxwTAHoOeM7WumQYgAWlr7u+dAXOrobG9n+HYZjugQwylB3BifzR+ifoj32fU05ZKgcweiH4m6Ouv1HVbMGaAx0Ajgciw2cNuUa3JimuyqMNyUt4n2F6BRDOSy/Ri1Wjrbkmjmkc4jjBmij5caJd04j2nUuU8ZYqJm7aYwjlCQNCx9BdM95QDX6F0poiuw20mc0BoNFeijXuM+ZE2NDQQGPGjKEXXniBnnnmGaqtraXVq1fL39W2u+++m1588UX5mClTprT7utbGjvSVusg0VN5R/2+P9SaShlJxRG1QJ8eR87n4r3sHNSLBemX/Zlpx5Ed5EgJ55RnU2KSI5nm6eFOQV7gc2xIert7yJKqB+qom9TP1FnLKU6m8Vi8qMynhLHVkIZpqiDLnY6DMnYPESu80MejC6RTlML4T1YmgJlk8bccCqXGBg+VPB0cHqTJdU68IUTEMY3qgOfLttjdo1ZGfpfAqVKH/PfwDfbDuMdqV2XH7Tsa+qGmopMzSY7r1K9L/Q731+jyGjIk5meIMgg0bU5b2+ha+TO+goDJL1/0CUXWUAHSqVLP4b2H0n0eU9l9hN6wnKvyDKOkBooOXKEFDMwBHwMn956oznPsLZVcxewy0mdUBgJPjhx9+SDfddFOr26effqo+sn08PT1p8ODB0qjXxj3R99ocIHq3NU3s5CoQpYPKt91SvFx8aLUdDuqlj2+DVpOmTrpGoGcYJUjjSHEApRcfFos1pU+vYc/4cL/4zp2IrIgov77qCE6NdF0UorewL2uDrl8r0rPiAlAWYUGqxP5UuVudCHwniAP3xOiP0RiWDtQcI2rsuF2U9pk9fFykg7SislzOLY3mxNUWwgxjj2xJXU4Hc7eesAgsrymSjgBDlWvG/kE2SIFBFtro6BniXNj6chrlWif1u0Bq1QAIAS498JW4hqndYxjGTpFOMvWc6SQM6yAvg65HHVGfR3TsEXHAHN/uWjxfyRqxuJ+nzk3PwLAxFOIdJccIGu7OWmeXgTaHxMTE5tjYWHJ3N62qNBaEhw8fpr179SnYrRETEyPLBIyN2CP6jxKAiRMn0vTp02UJwHPPPUcjR44kHx8f8vb2phkzZrTQHDCGwkKln7ilKajKoG92v0wVdaVyPjh4As0ZercY2U4Gg/E0k2/2A+RS+LUcNzn5U5XfdeRV/CE5NCsRzNrIZ6gi8C457irHivbRd/tek5Ea7FdTYs+lmfEX01e7X6D0ksPyMWMiZtGZ/a+zyUyLDWm/04rk7+TY1z2Ibh33Crk5tSKsaIfUN9XSe5vvFcdLmZxPjDqbTul7ua5myxJ4FX9E7plPiREyABypJHYRNfrOkPd1BeeKDeSXcr4YiQubgzOV911Cde5jlTvbAAJU/9v0HypILaNFT22lt955gy45/0r1XstQU1NDF154Ie3atYs+/vhjOvfcc9V7GMa++HL3c/LakbKzgJa9s5euf386uXooDmRXYdhdN/o5CvWKkXPG/jlWvIcW7n1NrnOxhrhu1DMU6at3zB9PdX0FfbfndcqsOCrnEBubK9Z58X7D5Jxh7JGVKd/ThtTfxcqmWSrtXznicYrwSVDvbR+Xmt3kkzKXHBracK66RlLhAARizGMrrUz6gdZnLJZjdF26dcKr5OdqPZ3Z/P39Wy2vN4aioiIqKCgwnwPAHOBk+/fff9M///wjSwG8vLykfgC0BhobFe/MokWLyNfXly699FJydjY+wnvkyPFeJstwqHgTrcr8Thqr4KzYmynBb4Qc2xuOTWUUXXgtudXvl/N6576UEfR/FJs/h5yalBqbatexlClua3bo+v6IrIrFx96m7Kpjch7kHkXnJtxJ3yQ+Sw1qffX0yLk0LPAkox1P1kR6+UH6I/UDNerqQFcOeIr83JR2Q/ZOYvFm+jfjGzl2EsbyGbE3ULyvvl7L7IjjNC5/Nrk2KMq2NW5jKSOwe/urc0MGxRZcLI4BxQmZ7/MIlfjcKMdtgb/9gsPP0bEjKbToqS308HN305Xn3mxRhxYcANdeey3t27dPdnQ544wz1HsYxr74OvEZKq8topRdJzoAwNy+D1Gopx1n7jEtWJWxkA4UK6WMge4RdH7C3eTh7C3nbZFblUI/J70pjSGQ4DuCTou5TqYcM4y9gf38z5QPKbX8gJx7OvvSFQOeFMa0cQLGHnVbKarwJnJoVloInogDHYlEdq951vBZlUfF+/+I6lDyKRgbejpNDLOeIEd8fLwU1O8KFnEAoA0gnjcwMFC9pSV4A8XFxdSvXz+jDLGDBw/STz/9RDfccANFRurroA2BqCBKCx588EHpILBmkMb83Y63aFvav3IOde+nzviCnJ06I5JhQ1QKw3/PaUR12co87mmxFz8n/rBXEOUtVG5ziyIavpzIq3uq7rsz19JXW/4rnQGIDp828HJadmiBvA8X3OsnPUVDwifIua2RWZpE7699VKYhgivHPUjjYu2wbeRxNArj++P1T9DhvF1yjnKPO6a/alkth6I/ifaeo4xRwtL/A6IIGOvduAjVC8N/n3jOss3KPPBMcQwsVcbt8Pmm52nlxmXSAXDPi9fTC3e9K6ORlqK6uppOPfVU2rZtm2zvOmfOHPUehrEvcKztzdrQagYAer/fddI8CvVpvQacsS+wbntp+Q1S0A+MjTmZLh1zH7kYsW5buH0ebUn9R4yUzIGrJzxKo6KmK3cyjB2B2v/31z2iawMI0e37Tn5bjo2i6oBYyMNe0JfatACdl8ZsEQPzOAAq68rEOvsR2aIdBHtF0P2z5pPHca0CbRHNAWC2vFlEqHbs2EFHjyopT2Dx4sV04IDiDQKJiYn0119/ddgFAOCxX331FV100UUUEdF2HYkSFRW7hA1Eduub6igxT698PzJqmqyTsVtqxImg3kC4I0j1pkWh5EGlLkcc+MgQUP6OXaVP0DCdlgKcACuP/CjHwN3FUyza/NWZ7eHp4tOitVByof6YsmfyytLEyViv4xDhG28g+GgBkD2S8pw6EbhGEvlh8dbNc42Tt9gp+6gTQckqsft3XB8a499fHRHllqeJ82jv0oJgGEsxMe4MKdDb2pEOgbcAz96RgcUo3YVKq5VsLRjxMQEDjDL+AdoC+rj5yTGyPv/c/4U0NBjG3qiuL2/Rdjuhs62asSbyP0kM2lhf+U4T/5nPzsMae1AYSjGV1yivLZGdP+wJyxXOClBnX1nZscL18SBL4JNPPqGhQ4eSo6Oj1BZITk6Waf9I3f/hhx/o0KFDMkMAkSikonp4WH+f7APZW6i8pkSOEZUeHmlb3Qs6TfE/wrBRnT2eg8SmKJnLVmieqkouSiEKf1N+dgMvcZEdEDpK932i1aIGapF8bNgBAA+kp6u+5RwUqY8Xp7JH0koOU019hToj2bfVkrX/VLa+ZQtLeKA99EZ4l3F0U55HS99HylnFTmXcDjEB/XX7d3FVPlXW8kKSYcxBkFeYvG60dpZ1E7fbqqAs03kQtGlWO8Ag4wrnYWOB03pIxARhUijn7cLKHNqcupy0TkUMYy/AsVWtZqkCtLDuFGiP3PctYehPUm84jpxPxIvsUyfmYWLcmboSndqGajqSv1tXrm0PWNQB0FVcXV3pmmuuoSFDhkj1fzgRkH6KaH9CQoJ0DOB23DZ37lwpEGgLhjT6wWogkhnspahO2i3ona7hN0PsfarXHIZPsL7tBhX8RtSW8IeRwDAcEzNLinccj5IBoHjhbREsOFEuou3h6IufU5qqzuwTpF0eK9hHDWqUGxkcFi3hQKeFQnG8Nhio7UffK/ZdE51C0UXAwSCKVLZRHbSNj3sAebjo606PFSraGgzDmJbt6auozKD1qKboDtKKD+siwox9U99YS0kFe3WZplhLGHbl6Qg4is4cdDV5uCppxDAmtqQsk6KuDGNP4JxY06Dv1tYnuAtlva7h+uAgkEESdeXbWKm0BGww37GDsq5BYWPUGdH+7I3SEWAvmNUBgNT+9957TwpFYVuxYgW9++67uvlHH32kPrJ9UMs/YsQIGjNmjG6DMwAif9jgANBu79Onj00Y/zllqZRVqojUgQjfOPLzaF0rwS6o2E1UrZaD4CD2myZ+auUOYjfEXFOybywjKvhVGXcD1Ox4uelT5TXQrkdrI2eLpBYdpIySo7poFE6yn218lo7mG7SmszNw0j2av0edKeUyrTl3zAYuMoW/i4EaqUHqv+8UZWwKvIbpHWKgHKVB7Wd1wPjX79/NlFLcO0pBGMaSFFZm0+qjP+uMPkSEzht2o26dUSDuR7tZxv4pqymikmpFsBgMDBsr2/x1Bn/PEDp7yHVyHQJyy9Nppdi/OjrfM4wtkV2WrDtnokTK06Bs1WgQeCnWt0mnkIvFumuyOhGUrlICM2Y8dibGn6HLNM2ryKLkAvsJtJjVATB8+HC66qqr6Morr5QboviGc4zRsg9p/b0NpJIYpqUPi5gi68nslgKDC5xzoFICYIjXcCIXA22H3K/EwxXF/q7Q0FRPfycuFBfrAvUWPRD1WH/sD6kNYGsgZXDB9jd0AkQahVU59OWWl3SCJfbGMXHSLapS9COwAB8ZOc2yjr6iZQYOLGeiqHsUR5apQL2bq8H+j9dqbL+3P7QgggKCqKmpmerrmsSFybIOADhf0YYGpVhoz8ow9kZdQw39sucjqm/UX4vgeBwcNp5CdBl7zfTv4UXifzbg7J2SqnzpBNAYETlVHXWO4eL3UA6gseHYEqktwDD2QoYq/gfCxb7u1JX1UtkmRRcMIGDodxLRoC/Fekk9dqQu0xNivaR/LVMT6deHAj01oelmWiWdwfZRsmM2yxuLc6Tnn3baaXT66ae3uSGybwsRe1OCxcSxwn26KLSrsxsNizTwatkbEDST0VMVl2AiDwPRM+AWSeQzSp0IYABVdb01IxTyD+Vup+amE+t18L1vTfvHJrMAdmWupsKK1lVRK2rLaHu60lHCnsDCelOqXhVflst4t94FxCyg5ivtZTFQT/oefYl8TVx+AKeCFBRUqc8Tm36h2RruLh4U4B0i3p+D2M+bqbSm0KKppGhBgw0OgPr6jkULGcbWQFlNUoE+8wjXaqxXPFy9aVDYOPVWovSSw3SsYK86Y+yV5KKDOmcQygg7LWym4uPuTxPiTtMZRchwW5P0q01nJjKMIdllesHmUO8ocnDsggOgSKz7NGMbGcLIlMT6K+YhxSEAalLFifpBsTwzTxDCzz2Iovz19kpqcaIUXbYHel/o3Qqoqi+njGK9cTsycrpdtJZoExjzWus/APE0ZAG0wIEo7BrlJ4DxU44WH12LqiC7Ap76tn47vyLTJr146cX61P/WQKTcMEJhDxRV5sj6f41w3zipgWAxoF1Roy/XkYa6YbTeVPifrA4EdbniGOiorthB1qhpDtTGpnq5XzMM031gjK079jvV1Ct1rFB6P6nP+XKMbL1hEZNkDThAquuG5KV2JRDFnMiBHKxJFBICh5CLYdlWJ4AI4PjYU4Vh0U+9hSgxd4cs7WMYWweBCGhTAezrEb4J5NRZvaSmaqLSNWKgZQ4HEHkjSCjWOyGXEPlOVG4HEBgv+EUMTL+mh27HyKjpOqHXhsY62pu9Sbwr28/4YgdAD5AhjDikbAPUlkyKP1OO7Rb082woVSeCQLWP+vEEnCFWWWo7JaT/l6xWUny6gLM4WN3hVGnjGPVy9bPJzJOO2k2hFvW9tY/QfnGCshcS83a0KJeB+J/FVLeRvZL/g4F3WewzoVeKH2Z4famLoT4vBG6qDopB+xeZMJ8YeYEFMFjy28gOYRimc6BM72DOVnUG3ZHplBA8VJ0RxQcNpiBdaijJFlEo0WLsE7QBSys+pM6I+oaMENehrrdtRief84ffrCv9hGr6v4fFtcYODAumd5NVckznDHVxdiM/jyAx6uR6uzZbbAYBjYBThTWudr9CFnH/98VTqg44rJfSXiCq7554eFtgzakJh6N0GHpbtapj2JZhB0APsC39X504Rqh3NIV427H6P04C5TsUbx5wEkZ50NnK+HjQDi30UnUiKPm7peOgE0AgLdqvb6tGPm5D9MbRHEacmRkeMZnc2xEdahTfd155On255WX6add7UmDIluuVoOWAhbiWGuns6GpZ9X9cgErXioG6KIPX2X+mMjY1zv6KFoBEvJ4RGTDwrOszABqpAJktvIBkmG5RUVsqzp/zdYtYLP5m9LuwhU4POgHM7D9HnYnLVXWBFGjl488+OZizRZ5jATI/Ig3OvV0lOqCfXItoxtHerA20I32VHDOMrZJUqM/YhEimj1uAOusENcktM4eDzlMHKtANi3tKHzSpPECU/HiXg4btgc8wMe4MdYZA25FW9cVsDXYAWBj06z6Ys02dif03aHCLnu52ByL5ZRvUicD/FLHXqWr/rRF8geIIALVZ4gtbpow7CQ7YMwZfSSE+JzpXQr1jxMLtInLqSk1SD5MQNIzOHHy1TEc1BAtTw9ZUqFNE+upH65+gFYcXSUPaFqkUC3HDcplhkZMsm/6P1LJatcUiFv9xzyhjcwBvtvcIdSIoXS2On/aNCdSSahkAMDxQAoAUNYZhugYcpptTl1FxtV5odWDoGJ1oW0ODvk4bWQFhPrFyLFu6pf5DTa3ozjC2z450cT5WgQBrsAkCNxCUnJxwlliv6DvarD76q7julakzhrE9DDNl3J091QyAToJWyE01yhjtAJEheTyRt4o102h1Isj9mqhwsToxLWNiTpafBVTXV9DODP35wFaxmAMAffqPHTtGSUlJLbbc3FxdNLw3cCBns+wlC5DGHB842HLpzD1Bg7iQlesdHhR4tjB02tntPPqLM0aCOhHggO5iXQ/UO++d8ZaM0uB7hmDPyWJ894x5FOoToz7KtkDE4aR+F9CV4x6iEZFTKDZggIyIXzfxCXru7AViMXF2i97w6BawZP8X9P7aR2Qdva2JDGWVpsg2WwDlMqibtBhI+894S1gE6v6HC43PeGVsDiBq46lPMaaKPUSNHWXAtIxAoUWVoWI5wzCdo7y2mLYJQ94w2nvO0OvldToiIoJKSkpki2Pg4uQiFoYzdE64I/m7xOKX1dztDUT78irS1RnJrE3/rhg1rTAgdDQNNxCBzixNosS87ZxJwtgk0EwpqNCXQiHA6dWVFoCGwT+0XG4tcIiSYQRlkFkMkGmMNVtdyy5ZpgBigHGBA9UZ0cbkP1uUptoiFnEAVFRU0GeffUZPPfXUCdsPP/ygu5jaO1iY78/ZrEsrRDrzoNCxcmy3FP0pjJgKZYwUZx983nbS5uDpg9Kn9pjyrURVXRfG8VDr7O6Z+ZYw/N+k88TY1jMu0D8YkafrJz1N9538Dt085XmxgJgiDf85I++gmyY/S4PDxunSE7GQSC48QJ9teo5+3PWuMKhtp058c+pf6khZdMX491dnFgD7brW6mEf0P+hcZR82F3CMoT2moz4aRKXr1YFxFFXl2fxFiWF6kjVHF8vSKYBz7ZmDr5KdR1rHQXYDMLymrDryk02XXTEngrI6RP00hkVMlvuGKUD2HhxMvu5KmjSc9MsPLaTqOv3rMYytUFpTINYgauRegCBVp48VlF7qAodiHRswSxwobehtBJ1FFH2fOhGUbyZKf1WdmA43Fw/prMPxCqAJsj97oxzbKhZxAKSkpFBOTg69//779Pnnn7fYbrvtNtlLujcAdfa88gx1RtQ/ZAT5dyDqZts0E+UvUscC10hlaw9EQVEGoB5kUtyjxP5a25kLRKn6BA+j6yY+SbPFosJHLCq06BRaI25OXU7vrXmE9mSul62HrBm83wMGIlww/tF+yyJA/C/7I/FTTed1Eq8beKZ+vzQX0ADAa2lI/YG28fb2li0AG+sVg6OsptiiXSACA5VyjNLS0l6VycXYJzllqbT22G+66GuUXx8aE23QnaMVoMNh2JYUreI0BwJj+2BfQEsz7XqJTLShEQYK5CbAzyOYZvS7SOe0R5ux1Ud/4XMqY3MgC7GuQe8AiDbodGE0aP+npf87+6iZkW2Zq+L2yDv0pQBwvma+rXRvMiFYRw8OGy/LizWg12HLJV8WcQA4Oyupcz4+PuTu7t5iQx/p3kJ2aTKVVOlTU6YktKGGby+glZlh+r+HOBG4GuHwCDhL7DSqaAgMMRhBmoggYxSuzu40a8AldOf0V2WXCWfVe4oFBU7QX239Ly3Y9holF+632kXGnqz1upIFODb6hYzUfQ6zU3WYZAq+BlLQ0L7S3HjAAWDQErRsk94J0QpeXl7i7ycOjwYt4tgshcgshaurq1y01tfX82KVsWlQmvd34kKqb1AyaBDpGRd7Cnm7tZ/1Az2WyfFn6RytqN9GKQAfD/YBFvjo8KD9PaP8+3atprkdsO+MjJpGgZ5h6i3IfltGOeWq/gzD2Ail1YUtshDjAgepI2MRaxnDwKFLqFIa3B7IHI55SJy01exJrJlSnxcn9XxlbiLQgjo2cIA6Q4lqMhVVKe0ObRGLOADi4uKourqadu/eTbW1tS02Q0Ede2c/VGTVxXywV0QXDgwbA6k4iOBryDZnRhhwLoFKFoAGnsdM7T3sHQhUXTTqdrp92n9lxwktwgDDel/WJvp4w1P018GvqabBulqaoEwGehlauYyrkxv1CzEQyDM3pauI6rQ6NvGdxTwsflrgdOkiFpaGGhhQwYUjrROkcg0yw3QatNBEL3Yt+h/oGaoY9uo5sz3Gxs7SiZPinLUve2OLNFjGdoGAblKBXtV8SNgEcUUw/bUg0Cu8hSOprLqIdqav1l0DGcbaQelTgTiPavssouVBwtbpFGj/V6UXEZRZkW4dPYc4ZkIuFnbDRcoYoItS/o9iYDpHLEoZTup7IUZyDqFYOAFsFYs4ABwdHWn48OH0xhtv0PXXX99i++CDD6ix0f5PcEgf25etV8OHqrBhKon90SSMqI3i2DNYBAWepQ6MIPQycYypzoKaFKKK7cqY6TTQmkBZwH9mvEEn958r0w0BFroQbPn70EL6aN3jsgWRtSxaIbqUU5amztD9YGjnLyRdBalnWe+LgXrh8EP031KtB8WFBZ0yNNAGs65zmg1J+XvVEcMwxoCF67KD38he7AAOxwtG3CozqYwBmUnT+p4rjl5lYQiDMbtUXLcYmwctvyAMCZDt0TdkuFFOoc6CfWd63/NlhgHA9Xlj8pIWZaMMY80gwIlORBqo/9dq5o2mco9Y9xgE/IJmi/+MMFXRDrDPa4qOEoATIvkx5flMCAJRYT7RcoysoK3p/1CTjWq+WMQBkJ2dTb///jvdfffd9Oqrr7bYrrjiil6hAbAve5OutYuzuIj0ERcRu1b/b6wSB54wRLQDw3Og2IYoY2PwHKyUDAA8R/aHypjpMj5u/lIX4NapL0oHlObFxEIjpegQfbPtNfpqyytUKozvngZChYapVWiVZDFQO1apptHjohJ6FZGTBZ11AQadDhpKiGo7XgDCyaMZH/j72UOPWoaxFPuzN9P+nE3qjGhw+Hgp+NQZhoRPJC83Re0aGVb/Hv5ejhnbZmeGvi+/t1sABXi0JQjZfeBwguiktjasqCujJfv/j7MAGJsAhnBehX69EunXV7cuMY5mxWDXhMOBjOobiVskUcyDwrJVHbcIoBy5S/lpIuDsHRYxSZ0RHcrZRkWV+q4HtoRFHABoATh27FgaP348xcTEtNiCgkxbS2WN4OS9PW2FNLSAl4sPxfrr60jsEhxwVfq0OXkQd0YJ1DmwZX/Por+FIWQ76vXWClKY0M/6tmkv08Wj/iOV9bUTNIRb9mdvojdX3kUbkpdIEb6eYnfGOl39P+oi+wZbKP0f0f+MeWKgRv/RZkb2nzV9xKdN0CnDSVUVhwaGdKS1vwAM8YkiR0fFkYrzTE4ZRx8Zxhig7r7s0DfifKMcY2j7NzVhNrk4ucm5sQR5hVOUWPBqHM7fJUUFGdsFuhCHcneoMxLGfwj5eiilHuYC2XrIeNNIzNshHVQMY+3geEEJgEa0f1+x5lQnxoDWy2XY19X1F9ZCqO83GvFiIZeKNdt0dS5AJzGpKWCaKD1EQPuFjCJ3NYMbJUKbUpbKsa1hEQcABACRBXDs2DH1lt4FWnMZirlEBfSViwW7pmo/UY3qCUQqv0zj6QSOYvHlP1P8dFXmMITyOaJiSib3OZtum/oynTH4qhaLXSjJ/7z7A/p0wzN0IGeLeqvlwEVkT9Y6dYY+yWNk6qVFKN8uDO4D6kSAC4mWUmYpcLz4GqhMV+wU+3/7WinQenBCtoJKZkmSOmIYpj0OZG9podqPtn4wwjoLSvrGxMzUpbyi7e+ujDVipC5mGZsD6f9ValkIiA0cSK5OxpWFdBW0853Z/yJxPtfvR+g5XlNvoKfEMFYIhM41AUCsKZXuKJ3wAEgHgD4Ti4LQEayTZipElAd9IU7IMcocQZ3UZ5VSYhMRJ84DWiktgL6bVj5mS1jEAVBYWEipqan03HPP0TXXXNNiQ2tAe9cAQDSuXBhVGhNiT5eRWLum4Ffxn+px80ggco9Xxp0h4DR9JBQUL1NOEIxJQOQ/0CuMTh90Od0+7WWKCeivU9lH9D256AB9ufklWrD1Nfph5zv09ur76Outr8jWJ+bQCkA9VUbJUVqw7Q2qqFVStrCYjg8cpHtf5kXsr2g52aC20cMCLOou8bMHSnW8DToOwIMNB1g7hHlHi+9I/z4zSpJkJoC5gb4LaGoyjXedYSwJjKuVR36SPwH6+Z8//JYul+eNiJxKPu5K1wDoCiB6W9mDmVTWBM5HaG/3x77P6Z3V99Nnm56jtUm/WfXCOa04UTqkNUzd/q8thoRPoJHRJ6kzZAHspGOF+9UZ0x2wv605+it9uP5xem/tw/TXga+poDLbItdLc1LbUCUzjb/c8pJcq/28+325/1qyPj2t+LA6wrnUmzxdOtm2GWsdCB8DB1cifxwDXci+RLvxeGH0I5AIajOJjtwhFiqm6SYGJ91wca7XQGctWwy6WMQKRZr/VVddRTfeeCPdcMMNLbaZM2fqFpH2CIwaKAsjTQT4ugfQwE7WFtocMNINe3B6DiNdW7/OAKeB/wx1IkBrtk4KojEdA2cUUg7RMvCikXeQv4e+VSO8udvSV9CmlD8ppfAg7RTG/8Lt8+jX3R/KBa4pQdu/zzc9T7sz16q3YNHYpCpqW8Dxg44Vud+oEwGi/776Wi+L4jtB/GHU8yJKX9rxXnt7e5Nzszv5GfzdSmsKqE7tW21OAgKU47qsrEye6xjGlkCdfmapsnBDaufJ/efo1Py7gruLF03rc646I8oQz81lAAqolf1047PiO/+BkgsP0L6sjfTLng/om62vWKUTAGu29JKjus5N3m5+FBcwUI7NDZzzpwy4pEVnCWTlaY5xpmvA0P9qy8tiv/tQrsuP5u+hZYcWSBHkI3m71EfZHijfXLz3U1q4Yx7tylgr12pwrn28/ilaf+x39VHmx9BJ5eXqSx6uBgE8Y8hbqA4EbtFii1UnXQBlx4alACWrxfN/JwamWadMTThbJxILMW2UfNmaVodFLG9fX18aM2YMzZgxQxr8htuQIUOEAWLB+loL09jcIA0YDaQXGqssbLNU7NAb6jBivEeIPa2LImrhN4v/1P2jNp2o+qgyZkyOm7MnTYo/k+4/+R0aHT2jRdRds+3wAwujzanL6Yk/LqHHf59rsm3BttdkWxVDYFSiHaBFLmJwWmn7F6L+kXeInz0kUIr0NSet/zgyE/RCVMeD82t1dU0LXREsqKvFRcncODsrkVK0c2UHAGNL5Jal0cZkfe1mgGcYjYo6SToCusPo6JnSWAQNjXW0Tp67evexUVZTKAyUT6hQGGCGKAGSnbTqyE/qLdYDUu6zSvVlq4PDxndaF6I7oKxrWMRk6QwA+O6gzWPrkeqeApFwrCOOCKP/ePDdrji8yGbLLPZmrRdrsmU6HRMNlK/A4ZZtAU2gRjjMDFoQe7r6di4DAKn6xX+rE4G7MP5duyG46SzWT33eUEoCAJ4//XVhm5hGsM/fM1ScE/SZmvtkFy3bylC2iAPgyJEj9Oabb/aqnv8ah/N26hS5FfXIyboaQbul+B9xZVf/1kjj8dWnynQatGDz6KOM8Zx50AHgdGNzAWecj3sAXTHuQRodM0O3+DgeXExr6iukgJZJtoYKJQ23lbVNk1gkbk/7V52ZCXStSH9VDNQ3gIuPD07uPeScdBEXPheDSCRKEzogPkjfZQORInyvDMOcCEqcNqYspfLaEvUWoklxZ5ik1Siy/AxFS/dkrpfOht4I0ufTihJpTdJiKq7KbdVJCIN2m7nP712gtLpQJ2iG6+KISLEWsSBOjk40rc9sXUkJ2Jr6D5VU5aszpjMgOnskf5fYB09cP2KvRLp8TYP5nebmYGfmGmo6zvgH+FxYC1hCFLiwMkcc7/pSRQhMd6qUCun/hu3/0HrZ0VOddBHvkUQJL4kDWA1mVR0kOvao2BlMY6iPip6h+4zQkbG1LBKLOABQAlBRUUGJiYmyVtRws/eokWHkEm3Y4NW1a6SIx0Zx5lFPRk7eSjpzV0HmgP8sdSKAmic8eYxZgbMKdU7tYdIjV3uyNp60RCzGzErZWnFx0HuvyVcs9tzi1EkP4Boi/ggGDgAIAXZw0YoPHKyOiKrrKlrojjAMo6e0ppC2p6/QGQMw/E/qf6E09LoLosRDwsfrMqhgeGxKXSbH9o8w58WaDr3AUVv95sq76aMNT9Kqwz8p0bE2zu8wtq2NQ7nbdKWb3mLtFuGnBiIsSIRfAk3toxdQLqzKpt2Z6/Atq7cwxoL9sqKmtM19EBlzx0fQbYX2nEJwdtZaoBwQxzyyADQixb7bKcrWt1zbQwPMFIReqXQT0ICYeMEv6qR7RPv1JT93fSe71UdN87yWwiIOgOLiYioqKqKXX35ZagEYbvPnz7dbEUD0hoSKrEaoT4wUXbNr6vOIapLViQA9zZ2U3shdAp472Q1ATb1rLBMHsPWlC9ojkb4J7abDRvrG08ioaSbZ+oeOUjypbay/YwPM2DYTAnsQrYQGAMBnjrhV+dlTwPHlhVZQ6hfSWN7SQdEKWKRqFyMsEJG+ygtFhmkJFvm/7f1EV0+NDiMXDL+FXE2Y3j0kfGKLdnHIBKwwyDawJ5ANViwMkCP5u4XR/40UIHvl71tkbTX0D9BOVqujbwuznt+7AIzFfTl6NfIw7xgpatYTTO9zPkWpzge8r78Ofk2FFS1LKZiOwVomzFdVhm8FZFpYRmzY9ISLtVhb4HPX1lfrnJ3moqAyS5Y8axi2RO0QGP7lO8QOrv4+0vdl+2UT4BIsTjBPCDtE1SNAIAWtnutylXk3gD0XaeAYRBcES5RbmAqLrHDR7/+JJ56gF1988YTt0ksvtVsRwJSigy1SioZHTrHZE4zR4KCqMRA9Cr5YHXQDpAIZRkMh1GbmkxmD/XWyuGDGnmCTY45e2VdPeIyum/ikSbYbJj5NCQYp7Bp4LTdndzpt0OXKDeagvlAVrVSNZb8ZRL6TlXFPgvehcwCIC2SN3pnYGugCEOITpc6UlEa2/xmmJftzNtKBnK3qDJGqPtQ3ZLg6Mw3QABgfq49g5ZVn2NTC0Bhg2G9L+4c+3fgMvbf2Ifps47PS6E8tOiSzHo5Hdik57mKiTaf1PU8dWQeoCc8q0df/h/nGkbuzWktsYdxdvWhywtm6VGNEc/888IUuO4ExDkdHJxoTPZOcnVyO3w0l9Q01Vt2Roi1QOpmtalW09rlg+P+d+B1tSjFfFhJeI78iq0UGRVRnMgAaSsUJxaD9Mtr/OZpQKy3wLKLoe9WJABmVcAJ0E5Rzj4udpQuU1YhjMzF3uxjZxsLLIpa3h4cHJSQkUJ8+fU7YQkNDTZJ2Z20g7SapYK9S1yxAdGFklIEipb2CWmWt1QaU/2Ubj27i0U+p5dGoFoZNjXW23KiuzKPq4n1i20tV5ZnSY2+rQMTlirEPUkyAvvcx6hIDvSJo7qj/SOeAqYBD4YqxD1D/kFGynzbAyRXK9mcPuY5iA83Qi7++SFx0DhHl/yD2J3VxDvG/mIfETyvQ6UAHAu3ciGMKXTDaubBggYi6O43kooOy7pYXigyjgFZZEP7TWrth7QG19Y7KnbrCdGHUoq0gwDGIBbi5o3BdBUYljF44KYqr8lo9Z0BTBG380GoM3Vqe/+sa+nbbPDqYs1XW/xqmGUM7BirgSGGfGHe6bDP72OmfydIInOs1tLPZzozVrToNegqs3bCGAziv9g0e1mPrVHyXMFzDDcpH0RZwb9YGKhLnd22NybQPvkdcH12d3VpcRTWdIxhvP+1+zyLp8qYCx8zKIz9STnm6nONzaZ8H+y32WdwGxwY6bkCQVNuvTQnKe3De0Ijy7yu+504If6P1n1zfAGGWBpvYIYj1XNQ9+lIAnGvS31BFB9teUxkDdN0Mu3Ug26u2wTbKlJ3uuuuuZ/38/HRqzuZi165d9O2339KGDRto48aNug3lAf369bM7JwDURJGqpXkUYfyPiztFd3DaLcmPi9WEKniE9P/QK8TxbIKsB3gDUf8PkC6E6KinGYzCLgIBlszEH8gt+XZqzniHKOcLasr/lYpLCsg9eDI5ipOxLYITG3ofDwobQyOiptK42FPEwvZ8KXJl6mMWi/BhEZNoQOhomS0Dzypaag0On0BOJjXIxSK8aCnRkVuIMsXfqvA35YIAvIcTxTwszow9k+7ZAogAZn9O1Ki2fkJbHHiy4aQw4O2335ZdVqZPmy4W6KkyFRegNc3B3K0y+ogFrLOTq7zdlKxZs4bWr19P48aNo1NPPZWcnOxc4JSxafZnb6LVR3/VGZtYvCG7yFjl/9zcXPrwww/p0UcfJXf39iNUTuI4LarKoYwSpbMIWpChy4CXWzdK4sxAnjAeFu16RxoScI6gDStS9/sEDZXrlWOF+6Th8K+4vq1J+pW2pa2QgletGRJw3g4KHSvbKc4cMJdm9rtIiskGeUWq5/fJ8vw+VJznq8UaCWnDAN/NgJDRFODZDdVvEwEnzcqjP1FWqVLK6OLoSucNv6mF48LSoEwlyDtCtuFFWReM/kO522XrXLSxRPac5jhnWgelKqvF/puUv1e9hejCEbfJDGRN7BFGLAIP/YKH24RNAocdWhpqmcboMHb52AdofNypcv2EAJTWhhTnvOSC/dKRh5JLtH82FbB31h5brCtzwjoOx7jRZH+iFzp2iyCKfVIpAzAlTuL4cA4Wa78l4iBXHZwQBQw6V9zXyXaFBuDa0dBUJwUmQWVdKY2Knq7rBGONVFdXU1VVlWUyAAoKCuiHH36gjIwM2RHg8OHDlJmZKW+fOnWqXZYA4MDEwhtgB4HhZPfGf30BUdkGdSI+q1TxNFFdZdBscRVUxTZQw1O0TH8Q9zjNVJy2lIJz7iTvhp3k7VRAXk6F5NO0n4KL/0vlR+dbbeTHGOAE6BcyUi7e0MYSXnRzXRw9XL2FsTpcvhbaLoX7xhm9ODea8m1EiTeLfXWz4nk2FNfzGq4Y3laB+NyGdXDVh8R7PdGzDOctdFRQ07xPGDjYH7U/T0FFJm1M+ZO+2fqqvEiZGjiPQXl5uU1nuzD2D6JUfx38Rhf9R4T6vGE36lKrTQ2ypXC+1FrH4XWtrY0bjIEfdr5D+7O3yGwhBCxwzkBLsXkr/kMv/X0jfbj+CVp19GdZ0lhWU9zi/cMwVa4PI2juqDvpqTO/pOsnPUUTE86Udf1KBoT+WgEjNSFoqHTwIkNC013A9RHOBXNEJztLhfgOtLUbiA7oR34ewnDoYfC9+aiRRpzfZdaGMFyRkYHyizqUiTFtAuN0a+rfuv13YNhYKbB4zpDryduw00La39LBZe3ACfT7vs/EMVkk5wiSnDf0RhobM1Ndq42ny8c9SJMTztKVHsNRsOroL9JpUGfCKDXOraXVyvsAhoLEHYOAjDDKNTyHKtnDJkccNCEXEgWLTTsnoRQgd4EYdG99jvOZlkUGx+YWsZ/ZAhaxvPPz82ngwIH0xhtv0LnnnkuzZ8+mefPm0YgRI2T0yB4XjhuT/9SdaNBfGIaM3VOwWFzJ1QMJvTe9x4jjzEQRQWQAhMxVJ4KiP4garSNVq0mciOvS3id3B/0JUMPZoZaasj6lxlrrUznutWR9IK5Yisf/BKRToPviMCbD0AGAcoXGE1v7oYyqpKSENiUvlfW3QDul4gfOr0cL9tJhG2tRwzCmAtfilYd/1C3sEf0aGzuLAswsyts3aBj5e+hVog/kbKEyg4VyTwODCOnu8hs67pyB9HKoi8MoN1yjwSEb7d9fRvdRtnXXjDfo9mmvCGPqXOlUkanHBkZ/WwwMHUNR/v3UGVFy4QGZCdDTVNaWtkhnHh1lgjJGE7AjfSWVVCtq7y3+VuIfxKa3p61UbmRaBRkuMM4AHFEz+10o91WUqZw37CadIxCClksPfGUVzqi2wPG48sgiSszdod5CNCRiAo2Pg+6I/tiDU+CCEbfSrAEX6z4fnG2bkv+in/d8oPs+uguOlyo12xmvE21wXHdIdZIwxPeoE/HevUeIJzFXBqYwefvMI/JS27QiEyztv8q6rxtAfDnaXy96CAcAsiKsHYs4ABoaGsjX11dcdB3I39+fcnJy5HjUqFGUkpIi2wHaE/A0GooMhfnEyN7q9o24FMEol5ckAZT/TZ2iH3iOOD+o5QS1GUQlq5RxT9NcT251bRtXfo5HyYnYO281lK5TB60ALQB0mrAWZBaNmrp/vFDOcRzM3aaOTgTRofwKfVSLYXoTMGR3ZqySi1/g4eJFE+POMLsorxfEAONOV2fifQgDLr1Eq3XteQ60c87QgLMEWQyBnmE0QxhND8yaT3dOf5VmD7tR9sEO9orsUpYWDIWzh1yr+120Ld1jBS3uULJRWVcuxxAuHBLejTbGJgTlXG2B9PaMkvZFYnszyMjdlqammAvQ9tPQ+YTyRsOU9X3ZG2UWTE/vi22Bvv4bDIKMcLyd3H+uLAE4Hhy7pw+6gs4ffovufAeNjy2py+nbbW/IzMHuYtjtzNctQKd9YhQlq+UaWoK1DtY8XTifGA1aLMc+Kl5LLZlpKCI6eo+yvuoi7uJ6giwo7VyGMoD2jldrwSIOABj/2dnZMk01NjaWDhw4QEuWLKHVq1eTj4+PdAbYE/Dya+lY8IQjpdn+1f/zxF5vYJx49herrE72Ae0IzyFEbpHqRJD7hfjPGpxHDmJh2fbft7kZWRD2tY/bNJpB3RryBG5FfyuXAHHBilAnApS+tEH75xhxJjLnRZVhrJgd6atapHWf1Pf8zvep7iKT4s7QLYiRtgvBO2sR5nRp55yBtQuiWmcI4+HmKc/TY6d/KqOJ6JqAeniUOHSXuMCBUk8GwJhBGUBVrWJ89xT7cxANVAyrSL++nTNmzEhHa0g4lyByybQETj8cc+haoTEh7lTycdOn/UPk+OT+F+nqtuFQ+Sfxe8o3OGdYC/g8UPUvrVaySnFdh+YGSkTaAs62qX3OoQtH3qbbn5FFsD9nE/20a74s/+kOsuOQCspltLKnDkEEvni58hM4eirix2ZFrO9Q9w89JY3KPcKe+Fr/PrrAiMhpOgcMvts9meup0coFmC2yItRSVFH7HxUVJcsAFixYQElJSXT++efblQYA0oag0KqlD8G5Ae+i3VObStRQoE4EgbPFfyb+u7rHis2gt2jZJiUToKdxcKZat7bbSJU09acGal8wirEgPu20+HMXRoGzFYm3QAjHVa/s317WC8S12gK1tqHebfdAZhh7pbS6QKbLatGyMJ9Yi7adQ/YfxP809mdvltFua0DrL98aEA09deBldMbgK6l/yEizBDGgITAm5mRdejKikeuSf5fjnkCu32QbLwU4KIw2ZswMSibaAyVe7615WCdeyChU1VdI8U8Y9SDIK5ymJJwjx4bEBQySGS4acKisSVosxfOsiXXHfpNCnRpDwsYbdT6DuCGynq6d8Lhun4ahujtzHX2x+SXZBaSrpBQeVEdwAATpukZ1CFowVyN7QM208B5F5GaBdQpKlPt/IE5AIcocOlDpr3TLnkCmt6ETBuKc5aooorViEcsbbQAff/xxGjJkiDT2Z82aJTsCvP766zoRKXsBF7DMEn2LuvigITJFzu6p3CcOZnVRg7r/4POVsSlB+n/oJWKg7rYN4uAq1UQHew5Hh2YKD249StBIbuQccxs5u1qLsFxvRywCoDLbWpQfgpXh14mLgnnrgjuFkzg/uhvoh1TtF8eZgaPNgEnxZ1Kf4GFifzzxs8X495XKxgzTm4BBB6EsfUq3C50y4GKLR3XHRM/QLYoh3rZWGBY9DVr6ITMCZ4vjzxhIZR0cNpaGhE8Us1bOlSbDgQaJ1wnwUBfigm2p/+qim5YGegiaojr2ldiAgTrnRE8zLmYWDQ2foEszNgR/IWSVpJccpflrHqJVR37SicP1dlBWojlF8N3N7DenVacOIulweMHZBWAcoysGMnqtBZSnLD+0UOfMQBYDHHTGdoDAvoxAwQ2TniZ/VdgSjtG04sO0cPubslSis5TVFFJFnWLoImsIpUIuTkY6C+tzxAlR7RoGguDIMOf5xgDXUKK+85R1H6jNJDpyh7hodK12H/sPulZpxyf0TDJLjsmxtWIRBwA4evQovfDCC/T888+32H766Se70gBAna3W2gbM6HuBOrJnmolK4JHUvHhjhJFlJtHDkIsV7x1Ab/RS8brNPdwHN/dbciz8RZ20pMkphDxjryYHO+x0YZNkvkuULk762r4KcMKG53nQAqLIu8TcilrZ4b2gM4HW+g/RiPLWa8ugQnvVuIdoYtyZulRG7VKKHsd13C+a6WUkFx1osYCHGC9quo0RqTMlEBoL8dYHAnZkrG4hNGdpoP7/06735CIVZ0JsWko/DIPZQ2+gS8bcKyP05gYiiZMS9Om4iLwmFewR78ngHG0h0FYPhh+AUWVN4s1oJXzpmPtkG16t77ivewCNjJpGnq76QBr+tnB6fbz+KVnLrule9EbgbFt2CCrvCsj+gWJ7e5w99DqDUoBG+m3vJ7o2gT0Jyof+SfyOKmv1GkXoYmCoZWAsA+EEmPxMi7abcH59uvFZXRthY8koSdI5JGD8BnsjY9HI82v5dn3gEIa4VOi3IMHCPvMzEPks/kcpBejiuSc+cBCF+igZDDiPwNHbE+cxY7GIVYLeuR9//LHsPVhXV9dig0BgR+Bx33zzDT399NP02GOP0f/+9z+qrFS8NHAepKWl0VNPPSXvf/LJJykxMVF3Erc0OOFq6f+4kLZXl2M3NIvPW7JcnQj8Z5nPiHIWF75gg3Sn0lVEDT0o2gZl9pTHxY6otJYqqg2ixJJB4pBXToAOjaVUlqdXamV6CnE+KPxD/K2eVRxHAOn1w34jml5DNGYbUchFYhXcc72e20SK4mhRKHGhRb1aG6DjyMWj76anz/xaRou0syDUz1HvZ+qLEbK7QE1NTY+dcxmmNXAd3pyyTKd0jcXp6YMul8J8lgYZB8MiJ+scD1Ca1/pGWxq0//p972dyoa+dD+LEwvX5s7+jeRcuoafO/IpmDpgjhcUsg4NUZPd1V7olIJINgbMGCzssEflPLtyvzkgagcY5AMR3iHayaa8Q7Z6pbCnPKOrmJj7fopwEYm7PnPWN/Fs9c9YCmdL9yKkf0Ahh2GptFWGQIQX5y80v0U+735cdHazZEDEH+LwQuiuvUaPTDg40LGKiznnSFnEBA2lMtPgbqsdqQWUObUxZqlvX9wxI1V8r68q1vyOy/WYNuKTVjJCOQLQ6xr+/1PZQtFCUz1okPut329+kYwX7dK/TEcga0JxMjo5OFO4TK8dGITWN1NdBEMbSLZidfIgSXhJrQVWkHcHElKeIdog11+5TiFJfUDMUjPsu3Fy8aEDIaN15HuXg+RWZcmyNWMQBkJeXRxERETLi/+KLL7bYLr300g41ACAeOGHCBHruueekkQ+nwZo1a+SCE86Fzz//nG6//Xb5/FdccQUtXrxY5yCwJLiwIqVOA+I2UIe0e8o2ioNE9ZDCi+c3XZxPzBhFDb1CPL9qEFUlkuzl2RM0VSktROqU1jxgScr59MmBO8S+qezTTlRJntV69Wmmh6g8SJR0n1I2ohH3NFHgmWJfclH3V+WkbXX4jNbv79iPKnaLn20vRrDQQeQOkQyIdQFED9Yd+51q6k0rEqV1d6moqGAHAGNVJObtaFErizp8JaW962Bfx3rFmMDF8UyOP0u3HoCRi977lu7djtddfmiBVDjXgAFw5biHpJMCdcIwKCydIeHk6EIz+l2ge92UooMWb1uKThGGiuhDhLFolO4BHLL7LyJKfkw8yWplS32eaO/ZYm1k+hJFuQ+Kv5HubyU2H2HUXjn+Ybp6wiMUE9BffST+3g204dgS+mj9k7T6yM/y799bQKR8W9oKXQ0/SnDQJg/fX3vg+zxryDUUFzhAzrF2Q1vvo52MjJsSqOwjq0MzyuHEuGD4Ld3O0InwjadrJjxGfYKGqLcIm7wql/5v8wuyRagW2W8LvB+UV+gzAJwoRGYAGEGTOPcVG4gaw27QlPktic94ooSX9WsslFiWbxPH8QpxIhJrxL3nip2p7e5LhqDt4sCw0QbdGJple2ZrxSIOACj9I1LflYsmQJRpwIAB8sDFeNCgQVRVVSUXnMnJyZSQkCAdDCAuLk6+TmpqqpxbkkO526nSoBdmgjioLJFC1+MU/KwOBC7Bplf/Px7PwURu0coYJ/eczzBQ5pYE+gP534mBcvJLLB5M3x+9kpKrxlNenfIdOIj7qnKWU0Nd91utMF0EtV0HLyeqPqrMYexH30cUhXR/0wtbmRxkvaAMQKM2nahRr2gcHh5OhYWFJ5RSQa17asJs3aI6veiw7CXNMPYOUn//3P+FdHwBlMdM73d+t+u5XVxcyNPTUwY1OgvUsZGurXE4b7uFxQCb6WDOVlp37A/dgh3tENED3bA8oacYiuishxIBRLR12cGvxU/LCbBBBM3QATAsvB2xWA0YMelvCoOhlT7i1YfFfW8ogQILAAN3WMQUunXKi1IPRnM2wUjLK08XBuTn9OmGp+W4NwQk0Covq1Rfgz054WyjjVN8dxcMv5XcnRUHOrKIftz9nm59b0lwLvv70EKdpgOu52NjZ3Up9b81UBZx3aQnpTaAtlbAcfDrno9pb9YGnQOlNRD0LDPQ64AAoNEtz1G+q7XeQ+AQpcO6TEcLEzRbnAzF99mab6hyrziOXxcHknHOMwR+vQ06TMAR3RP7jTE4JCYmNqM1n7u7aVXKS0tL6Z9//pHGOCL4mzdvpr59+1JYWEuBLbz2pEmTOvTKaSDV9O2336YpU6bQ1KlT6ffff5ceeXQWALW1tTR//nyZMTB9+nR5mzEUFLQurGUszcLQW5z4Ae3P3Sjn7s5edM2Ip8QJRzVU7RTH5iryP3YGOdYckvN699FUmvCruMOMqdRN1eSTdgO5Vf6jzJ18qKT/Jmpw0tczmRuXxkzyTZ1LDqpRidT/Z7b8lw4VD6Ex/bzohhG/08CGp+V9dU3uVBC7hFz9lHZHjOVwbC4nv+z7yKkYytLKoqfaYwZVxn6sGNY2gkfO8+RV+K4cN7nGUGn8Ymp0UWrNbrzxRukYffPNN8nVtaXDsagqh77d+yqV1ipZKl6ufnTd6GfI3800x8r3339Pd999N51xxhn0ySefkJubKqjDMD1GM+3I+ZeWH/1Gl7Y7KGgCnTfoVuquovuRI0fotNNOo2XLltHAgQPVW40nveQwfbfvNXFNUCL/U+Jm08lxl8mxuUmvOEi/7H9Pp0zt5uRBs+IupzHRs+S8p0F0evHBD+hQoaLZgBr8uUPvpXg/y5RRrkz5njakKR0IfFwD6bbxr3WoZu7YWEL+KWeJ9Y/qXD4e5wAq6reZmpyMNIpMBAx8lJhszPiDMiuOSCeABoy0SbFn0bDgaeTu5K3eal/g839/4HVKKhTGm8DbNYCuG/UM+bkrwnfGgP3xr8Nf0J68NfL7Q2bAVHG8To+ZIyPdlmJ/wXpakviZzpkZ4dWXLh/xkHRqmhJokvxzdCEdLtFrDCGSfWq/y2h48IxWs2HK64ppoVhf5Fcq6vnDQqbS+YNvl+OO8M15gFwLv5LjJqdgKo1bRI0ew+Tc0jjVp4vj+DxyqGujC4BLCBX230HNDsbZyauO/UjrM4QdJHBz9qRLhz1AMb6dv160R0BAADk5dW0/LCoqkjav2RwAmZmZMmUf9fvtMXHiRLrllluM+iCI+OPCu2rVKlkKgEXvokWL5Hs/7zylLryrDgBc2LtDZX0p/Zb8LhXXKv00I7z60AV97tV51OwV9/q9FFl4Azk1KZ68Uq8rKM/vWTk2JwGVX1BQ6Wvi220Qp2YnyvN/ico8L1LvNS8OVE8hJeJiUvWTmMlLA/2UdBl9euA2amx2ooum+NApA7IpIu8K8nFWvLZ7qi4lj34vyDFjKZooqOxtCqj4WPyFFC92g3MkZQR/R/WO4XJuK3jVrhHH2U1y3OzgLD7D91TjomQF3HPPPfIcCJHV4x0A2D835iymXfkr1D3VgUaIi/mUiAvFqPsJYL/88ovUZUFnF2iznPj6DGNZahoraUnKB5RbpWQBIk36kn6PUKB796PcaF08Z84c+vHHH6lfv85H4Gobq2lp6keUVal0CnJxdKOrBj1LHmY2xOAAXJL6IZXUKpkLMGAmhJ1No4JPld+PtVBQnUE/Jr2hizoODphMJ0VdQk4WiAz+cOQVKqhR6nUHBUykmdFXiDNk+9+NU1MRxeWdI3621bXAgY6Fb6RGx55xNtc31dCBok20Le9Pue9p4G8e4hFDU8PnUJhXvLwu2BPHynbT8rTPdZkuw4NOoqkRF3XacK9qKBNru3nC0FXWce5OXnRBwt0U6GGZjBnYEz+L19f+dggsnp/wHwpyN09gsb6pljbk/CL2Gb14JAz/CaHniHXDzBO+v6LabFp87B2qbqiQ85lRl9OQwPZFFoFjcyVFF1xGbvWJcl7nMoDSQn4RK5Seych0bUyhmPy55NjUVqTegZIidlOTkQ6AWnEN+vLQk7IEB4wLPZPGi/OtKY+z+Ph4mZHWFczuAGgLLU21K73/9+/fL+v7r7/+epnyD4fA8uXLqby8nObOnSsfgwyBd955h2bOnCmdAJYC9UGfbHia6hoVMbjLxt5PE+NOl2O7JusD8eHvEXaGmh4zYrmwzk9Txuak6jDRjrFEjcqJR+oCDPpCHKcWOIGUrCQ6cLE4WyoX/eKm/nTHP6+LxUMwuTo70iu3DqWBUeKktnsueVf/LR9T3eRLjWMPkbevUqrCmBnUyGd/IvbNu8RYTWFDO70hPxH5iP3G1qjLItoyWOzv6gWq/3tEkXfI4SWXXCLTkj/66KNWI/DltcX0zqr7peI3gDjp7dNeoVCf7i8ivvzyS5mBgAyshQsXWuw6wjBtsebor/TLng/lGAsuCP+dOeQaOe8uBw8elOuKTZs20dChXYlMizXLoW9p2cEF0jhB5iNqeU8y6D9uapBCvGDb6zKdV2NU1HSpKK9phFgTn216jvZlKZmUEAb8z0mvGV9X3EUQ/Xxx2fXS8YBI7xVjH6RxsSeLezpYsON8vOdMRQepNTwGEI3ZLKwofUqwpYHjN734MP2T+D0dyt2miyQDiAbO7H8RTYw/U7Zvswfw+bAW10Q2ESm/ecpzXRbkxnGD4wfHEUA73RsmPyvLZ8yJdtziWMDfEE6bUwZcKtv+mbM1ZVVdOf118GupHdGorp3w2rMGXEyz+l9MHq56ZyU6B7y/9hHduez+me9QtIEGRZtAx2ivOG7qcpQ5SjL7vqmMewKIeO4RdkulXgS0BV4jxHG8RXwRxmWQwTb9eusrtDNjtZzj/HX/ye9azflWcwBY1PUL43/Lli20cePGE+pVO+LQoUP09ddf04UXXihrXgF2uNDQUHlRrq9XDFCIUcEJ0KdPHzm3FIm5O3TGP044Q7spNmQTwOiHAI5m/LuEKEIelsBTnGQM23fgfbTRH92k4LNCTE41/tGScFnxs9L4BwG+LhTk60qubr5U6T6Tmkg5Ubs7VlBpqoFWAmNeysXJGgIumvHvKAzT+BeJvEcrc1sD7x81aholEBs1TvfCxy1AGkBapK+kuoD+OQztCoaxL/IqMujvxIXqjCjYO1IaN9aDgzAsTyVnVRsIC8X9OVt0xoWpaWyqpx92vk37sjeptxD1DxlFc0f9xyqNf3DKgEt0pRroMb7yCDLtzAvEIrWsA09h2CmaCEZE6xyFMYTuMa0GHsTvy7bFPZtmDydYbMBAumrcw3TN+Edb1Cdjzfp34vfCiHtU6sNoEXNbJqssWfbL1+gXMkJ2uegqg8LGyQ4eGkeF0bvy8CJ57JoTOGuwwfgHqNU/uf8csxr/AGKg5w2/mc4Zer0u7R/7xYrDP9Jv+z7T2TkA37O2z2C/CvAy0okEfQzD9XqIEsDtMWC7BJ4tDpZWMkSQfRR5qzjWjQ8uwjZFVw4tYwJtJA/n9ZBYeTtYPPcLngcIVnUG/M6nn35KQ4YMkY6DAwcO0NGjR6W2AMQBvby8ZEoeMgSWLFlCkydPpsBAy6Vcoc5wV+YadUY0OHyc1V5cTUpjpbhCG4jfBJwq9ihL1QCLi2sYojrqRbr6CFFNijI2FzD+k58gqlDbsImDuzH0Fvr3SF9lLoDxH+CjnChcwi+iRlK8xBADDKhbSg315lnoMQZgXzh0nf4Cg30y5mGxv1wl/hAWP+WZBmhqeBosYsrEgl5zbhgBHJL9QkaqM6Ktqf/QMbGQMRXmXgwxTEdAMA5K55rgEhZhY2NOJn9PsbizIhBpxfvSyCxJkgJ0pgYG7eqjvyitw9RFOhwiF468rUdaIRpLqHeMMNj09bI70leY5fvRwPe0J2u9OiMpYhbkZWSmHq4n3hNkIKBV6jKVdYMVgHruYcIoeWDWuzQudpZO4A77Br7fb7fPo0U735UtY23ZEbA55S+qrlcyQyHCPbNf51P/DcFzIPKNzDmNLWl/txAYNDXFVblShE/L1oBRjqxiw+i7OYHhD9HUUwdeKrU4AI6TTSlL6dttb+gECQ2/AxwzzkY5J8S+Jdcvqii8a6Q4hno4KxNGfswjYo14tfiDox2pgfPPU5yLgueIQefWjhBp1FpOwomzMeVP+R1aEzaxGkZaKdL+R40aJY1+bFoGAYx/tABEOh5uh6DgySef3KUSg66CNBgtvRYnmkGhY03npUNKSsb/iI4JAyb3G6IGS6oGdwDU1asM2mPIg8QIr7mp8J8hdg615yj68Od+rYzNBaLK2QYdB9yiKd31FirQC7JT30gv8nBTLjaBoYMoswn9ZBUay3ZRY7XaLpExDzVpwvgXJ3E4AQAu/JG3E8U+psxtFTgxPNGWSD2voROA7DNtHO4uHrINmdYnGvx1cIGuR3pXgRANgOirOZ0AStu0zfTH/s9lhLcnWzLZKkhz3iQWx7/v+5TWH/tDRiXMBXpvbxeGG15rTdKvsle0uUD/djjgf949n3ZlKO2BQbB3FE1JOEdckSx4TTKS6X3P13UIgsMCDjlTsztznUz71lq/weC7ZPQ9FGFUb/uew1MYOWOiT9atoeoaamlt0mKdE8PUFFbmimNB72BAazQvN1911hFiX6vYLi7uaikiQKmZRNyX952yWRH+HiGy/OOGSU9TjIGSPAJZMPA+XPc4rTryk8weKanOly0jcRyvS/pNdhCwZnCO256m73QzMmp6t6L/GmiVee6wG3WOhNLqQvrzwJdmcZQgG+jHXe/J7x6gtdwpAy6maBOp/hsLnACnDbqCLh59F3m56o8HZMt8uflleQ1JzBP7vkqod7Q4Zo2IkuM7KzY43wWepazTehoY/gM+VsqY/fXrdqovEpui7dYZgrzCKTZAaSUJMkqSKKfM8t3p2sNsVjIuwojcwyg3BAtGbdFoLKhvhYE/YsQI3YbIvyYcCDFA7XYo8zo7m8j4NgJ4drCo0vB285MHarcXHfCOwaDdNU0Y/w8Spc8jSrxOHH0nixXDPvVBPUyxOFBgeAO0//OyjFqvDmc/Ih+DUou878X7MVOEHarNqf8Vloji+ZQGWZ95dKQgkOrq9ReBkX1bRla8+/xHXCSU/dTHMZPKc/WRBsbE4G+P/stlioq0xE8cP7GPi7+Xrdemi/MJ2l8afg61xzQinR0b3w40PHIKxRhckFKLD1FqkdK9o6tomgPo9mIuB0BFbQl9t/0t+nzT87Ti8CJaeuBr+kAsUn8SiyS0IWI6JrXooPjOHqNFO9+RKdU/736f3lv7sEwxNTW5ZWn02aZnZKQIr7V4z8c0f81D0iFg6n0EC/Gvt7wit43Jf1GVGvnD9ffswdcY35LKwiALoG+wvrUnIoqovTUFWJMgKIHUf83BBzX7S8bcLdOh5bnEyhkdPUMXccXnOZy/W2qZmIPMkqPSiaQxOHyi3H+MAtec0jXKeg24xYonEAa/1mEG6wYEb6BZZEXAuOsfOoruPOl1mjVgrly3asDw/GP//9GbK+4Sx+3D9MOOt+VxDF2N+eKcsd+gnMSaQHR16YGvqK5RuSYgcj0+9lSTBeNGRE2jUdEn6fYNtNTcmLzE5Oe0fVkbdPoFINw3jibEnaEr4bMkeM0x0TPp/OE3t9hHkgv3yWtIabW6Hha4Orkad9wgcIjWehLxmQJOEackK3AAAJTyoB1h3LP691QnjH+0LFS7SBkLnEVoxwlNEVBVVya+t/3yfGYtmG2PQp/+7777Tv4sKSmhFStWyIUqVP/Rvs+SEXpzUiYOgBSxuNJAGoxJBGuQIgPDv6FEXFzgRBE7H35CPAMRzto22lVYkvwf1IHAvS+Ri+Xa8EkcPRRPnYOqPA7jvGCxMjY1GfOIipeqE3GSC7+RmgLPo6MZlVTfqJwYnBwdaGS/lg4A//AxVNys90DXps4X/1vPCcBukOUZTwnr40tMlNt8xhMN/D+xX1pXCnCX8Rwi9nkDB0DpOvnD399fCqF2pKuChdBFI2+X6YQAxjMWTA0GolDWBhZzi/d+QjsyUJ/aKBdbiAQq6Yh/ScPJmi6o1gjSexcIYzy/IlNGrPAd4ie0IL7e+iqll3SvA44hpeI5v9n2GqUWJbZ4LRi3cNhobblMASLn325/gw7kbFFey2A/wFoDm7WCdOwhwtDUjBN8P1tSl8txdymqzKWfd71PNfV6o3Za33NpeMQU4xboVgBKKA2FG3PLUulAtr49manAfpNZmqRLtXZ2dKXBYZ1IR0Yfc/U8LAm7UhgQo8X64HqxE6prXOgFpQqDAiWTVgaMZNR63zj5WRopDFwtwo1zbFZZijx3GB7H5TXF8phLK1bU260J1KPjXKABwznGGEE6I4HTZFZ/OEsUDQWcb5Bhk2PC7CZoXiw79K1uf0TWzpxRd7Ywvi0NDNjxcafRVeMf0dk2ONNifzBka9q/dDDXiGM071vxn3quRtQdKfbWdl7ym6KsHyXic2Z9KH50fp0EvRVkRgB8XwdzWopw9jRm6wKABel7771HV199NVVW/j97ZwEfxfn08Ym7u5IEQiAQ3LVu1KhTF6qUustbl3/dhbobVahAW9oiRYp7IO7uru/8nt2924S75JKcJvft55rbS0judvd5npl5Zn5TTytXrhRp/N0df7QxwA6/rbK/aDN9vOUpapZ3olBfN2/4meL5gDh0NVHhu/JBN+D4jv6MKNh0ysG9gnr7reN4UZN3LYQK/yfaRc9cIJK46ygpTQeEnE2UjMCEEd8HFH73nsF/Q0rJIvd4opSfqcFxJD368UHalir1VR49zIdeualrr/+OjnZqOngXeZa+yEdYMhypOGEjhceYr0PFoAcLUeGbROl38gmXM0BQVzb2B9UkPgjAZ9vCiyXS/4HvDKLxf9LNt95LGRkZ9PXXX4tsqJ7AIvTD7rdoffoKcTfCIThv0s00I+5E/m7fF2G0ZV2wYIHQXcFzY8/lcFqxc13VUKKYDF1Auu6dx74hjBQ7uvnr8HJasec9cb114cbOqLF2yXB/Nbc26v9bTvy3nIzzt+CUiJ1bBIXk19QkBCXT0vnGVZYeeBcALUinRmaE0pcfQm3Xz31KU5vdH5pa6+m9TQ9TWimyBNG73EHof1w2/X7hwNgSdc3V9Nq6O0VGCQjzjaU7jnndqJ8DQVB0HVAEuqCTcsOcpw0PHsFGg60GkBU4/i+el2dKJQE72IlQdjrxvdFfWNZm6wWcC2TpILUdwTWML33Mij+Zzp14s3xkeRCwEN01Dn4m3jeu38VT7qZJMapUbiOAmQblESv2vi/+JtZP7PKeNeGGAd+XKMH4eMuTtFvu1oE17ZTky0T6v3Wsb520MfNX+m7Xm6I8RNfdgQyjJXOfkY90AFtt51xN9qJQ1x+/RgoEWBtF7xOlYmwj0MHzwZjvefyyH9BH/kz9SmTUAIi/3nvcMgr0smwbapN3AYAhOGzYMNEj+uGHH6atW7fSkiVLRL2++vHee+8dUSZgK8DYySzfz86/lAaPqP64yDni+YCp2y4/0QHSylqlfr4WAyrknYoaKA8OCABaYpLyZCMMqdEKdbzgGjM7ooMNzNxn+XyrFEshKOc5ihpb2im/VJuCPCP5yHRTR0cnavA4ilpVYoCdhR/2uLja6SNVvIDkPMnXSnb+ESBLeIqd/ynS8WABn8tvtnzA4J5skYNSBoKUPqiid9/FqGzo2+8xF9jFxO6ovtFSXJuj93t2JCDUpM8hBwheN7TUGeWB69Xj32o33t9CejvmUX1/raDaxKKwAyTUJ6ZLtyAEuwoH8J4RDEGadrri/PN/I4LH0wWTbrU55x8gU2lC1DxN6jMCAcbKklBoaqvvohgvsiQMjYPCmSmSDHsBWv5hcwBA+X/kW9rsM5RKHl5C1KDNFrU2YL/OjD+Fbpz7LEX5aYWNdQGhQGsCQbStOX9q7Kpofv/IaDA2GFPzRyyk5DDJtsDsszX3T9qjEpHsDwgm/JfzOx1QlWRBn2HasOOtxPkHPDB4cOAz65tzC6sz5Wd6gDaTos8EIGzsYj7B9j6BQJ6bIgbKnzj/JWkc95GksMmarEtkW0I7wVow2Z2F+vyzzjqLXnjhBbrvvvto0qRJ9OKLL9JLL72kebz88st02WWXaWr5bQ1EwaQaSmk4QPxPUX0cMG5x8hMdoE7FSbqhLAN/XpQoyOJCwvE3R+9/XeBvh10mHzDYHTVmN4DS5UTlGLDylIcMg/Ar+YkDVdW1UkmVNCE4OjrQ5CTd9aZ+UcdQp7NWQdavdT011lk4gDNYEIr/l/J1lwXNkMKY8D+2ri/CgfTaYMJPLU5T3q9AYKRvXJe2RhBOggo2jBBrw8XZTexQ67M4jDbfDmL8PUKF4aoPY44Szc6pnutlkhGp52/5eVjhrlI3jk06X5N9AeXyfUWbj0itNZQduf/Qtty/+HRIJwRCdtau+N8TcPxTImaSu6rfOpw8Y7ZMzCw/QIr2AkQZ44OwmWDgXVq/ix9yRyAADSR1uRmyz0LP5yeymY1e4xn3agPVVgoyLcZGzOhxzkBrWWvi38xfNELccJiPGXme0bKauoMyiRNGX6wJoiOle8Xe96iioe9CcQq4B/86tLxLejhEB61tffNiRxaihP2ec+vYX1ILZgadyv8zyaowcBDQ854gHzAov4bgZx9BWbhSBgBQKmGqtq99xaShJQhEBQcHU2RkpGjhh5796kdISAj5+hqqtmp9lNTmUYEc8cJiNS5qNn810s2M/rHY8dOFM58zdU9wc9NaKae2ybOAVwpfbO0NbnbQQ1QjusMDq/xnfmtGcGbQgQELttLGB2nlcY/xdZE0B7amVlJHh3QOwgLcRAtAXbi4elGO4yXyEZFTSxZ11Ku6J9jpHy3s/B66hr8WyS/w2Au5gCj8cn5qm0HFXoFgjjJtQx9ElAPoWY31AAPpjLGLKdBT0uxAPT1UtmuarKjDiIyPq79QrdY3rWKH0Jprva0B7DLra0uLtk2jw6cJgUhjPMaEzxCK0bouCQzypLApOv9dvx7sHPq5B+n8WzDSkeli7SAVdGToRPkIDu4fmhZmhoJdT9Q+Y/cfacQANcOLJt0mSmRsmSj/4TQuUpv1hAwJY9af71K1b4Ywoy/fTwYjRJCVDECek4PO6LruYKMGrcW8VBmKVX/KCuh9m7PNzeiwqaIbgz6gX2Et1DZV0JbsVfKRVBamFtg0BdF8X06JOVoTJKlqLKe1ad9rxl9fwK7wD3veppK6fHEMX+K4pPO6tO21FiJ9E4Q4p945d1gPc66iYaaMGegZ+cOesVIwlqNu469yIKm9Whq7+Bx9wMPFi9e9SXzOJLsN8zsEJK0Bk2kAlJSU0FtvvUWtrT33QE1JSaFzzjnHJkUBoY66MUsShsOguH7O0xTqYyRHGKnnh64nqbVdt8UC9WSJb0hCM5aInmHXdQcvykpNfMJzvNDdLj23BFDghTCi0m7HLYZoehqfGt0OuUG04/xfxb/zKz7A+efzHPcwUez9/FRa5G99fQ/tzZB6Tk8bFUAPXJqkaQHYneaGMurcNIzcnfj3MvkeN1PklOfJwXGQOqrm4MCFkhClMiEjZWvsCrLKejJjASGa/0YRNcmpdjF30M0vNVJGZrZBGgBqtmStpq93vqIxWtAb+qIpd4nnhmJqDQAY/Mv+fUCIy+kymVEfuWDslRpDzM6RYEd4Q/oKNjKXdTFQ4ZAfN/J8OmH0hcJ4Mwb4W7vz19NXvDaqHVkYtbMTTqXTxy4WdZDGoZPSS/fQR1ue1NTRA9wLSP89f9ItXXaPjYExNQAUduT9Q59vfZba5Gtz9vgbaM7w08VzQ8ipSKX3Nz8qOiIAFyc3IRw2LfY4jdFpy0D/4+k/rtXsmiEtGtd2oPcsSkieXH2l0BoAyeFT6YoZ/2dYuQQE/Q5cIGcHMk6+RDNypc2Z7qB98K5jpH8DYJ9M4tdcLVsH3BMYx1uyVtH3u9/WuVuJa4D2cBBNtCR4n78f/IJWHfhMBLIBsmoWjLnc5GsCyp3QSUUpIUGmGsQUIfzWFzZm/iLq6pV2nWgdt3jWI1aXZSHRSYdLdwndM2XcAAThJ0YfJe4JvRom0Avby/MayodBAI+JcQiGWfHaDd9i5zxJBwwgy2fCeh7nUvaHoSA75X+/X6O5xhBVPG/iTRYrzTK5BgBAan9vD1t0/GHY5Fdn0N4ibTsURI+NmnKIqJOYXGWzF06/Zpe7mSiXnW4jdwJoammnooomyipqoOLK5i7t7bpQt1vr/OM9Bp0iPbcUOFeBJ0lfAXZF1cq8/aGaJ6myH/iJfP6h7BtzJ/8Nyeiormulw7mSgYtoaHSoB7m76jdIXD0CqczlZPmIyL3mO2obYA/2IQvu/8z7pOCM4vx7jWUL7svB7fwDGPTeqp2Bms38v/5lu4xmg1fdE3xPwSbRpqYvhIWFicUfi4mxdS1E+78dLwq1evxmpB5i5yXAQ5tm+3fa9xqRMDu6gSGM1rQ4f4qpBYG8S6beY1TnH+BvoV3W1WzAogVXHP+d0WFT2DC8iU5PudqIzj9woOEh42jpvOdoZvzJFM9/a1TYJDp93NV04ZQ7jO78mwr0KfeTW96B9RkrDU4RhWr4d7vf1Dj/cPins3E5JeYY8XwwgHODe0kBZQ7GGPNZ5Qf4PGs1fOKCxhhukKMvOOwghbBFup1/gLZiUbfyxZHHGeyTtJt42raONGBdYByj9dzl0+8XQnpxgaPJW9ULfkfeWtqaY/y2nn2lnp3QPQX/apx/7LbOTThNvH9Tg6yqcybcKP4mwL2EdrXolGAoKBtYm/6jxjFEGcqxSedZqfMPHESAAzoRED+U5tzJdGbKtXQBAq49CZgiY1HT/o8JtOL0fwX4FFFLtWMXWcEig6dvBHtFiPOkgPbL9c3S5qElcVq6dOnDfn5+Ru+d7+XlRfPmzaOjjjqqxwdKA2wlhRPRxvTS3fT1jld40P5AdU3SrgPe/dRhx/EFNqLoGNKaM++SomYg5HyiiCt5xkCqExv8EABryuA76yztzTkAitjhf/nbdPr6r3z6eSNPSrvLKaOwnsbE+R7p2OY8zgMBQkOM1wSiyOv4TjLuzl+fgbFT9h2fL2XXiRcEnJv+gMDK/rP5HEtGFblFSs4lIvcyWw5UinOECgBnJwc6ZUY4jYjSb3DiHnegNnKqXMEGdwd5OtVQXn0i+Ydp0z/tGAh2/bMe5AEpC7Kg7nLUR3wvIu3PNuaSfoO5simdhPAhaCun3/aMpsrqejr33HNFVxVDQQsoVyc30dcZc1tHRxu1drSIwICh9ZPFxcW0bNkyCgwMpGuuuYZcXY3j4IkWb1ufFf3MAUbPRDZEYZAGe0fR/uItYjcbugUwuJAmrIiF2TmSPw9/LQRrAdLmr5vzlHA8TeEk4loFeIaKNH10l5gce4wIQBgz0KAGte5jImbQdP5bU2KPFc6Kqep/Eeh65513aPHixaKM0RjAaC6qydbsJLbxGBwWmNRrO+Fatj+kMSKtxVhjprPTdkbKNcKRGCzgc2Ge2lO4UThKGPMNrbVizPffduykzVmr5baUkhN7egpqrg0MIFeslgUA+d8i1T/xVZ5Q9VwvjDGvUfxvfmObQtZsac5ib5Vfw46ila5ZOLfB3pEimwZjK5bnCzjbuAZwuBEsRsZrmI/WLjI3EM3bkLlS3BPgtLFXCtE1c+Hj5k81TRWUK8Zup8gqQevakaGTDJrvULZzuETb8/+YkefQbAQw+n1fmweUGEEnQplzsZb0OuciW6bkM+m5E9vKKKe14iwYDdBbK1/BE7PcaawhlX2xa6Rx3Qdwr2zNhd2G+6ROZHqEW6hEq7GxUbToN5vFhB7VKAsoKiqipiYp6lpeXq55bgsg6ozUxgxecGF0wmgG+H9FQ4kmCmkUSr/hRUIWNkOtTNQSdmjPkVp/KSAYUKqkqPef5tYOenl5Om3YU06F5U1UXd9K+WWN9Pt/JfTwhwfF9zV0thBVauutyHscDxD9tWJmA4uposALqv8lapHPX1/A7nLGPexkyTsMmMTDebCjXYmKPZk17IBI593JyYFGxvR+Djq9JlCbo3b30rvmI+F02TEUPt91O4gO36AN9GAhGf4SezVz+WCQO/8C/ozoeqGUt7TXk69btZjMMcf2lckxx/DiLdWoYj7bx0Z2sRH7GveH9o52+ufw93SwRNsJBT2dTxlzmdjVxY5yuI82cyGtbDdlVVivuralQarqzjxtrTNqSxVVYjuWB0EYpPwrBjR2/w8V7xDjQB8QC1t18FM6VLpLfgWq4Yl04uiLhZr7YANzFMRLFQ6X7hb9+/sLdmsL+N8rjiN2XKP8DdVV4nWoBKWZ8nwLG8i9Z9V8oR804jW25eQSLZQYZj/ENop1dl/pDoJ6qKs/bcyVmiwJCNct3/k65Vf1/zoMBGUMKGVNyMIdHwU7wHxgzB4/apH42wrIjkDnlZ7AWrstZw0/tKKd2E0/OvGcwRvIrmAnWgHjxRacf+AWK5WXKvZlYyr7QL9Lz/tAuF8c2zH8uxgIvW7M+s3iGTRmudNaWlro+++/pzvvvJNuu+022r59u/jgy5cvpz//1LbusHb+zfyZyut1O5WHS3aINj5Goa2SqIAXCwWkkIl2GUE8SzyudbghppH3gpQtMAD+3FZCWw9W8nWQXwD8HIcHc2rp752qFniVf/H7k2t/EPn2mSaVJ1galCKEXiAfMChRqNNGVg2mij9fhUr132s8UeS1/Fm10dzG5nbKLGjQnK9gP1eKCe299to7YCTVu2h3/H069lO1KvprpxdwPfefp73/EBiLe0RWWh4Kzr8MBDdV6abeDlkiotufeRTOB3ZNFIcQhjGCnK3tcnaFmYFBviHjJ/o77VvxHGAX6qIpd2qMLDg4qJPGriCAIYq5uT8CTEOB7Xl/adINYbwjFXEw7RAPBqL8EigplNd5mV0F66ipBzFAZCCiJZ4yRoK8wum8SbcILaLBCO7Xo0eew8+keR4ZQvuL/hOGdH/ADpwiugaQ5m5w2ji6DMEOEvC/8Z3DA8uATgv+84Vmi8aWwE5ixu3SpoMNgPOD3V5k9SigBAW72NgFNzfbVaUgWMdQeqQo85sTKPVjPVKEVrEefbvzDR6/+ks8K+qL6LeDn2o2DZGNd1zS+T0KL9o08GnUqfMeCTxmbKSDDwIyEVdLPgaADlPZ92ysaDs2GIKniw/FB47RzDNppbuosKaXtokmxiwBgPz8fNq7dy89++yzIu0f6S14QEQnKyurXztXlgDiF/pMbIgQqUUxBkTFL2yJQ90b8CVCiz1nuSYIO51QllUuHerQcp7gm7H/53DzAf01S+3tnZSWpzJEEPlS/hbS/hGcsBbCLubTokTY+T1DBwAiHoaCAZ1xp8rB5N+F1L5ukcrq+jYqrdYu2lOSAsjJsXfjwdHJmWr9Lud7SPpZp44qcmnY0i/HbciBa5JxF1tuym4Dn8OgBTwxX681qIYKrlF886jqTRsOyU/6B3a+RgRrM1zQ2cTY/bYNo1O0I/ztwKeadkgeLt7CuIIauJrYwCRREqCwK28d5Vap+gvbEUBhenvu33xmpTkGgZ6E4LHiuR3rYlbCAk3acGVDqZwu2hVl53D1wc81YwTXdNHk20UQYTAD5fmEYEl4EYEPzFE9OVk9gdanFQ3SxgkMcnVb1F4p+5bfgFrJnG0yRX+oN5A6jM0cBZQt4iGPT2sHwdfTU64RWViKI4OM2C+3PW/WoDGyZP7L+UMTAIIDjeCEqUp/eiMxdAJNij6an0nnBJ0q/kj9SqdthzG8IeNnKq+T2xbyf5NjjqZRYVPF0aAEGbmKCCZ8F99Z/MWGgtB4vxpfh68phAzRhaoPODk60ejwKZrgO+5dtDW1JGYJANTV1dH48eNFS0B1jaiPj4/NOP8ALZP0zdMYxMqEOCCQGlb8hRRlAs7e7NiihZzyu/krau59MVkAPn/5rxOVqwTr+oiLs/7bAH8VPe4FcKprIK4n/x1kJHhbkTGJiGKgVmhPlEho2vT0Alr9pd+h1TYQ4h83802qnGctFbUtVFatjf7NGmN4JDMm6Qyqapdq5pwc2qgufwV1tEmdAezoob2GKI2vhbp9EtrhjXxHCkINNRCQcouQDxicnwGAnXTsrik7GDBQNmb+JkT4zAmEVX/Z95GoowRIhTw+6YIubdLUzIo/RbScA+2d7fTtztc1/9aOBNSH1ZlpiSHju6Sr2rEeovyGd6n7hzp4dzHAvMo0+mX/R9Qii9dhjJw46iKKDzJORwJrBp91dvwCjZNXXl8knMD+sLdgo8Y5C/QK69Knu0e6txlGJpZPH1riIXsLtc8oXQOw94Sgs+QM2gJwYM6ZsFQTlMV6kVqyg+/LjzVBKVOTXZFKearSA2Q1WTIAhsyq+SPO7DK3bsn5nXKrjgzO7y/cItruKkFZ1IKfknzZ4E39x+esXstf5HsDn9P/GOm5rYDALDZelUBfYxrbo3133rH++ntqy4CxqdzQYjkxQLPccf7+/vTff/9Rfb3WOEPK6o8//kgxMTGiG4AtkBCUQvq0OXzcA4yTftSSR1Sn6hEZdLqULqMGjnf07Xz1VGnn2U/wvy2WD/rGlJH63zfq2xOj5bQk1NSrF6rABfwerMwBE+ngMvW7+KFS6u0JZAuIlosy7nzOo27gAX+kqBrKIpQOCf4+LpQQqV/8rztOTi5U73+5fMR+bNtaamns33UbEiCDAwZSyefyC4wHGx6op1SyYoYaWIx8tb2xjcGwgCSaFIMdDInCmizalT/AThp9AMGGz7c+TyV12s4m80cspHkjztDsinYHwnLq4EBxbQ4dKLaO/rrWAnaiapu1GV5z+9Bezo558XMPFDvcykZCeUMxHWLHSqGupZq+2PacUA5XmDv8DDlzYLA6D12BfoXaWf/r8LddWkAayr4idE+RiGTHsUf1cjXQBtJkoTH+PGfqE//TB2y6yCXyAQNdG2Qe2hCBXqGiswd23gF2MzdkrKCd+VqtEVOyMQvBMWnjBO/hlORLxXNLEuoTQ2eOu0Y+4svaVCVaFKpL08rrC0XPf0X1H5o20O2AkOmgBRuHuMeVoBk2MLz71irRKoD+miZ7hz9L7tPyc8Nx43lmSsyx8hFRaV2BmOcthVlWjejoaJo6dSrde++9tHr1anr11VfphhtuED2jTz5ZtWNr5czmhRaDvHsMAAbqxOj5FOyt2pXrL2htpqSWoNYfreeO+It8HHIuzziLpOcA9dGKKm0fOW5KKAX5HpmOg2DHhBH+NCdF3uFuyiZqVfQG+JtYyKwNtINzla8D6quKPpKe9wQmqNxnSLQpAUjrg9aCSvVfzbZUrcGRGOVN7q59G0ahCWdQc4dUc+3m2EAFe14Vz+3oALst+S/ztZQWTFFrOfx5noiTpOOhit8c/l/3eaH/oIby5FEXC/V2gNrE31O/7LWsSek60NYGRf6+zz0Aabzf7HyVCqu19XDY0Tku6QJy6qEtF+ZdCDBhUQXYfcKuqT0LQMu2XG2rLig1Y5fZjnWCMTg19njNDjfKN/bKyveoWf9863NUWMNrMIOfhTr7yez4WKqXtCVAvXVS2CT+/NLch8DhnoINmt1UQyiqyRKZMQDnEa1FXZ0N1DHChoJGXJjfQxiC+X2chxHQjL6ZnSClnSu/d4g5F0MhvX9zqPlxEDvXF0+9S5RpAcy/X21/iQ4Ube33WmAIKFFDNwIFpM8HelqHoNzYiJmiFAFBPNyTews30ebs3/g7nWJNXZf+kwgCKIyPnC0HsY23llsdrRVdg2bBZ0hjwNZwCSYKgP6FbO83HGT79CfpeR9AS1NlzCCIJbKRLDTuzRIAwGR95pln0n333UcPPvig5nHrrbeSm5sVCMgZCNLzLp/+AKXwoEXEGIMcLVAWTb5VRPH07VQZDFJ5C96QDxikyfSkLpvwlCpFvYMo50miqn/kY8Opb2yj2oYja+UDfVxp6dkJ2jaAVWv5z8hpPO6x/LeN2PbQWLgN65oxgQHaW2ZE3ktElaqa58jreZJaKB90BR0RdqdrU3ag/u/aQwmFLjrd4qnDI1k+Iopq/4oaG8ybbm0ToG3SoavZEpbPN9ImR75rnYEnc+M3jydWleEvSl0Gtoh4uvnRLJFiK4336sYy+mXfhz0acwEBUhZGdXV1v42+31O/oH2FmzWLIObZ8ybeZJBSfYRvnBBPUkA96q78dfLR0AYCWZoWcfzfpOj5PQZU7FgetDAcGardHTtUslME4bCTeEjVFQN2x5njrtXswA4ljkk8V1v609EmVNf7ogWAuUapHXfh8RDjP5KfGeiAlS7naVbuzuDFa7jfLOl5X8EmRex9bIHL9i9+JzYhBijobG6Sw6eJ+VcJWuF6fLvrNSqulQJVxgbBsJV739PsqqNsDeJ/lqr97w58nWNHnku+Htqy0FUHPhflCgiMIECtrJORfvF02tirrOa9mwy0LW6Wu2qB0IvkJzYG/LuQs6SNWYXC93nsyptTBuLt7t9ljsc90d7et99hLMwSACgtLaXHH3+c/Pz8aOTIkZSbm0sPPfQQPfnkk13KAqwdRIvRjgq9qJ847Rt6buFKuuu4t0XEzygLceEH2t1/tPkKZkdHqRXTBfqfR9/GV1FOX8NOdsbdPEv2TZH1ty3F1NImp+eoKK9poYYmpRURT1qVv8jPGbTFUJcgWAs4XwEn8PmTb22Ix9VskJ7rAqn/ec/zx5M/vwcbA2i5qEfUZ09GNTW3SufE1cWR4sM9tRoJBuLmEUC1bnP5jErv0aWznGryVOfWmsDkhlqnQ9cS7ZhBdICdreJPpXvN6PA1qP2PKO0mou1TiPafK3VzALge0bdK0WNDjbXBDDIhvFPkA0Zkrxw5hvsC0oihhu3voe1vjn77PSnVKoKu/XH+lR2Rvw9/pzHokIGA+TWgD3XqeM/BXpHiOQz73w58Ynb9Auujk9Zl/Kg5r0gxjQsaI66VHesF1wdp/cpmQnVjKT2/Zok8RqR1B3XGV0x/gMeptpZ0KIFyyxlx2sxRBP2K5MyI3sB4QNtQpXsC7LaYAAQADAAiZuoWyNgNRLZgv+BxiCxOoe8k2yr1e4hyn+Whe+RmjLWC+xSlWlPZBlbKUKDN8OX2l3rNHusPaK+XoxJ7Rd1/QlBfdKh4nWplGxs23+7jiHbOI8p8gKgRtfoDWz8V0Nt9/vCFmvOBDgnLNjxAH255glpkoUTcd2ekXMPzsgHdI2yditXaexrlm3jYKvB71OULddu6ZjcYADK2RoZMFGMHqzFKmD7c/ASlle4WWkbmRJ55TEtZWRmNGjVKpPzn5eXRypUr6eKLLyZfX19as0abomgrIBCAiyc9cAqNYFTBUS39gp/Ik5ArL+4BJ0nP9cJ/F0GCENVutSgF+JAHnGE3Uj07+L9v1fai9XBzIl9PrfO7bo/cAhCiF3W8QAn4M/sfxV+sVMVTtAOUsxawMyoESHQsqu21RDlPSedeASUX7vHywZHswu6/fLt68rmKDetfEMQp4lK+fNJ5dqJW8mz4g9rbzCOg0ycKl0lOP77WbCYq+Zro0GJ20pcafI8ZTOk3RPvOIsp/lWdFnljVQQZEjaP52ujQZBiyoP0U4+5G1NJYzvf6wA0YOBfqesqaxgramPmrcNaNDQRw4KyrlZwXjrtW7Or3BbQ+mxA9r4vBBYdJ+b1DkaqGMtpXuEU+4uHjHU3hPlIPYjvWTRhfJ2/ZMcBSA0dKyY7Bzvc5E26kEB8DResGKdOHndClXOmnPe8aNEfB2K5o0Kp3QzxROde9UsL2mWIrYKMBGZoDWo/Yfot7nMhnsnzM1xgZoFgHbQjsYJ+Rci2lRM7iTyTZwtkVB+nrHS+L0hVjgaANdGnUommnJF/et5amcNbQShiCz9jYqF4nddHafSIf9723uz7mjjiDxoTPkI+k+w4lPQrI9BkKwp2CsuXyE8Z7IvsNqh10mwNj9lH+IvsXKAdSi1MbAIKQUscibeL//qLN9P6mR2lN6lfyK+bBLAGA9vZ2cnR0FI7+7t27RUeAE044gY477jjKzs62qU4AJqPhQNd2XnBi3aRdrR4Rrere5J+V69WhtIlSgKYM6bgXDufVdVG0n5MS1KWn/fpdFbyw8pPyX/h3q+qwPZHCboTAhynwSCTyU0TS+M3DcVXSyDXw60jnExF9fED+LCFnE4Vfwc91D4t2PhF70ms0g9bbw5miQvoXAAgMG0u5LUrroU5qq1hPbc1ysMVaqN1KlHEPUSs7l2rQt7j4Y6INAXyD8L1grMfBy3hC1YrAdQHXVNX73g7jh/vHgQJ4Pa2rraGOtlrp9QEyIXo+jQiR2gJiidqcvUqIAhqTysYS+nLbC6JnMoARecKoRaKGEgHWvoBA7NGJZ4v6YIB1BrXTKGEYqmRVHBC90hVgnKOFlx3r52Dx1i7CjQpYbZ3Z2YHjqzhaQxUoaQ8P1mZAweFMLdaWSOgDc4J6XjC4/R+CC2qRYGRfQm9ooLiGSlmcSqYn1tbsxyS9JRsCqfgLxlzRpYsFSi02ZKzUZCENlPrmatqU9atmwxCCkNA1MRhcw4LXJae/O028vuU823UzaABglzc2cKROExkvVTaW8vxs/AwJqwOaGcq9jHUdJcu23rkJHdiUloDYZCh6Rxq3BgJnf0v27102KHBHN7XW0d9p34u121yYJQAQGBhI6enp9PXXX9O///5Lc+fOZSPPQWQDeHh4iOdDHvSWbZMXfWd/osgb+YmB58XJh2g4T17KwILDdui6XiezDnZodx6upoZmaYJGKvs58yOFqr1ySYormyivmI100WZQxoUNbThkVgu/+fAr5edM3S6i5m4ODDIlMu+TFgUA3YD4J/mfypE9HZRVt4iyCIXxI/z6XP+vgHveM2EpD3zpRPs5ZlBN8Sbx3GqALgLaHukCkxcyKKBbYawHJlElutIdiCTZ6Yr7CGns8y0kTht60xoB7KQfO/J8Uovr/bD7bU3rsYECEaQPNz1OVbIhDud/3vAzaP6Is3lc9G88QS/gpNGXiHEF0E3g38yfxfOhBgzu1JJtmr7cEByaHGNjbZesFNxf2MzApoap2FWwXmdWJF6BE6QWERuqwMFCFoCrkxTUQqByIzuHvfWiz6k8pGmtCAX2pFClt3cvYINGpInLwJGBDtKA4fkKdcWhF8rHDP4OsuAMyGiwJuD8Xzjljq5Csge/EAFkpeRiIPxx6GtqaJEyCtC6FqUHfaqfRxZo1Rr+que91G2V7BAjsb/oP2nQdgMvVTYUUzWy9gY7YuNQPt8oVUYGgK2Dsh9s0Cq+Qt1uogrDS3i35/2jM1sJ90VTawPl8hxlLswSAAgPD6fk5GRatWqV2P1PSEighoYG2rRpE82cOVMsqEMapKkLBX8ZCNAZsvuvJvBU6tIaDLXtpV/yEx0zkExTawdtP1zFk7N0nJLgS3HhnjQ23pcnVsmQbmvvpL0H93Wtc/EczTOwlfeS9p3F71FWhoUTW4zyChn03s16iDTigBjICBh4sEPVA6VVzVTboBXrmDpqYG0ffcKmU1W7lO7s6NBOdenoBqD/epkd6FHoMEQtQovd6D0CBOJQKqQgUtGMQ0LQmC59lXMqUo3SYg/BhF/3fyKnwEnEBY6SFf/1B98MAeKsSj0oHCiUAZTVKYrdQwc4OAeK2ZiVgdI0hIfsDBx0vcCmBXSNTIVwDPRMuxBBU+qIhzoJwSnSLqtMZvl+UX/eE8iuUBgWmEQeLj1oLKlBS2F1Jpxw2CUbacBA7ynhObar5N1ssVP9mu6daisHO/LnjF+i0cTCvfrzvg8pVdXOsj+U1ObRjjxtgDvEO5rig7RCyobBjmhrD1lhyBI1ov4CStH0jWOsg0orwEELzqUQ15YDABDPU3bObRr2V9H+0zlIPmbyXzf43ukpMxGBAQQBzIVZPG84+AsWLKAPPviALrjgAnJ2dhZ6ABACRGBgyAMVemVxwS5+8FnSotAXkEKW8KzWMUcpQN7LXR33buSWNIoSAICNs+OnhIgsgAmJfkLgDiDtPSNtG0+OqpTE4DP5f0Za/EwFUuvUYh1IWYfjDypWElX9yU/k2dlnGlHUTfyk5+GA89XQLEXusPM/Jm5gKenObiHkFDCH34V0LmNd1lFlaap4bhV4j+PL3INThmguRIyM8Qg8hU9/D/e873T5iR0NaEvjogrE1W7iW9o4RgXSxU8de6WmvhKG3Kas3wa0OMHgWXPomy6t6aCEfNGUuwxS/O8NT1dpp1tpi4a/h1aGg97Q6gZ6nCu7SzgXk+W2VHaMA7IATJkBINKa9VwudB/ydrMHcwAylU4afSnPUZKSPoQ/4SRqK2u7grkrvUzRMWJzKXAsGdQVQwjh/q6dW6HgH4h2YEYE5W3xT0hOEkA23OElRM16SuKsmKSwyWJ3HqVZAGVeP+19l4prVUrwfQCp0tvz/uoiKgjNF6UThMHg/YjSVT0go6Pfoo5HEhuQqHcce/F6p7SCG7Rg06Y5Xz5gYGe7qJxmW8YrhW1S/jwKEPCsMyzIFReo/x7Eeq1k0JiDIb71bgUgIln8oXzAoJa/v84O+spiEVHSaJG2ln4LL1y6I1OrthSLHX4Q4ONKycOkCRXt/5JiJIMc3Uw92/ax8yx3a4DojS20YcNCil7pipo/lF+r/pAmpfTbtMEA1PIlva9dePWAs7Qno0azIZ4Y7U1e7n1IP9OBk7MbNXgeSx0kOVlODu3UlKvKBLE0Qafym9JTrwWDZfSnRKM+Ns4j+cuuGSxqENyKvV8+sKMB96wnSnFkKwMZG436Ffv7SlzQaJqpUtuGaJ96Fwagswuoq6vrUcsFDj/a3fx5SFvK4eseROdNvMWoC95ENgwj/LQigvsKNxmsED4YwA7C+nRtb+Jg70gKHeKCcbbGrLhThHOjy3fAvR3t33Om2lACTtYIlRYAamgb5TTx7qCNopL+j9KBKP8EEUToFbQ+RktaBbFBY4L21YELpDVXoTGVqOBNbeDBRkBa/vFJF9C84Vo7sbA6kz7a/FS/urOgxSP66Ss104FeYTRX9bsNBrZr6CL2evRcOwR29H2vH8yIO0luF34ksYFJFOzFf28w05zLNokqABBynvxkEAC/Qm2TYgMXopI6Uvu7Mzv+FPJj20fXfRHE9/aoMEUU1PTYAwCWBnW7GCgKqC2BU9pfUD6A9BTl9qpYJZcXdDXOq+paae0ubUpbXJgnhfhrJ7+jJwSLr86ObTQmcBc/kz1fBCecpd7f1g1//u5teko+Z+f/Vj7fclowFoTo23tN/QedHZ20N1NbH4ZyCScjjB7fyFOo1UF7vQNa/6GWJisQh8FEJtr9dWvTiXOG85X4Njufo+UXjQBq2ZM+5BNwPD+XI/uYZN2HEcU/JdVc2ukG3+M+CBbKN2JnM1HDPum5EcCu8ezhp5GfhxS1R2356oOfUW2TNhsI6dCgqalnfYCsiv1iNx6pjwCZBSeNvlik4RoT1PWemXItOTtJO3sQwhNdDOQWaoOdrPIDVKTaaYsNGEk+brYwX9tRiGIHH2MDrTCVGmdk5EA1/NyJSw1PWx8CYPcfbUCVrB/olCDL6EgNhU7amb9Wfs7zlqs3hfrIwsm9UfEz/2K5XBBZamhF20+tkh6B8zniVZ7E5NIrrMH5LxPV/Csd2xAQqzxu1CKhsaBkH6Gd7PKdr1FzW9+yyOD851dJmazQiDkh6SJNiUHf4PcB3RylbXZ30IK4ap18MHBQonJs0nm8fgZrsiEQEBgePI7XqOsGvygrdsQV+xE2XcCx0vPBgu8MyR8SsH+FkmvoYvVCoFcEnTnuGgr2jtLMW5jHYgOSaNHkO8ya4WWyAEBbWxv9+uuvVFtrHGXqQQkiy+UrtLvRcIIib5Ce9xfnQKJhD/Pvko0E7P7nvcBOb9ca6o37KqihSZsZMD05gNxdtbdDynBfPnYiN6dmGhO4W36Vwe5/T2nh1gQyIpS6OlDG57oMYoaycYAU94jF/Hl638nPKWmkogrJyXF2cqDRw3xEucRA8fQJoTzHs+QjpuEAdTYa1sHBpDQeZuPjFen+Abg3R39ONO43vjn4EYpo7sA/fxeQgpf8tfw3fpX+Dh4YEwZcoyEJtC4UYxTzScN+6bmRCOLFamL0fGF4gWp2/tem/6DZjTGE3MrD9Ol/z2gCB3BqThu7mKbHGTmNVgaZCykRfF5ktub8QamlvSuE2zpwevYVbdIEWQBKIiwisguHqeQzooy7JUGz+r3yN+z0BrQwEHi7dvYT8uNxuo6/Xj3rUYrw1d+idqgyOnwa+XtKGxYAIopVjdpWf6C+uYbyZCcSBHmGiZanBoFdeAU3XqM8tLoDRgdlXYk8XpSMRDhQqdd03SQyJyhBwAYSxjEU9BsML1FEFgsCVuoMJDjzCARrbLBeQPs8tIpVgNBgUlg/heQQUEFLujZVFgIyZrHJAPB9bBCp2w8PADh3ENO9dvaTYgyLxxyM40eGRlZWuUqEV2wcDsLSJZQOK/6QEANke7UXsB6jhEW6J7Tz+zU8v/epq4URMFkAACJ/hw4dIicnJyosLKQ33njD3u6vO62lPCF9Lx8wEVdJC8BAQQu8mHu0ThMmbfS7l9NTWts6aFtqFRuK0iQMh3buuK61OX5eLpIgYOAu8naRJ0RETkV7PQsYlP0B0Ti0SVToaOCHLKCEBRbtEw2sSdq0r0KT/u/r6UJhgcZLFQtLvoFaOqRosLtjDZVl/qhjB8OMIOUQvXE17Vv4Pop7TMpOQe9jj+H8oommDiwSvjOJAk+SIsYI4NhKwMkSeI0mZxcvnlv5OZzy+gN8jxtHrR848bmfN3yhpt5S6sW8jipVvbR7AkJI3+1+kyoapB00LH7Thp1AM9j5Nyj9th9gt2XO8NM1ugLQL/j94Oc83w1u8bSG1lpKL9srrhEI9gqnxFCVDoq5QOnZvjOktp65z0lG9a6jpAysbplodnSDXVM4CYkh42lU2BSx+2/f+dcN5qb5PEcpO81QWE8r3c0upnYNLa3L79IWMylskia7okcQUEUXIQXUkLtpW92ZBGRwYv1T7KzGNGkTx9ylALXbiPbw+zh0tTSO026WxnH5SvkHegcB5Eum3aPJQkIW2ZpDy2lz1moDgsidtKdggySmx+D6jo2YTn7u/bSREZQs/oifyPcFznE0z00Q0FbsmaZMovzX+Ilx5imsd+G+sTQydKIYx3GBo/uZvWBjQFCxWsm44fsYtlxfdc1sAWRgIigo4Psq/yW+dbQBeP04iLGBdsu4LxKCx5KXm1ROaU5MFgCAWm59fT199NFH9M0339Dhw4fp/fffp3fffbfL46+//hq6gYGCNyQnFcDxCTmfnxjjkvCAi7qBnfW58jHfmIVv8Sr4tTiqrGul1FxtZsasMYFd0v+Bh5sTxUV40jHRKmVxdCZw7WN3Akuh9NOt2Si/0A1M/sgQMIAOdsY37demPft5O1Not/M1EDx5gah00u5Yuld+TB2WdFYK32FjHVF6wPdS0GlEEWwE4Lkd64IX1eDoKVRdj/uUj5sy+En/hfp0EeAZQqeOuYKNGWluKq0roH/SVIFLPbTxQvjjnmWUrepri5TQk0dfohHuMhVIfR8RPE4+4nW5OlO0ZdInEDYYKK3No4JqbfbQMSPP4xFr5jEL0aeDF/O8u5mXHQSceW3HV9RIQtTMiCm2duwooN46yFuqqW7vaKf1GSuprV1xmDupsCZb1JIrjIucIz/rhap/+BeqyuBQYmnqbDRsWiT8jw0BJduDxxBEjKs3yMdmAH3xD15CVL+v6zhuKZICe0iXNxBkrZyesliT8o4AJToDZJT1nBVU31JLW3P+FEEDgLKxWfELhFPdL3L5nMIxBdgAgvOPcx19C9u1qmwQnOtuGbN2+gh2wjXp/55EXhN43JjM3bQcyB4RfpZ8T2K8aAIf1o/Jroi7uzudeOKJdPDgQdq7dy9VVFTQ1q1bj3ikp6dbdrfTUkCwq+g9+YDxHCNFl40F6vSjb+Ovcj01Jm9kAbCBlpZXT8WVkoPpyJPp6bOPFCNBVsDYWEeaHKpVtux0jZaEUmyBtgqehFbzm9YtgChUO8XC1julVS1UKKf/g5hQT/L2NJ4R4OjkTj7Rp7MDJ+10BzpnUd6hFeK52dHsNsjnDRkS0EnQJwZox+I4+k2RMgAAun50120wAmMjZlCMSnzs38yVPfarhRjdyr3v0868tZr5HW0F0Sfax930NelIvzw5+RJtO6q2Jn7PP1Nr2+DNAtie97cm/R+6DaPDLKCbge4q+tL9kXqLoLcdO0YGNedzE07XBLxyqw7RAfRhZ7DTnF1xUHwFSCPHo1eQSYV2yuioBFBWiQCAOYAOwIiXeXKX68Rb2Z45tJjndm0Wg/HheRqfGTvl2PHXl+4P26rwXfmgd5DpBZ2GY0eep6mFr22upK+2v9hjJhnWlxzVGoPMsSAvubVzX4G9JzKQZKBjpHSJwnMEAxQnDp9bpHIPQb/EKPB5K1dtEDgHS+d4MIJgIDbHlKAgbK+KX7T2s5VjsgAAonSTJ0+ml19+mR5++GGaMmWKKAN46623ujwWL14sygSGFjxAyr7hSV3VWi/kLK2zbizQWi38KvmAQTpb4TL6eWMBG+XSS9jlx0MXk8L2k6eLpJoL0uqn8B1j2p07owFdBUSr9QFHt9cUNImsogZqlNv/gckj/Y26r4ax0uwxg9ocpRop0Xmh+jNq1+xgmBG0pFRrEETdyN7ETPnAjlXizeNSAd0ukMZoZJCeNiv+FI1oDXbZVutNq+8UOzebslZpjG5f90A6a8IN5GNGgZtw3zg6asRZGqcgrXSXaJE3GEGLrO252g4NSBn3dDPyemIIMJ57CqzatQDsmIhR4VOE4BpA0PH31C+E6j8EQNPKtDpGY8KnG1Z+hIBV7Rb5gAk+m200M6bpotwOyunKe0VwN+MedtKNHMSErYRMSWj+YNd/20Sp3r+nNHiU+fQBOP7HJy2imfEnaYIAZfWFQhumqvHIvujIEvj78Hea3X9/jxA6OvEcftYPywvzETIa1a2sw68gclF1n4GdrMkI5c+dyee5qX9tC4c8yPZCBpiCe4zU3WywgpJVPATsWCEAgO5uNoBZcjLCwsLo0ksvJUdHs/w56wciI+W/8r0iR5ZRG6N21I0FFo5hDxH5yA4CJsLcZ6mhVJsWPzbel7z1tLMLdtxNzg7ane/VaZOpvsmwXXOLA7XenhZraC0YmEqGAEBTi/ZzT0o0vhPjFzaZGp3Q0k3Cu20H1VdlyUdmooLvySJE9uXoEAwQZJGYZ5qw01+63+foLGICJkTPpwh2qhXQFjCvKk0+0lJYnU0/7nlH03ILnD3hRooPHMPPjBk66x2I7fjKXQwQjFix9z0hLDXYgC5DYyuvKwxqm0eGTCRXE5dZ6MQVO3Q9zBdu/dzBs2OnF4K9Iik+GHOMBOr+0fe/hL9W1EubAXA+UXerlDP1SN12bTAcTiucRnOCrLthD/L8rtIpKvmCqF4lyjwQECjO+j+iHdOJ9pxKlH4Hn7TlJFol94Y6Zd5AsNFx0uhLKdJP7nLAZFbsp9UHPqO2jq6bHQeKt3YJ2iSHT9N0o+kzcPwhtq0EJj3474uSRhUuAfwaBKGlALdw4NhWttMPsNGoFloMOEGyxwcrmBtibpcPmIbDUktAG8Aslj0c//LycnriiSfowgsvFI+7776bdu7cOTTT/1FfVbNOPmBikKpvosgysgpi7+XFRFaV7Wik68a8SL6u1eTq4kgTE/3IyUmHUc4/51C/UzNpVjYH0ObcOKqsNUTgwgqApoI31GJ1ORx82wehlY882fcABBNziho0GROxYZ5GFQBUcGSjvdz7GvmI16P2Ij7/2/iZmcYH7snDN/J1l3cX0E0i7hG+byQhNTs2RKVKt8OIIJ3+zPHXilpMAAd/zeHl5Ocv7TSjzAs999/f9Ag1tEgaI8gYOGXM5aKEoN+1mwMArb4mRM3R/O2apnLalrNmUK07be0ttLtgvSbbAq2mIHJmEfzmSanS+kAZWU8ZAnbs9BPs6h8/8oIu89OOvH9oc/YqXkWl8Y4WWxDfMgjUgiu74B6JRJ4mVP/XB1KnE9gRVUoB4Fils72odrAMgj8/MiLRUjDnaaKdPE63JEk6ScjKQVq/Om0ZtpE+pw0Oj9Cr6jvebn502bR7KUxuwYidflwf9W4/ssr+Pvyt5hjzGQK5Bok26gJBDZQAALz36Dv4s3UX4uP1IWihFBxQgEC3sYItQwa+z+r3k7YdnmxrD3a8J/P8oLTF5jkjj8esEcWYTYVZAgBw/pHuP2/ePHr00UfF49xzzxWigPv2Ga9vtc1Q+DZPuHItF3r+h10mPTcJPLEFLuBBCKVTiRF+h+ik2J/Jz9ORJo3Us5uN91e3Uz4gWldwNJVUd1BhufXf1AI4rnEP6160oSyPnW0DAgAtbZ2UUagVVZs2ynT1y7HJF1BFiySy6OzQQjU531OHOcoAoFqa9zxbTLLqPwi/hESfUzu2R+1mvqba3XdjAhXjKbHHyUdE+wu3aMrfKmvK6dtdb1C5vNsGxkXNpnnDzzAs5dYE4O8el3SBposBShc2Zf1G9S3V4ngwUN5QTMU12jZho8OnUqCnKr3VnMCA7mm3Bz3VK3/nJ4MnAGPHegj3HUYToti5ldlXuIm25/4lHyGVPIj8Pdnm6o3mHCkjTsFnqpQ1aAnQfSf0In4iB1ChS4Cdezng1yOoSYZq/wH+91Dw33MyUeZ9/DvW8b/XYVvAHo28nifu1UTDX9BuHHWBnWixudI/gr0j6YLJt5GfuzYza/XBz2gzz8sIzBbV5FC+SswUnUwSgrSZHX0C2bbZj8oHDHS2gvU4pBC5Hv6SfMAgE6LoIz5PtlHPbRXgnkKQSTlnnomiU9GgB5lv/jy+lDGKgJMBLQEtjVmsMrQBHDlyJM2ePZtGjBghHtAEOO6442j79u0GdQFobm6mTZs20fXXXy++KlRXV9Ptt99O9913n9AaeOSRR8T3rXaHB3VFRYgsy/jPJ9H/3JSgbj/xDeqU21U4ObTT+SM+o3OnVZOnG0/mukDfWSiKMx2djrSpZBYbz520M71asxtu9XilEE3keyXmTkmpE7tTMXfxa7z4eSbJP9QzdY1tlF0sBQAgmIiAiak2Mp1dPKjBD/31JQKaf6PWJjPUEsFhRK9fZWcO5w1t/0ytdmzHeGBnQwEBnRpV7aoRQQrt1NhjVW0B26mpTRofy3e+KurssduGuvv4oGQ6b+LNFm97hF2/E0ddJN47KK7NoQ0Zhreysnayyw9QdVO5eI5dsjkJp/EzE01SvVGxiqhNFVzBDqbPZO39ifpQ1NeqdUZsBdFG7FN2Kvjzpd8itTdEmrghjpgdhg0HbCrg3G2fxs7oKVKatUg5N45RgUyfeSPOJHcXSdeosbVe6GMoYPffoPmo/Be+znLgH+sg2h9bqo0Z7Lfom7raiQVvE20bR3TwUim9Xcncw1ek9mMcHmJHfksC0V52eFE6AH0OsfGkOtfIlMTOZdjFRGN/JprB9mni65Izg0BA8tdSAAI/o4xhlK7mPcdf++8YI5B84uiLNJ0BIF76y/6P6ZP/nqb3Nj7UJYMM4oH92/3nzwmhbbTbFmA3+vSehawDT5S0swT879ERqfGwfGzloNQB4oz7zuTxNZWv/zWSIr05Axi4/2pU3SoCT9beN4MZfEYE6RSxbKwJ6LqmlHlbKWYJALi5uVFDg3YXVSEoKEg48L05621tbfTVV1+JkgE/P78jfh6T/pIlS0QA4KGHHqIZMyyTbmoQRTyhdMgq3VhQMCGhv76pcQ6g/c6PUVO7NOGiBOCUwIekSUMXSH+SHcKyphDKrpFa0mzaV0loi2czYIFLeIZoAk+EE/6R2usgvd1AtqVWiTIA4O/tQhFBpq2r9Y89jZo7pBRaT+cayt/7pnhuMrDTgYVCUY6H6n/iazyR2VP/bQphnKrmvD60aeorsQFJFOMv61Wo/mR+Vbr8jO1J31i6cPIdVtPzGPoF0f7D5SMSKaeoER4MbMzW7jTg2qh1GswKUh6Rbqv0QYZRBAdiPM+9oexgKKCvOhwXQ2qNrQXR3vASouxHeK5slETQIJi6+yR2rj6Vf8hOj5T9yM4JO6N5L0vzE3bYIWp3YBE7acYLdEPhP9Zfd7p+XtVhKutt3OM+Vit5I6MFjowlQVAepQCKyQ7HAi3Hij/h83chUdqNUjBl/zlEu45np/9Udgbf4jEGlX0dASr/o4mGP89O/woen38TjfqYbVF2fEWpgTKp89/C5x79BdG436VgnkLpdwNOj58edyKdNPpicpIdxPqWGtqZ/w9VN1Vo3gECzf2ez+D4I2CnXEeUJoUj27Yn34C/F30z24iygCpS2dOW8ik0svCisUGmQ9otRIevl8ZZ7VYpeLH3TCm701xgXmyUtauQYRtwIj8xi5tpeXynSRuNCsiyadJm5lkjZrkycNqzs7Np3bp1VFxcLB6pqan0xRdf0KhRo3rtAuDs7EyLFi2iSy65hHx95YFpi2CRQ2RW2TFA2oiZ6mPgtL/3bxLtLJssv0Lk1rRN3vnttkDA8UeqpkxBQxzVt0kOYW5JAxWVW/lkaEQ279cGSIL8XMnHw7S74g6eSdTuolVMDW/9mlpbjN/WTYB0rVxeHBpV7dzQ5sie+m9TBAcHU0V1I7Wrh7EIAJgmUIfd5uI6XtjYVtIVC8RuzZnjrhWpntYCak8nRs/n9yatNchaWHXgE02dqa2CoAtanAFkXUBrQamBNjtwkmshMCvfFBARRast7IrEP64VowU1m4gyH+CFyTSlKkYHO4locdh9TMHJwBxqS8EMS4B7A5kfyCzsAk9aVWuJcv4nHw8ctCBthaicDj+vrK6A/jz0jUg71wtq5dUq97iPLa5izh9G6ETpeN9w/grf5/N7r5Tu35TOt6lqXkMGAwL7CCJAFHo6O2gpv7Gjyw6j3xy2Q1Eu1JNTzLhFEcU+yD8m2+roNlP0If+d/pcoIiMLff3HRmq7DCnriTLKapoqaGOWqhSjL9Tt4YcSpODPF3ld1yCGPpAp6q1qoYq1VAjr6ljsrIXSb4hKPut63QE2+BBwQ9DVHJR9x/+T71EIRXpIG4dDAgQ8RGmxPEYw55lIkNlYOLAj3hkbGyv69psK7Njv2LGDVq9eTbt3SwPSw8ODTj75ZDrllFPI09OwHfCmpiZ64YUX6Oijj6aZM6VJAxkESPtHiYG3tzf5+PjQiSee2OfPU1qqpAmZDrfGzeSbc4Fmt7U66H5qCbtZPDc1GUUt9H8fZ9Mwr3R6auZtFOQuR9zd46gq5gtqddHujrm0HCS/9OPJoROOvgNtq7+UHttwDdU3SRPgRceE0oJpxlfCtzYamjvptrczqaZBmlSnJHrRzWdG6hZNNBIYK42pd1Fsx8d85juplbyoIPh98gw9Wv4J4+HWtIV8cy/lxbxCHLc6xVJVHE/gcqmIHdvg0KFDNGfOHCr+OZRCvaS+ym2ek6k69ivqcDR+wDSjcjd9d+BVammX9EDeu24t1ZY20qUvzabAGG/ycPGiW2e8Jb5nTTS11tNnu5+m4gZphwItCS9MuZeCPKwnUNEXUGqxKv0D2l4g1Th7OHvTucm3UbSftpuIOfGq/oQ88+/gZ/zO2BiqjPqM2n1RFylTs5ECCq8l53ZZI8LRg1oi76Fq3+ulYysmMPtkcqrfRukFRHNuJProPqITlHgGf47K+F+pzS1ZfsFOd1wbN7HtczE56Otj7xpOpSOMI7hW0VhEn+15UvSa1wWCgUumvkROekrc3Ot/J5+cy/k2lpzbyqhPqM0PO5mWxa/odnKt+EQ+6p02xxBqcJtBze7T+ENPkoJxBuge6YWdS6+si8mzcY107OhJtfFfU5Mb//4BsCn/F/o782sRuNFFtN8IunTcQ/KRobRTUO555Fi7Thy1OUVSVfxK6oQIqQE41m6gwLzz2AaW7oE2/wVUFfEGz2vWkdHWnYC8i8i5BtoqOuBrXhv1GjX5LpRfMA0OfH8EZh5Fjk3ShlKr+ySqHvY1dTrZ8KZtH8H85pt1Nrk2ywEXz1FUNux3vm+MnzkcGBjY7xb6EGwuKyszTwBAAQ48avkBUvThsPelNaCuAAAcprq6Oo2OAEoFUHJw0UU8IJwN361NSzuynZWxCa28m3wbECHj6ck5gnJCvqd2x362NukjH62ppk2pksF+bMxqumfi4/xMOmf1bnOpMGgZXxTpfPnVfUjB1U+zA9ouDLlD7i/Rw79OorIaaYJOjHSlW08P4GsoDgctB/Na6M1fq4QQIDhzhg+dONH05Rq15btofNMF5EhtbEo7UL7rddQYfDOf7/4Ndl04dDRQdNkF5NYq73TwBIVAQ4PrwBZzO+YHcxeCqZl/nEFxzj+K11qdYig/5GM2fAwzePpCWvV2+iPnY2n3nOeA7gEAGNbXpajElKyI3NqDtCKLDTl5BzA5cDYdFXWBWI9sjfrWavo+/SWqbpGC16GeMXT28NvJUY9jY1LYeI8tOZVc26R1tNl1PBUEvcfrW9fuNl7N6yi84kYx/wCsL0X+z1G9J1KsrfcaxBUfTc5teboDAPy+c0O/pWaXFPnYTnc8m9dSRPkSdhL0iAg7OFJaZKp8MDAqmgro2/QXed1u1HlLYaxfO/ZFvQGAkMoHyK/hK/G81TmW8kKW831sOvFfQ4ksv5o8m3rYUYR94OhOja5TqNpzEX+dRB0OnkZ1Pjyb18vXURq/ja6TeZx/QJ1HqOobzraSVbSl+GfJhtdxvXxdg+iSUY/IR4bh1fAbhVfewr8ONqsDVXtfQmW+94j5xjA6KbT6MfKtkwIuneRE+UHvU5P7LHFsbcSUnkFuLfvloyMp8X+carz617nBUNxa9lBU2aXk2Fknjmu8L6QSv75dN9unkwJrX6PAmlfFc9x7hYEvU72H8UuIhg0bRi4u/QvoWSQAMFB0BQC6U1BQQO+88w7dcccd5OXVQzsicwNhlq3jpHQtEHkD0fAXecI2fbpmWXUL3fraHiqqkBbfsbFEzx31FDlV/cJHclrTCL5h8Z4QFNh/Af+jb6XXUUM/dT/936dVtHGftFMcGuBGz10/liKCrP+eGQif/Z5Hn6zOEeKH8A9evDGFxsSZJ5pZ9OdUCnfeKp6XdkykgFl/kLOb4doFPYKoNtJvc5/jAyy6jkQR10qqv0q7ITs2w/79+2nMmDFUdnAZBRXJrSRhkEHzAurVRiar4gC9++9DomYTfHDDWqoubqSLnptFIfE+os/2krnPiO9ZG2gx9cl//6M9Bf+KY6Sh3jjvWSFYaGtA4fzjLU9RC38mcNb462nucAu1XELd6f6zeW5hgxuOSCzPL+hh3j1oidpltCHLflyah4D7MKIxP0g7lNYKaqrLf9aTAcAOFt5/4EnyC3aOADXJUKDXV+sPkb0J6+WDgVHZUEpvrb+XSury5Fe6Av2Sm49GBoCOgDpqvjcP5/cpZ4SiXzxsI1xjS5PzFK/bfOPphNfwSH6vGHduxg/6akD2KnQGFIVz6FeNep8oBOLF/Qvg7SnYwHPyM2Ju1gVKty6ddq98ZAAILu7h8Vold39wDiBK+ZnIV7fPoBe0R9x9HAnxT4ASpnGr+PcZyQ4zJqlXSuW8OuHrAiHHmLt5jh0vv2YCCt4gSrtVmuPB2J+IgiBIO8So3cb33wk8h0j+EgUtIEpezmPFemxrJQAw6NQZlEyAvmQWmAUIBilCaxBYw8Awg/MP0vLruvTvP2pyAjnFs3GmKFaC/Fek+jwsfOqacNSDu4bTURO0LXCgjG8z7QD7CYT/MgrqhfMPPNycKCnGfMJ4jlGyI8cEOuyhml29WNgAAP/0SURBVFJejIwF6sHEYiGNFdHeKAa9ce3Ov03jO4uvoWyoorYa/XiVAJ8RifJLYIdZ29rH3Ueax5rqWsjVyU0o7lsrLvz+pg87USNOiLRTtKBqQ82wDYEa5gPFWzXOP1TPp8QeK56bHTjyRe/yVzmFF63DYPTocrAgVok+3KGL5BcYdMZJvZzXRz3p4Zamdrtk1OkDAmEQUlW1zbWjhuegqn96vr6+s+UnA8fXPYBGhU0mh26tR+GeQp9k7vDTSW9bUtTQK0EKzKUQ9bIG5x8gGOGup6Ya9dao0Tel8w8gpBf3iGqdYWe74E2+tvLGVj8YGTKxi0CrAq6XO8/T6ALQJ0Tt/w75gEFHg/4EwtFCWnQEkAMbGN8QFbQ2ELTqce7h8VfyFdFenpPzX+ZrpvUFjAacfmglKM4/5nnRFm8IgiALbDEFBD8bJJ0ea8MsXnJjY6NIUzWk3Z8u8O8yMjJo7969It0/JyeHDhw4QC0tLeL3QkwQ2gK7du2izz//XOgKWFVGQ0sBCVVZxRjHJN7XaGQ/6WAHFkr2za3Sufdyd6KjJrLD5zudF4x7eaDKaXBodQK1UIgZqYV6gs/i/znQlKQAcnGWbpeGpnZKy69nI9T4zoW1UNfYTvnlWoGqqfz5nU1Y+98dv8ijqLZDalfj5NBGVYdeEM8HDBzDrIe1Oxxw+pGJ4p4gHduxXWCcoV2TAlRoTRAAgBON9n4pETPJwwVlXNK48HYNoJNGX0JxVr6bnhQ6kYYFjpKPiDLL99PhEtty3lrammivnMUAJsccQ27Opi9P0kljJk+YKpEp78n8mCQf6ACB5xGvsIE4nw9w7/A9in+fepWVBQH4fVX+yYbzaZIwXBf4favTibFm7uO1Ej3aTTDmbBY4J1CnhwCgxvHQsY7mv0aid7YRgJN/wuiLaCqPCS83P/5r/B87/GgHOiv+FEqJnC1eOwIEsEo+xxPpGNmP1iSIi0D9yHd4bI3jdVtOucdX7EyP5vcNoT5z4DNNzhaVzyGCO+gK0E/cXDzpwil3iHlZad+IaxjkHUkLx19PEX59FJJDMLKtSnqO8xN9O7/VfpRFwYnFrrmLvOMPgb2SL7W2kzWATcW0m3jsqEX+ZLcOn10TvGL7H6J06BSwj+czzFNKBpYxaONxjq4UCminOFQ7SeFeQ7tx5Z5DJw6MEWXDzYowSwAAzvuXX37Z7wAAgNgBxAIvvvhiSklJEceo5YqLi6OpU6eKen/UQ6BbwJQpU8T3rIbqjTz4cuQDBpOnUHQ1PW0dnbRhr5yKwswbH6xVso9cKincKhS8RXSYX1P6OGMAy2mNvl7ONDZem/6+J6Oa2uTa+MEIshwKyrRZDnNSzKPVoODkEU1OfpoiU4px/IMqy4ygU5HzJIn2SwIeI+GXE4WcIx/bsWlgsKgDAOgPDaVmI7bYUvBxD6SLp95NN8x9msJ8JNHIU8deSfMTzxK9m60ZZydXOn/izZosgOa2RlqfsdKmOgLsKlgv2mUBBGRSImfp39U0NdV/S0FuhVgYPzp2/9Vg/UNqtXrHsuwndgT5NSWTwNKUfE108OKun82VnSyltey437ruLKLMDy3tKlbLLwxxEGxOv1MqN1PUyTFHDbufaPwa/vp/bIHyMcBOcgbfN6JP/cBB+7jzJt1MN8x5mm6Y9z9aMvd/PFf9j85MuVbjZB4BbDSkfSsgiGVtgfEAttfQrx/nb/xf0lekt4tgmhlBySBKdxSy+Jo2atvA9pVgr0i6bPr9fL1wrZ4R1+u62U/S1Njj+javNWUTFSOII4PSBLRn6y+eSZKdrIDd3OLP5AMroOB1KSihdLVAECgFrR2Ve+MXvjfmSd9TwPy093S29Zfw3Gak7iVt5V0DAMFny0+GKNjgRYcNAftJBa/xHGd9WYZmsRhCQkKovLyc1qxZQ1lZWV0eUN/v3te/O0jnh+BBcnKy5gHVfzj8cPxHjBiheT0mJsa6nH8MzJIv+OLL0W+0kwlTpT+amK0Hq6i0SkoTxQ42HFllx070Oo25nb/KAjeICNZgV0m+HvixRq3TOTlJG7TYl1VLTS3WF9EyFqk5ddTYLBminm5OlBxv3mims4sHVbkeSx0kBWucHRqpubD/UXYBUrTQG1aJRGIBx+IGo8yO7QOnyyVEPmDQqunQ1UQ72TjsKYW5n7g6u1O0/wiNQe3nznOLpZzQPhLoFU4z407W7AQeKNpCewrQws76QbnC+nR2lmUCPUMpXA7CmB04dmiRpzjt2I30VQyfXkBbslGf8OQmrytIH81+VNKf6alNm6lRPtOhxdqdf4wt9E4f+wMbJO783sdJwfNxbEwjTVwJeDTnSX3ZoYlgyc9gaVrZIYCDUbiMz4Ns+KJePOY2yfHHuYy9h+8VVapsFTss6kzJAeLk6EKRfvE0IngcDQ9OoXDfYWz79BCYQus/tUMUfoX2uloNPF8haIbMBKRY46uLAW38jI1nolzfLc/3OG/qeaAfIJssJiBRaMjEB42hIJ6ju5dx9AjGbRZai0oChWIDK+wSPjUDDEhHXS+Nd4B7Ofsxy2cBiGyVr4gy7+fPK29UYe0fza+hbEG5NzBHjeUxFcfzqgi2yvcJ2gMWvku0gx3Vsu+lTJ2BUPmH9rwjY8Jf1Q9/KILd/7CL+as8f8CPwnm2MsxircH5R7u+Dz/8kO67774uj4FmBlg9SK3X7Lgy6EXq6C0fmBak6H+3Trt7ERboTsPCu0W/MUEEnykfdANpPQd5ApUje8nDfMndVbqhaxvaRBbAYGXLQW0LobgIT/KQP7c58Y09l1pJyrpwYKfdq3ENtTT3c6LGwpXzBC/UUps4AUS6vFQ7xnZsEmRDoeSpMvdvotIv5Vdl4IQ07Jd2MrFDaUfD9LgTydddSu9ES73fDn5CtU26W4dZE+j7X1avndchYKh8DrOD1EbsigEYO6EX8fompycbAnYuUYKE8hWAQDlSWnX13DcHMKxznyFKv4ONYlVdc9AZUpq1EixXQDbA6C+IAlRt4toq2Pm9QXJ+hyJwBlMvIyr+iA/ka4jzNOIlyRFRHDLcJyPfJrQiFuDaIwugMUM6NjcVq/g9yEJ0ruF8TY+XntvRAbsOSHNWsgCwzqA+vjlbOrYEmIdEAEnGa4wUkBwozsGSZoly32J8CxFTC2aM1W7hOQqCe/J7QFlVwrOS098dzK2w9ZApAh0JjfYYj01kTBxg2wCZSzUIgPdzzlU7tx5sU2K8D3V85/I8IpXxCkQWgLas2BowSwAAu/Wvv/46vffee0c8rr322n73MrR+eDDBmNBExngiCTiBJxKznHYhYoeHQjw7/yF+3XZ7EalyRQRZD9gBqVghnob4u1KAjzaaunZXufxscIHAyfZDcg0ZE8fnDSKA5sbbN5Ly6FT5iC9V3XbqaFKloxoM34dIBUdKuJjgHSRVWEQozb1zYMfoIEMK2VANuWyAqQM8auD8i/pkOwphvrGUHKFNDy2vK6R9RZt5hPTTCDIDyJY7VLKDmtukXR9kMKD+v087ZcYCznI+O+/KTrdLkLwb3sf3EnqhlDKq/DuobmNnCzWr5kToo7ChjCwEpYYYRj/mydGfSU6hLpB2m/wFf4aF/PPyOoGygYzbpYwrSzoK5gbXDBkQ5b9q7wuIQqJkIvwq6Xyq8RhBFHWT9nVoKWTcydfCzCLDuEZlqgw7BHSUoJQd3WBHOfY+7T2P7BdoOVgi8wVzEZz/VmXc8lwSdQs7okYotcXvwhzgrsqyKvuhS3asWUH2ATL7lGwV2PAR10nvsaeMFWQxJPL1SeGx6ZGo/Vn4J+V87vYs4PkPcx829vqwBmKuE5nDMl7JPHbMU+Js1Xjy3KYOyGAjFYEbK8IsVgMcfA8PD50PV9dBnH7cffcf6pDqGl0TgqqKHYerhWCfwnFTQrTp/2rUAk7dwcSKKCET5OtKYQFaRdw9mTWiVn6wkVXYoPlcTny+EiK8zCoAqCZk1A3U2iGNEW+nUqrMUd1PhgIVaxi2ysKMhVu06LKn/g8q1DV43cHu2hFCZkMbOM/HJy0iP49gcYzU+rXpP1JDf7NszEBTW70IAHTKYznKfzglBI8Vz80O6qWV3X/gNYEf/XgvEKqCKKC6ZRTKlVIXmy/VFimwqFXPe5HHirwLDAM5agkbzW/ye+xFVNjJlyjpXSmwqphV7ahrv1tS3sY6OtjB/bBvIVEVetXLaw1295M+kHYedQaG4Fxdwoayqk678ndVsNpMVK6WHFiAHdKgU/n9ylpJdvQTcjZfO0XQmq8XuknVbJCPzUhrsazQL993ECINgYC1kYDNFP+09h5GoEoIRpo52IEA2/7ztWs95ijoOMU/Lj3vDQTakPU7YR1R7P0kukcI+NqhLCD7ETbsTyIq/UayGQwB7RaV+nb8fji9hryXQQ/fK9G38bmQ5xHom1Tw3GZFAWFdM7JJqKyspLvvvpuWLl1K27Zto/b2dtHTf8cOVbuOQQUPqPKfuxowYZeaLarc1NJOu9KqNW3s4LxPH60nTdTjyBYsWvgWQeYCgy4AKANQJBbq2UlWZxgMFnam1YgACnB1caSESMvtBHj4jaQqSpGPmKK3NMa/QUAlFlko6p1hGGOeWhV0O4ME6IvoA4uQidLylCAuurLYGgGeoXRCklaTpag6i7bmIv3cOqmoL6acSm2b1tkJp5KjRYwtniAh/qcWmIy4hpeLfrZMw04dSgGgC6AARxBOuaGGaH+B8482fnBelJ1nGPpxbFTHP8lrtoEle+gPnviWdB6UzCoY1chmQFaBMVW3rY2mDHZMzu0aEML5gPPfmyMm1O2Xae8dlF6gUw3OnblAKzsF1NQjfVy5hnb0gzUFO8/KtUOgK4cdZSXr1Vzg+iklbpgPhQp7t2yTgYLaeo2+Cc9/uc8RNaTKx2YA82DOUzzvQlFeBvMlymr6UnYF4PhjEwhCgRCr06wh/LlqNhGlXkl04AI5y0A2hvWB+n/FqUXwzEwdzmwCn+l8fpUWp2y3l30jrTdWglkCANAAeO655ygyMlIYizAUkRUwatQo0bpvUGoAwPHC7r8yMFArhRRBM1FV30oHcrQ1jCdND9O/ix1yvrSDoQtnH6lsQWbW2EA2OKXfg9aCaAfYy/RgU6Bt4u6Mak2LQwgAxkfoUQ02A86uvuQRdjyfY2moRrimUnH2WvHcIJAWV/4jP5GvEsRhYu7kJ2aL/dkxF4Gn6Q8wQiBoIGrIPRAUJHXIgKCrLYIygDAfKXiC9P8/U7+i0jozp58byL9Zv/DcJO0m+7gH0IiQ8eK52cEueen3fMLknW1ktqH3/0BAe9wENnCFqBlgu6DkM+lhKhAYTb+NP8vX2rUaDn/8M5JAbjfDGgLDeOi1WfBvhz8rdfpRHBCcK7TCE9kFZk5tNzm8rlTzerTrGLnXNdYZtg/gmIz9SVpvDFlrPJNJ9LFXdsugW5Jxn3TuTE1TFnURSYXyu70troHwtcbGlrobRs16fpgx1Rm74kXQm5DBvYdSJGPjxHNB9E3aNVaUDD3EX80Q+MY8i3IiUVIkzz2YL5M+ZGdeVWfeFzDWMO7GsQM//AV+jk0h2UeA/4K6/p1ziAqWkRD11AWCdJpxz6Ckx2Ok9NwOn06e+yKu56/yWtBwSLLJrQSzeAFFRUU0ZswYWrJkiWjhp4AWfrW1taKucdCBnrbqSB2cLjP2xVy/u5xq6qUdB9Svzx3XQxs7RACHPcB3Q7fdGxzHPcKOg1apd0SUF/l7SzczsgsO5dZRa+vgCeDUNLRRoar93+hhPuSttE20AA6OTtTgeTS1kdaxcy+Dkr8BIDoNQS3FiEKtKlJte0tntWObQFAtUrXYqMH3PFW7q3Y0+LkH04y4kzU76XXN1bQ+YwU72tY1r9U0VdDOPG3wL8Y/kd+7hcT/6rbzG1LVfQpx237u/qvBLttIpNzL5UlKn2tTGE1NOUT7z2ED5X2tUQ2HH0Z1FLqjHDmO0HUI7Yh7DHYpNe/YYVMQzsL/8Wfh32tlQlADonINn8NFfC5V4m8IBiV/zQNLpfBvCMhMU5eQIPBT+Zt8YEJQl6toPoDgs4xzLw8VMGbgQCqOMVKdocZvlrIX9h3QfUDdqjPwZHaKe9C16jfsHAecxPc3skNkkKWkngdNAn/Gkk+JMu/lp3KwAXorSTxvoax4oOBex3yHQED0rfwxVfYuBDkx/+47Q7eGEMoKEUBTCDqT/709/b8LKIlAsEbB0gKSKswSAMBuf2traxdHHyUAaWlpQgfAqtr2GQX+nCKdUB6siNCpVYJNTGtbJ63aok35Hh7pRaH+PS1ofP6jbyca9bGUDeDHzkIof4VYiGgTpx3QTk4ONFvVEz+toJ4aW8wx0ZuHitpWfmgjuikJejIjzEhg1DxqdNROIG5N26i+Rq5X1AeMzOyHeYIulo4RiYQIEyK+dgYnWMhRp4haZBixaPOpUL2OF+r+92kezGD9mRl/MgV7SSJvyALYV7iZDpfuoMKaLKvpDLC7YAM1t0qptWi3ODp8Krk4WcBRgWGf+zx/lVPaIY7nfyw/McY6zr8D9dfRd/BT2QFHSvhhXofQps1YQJ8n9XJpXCjOP9JiR7OhHbKQT7BufRQlA6CtrRcDDqrcsWywo4TAUc4gQyAWO5VZj0hOki0DAxb9x/exwa84X1hjsPOasrLrbqKhwGlD2QXOHcB1x32mLjMxNriHq9ZqgzJwYkPOlZ7bMRzvCZKYp3LNqzdIARzYwqYEJbYQ5FOCDejSEXUjPzHGXKQD3B/xT/GYljODEDjCrrwpM1XqdkhzhpI6jnkRJQ7d+/sPCD5f2CAa/hzRuFVSGr8SCEDQAddz93FEmfexHZEpjZvmHCkooJSX4uftY+dIoB8hgqHyPYmACTRHrACzBADQw7+goICeffZZ2r59O61YsYKeeeYZ+vXXX+mkk04SKtaDCqSTlfMiqIBFsaf6XCOzK72aCspllWi+5+DE9rqLjcU75DyiZF7UJ/zNhhB/Ra9evN6N6aMDNGUAeaWNVFpphhQoM1FQ1kg19ZJxBwHA6cnd2j5ZAGcXdyr1XCwfEbm0ZZFT0375SA9CSAm9wuUFGKI40bfw9bRHZwc1uL5IyUz+RkpDVhYd1PJBJMlKIs/WhpuzB502djE71C7ijJXXF9IHmx6nN9fdQ29tuI/Wpf+oSb23BC3tzXSw6D9ql98DHP9xkUptoZlBdhuEnxS8J/aiI9NHIE4acwevR2fLLzAwOg9dZxzHGTt2+87q+hlg/KKHNtr9GcssgkGMOXfEi/wr5awrGM55bGQfuoo/i3UElvoFaq7R6lDdKhG7o7Ab1LtdfSXoZD5nt8kHDATlUPdsKiDUqL4PIEQpax7Z6QNwSqF9oT53Of/jcZsrH5gItCFVi98iY9U1Uj4wEQHHSLoHCkiVr9ksHxgZdBo4cJE0/wGs7xDvi7qZD0zhN/HqB5FAtAxEi06NSCAjSpn4mu4+kWg/+wq7TyBK5/lNEUJE0A/zqJ2u4JohM9NRDmjjPOKeMUfpSC+YxfPGLv9dd91F8fHx5ObmJrIBkBXw9NNPU3R0tPxTgwUeDEJBU44oC8f6HD7T5tmpQe36+j3l1NYuDUpnJ0eakRwoAgHGIibUgwJ9pZu5vb2TNuwdPO0A96TXaOr/Y8P4c/ro3gkyNzFjL6HaNinzwtmhmUrTvqHODj0OSWsJURpPzDBuAKLiSBfr3sPazqBA0wawQSW8hHkHLZoUxwyOY+Ey0ihd2zmC4SHjKC5wjGbPqrmtkWqbq6igOpN+3vcB7cpfJ7IDLEF1YxnlVWv7o4+PmmOh3v/8+RFYbFc54lC+N3ZZEeYqGKC+0/kAixf/XezWH2ZDqt8CY/w7IFJ38DJ2GvbKrzGoWx37o7SjZuwAKXYKIxbzZ3mXP5PcGgtjES3n4ECbq8uBsYDxmv0YUcYd2gAGnL/gM9j5/4IdgIE6XzxvoaWZ9zjpENkZ6J9dYaIdMwSzlMwSXPtQdraUoKmdvuEzme+D0+UDplGpd5YdRGOjZDkqafEIPCHzzRyIYIc8/+J9pC3hOdHI4m6ouz/MY0EjNMj3JTbpYm4zvT+B+Tf8CqKJW4iC+Joq5R0Yj8ieKuP5Eu9LsTEBNhn0aQUMdaCRodGl4HWo8k8+V5bvymSWAACAw79o0SKRBYAHAgJ+foOwV2QLL+jYfVV2i1AvhJRGM1FV10oHs6GrIB2jhV1SrIEqxgbi6+lMUcFyChTzzy4TpuiZme2HtbWAqP9H5wNrwMXFh+q9tPdRYNO31NxYIR+pgMhUOhtnSl0WjDPsqNhV/wctqEt2d3cXnVa6AM0RoRAsB7FQryfqCPUEjoY8ndTe2abT/Eff/bVpP1Jru2Wi9ullu6mmUTKunB1daO5wlaFtTpDyWrFKew+hzZupjG4I0454nZ1KZZOAF7Wyb4ny+bW+ZrLAcC1lp3vf2dKumgKyF0Z/zl8n8YGpHD9eQ0LZcE98QzKsAd5PyddSMAIK+raAcP4fIsqFyrs8DsTu1rVESR/xZzNSuRyCCDF3a+ctoX7+hGmci8K3+X+ysYQsTaH+b6d/8PhByYsm6MxjFDvG6g5ExgQZbYpzLDbaeGybpPZfB+ipL9qWynMGnGLML8q9NFBw7qAZggwH5XdCxBciqWbTEuPP5h4r6XmM+kQqC9Cg43NifKKNoB0d8LlEWZsyp8E+L+9HS28jYxbvBrX/NTU1dOedd9I111wjHnfccQdlZ2cPvg4A9btVuwt80aNu4rOsdZZNTWF5E+WUyNkHzMkzQkUquzHx9HCmuHBPTVZBflkTZRX1d1fGeiitaqGcYuncocQhKdZHaB5YAxAD9Ik5nVo7pcivl1Ml5R/4WDzvAhSZUROnTNBYjBGtVgu72Bk6QHvER6X+j3sD0Wc7R9DS1izU//WZcHlVadTeYf4SCqyfm7JW8fuS3llMQCIFeZk4zVUf2C3VtHrjuTFyCRukxg0wd8GHHXM4zsqOl3BC2chEkF3vleoGnO3KVdJuGupWBfze0Z4JO/9CwdzE8zwCsciUgCENAS8Bv6+K34gOXsHvSyViZo1AjBGtEnNf0O76oVQD9k3Cc+z8G3Mzh68FtIhEPbF8XVAKgE4Nhl5zQ4BjqhaXhHp5fxXV7Uigg4cQkpNdCzg6OU/yEyPb+chAKuaxpAQiESwMu0QaZ+YAjlzMPVrbHvNS0QdSgHSg4DOhdTMy9pRAJ+w4lNe4DZOOzQnm3uAziVJ4rERcyy/0MFeKedmOTrCWaQQkeR5DILWvgWwjY5YAABRzH3nkEUpOTqb58+eLx9ixY0UJwNatWwdXF4A8XiAVcSRPXlCQGmdG1u4qp9Y2abJF7/+ZycZPE8Xwh64AygsArt+eDBsXNWK2HKjUpP97ujtRdIiHqc3CPtHhOZ46nLU1WcHN31BrCxtmClh8Mh/UpqJhRwbGs7mi4nasD6QpYtFWDCMYKgWva+8RI+DtLTmAdXWqemAbBAFNJ+xo6lmOHB2dLDIfZFce1PT+d2DDelTYZKFZYBHyX+PzI+/+urGzZPLWtnzGkUGnFt4SzuhiWX27F9tBGObvSXW0ajE5/E70qDejNo8wt1DjjnIATZ0yv38EbQ+y84J0dGsE6wpqfUu+4Lcr2zYQNkS9NURHTZGOjHEYx46jkrkGpyiTHS4IohmLyl+le0kBLQvtHXIGDjKC1Er5cNTVbRaNAWru63bKBwy6h2BX3pzg3oxFS2V5VahZR6K2e0DwfIASKwQAFOcQAcMRr5JoJW4x+DM6+0tB057Gux7xVDuMM19HtFRXyswQHBvw/TIwzBIAKCkpoeHDh9Oll15KF110kXjg+cKFC0UAYNBkAWCSq1ojH/CAgSiOGeuu29o76fet2nSrCSP8TNbCDgEAF3l3HD7zrrRq0UPfltl8QJtS7+3hRBFBJjBsBoC3fzxVOGh3c93b0qi2TGU0wkCq/U8+4GsDoRg/YyrF2rFJ0NEDbQAFPEYRpTeis+HjI6UkVldXi6+2iquTOwV7R4lAgC4CPEKFA25u/s34hedYaY10Z8d/RMgE0QXA7KCmt3yFfMD4zJDStc0B0szR3ksxtpsLiTJ4vmvVUQalgc8ZnP/0W3lxVMpj+N9DrRzOv0ei/Jo54euGTYExy7sa9LAbDl7KRqEs9mUtIGgCwUTsbirOP4KJaPsmapFNaPC7R0uK7orDAQHI9Nul3d+Bgs+CFoZqIS67grlxQFcQ1I8r7kUbrwsFb/G51rZXHjDYHVeC2MhAQjDKEoRdrip54PkGKvkDuT+h0XOY73mcM4VhD0mOozL3WRKPJL6scpcOXcDnsaMbOP4hPJeqz1/Rh9p51QKYxYoICAhgw8lB9PxXwK4xdozi4uIGRxcARKgLMcnJFxOiGdhlMGPq9V87SqmuUYoawjmfNNKfXF1Mc24DfV1pRLQ29RNdB2rlv22LVNe3UraqjCEs0F1kUFgTcD7aQ69is1a6pi6dleTWsJHHEt97SCVFWyZlRwy1jGj7p0Qb7QxdYLCjvVYX0aKbuu5+2SF3F0+aE7+AvNy6pjMrZldxbQ79sPttqm02n3o7ev/nVB6Uj3gt9QylWH9LOK5wpj+W7h2AewqCX+Yqb4PRJEQBlTpUnufQgiqNjWVdBjecg9xn2WFkJ1W5zzEXhi4iGvGytKtmMfiOQm/oke90DUJgR3PfQuvJBMAOFTQKqv6W7Bsg+o+/SxR5NX8MU6+PvM6ho4nfHPmYqdlEVIpdswFuNiCwUbedn8i/x3cWX4sR0nM7A4Tvb/SVR8qzgM8xdjqN1cYTWSAQoVOAIj9q1S0BMoiQHq/YWSgrEX3e5fHSF6AFsmcB/w6lrSbPseiGgm4+1mLHQegRwdgjMmX4mqPFNDoU2NEPyjGFsK0M5nzoR1gIk3ne2PV//PHH6aGHHqK33nqLtmzZojnG4+GHH6aysjI65phj2LGxgsjWQEFtoWgnozhgY826+6rs/ivVFF4ezjQ23kiiPHo4aqK25Qu0ByBAaKsUlDVpgidgSpK/ptWhNRE5/DgqbuF7i3F06KCa3O+oo5mNmRxedNRRY6RmWmpRtGN9QOwsiA0VxZ1FthJ2UeyocKCxkbNo8cxHKDFkPDk5Oktrk2oe2Jy9mr7Y9gLVNRuh1tMAimqyqaKhWD4imh1/Kjk7WSAwCYEn9C5WDFu0hxL3kxlBizF0M1ELtUFIL+M+fl+qnVwEKZAdkPl//LxZeg071TBOR/I9bxVt3vieCjhOareFHuoKdbukHXcENywJtIz2nk5UAaEq2ajAeRv1MUlK+WbatMHubtKH7GjJQpDYRYaQaVO2dNxfYHRr1NUZtGu0Yzyw8ZXwP6k2HyAD5xA7jgOtecZ4xthWdk2hPYGSA5MHo/QAxzzmzq4lPQh2tOTLxwaCdpoIVqpbGmJ+wJxlTZs4eC/DeF5FEFCZhyFKiCxDkdVkzpIqGyXuMWl8AAgzC00meY41MyadxbHLjweMqJiYGPL09OzyWn5+Pq1cuXJwlADUbpEi5gDpmRBCMWM9TFFFE+WValOskuN8KDLYtPVsU0b6k7urdAvBeU7Pt90dxeLKZmpske5D2PtTR1lnyzxHdko6ISYlO3Lhjhuo+t+j2WDcII7FvQdhJtSaKs6eHTuYi9CLVr3zCQXsZhP3abYx4PQPCxxF1895mp454yd67syf6cLJd2ha7iEV/0DRf/TWhvtERoCp2wLuzl+v6Tzg4xZAE6OVUg4z03CQHyrjFK3tjCr8ZiCeSVK6r7OibYPMhPeJ9p9LtH2a5LTuOZVEn3olKIAshcilbEyz46i0s7IKeH5GBsCoT7sGAdClIPUySSQKn2f7VKn9ITQP+rOz2BtwPqCoLs4h/639bMzvOU3ORJDvb5QrjPlBKsMwt0OC3uJoaarYU2g3hswPJRulP0AMVXEi8ft9Z0vP7RgP7HZCV0GxQ+q2kdCRGMiciR1Tkbkhg3Gjaa9mISB8OOxB7bjA+EXJjKGfE/dx1kN8T/6EA37w+cIG4ih01vAXP2JVYPcfZVSTdxPNayOaXUk0+jOem0fzN41rc2JDEwLjb6/IoqWv7KZ739lPX67Jo/JqVcDX1kCLUyE8C/h6I6CZyuspAgFmLgcwWQAgNDSUHnzwQXr00Uf1PiAMeM455wyOEgAhjiQvzthtgyiJGTmcV08VNdpBcdZc09dm+nq5UFy41qBat7tcDFhbA8J/afl1GvHE8EB3ig21kMiWAXQ2F2qWFgd+FuikSq1DjRbSxsy1Q2PH4iCYijm0tbWXxQPpe0ipVWhMZ4PsK34i3fd2tIhz6uAoHlNij6XLpt9HYT7a3Y38qgz6YNPjlFshifOZgubWBtpVoN0JHhc1m1wtJf4HJ1tRf0eNL2pfLQWEB0e8wBdJdghhQMN4hv4JNAqEDo88Q8KAHvEiUQLE6qxU4A07aWO+ZWfpaPkFpjGDKIMNQ3wedF1ADfVedsrzX5V/wEiIdmMPSKKKpculvwW1fU23BAZixqN5nvCbxQeWCCrz30TQW+2ko36/v23XEPAo+Vw+YHznsBNnnQF/mwbZGzG3a8cdauQhQKsW4+wL+Pe4R9XtINF20BrGNfrzqwMRuc8T1RtQ8oDxh58tYP9BuZdRigKH2iVEOrZKeExiswlBDxH4MI29ueVgJT34/gFa/ne+aG++lY/f/zmbHv34IJWr/B3bgs+VOgsNJWoiiH02UfYT8ovmwWxeQktLiygL6P5Ae0CbB+m01VAkBnxKQxbxlx6EMkzA+t1l1C6L8KFF36hY0/cKdXNxpMRobQBg+6EqjRNtS7S3d9LBHK2C+bjhvkZvnWgsclJ/oYjGN4Xjr4ta92O06ZJ2hgTOzs7k5eUluq30DN/T2D3FLioQxgc7Ri29/Ts7CUFjNEEAB5xHBhkAb//7AKWV7qYOWaTPmGzL+5vqmqWyHhcnV0oOn8rzkpl3X0FzvpRqr4DgNoIAFoPXWNTyozYWz/VN1QgQxLNBFc7OrbW3QXVPYKP/0647pt2B4GEeOwsIcKBe2BgPOMLYvFBKJboDZfWUX+W6VQuuiRBThnaD0nISQZ8cvrYt2vIYg4EIquJE4r5AYMOMrZqHFHCKQ9k5Vu4d2Mr9bUPbWsKO0nv8RLZ9Ao5V7aRaGGRDhV3G95EcjBAaJE/xW+0lKI9zgTGtiFEiQwlzlleKdDyEqaxtpfd+zqLi8q5zE67+gaxa+vqvPpZZWAvlK7u2H1VACW/+K1Kml5kwSwCgoaGBPv30U7r11lvplltu6fL46KOP2AEzQVqbucAAR/21souGlmuo3UF0zEwgEvZfqrYmdc64IHJxNv1i7ezkQInR3ppuAA3N7bTtkHlqY41JU0sHHc6VAgBI/5+Y6M+Xz4LGTg84lH/Lg1Z/HZ1DOxwG63zvdkwLSqt6xclTSodW0mlhCEO52MypZ7aHA0X4xtPVsx6jUWFTeJ6Q5veGllr6aMsTtCPvH8POv4G0tjfT5qxV8hHb0R7BFOVvIZEypNMr6da4fxAAMEXrt74A5953inQf6zvt2P23JgGt3kAdMerde9IogEr4LnZ8Ng83zgMif3rLCngdCTlbCk5YA3CK4tnWUlqaQlQu4279wQtd4LOWfqX9zHC4/Pl82jERfA8Ne1gqIQEIOmfcxRNcP4LOOU9KWgIA1y3qFv71VhTYgygqsn8VytnJQ0aNPmo2EB26mj+TbDPjMyU8I3ejsNtwpVXNVFbdwtP7kRM8Xvl7R5lNZhx3mX+6A0Hbnu4ZI2MWLzUzM5MOHTpEL7zwAr3xxhtdHldddRU5OdnIAq0L1EZCmVYBtTt4mBGI/zWy8w283J1ownA/cjSTA4sAgAf/TYXth20vALA3s0YEL4C7qxNFBrlb7fTr3qlt86gLLyeVEKAdO0fAU37IOURuqhZkSDMeQH/tsLAw8bW4uB+7cTZGkFc4XTjldhoVNkkTBMAu/dfbX6Z1GT8ZLRMgvzqDyuplNWgmPjBZo0NgVpCuWw7FbdnSQlqqv5W0FhWCYj2c7w5tVxebAY6S1aT+8jVXt8mzBlB7rNZLQEo4+qYbSivPUXUqbQPULYvaZTsmAxmJyNhRNsWgOyNSnfvgvSHYg9IUBY+RJDo3WJOlBl2S4S/yW5LtYQQrij6S56luNOWw83+DdC4A/g2ClejcZEfQ3NpBLT1kFNus6Hizdl0/AgQGlPaWZsAsAQDUp8bGxlJISAj5+/t3eUAY0Hbhm7NitTaaiQku+jbtBGAG4Piv2aatqQrxd6O4CPOd05hQD/L3kncTmb0ZWmfaVvh3n7aXdKCPi2hxaK3UOPec8lbSOkp+ZseOHqDgPkylLgwnr/Cdfhv7ioaLTWdy9QFvN3+6YvqDNCv+ZHJ2lHYjW9qbaOXe9+iP1C80on39BZkEaaW7qLFVElWFDsGs+FPY1LWAsYvAkCJuC6AAby0Oqlscn5we1jpNy0AbQ9TaWwHIrlB6nFsLuPfiHiJtKUCDlEJt6I5yw2E2wFUdBMLRztAsZvDQBbv0cGxdVaWJoi2gtr1pj8ApQqmKWjsAmhBKW1trwpftMwTYBZ1ExZ9IO/1qUPOd9WDXdp8Bx7MxfTePOQtnVlkRfl4u5OOhP8MjKZbnAFtMlFC3Ne0OSkjceV0zE2aZ+eD8V1dXU2qqqu3KYACpZ2XfShMUQPqP/zHSczNxKLeOSqu1KXDo/Y+BYy6gAzBjjFZAB1G5kso+pORZGGgWQLtAIcDHVQQBrJWIMddSWYvu9n51rb7kPuxa+ciOnR4IvViqoRTAUPmUDbK98rGd3nBxcqMzUq6huSPO4CPJCoHj//vBL+mr7S9S2wB2Tlt5XdlftIXQcQDEBiZRTMBI8dy88H2B3VWIpgG09BJ191aCzxT9Tj7SaYc9IB/YGBE8h6u7dahBLf7kbURTeKwa4zFxo37NGDdeZ8wsZmwQAScRRd0sHzAQf8x9Rj7oBbSyhAMGUCISdKr03I5p8UiQgs4KKGUpfE9rO/cEyhqRpab8rHs8z0NLpOdWB7tUKLFTxi8CVKJMRS6hwmfIuIOo5DMcSK/5zpDam+ob80OUiCA3GjfcT6ePj9fOmhdhk/4/RfL8js4juoDzH3CCfGB6zBIAcHV1pblz59ITTzxBF154YZfHa6+9Zrs7RxBrqOEFFCDKiUlJqa01A1Cv35VeTfVy/3qk/Z84LVQ8NyezxwYSaucBAgCF5dp2hNZORmED1Tdp779Rw3zIxdl6dwQ8vcPIcdT7VO2QQi0dkuBMS4crpVcn0hPbHqb8WvNffzs2CHb/Y+6RxIsA+msfukZrHNvpFQQBTh+7mE5PuYrcXdjhZNo6Wml73t/0xbYXqKZJm1nUF8rriii7QgqWoxvB9GEnWEb8D6JEJV/KB0zIQknjxlqAk5/ETkTQadr7GOsw0ujRa9lWMwC8x0vvH06TYk9gx9t/PtHId/n7k0h0DjDGAwGFEa/ywpLMf0sWMENWBZySUZ9I2ULWBuauKHaylFIABMpyn5Oc+56AzgnqbxVgaDvLfertmBg2EJEFgPtKwNcMbWgbDdgURMvGul3Sc2RroA89xr61giwAUZ4gg97+Fb9Jzj8y7URZgGxzusUQDX+Jx1mEdGxHA+zwYWE8F+nw8hE6+WdnObW1y0EUWwJOPkpFPEdp51xo62C9QutHM2bYmcXTKSwspC+//JKuvPJKuv/++7s8zjzzTE0Kqc2AiHP240SHVVFIRNH9UBtpvphUS2sHbUutUuKINDbeRxowZiYxxofCAqUbGQMSZQAdckcCa+dwXh2fR20AYPJIC/S27iOBMceQ68SVROP/oOywFfTgf6/S/Zufo20lU2n5P/m2OSlagH1ZNfTx6lx69+cs2rDXRheTgQBjrIuhslc2kIf4/QOHovIPSRwRLdJgvPVwTuYNP5POm7iUXJ2k9E2k8O/MW0sfbHqMyusLxWt94e+0b6lDNhB93QIpPogdNSOsK8WVzbRyUxG99VMm/bihkPLL5F0pfahbdsHgDjmf34aVZUfBcB79OdG4P3k+lB/j2BGMusn63quh4H1HXkeUsqrr5xrzEzvtxtYX4vsq+Az+W79o/w6vKzR2hTQ/WCsIRMXeyxasSr0/80E2inrQyKn6W2qvCBAoQtq1PeXafChBZ6V8A5lFh5dKwWd9oMtD1sPyAYM2xxDZtmZE95EntUFJfE6sJRDczLxfmw2Ae3fkWzzOpknHdrpQVt1Ma7aXaoT+PNycRHczZSWEzfYvP2wP9ndRJoLuKphrxZrFD8y5Pua9F8ziedfW1tLEiRPpqKOOojFjxnR5REdHi10OmwAp/3nPEe2cy5PSQ0QNqugloulITTIjBWVNlKpSrz9+SqjZxP/UOPPfRPBBAZ0AlJaE1gzeY0ZBPbW2Se8VEcex8bawI+BAHj6x5Bo4m6ISF1CT+wwqbwpiF8VBtDO0pQwMSwBxGTj+t7+xlz5dnSPayTz6USrd8/Y+mypfUYM5tM+ZVDBAoKqtqaflz174Pjt9stLyUKStgiidncc9JxHlPE2U/RTR3lOJDizi86Lb2HBydKYJ0fPp6lmPCrV+ADHArIoD9P6mR6mwRlVD3wtVjaW0t1ArKhvmG0uBngPfhUWw66639tKryzPou7UF9Mb3meL+33xAz7XGZy36QD5gsLapFa6tCdy/PpOl8jsE4SEQZkYdHtPA6zj6gaNeFJ8LhqHJdqv5byFrAsFA/C3sRPXUicAq4PcMtfSQs6TnoG4bUcmn/ESX7cGviftZ/h7SrVFCovxbO+bB/2i2lVUt7rCZhmCrvmuGEtuWIvmYr1XQ6URukfKxFYNAHUoBlPsLegfQMcD6ArDzi13gQF5n7PegTjbtr6TcEm2QesGMcLpqwTDylHUBEBjAWtagyuC1HfiaIxPAd7Y8586Q5iQzY5YAAFSiy8rKKDdXVry0VdC/MfsxyVDurj6MHr3t5lXAxy6O4mgH+rgK59USUwmCD5MS/clRDuRkFTVQgQ04oU3N7eK9KkxI9BNdAGwJtGK85vQ4cpXLFsqqmkVXCCVqaudI/t5ZRl+vyWeHuVOcJzyQsbI7vZqWrcjSdNSwFZydncnDw4PKy/sRDUc6ceT18gFTu5mo+GP5YIiBuv2c/xEVLuObAvcABhHP83heyoZo3gv8XHcLTgj0DQ8eR5dPv49CfWLkV4kKqjPp481PUmoxOycGsK9wMzW3aY2esREzRanBQMBc/Mznh0XAGGVj4n7n/5VXt9D/Pj8kdGSOoOovomZV9kLgydaZDm5nCMP2BtqmKQ4lxinsM6UsUw2cSHW3JrQ2RAquHfOCIFbCs3zp5OwcKJ4XvMFfdWQjIQgJbRqlRa2Th1Q/bR63ZeAggNfFIFcZZXD+ghbwExv5LGYGrc2/+CNPrFMAYuPnHhVJKezjzBqjFX9My6/vkgVtp2+Y5e6rqamhjIwMevjhh2nx4sVdHsuWLbMdDQAId7TVyAfdaNhP1JgpH5ieytpWWr9HW2MaG+YhOgBYiugQD/LykJxnBCW26NtZsiLQrUAdYZw+WitmaEskRnnTVPm9YyL8fm1BF2FIO11BAKC57cg5B+cOmhq21l4Gu/8oo2pt7ef7hrAb6o0BHFwoFLcYnrqulHB1dHQLitoa6MFbuYo/iI7ziPOC8gglfVMHuA5xgcl07ezHaVhAkjgGRbU59Nm25yi1ZBs73/pNFfT+P1Syk+dPKciADgOTYo4SzwfCut3lVFihOyBb29BGq7d2S5tGIKTiV/4qB0dhrEdchyfSsR071gJKQGJu40lILgVAT/X02/lrt3a4dbt5gKlU5EPO438j19/aMS/ocgEVf2U+gXZDxS/SczW1W/ih6okODQEzKqQPmPIfeN3QM98jIGVo54ohBjZjPvs9j0qqJBvWydGBzp4fKQS6nZwc6Loz4sjfWwogIZsTZa8oh7bTd8wSAPDy8qKTTjqJFixYIL6qH+PHj7cdDQB1247uIDBgxv6Nm/dXdNmpnDoqQCjyWwr0zlcGJUD6jrWXAWQWNWicPZw7RBdtEVd+7/PGBYmvoIknw2/+LtC79gx1corZsdFzbqr5fti4r0IsLEMG0af5QrbH5JY7qFmExomy89ILaO8KSktt3KCpXk/UmCYf6ADt8BTxph5Ayv7FU++m0WHalp21TZX02X/P0aasXzX1/d3Bz2RV7JePeE6PPY68XAc+J2UW1vc4F+SpgqAC9EpHAEABzpKHecvb7NgxDHYig8+Rd1Nl6nZK6dZyFw3xFa3YNN0svPmePlt6bscC8DWLuYsNl3DpEPNh5j3sFKsCkXgtFxlX8hqEEhW02LalIGSP/kK1Wf0FW+JATi39vVNrS8SGedL00VqhcR8PFzp9doQm43h/di39uonXLDt9xiweI0oAFi5cSOecc84Rj+nTp2t2Sqwed93t1wRITzJTRFm0rjtcLb4CnL5jJ1u2N7OvlwtFBctReAYCU6VyBM9a2cHnUAEihn6qAIatgQyAUFUGCAJERXp2/YY6IX76M2XgJ733SzY9/MFBEYEeEkEU0cHkRurSVxltl5pU/bJ7wMlJyvxpa9OdHm/1KCJNqVfy8x66IKBGz8Ce4cHekXTJ1HtoSuyxbLJK61ttcyX9sHsZ/ZP2A7XrCAIcLt1FNU1S5pSjg5Po/W8MwgLcNcaTLgJ9u3WuKf1emwECkbSIq/mJjazRdoYeEKhMfJPHp9yhAqJyCGC25EnHcCLLf8YT6Rjif3bVdcvimdS1/h3BVXQFUK5RBV+v6rXScxC4wDZq/9WgjaY+zOgv2BIQYv5zWynVNWhtiTPnRFCwn3aNwlp29MRgClK99t26Ak3GgB3DMUsAoKqqijZv3kwbN2484nH48OEe0yKtiqCFfMa6GUsKEB7qKUBgRKrr2+hQnrZuc9bYIKEBYEkwKOeMC9IYmvWNXevrrQ3ccjsOazUbIoPdyVsWF7FFfPi9X3pSrOb8Q/EbAl/2LIAjmTZaq1fRBfklpJNtTa2km1/ZLRYWWysJ6Beo74ZysZIF0JwrtdbSlyoxGICjUPm7JPKX8xRbH72ULTkH878x/F5wd/Gks8ZfTzPiThRCgaClvYl+3f8R/XHwS2ps1c7hSPv/N1PrpMQEJFKAl3Fq7mcmB5CXu+65DcNg3niV+JCoyX1dPmBgqNtrpe1YOxAthB6A4lS1FBAdvlEK7kGArV5pI+dEFHym9NWO5UBZEbo4KMJnCIiWfi2tO+1sN+a9xK/Jcy10AyD4CHV9WyKY/QV97xndDNAC0E4X0gvqafV/JRqrY8IIPzp+6pGbmyg5Pm6K9nVsNm7YU6HRDLBjGGYJAED874033qBXX321y+O1114TQQCbCQCEXUQUiF2Zbs4DItBxj5otqnwwp5YKy6TdXTgyC+dYRzR72ih/cpbLOZpb2ymjoIEHpDi0OlATm1cqpb7CCI6P8LRoCYUxQBnAqBipGwPqqJb/XUANzTa6K2tCEiK9SFfVkauToxBVVCirbqF3VmTRvcv2038Hh4AyPlK9oUqrUPxhV+GswQSc/bSlRPvOJqr6R35Rxknb0aQLjYekVFU9Kfy68HDxpjPHX0enjblS1PSD1vYWWn3wc1q+83VqbJUyDjLK9wrBQICMuBEh48nTRc/76CNJsT5iF0UnPD/HsDGlAZkfzarMD/9jeWBYNrvMjh2DQEcA3+nyAYPa8tJvJJE5Zcwi7dyu/m8deCSy3fyYfMBARyv/Vf66j0QZh4L/cUR+qnXJVhD+wsn8RJ+/IJdA2BE0tbTTWz9masovIch98Qkx5MJ2mS4WHRNNoQFSNicyB6AFAE0bO4ZjFo8nJSWFPvzwQ/rss880DwQE4uLiRCtAQzQAmpubacOGDXTdddfRpk1aoxTCU+np6fTQQw/RY489Rg8++CDt37/fNEEF5wCi5K+Jhj8vpSSh5VDENUSTebIKOo1/wPSLCj7Wb1uKNZGuYeGe4mENQKRjVJzUUgxv70B2rdWKc+zNqBEq8AAiI6PZSLZ18DlOnRUuvoLiyib6a4dK+MiOWCh+WFeo6fnv6eZEKQm+7CBF0gf3TqIXlqTQuOF+oiUkgI5FWn4dPfT+AXr9+wwRNLKVeGWfQW1s1PX8VZ5P0O0EqfE9pcWbCaFaX9NCmYUNlFPS2P+sDOwIQsxv6ziiwnf5WKnD5DHjOZpo1MdEM3J4Yn1Aas8DwxPzPoAQIFSpC9/ROhQG4OrkTnOGn06njLmc3F3Y+GOgA7A99y/6ZscrVFybS1tz/tCI/7k4ulJy+FQRCDAW6owx3NvKr8atvOo/udcyMiLKfpCuO8DuVdhl/MQsZoJNgJZT7bykodsKAoT2HScrAoG7hOe04xX3cc6Tkh6Agtsw+86rNYGgjdJeFFoNea9I7VeVbCyUIMXezXORDZZnOgcSjfmG/QW+J7FxqPEXdrG/cCr/gOn9BVsBsyhsVaWtOcDuP/r+68ODbberT43TbNqghTNaOtunZMMx28oOY0b98Pf3p2OPPZa2bt3aq3o0aku/+OIL2rdvHwUEBPAF1l7hoqIi+uSTT+iGG24Qzv/FF19MK1asoPp6ExmtmIiibyVKWcl36D9EI9/mO3GE/E3Tk1PSQDvl2nXc9nBefDytJ3V9xmhtHbEIAMg6BdYEbp+9mTUakUI4zEkxci90G2dykj9FBGlry5b/nS8cJzsSEJfZrir9OGVGGD17/VhasjBeaCiMHuZDj105mu44f0QXTYXW9k7RdvO+d/bTl2vyRLR68MEzSiAbJug5rgAVZrSE0yTlmR+M0582FNE9y/bRnW/upbv4cS8/R7tLwx0w/jn0nN5/rlTr3yzXBwOxI/MQT6Y/s8N7CRtu/tLO1Pg/+cFzPAK+SsqwqC9+uGt9qgGgBGD+iIV08ZQ7ydddO0fuzPuH3lx3D+3IW8vvUPosHi5eFOUnd2UwAjCq1GvGMaifVNX9bz5QQVX1rVLdf82/8qtM4AlsnKt6dg9hcJttTa2iZ7/KoEo2LT79dT/d8/Y+ev+XHKtc44Ys2N2Pf4JvdNkmgqinIv4H3CLY6rWODRM7DEo3oDECRx90sq1S9p30HGBjzWuCfGCDCH/hNmlt0fgLw+Vv2lGo4fXnl03FGl0zZ7bJFx0b3WtWLoIE6g3QXzcXiwxpO4ZhlgAAdu8LCwupoKBA88jPz6fdu3drBKR6An2u4djj4ePTNSKUmZlJw4cPF0KDICYmRrQVzMrKEseDjXW7ynmQSIaiCw8O9N9XdnytgXHDfTU96at5UO9K69aOxwpoaGqjXNVOLuqJjhDCslFg2B83OVSzwwctgH/3VtijogwixDDYlXMhztWU0CPGj6e7Ex09MYRev3W8+IosAYB/V1jeRB/+lkMPvHdAZAYomQSWBPOjp6cnlZUZIdtDEdRS2mrBeM5/mb/qb39nSlDK8v26Qlr2UxZlFTaIOQUBrbS8enrzx0zan9XbYs/Xp62CqIA/056TiSpW8WdRtbfzZuNy7Aqi2AeJ3HUo3cPxD7+Mv/+A9POgpVgKJKC2uA84OjjSmIjptGjybRTgKQmW4e6pbuI5vV0bpKttrqZ16T/x/TZwxxIBkhUbCjVOKnZNjuJ7GplCCgVlTVJnjPJfeLHOl14Uhuvt/MS++w8w1l/4Oo0O59dTe6cD1Tc0UTafs2/+yuc5JVsTTLZjBQSfzeN6vHzQDWh+iICmHeuA5xfU9zvp6XZSu43n73L5wM5gZcv+SkrN1a7lC3h9wmZMb6Dz2OmzIjQ2HMQDV/1XYhV2mS1gltX90KFDdM8999Add9yhedx5553U0NBAp512mkElADByu/8cMgHQegrZBAoIKLi5uVFl5eCr2a1vbBPiZMqul7+XC01I9BPPrQWIEYYFandO/91rfZM3RBThDCrMHKNSPx8EnDorTJRjAEyEf+0o7dIycigCR/KPbaVUocqGmJ0SRPF6ymcQQMHicteiRLr/kiSaNFI7x+B3IbB191v76L2fs0SQxZIgowrzHgKtRgGib5HX8xM5MFK1hqj4I+m5DjDfAlNkXcHZ/2VTETvI3Zxhfmuo9/vs99yeswAqVhPtO0sSBGvFXCT/LHaesFM4jh0C/6P59/W0BvH30Gsc4mHKkonfdeha/tqth36vONCosCl0+fQHyMddTlXuBsoDtub8SXXNAw+ellS20O6MGvmIP0aoB42N96GTpoaRH68fANks63bweUT6rYLvNP1O1BBkxcYinV1tcO+t213eZT2xY2l4rdMn1ol2zblP8zRgrxW2GlDv36FHMLopU+roYGfQgm5VH/ym3ZiBIPfZ8yI1m1i9cfyUEBoTJwWQ8Cvgc2RbsQC5NeGQmpraGRsbS+7upmtJgRT+xsYjd5BcXV01xqMhNDU10QsvvEBHH300zZw5UwQAli9fLn7H6aefLn4GRjDEBadNm0Zz584VrxkCdASsnbyyNnrppwqqa5KM4RMmetJZM62rdz2yE978tYr250oGkbe7Iz1xSQi5uRg4ms3A4cIWeunHSrFrg0nm7rOCKC5M3t0bJPy2vZZ+3FQvJkRHRwe6cUEAJccMjiyH/lDb2EFPf1vBDqVk+Pl6ONJDi4LIy90wNeiG5nZau7eRft/ZQPXNWmcU5zbA25nOn+NNo/n8uqhEBM1FTU0NXX/99RQfH0+PP24cY8m15QBFlF9Jzu1SP9425xjKD/ma2pyOFIT7+++/afHixTRu3Dj67jtV+qYRyClrpRd5rDaqzrkaV2cHeunqMOqeBOXUUUlBta+QTwO/H7HjL1kXnQ4u1Og6nUr8HqR2lzheAQ27/sCprYiiyi4ilzZZJM/BkWq9L6ZS33vF7+0LcPI/PfgI1bToDpA68fu6MOlB8nMbmADfjoxmemd1lQhagUXzfGj+WC9Rx/7pX1W0MVUSkz0mZi3dPeFBPo8IFDpSuc9SqvJbIp7bIXroizIqrmyjloYK2vHd7RSaeBTFT4c+gjQH3HN2IMWGDK41xFZxbT1MUaUXkGOH7gBap4MbZUbu7POYtWMa/OveocDq58lBT1Cm1SWBcsJWy0d2BhNw+r/dWEd/7qoTz2GPnzjRi06f7nPEmt4TB/PY7/u5SrPznzLMnW44xd/gIIItAr/dxaV/c1hFRYXIGDVLAMBY6AoArF69WhjA5557ruZnXn75ZTrmmGNo6tSp4jVDQCaBtfPLlnL6dI1kMLq7OtJjlw2jqCDrW8S+21BJ360vZSMXglMOdOc5kTQ2ThK/sgaWrysV7xGEBbjSY5fGkLeH4Y6ALVDGju6TX+ZTUYUUiIkOdqGHL44V6e1DDezSvf9bAa3ZJe1QQzTmypMiaH6Kt7LHbTB55W20alstrd9TrlGrBfidExNc6eSpgTQy2ls4BeaiurqaLr/8ckpISKDnn39efnVgOFAb+ZU9Si4lUm/mTnKm2uC7qDlk6RFO859//kmLFi2iCRMmiPnYmGQVN9MTX+RRfZPuDBaUZyy7OUF7viFYWPEr+Va9Tm6t+/kFySDAJyKvsdQafDnVeJ5NHQ79qwN2az1AvrlX8kKjDRhXBdxFrWE3sSdoeIANAYD3dtxPpXX54q11x9nJla6e9BQFuMu9zfvJk1/k0N5sycmPDHKnxy+LFmsH2J7eQK/+UEAd7U304JT/o5nh68XrnU4+VBP3A7W42ev/Fe58N5vyy5p1BgAw9h+9NJbiwgzfzLBjOpxbDpN/1hnk0KanJIrv79KRB3jcDd2AuDXhWbmMvIoe4YlHd9ZGh0cylcf/LR/ZGUzklTbRU1/lU2WdtL6Hsj3+4KIYCvLtm53a3NpJb/9SQpsPVGtW/NvPCqfJI61rg9SYBAYGGlRCr4tBEQAAO3fupJ9++onuvfdeEQ3Bh0KHgSVLllBQkKq/8SBgyUu76JCskjkx0Y8evTJZY8xZE3syqumut/aJaBzaFF52UixdeFy0/F3Lc+tre4QIIJiTEkT3XDiS3KzwPA4EOL0vL8+gXzcXicgqaqRuPXcEnThtYA6FLbIvq0aI90HBG6AN4NPXjKEAn/4Fz+D4706vFjXBUAJXI2rSZofTomNjNOq0pqaqqooWLlxIiYmJtGzZMvlVI9BaQbQlkUQNPUDbpgnriFy79qf/9ddf6ZRTTqEpU6bQf//9J79qHFb8W0Rv/JChu6aPT+/M5EB6+IrR0m5BKxv8SMuv+I0HQLcUQNTxo/WSUAAfyHXpICr5iv/O1VKwATj7ESXzawEn8IFhvxv1/Z9ve5625fypMVjURPjG0fVznyYfN23pSV9BT+Ubec1Qzt1lJ0rzsBIsqaxtpZtf3U3Ozan0zMxbKNhDDoIHHE+U8it/lKEXLNRFZmE93cJrBuaPIwIAfCpRiofuISivsGMFtBRJeh/qVnJqoMg+9ke+dtYjnjykgSbD3tN5PlWJNaqBiB6EWO0MOpatyBLt+2CjgpvOGU6nzexfe8SN+yroiU9SNRszEAh8hG2Dobjp1RtKAMCkXs9ff/1Fl1xyCV144YV6H6+++qoQ7esJdAlIS0ujXbt2UW1trRD427t3L7W0tNDIkSOFBsCXX35JO3bsEB0A5syZI7oFDCZSc+rosNzKCU41DF9r7VuPvtNKDTocURii1tIOsKahVdNqBOlBI6K8hJjiYAP3yMnTQ4XoF0C5w9pdZYNUvV4/WAx+XF/YRQPhxKmh/Xb+Acbd1FEB9PbtE+hUXqyUWmqA9nQfr8ql217fQ9sPVWlUbW0Sl0CihKd5oMifr/EwUTY70TpdVuPS3NJB360toDe+1+P8Mw788nFTQsixvZqo6D2ptR8UpNXOP1pMJS/nSekDvnCx/MJAnH/Ac0XIeWyU3qrd8W/jv394CVHDAenYABwcHGlOwqnk7xlyxDtycXKjGXEnkbdr/3cvkPKPlkjKufP1dBYdQtSZKRgDCICOC9pFQR7ybimcIoj/2Z1/YZTuOFxF9y7TBg+PgH+mpqGNdqVbn9jtkAUBysjrpMBcd1xCiWLuku5zO9YB2uOFX8HzafcMGp6rINIac6d8bGcwAb/g+3UFGucfDvvxk/tf8jZtdADNYL9I4UBOrb0jQC+Y1POZNGmSaM338MMPd3nccsstom4f4lXJyclslPT8NvBzyFCAU3/FFVfQ5MmTheo1XsfXa665hqZPn05eXl501FFH0fz583v9nbbGD+zEKAMFbf/GxPsKB9YaQReAqaO0O1dQ765rtA7RnW2pqBOSnDI3FyeKj/DqU62RLZEU48MTqnbHf09mDWUNMXEUfN5N+ys1YwfnRK2APhB82fG/8awEeuqaZBEQUI9HtMB89KNUevrzwxYXCRwQQaeL1HkNxZ/0uQVeX0HQ8OPVOfTuz9nUJteu49zifCvn2IH/w3eyU9dQ555TJJE/tLFTQCs/iPyl/CL1mh6w468CzvGwB4ki2MlQfm9jOl/0i4iac6RjA4gJSKLFMx+hUeFThdOPLgEx/iPo0mn30sz4k/mz9n8Nyy5uFM6rAuY5ZL5059yjouiM+O/ls0lUSeOpw3eWeD7UWbe7jJ789FCXNqrurk4imwr/Ocs2BoIt7/G9ik4BdqwBHpNh7FAi8Oc7UxqvcC79jyIa8x07nPb726rA9Yl/kmj4i0SeSdJrzr5E4ZfyNfz6iIwzO7YPNmSw+68EqJHJfBrbZW48v/YXzMuLTx2m2ZDBJsInq3NtexPGxJitBAD1+tnZ2WKH/sCBA5SUlERXXXWVcNrhyNs5kvqmNlq/p0LUG2M3UdlFHxXrQ88vGatpt2eNbDlQSQ+8t184XkiFfvXm8WK33dI8/1Ua/balWDxHuvaLN6aINoCDFSisLn15t9iZBtOTA+mRK0Yd0fpuMIKJ/84394kSAIB68SevThbBM2ODhQw9aL9ak0clVc2agAMIDXCjOeOCKL+0ka9DGyXFeNPxU0JpZLRXlx3Z/mKyEgCFQv6d2OFWRJpCL5B21B2lNcOYJQAIFKLN4k8btAFPd1cHOmVcNS2e8jc51vxD6cWOtCEnhdo7HenCkZ+Qp7Oq+wDek9d4NiafZUN/Dr9gwvscqcboMFCzUX6B/xZKDUa8ytaIt/xa72BtxH8A73Ygjj/AeUP2xDsrszTt6e64IFFkvhxB5Wqi3Sfxk07q4PP5VfbNdPJZT5G/z9CtZ8c5W/1fCb3xQ6YmYwrz5fgRfnTNif50zsJTaeFZZ9PEYxeLVpSKgWmrKacwxpE+u4EfxbxexId70dETg2nccD+zlTGZDNFKU5mM+bMMcGzZMSV8ndStT4VfYL9egxH4B49/kqrJzBzLNtnT144ZcFYz7DCsez+sKxQbCWDJwgQ6c06EeG5HwiwlAAo5OTn0+uuv01NPPUWRkZF0++23080330ze3t52518PMDze/DGLXvw6jTbxwqxOoQ/0cbFq5x/ER3iKloAAg3LDHsu3A8Rkg7QjhRA/NwoPtH7ti4GAXvfYnVb4jydeBJOGAjDikQamgHaPidGGO2Z9AYYyMgueuW4snXd0dJfxiRZh3/1TQJvR65bfD5zb+9/dTz9vkgJRA0VpfYryKJMQehGRele44hd2ejfLB8ajlp3/F79Jp5X/SroVwMPVia6enUbXxN9MLgXPkFPdZhrptZGuGL2MFie/1dX5d4ti5/sVovG/s/OPDjAmXltcw4lGfUjkOVJ+gd90yedEWQ/xU8NLbbAGYvcfj4E6/6C5tZ027C3XOP+xYZ40f3yweN6FjhaiXNTWSj9X3eJP/2SPo1+3WL8grqnAOUPpxNs/ZXUpl8L5u/eikeTtIaWOIyBw7OSQLnPr/uxaWru7rEvwz9rB50XA7bmv0mjtzjJRaogAObKXPv09V/4pGwbjCTvM4mHdNpMdBGiUa4Ugmv16DUZEedrf+RrnH1lV15wWZ5SSZthhC2aEk5+3tsTnl41FXbK47Ggx6Qirq6sTbamefPJJ0Zf/2WefFTtVw4cPl3/Cjj7QW/h3dmAUI04NnJr0fJXha4V4saGEtFOFTex4WtowguhVTb1WaXZior/t73D0ggs7osdMChG73wBR0ZUbizWpV4OVytoWISCntD9Duz/U67uaUO8BdxJ62F5xciw9e/1YGh6J8hK8euQ9hvvwG14EC8okhfaBgHIntFQ1WQDAicdxwjP8h+RMGfTSzmYnFw4k4+srZVSgG0t/Ka9uoSc/OSTSrpU5D4bBFcd70akRr5NTS5p4TRetHe7UFrCQB/Rmooir+P36yN8xAx7s/I9cJuklAJyTgjeIij/quptlRjIKGjQip7jzoAWiU+QUmgX1u+UDovSaEZRVkyACMPq6LgxmEGSHM/zJqhyRfQewPpw4NYzuWJQoMsbUYE5denaCRk8E/x76H7ZkbCIoCY2U7mmy+Pw/rCugPRn9H9N27Nix05217NtARBnAPEJm2sgY423MQIz12EmhGqsrp6RRZDjZUmDWXJjMGkZa45o1a+jgwYOidh9O/88//0xfffUVffHFF5rHv//+K37WTlf+2VWmSWHpTm1Dm9XXcsN4jwuHToN0nJZXRwXljdKBhYBie7UqADBjzOASitQHUlMnJGoFkfaxcwBl68HMxn2VlFOsHSPzxgWbJPVfF9gdTI7zoWeuG0PB/siC0T2OcT8WVw48AKBg0nnUO4UomJ1sZVmt+oed3A/EU2RyAQR8+wNKI574NJW2HdIGCUN8O+n2k8toYfzn5NjIjqqez9bJ7+eVvffSTpfXpQwAS+wa+c4min2QT42869DB1zTrYZ6oN0nHZgRrxhd/5mlOV4CvqxBGUowhLfwDVWuIWrW7/T9mnE3tnU5UxXPk1lSpTepQoam1nd7/NVuUTrTKwVGM43PmRwmdDxc9geJgPr/ocoNAKyitaqZXv0u3GbHVv3eW6txkAI0tHULLxI4dO3aMQXFFM33A86yyPiFL+JSZYUYtSYXPsejYaIqLkFr9Yn5b/k+BEAC30xWTWkvOzs4iNbWoqIh+//130SO6+2P37t1C5d+OlkY2HrCLow/s3uJnrBmM59HsBKlTobdZOPUcTm8TGzUAuznWoElgDrCLdfmJw+TdaBJBEKTHK7vjgw0o/wvxF9mQD/F3oytOGaYJRpkLiNb1VKrTyu8T2RgVtS36/FvrwZEX0/Buu+uF73RxIPtDYXkTPfzhQdqfVUXODq0U7Z1Dlya9T6/MvpzmO15ElPscr+A9OyG/Zx9F/+yut1xWCxz/qCX8uIkP5OvdnEu0/3z+mi8dmwlkhqENqwLmuLAAHfX8Hc3srS4npVShxW0M7SyfJj3n+3LrQRvvYNEHkIr6/Jfpom5UKbWDQXrVgmF06YkxQqCqJ46aEEIJsrEJIDS7Ya9t7Dh1b2OqpoPHE8qXWuwiWnbs2BkgCE7/taNUBAEUpozyFxuFxsbXy5nOnhepsXmxyfA9z++2MCebE5MFAFDXCGGo9957jz744AO9j+uuu07UsNqRRMvQqu221/ZQWZX+hRm768F+cgsqKwZiZ3ivCjsOVVvU6VS3akoe5qvZtRkKxIR5iBp4hd+2lFCRLavT60HUtP6azYat9NmcnBxEX34sCJZg9LAe0tF5bcJ4X/rSbvplcxE1yDVxVov/fEkAUKFuF1H5Cr27871xKKeaXv38Twrr/IOuSFpGz8++kd45+lK6JOl9CnZJJ4f2Gv7dPXcPOVyVJLIA/t1XLso+LAZaJaIzQCAE9ZQgQB5/yMU8sVdIxyYGc+s/u8rFzq3C0RNDdM9ztf/xQ9ZxcHAk15jraGqyVm0bOiEomRrsoIXf699nitp9ZSfcy92Zrj8jns6aG2nQGoHyouvPjBdlbwAByG/+yrf6UgAEzHr8fDw/rdxURI9/nCpKStotFWCzY8eOzVNR00q/binWzLOBvq50+UnajSljMykpgGLZ7lVAadtQ64LVG0PHA7JykDr48AcH6dkvD1Nafj0btfoXW9S4JMeZJ515IIT6u9Fw1S476p2r6y3XDnBXuraeMSnWmwZZp8geEbWs00KFqBpAiuqXa9hBGWRkFzfQmh1yT3MGKbrHTgoxaopZX1gwI0wjHKYPdA2AE3Lvsn10KNeKW4lBmCnuUUn8DsA5z36cPYk+Cny21VDJoQ/Jef+pdGviVfTAlIfo/MRPaXTAPnJ20DE/wLnWQXunC32bcQFBvb6G55VfNpXI37EQaD044mUit0j5BabyD6LcZ/mJ6XdRURqG1n9KkDXE35XmjQ8Sz48g93+a3X9yYcff/yhaODdKo4mCexJlaIMZBAkf/uAArd5arDlnEKK6e1EiLZgZLoKHhjKG1+OLj4vRGLMZBfWiNaC1gk+L3bj9WT1n18DpR/3s/71/gN79JdtmShvs2LFjXXz1Vz4VqjSPLuL50pQbmfjdZ8yJ0GR+ogTgb57z9JU8DUXsAQALg3RsqO7e8OIu2nKwUpOiDkMC7enCAt00UXrspqNdxm3njSBfT8vsaPYFDDz1rnMpG1xIdzYn2JzETgyMWUUAEOcTqbGmijxaK+OH+3WJiEIAKnMQRURhxK/aXKLZCcblPXt+lCgBsBRJsT508QkxIg1bca4gHgY9AmTIKK8h+wfG+D3L9ok6ZKvdPXQNIYq+XQoGgKZMopwnpef6aKskqt9DVPwp0f5z+caLodDCKyjBYz2FeBSTu5NaG4TPh0swkfdEoojFRCmriKanSZkHQmiPv4+/7RpGTcHXUG77sdI/Y35nR04t8mkRPEZIvcZd5SAAgiS5TxMVvCM9NyHocJKWJ2l74K4676ioriUo7fy9xsPs+fL7q14vv8h4jxfvOzbUQwhXKvy4oVD0Uh6MIBj9v88P096MGk0CC+aJhy4fTTN4zVLGZV84bkqICCwD/EqsORDztca0U2jyQPBQcejRjlSxMxAEgYAvOsgoILi0/O98uvGl3bT5gNZOsWPHjp3ewMbGr5uLNNua6MakNzhtJDCDnzQ9jBJkMXLMw79sLjaK8PJgwWnp0qUP+/n5iXp9O+YFdZZoe/XLpmJNSwyAXdoLjo0SaYVQs5ydEkTHTA6hU/hmPnNuhE21rgv2c6OfNkhq7HBy4PQMj/IWg9PUINL3238l9Oq3GfTHtlJNjXCAtwudPjtCo948VICBhyDSerklI4x7H09nSknwHRTBkOziRnrtuwy+z6TrjM+FVN7+GPPGAob16Fgfmp4cQHNSgkXrsFNmhNFZ8yJFdwYY2Qdz6kTaMEANMrQydqXVCIckMsSj17HS2tpK3377LS9wnXTRRRfJr5oKfjcQ2yv7UXLsmeKCTHrrJyIfj066/aoJkhPcyY549Tqi/FeIch5nj+t1/sHPiBr2kag/7w46DQQcTxR7N1HMXURRS9npP0/6Xc5+REGnEgWewl7auVKv/cjryDXqYiqrdaI9suI9xndClJdJagr7hFuElCVR+TufBzmQU7tRCmp4oAOOae7Hl5anU0G5ZNygG8XiBXEinV3QUkB0+Aai3KeISvg6tKsyTeKfEEEAdMgorGimA1m1wlCrb2ynYeFeoqXrYAKBtqc/PyTGnQJ2i/7vslHSXNhDtlB9fT19+umnlJycTPPmzZNflcDcikDf3zsh4CsFJIsqmsT6rS6FszS5JY2izR/0NwDm/ktOjKGLj48RdsZJ08PF/DR7bKAoS8rheVUJYmDDAm2J0c4U90WA3OrXjh07dnSBIOOyldka4WmYmhceF03jhvtpdudNBeY2rIXQZIF9gMBlWU0LHTVBR1vcIURjYyM1NDTYMwDMDRbS4spmeuXbdPq/Dw6wEVKrSUnBbg1qhp+5fozYNUQKPW5eGCWTEv3F93pLJ7Y24GAqu0r47HBuzNH1AYIjq7aU0BvfZ4i0cHWABf3Gc0saeiiyGLygJlhpuYJzBGO1js+HrQOhqle+S9fU0cPgRoqZMXrLDhQscsjmGTdcGsejYn1EFgDGBgJRr94yTvQTV94rhsfhvDqRdovgFYS4erpXobcCHRUEAswCHFxN73sJrOOd7FR2HryC6BA7mlv4+7vZoc97iQfcNr5AxfwT2l3DlnY3Km8Oo3KnedSe8CrR9EyisT+xc3+l5Ci7YHdAZR04ukuvBxxL5H80kVcKf9uFTpoWxudNcq4QRPnvQKUViJbxdUTGAjIYlM4AreVE6bewNZQlHRsZ7LBoWivxY+IIf61z1t7AP3AdUek3/PezpUwA5Y5CNoX/UeIpjKX549lZddOOGaSJDyYxQIyr5746zMaoNvNpWLgnPX3tGLG+9uT8G8LEkf4iSK8Ytrgu364tEHOtNQAHHrZHXqmUdYP3iZ04CGYpdsaYOB8RJE/gdRvlEHfxIyrYQ3NuMMciC+Cut/bR9+sKRNbNUFxL7dix0zuou5fsful4WJgnnTwj3OTOvwKyMNVaTFt47tqZptUDG8rYAwBmBNGn5f/k033v7Bc9ytWGFXb10VP4icXJwkEYLOnpaJ8Ew0IBCsnmSCtFyiKE1Zp1GK/YZYUiaNsgMmwNBbfVhcdGa/rhQx115b9wzmwbpNoeUu3ooQ0fulBYO7gekUHu9OClSXTHBYnC6FZGPgKDKzcWSvMF0rHlLIHuuLi4kKenJ5WUmKkGvn4fD7Dt8gH0JRBwQUCJv1XD76HwLcnRFCnvWtcAtfpp1Yn0ddqF9NT2h+jXxi/JbdIqcoq5kT9EiOSM9nF3HCVS81XRfDgmViFeB8c//ikpW0H5TA0HiQ5cZPTOALhPsJ5oAsk8tmeOVaWxly0nKv+Zn+hw06ADgG4OMiOivEXwQOFwfh2V9CBIayvA+MQcgZ1v7IArIBh6/8VJwig1Bjjj5x8dTSOjtaUA3/1TQP8dsGwHHID7471fsrv09oetce1p8eThpjtDAU4/MpWexabE8TFdfq6qrpXe/DGTHvrgIK3nc2vHjh07ajDnvLsym+rlTSYIpi7toa2qKcDfPGtuBLk4S38Tfte3PCerNwWHKvYAgBnAIEDE/X425CEMpO5Pjl0/pKO8eONYOnFqmNgVHEzAgIBToxijcMz3Z2sNEFPR0NROReXNOm1ekJpbx9dFPhhiwOiD06nww/oCsctsq2BxWbWlWOMgQ/APxip22W0FGNbzxwfTk1cnizRcJWUYjgsyWN5iQxtq3MgeUhw9i9GUwZOadgxDTBONXPBe29RrKjv0beRNRY0x9G3G+bTkn/fo1g1v0MeHriO/uPPo/AXzyNtz4OVMKI1SAlpwSn7famExQAVkLQx7RMpcUKjZzBf0UaIO42lvVNS00L4sbS070tAnJfrxBeGL0cbXSZ/zr1D9r/yELxlP0wvZWFJ2e/G7dx62vPM6EHBetqZWigwhpOQDfM5JI/3psStHG73EAS1mF86L5DEs3ZPISPn091yL6lNgzkBr1NVbSjTzB8SE77t4JAX7957Gj3IkpO2+vDRFrB/Keo5ziw4BT392SAgYQ8xYuQ/t2LEztEGXI8wPCtOTA8WOvLmZOjqAZiZrNQeQAZCl8sOGKvYAgImBmNfHq3Loppd30+6Mas3iix1+7Izfc9FIuvtCXoT93MyWEmNuYGCpSxfW7zF9W6w2Ps89OUqWrAu3NGi/Mo+dTeV+Q1BmzfZSmzXc/t1X0WVX64SpoV2yTmwFXA9oAtzD8wEyAtSfobW9kzbtr6CbXtlNX/+VL9qXWQyo8jv0sHTg+8ELqT78Ufow7zW69u+P6K29SymtJpHaOj3p3KOH0fWnx2tExwZKVIi7RugH/Lq52HrKWqCXMPINIvdh8gsdRMUfS6URigr/ADmQXaup5waL5rSTS+U3RBl3E+05kajsB361h8Ht2FUkMzHGW2i1AMwJyJay1V7wqPtEcBA1/1VyZgjW3jkpQXT7eSPEXGgK5o0LoqMmhMhHUibFHxacY//dW0E/rC/UrIkQEV5yZgKFBRgegENgFeKA/7t2jMgaQFmTsori/lj9Xwnd+85++mlD4aAoK7Njx07/qaxrpS/X5GvmHE93JzptVrhFyjIx5194fDT5eUm6X9AleOuHTL1ZlUMFewDAREAACO1z0NMfgwB15wrY7btqwTB6+IrRwhAZ7M5odLCHZuABiEyZSkUYU016fj098XEqNTTpMUL4dCNF3GmI3v1wNM+aF0EB3pLxiwl60/5KmzTa6vkaf/BLjkbgEWJeUD+3dRCxfvTK0XTVKcO6LJjYkUVA8fbX94h6Zov4E+7x7A30EGAJPY/q4z6kp9aeSd/sTKSGVuk+wzy3mOc97CS6ybujxsDX04XGD9cKWZZXt4gOF1aDz3T2qt+ShA5BBzvr2Y8RlX4tHQ8QqCs7djbT0VF/0NMz76SjOk8jghZD3gtENZt4Uuwlhd9/vvxEAiK0EK2UT6fIWPvvoBWdTwNB3T067CBNHW0iAT7TydPDRCed0ADTdQdBcAtrPJxkgHZ6mKcs0Ye6qKKZXvs+Q5OGi3Ow+NRhNDGxfyJcMOTRXut/142h4yaHdvkd2fz53v4pU5RaqMUD7dixM7TYnlrVJdt52qgASlbV4psblHnNHRekCVoicA4NrKGMPQBgZGB0oAfwK99m8CJ4UKgyKz2GRW3mmEB6lhfO846OsolWfsYAxv7kJG1dKSKDBWXq1l/GAemdn/2eS7e9sUe0xJJP+xH4scNwLjuJzkbagbRFoA4OR0wx3jAZbj1kW0Y+xtVXa/KpXNX2b9bYIApXlTfYKrgsyJo5/5hoIVA2YYSfJhCAYAcciTve2Cvud5QFmBXPMURRN/LqoSN12nMUVQTeTy99V8hOY5Vm7sP9dsOZCXTm3Eij7fwr4LofNyVUk3KNgBY6XUDrw2qAeGH0Hfxm5TkfQYDMB4jqdkrHfaW9VugwNOa8Tyd430Zfn3g63Tf5YZocspGc24v592N+VU2AuFbdszZwDAHA8KvkFyRwPqckBZCPnLWF3wJBVSXIZgugvvOn9UX0xg+ZGmFQBKBOmR5OV58WZxYxXQS9L+Dxq5SnYNfpjR8yRMaVuYD98eB7+0XgEOAcnHd0NJ0wNUxT5tEfcI9ApPiORYn00GWjhMiWspYgW2nH4Spa+vIu+vzPXCqpst3yMjt27PQdlODCNlFvzFx3RvyA5pyBgrkP2aHK3I939tP6QiGMOlQxriU2xEHa+ed/5Ile3j9vKupiMEHN/96LRoqaO0vUwFgaRN4UUAuptKsyBthl+HNbKd27bL/YHcXkowCnCbswSF/EBIBe+I9eOUp8tdxUZB2g33WE7CwjcPX2j1kaY9kWKK1uobW7yjVOJurmzz86SlznwQKM6rHxvvTIFaPpprOHa5wygGv1yapceuDd/SKAYzbgOMKZHf2paB/HL0ivO/tTXtDb9ODnTaIHuqJ8Dl2TOy9IFO0PMQ5NAaL7qC9UwPlA+ZXVgLIItDcMXyy/wDRl8hu9iD2mPuxCYEc/bSnRzrlEe04ij8yr6eio38nLRdXWTw06JiS9TzTxX6LYB3iQxEqvuwTz+7mTr+EXRE5Sur+aEZFeohRA4VBenUY53tpBOvpHv+XQ2ysyNUK7Ykf+lDjRWheiUOYAY/eoicEieKewL7NGiBGaY2cc6a3QDoGGiAIC8RCBNdY4xK9Bm8PHrhpNS88a3uXcKvPTnW/sFbocPZXk2bFjZ/Dw/q/ZlCuvF5hroImCziKWJinWWwQBFLBRiI0Kc8zH1ohDampqZ2xsLLm72/6umTmAyNSf20tFSiQi+aP4hjp2cqgwNN7+KYvS8uu63Ey+Xi40JyWQrloQN2R2/PVx3kNbxO4/QNsh7MQMxBCBg5FV2ECf/Z5H6/aUdTnvcAanjQ6gK08eJoIvapSdiqEODLJlK7Loh3WFGmdtycIEOnNOhHhu7byzMkvUwwNElq/h+wn31WAG88/r32cItXtFxbazo432rXqC3Fvy6fe1WyiNnTWUdEDYMSHCk46eFCICXsYMjOB2gVO4+r8i+nfLbvr2pUt4DfGgc+/8nnIqtHFlRP5vPy9ROB6mHnd7M2rorrf2ih1IcMMZ8cLwsCraqtkLXMgX8m8+kCcsrzHsoQbxhNbCC8YsovBLiTxT+Bt8fVuKpI4K5SuIyr4laszk1/Hv5H+rooPcydGdP69HvNBgoKAzJA0CTaiz+7/D6/ovyo7D1XTP2/vE3IBrBwfv1Jnma99kCLgPU3NraTU7mOjrL4xMfn9bVCUgWAvOOyaKFh0TPeAxUFxcTCeddBKdc845dP/998uv9kxxRTPd/OpuTUAKgnovLEmh8EDTlSCg0857v2QJ/QYFdCZ44upkIVJoKlACgJILiFKqy/xw3iFyeuK0UKHZsj+rVthGKN05fkqo0D6xVTCiyqqa6bf/SkSXI5AS7yOyLIROghWNFzuDF/gja3eXibUfZXDDo7zoOF77xyb4mizwrgs41fcu26fpxhPF9jeyGNHpzBqob2qn657bSUWV0iYkdE1eWDLW5lqsD4SKigoqKysjp6VLlz7s58fGofPQdk4NATc0eghD5KagrEks6FCTRwucv3aUaRSGARwS7EgtZYfqlBnhetvsDCVyShopLR89qCXnHQt/fw0yTHYf/pYjuioczOm6+4l0xBv5vKPOHSJPWIDVDzsSqJlGcOSPbaWadGk4lbPHBllEqKUvoP4dda2tbZJDA2Xqa06Ns/r3PVDgzGBeGR3rTfnlTVTGCz28oLL09VRVUUyZDvNp3a5yseuHtF8sxtAigVOs3okcKDA0nvvyMDuJNVRaVk75e1ayA+pIXgmnkpOLtNArWU/j+e+aY9xh93F3Ro0m5TirqJFOnRVuXRkh6AzgM1ly6JVOCq2lkpPfnEdUs5G9iR95IB4iKnqPKP9lojx+VK8laoNTq3bgJXLrhtEv2aeT58j/o8DkO/jELyHyncFeF3Qa1J8dz7s/9INuAnBokGkDELzF7ok5jcneQKbJc1+mCVVn3O/5vC7nl/A6LL9FXy9nWnr2cCE+ZYz7oL6+nj799FNKTk6mefPmya/2DAxLP3a6/+NziaArMtRQGztvQrBJziX0Br7+J5+W/13A66z0Gsbi/ZckmdwIR3BhLjv6MKozCxs06bV4HziGnQTnH7YTbKidh6tF4GYGz2lK5xNbA5s+T312mP7aXiq6IOCxN7OWthyspBHR3mIc2bFjSmC3vcr20Ndr8kWbU8yFsLURbAPmEkXG3PPFn3m0K13bZ/+Kk4eJjivWsmq4ODlSO9tMO3jNQAAZmyqYJifzexwqNDY2UkNDg70EoC+s/q9YZ7oIxNMgRgawniPCf/0Z8ULJe0y8r3UZoBZkosoROJRb168UXTiq6KZw62t76Lu1BZrfgd+LVOOz50fS44uThYiVrRoU5iQq2KOLWjWuC5xrawbZNh/+qi31cHV2pDNmRwy6Fpr6QJBjyqgAepLv89P5c/t5uwmnu6W+UpTXdE+1RcT7x/WFtGFPuUjjHuhjNy/uyHYqr5aMewdHZ3J0ceN5sYPaWqR0Y6TkQ8QQ85+5gm6e7s40lc+LUmdYWt1snf3JseOf/BUvFh66ffCWQqLCd4nKVxI1HGSfXzVPovzCJZA63IbT6oILaMnad+navz+kP8pvothRpxG5J/DPGGcc4DyiB7xy/TAvwLGxFvLLGmnZT5ls7Har4ZTfL+YFKN0fPdH4jnZHR9/0JaBNgiClAgJVKFvrbksMFPw6GLbIjFJKEKGNgQzEuHDjtjvUB+YnlAW8ctM4kU2mznxs6yZ/gHeIsogv1+RJL9gYKDdBoCUtT9rYUIPOHN/wdTCV4LEdOwoIhP61veyItR++CTI8IYxtDrCrjg0lZV5LjPYSoqvGnX0HBtYztF5Xt8LGuYNtM9SwBwD6AKJpnT2s2HA4T4c67rVjhEMCA8SOllg2QHw8pfRDnMYNe/tmnCOD4KXl6XTfsv1ih1O5FBjQc1KChcNx3enxQ77Uoq+cMz+SAn2kFEwYNB+v0oq3WCP7smrFQ2EELzII+Aw1EPBYsjCeHrp8tKjX7tSxO6yAjJmHPzxIVzy9fcCP29/YK/X7lv9e98UdAU/sNiIIYE4wD8zg+0Bdh4xyLetr9cNv1Gcqe0oRujb0Zbp9wzWUKORcouEvE41dSQdD/qEXti+lQ1WjqK3ThY2sCLGzYWyQvREgzw2Yb+HQWEstN3aUa9jA1Xff4z5AAEPpDmEMkCmJcsny8r6tXXgv2BRQgpQIYn77T4HRBfJ2sfOPLEUlOIrMQ4hvoi2hOcEZx2eG8Be6HUFvRlwGhyOvFV6BAW6LoNQCJSj67kGUJVmVGKmdQQfWN5RAKWWc3aluaO2iA2IqYDu+9E26ZjMUc89lJw6zyg1QbNKePjtcPpK6KyFwYS1rm7mwe6h9AKki+sAtftt5w0Uackyove5LF0F+ruxoausP1+9GQEU+6AEsoCv/LRItFf/YVqIx6HGO0crprkWJdPeFiUIszU7fwTmcN17bHmV/do1QcbZGsMhhN1tZZLCzhzE3lOq31MC5GTfclxKjjxRy64IZ1zXcR/ER5nX+FeIivGhMnHYeQEcWdY98q6JD/3oizqKTD1HA8VK2wJQDRKM+IopaQp0+M+mzv6o1xgraeYoUSxOsOVjL1DvH0H2A420NIO21o4dAZZMJHC8HPskIArS09D17bUSUF11yQowmIJFT0iAymRQR04GCbiCov0f9L0AGx6kzwkWrPkuB+RnpxwtmhPUYoKqobbG5ntywXZBdVVWnv6tDHa9T9727T6xZKCHFZzTE5rFjRx+Y99FRBHob7/+STYuf3UH7esjMam/rpA94noFmEgIB+LemcHQ37a+gA6py3OGRXmYrPegPp82K0Ajd4nzAx1B0C4YK9gBAHxjdg3q/j5czxYZ5Gr3F1WDCj8+Relcwv7Sxxx0QDMpth6rEziXqm1BPqCyeaLEEQapn5F7Eg73225QgQjtvfDB5Ke1R+Bx/u7ZALBTWBoJGSl0bzOjjJocMya4a3enV9zOBc6gPpP1bCmR6X3BslCblG47Fdp5DrM/o5vfnPU5+rgO3SKIJa4nGrSYKOU+k/YuSAf53CGqouz4ksGMZJfebNzY4jygzUYILSCndmVald7fJnEA4Tmmxp4sxcdY3Lxw7KVSIcgGcwjXbS0Uv6oGeTaSZw8DHvaEwfVQALToumm0SMw5+PWDHzcuj55K8B987IMSVTeGcGBsEn9DZ4KH3D1A9j4meSM2R9Goue3Kb+IyokYa2Rk8bSnbsqMF8ixR1dD16l8f5ba/vpWuf3ynupaJybatxnfDwhz4ZyoKuf34X3fraXiH+jG4k6MZljPGGQNjKf4tFRgxAkPPiE2LIU5WNZ23A7r3k+BiN7wD/Al3EbGH+MRZ2EcA+ACd/w54Kkb7XHahsS4JTdkdUH9g9qWloo/8OVGoMnmQ20hA46Q4W2Nd/yKRPVueKnudqexMCQxAXO3F6mEkVjYcSMKZ3pleLxQSglnxCor/IDrAWkMb+vy8OawwnBIGuOT3eLrLErFy5knbv2UcTj7lcjJ3uIPD2v+vGCI0M1OUO5AGHEAYFBNdAW1MtFez7WXg0wycvpDsumWBRxV8owUOECF0QAHRCIMSqaANYBajlR61+Oc5bdweC32fYRfy4hJ92NaAwD67cWMQORLVmDr3sxNjeM0AGAGol4aRi7sbfb23tFAFDSwa78T4QHEY3DF3GL8rxbj1vhNHnL4gnffnllxQWFkYLFiyQXzUcV1dHnmtdhFAnDE28c4ylWWMD+y0UjHItOJhrtmsDCVhX77lwpNWsj8jQOpxX32MqMs4DdhHzSptEENFaNXwyC+vpiU8P0S+biyURVgPBdcJnRJkGgthIOT6cWyfKQhAgMWapip3BATId/95RJjR3vvm7gJ+X0p6MGpGyrraJDQWBBATFEUDGWIMoJ+ZRBHpD/d17DKj2xCa+n7FppEzF8ycE07lHRwmb35rB/AhdN5xPgGzB5Dhfq+lYYCoUEUB7AKAPBPm6kZuLA+WVNYpIF252L3dnkYKL9mlQnLfTMxhwK/4tEsYPJiO0yRmHnvzyPIFd5437KumxT1LFzh3qihSwSJ53VBTdfv4I0b9e2eWzM3DgHMVFeNIfW6U6KEVdf/roQKtwnLDY/bK5SDgimkWGnRBkgViVY2chEAA4fCiVnnvqAcouahRBAFxHGNHoinHLucNpRJS3aL010AcCL5MS/cViWVHbSg111SIAAH/wzltvoONnJlh0bMKQbmxqp22HtSq/yN7CXGNVoF0f8fzWlMFf5J1btAMMPJko/nFp178bMAih0QGBQ4Dg183njDDpGMDvxnncmiq11kNXgGmjAiwaHNybWUOvfJuuqXVX1g/cd2EB7nThcdGim4mxz8tAAwB4N5HBHlTb2KbpXoMxBL0gqVtG394vrsuqLSVdRP+wTt5xfqIo37AWcF3GJfhRcaU0Z6CsD68h8IxdwkY52wzrDrIY/t1bQX7ekmPcX6fEmOA8471/v7aQXvg6TXQwUHYK8TkgpouAmNgB5UsIOwfXMy7Mi+dFB/F5lfakAJ8Tu6Yop0H99q9bioV6O64/fq0Hz9tOdvHoIQcyrKB1Baf809W59DLPcdj1L6po1qzpanCfxYV70cwxgWITsqa+jccS+yb8cwgojuK1H2n4mF/wmlqQEr8LvxPr+Po95bRiY5Ho0IF7E38F97MhmbXYmHnys1SqlkthoCd190UjhZ1g7eDzQeMGnx+nFp8dUzDEhC1pw5gaJQDgkJqa2hkbGyuEbez0DhaCwoomvtkltW0MMvS5tCvOG85Nr+yWUlh5fMWHe9LVp8aJAYfF8I0fMmg/f08tnINUnWMmhgijDo6/3eEzHTBuft1cLJ5DPfqNWydYhSGJ3cdbXt0tjCSAwNs7d04QBqIdouuuu46+/fZbKimVWlFV1rSywdkhFjiMGVNoJMCYKChrpNRDh+nS806izo422rLlP0pIgGNrWTCXoIc9djsAjCP0IrY+QSKe5xrT2PIokxYXtO7zSGSvW/d6DMPw/nf2awzBm+QWd6YG6ad3vbVP3Ftg2ugAemJxsnhubuA4P/ZxqibDA4bq4gXDaGSMtzDaYBSHBZpmRxX9k8844wxKSUmhN954Q3617yDD6v/eP6ARM4WB/uBlSaIdXl/ALt7/Pj8sHAeA8Q4x3ImJptGEGCiogUf3BgRucH3QphGBC2wKoL2yGozVZHZgrjhlmEX1feA4fb++kFag/TM7SximCghOQNfhaLZPYLPUNLTyOJYyHlCWA1Oliq91WVUL7Uiron/3VNLB3Fq9Kdu4fwN8XERwbWpSgNDmiQn17HItcf62HKgU7yWWvwfhU/s6aL1gvsIuM8boqFhv0RFE7VhjLt95uIqdUKmGHvcK7iP1faYG42LaqECaNyFI1NmH+LsKewg/jjmxktc8jCn8DQQbPdlHgRYFdrnRtvxf/jv/pVZ2sbHVYFwiKyXYz1Vk4kBAFBlF6owvfBZkX+GzQYsAbVjxfnG/L5wXyfNxnBWutbrB+X/4g4NiLgUISCKgEspjKmW4rxiHgw2sY2VlZfYAgB3zgpQ5GD7qVnNY9JDCivRAdfoyIuCIrCPFdfbYQHtE3AxgIn/wvf2aSDFaBN5zUaJFo6FY2D74JVvUuwEEgG44M55On6WtTR7qXH/99bR8+XIqKSnhc2Lek5KRkUFz586l5uZm2rRpE40YMUL+juVAdhHqbWEoAziFT1ydTCNNmCpvauA03MvOPzKjAHb/n7shhcLZ2TU1MBbhdCtGkpurI71603iziz1C4A7ZYWgdpwANGGS4qI1qU2GsAABYu6uMnv0yTWS9AYgEPnn1GOEA9gbmxFQ2vh96/6AmyIXPj0zEk6aF2dy8COcBY/WD37Ipq7BBE+ACWHsWzo2kM+aEmzU1F6WeB7Lr6N2fs4Sjo3bIEBxHidy1p8UJG8WQ841/j73VvJJG+mdXudA7QEANGUpK9oYa/E7M5Qk8xo6dFCIyCqCZ9Mq3GcLJU0DGCwSoEfSxYz1gzvxuXQF99FvXuvLEKG9aenaCCIbBGUcLP4jPocPYkXeBdK9hlzomxIPmsDM+JyVI6Gn0N8CJtwIHHhoAaJOL4C7uJ10inPgLuAeD/V1FxuX00QFCKwoaAtCCAepx4cfr7Es3plhftl0vIDBy37J9oquMchHE+OP/0EZ2yVkJ5GOCTRRLoQQA7CUAdsxGAzv3L36TTrvStMYbwASCwIB6EcRgu/iEWLqGF1ikMNt3/c0DUrx3HKrW7PThuiB105Lpvgeza+ltXnCUBQqLy1WnxIk2U3Yk1q5dSzt37hSBADc3816r2tpa+uKLL6i+vp4WLVpEERER8ncsB4yWIDaaINQFWto6KTLYXcwl5g6QGAs4IwiCKfPk9ORAIYJpjuCcEnxFAAAGZCf/D7ucE0aYb6cZjjLawCILQgG7nzefM1zsgJmDgZYAqMH9WFbdLGrjQXVDmzinY+J7v0cRCIEeirp3NdpanT0vim0527u/8XExr8/CzhuvNekF9ZrNANgH2BndckASn4QGkKl3F1GG8M6KbPr8z1yN1gnA+0Q2wvVnxotyRJR9Gnr/4+dwXeEkISMJTj3GMH4f0qVRFqJkcijgs6NkAvc8NB6gQYWUazX4N1tTq2jySH9Ny047lgdp5XCUu++0Q5MGpYwo3UG2K+5zreWrBZtiC2aE07lHRdI586PotNkR4jUE+gayhuGf4ncgGH4MO7ezUwJpPM/jCCQjBb67rgXeG8pVUB7w185ScR/m6NHyQJAAff9tDQRZ4JcUl/NnV51afPac4kZxvjBObdV26I5SAmD54io7QwakJyH1v1NHL2AFpBlNTvKnF29MoXPnR4o0JDvmA+li5/B5V5wKGBdYyNp17FCYAzg7P28qotp6rWLyydPCREtJO1pcXKRdw7a2rsbhUAY7ZtA9ANg9h/CaugbSloAjgGBGc6vkFGF8mluID7tPQX5ScAlBgB1p1eyMmEfJHLux76zMpg17ta1jYQxD/wBBS1sE1+7q0+JomNxmEXPsZ7/nih3wnkAg5Pmv0zRZdLBJUZJxzWnxIjPDloFDDZHRZ64fSzPGBGqyOnDNEexY9lMWPfTBAcoorNe5az4Q8Nuw3qEc4e639wlnR3G2cY5RrnDRcTH0+OJkUaox0LJPlA+gxeZRE4LpxoUJ9PbtE0SW0glTQkX6McpL1f4GdBIUrYTuIIsAugl2rAOM5T+2l+q9Xt3r+TGfi7KRYA9adGw0vXPnRLGTfvHx0TQlKUCUNJnC98TGGrJqsLOPTNvnbxhLy+6YIN4DSj/xntQBZgQIRJBKz3uBNoYtArtAZFI5Hjmn4DpBG6tNdb0GC/YAgB2zgXY5Dejf3sM4WnpWAj102ShhFNl3/S3DrJRAsVOqsG53GZWrUg7NSXp+PW3ap+0akRDpRSfPCNO3/tixowEGE3ZFlVTJQ7l1tDeja/aRrYD6TQjfKc4vjLMpSeZN+UWd+llztdkd2CVFhxZzAMV0BECU2mmIx2EX9v/buxMwuYpy4eMFSSAEEkJYAgES9h0UBGQVRUXFCyrCRRHQgKAoLoh4/fTqVa/igooLAlcEFVwAZZXVBREQUBSUNWELawiQBAKBkBDg61+la2iGSUif7p7MZN7/83Rmpmdyqqvq3atOnf5eILZz4QNvHdv1BAC7nH549t35jKGekPw7Efz6iS8+2nKjscPTJ/det9/cc/tKUNexNfkWBxz1nvXTpmu9eP+/YNwtMJ8+/ub004vvzafqtwPXveJfU9N//+S2fLikhLqMr0TfU0SOOWyz9P7aXHVi55kdNmTA4ZpHvXf99KMjXpW+cOCG6YDdxmY9f6XHqfmsU+pnYgSLBjLkfvjfX/dI+tG5d6cb7FSqy9D8cP++LeaHvWPtdPQhm6QfH/XqdNDu43JhSIGoN2NgbWnTDhuf4UQFqQ9ukj6059q5SMXmdjGffi3oKR99mdk1u+o2jPn1a/K0WenXf3wg/WPC4/mgxcWFKAAEvcbQmoNbUNXcPa1v2XaVrmAoWDRImPZ+/Yu7AB6uBRbnXvnSA5p6A0HN6X96ID+fFQLcD79jrVyVDoKFwTPXy24R24c9qqgE9v2JOx98Kp8OXXhnLREvq6O9iZP1nfIMyervrp53YGgn8UjH48+d1LUlXCHiyP9cL23WkBj2Z6y+Oam74H5z9wWT10b8aAu4BKP8ztbVw/daZ7E8BI69f10t8fjqBzfOCUljEmxl/rd/mZyOOO6mvJ3aymQVDOODj87KuwqOOeOOdMs9LxYI+UG7TL512Kb5zJl1aolRb+HMEgcjv+/Na6Qvvn+jvDtg243nf0AkT71MP9/90d+gg57sYGfreVc9lD71o5vSEbWX25TsIpn97PxlckhNthXtHLJ85L7rp3fstFpedGHb+go+i8P/+JpPv2f9dMKnXp3Gv23cAned2bnSHxlS86ULiivZiV/+8f70lVMnpEOOuaFmLyakP9/waL6t2U6kujnud4TFCHoNQcrY0T0fDqL6+JZtR1c+2CRoL1ZdHEpVuPCaKfO976tTCIKvqR86BgHQRmu+uDMhCF4JRcVGOZZc3fngiweQ9gcEmr/9y4Ndq9+2ie68+Yr5+97GAXVurSjYHdR4H3q7saLmySTloDzB54FvXTNttWHfPOW+Cvpk51tJ4gWUZ14+uZaYvri6beYdkveDs+/qejSu+8Y/894N+vXBlq+EKRaY25L8jUM3TTtvsWLXIgJ9cL/yN351e/rmr2/PyXvjtupXQmH7N5c/mI484eb0t1sfm/cIvxrkynkE43cfm775oU3zI0QXVWImHrIgYpv2+960xnzPutBr5wS4TzvoHHRTweiaW6ann158X/r08Tel8d+4Ph13zt157BWm3K40j/nIYk2+1lpt2bT9ZqNyoWdRFHKbgQ76jGz/rlutlMas2PNBnAp2b9++80+k6QTOHNtwzeUW6FMk+YrQbhW4+uZp6ehf3J7e8+Xr0ld+PiGdVfPPN9zxeD6ks/jp/kAUAIJeY8SwwXk7UU+rFQ7Y8Ez3oG8guHxjwwFj7mVz+EtvVTo5UlX1EtBxQLtvNzp2hwRNIXB3T22XHNccuHtl+1PFfsJ9M/P2f+jF9pvOO4l5UWCL6Ha19n0F/byo/tjQdmOHwQ/Ovjs/p7rgkVTv3OnF3UmLCxI8j8Mt2/gfnv5M+t5v7uqyf4qvkgyPz8OQwUuk99SS4h1qScRAwQrpf713g/S5/TfIhb2C+63/8q+p+akfP7ng3q6dIgtCcdljQk++8N58oGIjVmM9MnTfXdfIj0PrK+j/AW9Zc77FCI/I/dLPbsvJSdBe3GqiWPRf/3dz+vQJN6evnTYx706U9JeCXHe22mBkWm+NlyeVQ4cMyrf9rLBc/7t9aXTNTjl0VeGiEX10m4BDafsj4kq61dPTC5wx40kbPXkctkYx6McX3FPTvQnpU8fdlD7741vyI0O725W+SL9/CoDHXt1zzz3pUc+/rr2cSL3CCivUBHLxChAWF9xH9PotV8rfq+SPHT0sb/u3xa4vOduBDvVxSrXDT0pAJSm3JdJWzE6tiKiwP1oznA77uriWWJRiqgPI9n3D6rFDZD5cdtll6Z///Geq2fO0zDK9+wieGTNmpFNPPTWfKvv+97+/TzwFoBHP47ZNuNy754kAVhL7+soLJICnXHRvPhUdDul835vHZt1cVDiozfbHmbPm2QUrp40rs+3AqdPfP+uudG0tuAK1F1B/bv8NF+m8tfMpAN1xP7CD/TzfHU4LH7TkkjnZP/G8e7pkwG45J8jbjru43Pe/sOiv8y/EDApEVvHLwZ5OW3equtskPEnA+RBP1HyWAtKMmXPzThqP4LOL4ld/fCDbg1IHdN3N1lk+fXa/DfIqpl0HfW1k6YDdCGImZwZIwhxyOnjQkunx+m1yxsKjfI3R6ivXkpZ+5C+tnD/6+Jxasj07678iXyk0thtnPDw0bXZezX2+Jj4SwDJUCkqP1D6HM07+UIt/HD56cs0Ge9ICebPtu/tOEwXZ1Ws22ULWu3dZPR313vXygtZbXzs6L3zZ5bPS8kvnwzr/a7/187kd/TGU8ZEV3+xeUEQXC7o15l07jUn71xLodvqA3oY+vWnrlWv2dcksd4oBb9xylfT5AzZI79l1jXzo7kojl879JptuO2o8iNTP5Jb8/u22x9J5f52S/nn7jPTYzHmFAH+5dG18SvFaMde5HWSeLXM7V28VtstTAJaYOHHiC2PHjk1Dhy66gKIqnpv5m9/8pqbAz6dNN900v6cf6667bp7EIAha4/y/PpQPpQKH5TFDDqhxaI2v7UQl/bTf35+u/PfU7IDLVjqG+fsf32K+W8+ClD7/+c+nH//4x+n222/PBdDeZPLkyenNb35zeuCBB9IFF1yQdt555/pv+g5uYXFvJgT7Ttveqh88N1vy8pkTb+k67Mw9mcd8eLOOBcYLy+mXPZBXT+GzfO3gTdKr13/x1oBWEFT97JJ7028vn9wVaI+rJT1fOWjjRVr4gOcnv+Md70ibb755Ov744+vvtg+n2x/5o5vnnbRdwyP9htQSvMZV7V1ryf/H3+3RhwN7NxTZkKSd8ecH8/PMG5MyicjaY4alp2c9lwNwRZPlhw1JTzz97LzDvhqQUB+w25r5sL3+eL6MpPS4mo/2iM7CiFpf3/PG1WvJ6Jh+UTS3w/BnF9+X+2ChQZGPrtsVI1luF4pAdoD9ohZnKLARmZHLDc6Pr9tx8xXTDXfMyIf3PTB1Vr69pPsj/BpRjH31esun126yQlp3zHK56CRW6Y+JfbDw8E9kxwq/x5MqUjunRmFgfkjuLX6uWothPVabbF907ZT0wKPP5Nvb2B3nwIire8MG8WNTp07t/wWA3/72t2nMmDFpxx13rL8bBEE74PyOOf2OvHraBedWM3Sqo/99wIY5sGoXF9SSNIfn0OuMS9f878jhQ9IPPr5FWi0KAPPl6KOPTscee2y64YYb0hprrFF/t3eYMmVKeutb35ruvvvudN5556U3vOEN9d/0HR6ePjsf0PTo4/NOynbAlhOO+3qwdtkNj6Zv/vKOHLj6qJ/Zb/30ptesMu+XixCJ1Phv3JCeqK887rbNKunIfddrOdmg+lf8e2r6Vs3ulODbzrD/rSX/m6696A/963QBAFannXDfE26f+8ahm+SkNZiHg9gUjU+99P700PRn5n8Prrfr4klMbe21bXn/N6+Zn83fx03BAlE8/+av7kh/9cjeev89EtLhiXtsv2pege6rKPS7vcWOv64kymTUvpcwiTPatePwnilPpePOnpTtVyPkQSzzQs3ksLXd8fthSw/OtsjChx2JO2w6Kq+As3ktmr2gn0JUyAs/eGVN9665+bFaUv90evLp5/ITz14uSc71qP1TE5judsrbW24wMhe6O73LLQoAQRAskKtqBs29bo3bnBYV7uP2eKSgZ7773e+mr3/96+naa6/NO6B6k/5QABBkfvuMO9Ofr380O2VB2w8/sUXaYM2+fYCaokV5dKHAUyGsL5yDYZusrdQXXTvv/n+B8I+P3DI/r7oq5kUC49A/q4AQcH/qP9dLOy2iQw+70xsFgJMuuCed+ecH6z+9FOPx1YM3yTtBgpdixVYSefYVk7t2UMwPuyjetfNqWf8Xl9vK3O5w2qX3pXOvevGJPXZCvH370ekDbx2XVyH7Ig4v/NJPJ3Qd9NmXyCuz645IW663fH48nlsrPAUlEv6gJxQE7A5wMK7dSW7HuWXSE1k3FwZFu/+33wZ5N0onWWwKAL/73e/y/a/OMJg7d2469NBD00YbbdT0LQB33XVXvl4QBPM459qZ6Q//eiobtUXNCssNSkcfMO/siODlnHLKKenEE09MZ511VlpzzTXr7/YOHMlBBx2U7rvvvvwZtttuu/pv+hb/vOuZ9PM/PZFXDLHrq5ZN++zQdwsA9z46N33rrOldq//veO1yabctl+0zwee/Js1OP/3jjHymAnbfenjaY5vqK9OPzHgunXDJjDRl+rzVOSslb9lqWPqPbYbPWzXpAzjv4sMf/nDacMMN05e+9KX6u+3l67+dnu579KUrlAVz/8HdRqat1umfj9vqNO7nvn3y7HT8RTO69Lw7Vnq/M36lPpsQt4Ji/QXXzUx//PfT6bn67nX3Fb9u02E1+7FsWnpIH1GkOmboon88VXvNzNvxFzXO21i69lpn9JCaji2VNlpzqVxw9X7fGrmgr0OcnQvgXI7bH5yTrr97drrroWfTzGeen6+sk7F3bje85udf2Y+OGzcuDRny0sMYF5bFogDQnTvuuCOdcMIJ6fDDD0/rrLNO/d2Fw2AEQfAiv71qWjrnKs+jrr+xCFl11FLp2A+tXf8p6A67973vfS9deumlaa211qq/2zs4iHXffffNh7Gedtppaaeddqr/pm8xa84L6Qs/vy89OHXe/fRrrrRU+tx718z3gPY1BPLfPeuBdMNd8x69ufyyg9N/7btmWnt03zk5+slZz6cv/8J4zrutYrVRQ9IX32c8mw9K3Jd97Nn3pzsmz0t8Jbq7bb1y2u/1K6SlasF3X+Hxxx9P+++/f9pkk03St771rfq77eXLv3wgTbhv3oF/3ZHMfeJdY9I2Gyy+j/5rlcnT5qSv/PL+NKN+6Gd33Lv9f59Yd7E9QFHScen1M9NvrpjSdRuN9bBt1xuaDthttbyC3RdwAN/vr5uaLr/5qdpc1asVixDbrg99++pp03FD0/LDFr/iULDoeXr2C+nYcyanmyf1/Chihe79dl0lvX3bVz7HyVlPgwZV2w24WBYAHAZ4zDHHpF122aXPrkIFQX/Bs5G//LPb5ruS4mRU2wvbwaSHns73MD71TM9B2547rpaflR30TNwCsHCc9ZfJ6cTzJ+XvJQAe9/WqddtzeF07oQ8eOVUOLHPY1NGHbNLn7uX9+aX35QO1YLvxF9+/YT5foRkkKXT/ihtfLMK/Jp/4v0G+T7sv0Ru3APz8ktqY/mHemL6EWnA4sjYezq7o67euLErozOdOuiXd+WAPRZTaGL524xXSl8dv3Gsnbi8KFBD/+I9H8mM0y2G6ert1TTc96WDEsouu6CmamHDfk+nYM+9M9z48a/5nNtTxWMa9dxlT/6k6doe4vcatjS+jNjjrjVk2+wOPQA6CTnHOFZPT8efNi0FeQk0Gl6n5UGdeeFpEJykFgH5d5pLw23b63HPz7h1yCvVjjz2WH9ETBEFrbL3RyPSmrVd52UqJ1blNxg1P++66en5+dTteTtLdc8dVX3a6uZY9ZsaJxkHQKm98zcr5MXbI22Wvcehk/rHP4PP8Y+JjL1nBfNtrR/fJg7zevt2qeUUV7uH1TORmzww5/+qH0jW3vhiUe2zjIXus1eeS/97CY+gk+N1v9RhUe8Np5evUEpVg/tiBomDs0WzdWaH2u33fsMZinfyDz37zNqukj7xj7a6EllZeN+Gx9K3Tb89PF1kUTJ76TDrh3LvTp354Uy5yluTfOQzd54T8e+zw+968Ro8xQ7MvJ697KsIqI19++4xn83tsXzyKOug0b9l2dNpy/ZEvs+90YPtNRrXtaToLQ7/f53L11VenL3zhC/l10kknpUMOOaTXt8AGweIIh/zhPddOB799XNcj+ByKs8f2q6X/PnDDtj6uhPFzGvMR+6yXH/kFicUbX7NK+sL7N0wrjYh7XoPWIbPbNVTXr75pepo8bVb9p76BZwJfeeO0ruDY4X+dPhSoKp617iT1wp9vmPqyE7YXxO+veyT9/JL787ZlSFY+u9/6ad0BnOR6XBT76mkPJSEZs+Iy6VP7rpdt8eK6db1dCKzfvPUq6cvjN0qbrjU83/OveLbleiPTlw/aeMAcoMh/777d6CxLHt9bsLPvKz+fkO57uPfsnl0Idl8ddeLN+ZDCuQ2r/pJzz8Y/fK918iF7WHbo4PSWbUanL9Q++8jl2nfLgoULj4C1wmqxgWx4zOAXP7BhLpgsLgdCBn0XB+Z+5r3rpz12WK3rdjlFKcW6j717nbY98WJh6Pe3AHQ/uG+JUOAgaDvUjKYV7eqkmvVmW4sLi/IWgGnTpqU99tgj/fvf/06//vWv05577ln/Td/EFtBv/ur2fDgP9t5l9XToHmv1GTm7edIT6Yjjbsrf+0wffdc6ac9asNBX9cAzkD9/0q25cIED3zI2P1d9QdBxJyR/9dQJXSckO2zLif9WuftqX3vjFoBCCW2KLQw72DzhS+b1//qJj6fvn3XXS1b+7SSRiPjaqWGxG+iuyU+ln150b37GfuMj9hS3tt5whfTBt4/Lz9BHb81X6FawqFmUMrhY3AIACX/jKwiC9kO17NDztdNq1pttLS4MGzZv18SsWb2/ms3ulqeulNux+jLup/c89cLfbpueH93TF7Dqb0W8YDXY/fB9WQ/WGj0sjVlp3sod/vCPR/JzkRfEo4/Pzs/+bnw80r5vWD3tuNmo0Pk6xf4VWxg0T+P4DdQx1O2tajbkfw/aOG+pL3hMmcfv/WPCY13JSDt5fOaz6biz706f+/Et+VF/jcn/5uuMSF84cKNcgCjJP3prvsr1Q7eCRUVfkMF+XwAIgiAY6CyzzLwE7JlnFs29nf0JtwHs/tpV6z+l9Mhjs/MqVV/g9gdm1l5P1n9K+V5wW2T7MssvNyRtveGLRYrpT8zJq33zwyFtX85bkOc94cA2XGcc7LvrGn3ynIMg6O/QzXGrDssHa663+ou310yZ/kz67pl3pusl6K9wGN/CYifQ1TdPT4d951/por9NeUmRz/krB71tXPrmhzZNW66/fNzOEgSLkPC2QRAEwYDiLduu0nX/nYD1in9NbfrwunbzXC0Av7z2OZ6Z/eIjsdwH3h+C5D12WDUtPWTeYYDG89pbp3c9gqyRWbOfSz/+3aR05wMvFlw2W3tEOmj3uLc9CDrNGisvk1fet91oha6C3dQZc9JXT5uYLvn7I+m5Fm3grfc8mb716zvS12rXm/rEnK6dBZ4Qsts2q6SvHrxx2veNq0ehLwj6AKGFQRAEwYDC/aeNh9dd8e+pecvqouTJp+fm++LLVtnVVxqadthsVP6+r7PaikPTjpu/+FlvqPWjceUP+nXulQ/lgwJLHxVhjtp3/a5iTF8nbjMM+jtOwz/yPeulrRpOIp85a276v/MnpUuuezgXIptFYe/0yx5IXzj51mxL59QfPWh3jwPO7Dz4xLvXzbcgxEF7QdA3iAJAEARBMODYaYsV88FzeObZ59O5V03O3y8qbrv3yXTPQ/O2xYuR3/PG/vW4srduO7rrMZ7TZsxJf77+0fw9bC/+0z8ezc+3LwmG8w2++IGN0qor9p8nfAwePDjfbuPgyyDor4wavlT63AEbpjdutXIaMmiezj5dS+J/eNbd6fQ/PdB1QOorYdeU7f6fO+nWdPKF976k6Keo51yPH35ii7T9pqNe9ojfIAgWLaGRQRAEwYBj7VWXfckzoa/497RFugvgzMsf7EqOPfbNCdn9ibVXHZZfhd/U+lOeDDBpytPp5Ivu7VoZtN1//93WzI9p60/YATBo0KA0e/bs+jtB0D8ZMWxw+the6+bbocqqPPvzyz8+kH7x+/tecmhfTzjL4+hfTEzf+NXt+ckljTgT5Fsf3iw/EcR9/0EQ9D2iABAEQRBUpjwFwCNZn39+4VaO+gIjlh2ct62XHakOr/v3nfM/vK6TWP2fUHvB53FAVn/ZFl8YseyQ2uce2ZVMPP7Us+nKG6flQxa/+as7up60IPl/x06rpd1fOzq2AwfBIsQzyT/yzrXTO3deLd+nD8/sP+PPD6YfnTMp35bUHbcL/PGfj6aPHPuvrN+2/4Mqj1lxaPrQnmun//nAxmnt1YbFuR5B0IeJAkAQBEFQmbItWvI/c+bM+rv9g3fuPKYr8LVafc18Dq/rJDfePSOddMG9Xav/Dshy739/C54lALtutXLXVl+9Oe3396XP/viWNOmheYf++Ru3CnzgrePy/cFBECxa2JtD/mOtdNDuY9PSDdv0L7xmSi7cnX3l5HT8eZPSWVdMzo/4/MLJt6XvnHFHPjyw4FalvV43Jn39Q5umvXdhUyO1CIK+TmhpEARBP8e2ZCyK5/DbAeDV33YAYIXlhuSktfDPiY/32m0AVs5+evG96agTbkk33T2j68TspWsBudO6+yNW/TZYs/6YsVp/Jk99Jt3/yKx5P9fYYI3l0v5vXjMShCDoQyg2vnOnMenQPdbOj0mFguTfJkxPJ9aS/3OvnJwPCfz26Xfk7f7liSn+38bjhqejD90kfaj2f+0ACIKgfxBeOAiCoJ8zYsSInIA/+eSLz5APFg4HYZXDACX/F//t4fx9J5Hs20b728snv+z52zOfmZt+fsl9C30QV1/ikcdnp0cee3FlsDtv337VtOLycU9wEPQ17M7Zc8dV05H7rpdWGF6//ahmmtiq8mo0VauOGpoOe8fa6SsHbfySJwoEQdA/iAJAEARBP8c9+OhvK/B9gbGjl0njRr94eN3vrp6S73PtBFbOnnhqbrpz8sx0zpWT05znXj5fAu0b7vAYvUX7WMIq+NxTZ8z/gLzrJjxW/y4Igr7IjputmHZ59UoLTOjZy299eNO0xw6r9buzSoIgmEcUAIIgCIIBi8PrttloZNc96ZL/v97U3se83ffIrHTR3x5Ox519dzry+JvS4d+7cd7W+IYVtUYemzknPdvLZxG0gwenzkoLqkHd+/CLtwMEQdD3kPjPfoXdRw5QXW3FobHqHwT9mCgABEEQBAMWMaxzAIbUD93L977e9ljXI+yaRU7vGp6rfdG1U9Inf3hTOuK4G3Pyf2Ht53umPF3f9j//6HnZoYPToPrzufsTK41YOtU3o/TIyrH9Pwj6PKNXWPC9/CvGo/2CoN8TBYAgCIJgQOPQvR02W7H+U0q33vNkmvp4c89698isG+9+Ip131eT0pZ9OSPt88e/p2N/clW6554m87d/jtRpZZukle15Bq723ybjhafiweYdx9Se2WHdEWmF4z8mB08Z323aV+k9BEPRVtt14ZBoxrOet/fS48eDUIAj6J1EACIIgCCrjCQRDhgxJDiGcPbu5pLkvsffrx3Q9es8z66+4ceFuA7jhjsfTt359R/r4D25M/3PKben4cyalaz1OsFvCD9ffafMV0xcO3DB9+7DN0mZrj6j/5kVGLjsk7femNdKyQ+cdTNifGLfqsPTRd754knjB7RX/sf2qaeda34Mg6Nust/py6dA91+o6HLXgcX//+YbV07Ybr1B/JwiC/soSEydOfGHs2LFp6NB4fEcQBEF/5IILLkgf+MAH0q9+9au022671d/tHebMmZP222+/dO6556ZjjjkmHXHEEfXf9C/c+//FWgJ/091P5J9XWWHp9JXxG+cTsUfVt7xK6qc+PidNeeyZdPVN09NVN01L05+YM79b+dPQpQallUculdZceZm08xYrpW02HpmWryX4BYcC/vYvD+Y25859Ia0zZtlciOjPW2yNxYR7n8xPU3ho2jNp2NDBacfNRuVVw1Jg6a/MnDkz7bPPPmnppZfO8h4EiyvzDiN9PP3p+kfTI4/NzrclvWHLldJOW6yYCwFBEPRPpk+fnqZOnRoFgCAIgv5OFABaR8D7qz/en077w/3pufpzrkcMG5xGLb9U2mHTUTnolahPmT47P+6u++P7Crb1W0HbuRYob7HOiDR61NA0asSQtGScmNXviQJAEARB0J8pBYC4BSAIgqCfM2rUqPz18ccfz1+DagxdetBLjuZ74um56Z6Hnk6//tMD6Rd/uD/9684Zacr0Z16S/CsM2CWwzmrLpgPfMjaddNSW6Qcf3yK9Z9c10qZrj0grLb9UJP9BEARBEPQZogAQBEHQz1minmC6Dz+oxlPPzHv8n2353TGs3Yd25ZFLp922WSV96j/XS18/dNP0g09skQ7Ybc38jGxb3SPnD4IgCIKgLxIFgCAIgmDA88yc59MDjy74OfXLLzckve5VK6WvfXCT9JOjtkyf3HvdXARYd8yyaekh4U6DIAiCIOj7RMQSBEEQDHis2A9ewLP3Heh33CdelU/wdwr2sKGD8iOxgiAIgiAI+hMRvQRBEAQDHgn+6ivN5zDcJVLacM3l8r3+QRAEQRAE/ZkoAARBEASVGTRoUFpqqaXy+QPPPPNM/d3+hxX9PXZc7SWP6SsMX2Zw2ut1Y9JSseIfBEEQBEE/J6KZIAiCoDKlAPD888+nWbMWfA99X8aZfTtuOip99ZCN06vXWz4f5Oe1+drLpy+N3yhv+4+D/YIgCIIg6O9EASAIgqCfE08BaA+Dagn/RmsOT9/68Gbpwm9un1/f+ehmaYt15hUEgiAIgiAI+jtRAAiCIOjnDB8+PH+dOXNm/hq0hnqKZ/d7xap/EARBEASLE1EACIIg6OcMGTLvvvW5c+fmr0EQBEEQBEHQE1EACIIgCIIgCIIgCIIBQBQAgiAIgiAIgiAIgmAAEAWAIAiCoC3EIYRBEARBEAR9mygABEEQBC2xwgorpCWXXDI9+eST6bnnnqu/GwRBEARBEPQ1+n0BwIrT3XffnW688cb8euKJJ+q/CYIgCHqDQYMG5a/scewCCBZXhg4dmo466qj0yU9+sv5OEARBEPQ/+nUBQKB53XXXpT/84Q9p8ODB6b777kvHHXdcmj59ev0vgiAIgiAIWkecseuuu6bXv/719XeCIAiCoP/RrwsAtppee+21affdd0+bbLJJetvb3pafh33TTTfFKlQQBAOG5ZdfPh1wwAFp4403rr/Tu4wYMSKtuuqq+esS8eD8IAiCIAiCPku/LgDMmDEjPfXUU/n+U9iGqhAwadKkuA81CIIBw+jRo9Oxxx6bdtlll/o7vcshhxySLr744nTYYYflswCCIAiCIAiCvskSEydOfGHs2LH53rb+Ru2zpzPOOCMdeeSRadlll83vXXXVVem2225L48ePz9v1FpY777yz/l0QBEEQBEEQBEEQ9C3GjRuXhgwZUv+pOdwmP3Xq1P5dALjnnnvSL3/5y3wgT6sFgGnTptW/C4IgCIIgCIIgCIK+xciRI7sOX26WxaIAMGXKlHTiiSemI444It8Di/PPPz89/fTTaZ999qk8OEEQBEEQBEEQBEGwuFAKAP36Zs0VV1wxjRo1Kk2YMCH/rFMeBbjFFltE8h8EQRAEQRAEQRAEDfTrHQB44IEH0o9+9KP8/ezZs9N73/vetNVWW0UBIAiCIAiCIAiCIAhqLBa3ABQaH/kXj6AKgiAIgiAIgiAIghdZLG4BKEj6yysIgiAIgiAIgiAIgpcTD2wOgiAIgiAIgiAIggFAFACCIAiCIAiCIAiCYAAQBYAgCIIgCIIgCIIgGABEASAIgiAIgiAIgiAIBgBRAAiCIAiCIAiCIAiCAUAUAIIgCIIgCIIg6DWef/759O9//zvdc8899Xc6h8eF33jjjenhhx+uv9NZrrvuuvTYY4/Vf+ocs2fPTpdffnmaMWNG/Z0gWDiiABAEwYBEQODVWwh2eovnnnuu/l1n6a120JvjF/Qf6LAguDfQVm/JvLbmzp1b/6nzzJkzp/5dEPQOHt09ZcqU9L3vfS8n552EPt19993pO9/5TnrwwQfr73aOu+66K51wwgnp6aefrr/TGZZccsn0j3/8I5188snpmWeeqb8bBK9MFACahBF5/PHH06xZs+rvdA7OXwWxN5S6tPXss8/W3+kc2jCGvRHcCGq01YnkoftYMfSdGsPuwdnMmTM70lb3oNPPTz75ZJo+fXrbA1/X7j4vTzzxRJ6v3giy//rXv6Yf//jHvSKH559/fjr11FM7rl/G7cQTT0y/+tWvOj6G7JLA7YILLqi/0zmeeuqpHLj985//rL/TOaZNm5YuvvjiXkmIBIna6rQM0jUrbX/5y1/y952ETv/973/P7fUGVg9POumkXtHj22+/Pf3mN7/pFftkBbE39BhnnnlmuuiiizouGwo1fElvzBWb0Ru+xJgVv9XpIqW2rPT2Rluury1965RcKADstttu6Q1veEOW9TvuuKP+m/YjUX7b296WNthgg/SjH/2o40WAd7zjHWnkyJHpu9/9bkd3AgwZMiQddthhWaeOO+64PF+dho/829/+Vv+pszzyyCPp1ltv7bhtwuTJk3MhqtNtuT6/ddNNN9XfWTQM+tjHPval5ZdfPg0ePLj+VjA/BO8XXnhh+vWvf53+9a9/pdVXXz2tsMIK9d+2F22dd9552TET/rXXXjsNHz68/tv2Izk599xzc0C67rrrpmWWWab+m/YiaZB0CXonTZqUjfHSSy9d/217eeihh9Ipp5ySfv/73+cq84Ybbtg2OZfsCzpXXXXVbOTvu+++/PMf/vCHdMstt6Q11lgj0at2wFH9/Oc/T2uuuWYaMWJEniNtXXbZZenOO+/MYzh06ND6X7eGtn7729/may611FLp+uuvTz/96U/zFjPG0RhyOO3A/BuvjTbaKDvnP/3pT+mXv/xluuKKK7LRX2+99drWViMCmxtuuCEnKDvttFOew05Bj/WTvP/Hf/xHWnnlleu/aT8CAPNl/A455JA0bNiw+m/aj+RYAUUg8K53vSvLSqcQhEqGFF3f9KY3ddRXGcPTTz89t7HxxhtnuewUEhMBG3s7bty4jrYl6eK3Xv3qV6dVVlklB96dQgB6ySWXZFux4oor1t/tLL/73e+yzdW3TmLcFLzYLLa4k5AH4/ia17ymY/644PrijU62JQmyInrppZem+++/P9v3dvmt7vCR4ow///nPOQ5op9/qjviMP1ZcExdoq1P6JTnR1lVXXZXlg93oVFt8vrjwmmuuyfMk3u1EW64p3mAPzzjjjOwjV1tttfpv2wu7vtlmm2UbJZbXbqf0mLxtsskmOfY0lltssUXHYl3+l7+Sl9gN0Mm2FJ8sMogHt9xyy47pFdgJbfFf+tQp3y8hF7ezT/TKWA4aNKj+2/aiLfGntpZddtmu+Lc3EUuxVbEDYCGRNLh3aOLEieljH/tYWmuttdL3v//9vCLQ7moRQ8hoSBw+/elPp5VWWikdc8wxWRna3ZZ+MRpTp05NRxxxRP6ZwlHyduPanL/ERMVS8vCLX/wir2a3G4mXBNk8HXrooWnChAk5IGjXdixB0pgxY9LPfvazPFdXXnllet3rXpc+97nP5f798Ic/zIFHO+AQGaOf/OQn6dFHH81B4Z577pllQ0GFbLSr6jtq1KiccB1//PFZJiQN733ve9ORRx6Z+2MM27XdVnKg4q+4oRpKNj70oQ/l5FVQdfbZZ3dkxdzn/+Mf/5irr51ykgXzc9ZZZ+Wx7HRbpWhIrziWTsI+SIQ45k736957782rrvrXKacMckHHyOTYsWM7WmhgC//v//4vFw4333zzjralWMNGdDo5AZ/1ta99LfswCXmn4Af1x1dF+B133DHLYyfshb6UtthHY6hY3m5fDHMlOHNtxYx11lknF9o6AXkvttwCA5m/7bbbOtIvhTV2UBL5yU9+MvsxyaXdZe2GzeUjd9555+xLFAPEGZ3YtSl2UWSw2nvQQQfluWKr2r3Dgb1wTYXkAw88MO2zzz45geXHOtGWfvHHH/7wh3PRlS8WJ/pdO3E99pZ+2Qmwyy675EUACxvthly7Ln3eY489cvFEnNaJnQD6Jb5g1/fee+9so+wE6ERczWZoSyHj8MMPz8kk32IHTLsRG+qHtnwvV2i3/BXkW4pdbKD4UHGoU4jh2ScFDcl5p2wuxDPa2nbbbXNxTay7qIgdAAuJqpqVtU033TRXolT2JIECAYGOJL0dMFKqhbbXaEu1UoWI8zrnnHNy1bxduw4YKX1STSaM2hOMPvDAA9n4r7/++m3ddWAlXqK833775WBjq6226qpYCqraufJQksr9998/jR49Oiu27cMCHHPXatVSEG18JEDmhf5wYHRJvxgvwbD5a7W6J+nx+RWAFDUEOLvvvnuWA/PF+Fsx169Wg3vj8qpXvSo7SoGN5G6vvfZKyy23XL6+9jkWFdJWsaqgAn/ttddmefe9AECQbdyMq+8Fje1EH8k6OVfA832nkljXpbOMvgKKtjpla/WLs1Ts4pzJZ6cSZgUG1zdvki7tdqqKTX8V27SluMZ2dAJjRX/tNmCHzVWnxo+eCqLYP20Yy06Nn+uz47blG8t261MjdkPRa23xi53aXcO2u+dVsUubbBN7pW/t3mVjVw1/wgdLyo2h5It8tGuXF8icHVGKeHSq7C6TUG699dZt3dEjaFcw0Z626Bed9vN2223XVrnXLwkkmRg/fnxe3eVj+H0vdr9dfRPTSBoUxPfdd98sC/yxti3e8FvtWrFUxFBYoMtvfvObc7/EMXykuKCdxTbybpcLGXzLW96SdUvRRvwpAWyn/RVn8L18vn5JlMm9vtJt9rdd/SJ72rr66qvzeJkrkJeia+2CbJQdteImu6Ek5Iooxq+duqywZvcpn68t9sn3domwG+2MdS0usIXkgB9xfUksP+b7du6yoUfG0UINm8SGmLNOLDjoAxv47ne/O8uctt74xjd2xCfTWWP19re/PcfVEvMddtih/tv2ctppp6XXv/71XW3JSchIu3RqYWBHFN2iALCQMIYMsECKEzFeZfuVe5c4zXYomuupUGrLlm8KzWFxkhI/SiBJaoex15ZkTmIuAGCAtcVY2d4j8GEk2yUbnLKCgwIK427bEqWjbBJOQUG7lJtzllja0iiIEmAYQwGOiq+EulV8VtfUr5tvvjm99rWvzXJibqxuM/bbb799W8ZPWwpB2lGt3GabbXJbEkxJMmPPILejLfOiLdsNOUh98J4xJIMKDoxjO2RQH8iA4gwHZgxdl0PhMMmhOWwVTovz4pStOpFxL4GH98lDu7axa0sFmaEX/GpHQYM8KDjQqXYFawJ51WR2gTNRbCAHbuOAwKZdjoXTsCOEDglAOWXyz/6xfe3cjkrurAQphrouO8j2al8/27kdVbHOjheBqIBDcY39NbbabVc7UHT6wQ9+kK8vYbC6JsFjo9rZJ3JnZe3YY4/NwQ2fxb5bRdGuwLqdbbG1+kWX6KtxNH92YCmOt7Mt/pEssLGSfvIIciJRYk/a0V5py+c3P+6RN5a+Z2cVXdvVFpvhxefzwdpySxSZUORgd9nkdqAdfaO//L+22CtzJkmWnLSryKYd8JFkhH0Sa7AXbKJ2+TMBcKs2Ub9cQ2CrLTadnGiL7FvUkJhrt1W0ZZwU+Y2Z+I9/FEvro8ScbyaTrVDGT1tiJ8ke368t8k8m2Hq3EYkDWqG0Rf74KrsAtMUvkg1tsPXiN+PaCqUtemRuyIEt2K7tZ3JptwO5ECO0QmmLbOgDORBvkg92UXFeDCzOabU4RC7YA/3iO9h58aYkma0gL/rajuRSv7RlfMiB4oafxRtssJhQ/ETeW7VRYiZFDXpMNsyT+SKPxk2f2Cl+pVU91pa+0VU5iBhDMUAMrC/0wOdohw8jZ/w8v2xuzBkf5tpe+loKv622Zaz0QQHK7VDaEt+QQfrtezajnYWo+REFgIWAMktCCCRjyxgxSgSTIWEsGHgGv9VVFUJIWU2MIIDQl0N5tGF+BPOERQDSijBqi1ES3Li2IE0QVfpDSLWjwkw2WmlLhZdy+fzlHnbVXQ6lFAHsPjB+AvtWIND65ZrmB4JrwYwgTlKpyOB3rToVMIja4rA4S6tC2iI37i83bu1I9siAcWQcGHZ9FOBoi7xIYvVH39oRRHlpi7wzigoB5s6qsh0c5MLvWqW0JZhhDK0G2a5JFhhIxpdstCMYLbtqfG6rrqUy76V/JXEg+61ApySSjDy5sLtGYcO19ZGjpOecdKtz5bqKDJyYoFohgDwKBuivgABFF1pBAnLqqad2OSjXplPa0U9te79VOwhtubWGndOe4EzBQdBhRU9QpU9+3w7c1mJuyAI54ahV5wXxxpZ9b1UuwD7ZPilZMGYCGfKv4GA82V961qpcgHy7ncHhWuxsKdqwR4pF/Bkb3A7YI9e0WqgPDrwUqBlT32u3HTvk6BZ9Mv8KRAJ4u64EaoqSxX6U4mgrmCv2R7LAxrqm1Sc+SlCqHXrcjsK/+EI7xQcLqCUI9Ilt144kmS1stS2Bs/HTN0mcM1BKMVfCYC7Jjvd8llbgH23FJ2tkgf+1u4E8kj26rU9ijlbniy0ssiZOAp0S20iMBdiSMHGVdlvBXJgrfolNEg+KC9kJ8Y1xZRe11ardUMTjt9g7suYUewlKGU/t0YN2JF6K03yhfrATVibtJmOrjJl5FH8Yz2b7xabTozL29NUiDVnwnutaBJDo8V/myjyaz2bjT22xFSWnYdPFTz63WMO1xU92OpgncyimqWIPybh4Wlu+soNkuciBPmhfX/l8fTOeVQoo4i9joS1jyS+yR0UO+A5+WF/Jh362Q7fAV9kFRQbZBefkGGf2VzxfFtzIYSt+hT9UZGUnLGTQLUVrds8ttopdbBidMLat5gzFFlpUpVtiHDGMubLYUOJrc2aMW8FtGXTMWVBkXTGNPJgf46ktdqQU+DqJtqIAsAAIIgWzYihoN0aMhSCRwHPahIIhZBhbhfOiYIRNsCRh4GAE+BJARtkc+RytJOQMo3YoFYUl7II1X7WlDYqlXwSzlbYYLCtrlEy/9ImxNV62k+lfub+9VeVigNzPRYE4MU5RvxgrfaVoEgaK1apBlCA4vIuxZ2w5Z85ef/VL0sw4ui+w1Uq51UltGUMO3twYRw7UewJRc+Q+s1aNBgPoVHdy71r6ZQw5ZcmQ+5WtHr7zne9s2V64pvkS0AsC9EvQocAgGFY0omuMfpUgyhzog88pWSDzH/3oR3Mb5IM8mkc7DrznM3AmVeSdMff/zY8x8vmdp8E+aEfCQE4YdnKpHcFIs20JNlTdi4MVwJgz94R6j50qK3j6ZO7YiyqJssRX4lH+rxUTsug8CAGHIoo5FHToJ/mny1VkUFvmouiKYENf3/Oe92RdldjZJcQGlkKK8VPsaAVt0iPycPDBB+frGzO22HiSc+PtvVblXVsCQUHi+973vizvkhO2yfhJuMpWwFYDeXKhGOm6Tr32la0V0ChsCNLMpTlrFXJgDNlXyaTASdCuX+aPTOizAlWrsLfaswWanZeIlfbolRe7IWmSWFalFPFc333kgk7jZW4E1AJrxVY2hpySx6rw7YrUbJzPb9zYCnKuLYkRn0k2SpDfCvwxXy/hsUODzpEDfdCW8TTG7HwrgTz0jT0ni4J512aPxBnkwfXpFXvSKmyptsQ05l6f2EGBtXaNnSSi1eS/IAZk680Z2bf6qZ9+1q5xreK3ukN36K2kRz/IIH+jr2RQW2xuqzYDFjHEu+xx8R/8F/urX2IpbVXpF5tu3umOz2y8tEUGvNhyvsaiF5/m79ipKv7YriD2gcwZF37MGDbKAX9N7xS7yAs7VQVFpnJribbYQnJg/PSTryfz2i87KqrGhM4cY5PIm7bIgNsXihzIG4yXfvGPpUjUDtgdcsE3igH0yaIJWbSLzZlU5hStLDj4/HyVuFb/3C7MxrLrkn7t8GnGgXy0WljWL7GFGM3twuTBy3viKkVtsY+/azXPMx92dfFP48ePzwVXMuH64g+3BYjh6F27FjfmRxQAusFZoRgczp0AHnXUUdlhuseG8RBMMU4Uj6BXSVwVF1DakgRZMXaAHOOgCsUoCgIYLRUxX6sE1xxIcQ76KLCRnH7qU5/KAqDSJhBlVDh91TDfVzEcAqfSlnYFThT0E5/4RDbqEqNSGedMjKGxrBLIG8Myfr4XOHGOFInDMmZ+pkwCKv1yUFSzGDMGiNPTnu+trEkcBUzGkyFiIMyRlQjBlUN6qoyhOaGL2rIKLklmhMgCZ8OIkA3jxij66h6pKitDDHoZe/IuSXaiu+trS5scpTmzTU7112pls7aCXBg3cw4O09wbI3PHYZkrbZENq+fOHTDGVYINxvzb3/52brMUziSSrq1Cbl4kYWTG7/SzSkIODrFUil0fZduzgIdzlhhpq3yGKm0ZJ7KmauwzSyC9R+70x/UlrGySeRR46FdVR2Kc2Dz/X4JFD9gHbdFrjlmCYqWeTSTzVewTBDaKWRw/GTBvZE7/9NchnuSArSLvPkeryT84X3PEVik0kU/9kyQI5Djkdt1WozhIztlHeqQ/xlayLkB961vfmhO9Yj9bQTFUskwG2D/X1BYbrHDNnhRZbRWfXTJk7tim0paEVfvGr0ryTwYERubZfLCFgif3ntIfK9XshOIeHWf/+E7yw880s4qiLQGn/2+uywrTBz7wgSwPAjbzRMfpnc/D7/tKT4znws6ba7Cl/r//Yz74KsGnIJ4dJnvkgx0piRHbIShlExfWduiHcSptKXQZUwE8WRfA84t+T8f1RyJE161UFdlpFuPpMxpLsYTxE0uxR+bK7/SF/2xVt/gwffE5ybSgWlLCn7CFdFs8QA5bwZiYO22ZE7pqF4D54vclyBKgdhTWSsxhbMy7ZJI+66trS1j5UDLC/lfxWwU2VsyiLXJmfthisOvGkT/1e21VhV76zEUO2AvyziaSOTGUpE6fJJRVk3+wOxIphSxt8U1iQH7a9+yHJE+cQwarJv/g5/klK9XGjr9nf+18MVfmj23hsxQT5VpVYQ+0RTa05bOz6WSerLN3CtZ+ZxdRlZiwEfaDfBsv868/+mnO+Es6xy5afDJ39EyB2bw2i+uyi9qiY/w8+6QApeCrgM5fa4tNs/hgPKv00a1bYmcJPZtHd12PfDocUp/YQ7sC+Bi33e66666VYg5+kI2nW3wJH6kYpn190Ufj6jPIA/WR/Fexu80QBYBuCC4IPKPA8DCCZXuaiWGErYwSAsEpAa0SyENVWlLEyDH2HrMmADAPgheOV2IhIOFotOX7ZoWCYbe9lfARdhMu2Hj/+9+fiwCSMAaSUfF77TBg/r7ZfgnQJAyKJQIKgkz4JZQMIuNgDPWLwGtH3/xts5RtQa5jPjh5Bl9bDIUgh7FkhLXBiVEwyt4sHLokhJPXlmszsla3GCzvMUTFOFBwxoMRaxbb7ciGOfFZyZ15YFQZefKhLdfmKI0hx1KlLSslZNyckytGqRS3rFSS8ZL8FCOprWbthACDnPn8Pi8EAa7NGQsEJUTmSZ8YSW1xylWNIHljuMkC56tPHKS5tEOjZvOysxTY2MImYKgabJAHgR/51xbHS68lRgJRciL5k6hY5TWHVdsSlJtreiUIME50VX8FArYoc8TaMH/sU1U4PdcmC4IYNsn1FCqNI4dofPXVPPqbqki22B8BtXknJ+wCW6W/xpRTFmyR0Sp6zOHqC/teggayxjZIjIwf+wS6oV0/V5krgYTAhR0odoH9NifFybNdfICfjaHxrYLP6vM32hzybE7odylMkRf9N7b+tlnYWHpsHBvtgO/5SHZdX9ldbeoX+ay6asKeO2HavJsjc+Zzu56Cg2SEXWSbBXT+hv3QdzLkbxfWVvmsdlnxK+bBOPr/9IhvFGgrHrPNdF1bbBN9MHd83sLKiSKeAh17oC3/r6yGW5F3ywZ7pbDmcwjmQR/8jf4vbFseM6U988IvuZ6vxlJcoABLn6zE6oMXtCNhW1i7aPzJR9Erh/CJPcyRtukRueGPfa/f5JD+NQs7qy02gEy7pcZ1yKH2XZd/5m/Mm/7yLVXiWyv8+q8tNtZ4GiPjwn/w01ab2X0yIUbgZ8hhs7C3ruv/suEWGcw9u6p/5knixfbqj775LFX8sfGhI/rmeuTRnJgr8qUP4it+y3xpiz5U6VehJzlQHCJr2uKvy+4ednJhZbwnJKDGiH/nr+gTG2gs6Zi4jd1U4PV+KxS7zk6QETKgX6W4zK+IAxTnFT1aQVvkudghc0buyJ/2S7KqwFfV7jZi/tlgeqZd8+8r26xP//mf/5nHtxRb9LFqQYpesxvkmQ8B+Scr+mTbPP8lj9CmPrK9VVBAoF8+Kz0o9tHuE75bAi4WcasN/+PpHmKhKih+suV0ypyYQ3ZDHMoHWFCzu1YMpEhVCsGdJgoA3VBdNVHF+VFkToUjIQRWWQm2SqzkZWGdY08InBlzgi6odT2CaOsQY68tRkpgpwhRJfmHzydBEbgRcG2URFj7rs3gCoAoBWNSNUFhHBigssqvXwwhuRKEaIfRp8CUjFPRrypwYowOg8DQc8b6RZE5E9uEKJm5kzQJ3ppNGhRmOCtOX4Jq/IwLOTFevmcErSRrnwHWZ31qVpe0JaljlCRWxSmpUpMBFcRiiARxHADjJygsQX8zCADMiQCwBAKCHfMi+BBIkUHjbAeCMWaUmu2XBIcRNV7GqRg2bQka9U0/SoX3Rz/6UV4tN1dVk3/QXw5JgkDeBDnG1DgztKquZTWNHFaR94LPTw45KNc0fuRfAMyJMPLet0pIH6q25f+Rb/pl9d38CYQ5Fm15X9Chkq3fEsBW0JZrkQNJFrkWBHIc7AnnIcCyHY/NbAVyYdysKkjutEMuyYjClMTMqih5ZXerIMiVlJNFOix5I+fFISvuerErgitjXLWoYUeDsXMtc+Qza0sQIUExd1Ze/d68Wmmu4n8FaO4rFCCRa9fShvE0fmTeeCq4lYKEgKOKbpFjO9MEX+yeNowPXaUD+sj26hN517aCV9Wkgc4Kno2LwigbpB22kEyw8QJTcqMoSgb130tC3cx4sj3Gkr21CEBPyYeAzFZiMk7ejRsfVuRdG80k/9CG67C1+iLOKKuj5kgQTY/ZKn6nFMjpYzPJP/g+Npgt9P+0ZZ7Iis9h14lx5kPY3ZLAa4scLUxbfIQkWLIjfqBPYggBrmuIoVxPG+SGTxXvlLaahTybfzaW/Lm2XRhkm/8tfp6eW+SQJFXRLTjU0hiSB32R4In/yLY+itXIIP3ye7tDqsg72aLH5J0t0i/xnwKeOTOmXj6LhELBjS5UaYusS+qKnzIP7Ic5pGN+JiP8JvtbilNV9bgR82DsxImlPX6qFOfZ/1IUaxX90D86xRZrS0LpJdaV/BvbdrRFR8WfiqB8h3Zdm23gu/itVpN/+KzkjA2SNLJPxlPbYlDyfsABB2TZaBZyYbWf/nhpi3xLkukcPfM9OSDvFhv0qdzS0Ezyb/zZAZ/ZdeEa5O7MM8/M79NntoussO9kRFv8mt2hvr4SbFNZoHHNEiuz7fom39MHdkMMpQihHXGhOWS73MZbbPCC8FnZcPbA+BWbox98pZid7Jk/f6v/5k4OZr60K0b0uXqDKAB0g0BxxIJdk0QwOGpVIZPCuAv0BcQS91YMh2sTRk6S8DGChILwMxyMFydXtjtWbcv/41AEGgwGBWXMy+o/RyzgEdTZpk8Jq7bFMDDeAilVO8IuYBEAS4S0RREJncfztNIWo2GcJHIcPeNujlzbGHIkHCjFo8CUv1l8Vo5SwCyQJQsSB3MjgWUEDzvssDw/vvdZGI4qeuR6EhRbgqx2giHRJ0mWwMDzeBkW8uizVQ2uJd2KPyqNDBDIgH5ZceUIOBFzI6Bn/DicKkmDXTWSKnJMt8Dw0TXzxAip5DLUtpWTn1YTV/jsrimoMKb6VYpO2pDMkJkyr61g3FyPnHOC9FZFXvAuUCtzJTiuKu8Fdlo/yIWdCwIOjsu12RFzx1kaw1bb0gYbIfg1VrZPkr+yqktmrFZycK22RU/JCgdITiQT5I5zpLtsIz1spdBg7Dh48sA2KNjRWe+zi/qpyKCPnlNOr6tifMwFX2G+FHbLDgZBhWJi2fXwkY98pJJ9gs/KtvMlkjlBO1tL7l2b/PFVknL+y86vEnA1i/9XdJeMsXn0SoDrPX0iC/pl3gRpJeCqgvHnbwXq5ksQz5f5HIqKfmbLbNMkk63IIB0m6wJ1/kR7AkC2oazwSqIlyexHK9Arn5/9dW1j6ppsubkjkxJl8m7+WoEuKSybi3KgsECTb+Gj+R39Ko/Lq4Jxpz8lxuCXfW7Jj1jKGPqZbuknm1FV3sG2iVckdnSW3EmYxVLmUWxlDs2VVysySN4Us/hg/SJn/ArbwW7QZ3OoaF/1djX4jNrSJ0m+doyVOM28ScKL7//gBz9YudAAY88mmH++iW03juSQ/Lk2X2bxRExILqq21RP6qgiqAMWGiC0kQL6yja36kkbIAz0mL/RAX/WnE20ZV7s02Hp9KwUAbZGVdkLetSVmonfmj44ZV7+rgviznLGiAGl8yBwZJxNiDWOoGCsOZr/02UvbxnphIFvf/OY3s6yz32yRtsiFr66lLXbQQpWxs7ji+mICtmZhfZh+KMazt2QAZE1b5oaPFOOaL59FfMHu+j3/o62FjefFgBbL+D9FC7KlP3SHX3Qd9lBc4G/kR6UYr12fpzdz8CgAdKNMmIngTBhdxsLYSFYEO5RawNGq4TDpjLBgQDJGwbTF4Ku2cWCEox1Jg7Y4SdVcRp/hINyq2apSgkaHXRD2Vtsi7ASb8lo5MV6UloIRfophm76xbbUtBsH1BRaSB9u8SuXcmKpmSv6rJg2Ug3P3+Y2ZJISx4DStCKksGs+SoFvhVsGsgiSOfJE9cuFnWzQZIm0xhPrIKTM0zjmQNFWBASorKOTdzwyXcbISrw1BDyNFPm1h9zmqwFlYXRDMkG9zYpWfXJs7hll7AgFGUvvNBhsciu32glufk7zD+HAkkkrtmSt/p8Di82iv/O3CouJOlsmutooMm3fzxzYoqggCBFQCQ4GdsW1W3smAVRrjwTb7/z4vh6wtBQB6TSYFpYoMxtQ4N9sWh06uG9vSP2NrjiQQxksRgD1U3BB0sCNV2pI0NrYl0JAgkxc6W1YCBPsKh8a01SCKLNv26VrmRTCoOGUsJXj0QcIgMCGngqlmZbHg87PhEmEyIemSNEhoJefFj0g62RU2s9lxhP/j2vqh6Klfitd8CP1l4wWg5J09FqxVLQ6RPXNQVsS15T2ybswEFGWrsJVLY+D7Km2h6Jeg85BDDsk2STFFcsQes1vlUM1m9bg7fAm/YbwUJAXCikXmibzwnYoefq7an4K2+CxfFTfYKH0xdmyFz8D3t7rIAHoloKer5IAPJtPacn3xhoJYVR9ZMFf0x5gpApgT1yfXVue9x2/ZmdRKYQ36pC8KQIJ6tl38JKawvZs86pekwSJDK9AX/RIHkD02g+yxi2InPsXnUTiqWlgrsE/Gi36JJ/SR7BlTbdFx/aziIxshUxIfvsO8kDfzZRzZJmPITrFP7EazeQEfyZYbD3LRiJgKxowdYnuNMVmpAr/HfupTo66IBfgZ4yQmNIfmSpv6XgVzLllF4/hrS7/0lX3kr8Sf5k/sWAVzbreV+W6M87TFzpoTbRk3RQBy2ap/9Pn1w7ybf+NlfCXMXmwTGwnJf9VCA1stMdce/0iu7Ybzs9hFTEoPxAJlAY+trAIZlIuImegSvyTe9NnZIcUG7/MxflZEr6rHZMJnFhvRZcU6sVPJIflp/lCBT5yvrWZ1q51EAaAHGBHCIngpOwEYRsklpykIaNUpF1xHtZrAKTio1rs+Y0UJtduutigdY65aSLEZDoLKmQnkqgaFPUGOGAtBPgOvDQ5GvwQ8Cg3tgtFwfQ5TEiloN1cCHolfK4FNqWxSZE5SkKtvDgkRWAg+/Z6RZqSqOhZoiyxwHMZNwMEQ2mbFiRg/AY5+ab9q8g9y5iWo4NTK7gyyxw4wyvpiLMkhZ10VhpxhNIbkS1uCQNc2N9qia75WXa3hQJxsLSC0tYys+/yMsKCNMzV+2vQ3xpleNwtnqB8KMwJPxQS6y3FwUApB5IJDoWuCfLJRNQiVxAnGXJdMkBHz47NzLJwJp8KZSGzJRlWnbKurBFW/2AhjR+7InCRVsEjPzBU9I/tVHCWn455dQbqilraMn/Z85aDNVemLfmqr1QQPZIu8m0MBk1sm9EFxQ7BoNZSNLwEBG1l1PMm8ttgMsiDJY2Mlzoo65tP7bKICrO+ryD7YJOOqaEEW9M8tT/SJXST/ikNk0d8Y26rjaY7IvQCOXJddG+bMmOmztsmNvyOfjcHy/FDsopuSB3JXfBEboQ3zxV8pApBR9orN0E6zfRHEuwZ9LgG69rQl+WIHreayK4p42uFT2MxmfaREtNwuQX/h8xoTbbGF/Dx7r8igj+wUHW+2LTvvJPt0qfgH7eivgF5CbLzIos+gj/y0v28Hrmm+FTO0QY/okP6QPQXLVnxkI2TeuFm1K7ebaJv+slX0rIqN7wnzRr4lDtqjs/S1vIxr1aShO+yNOWE32CPXV3Sis3RAvxZGnxYGvoQvJOfskXa9jCPZYHebbYu8K0iz7T53Y+LGHrjHmwyyI2wRPWSbJEnNwgbxI+U2K9ctOiNRda4WGfEZtCMRVPyv4o/plkRb7CzJcw15Avh5vpqM+BxkRByiraLzzaBQZjVeUVofzXvpF1/BVpBBhQ9ts1Hi6lZiQpC94tvFmPonRuSDfSZxO9uon1X61Yi4WdLPdyho0R8FDz5AUiq2sVOI7Wgl/jRu4mg+kZ+XdNu5KLczduSVbVI8J/tVfTDoCltKJu20438tqtjNSGb4G3psDH1tlx5XJQoAPWCSODKBlBdjxhgyUIxWs6jYlWt2x++8TxkIuVUHDowhawyC2kFpi3PkWCTmBFRlj+JXacs1e/p/+lsSc/erWYlioDj/KgG14Fwg6/83tqd9MHwMPadjdVbllfFq1SDCdRhblXIKc/jhh3ddl74YP/PVagCgX9riNBldwaYqa3Ggrs+QCVLbYThcSzLHODH4AtGi/9rSJzLfqk3QL4mPseMkOUWGvcyjsWTs9b0nHVkYOEnBmUAC5oqj9PkFOAyydgWEZKNKcF0QCEjIjRnnoU8qutoyV5wzA09/ywpA1bY4Dw5RgKkN9kFQULalCfbZCzLIKbPhVduSJNrRQg4EMBJxgQUd1k+/F2SbK21WDQDILmco8ef8FS70S4BBzwROEhaFI20JAFpxyt2hPwJeNslYuTVFO5w/3TOu5qwkYVVxbfqlqCIx1oYAhE8R0LHD+qUtPzcGylUQeJBFc0cWHGKkLf0wb/rFfgo8WtVpumpVV7DIh9BnMkneBVP0mP0yhws7dxIeAaBdE/yTz85XsEVWJQVtkiH9ITN8MRtWBcmpnSzalJTwv8bfXJBN3xsnsk8P9Emfq+C+bsGnsZIYS4j5euNjF1aZE20U/19FtwRytroKqrVVgmjjxy6QQ/pFxs0V/88mtjsINd/aYLvomWKQ9vmTVpOG7ugbmWDr6Rj50xa5aFWfusNPmScFbLGIgpC5Y3tb1afuSC7JHnkQz2iLvLfL9xfYKH6LfSgHRdJZ73lVaUtSxQa5XZH+itG8+H/Jf9lVoG27BPSz6kKXJI4/ZmfptOuw2XwJvSu71lybr1Q0VNxoti2fX5xkvt3iZ07sTjMfYg+FBjtAyIK/ZcPYX7FHs2357B7D7NquQZ8VIMmzGIeNt0NJnxVLxSL6qe0qY9gI3TWeioUSYv3QHzt2FQEUbMhiO2SQzogBxBzsBZvFJuqzBQe20ny2oy36JK5QnDEn2qLLiq1iQ8UvtqPV8QO9YY/4QDadDbSbi80lo/pD5vsCA7IAYKVBMMugd59wFfhyH7IJFPgyZgoAVZJJgawVXY6e8WlsT+BBwQQE3qd8glJJTBVHaTJttXZdc8mYFyQNDAnjrl8mncMUAFRxlMZP1VV7EDgRbIm/1Q4BmmCD8fB5tE+xq0BxbU9n/ARHZR5UP42fa1M0bZk/RkUA3E70j+HwGRQjBO/tMEzdIQfmzjwxgn4WnLbaFqPefZ5dm3PkaAQ1HEpjBb2dkDlj5tpkvBQX2oU+6It+cJa2tJJxQa5gzYorGREYsnFV+1jGTCBAnyQ+dn5wVuZL4iKoMX+cWSttQRJEp6yAOm1X8CT4KMm54lrZbsZ+tNJWKdIYM4ffsQ1WTCQO5EdipH3tNNqWZvEZOVuf36rM+PHjs61wfYkSPZbwKbBop4pPYnfpTE/j4Xr02a1IH//4x7sKkmS0Uc/a4QvZKsEFmXDIX7Fd3dtqhy3hM8ifRNn5HeXzu3a5vvHQ9itB5sy9senps7El5ktSIhgt46zNcv2FbasgmBWkCzBdR+BkjlxDAOdnvpGsk81WbJX+2RnEz5M3+iQQJdv01ooyO8IWk3nBdVXolHkhz3yHgNPYkm3jZxwFur5nT/SvCsbCLjU+0Djxm+yhr5Iin0O7dE8xw99UkXHj1dO4C64lf+aKfLBdiqEKa8axWYo/N3ZksDH+IivmTz+MowIa2yHGqhI7aYst5TO6f1a2xLh5nz5IVsyh+aw6V3TUdbuvbIo3+SvzZRz1TTJmrqqsgoqRjCG581kb500MZ5WcL9MenSAvdmlUxTgqWBsrMq1txXixov7SN/pd7AJ/TE6q6LFkVCLnDCbX1Rftl3Fy3VJogCKH9qq0xefqB7sqbiED5ExCZ+wsbvFhrk1WyaO/a7Yt86+YwN5Y/PF5xbhsnffIjd26pR/slXE23lX61R3X8LntcqAPihHGV2ygkGfuWvH9jWiLTsu3xBfkTywgUdZHdqOKzM8Pcq5f8h7+n98SW2tLUbknP1cF/SITdheaO7Jih4OY0MJQo0wuagZkAUBQIaFUCSQUBcrl3mTJI8FgsBwAx/hS7maCmQIhMMgC6kbFkRSrUEpoGSrVcm0RRgLTrIBIem3hlXwLXjj9Ymgl6U6WF1wwHJIhVURJkn4225Zx8tk5eX1zLQ5GVUtA72cVSUrmc0goGE4BTrMInm3t5mw5MyiYQJFBEqa6xrnpp76rxJagvl2osqoYCp44AuNdDH4VKJ0kx+dsvIY+kk/XljCX+zWrVK0LEu5TTz01X7NxXMwdB23eJP+2nJVCR5W2SsBGLrrrCl0q9xn6O/0iixL3duFanFfphxPCBYTeM1+cmDbbgTEiz6eddlq+vu1y2vIe/TCmEolWMY4CF47QiiX5YyPoA3tdtpH7vlXIWSnScMocvuSHjWK76Lh2BR2tol/kUWCtcGJbXtlaSFYkE76v0pZEjn0ShDUmDRDggjNWzFPMaWWejAl7yv40yrxgxs4xCYo5E8S3Ok8KnRJk80S+i47SY7ePsU+lCFZWwqpAP12DHtEXwWdBoGZVko8SKwjAqxaRu8MGkT8FJwGZghe5l2yZK7bFXLH/xrqqPYR50TfXJt8OwHNNbbP1kk7ySbdbDQz5WMmC4JM+lScX8JOSWMUhuuZvGmWoWfxfMmBcLDgIcK3iKU7yWXwxe0GHq7YlEWK7yVdjrEhm+HlyU27jsvBhscUtbFX12K1W/LoVNZ+7xFDiKoUTukUH2WGfp7TdLOyQa3Tf9cMf0wO+WkJi/PSf/pnLKrKhmCseE7voD78Eeux9/aFf2rLKTN4VeZudLzbULh23kJEHhQW+hK7SYzGw7+kcGST7bLC/qQrZE9uaM/ZOTMvW0jU+xbVL/NYqkmX+VmFfX8V+YkI2SSHKTrZ22CWQb/NGBtgOc2HeFGm8b4W8VTsB7egTvSXH2tE34ymeZ/+qFp0WFj6TDNpx6HBadhk+Szv62IjxI3t8m514Zb7IUZVcVOw1v6KBftnFYIwV44st0ad294ufVwjjj+VZpS/abMVvtRs2Z8AVAFQjJQQMMOdMoU0KoyFBslJN2Ckggyj5atb4FjgPhkhyoppWAhkKLWHg1LRNqVURq25PsjpCiI888sjsnDnI4qT1i7Pys2tTOgbGZ6oijK6neiyp5zAF2oJCCR7DYYsUwQeZ4pSrJP+uJ/kXoEnyOWNBlM+urwIOhYaSRPqqLf1rBuPHANmeZhscGVCFNDaML8fIsUhIyAqHptAi+KiiL25TkKBwyoJNY6MQpX9WosqOE+9zzj6bgKCKDJIzQYA+Mq6cpX5RfA5Z1Zxc6K8Ks8BX8lrFIHIYRx99dF6d0U4ZG0ZZgsJhG7visM1vCVjbgesINMhemUf65D0BlK/tRGJEb60ClEDEOJLBKkmlpNGr+zz7WcFB0iCoFkBph+2iC+1I/gvmXT84BYGugM14ek+iVyW4nh+uRbcF33RZcEUGJV5sY5W2JON0S/JjjApkko1SXDNm5q2strFfzUKf2AD2iR+ho2yhzyzpkXD5LIrHAg/zSg+qFFyhLQUFwZKAky8hB64rkaRrAkSJiSRNm8UGN4PrKRhqg81hH9g5cqFNhUQ2kI2QHPtcZF8Ru1WMS7F5Eh/2SmIsgSyrX2w8nW4VbbmmIJ6tkPRpS5HcGIoPyL6/aRVt0V/9IYPapEvkUEBI19jgZv1WT7AV5MJY8VtkW1te2uKf+bGqSQT9IRu+unYJtu3m4ZutFho/aK+qffI5JY8O1XX7EznTL8mI+EOy59BiY0r2jbHbiar4fkWYk08+OccSbI9rsbXG0hkNkn8LONrynq9Vk0sLJPyF4hZZdn3ybozEcD6PYlTxv3RM7FPFH1vp1N6nP/3pbBvEnpISeq0gyUcpXOuvMWQvqhQaxC2KFb6ac7aHLCg48e+Ku2SejvkMPkuVuKk75rrYePEZW1XLY/JqKxtmUa2KbS+whXwEm07OxUzksKxMGzdjqDil73xkVbRF5lyXfW2cb++JC+1IMratwjYYG3PVOA/6QK+9z76TEX1lk6tAlhUf+Sx9Y3OKbJXzXvSVT7RTiJ8ptqNZjB+7cMwxx+S4rOQE0HZJxhU+rcrzy1X0F8ZJrKsv3eeD3xAL8Bs+k7bkXu2Q904wIAsAKoSMPeMqCWJEfE9wCD7FLjR+XwXOkvGTjNhdQPAZQcJh63Cjsa3aFkUjdAoI2mEwOBbvcZQlSW9Xvxh2wS1D7jqUlqEQcAh0SlGjULUtiQHjY8WTEWZAFDYEm5K5ngxGlbYUMxRqBBCMkUBbQMZhSdAp+/jx47tWBnwtq6LNwqF47qhHg3FUUKE3Z7a0SYoVVkryI+BRSa8SAHCKEkbBi2uQe4kVHRfIkxuBSGmL/JeVvSpYVVBAsHVMPwRT5FxbxlUg79rmSHAtOGi2Xz6zRERCZ8wa8b6Ah1zoi6IDFB2qyqAEkZHsHlhybIIBBUK2oyQsVRM8ARQZNBfdCxUcmyBUYYEDY7O0UwqXzaL4IknUVpl7GFuBk6902+/0i00k81XaEsibE1/pcrmGNjhlDlRCInij22TGWFedL4GncWELXUNiQn/JIbtF3tkMvyMjZLCKHguizINCAwdv5VO7ggy2UVsCefMFNsvvGse7GawMskECdracLisUsvfuQVV0LbpkvshQs20ZI+NnR4YT9/kNP5OFEjiZG3aLHnux+xKzKvZpfrB5fCbZo+cSpJKctKLLPWHOyAEbrC1jpz8S5nYXDPVJjGUnD18mYVDM0FaRyXYgpiDXvioO6Y8+srkKy80myY1YQWPHyXgpipMzto9cNu6oZBeL/DeL1X1xUkm0/Uze6JV+2aZefL9xo19VAnq20BjRZ6u4fIqCnuKnQj0/r7+lHz6DtqroscSBjRNn0ClyTXe1Ta6Nl/a0AW1IZKrKhaKqOIaMsd90VbFLwUNfzVfRWzZQMtsYjy4M4hl2kK6SBwkQu0FfJa3ijrKo5drGVCJb+tgM2pIoGv/u/99Y0SP6zKdYZOO3jXMVxBJ2hIijxYdFV/l8PpKdIBM+B/+if3xXFfhivp/dlYyV8SqQazu/fCZz2AoWhOyqUWxSICp+nmzaDaWY4T1+ReJsN0fVfpnrU045Jftg7blWya+0Vc7sIJvsifer7j4VI5UdkmIJMlhk2fviD/2QmNtZREbIURXIw9e//vU8JyVegTb4aZ+fbpNFtoQOt9uXtIsBUQAQ2HDuJsarGFuOkZA7cM33JsyAoGpAI7DVFuHTlusL1AiL5Mp2EEIqYCT4HHOrlD5RWg6tBE7lZFpFCI6/SqDbEwyGZJ9QUyjta5vQW+HgxKo44+6YI0FTkUkGl7FU2JDINuus5gejJzmxWkEOrMybF2Oofwoa3QsNVdtmxAVRAhv6xthrS9FBgGv3SWNVschsswiUODAJCids7FR0GSx90U/tdQ9kqrRVcC2BmpUZgQ6DaP4YdYFio23RTrNjSJcEG5yl+z3Js+u7joTcaqzEWHvmjYFXcPM3zfaLUeS8OCpGXCGAjpFrjkwxj7xrix4YUzrQWHleWPTLfX8KkVYhG20PZ8U+CZoE19rzGegG+WmWcquR4ExiLkAkb+wWO0V/yQXbRDb1y1hWWTHkKI877rhcRHPYmkDAmJED77GB+mXc2ES21xhUaavgusaPrdUmWdFPKxtuDSrbGUFeq9pE8yJoUpQxRoKZYuvNj6JAow3U51Z8Kzks94drT4CjCKDoptDQ2A/fd9frhUGRScAr+SdnPi+5l6SYNzajzF+BXWnWV7KrbC65K4lVQSGsBKGSWAVM/RGAa6dZPTYnPdka8i5QVLCkA3SbbREDsBtV/D+bwf7xUfxJuYa2jKNETwBv/OwQMcb02Gdrtl/0WIJnXBr7pi2yKebRVilU0Qc6XaVfjbieNumrBL0sMJDLIu/N9qUn2ATJnqK4hFUywe9LFLzPZzbu8KmK8WDn9EVb2uCfyR975T2rhc36qp4wLpJsn7voENmWlBlPY2j+2tEWSqxh7mGu2D/yqV0FoVahq3Tok5/8ZL62gqHrl1iK71IUYI/osjiU/FSREUm92xasKCteNNo4SRj5M34+j/hUjFVlJx6b4Sk1ZEO8JB6kz+IINomPERPQXbEAP+Mxyd1t2cLAfju4U9zgemSbnrINBZ9DHCN+Ex802vpmMA8KnRYeFaEk5eaBHJSC3gc/+MGuArwiTpVFGrDx8hALrXawkEH+nmyw+xJ22/DLmBlnOt2s32Ln+F6Laq7HFokNxRXkQdHaHPGRrk232EVtVbWF5kI/6DC7oW90l53VhuKa35knn6eqvPcGi30BQEJM8AgF427iKTNB8DI5BEVllGAKjClfleCa0Et8tEWhJAacC8PLyFMuAq8dVUPCIqCqQlltLRX3ImAmlOG3wswAS4gIKYPJqVZBcmUMfWaGiqHXB8ZdsMTIat+YMY6NVbFmYeSNodV/iUdjEA1janwVGVpJFBrRF3JhfDh9gRXZ0Be3ixTn3A5cV0GGETJexq3000qEKrbP0yr02JyTL22QNUUBiZDiiTbabZRcj5wzesaME1Yxp4Ol8lsVjr3sarFDQtAuWVXcMDdkQrvGzxiXca2S/GuLU2cYDz744Cxr2hUIGE9BFQcjUYbrc5ZVkn8IaCQIggjzpHAi8DRHnLRARoICfaPXVeyTeTjhhBOyfioOsh+SO3PDbpA/jlJf9MmrakLOFtqKb37c22e+rPizhWyDr3amNNovgUireqZdcmIcrdS4h9EKnr5KmgQ0zcpDT7CBxok9Z6vodBkrvsT3VeWhJwQ5gp0iz1YqfS+RZOPJeqvoC7nmHyFAEgzTM7uw2JR2jB05UFwj84KnYu8UILxfingCYd+jymoNeWeDjB0ZpzsFc2aVtxRgyaFYwLgqAjQL/bGNXLDJb1itdG3jxW/6HD6DsdVOKaqRo2bH1O4qBUPjU1b6UewWm8H+KhSxV6Udf98sing+PzlwPXJtvoyTuZOcSwJ9T6f1pUo7EGdoiw6bj1IsKa8jjjgiyyG51JbiWzvkUX/4DgmQeXMbA99pbMUixrJq7ATxGJuuHWOoLwU+xhgqkJN/SRM5qZrkGUN9EE+Yc76K36JzYkZFUPJNTvivqklQgf0xD2yhl3FzbbptpxCbTtcUcCyk8M9V26RX+kQmFVr5lMZxIqOSMIVRj0rkt6tgsU5x0AGxZFBiLuFXvKBLrkvnyIuYyu4relFFFo2LQrJFE2Nn3vSNPDSOkxjbmJa/qYLYWgFPIZmO+uwKrvoKY9ZYxOBDq84V2yt2VghyTfGKz67AYf7EOo05QtHxZqFbFrrItVjDZ1aE1YY4hw/uPmZkphW5N89kxG5CtlhuZP4VBpzv4jMUyEs7bFSnWKwLAByibTWSEpUzgQCDziiV5IsgCKgZDxVKBoqCNztpgjNVKAEAQ8cISrwpMkGk1Ay9tlXiGBTb2Ko6S4aO8RVklCAahFtgSOD1v5w3wEhXcSqchpVVFS+GvDhebZAVFUVKVgwKR0Ppu2/PXhgo83e+851spMyV63G+jYEbo2EsfaV0VTAu5pvwmzdOmYNniK3ECzIkSByk4KbVtrRR+kDejGmpUpoTsibgZTAFiBxpFRrbYoT0q1Dk2UqidhmmVtCOQIOhJweur13JrACuOH6VXvpVtZJcMF8MLUNP5iUEgh1z5vrakyw0ykpVjCNHxXFoS9Ch8KR9/eGstdWsjZgfnIixUpjh5K0ICNrYEIW8dlWQOXo2yVZyQY25kxTTM9cn995vR1vmy9kTdrRIdthbtlBBiI1UrW+0W1UwTwoYEh4Ov6zeSvatRGmj2ELta5ttriIjxWaQYePjq4De+2y5FRW3g5BzwT5bVrXoRbf0R9GpJAy+nlq//17C6rreM3/0UFtV0Bb5U/h0ve7BpfcURM1VVRvYHQGHwNc1FU7IhbFUfLfyKtA2R/rob6raQ+2QDfNujBqTZYUG8t7o67VVJfmHYjhZoFtsueSArPkM/Kedf6UYC/akSvLPdzjs15iwDWSDvaXLfL0x9BlKQYicslVV4oyy4sovSaokqILsYsfNmcRfkknf/H33nS8LC/vH7rmW9th1vl/hUx+1TU4g+BZfkJUq2CFhZ1BjAqkv7K85K75RQK+IKJ6p0id9EH/aceVr8YuN9od8sPl8mKIO+6ufzcqF+efbXcNKsaRLW6XYbxwleOIc8aeFADsbWvHJMJbsouv7zK7P5iqCGjPtG2dfvd9Ke24tJG/iZiu7fDEZKNf0Vb/1S9+bHcOCsfRZSwGXrBlTcqAN8mi+9MmrLIBVgUzw7/wT2AQ+Wr8a43Xfe6+VuM3YlAVPfkP+oK9iRbEN+0T+2gU9JevsofHx2bXvDAzj246itbkRz/L72jA/4np2v+htY0LeDsy/BRq+kyySw3LOFtmrKguLgsW6ACAIc7CblXeOiwLpsJUuwk7ZoAomiOO8GMkqEyiItlLyqU99Kl9bECPQpWS+twrFyXGUEnJtSTCqtMVoKGQI+hgmhqpRcV1ToMBpa98hLAxWlbYoEgdiJY2xK865JFwMPuMhWRHUqYBR+CpYQeFIbEEVmHFoPndPQZnguOr4mQcBgMDWvAsOBVSMrITPZ2A0GC/Bo35WWYGCpMtcMXgl2deWAgcnpj0FBmNqDFWcq64ccurmh5HtSY8FgQIsRpKMVoXDF9CovEpUjZU+ua7kRxFIQkEGrfKSQ/NY9K0Kri1oNg8lgKIH5pJu668xbAyuWsEOHsWuksRZVRaYed886k+74ITpUCkysBW2zkkCBaCC0nbYZXJGN9kKc8heSf44Lrrm9+S0Hfi8ikHkn56aP3IiGKRz7EarCaWAUNHVfLCpbCH54IQVAQSnggxJLJn0tWpSbt4VJwVRJdiArxJLY0r2BAU+h3GsKiPGx+q0wEIi6fpskGBHYG1sfQZzqC22uIrNJXcKkZJXbSl2dl8t8T0ZUbwmh+axVcwDO0XGXZvdM1auLelrDNiqzFVBIZkMWqlRaJD4sHvmSTvtLOIJAM2DYr92Fam1p33nUfQkd1XaNl5sr5iCjJFxRWt2gz3U1+6Ftap9ZN/Nuee5+/xskX5JwkqB35xZHGD3FR6qJBACULcKOd+C72cX2FsxVfFT7BPd4jfZFCuI4pIqiIkE8GwE3Sp9oVdFvukWv01WxT1V/Ar7RO7MCbvH3oqxG3VVAdO4SvrMZynqNAv75jr8reuQCX2TnGpP0dB1xbrOxpE0kddWkdQZT/Ne4hZjZhx9prLLwKtVXSuLXey9vvHP7BZ5pBeSWrGPz9RKW+aoUY7JHRulwKsfZYePv2m1X2KykvxDDKNPdqSQOe2Sc33SVrMonPGN5t3Y8V/6IybjQ+gsWeAL6DH7VaU/Ygh6zHb7/16+t0AofhfbeI9siAvlZtqqgrYU58hzaafxM+snv2h+qhaPG2FvjI34qOimvpIDfoSNN758pdzB3/UXFusCACVlgBkhyYe+cWRgjK1kUyoOm2JQ8KoJRCki2PZEIL0IuCCecbezgLBwqJw3QanaVqngWon02e0GYPgaE+XyN+730eeqbUmAS5WTITKmnHDZyiWIKpVQuyyqBvWMEqfvnnXGTlscNEMhKW6Eo9EnjqAKkn+VO6v8Pj9naf4kkto2Vj6PoMqWRGNYgoRmIX+KPgIOBShy4VoMvP7ZdSIIUIxg/BsP82oWSQOnSObKakkj5J/x5JgVWHyWKpBnBlZgyLBr13wwvD47eTR+ts9zMtoim1Vk0OqISnIpcjVegyNhnI0lA22ljY5VnSsGXdDmM+uXYolqtbkRQNmKz7iTCQFdVZ3qDtvj8ytMSsCsmpNDgY0gtNXKv2KMNsx/2d6t+MTwCwBKYmfXg8Jk1X6RX7sy6K5rsHGCQ5+dnsHccDrmlA2pimRH0mUVly6TMUGBgIMMqP4rDklu9UtwKOE0DlVwLS82nnyQx8agA2yj4FqxwE6VKvplrtgnRWv9UkSWdPEZkuRir9gmtsVnkThVsRnORuAHba1WdBIolvv9G/tGF8ghOak6fo2QDf0SDNo5objAZmjTPLZLr8Am6Y9xcxgUv8iflGJsuyDXrs8uKm6YD++xFX42f42FlaqwP+ZDck6mJcbshSBecYh+F11rFbZP8cI1jaO5YRPNl++NH/vLlrjNp+qKnn5YaHDvLFvhOmwev8lWlGRI2xImuymqFpPZKLKm0KC4xhcWv1xgixX76LN4pKrM8xs+u9hIIuJ6bAj7VGScvrk9hN1nn6rGNOSBDru2GIwdoWN+LpD9b3/729lX82Xt0DM5A1t85pln5nYbZYA/LTF2uyg6S07MmwUI7fjKJzcm7u2CzJAV12czxTslp2g32mLvxaLaVKDl46rENOJLhTU5gqIhn6sP5Jk8ii9KvsdO8dt8dhW7yOfZwaOoxK67hpyBXhkvNksMBTmFv6m6CGWnkVsZ9aUnm2qs2BSJeaOuVcH4W5hUiDGermfMtCFeE2uzF87AkG+xVyXH7A8s1gUAAi2BVFFjYPWNMBBEQghBVVmNakVQGCT3nngRTG0xfKqWgkYJOidKYAlPK8EHJ0HRfG6VUBPIgar0MkoEUsKlz+a0lbb0pbGw4FoMrmQflJFTZlSqOi+4rmDDnJWfJeWUWOApodSWdoxtK20JmjhLY8VhcNKKD1YxjCuHZucIZy0Qb+x/s0g+FBAYWMml+fLZGUaBqIBOQYVBtmW5iqGHzyxgcw3yxvkrQHXXZ7KvKsz4V3HMHJQ+KXSRbZ+bg7Fi4mcy6atEsjgCfWpWt1SkGViJh5Ug82Puff5yLbrN6Hrv1FNPzUG28W0Wn10AZQVUocY4uqaATP/InyDbWCpIaJduVbEX+iUptWJRbI4xMh+uzXFpk1xwqmSDrlWRC9dy4q+xM46uW7YrsnuKRGRRUUg7AlRJud83i3FzMKK2FKHMA90yjsbWNX1P5thj8k/vqsIecMoCJXbV9ax8sYUCanNm3NgvQY3kgjxWpSThriXYNY6C3TJWig9OADaekqGqSYMgzf9lC/kKfoW9om/GzpjusMMOuQAhCC0F5yrwgcbHi3yx41YR9bNRBnyGklg2azPoFrtHh80Z++Da7IgkhV/0e8kJG0avig9oFnPguuUzGhefW3u+su0COjpI78ip9qvoMV3Rn9IWXTaOxogfUQASuJNDukduyEwVJIn8INkmw/SoFCglssaMjyJ7RU7bgeSYbShJgesL2tlH8yjeEF8oPrSy6uW6ZJF9NR/aIgNsCF2j4wJvRT0+s5VCirk3jmyDa5J3uyiKX/Z7+seWSJJbaYuumqdyDfEGm0UmyCZ515aEQd+6++pmIBNksMSW9I4sWNTyM1nVpn6WVfl24NqlYKgARY/JKz/ATokFOoX5og/02Nk19KATkAnzpo9iK0XzqsnrK6Et8bUYQ+HwE5/4RPZvzWK+zYEiiR0oCjFyE9dkB9l6/bGIIu7RP7t36XUV7MhVHFEMZC/IOrtq/rWl6EbPFJn5ArFVVTvvs7IXxkmM25Pt4R/lRGxTVR22o1ksYfez+M+uCfrFxvOJ+iKBthDGDtKr/pT8Y7EuAMBkMfImi8Fn+BhCSXIJ5NuB63JOqtaMYNlKYzy15asAvB24LuXx1YvQMfhWIARBZbWGgWw3DIvKJAfKmFiJUuFul0NpxLgxLNpyb2PZotqqjJIHAaHVMzB6HL7VO/LCmQpuyupHKwgUyR1DLGAzdiXxMmYSMY6S7LTSL4Eag2usXJ/xE2BLsshIQRuNld9mca1SzS1zri/0y9z4DILRVgInSAoYXLfUCI7oDidihbnorAJRcQZuc+HkGvu6sPjsCiYSNwETuVC1pmPmpiR6ClBWmK3McjBVYGzZCJ9bssIZGzNjqV9kXtBLTqxqWO0ii832SyDhXmHyZaeQIMJqvLHsrqsCKKtVkokqAYCAT6HBab921VgVNDfkTBDMFlqtFzyZU39vZa1qAABjxs427uTyMp4CDEUu7RY9r5okFwQx5Np4Cjis0gtyBN3mRttFz1uxu2RNH8o1BBzmhhyW8fIeffC3xqEqxqUxqSczbKPx7H7dRn1fWFxPUmDHEFskIDVnpX90gOxJgg466KBcsDLOVQJekAU6w/71NC5kQXBq15VCC11oLOI0A3knZ3xvaavIAxlnz7Wn8Cswtkujik00bvRYv1yXDPBV7I/gthT02H8202eRMLcDc16ewkDuIfBlw+wCKIWiVv0xuWLjxC/aKQV3bSmCshftSri0xS7AfLC55JDcS47Z/SInreLzN865tiUt4iV6YJHBXNHDKjLYCNljFwriQXJHl8W5dg1pS99abasnJHrmyKIJXyp20s9W7NMroV+Krg4FNo+d6Bf4aTKicM1O0flOtcVmWmCRrDuEUKxVBXE6m8FvKJKQDbGgeNpuADaSLbFwIq4xhlULlBCviJ3YJbJmjNhy8FX8IjvB3iqsld9VQX7Dniqg8Sn61b3grr/sSBW/BfaUvSVX5FhuLJYRwxe59js7oVopfi5qFvsCAEHglG3NU9H2PeMrGBUAtCL03WHsOQ6Btu0ihF0gTGiKInYCwsgAW4WTDB166KFt7VcjCgwMC0MlMC3JRSew6sFgWWHmOBkpMtoqkpzTTjstB1I+O2POMQo2VESt5PibVpMGCGwEUIwtoyjQ4Eh8z2gyXFWrro2QgbJ6UlYVrBwKUsm87xlDn6MV5+X/+ryNRlWRwzxJgCRegkbBRhXDW6A/rsWpFMfBAOtHCUittClClQPYqvaLsyXPDLo558S0J9k3Zn5WeBCwWSGny1Vhe8iZxF51WXtkxPz53rgJRMmj+0HpdZV+GTvVeNVpDoqckzcyIlhE2emiACKwqVqg1BYdNQ/aIg92M5RVSwkfW8vp0zlFglYCABgTY6Qo6PNLuMgFmWP72FzOuRUZbIROmR/zZL60rSClLYGC/pPJVnQLZF0/CgIRW/3LlmuHfPEz7bDvZbwKkgYyYq7sUPne976X2ykJWbPQGWNjBUUiotggSZfQkQlzZ1zf//7352SJ7FdtC4pM7AY/WOShO+bJyo4VQ+1VmS964+wJybkxo1ONcZP2FTYkKIp9il0lgW4G1+anjJUtpuwuWRBMs+P65/MX+6voy660w5+gxIPGlcyxhdrjv8gNe98uSlvGla0id2Rf8Yj9ZTc6gX6RFbbS7hAJl1PS6Xm74WPIhURZoUHiby5btRk9IY5R5OJLJMlkvaovWRhcl18RO0ku+c9OjGEjZe7IRqf6BbJO1+zoKbsdOoW26LZdo63YeJ9RIYYMiGtcl34pyotBQR74Fa9WbYa5Zh/IG/uumMdukQnFCHaeDRRjmLdWYBf0g+6UwjI50AfFGu3pK11u9G/NYPz0Rz5XruG65XZu72lLvzopD51msS8AQL84K/dr2FasMkqZO2F8tUUYbXexVU5wKjCmDJ00iLZCE05b1ksi2AkEGwICQmPFVFDXKRgwhRvGV4IiAWwHrkN5GSlGlqEwXsbPz+3c3tU4D4wFORRACdagmtiOQgMa25KIMZKKNCq+gihBQLvaakRSS/4Yd6drKz5wLq3IO2MreDY3ggnogzbolXGThAk4WtlKDuPGiZTtZH7WpoKdhMVuGu9rq2rSUOC8yJ/x4RDJYEmSjZdrc5qCGklRVQQR+lOSfTqk0EEGJbDgxLQr4Wsl8dIWm+OrpE/hRLsKT6r1fAqd8jN70bhS1QraMx+SfcmkawsCFHf9jh3ulM0VvAtkJGhsvl0hndAtY2eXlcCKrJg7Ww074aclnFafyDk9VlRjr6qOIftN5nxeY0PuyRudkkQLcgVTZdxa0SuBjOKFgpdisXYFvt3HSYHc5yEbVdtzuww5Hz9+fC7iSbbYvBIo0mv9k/DZmWTuqrSlwGlVv9wb7rq2ddMjtg/spKKAFUoFQ79rZRwbcR06JRBWeKVjfKSdGvvvv3/LgXwj2iLbZMQOKP2k1/qtYNgJ3SqwyeSFjVKs6VRb5IFP0y964LyfTsXbYl2+X7HL7XhsfNVkqBnMY7vkb2FoV7FrQehPo851Em3xLfxXK7iOQhpbS1/ZIPNPtvlmOZBCjffaMV/a8pn5CkmzdiwEiQvE8N5vV/xufFzfNemRBRXFO+2yU+xSK/FMwXUadabsquE/2H9nA4hPS4zVHxkQBQAQTgGxrUkMImfaqeBQsiApUUnWFuPRqbYKdhoI2DjsThpgimeFw8q/fnUSCmhLmbbaodAFc8HZkwlBtS3LqqK2XwtsBB2dgn4JjI2joka7kqGe0IYtqJJJ96R2qi0FACsbdoZIlt2X3KodoUNW0BRKBOt+BmMrwJf4sVft2FUj0SbTgjNOsVR1BaRWhrRvxZq8tKpbZMu1ioNWCLCS7H3BvEJEcdatQMYbx0Z7ijSuq03JksKQQkqr8u6aJRkwX2yrFVZyZ460xWl2wi6ZK7Jgd5exkwgJeMh7J4NDwTzZ0IZbJ9qZDHXHmCoo66ekmV53AgGOFXtj2Y6kwedUABKkleCZ7Hu5pUvyTz7aAXvDNrDr9Echg7wrZvgc+qYv/KMibyuyyI66joDT9S0qSNa1Te8klAoCXvpdtS3tuEbjKhMfpR8KoYrYduRp13Z8AXa7dcz1FF7Zdf0SfDtPo13z1oixc31tQXwh+W81GXol+C2BsBP0O+n7zVfZwVH1kNCFRQFKW4oM4sJW9Djon4hr+Hr2iXyXwr+ioqRPjtKJvISs8f1sokKy2M2Cayfk3TXZYDu/3MJr4Ube1Ql5N4biXAtrbgFkF/nIdtvc3mTAFABgovSPcHR60ihWb7UFCXJvVEP1q5O3MzQi8LF11Nd2Y04EcYJFwbxKnhWUTvfL1mjB/Pve976OJv8Q2Ah8rSB1MkFhRAT6DK8Vr3YYevNjbtyfZgVUcC9w51Rsa5O4tiswpKOSFE7E6rF2BNOCbSuGzlXoRBCqj4oA5FC13H21iiedCORB7uivrfmSf8lkOwtrEHCYN+3og5U8+stpdgqy7X5oQYf29asTCUojdkKRTVuuO6lbYDPIiPseO5k0QFt0qx0rhj6rpNE9oexrSbwFTuV2PO+1A9ctO4XIm8TZanU53Zq803EJXqu6Zb5LQYPPtcrltj+rQuX2QsWaVmMpn7P752WTJP2CeSu8ZYtvJwL5gvb5KrpFxzrpt7Rl/kpbnZZ3KKYo/HY69qVPFqEUODrdL8mftiRHrepx0H8RN/G9itVlR4gFL36rk7Euu8/3K+hZVOtEDF+wcKLYqyDbySKeONctp3bwsk+KeP1dt0oBYIla8PkCp9LpYCYIBjKKDQxWJ1caCpJ/gWGngw0rG4JfyWS7DaI+CK4F1ZyJANuKxtve9ra2B70ModtbrFhrS4JnBcoTI1pNGhaEpMt2Mmd3sMGdastKgADAmH70ox/NSVmnsALFWQo6Dj/88LYlen0JetzJxKtQVq97ozivsME2tatf7J37nRXSbM+3Wq2I53FkbldT2OgUdsU5QI8ea1sy1CndcmbC0UcfnZPzT3/603kXTCfaYgcFbXZR2BlCjxURgyAIekIyzoco/LMdktdWbi9cGNwW5QBYOwE7vYNHQm5l3lkynSxO6pPHg5ZCQ2/4407DR4rdowAQBEGfhfNS5ZW0WvHqJFbKrcZbRWTsO43Vf9vxrFB2Esm4rdEcZSf7JelzL54dFZ4MIOAIBi4CULfXkD1FQsEoHfbYqU4W1tzWo+jlDJ5O2gz9c9aPQuV73vOeXOToFAoAVvPo2MEHH5xXr4MgCILO47wBO8066bd6kygABEEQLEKsGtql0WmnIvGywtvp7fHQjlXr3tjCG/R97JZwpoddNnYYWLXu9PZJtw45wM4W2E7qlr7ZweN8IYW1Trbl1gm7lDwfvF2HagVBEAQDjygABEEQBEEQ9HHcbuXVG7eQBUEQBIsvpQDQ+RsZgyAIgiAIgkrYNRHJfxAEQdAuogAQBEEQBEEQBEEQBAOAKAAEQRAEQRAEQRAEwQAgCgBBEARBEARBEARBMACIAkAQBEEQBEEQBEEQDACiABAEQRAEQRAEQRAEA4AoAARBEARBEARBEATBACAKAEEQBEEQBEEQBEEwAIgCQBAEQRAEQRAEQRAMAKIAEARBEARBEARBEAQDgCgABEEQBEGwSHn66afTjBkz6j8FQRAEQdApogAQBEEQBMFLePTRR9M555yTE/PC7Nmz0+9+97t0xx131N+Zx/XXX58uuOCC9Nxzz9XfaZ6///3vub1WrhEEQRAEwSsTBYAgCIIgCF7C8OHD05VXXpmmTJlSfyel6dOnp/POOy9dfPHF9XdSev755/PfTZs2LQ0aNKj+bhAEQRAEfZUoAARBEARB8BKWWmqptPrqq6cHH3yw/k5K9913X1p++eXTAw88kGbOnJnf81WRYJNNNsk/Y9KkSemSSy7JhYK77rqr/u48br/99q7f+buemDVrVrrsssvSxIkT0wsvvFB/NwiCIAiCdhAFgCAIgiAIXsKSSy6Ztthii3TttdfmJNxK/3XXXZde85rX5KT/7rvvzn/32GOPpcGDB6eNN944/3z//fen0047La233npp7Nix6aSTTsqJPBQDzjjjjLTRRhul1VZbLR1//PHpzjvvzL8raOfSSy9Np59+eho1alRaYokl6r8JgiAIgqAdRAEgCIIgCIKXIYmX4Ev4rcpL7rfddts0bty4dO+99+bCwD333JPWWWedNGzYsPzzhRdemHbccce07rrr5l0BW265ZU7o586dm1f+3/jGN6a11lorvepVr8oFhj/+8Y856Yf/7ywAhYavfvWraeWVV87vB0EQBEHQPqIAEARBEATBy1hxxRXTnDlz0s0335yTfwm6lfutttoqTZgwIR8KaHV/gw02yDsGHBh42223pYsuuih95Stfya9rrrkmn+7/5JNPpltvvTUf9PflL385/+4f//hHeuKJJ/J1Ifm3e2D//fdPq6yySn4vCIIgCIL2skTNeb9gm97QoUPrbwVBEARBMNCxMm+b/rLLLpuWW265vAvgwAMPzPf829p/yCGHpO9///vp8MMPz+cF2CnwP//zP2mvvfZK22+/ff0q83jqqafSF7/4xXTAAQekV7/61fV356F4cPnll+dbBDwFQGHhgx/8YFpmmWXqfxEEQRAEQas4zHfq1KmxAyAIgiAIgpcjMd9ll13STTfdlG688ca0+eab5/ftDBgxYkQ+qM/TAlZaaaX8voTd9wIM9+77/+XlFgH39LuloPvvCp4isPfee+fdAueff3793SAIgiAI2kkUAIIgCIIg6JE111wzb+2fPHlyvncfEnVb9J3kP2bMmDRkyJCu9/fdd998cKDT/h999NF09dVX53v//W6fffbJRQMHCPrdVVddlc8AaMRTBvbcc8/8u7/+9a9dtwcEQRAEQdAe4haAIAiCIAh6RAIuiXc7gMP9yoq9RwLaFeAwP0WCRmzld7+//2tHwA477FD/TcpnBDj53+8c8lduFXA9ZwVsttlm+ed//etf+fyBrbfeOhcPgiAIgiBojXILQBQAgiAIgiAIgiAIgmAxJs4ACIIgCIIgCIIgCIIBR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BgyzZ89OJ598cvrDH/6QXnjhhfq7QW9jHk455ZR06aWXxjx0mJtuuin95Cc/Sc8++2z9nSAIgmAgs8TEiRNfGDt2bBo6dGj9rSAIgiBYdEgIf/nLX6bf//73ab311kuf+cxnevRRkydPTl/+8pdzMvnZz342bbTRRvXfzJ+nn346/59NNtkkHXDAAWnJJRffOrhxPOOMM9Ill1ySBg8enJZYYon8vu+POuqotM466+SfFwWzZs1KX/nKV9L666+fPvCBDyyW81Dk+C9/+Uv++fnnn89J+JAhQ7r6u80226SDDz44DRo0KP+8IKZPn57ncIUVVqi/s3BcccUV6Xe/+1366le/mpZeeun6u0EQBMFAgx+ZOnVq7AAIgiAIWmP6k3PSlTdNS7+5/MF02fWPpinTn6n/pjqSJcnKAw88kK6//vr6uy8iubJ6vNRSS+Xk6fHHH6//ph8z5+GUpp6T0v3fTumRX9ay5Lvqv6jOc889l5Zffvk0fvz49OEPfzi/Dj300LTKKqvU/yLozszZM9LND12T/nzHb9M/77ssTZ05uf6b5pCs77LLLl3jvtdee+X39txzz/zzYYcdlt785jcvdPHj9NNPT+eff36e0yAIgiCoShQAgiAIgsrc98jT6Qsn35a+8Yvb08kX3pu+fcad6TMn3pJuuvuJ+l9UZ9SoUWnNNddMF154YV7lb0QV++abb07bbrvty3YHKB7MnDkzzZgxIz355JMLtfVZUuVvy/+ZO3du/Te9xKw7UrrlXSndtl9Kk/5fShMPTunGN6b0+GX1P6jOsGHD0qte9ar0mte8Jr+23HLLtNxyy9V/m9IzzzyT++1lZb5xS76xNB7Gx9898cQT+VWS0PJ//Y2/baQ/zsO0px5KP/3b/6ZT//71dMHNP02nX39sOv6q/0oTH3l5EWphIL9l3O06sfvCThU/b7XVVmnttdfu2plBxo2tvhu3MsZlDoxf+ZunnnrqJfNU5sHvfB8EQRAE82PQxz72sS9ZHeCUgiAIgmBhmfbEnPTVn09Mtz9QS1aef6GWkEhWXkgzZ81Nf5/wWNp24xXSyOWG1P+6OW688ca8qr/zzjunG264IW222Wa5IFBwX/Ott96adt9993TdddflBHeNNdbIidNZZ52VfvWrX6W//vWvuXjwyCOP5O3uCgWSKFuyV1555fx/JF+Sq3PPPTf9+te/TldffXX605/+lG8vsD29V7ZMz5lSS/z3TemJa1N6QcJbS6RfqCV/c2ek9NilKY16S0pLjZ73t01inPT/da97Xd4t0Z0777wznXjiibnPf/7zn9Pf/va3XDAYM2ZMHhtz8MUvfjGP29lnn51+85vfpAsuuCBvYzfWp556ah5r/19RYdy4cfn/udXC3zfOw8MPP5znYZlllsmJvXlYccUV06tf/er8f1zPCrf/U+bhwQcf7LV5eHL2YznxnzTtlvR8bfxrEl37+nya/ezTaeLD/0wbjt4qDR/a3Pb7Royl7fg77rhjWmmllervzuPuu+9OP//5z9MvfvGLfOvLZZddlosx6667bh7Lk046KU2YMCE99NBDeUeMcaETuPLKK9OZZ56Zz7Xw8ns7PMg47r333nT77benXXfdNWK9IAiCAQy/wqfEGQBBEARBF0/Pfi6ddME96d93zkjPzl3w4WzPzn0+FwHmh+R/6FKvfG/ziGGD02s2HJn2e9Ma+e+tbJ522mk5afnUpz6VvvSlL+Wt1O9617u6tkv/8Ic/zAmOAsHRRx+d7+ffbrvt0h133JETR38r0ZT8fOc738m/lwBxfo1nAEg83actadKWgvijjz6avvvd76btt98+vfe97612f/pzM2tZ3X/NW8F//qW7F17GC7Xfz37IN/N+7s6QWiI36MUV+/kyuJacrrBrSuP+J/+9cZRM2ynxuc9xGgKfAAAJvUlEQVR97iWr/votqfe+sTWO+Pvf/54T/P/+7//O4/vYY4/lMxisRh944IFp8803z0m65N24HHTQQXlF2zkDxtDYDh8+PN111135vb333jvPw3333Ze+/e1v5/Hcbbfd8ip14xkAPo/zCq699to8D+5zd5/isccem++Tf9/73ldpHmbPnZUuvOWUdPsj/0pzn1/wDoTnar+fMWt6Tvx7Yrmll09LD16m/tP8GTpk2bT+ylukt2584Ev+ftKkSfk+fOO54YYb1t9NuRjiDIvVVlst7b///jlJN2eKK/vtt1+WWwGbwyuN5T777JOLOb5XvDr++OOzvPv/xtWBf+at3PMfZwAEQRAEiDMAgiAIgpdx/DmT0gVXT0n3PzIr38u/oNeCkn88PvPZHv9f95cdBM4P+OM/H63/zxdRnJag3nLLLV1bmyWTigMSdIljIxJK91ePHj06jRgxIm288cZ5NXTatGkv26IO26YlW7ZkS8T8nUTT4YPaqLyd+q4jU5p8fEpPT0jpmUkLfs12j/kCii3P1salp//X/TXz+pQe+F5KD/1f/T/Ow2qxVfxPf/rT+aWgohBitd/X1VdfPSeMXr6HwknBGEvAzYMVe7sunLugILDTTjvl1Ww7DGxL1xasXH/0ox/tmgdFAt/Pbx4ksnYrmAe/93faNQ8TJ06sPA8X3HxyuvKu36WHn7w/TXtqygJfj8+aNt/kH0/NntHj/+v+evDxu9Jf7jwvXXHXufX/uWCs4JuHfffdN4+RMbZLgHwrtsyZMyctu+yyuTAg8VdgsUvD+BhbxQMFBd8r2mywwQZ5N4UxDYIgCILuRAEgCIIg6OKpZ5q55/qlyXcrPF/Lu+Y8+/LEEBIhCaEt/5LDc845J692rrrqqvW/eClWvq22XnTRRXnrudXT+eF3kiVbrr/xjW90vXo6eLApnptR/6a3qY3hcy/trwTdSv1HPvKR/LLiLpG855578rZ0twCUfn//+9/PKwSN2O7vGqXYIvn0ntsECq7XfXW52XmQsF5++eUvmYd//vOf9b+oxqy582+zO92LSS1R6/ucua+w86OGMbr//vvzzpORI0fW3025wOL8ALJZzgJYEP7OrgwFA7d1BEEQBMH8iAJAEARB0MVH3rlO2mGzUWmTtYa/4mvjccvNd4v/oEFLpA3HLtfj/+vptcurVko7b7Fi/X+/lHIYoK39ngpgRdgBaj1tZ54yZUpe4T7hhBPydnbnB3Q/QLARBQWvQw45JP+f8nI/tutIdiuxzndqmfc7Uxqxw0K8tp//Fv8lBqc0fJse/s98Xiu9O6XRB9b/8zyMk8PmrMp7+d4uBzseJPES7dJvxQBbz7feeuv6/66Gcwds8bc9vczDglbxJcLmwSPxGufhZz/7Wfrf//3fyvOwx6YHpy3G7JjWWnGTV3yNW2Gj+W7xX3KJQWmNFTbo8f/19Np89R3S9mu9tf6/q2NcFoSdA2TVzg5FLONMB17p/wVBEAQDlzgDIAiCIKiEHOPsKyann15yb5o958XV+0FLLpH+Y4dV04f2WCsNGdx8nVnyUs4AcI+65M8Bde5n33TTTfPKteTciqnD+r72ta/l+/lf+9rXplNOOSWvqH7sYx/LW6klld/85jdz4vvud787FwMazwCwAi4BtvXcFuxFQ23sHvxRSpM+N+/sgEIt6UyrHZLSusfWMtDmfbRxLGcAfP7zn3/JGQBQULGbwhg3ruY34rYA5wF4dKBDE2Gl/qijjsr36ttuDkmnsxjsMLAdXeLuHIBPfOITeVu6eTjmmGNyIcc429beeAaAWzHMkzacE7AoMF7XTLownX/zyfnsgMKSSyyZXrvWW9K7tjgsDRn08oMUF5b5nQHgAEqH99nKb3ygOGMM/R/jZEeAYopbAZwT4Gfcdttt+ZwEBSwybBeDQwTtBCDndm7EGQBBEAQB4gyAIAiCoCXsmH7nzqulz7xn/fSaDUam1VcamjYaOzx9bK9106EVk//5IfGX3PzjH//IiX7jdulGJHG2TEv0JfdOk5ckzQ/3TSsO2HouUZaI+n+2UTuQrneojdOYw1La6LSURr01pWXWn7fqv973asn/dysl/wuDXRRwWJ+AwCPkHIB4zTXX5Pv5W0XSL9E3pq7pFo754b52xQDz4AkQZR4UEcxhb0C+tlt793TgNp9NG6+6TVppuTFp7AobpHdscWgt+f9wS8n/gnC2gh0Zl156aT7l3xxI2j3dYq+99upK9t3yQpb9jcIMWS8v46ww4wwG46WAEARBEAQ9EY8BDIIgCCqzZC1pGrfqsPSmrVdJ79x5TNp9u9FpgzWXy7sAWkES6L5/p9O739yJ55JUydH48eO7VrMlPQ5Rs3Js9dSBf54EYBVUIuT3Vj29b9VfcaDxMYCSK1viFQysxEpUvay8OkDQoWxtvTd8fiyxZErDNkpp9P4prf6xeSv/w7etvV/tMYqFBT0G0JjaAegwQCvGtuq7596YOLTP39u2b2u51eVy5oJk04q1sxnssoB70M2DE/uNrXGTvEtqzYPigp2GVqQ9vq7MQ3kMoDbXWmut/GSC8847r2sePB6vN+dBGysPXyO9Zs1d0+vWfUfafu23pXGjNqrJc+sxkoJGT48BbJwHT0JQBHHQpZP9t912264CADk2R+SUHijgiN+M5cUXX5zH69///ncuaimgvOENb8i7Z+IxgEEQBAHcNubMnbgFIAiCIOhzSDwlNhKYkvhJPL1sgy7vWWW2Ws2HKRRAMl/u+5c0+Rt/72+slvp7iVCj39MWp+j3/ta1Fge/aBytBjeOWSP6a6yMKySbxqwkimV8JanlPf9Hwm9uSnJa/q7xvYWZB3/r2oXFdR6gb/psLsoYFXqah0bZh78RvJnPMi5+77reN77+n3kqemJngaKKa89PBoIgCIKBQbkFIAoAQRAEQRAEQRAEQbAYE2cABEEQBEEQBEEQBMEAIgoAQRAEQRAEQRAEQTAAiAJAEARBEARBEARBEAwAogAQBEEQBEEQBEEQBAOAKAAEQRAEQRAEQRAEwQAgCgBBEARBEARBEARBMACIAkAQBEEQBEEQBEEQDACiABAEQRAEQRAEQRAEA4AoAARBEARBEARBEATBACAKAEEQBEEQBEEQBEEwAIgCQBAEQRAEQRAEQRAMAKIAEARBEARBEARBEAQDgCgABEEQBEEQBEEQBMEAIAoAQRAEQRAEQRAEQTAAiAJAEARBEARBEARBEAwAlpg4ceILI0eOTIMHD66/FQRBEARBEARBEATB4sKsWbPSU089lZaYMGHCXUssscQ69feDIAiCIAiCIAiCIFjsSFP+P3pioN7M+BHsAAAAAElFTkSuQmCC">
            <a:extLst>
              <a:ext uri="{FF2B5EF4-FFF2-40B4-BE49-F238E27FC236}">
                <a16:creationId xmlns:a16="http://schemas.microsoft.com/office/drawing/2014/main" id="{0F399620-8134-D427-72BE-54945E74EB18}"/>
              </a:ext>
            </a:extLst>
          </p:cNvPr>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3600" b="1">
                <a:solidFill>
                  <a:schemeClr val="tx1"/>
                </a:solidFill>
                <a:latin typeface="Arial" panose="020B0604020202020204" pitchFamily="34" charset="0"/>
              </a:defRPr>
            </a:lvl1pPr>
            <a:lvl2pPr marL="742950" indent="-285750" defTabSz="457200">
              <a:defRPr sz="3600" b="1">
                <a:solidFill>
                  <a:schemeClr val="tx1"/>
                </a:solidFill>
                <a:latin typeface="Arial" panose="020B0604020202020204" pitchFamily="34" charset="0"/>
              </a:defRPr>
            </a:lvl2pPr>
            <a:lvl3pPr marL="1143000" indent="-228600" defTabSz="457200">
              <a:defRPr sz="3600" b="1">
                <a:solidFill>
                  <a:schemeClr val="tx1"/>
                </a:solidFill>
                <a:latin typeface="Arial" panose="020B0604020202020204" pitchFamily="34" charset="0"/>
              </a:defRPr>
            </a:lvl3pPr>
            <a:lvl4pPr marL="1600200" indent="-228600" defTabSz="457200">
              <a:defRPr sz="3600" b="1">
                <a:solidFill>
                  <a:schemeClr val="tx1"/>
                </a:solidFill>
                <a:latin typeface="Arial" panose="020B0604020202020204" pitchFamily="34" charset="0"/>
              </a:defRPr>
            </a:lvl4pPr>
            <a:lvl5pPr marL="2057400" indent="-228600" defTabSz="457200">
              <a:defRPr sz="3600" b="1">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endParaRPr lang="en-US" altLang="en-US" sz="1800" b="0">
              <a:solidFill>
                <a:srgbClr val="000000"/>
              </a:solidFill>
            </a:endParaRPr>
          </a:p>
        </p:txBody>
      </p:sp>
      <p:sp>
        <p:nvSpPr>
          <p:cNvPr id="120838" name="Rectangle 2">
            <a:extLst>
              <a:ext uri="{FF2B5EF4-FFF2-40B4-BE49-F238E27FC236}">
                <a16:creationId xmlns:a16="http://schemas.microsoft.com/office/drawing/2014/main" id="{75129316-D999-28D3-11A5-16CDE7B50822}"/>
              </a:ext>
            </a:extLst>
          </p:cNvPr>
          <p:cNvSpPr>
            <a:spLocks noChangeArrowheads="1"/>
          </p:cNvSpPr>
          <p:nvPr/>
        </p:nvSpPr>
        <p:spPr bwMode="auto">
          <a:xfrm>
            <a:off x="0" y="6634163"/>
            <a:ext cx="46910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800" b="0">
                <a:solidFill>
                  <a:srgbClr val="000000"/>
                </a:solidFill>
                <a:latin typeface="Calibri" panose="020F0502020204030204" pitchFamily="34" charset="0"/>
              </a:rPr>
              <a:t>https://</a:t>
            </a:r>
            <a:r>
              <a:rPr lang="en-GB" altLang="en-US" sz="800" b="0">
                <a:solidFill>
                  <a:srgbClr val="000000"/>
                </a:solidFill>
                <a:latin typeface="Calibri" panose="020F0502020204030204" pitchFamily="34" charset="0"/>
                <a:cs typeface="Arial" panose="020B0604020202020204" pitchFamily="34" charset="0"/>
              </a:rPr>
              <a:t>www</a:t>
            </a:r>
            <a:r>
              <a:rPr lang="en-GB" altLang="en-US" sz="800" b="0">
                <a:solidFill>
                  <a:srgbClr val="000000"/>
                </a:solidFill>
                <a:latin typeface="Calibri" panose="020F0502020204030204" pitchFamily="34" charset="0"/>
              </a:rPr>
              <a:t>.thelancet.com/journals/eclinm/article/PIIS2589-5370(21)00455-7/fulltext</a:t>
            </a:r>
          </a:p>
        </p:txBody>
      </p:sp>
      <p:pic>
        <p:nvPicPr>
          <p:cNvPr id="120839" name="Main graphic">
            <a:extLst>
              <a:ext uri="{FF2B5EF4-FFF2-40B4-BE49-F238E27FC236}">
                <a16:creationId xmlns:a16="http://schemas.microsoft.com/office/drawing/2014/main" id="{C2C4E2D9-A976-C0E8-F2D6-5F011EACD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1319213"/>
            <a:ext cx="87249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CE377-15A8-4D29-6F4D-A95CB3518422}"/>
              </a:ext>
            </a:extLst>
          </p:cNvPr>
          <p:cNvSpPr>
            <a:spLocks noGrp="1"/>
          </p:cNvSpPr>
          <p:nvPr>
            <p:ph type="title"/>
          </p:nvPr>
        </p:nvSpPr>
        <p:spPr/>
        <p:txBody>
          <a:bodyPr/>
          <a:lstStyle/>
          <a:p>
            <a:pPr eaLnBrk="1" fontAlgn="auto" hangingPunct="1">
              <a:spcAft>
                <a:spcPts val="0"/>
              </a:spcAft>
              <a:defRPr/>
            </a:pPr>
            <a:r>
              <a:rPr lang="en-GB" dirty="0"/>
              <a:t>Self-harm in primary care</a:t>
            </a:r>
          </a:p>
        </p:txBody>
      </p:sp>
      <p:pic>
        <p:nvPicPr>
          <p:cNvPr id="122883" name="Main graphic">
            <a:extLst>
              <a:ext uri="{FF2B5EF4-FFF2-40B4-BE49-F238E27FC236}">
                <a16:creationId xmlns:a16="http://schemas.microsoft.com/office/drawing/2014/main" id="{7540D213-7967-5509-4A62-055F52ED7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81"/>
          <a:stretch>
            <a:fillRect/>
          </a:stretch>
        </p:blipFill>
        <p:spPr bwMode="auto">
          <a:xfrm>
            <a:off x="5627688" y="1285875"/>
            <a:ext cx="5072062"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2">
            <a:extLst>
              <a:ext uri="{FF2B5EF4-FFF2-40B4-BE49-F238E27FC236}">
                <a16:creationId xmlns:a16="http://schemas.microsoft.com/office/drawing/2014/main" id="{54491D9D-99B1-2326-F0E4-47EA826A8E9D}"/>
              </a:ext>
            </a:extLst>
          </p:cNvPr>
          <p:cNvSpPr txBox="1"/>
          <p:nvPr/>
        </p:nvSpPr>
        <p:spPr>
          <a:xfrm>
            <a:off x="8064500" y="6626225"/>
            <a:ext cx="8255000" cy="231775"/>
          </a:xfrm>
          <a:prstGeom prst="rect">
            <a:avLst/>
          </a:prstGeom>
          <a:noFill/>
          <a:ln>
            <a:noFill/>
          </a:ln>
        </p:spPr>
        <p:txBody>
          <a:bodyPr lIns="90000" tIns="45000" rIns="90000" bIns="45000"/>
          <a:lstStyle/>
          <a:p>
            <a:pPr eaLnBrk="1" fontAlgn="auto" hangingPunct="1">
              <a:spcBef>
                <a:spcPts val="0"/>
              </a:spcBef>
              <a:spcAft>
                <a:spcPts val="0"/>
              </a:spcAft>
              <a:defRPr/>
            </a:pPr>
            <a:r>
              <a:rPr lang="en-US" sz="900" b="0" i="1" spc="-1" dirty="0">
                <a:solidFill>
                  <a:prstClr val="black"/>
                </a:solidFill>
                <a:latin typeface="Arial"/>
              </a:rPr>
              <a:t>The Lancet Child &amp; Adolescent Health</a:t>
            </a:r>
            <a:r>
              <a:rPr lang="en-US" sz="900" b="0" spc="-1" dirty="0">
                <a:solidFill>
                  <a:prstClr val="black"/>
                </a:solidFill>
                <a:latin typeface="Arial"/>
              </a:rPr>
              <a:t> DOI: (10.1016/S2352-4642(23)00126-8) </a:t>
            </a:r>
          </a:p>
        </p:txBody>
      </p:sp>
      <p:pic>
        <p:nvPicPr>
          <p:cNvPr id="122885" name="Logo">
            <a:extLst>
              <a:ext uri="{FF2B5EF4-FFF2-40B4-BE49-F238E27FC236}">
                <a16:creationId xmlns:a16="http://schemas.microsoft.com/office/drawing/2014/main" id="{A74BC4C0-63F3-003A-E0EC-6A04D440C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6064250"/>
            <a:ext cx="7064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6">
            <a:extLst>
              <a:ext uri="{FF2B5EF4-FFF2-40B4-BE49-F238E27FC236}">
                <a16:creationId xmlns:a16="http://schemas.microsoft.com/office/drawing/2014/main" id="{CB5BEF28-DB87-8865-9BE7-1E13A61E5A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563" y="1792288"/>
            <a:ext cx="3502025" cy="35528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4"/>
</p:tagLst>
</file>

<file path=ppt/tags/tag10.xml><?xml version="1.0" encoding="utf-8"?>
<p:tagLst xmlns:a="http://schemas.openxmlformats.org/drawingml/2006/main" xmlns:r="http://schemas.openxmlformats.org/officeDocument/2006/relationships" xmlns:p="http://schemas.openxmlformats.org/presentationml/2006/main">
  <p:tag name="AS_UNIQUEID" val="24"/>
</p:tagLst>
</file>

<file path=ppt/tags/tag11.xml><?xml version="1.0" encoding="utf-8"?>
<p:tagLst xmlns:a="http://schemas.openxmlformats.org/drawingml/2006/main" xmlns:r="http://schemas.openxmlformats.org/officeDocument/2006/relationships" xmlns:p="http://schemas.openxmlformats.org/presentationml/2006/main">
  <p:tag name="AS_UNIQUEID" val="25"/>
</p:tagLst>
</file>

<file path=ppt/tags/tag12.xml><?xml version="1.0" encoding="utf-8"?>
<p:tagLst xmlns:a="http://schemas.openxmlformats.org/drawingml/2006/main" xmlns:r="http://schemas.openxmlformats.org/officeDocument/2006/relationships" xmlns:p="http://schemas.openxmlformats.org/presentationml/2006/main">
  <p:tag name="AS_UNIQUEID" val="26"/>
</p:tagLst>
</file>

<file path=ppt/tags/tag13.xml><?xml version="1.0" encoding="utf-8"?>
<p:tagLst xmlns:a="http://schemas.openxmlformats.org/drawingml/2006/main" xmlns:r="http://schemas.openxmlformats.org/officeDocument/2006/relationships" xmlns:p="http://schemas.openxmlformats.org/presentationml/2006/main">
  <p:tag name="AS_UNIQUEID" val="31"/>
</p:tagLst>
</file>

<file path=ppt/tags/tag14.xml><?xml version="1.0" encoding="utf-8"?>
<p:tagLst xmlns:a="http://schemas.openxmlformats.org/drawingml/2006/main" xmlns:r="http://schemas.openxmlformats.org/officeDocument/2006/relationships" xmlns:p="http://schemas.openxmlformats.org/presentationml/2006/main">
  <p:tag name="AS_UNIQUEID" val="32"/>
</p:tagLst>
</file>

<file path=ppt/tags/tag15.xml><?xml version="1.0" encoding="utf-8"?>
<p:tagLst xmlns:a="http://schemas.openxmlformats.org/drawingml/2006/main" xmlns:r="http://schemas.openxmlformats.org/officeDocument/2006/relationships" xmlns:p="http://schemas.openxmlformats.org/presentationml/2006/main">
  <p:tag name="AS_UNIQUEID" val="33"/>
</p:tagLst>
</file>

<file path=ppt/tags/tag16.xml><?xml version="1.0" encoding="utf-8"?>
<p:tagLst xmlns:a="http://schemas.openxmlformats.org/drawingml/2006/main" xmlns:r="http://schemas.openxmlformats.org/officeDocument/2006/relationships" xmlns:p="http://schemas.openxmlformats.org/presentationml/2006/main">
  <p:tag name="AS_UNIQUEID" val="40"/>
</p:tagLst>
</file>

<file path=ppt/tags/tag17.xml><?xml version="1.0" encoding="utf-8"?>
<p:tagLst xmlns:a="http://schemas.openxmlformats.org/drawingml/2006/main" xmlns:r="http://schemas.openxmlformats.org/officeDocument/2006/relationships" xmlns:p="http://schemas.openxmlformats.org/presentationml/2006/main">
  <p:tag name="AS_UNIQUEID" val="41"/>
</p:tagLst>
</file>

<file path=ppt/tags/tag18.xml><?xml version="1.0" encoding="utf-8"?>
<p:tagLst xmlns:a="http://schemas.openxmlformats.org/drawingml/2006/main" xmlns:r="http://schemas.openxmlformats.org/officeDocument/2006/relationships" xmlns:p="http://schemas.openxmlformats.org/presentationml/2006/main">
  <p:tag name="AS_UNIQUEID" val="42"/>
</p:tagLst>
</file>

<file path=ppt/tags/tag19.xml><?xml version="1.0" encoding="utf-8"?>
<p:tagLst xmlns:a="http://schemas.openxmlformats.org/drawingml/2006/main" xmlns:r="http://schemas.openxmlformats.org/officeDocument/2006/relationships" xmlns:p="http://schemas.openxmlformats.org/presentationml/2006/main">
  <p:tag name="AS_UNIQUEID" val="45"/>
</p:tagLst>
</file>

<file path=ppt/tags/tag2.xml><?xml version="1.0" encoding="utf-8"?>
<p:tagLst xmlns:a="http://schemas.openxmlformats.org/drawingml/2006/main" xmlns:r="http://schemas.openxmlformats.org/officeDocument/2006/relationships" xmlns:p="http://schemas.openxmlformats.org/presentationml/2006/main">
  <p:tag name="AS_UNIQUEID" val="7"/>
</p:tagLst>
</file>

<file path=ppt/tags/tag20.xml><?xml version="1.0" encoding="utf-8"?>
<p:tagLst xmlns:a="http://schemas.openxmlformats.org/drawingml/2006/main" xmlns:r="http://schemas.openxmlformats.org/officeDocument/2006/relationships" xmlns:p="http://schemas.openxmlformats.org/presentationml/2006/main">
  <p:tag name="AS_UNIQUEID" val="46"/>
</p:tagLst>
</file>

<file path=ppt/tags/tag21.xml><?xml version="1.0" encoding="utf-8"?>
<p:tagLst xmlns:a="http://schemas.openxmlformats.org/drawingml/2006/main" xmlns:r="http://schemas.openxmlformats.org/officeDocument/2006/relationships" xmlns:p="http://schemas.openxmlformats.org/presentationml/2006/main">
  <p:tag name="AS_UNIQUEID" val="47"/>
</p:tagLst>
</file>

<file path=ppt/tags/tag22.xml><?xml version="1.0" encoding="utf-8"?>
<p:tagLst xmlns:a="http://schemas.openxmlformats.org/drawingml/2006/main" xmlns:r="http://schemas.openxmlformats.org/officeDocument/2006/relationships" xmlns:p="http://schemas.openxmlformats.org/presentationml/2006/main">
  <p:tag name="AS_UNIQUEID" val="49"/>
</p:tagLst>
</file>

<file path=ppt/tags/tag23.xml><?xml version="1.0" encoding="utf-8"?>
<p:tagLst xmlns:a="http://schemas.openxmlformats.org/drawingml/2006/main" xmlns:r="http://schemas.openxmlformats.org/officeDocument/2006/relationships" xmlns:p="http://schemas.openxmlformats.org/presentationml/2006/main">
  <p:tag name="AS_UNIQUEID" val="50"/>
</p:tagLst>
</file>

<file path=ppt/tags/tag24.xml><?xml version="1.0" encoding="utf-8"?>
<p:tagLst xmlns:a="http://schemas.openxmlformats.org/drawingml/2006/main" xmlns:r="http://schemas.openxmlformats.org/officeDocument/2006/relationships" xmlns:p="http://schemas.openxmlformats.org/presentationml/2006/main">
  <p:tag name="AS_UNIQUEID" val="51"/>
</p:tagLst>
</file>

<file path=ppt/tags/tag25.xml><?xml version="1.0" encoding="utf-8"?>
<p:tagLst xmlns:a="http://schemas.openxmlformats.org/drawingml/2006/main" xmlns:r="http://schemas.openxmlformats.org/officeDocument/2006/relationships" xmlns:p="http://schemas.openxmlformats.org/presentationml/2006/main">
  <p:tag name="AS_UNIQUEID" val="56"/>
</p:tagLst>
</file>

<file path=ppt/tags/tag26.xml><?xml version="1.0" encoding="utf-8"?>
<p:tagLst xmlns:a="http://schemas.openxmlformats.org/drawingml/2006/main" xmlns:r="http://schemas.openxmlformats.org/officeDocument/2006/relationships" xmlns:p="http://schemas.openxmlformats.org/presentationml/2006/main">
  <p:tag name="AS_UNIQUEID" val="57"/>
</p:tagLst>
</file>

<file path=ppt/tags/tag27.xml><?xml version="1.0" encoding="utf-8"?>
<p:tagLst xmlns:a="http://schemas.openxmlformats.org/drawingml/2006/main" xmlns:r="http://schemas.openxmlformats.org/officeDocument/2006/relationships" xmlns:p="http://schemas.openxmlformats.org/presentationml/2006/main">
  <p:tag name="AS_UNIQUEID" val="58"/>
</p:tagLst>
</file>

<file path=ppt/tags/tag28.xml><?xml version="1.0" encoding="utf-8"?>
<p:tagLst xmlns:a="http://schemas.openxmlformats.org/drawingml/2006/main" xmlns:r="http://schemas.openxmlformats.org/officeDocument/2006/relationships" xmlns:p="http://schemas.openxmlformats.org/presentationml/2006/main">
  <p:tag name="AS_UNIQUEID" val="63"/>
</p:tagLst>
</file>

<file path=ppt/tags/tag29.xml><?xml version="1.0" encoding="utf-8"?>
<p:tagLst xmlns:a="http://schemas.openxmlformats.org/drawingml/2006/main" xmlns:r="http://schemas.openxmlformats.org/officeDocument/2006/relationships" xmlns:p="http://schemas.openxmlformats.org/presentationml/2006/main">
  <p:tag name="AS_UNIQUEID" val="64"/>
</p:tagLst>
</file>

<file path=ppt/tags/tag3.xml><?xml version="1.0" encoding="utf-8"?>
<p:tagLst xmlns:a="http://schemas.openxmlformats.org/drawingml/2006/main" xmlns:r="http://schemas.openxmlformats.org/officeDocument/2006/relationships" xmlns:p="http://schemas.openxmlformats.org/presentationml/2006/main">
  <p:tag name="AS_UNIQUEID" val="8"/>
</p:tagLst>
</file>

<file path=ppt/tags/tag30.xml><?xml version="1.0" encoding="utf-8"?>
<p:tagLst xmlns:a="http://schemas.openxmlformats.org/drawingml/2006/main" xmlns:r="http://schemas.openxmlformats.org/officeDocument/2006/relationships" xmlns:p="http://schemas.openxmlformats.org/presentationml/2006/main">
  <p:tag name="AS_UNIQUEID" val="65"/>
</p:tagLst>
</file>

<file path=ppt/tags/tag31.xml><?xml version="1.0" encoding="utf-8"?>
<p:tagLst xmlns:a="http://schemas.openxmlformats.org/drawingml/2006/main" xmlns:r="http://schemas.openxmlformats.org/officeDocument/2006/relationships" xmlns:p="http://schemas.openxmlformats.org/presentationml/2006/main">
  <p:tag name="AS_UNIQUEID" val="69"/>
</p:tagLst>
</file>

<file path=ppt/tags/tag32.xml><?xml version="1.0" encoding="utf-8"?>
<p:tagLst xmlns:a="http://schemas.openxmlformats.org/drawingml/2006/main" xmlns:r="http://schemas.openxmlformats.org/officeDocument/2006/relationships" xmlns:p="http://schemas.openxmlformats.org/presentationml/2006/main">
  <p:tag name="AS_UNIQUEID" val="70"/>
</p:tagLst>
</file>

<file path=ppt/tags/tag33.xml><?xml version="1.0" encoding="utf-8"?>
<p:tagLst xmlns:a="http://schemas.openxmlformats.org/drawingml/2006/main" xmlns:r="http://schemas.openxmlformats.org/officeDocument/2006/relationships" xmlns:p="http://schemas.openxmlformats.org/presentationml/2006/main">
  <p:tag name="AS_UNIQUEID" val="71"/>
</p:tagLst>
</file>

<file path=ppt/tags/tag34.xml><?xml version="1.0" encoding="utf-8"?>
<p:tagLst xmlns:a="http://schemas.openxmlformats.org/drawingml/2006/main" xmlns:r="http://schemas.openxmlformats.org/officeDocument/2006/relationships" xmlns:p="http://schemas.openxmlformats.org/presentationml/2006/main">
  <p:tag name="AS_UNIQUEID" val="75"/>
</p:tagLst>
</file>

<file path=ppt/tags/tag35.xml><?xml version="1.0" encoding="utf-8"?>
<p:tagLst xmlns:a="http://schemas.openxmlformats.org/drawingml/2006/main" xmlns:r="http://schemas.openxmlformats.org/officeDocument/2006/relationships" xmlns:p="http://schemas.openxmlformats.org/presentationml/2006/main">
  <p:tag name="AS_UNIQUEID" val="76"/>
</p:tagLst>
</file>

<file path=ppt/tags/tag36.xml><?xml version="1.0" encoding="utf-8"?>
<p:tagLst xmlns:a="http://schemas.openxmlformats.org/drawingml/2006/main" xmlns:r="http://schemas.openxmlformats.org/officeDocument/2006/relationships" xmlns:p="http://schemas.openxmlformats.org/presentationml/2006/main">
  <p:tag name="AS_UNIQUEID" val="77"/>
</p:tagLst>
</file>

<file path=ppt/tags/tag37.xml><?xml version="1.0" encoding="utf-8"?>
<p:tagLst xmlns:a="http://schemas.openxmlformats.org/drawingml/2006/main" xmlns:r="http://schemas.openxmlformats.org/officeDocument/2006/relationships" xmlns:p="http://schemas.openxmlformats.org/presentationml/2006/main">
  <p:tag name="AS_UNIQUEID" val="80"/>
</p:tagLst>
</file>

<file path=ppt/tags/tag38.xml><?xml version="1.0" encoding="utf-8"?>
<p:tagLst xmlns:a="http://schemas.openxmlformats.org/drawingml/2006/main" xmlns:r="http://schemas.openxmlformats.org/officeDocument/2006/relationships" xmlns:p="http://schemas.openxmlformats.org/presentationml/2006/main">
  <p:tag name="AS_UNIQUEID" val="82"/>
</p:tagLst>
</file>

<file path=ppt/tags/tag39.xml><?xml version="1.0" encoding="utf-8"?>
<p:tagLst xmlns:a="http://schemas.openxmlformats.org/drawingml/2006/main" xmlns:r="http://schemas.openxmlformats.org/officeDocument/2006/relationships" xmlns:p="http://schemas.openxmlformats.org/presentationml/2006/main">
  <p:tag name="AS_UNIQUEID" val="83"/>
</p:tagLst>
</file>

<file path=ppt/tags/tag4.xml><?xml version="1.0" encoding="utf-8"?>
<p:tagLst xmlns:a="http://schemas.openxmlformats.org/drawingml/2006/main" xmlns:r="http://schemas.openxmlformats.org/officeDocument/2006/relationships" xmlns:p="http://schemas.openxmlformats.org/presentationml/2006/main">
  <p:tag name="AS_UNIQUEID" val="12"/>
</p:tagLst>
</file>

<file path=ppt/tags/tag40.xml><?xml version="1.0" encoding="utf-8"?>
<p:tagLst xmlns:a="http://schemas.openxmlformats.org/drawingml/2006/main" xmlns:r="http://schemas.openxmlformats.org/officeDocument/2006/relationships" xmlns:p="http://schemas.openxmlformats.org/presentationml/2006/main">
  <p:tag name="AS_UNIQUEID" val="84"/>
</p:tagLst>
</file>

<file path=ppt/tags/tag41.xml><?xml version="1.0" encoding="utf-8"?>
<p:tagLst xmlns:a="http://schemas.openxmlformats.org/drawingml/2006/main" xmlns:r="http://schemas.openxmlformats.org/officeDocument/2006/relationships" xmlns:p="http://schemas.openxmlformats.org/presentationml/2006/main">
  <p:tag name="AS_UNIQUEID" val="85"/>
</p:tagLst>
</file>

<file path=ppt/tags/tag42.xml><?xml version="1.0" encoding="utf-8"?>
<p:tagLst xmlns:a="http://schemas.openxmlformats.org/drawingml/2006/main" xmlns:r="http://schemas.openxmlformats.org/officeDocument/2006/relationships" xmlns:p="http://schemas.openxmlformats.org/presentationml/2006/main">
  <p:tag name="AS_UNIQUEID" val="88"/>
</p:tagLst>
</file>

<file path=ppt/tags/tag43.xml><?xml version="1.0" encoding="utf-8"?>
<p:tagLst xmlns:a="http://schemas.openxmlformats.org/drawingml/2006/main" xmlns:r="http://schemas.openxmlformats.org/officeDocument/2006/relationships" xmlns:p="http://schemas.openxmlformats.org/presentationml/2006/main">
  <p:tag name="AS_UNIQUEID" val="89"/>
</p:tagLst>
</file>

<file path=ppt/tags/tag44.xml><?xml version="1.0" encoding="utf-8"?>
<p:tagLst xmlns:a="http://schemas.openxmlformats.org/drawingml/2006/main" xmlns:r="http://schemas.openxmlformats.org/officeDocument/2006/relationships" xmlns:p="http://schemas.openxmlformats.org/presentationml/2006/main">
  <p:tag name="AS_UNIQUEID" val="90"/>
</p:tagLst>
</file>

<file path=ppt/tags/tag5.xml><?xml version="1.0" encoding="utf-8"?>
<p:tagLst xmlns:a="http://schemas.openxmlformats.org/drawingml/2006/main" xmlns:r="http://schemas.openxmlformats.org/officeDocument/2006/relationships" xmlns:p="http://schemas.openxmlformats.org/presentationml/2006/main">
  <p:tag name="AS_UNIQUEID" val="13"/>
</p:tagLst>
</file>

<file path=ppt/tags/tag6.xml><?xml version="1.0" encoding="utf-8"?>
<p:tagLst xmlns:a="http://schemas.openxmlformats.org/drawingml/2006/main" xmlns:r="http://schemas.openxmlformats.org/officeDocument/2006/relationships" xmlns:p="http://schemas.openxmlformats.org/presentationml/2006/main">
  <p:tag name="AS_UNIQUEID" val="14"/>
</p:tagLst>
</file>

<file path=ppt/tags/tag7.xml><?xml version="1.0" encoding="utf-8"?>
<p:tagLst xmlns:a="http://schemas.openxmlformats.org/drawingml/2006/main" xmlns:r="http://schemas.openxmlformats.org/officeDocument/2006/relationships" xmlns:p="http://schemas.openxmlformats.org/presentationml/2006/main">
  <p:tag name="AS_UNIQUEID" val="18"/>
</p:tagLst>
</file>

<file path=ppt/tags/tag8.xml><?xml version="1.0" encoding="utf-8"?>
<p:tagLst xmlns:a="http://schemas.openxmlformats.org/drawingml/2006/main" xmlns:r="http://schemas.openxmlformats.org/officeDocument/2006/relationships" xmlns:p="http://schemas.openxmlformats.org/presentationml/2006/main">
  <p:tag name="AS_UNIQUEID" val="19"/>
</p:tagLst>
</file>

<file path=ppt/tags/tag9.xml><?xml version="1.0" encoding="utf-8"?>
<p:tagLst xmlns:a="http://schemas.openxmlformats.org/drawingml/2006/main" xmlns:r="http://schemas.openxmlformats.org/officeDocument/2006/relationships" xmlns:p="http://schemas.openxmlformats.org/presentationml/2006/main">
  <p:tag name="AS_UNIQUEID" val="2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Default Design">
  <a:themeElements>
    <a:clrScheme name="">
      <a:dk1>
        <a:srgbClr val="000000"/>
      </a:dk1>
      <a:lt1>
        <a:srgbClr val="FFFFFF"/>
      </a:lt1>
      <a:dk2>
        <a:srgbClr val="000000"/>
      </a:dk2>
      <a:lt2>
        <a:srgbClr val="00FFFF"/>
      </a:lt2>
      <a:accent1>
        <a:srgbClr val="CC18B2"/>
      </a:accent1>
      <a:accent2>
        <a:srgbClr val="342AB2"/>
      </a:accent2>
      <a:accent3>
        <a:srgbClr val="FFFFFF"/>
      </a:accent3>
      <a:accent4>
        <a:srgbClr val="000000"/>
      </a:accent4>
      <a:accent5>
        <a:srgbClr val="E2ABD5"/>
      </a:accent5>
      <a:accent6>
        <a:srgbClr val="2E25A1"/>
      </a:accent6>
      <a:hlink>
        <a:srgbClr val="9900CC"/>
      </a:hlink>
      <a:folHlink>
        <a:srgbClr val="FF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3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3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8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12.xml><?xml version="1.0" encoding="utf-8"?>
<a:theme xmlns:a="http://schemas.openxmlformats.org/drawingml/2006/main" name="7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13.xml><?xml version="1.0" encoding="utf-8"?>
<a:theme xmlns:a="http://schemas.openxmlformats.org/drawingml/2006/main" name="8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14.xml><?xml version="1.0" encoding="utf-8"?>
<a:theme xmlns:a="http://schemas.openxmlformats.org/drawingml/2006/main" name="23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BJS Theme">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17.xml><?xml version="1.0" encoding="utf-8"?>
<a:theme xmlns:a="http://schemas.openxmlformats.org/drawingml/2006/main" name="10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18.xml><?xml version="1.0" encoding="utf-8"?>
<a:theme xmlns:a="http://schemas.openxmlformats.org/drawingml/2006/main" name="11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1D0E82"/>
      </a:accent1>
      <a:accent2>
        <a:srgbClr val="0099FF"/>
      </a:accent2>
      <a:accent3>
        <a:srgbClr val="FFFFFF"/>
      </a:accent3>
      <a:accent4>
        <a:srgbClr val="000000"/>
      </a:accent4>
      <a:accent5>
        <a:srgbClr val="ABAAC1"/>
      </a:accent5>
      <a:accent6>
        <a:srgbClr val="008AE7"/>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IAG 8_March 2012">
  <a:themeElements>
    <a:clrScheme name="">
      <a:dk1>
        <a:srgbClr val="000000"/>
      </a:dk1>
      <a:lt1>
        <a:srgbClr val="FFFFFF"/>
      </a:lt1>
      <a:dk2>
        <a:srgbClr val="000000"/>
      </a:dk2>
      <a:lt2>
        <a:srgbClr val="808080"/>
      </a:lt2>
      <a:accent1>
        <a:srgbClr val="780F76"/>
      </a:accent1>
      <a:accent2>
        <a:srgbClr val="70BC1F"/>
      </a:accent2>
      <a:accent3>
        <a:srgbClr val="FFFFFF"/>
      </a:accent3>
      <a:accent4>
        <a:srgbClr val="000000"/>
      </a:accent4>
      <a:accent5>
        <a:srgbClr val="BEAABD"/>
      </a:accent5>
      <a:accent6>
        <a:srgbClr val="65AA1B"/>
      </a:accent6>
      <a:hlink>
        <a:srgbClr val="808080"/>
      </a:hlink>
      <a:folHlink>
        <a:srgbClr val="B2B2B2"/>
      </a:folHlink>
    </a:clrScheme>
    <a:fontScheme name="suicide across the lifesp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Arial" charset="0"/>
          </a:defRPr>
        </a:defPPr>
      </a:lstStyle>
    </a:lnDef>
  </a:objectDefaults>
  <a:extraClrSchemeLst>
    <a:extraClrScheme>
      <a:clrScheme name="suicide across the lifespa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uicide across the lifespa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uicide across the lifespa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uicide across the lifespa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uicide across the lifespa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uicide across the lifespa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uicide across the lifespa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4.xml><?xml version="1.0" encoding="utf-8"?>
<a:theme xmlns:a="http://schemas.openxmlformats.org/drawingml/2006/main" name="3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5.xml><?xml version="1.0" encoding="utf-8"?>
<a:theme xmlns:a="http://schemas.openxmlformats.org/drawingml/2006/main" name="4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6.xml><?xml version="1.0" encoding="utf-8"?>
<a:theme xmlns:a="http://schemas.openxmlformats.org/drawingml/2006/main" name="6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7.xml><?xml version="1.0" encoding="utf-8"?>
<a:theme xmlns:a="http://schemas.openxmlformats.org/drawingml/2006/main" name="5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8.xml><?xml version="1.0" encoding="utf-8"?>
<a:theme xmlns:a="http://schemas.openxmlformats.org/drawingml/2006/main" name="25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9.xml><?xml version="1.0" encoding="utf-8"?>
<a:theme xmlns:a="http://schemas.openxmlformats.org/drawingml/2006/main" name="15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B99437FD8390540BA2006B7923868C9" ma:contentTypeVersion="13" ma:contentTypeDescription="Create a new document." ma:contentTypeScope="" ma:versionID="ebe6daffe1ca03703b89645e4674f7cc">
  <xsd:schema xmlns:xsd="http://www.w3.org/2001/XMLSchema" xmlns:xs="http://www.w3.org/2001/XMLSchema" xmlns:p="http://schemas.microsoft.com/office/2006/metadata/properties" xmlns:ns2="2e0b6fce-bd22-48c9-9c2a-050ff6d964a9" xmlns:ns3="a8909ba7-2c5b-4737-8949-485c48a93818" targetNamespace="http://schemas.microsoft.com/office/2006/metadata/properties" ma:root="true" ma:fieldsID="1d6037e7969b0c1a69d5659804263560" ns2:_="" ns3:_="">
    <xsd:import namespace="2e0b6fce-bd22-48c9-9c2a-050ff6d964a9"/>
    <xsd:import namespace="a8909ba7-2c5b-4737-8949-485c48a9381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LengthInSeconds" minOccurs="0"/>
                <xsd:element ref="ns2:MediaServiceDateTaken" minOccurs="0"/>
                <xsd:element ref="ns2:MediaServiceObjectDetectorVersion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0b6fce-bd22-48c9-9c2a-050ff6d96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d63537c-d192-4dc4-bb87-a5632b1c768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909ba7-2c5b-4737-8949-485c48a9381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1d6adc2-9397-47fb-a83a-b68597780155}" ma:internalName="TaxCatchAll" ma:showField="CatchAllData" ma:web="a8909ba7-2c5b-4737-8949-485c48a938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9A366C-A7A6-4542-9529-722B7FDF2B0D}">
  <ds:schemaRefs>
    <ds:schemaRef ds:uri="http://schemas.microsoft.com/sharepoint/v3/contenttype/forms"/>
  </ds:schemaRefs>
</ds:datastoreItem>
</file>

<file path=customXml/itemProps2.xml><?xml version="1.0" encoding="utf-8"?>
<ds:datastoreItem xmlns:ds="http://schemas.openxmlformats.org/officeDocument/2006/customXml" ds:itemID="{5DA04CF3-4829-450E-A098-4A0B77DACC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0b6fce-bd22-48c9-9c2a-050ff6d964a9"/>
    <ds:schemaRef ds:uri="a8909ba7-2c5b-4737-8949-485c48a938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18138</TotalTime>
  <Words>1975</Words>
  <Application>Microsoft Office PowerPoint</Application>
  <PresentationFormat>Widescreen</PresentationFormat>
  <Paragraphs>198</Paragraphs>
  <Slides>50</Slides>
  <Notes>15</Notes>
  <HiddenSlides>0</HiddenSlides>
  <MMClips>0</MMClips>
  <ScaleCrop>false</ScaleCrop>
  <HeadingPairs>
    <vt:vector size="8" baseType="variant">
      <vt:variant>
        <vt:lpstr>Fonts Used</vt:lpstr>
      </vt:variant>
      <vt:variant>
        <vt:i4>5</vt:i4>
      </vt:variant>
      <vt:variant>
        <vt:lpstr>Theme</vt:lpstr>
      </vt:variant>
      <vt:variant>
        <vt:i4>18</vt:i4>
      </vt:variant>
      <vt:variant>
        <vt:lpstr>Embedded OLE Servers</vt:lpstr>
      </vt:variant>
      <vt:variant>
        <vt:i4>1</vt:i4>
      </vt:variant>
      <vt:variant>
        <vt:lpstr>Slide Titles</vt:lpstr>
      </vt:variant>
      <vt:variant>
        <vt:i4>50</vt:i4>
      </vt:variant>
    </vt:vector>
  </HeadingPairs>
  <TitlesOfParts>
    <vt:vector size="74" baseType="lpstr">
      <vt:lpstr>Arial</vt:lpstr>
      <vt:lpstr>Calibri</vt:lpstr>
      <vt:lpstr>Calibri Light</vt:lpstr>
      <vt:lpstr>Helvetica</vt:lpstr>
      <vt:lpstr>Times New Roman</vt:lpstr>
      <vt:lpstr>3_Office Theme</vt:lpstr>
      <vt:lpstr>3_IAG 8_March 2012</vt:lpstr>
      <vt:lpstr>2_Theme2</vt:lpstr>
      <vt:lpstr>3_Theme2</vt:lpstr>
      <vt:lpstr>4_Theme2</vt:lpstr>
      <vt:lpstr>6_Theme2</vt:lpstr>
      <vt:lpstr>5_Theme2</vt:lpstr>
      <vt:lpstr>25_Theme2</vt:lpstr>
      <vt:lpstr>15_Theme2</vt:lpstr>
      <vt:lpstr>2_Default Design</vt:lpstr>
      <vt:lpstr>18_Theme2</vt:lpstr>
      <vt:lpstr>7_Theme2</vt:lpstr>
      <vt:lpstr>8_Theme2</vt:lpstr>
      <vt:lpstr>23_Theme2</vt:lpstr>
      <vt:lpstr>Office Theme</vt:lpstr>
      <vt:lpstr>9_Theme2</vt:lpstr>
      <vt:lpstr>10_Theme2</vt:lpstr>
      <vt:lpstr>11_Theme2</vt:lpstr>
      <vt:lpstr>Image</vt:lpstr>
      <vt:lpstr>PowerPoint Presentation</vt:lpstr>
      <vt:lpstr>PowerPoint Presentation</vt:lpstr>
      <vt:lpstr>PowerPoint Presentation</vt:lpstr>
      <vt:lpstr>PowerPoint Presentation</vt:lpstr>
      <vt:lpstr>PowerPoint Presentation</vt:lpstr>
      <vt:lpstr>PowerPoint Presentation</vt:lpstr>
      <vt:lpstr>Challenges to implementation - Permacrisis?</vt:lpstr>
      <vt:lpstr>PowerPoint Presentation</vt:lpstr>
      <vt:lpstr>Self-harm in primary care</vt:lpstr>
      <vt:lpstr>Self-harm in primary care</vt:lpstr>
      <vt:lpstr>PowerPoint Presentation</vt:lpstr>
      <vt:lpstr>Why do we need guidelines?</vt:lpstr>
      <vt:lpstr>PowerPoint Presentation</vt:lpstr>
      <vt:lpstr>PowerPoint Presentation</vt:lpstr>
      <vt:lpstr>PowerPoint Presentation</vt:lpstr>
      <vt:lpstr>PowerPoint Presentation</vt:lpstr>
      <vt:lpstr>PowerPoint Presentation</vt:lpstr>
      <vt:lpstr>PowerPoint Presentation</vt:lpstr>
      <vt:lpstr>The guideline</vt:lpstr>
      <vt:lpstr>PowerPoint Presentation</vt:lpstr>
      <vt:lpstr>PowerPoint Presentation</vt:lpstr>
      <vt:lpstr>First contact</vt:lpstr>
      <vt:lpstr>Assessments</vt:lpstr>
      <vt:lpstr>Assessments</vt:lpstr>
      <vt:lpstr>PowerPoint Presentation</vt:lpstr>
      <vt:lpstr>Risk assessment</vt:lpstr>
      <vt:lpstr>Assessment of risk following self-harm</vt:lpstr>
      <vt:lpstr>Assessment of risk following self-harm</vt:lpstr>
      <vt:lpstr>Assessment of risk following self-harm</vt:lpstr>
      <vt:lpstr>PowerPoint Presentation</vt:lpstr>
      <vt:lpstr>Risk tools and scales</vt:lpstr>
      <vt:lpstr>Safety plans</vt:lpstr>
      <vt:lpstr>Good aftercare</vt:lpstr>
      <vt:lpstr>Good aftercare</vt:lpstr>
      <vt:lpstr>Interventions</vt:lpstr>
      <vt:lpstr>Interventions</vt:lpstr>
      <vt:lpstr>PowerPoint Presentation</vt:lpstr>
      <vt:lpstr>PowerPoint Presentation</vt:lpstr>
      <vt:lpstr>PowerPoint Presentation</vt:lpstr>
      <vt:lpstr>PowerPoint Presentation</vt:lpstr>
      <vt:lpstr>PowerPoint Presentation</vt:lpstr>
      <vt:lpstr>Incentives – the CQUIN for self-harm</vt:lpstr>
      <vt:lpstr>Local innovation,implementation and QI </vt:lpstr>
      <vt:lpstr>PowerPoint Presentation</vt:lpstr>
      <vt:lpstr>PowerPoint Presentation</vt:lpstr>
      <vt:lpstr>New settings – primary care</vt:lpstr>
      <vt:lpstr>New opportunities and existing evidence</vt:lpstr>
      <vt:lpstr>PowerPoint Presentation</vt:lpstr>
      <vt:lpstr>PowerPoint Presentation</vt:lpstr>
      <vt:lpstr>Centre for Mental Health and Safety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c:title>
  <dc:creator>phenshaw</dc:creator>
  <cp:lastModifiedBy>Cathryn Rodway</cp:lastModifiedBy>
  <cp:revision>1377</cp:revision>
  <cp:lastPrinted>2023-07-13T11:01:50Z</cp:lastPrinted>
  <dcterms:created xsi:type="dcterms:W3CDTF">2002-01-22T13:11:05Z</dcterms:created>
  <dcterms:modified xsi:type="dcterms:W3CDTF">2023-08-01T10:09:29Z</dcterms:modified>
</cp:coreProperties>
</file>