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9" r:id="rId5"/>
  </p:sldMasterIdLst>
  <p:notesMasterIdLst>
    <p:notesMasterId r:id="rId24"/>
  </p:notesMasterIdLst>
  <p:handoutMasterIdLst>
    <p:handoutMasterId r:id="rId25"/>
  </p:handoutMasterIdLst>
  <p:sldIdLst>
    <p:sldId id="297" r:id="rId6"/>
    <p:sldId id="701" r:id="rId7"/>
    <p:sldId id="702" r:id="rId8"/>
    <p:sldId id="710" r:id="rId9"/>
    <p:sldId id="704" r:id="rId10"/>
    <p:sldId id="705" r:id="rId11"/>
    <p:sldId id="706" r:id="rId12"/>
    <p:sldId id="709" r:id="rId13"/>
    <p:sldId id="707" r:id="rId14"/>
    <p:sldId id="699" r:id="rId15"/>
    <p:sldId id="700" r:id="rId16"/>
    <p:sldId id="716" r:id="rId17"/>
    <p:sldId id="696" r:id="rId18"/>
    <p:sldId id="715" r:id="rId19"/>
    <p:sldId id="712" r:id="rId20"/>
    <p:sldId id="713" r:id="rId21"/>
    <p:sldId id="714" r:id="rId22"/>
    <p:sldId id="697" r:id="rId23"/>
  </p:sldIdLst>
  <p:sldSz cx="12192000" cy="6858000"/>
  <p:notesSz cx="6889750" cy="100218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D25D0E-56C7-EBB3-3F7D-6CB2060217F6}" name="Cat Hayward" initials="CH" userId="S::catherine.hayward@manchester.ac.uk::e06630e4-a960-4b44-aa06-6296ef0eb7cc" providerId="AD"/>
  <p188:author id="{2C827A13-A4D0-F6D8-68E7-13C18EDF1B3D}" name="Vikki Goddard" initials="VG" userId="S::vikki.goddard@manchester.ac.uk::9e600cb0-bbe5-4978-af7f-152970bdcb41" providerId="AD"/>
  <p188:author id="{FF323F18-1813-933B-E595-B97275FADBD0}" name="Simon Merrywest" initials="SM" userId="S::simon.merrywest@manchester.ac.uk::683c4234-6716-494d-ba0f-7e4fff78f640" providerId="AD"/>
  <p188:author id="{60BAD219-4D60-2222-BECC-234800811EDA}" name="Rebecca Moss" initials="RM" userId="S::rebecca.moss@manchester.ac.uk::e542f4fa-dae0-4497-b41d-af3f4605d77f" providerId="AD"/>
  <p188:author id="{90589989-6ABD-B2E9-F232-EE1558A275F3}" name="Gareth Hughes" initials="GH" userId="S::Gareth.R.Hughes@manchester.ac.uk::c97b800d-f5ee-49ec-8875-a54ebb3ae29d" providerId="AD"/>
  <p188:author id="{E9E9789A-F4C4-AFF7-0465-121387AB65F0}" name="Sarah Bousfield" initials="SB" userId="S::sarah.bousfield@manchester.ac.uk::c36e671d-5ff1-4598-a388-20f984df4769" providerId="AD"/>
  <p188:author id="{F2F10DD2-08AE-7C7D-ED52-A1414ADF8BFC}" name="Emma Mclaughlan" initials="EM" userId="S::emma.mclaughlan@manchester.ac.uk::52411d45-5f84-4cf4-a81a-d494e619bf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ah Leverett" initials="HL" lastIdx="7" clrIdx="0">
    <p:extLst>
      <p:ext uri="{19B8F6BF-5375-455C-9EA6-DF929625EA0E}">
        <p15:presenceInfo xmlns:p15="http://schemas.microsoft.com/office/powerpoint/2012/main" userId="S-1-5-21-1715567821-1957994488-725345543-825151" providerId="AD"/>
      </p:ext>
    </p:extLst>
  </p:cmAuthor>
  <p:cmAuthor id="2" name="Kim Graakjaer" initials="KG" lastIdx="7" clrIdx="1">
    <p:extLst>
      <p:ext uri="{19B8F6BF-5375-455C-9EA6-DF929625EA0E}">
        <p15:presenceInfo xmlns:p15="http://schemas.microsoft.com/office/powerpoint/2012/main" userId="S::kim.graakjaer@manchester.ac.uk::b27ad9cd-2a55-414f-bc02-7a2b9a39e519" providerId="AD"/>
      </p:ext>
    </p:extLst>
  </p:cmAuthor>
  <p:cmAuthor id="3" name="Hannah Leverett" initials="HL [2]" lastIdx="5" clrIdx="2">
    <p:extLst>
      <p:ext uri="{19B8F6BF-5375-455C-9EA6-DF929625EA0E}">
        <p15:presenceInfo xmlns:p15="http://schemas.microsoft.com/office/powerpoint/2012/main" userId="S::hannah.leverett@manchester.ac.uk::b7fce357-35c7-4882-8b6e-63c8d25151b4" providerId="AD"/>
      </p:ext>
    </p:extLst>
  </p:cmAuthor>
  <p:cmAuthor id="4" name="Catherine Grills" initials="CG" lastIdx="25" clrIdx="3">
    <p:extLst>
      <p:ext uri="{19B8F6BF-5375-455C-9EA6-DF929625EA0E}">
        <p15:presenceInfo xmlns:p15="http://schemas.microsoft.com/office/powerpoint/2012/main" userId="S::c.grills@manchester.ac.uk::86357138-6cdc-4283-b883-9f940d0c0ab7" providerId="AD"/>
      </p:ext>
    </p:extLst>
  </p:cmAuthor>
  <p:cmAuthor id="5" name="Gareth Hughes" initials="GH" lastIdx="16" clrIdx="4">
    <p:extLst>
      <p:ext uri="{19B8F6BF-5375-455C-9EA6-DF929625EA0E}">
        <p15:presenceInfo xmlns:p15="http://schemas.microsoft.com/office/powerpoint/2012/main" userId="S::gareth.r.hughes@manchester.ac.uk::c97b800d-f5ee-49ec-8875-a54ebb3ae29d" providerId="AD"/>
      </p:ext>
    </p:extLst>
  </p:cmAuthor>
  <p:cmAuthor id="6" name="Joanne Couling" initials="JC" lastIdx="17" clrIdx="5">
    <p:extLst>
      <p:ext uri="{19B8F6BF-5375-455C-9EA6-DF929625EA0E}">
        <p15:presenceInfo xmlns:p15="http://schemas.microsoft.com/office/powerpoint/2012/main" userId="S::joanne.couling@manchester.ac.uk::02e16a5c-bbf6-4e25-be1c-e091b8652ff4" providerId="AD"/>
      </p:ext>
    </p:extLst>
  </p:cmAuthor>
  <p:cmAuthor id="7" name="James Crosland" initials="JC" lastIdx="1" clrIdx="6">
    <p:extLst>
      <p:ext uri="{19B8F6BF-5375-455C-9EA6-DF929625EA0E}">
        <p15:presenceInfo xmlns:p15="http://schemas.microsoft.com/office/powerpoint/2012/main" userId="S::james.crosland@manchester.ac.uk::1ab8165a-9f2b-4a00-b197-55510d44239c" providerId="AD"/>
      </p:ext>
    </p:extLst>
  </p:cmAuthor>
  <p:cmAuthor id="8" name="Aliya Khan" initials="AK" lastIdx="1" clrIdx="7">
    <p:extLst>
      <p:ext uri="{19B8F6BF-5375-455C-9EA6-DF929625EA0E}">
        <p15:presenceInfo xmlns:p15="http://schemas.microsoft.com/office/powerpoint/2012/main" userId="S::aliya.khan@manchester.ac.uk::953f710a-9282-419a-8548-ce7148c7f36f" providerId="AD"/>
      </p:ext>
    </p:extLst>
  </p:cmAuthor>
  <p:cmAuthor id="9" name="Hannah White" initials="HW" lastIdx="6" clrIdx="8">
    <p:extLst>
      <p:ext uri="{19B8F6BF-5375-455C-9EA6-DF929625EA0E}">
        <p15:presenceInfo xmlns:p15="http://schemas.microsoft.com/office/powerpoint/2012/main" userId="S::hannah.white@manchester.ac.uk::19ef2bea-6ff3-4d98-9e2c-e33cc4997770" providerId="AD"/>
      </p:ext>
    </p:extLst>
  </p:cmAuthor>
  <p:cmAuthor id="10" name="Hannah White" initials="HW [2]" lastIdx="3" clrIdx="9">
    <p:extLst>
      <p:ext uri="{19B8F6BF-5375-455C-9EA6-DF929625EA0E}">
        <p15:presenceInfo xmlns:p15="http://schemas.microsoft.com/office/powerpoint/2012/main" userId="S-1-5-21-1715567821-1957994488-725345543-825900" providerId="AD"/>
      </p:ext>
    </p:extLst>
  </p:cmAuthor>
  <p:cmAuthor id="11" name="Catherine Grills" initials="CG [2]" lastIdx="8" clrIdx="10">
    <p:extLst>
      <p:ext uri="{19B8F6BF-5375-455C-9EA6-DF929625EA0E}">
        <p15:presenceInfo xmlns:p15="http://schemas.microsoft.com/office/powerpoint/2012/main" userId="S-1-5-21-1715567821-1957994488-725345543-13944" providerId="AD"/>
      </p:ext>
    </p:extLst>
  </p:cmAuthor>
  <p:cmAuthor id="12" name="Simon Merrywest" initials="SM" lastIdx="9" clrIdx="11">
    <p:extLst>
      <p:ext uri="{19B8F6BF-5375-455C-9EA6-DF929625EA0E}">
        <p15:presenceInfo xmlns:p15="http://schemas.microsoft.com/office/powerpoint/2012/main" userId="S::simon.merrywest@manchester.ac.uk::683c4234-6716-494d-ba0f-7e4fff78f640" providerId="AD"/>
      </p:ext>
    </p:extLst>
  </p:cmAuthor>
  <p:cmAuthor id="13" name="Vikki Goddard" initials="VG" lastIdx="8" clrIdx="12">
    <p:extLst>
      <p:ext uri="{19B8F6BF-5375-455C-9EA6-DF929625EA0E}">
        <p15:presenceInfo xmlns:p15="http://schemas.microsoft.com/office/powerpoint/2012/main" userId="S::vikki.goddard@manchester.ac.uk::9e600cb0-bbe5-4978-af7f-152970bdcb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F57"/>
    <a:srgbClr val="B49BCA"/>
    <a:srgbClr val="FFD500"/>
    <a:srgbClr val="623E7A"/>
    <a:srgbClr val="D8B63B"/>
    <a:srgbClr val="FFD400"/>
    <a:srgbClr val="854996"/>
    <a:srgbClr val="FEF4C2"/>
    <a:srgbClr val="878A8E"/>
    <a:srgbClr val="222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3DC78-AB11-4D5F-BABE-102EDAAE5837}" v="1" dt="2022-03-29T09:17:54.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Hughes" userId="c97b800d-f5ee-49ec-8875-a54ebb3ae29d" providerId="ADAL" clId="{6AB02686-F876-4582-B259-AA6F47A318B1}"/>
    <pc:docChg chg="custSel modSld">
      <pc:chgData name="Gareth Hughes" userId="c97b800d-f5ee-49ec-8875-a54ebb3ae29d" providerId="ADAL" clId="{6AB02686-F876-4582-B259-AA6F47A318B1}" dt="2022-03-24T14:48:59.056" v="40" actId="20577"/>
      <pc:docMkLst>
        <pc:docMk/>
      </pc:docMkLst>
      <pc:sldChg chg="modSp mod">
        <pc:chgData name="Gareth Hughes" userId="c97b800d-f5ee-49ec-8875-a54ebb3ae29d" providerId="ADAL" clId="{6AB02686-F876-4582-B259-AA6F47A318B1}" dt="2022-03-24T14:45:31.872" v="20" actId="20577"/>
        <pc:sldMkLst>
          <pc:docMk/>
          <pc:sldMk cId="922762758" sldId="704"/>
        </pc:sldMkLst>
        <pc:spChg chg="mod">
          <ac:chgData name="Gareth Hughes" userId="c97b800d-f5ee-49ec-8875-a54ebb3ae29d" providerId="ADAL" clId="{6AB02686-F876-4582-B259-AA6F47A318B1}" dt="2022-03-24T14:45:31.872" v="20" actId="20577"/>
          <ac:spMkLst>
            <pc:docMk/>
            <pc:sldMk cId="922762758" sldId="704"/>
            <ac:spMk id="3" creationId="{E07A412C-9498-45ED-A3B7-17B9E8A4E2CA}"/>
          </ac:spMkLst>
        </pc:spChg>
      </pc:sldChg>
      <pc:sldChg chg="modSp mod">
        <pc:chgData name="Gareth Hughes" userId="c97b800d-f5ee-49ec-8875-a54ebb3ae29d" providerId="ADAL" clId="{6AB02686-F876-4582-B259-AA6F47A318B1}" dt="2022-03-24T14:48:59.056" v="40" actId="20577"/>
        <pc:sldMkLst>
          <pc:docMk/>
          <pc:sldMk cId="2329231294" sldId="716"/>
        </pc:sldMkLst>
        <pc:spChg chg="mod">
          <ac:chgData name="Gareth Hughes" userId="c97b800d-f5ee-49ec-8875-a54ebb3ae29d" providerId="ADAL" clId="{6AB02686-F876-4582-B259-AA6F47A318B1}" dt="2022-03-24T14:48:59.056" v="40" actId="20577"/>
          <ac:spMkLst>
            <pc:docMk/>
            <pc:sldMk cId="2329231294" sldId="716"/>
            <ac:spMk id="13" creationId="{D21E81FD-D512-4034-B079-16DF25E5DEA9}"/>
          </ac:spMkLst>
        </pc:spChg>
      </pc:sldChg>
    </pc:docChg>
  </pc:docChgLst>
  <pc:docChgLst>
    <pc:chgData name="Sheree Palmer" userId="2ea0de5c-5e0f-44f5-8c64-30a9b95aa155" providerId="ADAL" clId="{DBA3DC78-AB11-4D5F-BABE-102EDAAE5837}"/>
    <pc:docChg chg="modNotesMaster modHandout">
      <pc:chgData name="Sheree Palmer" userId="2ea0de5c-5e0f-44f5-8c64-30a9b95aa155" providerId="ADAL" clId="{DBA3DC78-AB11-4D5F-BABE-102EDAAE5837}" dt="2022-03-29T09:17:54.407"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5A081-34B3-4B92-AD44-6D0EA26046EB}" type="doc">
      <dgm:prSet loTypeId="urn:microsoft.com/office/officeart/2017/3/layout/HorizontalPathTimeline" loCatId="process" qsTypeId="urn:microsoft.com/office/officeart/2005/8/quickstyle/simple2" qsCatId="simple" csTypeId="urn:microsoft.com/office/officeart/2005/8/colors/colorful3" csCatId="colorful" phldr="1"/>
      <dgm:spPr/>
      <dgm:t>
        <a:bodyPr/>
        <a:lstStyle/>
        <a:p>
          <a:endParaRPr lang="en-US"/>
        </a:p>
      </dgm:t>
    </dgm:pt>
    <dgm:pt modelId="{3B62F79D-0EB3-47D7-834F-1384D3923819}">
      <dgm:prSet/>
      <dgm:spPr/>
      <dgm:t>
        <a:bodyPr/>
        <a:lstStyle/>
        <a:p>
          <a:pPr>
            <a:defRPr b="1"/>
          </a:pPr>
          <a:r>
            <a:rPr lang="en-US">
              <a:latin typeface="Arial" panose="020B0604020202020204" pitchFamily="34" charset="0"/>
              <a:cs typeface="Arial" panose="020B0604020202020204" pitchFamily="34" charset="0"/>
            </a:rPr>
            <a:t>April 2022</a:t>
          </a:r>
        </a:p>
      </dgm:t>
    </dgm:pt>
    <dgm:pt modelId="{C2773B47-5AC3-4B5D-8F42-E65B1DC8729F}" type="parTrans" cxnId="{C70FBC2C-D48F-41FD-A260-0D4F72536CB2}">
      <dgm:prSet/>
      <dgm:spPr/>
      <dgm:t>
        <a:bodyPr/>
        <a:lstStyle/>
        <a:p>
          <a:endParaRPr lang="en-US">
            <a:latin typeface="Arial" panose="020B0604020202020204" pitchFamily="34" charset="0"/>
            <a:cs typeface="Arial" panose="020B0604020202020204" pitchFamily="34" charset="0"/>
          </a:endParaRPr>
        </a:p>
      </dgm:t>
    </dgm:pt>
    <dgm:pt modelId="{E9C65B43-B96F-45BE-8E94-AA10AD842F74}" type="sibTrans" cxnId="{C70FBC2C-D48F-41FD-A260-0D4F72536CB2}">
      <dgm:prSet/>
      <dgm:spPr/>
      <dgm:t>
        <a:bodyPr/>
        <a:lstStyle/>
        <a:p>
          <a:endParaRPr lang="en-US">
            <a:latin typeface="Arial" panose="020B0604020202020204" pitchFamily="34" charset="0"/>
            <a:cs typeface="Arial" panose="020B0604020202020204" pitchFamily="34" charset="0"/>
          </a:endParaRPr>
        </a:p>
      </dgm:t>
    </dgm:pt>
    <dgm:pt modelId="{B54FA0BA-BF65-4EA6-9122-A8CEE5F620EE}">
      <dgm:prSet/>
      <dgm:spPr/>
      <dgm:t>
        <a:bodyPr/>
        <a:lstStyle/>
        <a:p>
          <a:r>
            <a:rPr lang="en-US">
              <a:latin typeface="Arial" panose="020B0604020202020204" pitchFamily="34" charset="0"/>
              <a:cs typeface="Arial" panose="020B0604020202020204" pitchFamily="34" charset="0"/>
            </a:rPr>
            <a:t>You’ll be </a:t>
          </a:r>
          <a:r>
            <a:rPr lang="en-US" b="1">
              <a:latin typeface="Arial" panose="020B0604020202020204" pitchFamily="34" charset="0"/>
              <a:cs typeface="Arial" panose="020B0604020202020204" pitchFamily="34" charset="0"/>
            </a:rPr>
            <a:t>briefed on the proposed structures </a:t>
          </a:r>
          <a:r>
            <a:rPr lang="en-US">
              <a:latin typeface="Arial" panose="020B0604020202020204" pitchFamily="34" charset="0"/>
              <a:cs typeface="Arial" panose="020B0604020202020204" pitchFamily="34" charset="0"/>
            </a:rPr>
            <a:t>and job descriptions.</a:t>
          </a:r>
        </a:p>
      </dgm:t>
    </dgm:pt>
    <dgm:pt modelId="{57957C16-7357-4202-AA1A-E3E4FD12D4A7}" type="parTrans" cxnId="{99A99D63-4657-47BB-BDF1-B62EE359052E}">
      <dgm:prSet/>
      <dgm:spPr/>
      <dgm:t>
        <a:bodyPr/>
        <a:lstStyle/>
        <a:p>
          <a:endParaRPr lang="en-US">
            <a:latin typeface="Arial" panose="020B0604020202020204" pitchFamily="34" charset="0"/>
            <a:cs typeface="Arial" panose="020B0604020202020204" pitchFamily="34" charset="0"/>
          </a:endParaRPr>
        </a:p>
      </dgm:t>
    </dgm:pt>
    <dgm:pt modelId="{7E26D747-A769-47E9-8B4F-78029E5DAA58}" type="sibTrans" cxnId="{99A99D63-4657-47BB-BDF1-B62EE359052E}">
      <dgm:prSet/>
      <dgm:spPr/>
      <dgm:t>
        <a:bodyPr/>
        <a:lstStyle/>
        <a:p>
          <a:endParaRPr lang="en-US">
            <a:latin typeface="Arial" panose="020B0604020202020204" pitchFamily="34" charset="0"/>
            <a:cs typeface="Arial" panose="020B0604020202020204" pitchFamily="34" charset="0"/>
          </a:endParaRPr>
        </a:p>
      </dgm:t>
    </dgm:pt>
    <dgm:pt modelId="{39C982CE-E8C6-4E13-B27B-DCF284BD32D3}">
      <dgm:prSet/>
      <dgm:spPr/>
      <dgm:t>
        <a:bodyPr/>
        <a:lstStyle/>
        <a:p>
          <a:pPr>
            <a:defRPr b="1"/>
          </a:pPr>
          <a:r>
            <a:rPr lang="en-US">
              <a:latin typeface="Arial" panose="020B0604020202020204" pitchFamily="34" charset="0"/>
              <a:cs typeface="Arial" panose="020B0604020202020204" pitchFamily="34" charset="0"/>
            </a:rPr>
            <a:t>May 2022</a:t>
          </a:r>
        </a:p>
      </dgm:t>
    </dgm:pt>
    <dgm:pt modelId="{DCE0CE32-C26F-4BF9-8172-163B6BBCFCF4}" type="parTrans" cxnId="{F751C163-87CC-4E64-8469-FC2018430D04}">
      <dgm:prSet/>
      <dgm:spPr/>
      <dgm:t>
        <a:bodyPr/>
        <a:lstStyle/>
        <a:p>
          <a:endParaRPr lang="en-US">
            <a:latin typeface="Arial" panose="020B0604020202020204" pitchFamily="34" charset="0"/>
            <a:cs typeface="Arial" panose="020B0604020202020204" pitchFamily="34" charset="0"/>
          </a:endParaRPr>
        </a:p>
      </dgm:t>
    </dgm:pt>
    <dgm:pt modelId="{415822C1-B185-4EB4-9C0C-22C0A352405B}" type="sibTrans" cxnId="{F751C163-87CC-4E64-8469-FC2018430D04}">
      <dgm:prSet/>
      <dgm:spPr/>
      <dgm:t>
        <a:bodyPr/>
        <a:lstStyle/>
        <a:p>
          <a:endParaRPr lang="en-US">
            <a:latin typeface="Arial" panose="020B0604020202020204" pitchFamily="34" charset="0"/>
            <a:cs typeface="Arial" panose="020B0604020202020204" pitchFamily="34" charset="0"/>
          </a:endParaRPr>
        </a:p>
      </dgm:t>
    </dgm:pt>
    <dgm:pt modelId="{3EA239C5-933A-4357-BEF0-F320301AAE1C}">
      <dgm:prSet/>
      <dgm:spPr/>
      <dgm:t>
        <a:bodyPr/>
        <a:lstStyle/>
        <a:p>
          <a:r>
            <a:rPr lang="en-US">
              <a:latin typeface="Arial" panose="020B0604020202020204" pitchFamily="34" charset="0"/>
              <a:cs typeface="Arial" panose="020B0604020202020204" pitchFamily="34" charset="0"/>
            </a:rPr>
            <a:t>You can find out more and feedback on the proposals during the </a:t>
          </a:r>
          <a:r>
            <a:rPr lang="en-US" b="1">
              <a:latin typeface="Arial" panose="020B0604020202020204" pitchFamily="34" charset="0"/>
              <a:cs typeface="Arial" panose="020B0604020202020204" pitchFamily="34" charset="0"/>
            </a:rPr>
            <a:t>consultation period</a:t>
          </a:r>
          <a:r>
            <a:rPr lang="en-US">
              <a:latin typeface="Arial" panose="020B0604020202020204" pitchFamily="34" charset="0"/>
              <a:cs typeface="Arial" panose="020B0604020202020204" pitchFamily="34" charset="0"/>
            </a:rPr>
            <a:t>. Feedback will be analysed as it is submitted.</a:t>
          </a:r>
        </a:p>
      </dgm:t>
    </dgm:pt>
    <dgm:pt modelId="{810EE8FB-A1B0-4666-9C48-18E605E39426}" type="parTrans" cxnId="{99F53E35-9ECB-470C-A7A9-C9437EF28AAE}">
      <dgm:prSet/>
      <dgm:spPr/>
      <dgm:t>
        <a:bodyPr/>
        <a:lstStyle/>
        <a:p>
          <a:endParaRPr lang="en-US">
            <a:latin typeface="Arial" panose="020B0604020202020204" pitchFamily="34" charset="0"/>
            <a:cs typeface="Arial" panose="020B0604020202020204" pitchFamily="34" charset="0"/>
          </a:endParaRPr>
        </a:p>
      </dgm:t>
    </dgm:pt>
    <dgm:pt modelId="{1035396F-80C3-4FE2-8F7D-087422B3DCB5}" type="sibTrans" cxnId="{99F53E35-9ECB-470C-A7A9-C9437EF28AAE}">
      <dgm:prSet/>
      <dgm:spPr/>
      <dgm:t>
        <a:bodyPr/>
        <a:lstStyle/>
        <a:p>
          <a:endParaRPr lang="en-US">
            <a:latin typeface="Arial" panose="020B0604020202020204" pitchFamily="34" charset="0"/>
            <a:cs typeface="Arial" panose="020B0604020202020204" pitchFamily="34" charset="0"/>
          </a:endParaRPr>
        </a:p>
      </dgm:t>
    </dgm:pt>
    <dgm:pt modelId="{A068DA96-28B2-4081-AE17-10189413517C}">
      <dgm:prSet/>
      <dgm:spPr/>
      <dgm:t>
        <a:bodyPr/>
        <a:lstStyle/>
        <a:p>
          <a:pPr>
            <a:defRPr b="1"/>
          </a:pPr>
          <a:r>
            <a:rPr lang="en-US">
              <a:latin typeface="Arial" panose="020B0604020202020204" pitchFamily="34" charset="0"/>
              <a:cs typeface="Arial" panose="020B0604020202020204" pitchFamily="34" charset="0"/>
            </a:rPr>
            <a:t>June 2022</a:t>
          </a:r>
        </a:p>
      </dgm:t>
    </dgm:pt>
    <dgm:pt modelId="{CB5B3A40-2DFA-4E77-A45B-C54D206EDBC3}" type="parTrans" cxnId="{D659D431-5BCB-46DE-8633-FDD250655407}">
      <dgm:prSet/>
      <dgm:spPr/>
      <dgm:t>
        <a:bodyPr/>
        <a:lstStyle/>
        <a:p>
          <a:endParaRPr lang="en-US">
            <a:latin typeface="Arial" panose="020B0604020202020204" pitchFamily="34" charset="0"/>
            <a:cs typeface="Arial" panose="020B0604020202020204" pitchFamily="34" charset="0"/>
          </a:endParaRPr>
        </a:p>
      </dgm:t>
    </dgm:pt>
    <dgm:pt modelId="{A02EA221-7CBB-497B-848D-F0B37C815BDB}" type="sibTrans" cxnId="{D659D431-5BCB-46DE-8633-FDD250655407}">
      <dgm:prSet/>
      <dgm:spPr/>
      <dgm:t>
        <a:bodyPr/>
        <a:lstStyle/>
        <a:p>
          <a:endParaRPr lang="en-US">
            <a:latin typeface="Arial" panose="020B0604020202020204" pitchFamily="34" charset="0"/>
            <a:cs typeface="Arial" panose="020B0604020202020204" pitchFamily="34" charset="0"/>
          </a:endParaRPr>
        </a:p>
      </dgm:t>
    </dgm:pt>
    <dgm:pt modelId="{D0A2A7B4-DC5A-4C44-AE50-F6212479028A}">
      <dgm:prSet/>
      <dgm:spPr/>
      <dgm:t>
        <a:bodyPr/>
        <a:lstStyle/>
        <a:p>
          <a:r>
            <a:rPr lang="en-US">
              <a:latin typeface="Arial" panose="020B0604020202020204" pitchFamily="34" charset="0"/>
              <a:cs typeface="Arial" panose="020B0604020202020204" pitchFamily="34" charset="0"/>
            </a:rPr>
            <a:t>Managers will begin the </a:t>
          </a:r>
          <a:r>
            <a:rPr lang="en-US" b="1">
              <a:latin typeface="Arial" panose="020B0604020202020204" pitchFamily="34" charset="0"/>
              <a:cs typeface="Arial" panose="020B0604020202020204" pitchFamily="34" charset="0"/>
            </a:rPr>
            <a:t>job matching and assignment process</a:t>
          </a:r>
          <a:r>
            <a:rPr lang="en-US">
              <a:latin typeface="Arial" panose="020B0604020202020204" pitchFamily="34" charset="0"/>
              <a:cs typeface="Arial" panose="020B0604020202020204" pitchFamily="34" charset="0"/>
            </a:rPr>
            <a:t>.</a:t>
          </a:r>
        </a:p>
      </dgm:t>
    </dgm:pt>
    <dgm:pt modelId="{6AB77FC0-64D7-482D-A264-EFEC3AC9197F}" type="parTrans" cxnId="{7E8136D7-911D-44A8-B8F2-97F797EA6014}">
      <dgm:prSet/>
      <dgm:spPr/>
      <dgm:t>
        <a:bodyPr/>
        <a:lstStyle/>
        <a:p>
          <a:endParaRPr lang="en-GB">
            <a:latin typeface="Arial" panose="020B0604020202020204" pitchFamily="34" charset="0"/>
            <a:cs typeface="Arial" panose="020B0604020202020204" pitchFamily="34" charset="0"/>
          </a:endParaRPr>
        </a:p>
      </dgm:t>
    </dgm:pt>
    <dgm:pt modelId="{9898C973-B2A9-4A53-9694-F4BD66A871B7}" type="sibTrans" cxnId="{7E8136D7-911D-44A8-B8F2-97F797EA6014}">
      <dgm:prSet/>
      <dgm:spPr/>
      <dgm:t>
        <a:bodyPr/>
        <a:lstStyle/>
        <a:p>
          <a:endParaRPr lang="en-GB">
            <a:latin typeface="Arial" panose="020B0604020202020204" pitchFamily="34" charset="0"/>
            <a:cs typeface="Arial" panose="020B0604020202020204" pitchFamily="34" charset="0"/>
          </a:endParaRPr>
        </a:p>
      </dgm:t>
    </dgm:pt>
    <dgm:pt modelId="{A4F87709-4977-40A8-A33A-288BB5EB3402}">
      <dgm:prSet/>
      <dgm:spPr/>
      <dgm:t>
        <a:bodyPr/>
        <a:lstStyle/>
        <a:p>
          <a:pPr>
            <a:defRPr b="1"/>
          </a:pPr>
          <a:r>
            <a:rPr lang="en-US">
              <a:latin typeface="Arial" panose="020B0604020202020204" pitchFamily="34" charset="0"/>
              <a:cs typeface="Arial" panose="020B0604020202020204" pitchFamily="34" charset="0"/>
            </a:rPr>
            <a:t>From July 2022</a:t>
          </a:r>
        </a:p>
      </dgm:t>
    </dgm:pt>
    <dgm:pt modelId="{DBED4E8D-9F48-4632-8EEA-B7A693456361}" type="parTrans" cxnId="{004EF213-5946-49FD-871E-0F6709E2C79F}">
      <dgm:prSet/>
      <dgm:spPr/>
      <dgm:t>
        <a:bodyPr/>
        <a:lstStyle/>
        <a:p>
          <a:endParaRPr lang="en-GB">
            <a:latin typeface="Arial" panose="020B0604020202020204" pitchFamily="34" charset="0"/>
            <a:cs typeface="Arial" panose="020B0604020202020204" pitchFamily="34" charset="0"/>
          </a:endParaRPr>
        </a:p>
      </dgm:t>
    </dgm:pt>
    <dgm:pt modelId="{06AB18E7-C844-4820-9EE5-C4451807F194}" type="sibTrans" cxnId="{004EF213-5946-49FD-871E-0F6709E2C79F}">
      <dgm:prSet/>
      <dgm:spPr/>
      <dgm:t>
        <a:bodyPr/>
        <a:lstStyle/>
        <a:p>
          <a:endParaRPr lang="en-GB">
            <a:latin typeface="Arial" panose="020B0604020202020204" pitchFamily="34" charset="0"/>
            <a:cs typeface="Arial" panose="020B0604020202020204" pitchFamily="34" charset="0"/>
          </a:endParaRPr>
        </a:p>
      </dgm:t>
    </dgm:pt>
    <dgm:pt modelId="{5866723A-226F-4164-892F-058440ED7D5D}">
      <dgm:prSet/>
      <dgm:spPr/>
      <dgm:t>
        <a:bodyPr/>
        <a:lstStyle/>
        <a:p>
          <a:r>
            <a:rPr lang="en-US" b="1">
              <a:latin typeface="Arial" panose="020B0604020202020204" pitchFamily="34" charset="0"/>
              <a:cs typeface="Arial" panose="020B0604020202020204" pitchFamily="34" charset="0"/>
            </a:rPr>
            <a:t>Assignment decisions </a:t>
          </a:r>
          <a:r>
            <a:rPr lang="en-US">
              <a:latin typeface="Arial" panose="020B0604020202020204" pitchFamily="34" charset="0"/>
              <a:cs typeface="Arial" panose="020B0604020202020204" pitchFamily="34" charset="0"/>
            </a:rPr>
            <a:t>will start to be communicated. Some teams will find out before others due to the number of decisions to be made.</a:t>
          </a:r>
        </a:p>
      </dgm:t>
    </dgm:pt>
    <dgm:pt modelId="{D9DBBE6F-6760-4CB7-921A-294766269FB9}" type="parTrans" cxnId="{CD7E3AF0-F614-4175-9E77-85B7855F9C7D}">
      <dgm:prSet/>
      <dgm:spPr/>
      <dgm:t>
        <a:bodyPr/>
        <a:lstStyle/>
        <a:p>
          <a:endParaRPr lang="en-GB">
            <a:latin typeface="Arial" panose="020B0604020202020204" pitchFamily="34" charset="0"/>
            <a:cs typeface="Arial" panose="020B0604020202020204" pitchFamily="34" charset="0"/>
          </a:endParaRPr>
        </a:p>
      </dgm:t>
    </dgm:pt>
    <dgm:pt modelId="{625BC101-5A1A-4E12-8D7C-C14734E4FCA0}" type="sibTrans" cxnId="{CD7E3AF0-F614-4175-9E77-85B7855F9C7D}">
      <dgm:prSet/>
      <dgm:spPr/>
      <dgm:t>
        <a:bodyPr/>
        <a:lstStyle/>
        <a:p>
          <a:endParaRPr lang="en-GB">
            <a:latin typeface="Arial" panose="020B0604020202020204" pitchFamily="34" charset="0"/>
            <a:cs typeface="Arial" panose="020B0604020202020204" pitchFamily="34" charset="0"/>
          </a:endParaRPr>
        </a:p>
      </dgm:t>
    </dgm:pt>
    <dgm:pt modelId="{F0E92C08-5DDE-44FA-86CE-A5E69C2382AA}">
      <dgm:prSet/>
      <dgm:spPr/>
      <dgm:t>
        <a:bodyPr/>
        <a:lstStyle/>
        <a:p>
          <a:pPr>
            <a:defRPr b="1"/>
          </a:pPr>
          <a:r>
            <a:rPr lang="en-US">
              <a:latin typeface="Arial" panose="020B0604020202020204" pitchFamily="34" charset="0"/>
              <a:cs typeface="Arial" panose="020B0604020202020204" pitchFamily="34" charset="0"/>
            </a:rPr>
            <a:t>From August 2022</a:t>
          </a:r>
        </a:p>
      </dgm:t>
    </dgm:pt>
    <dgm:pt modelId="{C34DF377-0015-446F-9C41-5756E556835B}" type="parTrans" cxnId="{609A3791-96C2-4B89-BD34-B422D7713A85}">
      <dgm:prSet/>
      <dgm:spPr/>
      <dgm:t>
        <a:bodyPr/>
        <a:lstStyle/>
        <a:p>
          <a:endParaRPr lang="en-GB">
            <a:latin typeface="Arial" panose="020B0604020202020204" pitchFamily="34" charset="0"/>
            <a:cs typeface="Arial" panose="020B0604020202020204" pitchFamily="34" charset="0"/>
          </a:endParaRPr>
        </a:p>
      </dgm:t>
    </dgm:pt>
    <dgm:pt modelId="{32704F40-527F-4D3B-B199-2B0CDFB3EC19}" type="sibTrans" cxnId="{609A3791-96C2-4B89-BD34-B422D7713A85}">
      <dgm:prSet/>
      <dgm:spPr/>
      <dgm:t>
        <a:bodyPr/>
        <a:lstStyle/>
        <a:p>
          <a:endParaRPr lang="en-GB">
            <a:latin typeface="Arial" panose="020B0604020202020204" pitchFamily="34" charset="0"/>
            <a:cs typeface="Arial" panose="020B0604020202020204" pitchFamily="34" charset="0"/>
          </a:endParaRPr>
        </a:p>
      </dgm:t>
    </dgm:pt>
    <dgm:pt modelId="{D85FE8B3-7240-42BF-BC2F-4CCC7143B75C}">
      <dgm:prSet/>
      <dgm:spPr/>
      <dgm:t>
        <a:bodyPr/>
        <a:lstStyle/>
        <a:p>
          <a:r>
            <a:rPr lang="en-US" b="1">
              <a:latin typeface="Arial" panose="020B0604020202020204" pitchFamily="34" charset="0"/>
              <a:cs typeface="Arial" panose="020B0604020202020204" pitchFamily="34" charset="0"/>
            </a:rPr>
            <a:t>Training activities </a:t>
          </a:r>
          <a:r>
            <a:rPr lang="en-US">
              <a:latin typeface="Arial" panose="020B0604020202020204" pitchFamily="34" charset="0"/>
              <a:cs typeface="Arial" panose="020B0604020202020204" pitchFamily="34" charset="0"/>
            </a:rPr>
            <a:t>will commence to prepare you for your new role.</a:t>
          </a:r>
        </a:p>
        <a:p>
          <a:r>
            <a:rPr lang="en-US">
              <a:latin typeface="Arial" panose="020B0604020202020204" pitchFamily="34" charset="0"/>
              <a:cs typeface="Arial" panose="020B0604020202020204" pitchFamily="34" charset="0"/>
            </a:rPr>
            <a:t>You can apply for any </a:t>
          </a:r>
          <a:r>
            <a:rPr lang="en-US" b="1">
              <a:latin typeface="Arial" panose="020B0604020202020204" pitchFamily="34" charset="0"/>
              <a:cs typeface="Arial" panose="020B0604020202020204" pitchFamily="34" charset="0"/>
            </a:rPr>
            <a:t>vacant roles </a:t>
          </a:r>
          <a:r>
            <a:rPr lang="en-US">
              <a:latin typeface="Arial" panose="020B0604020202020204" pitchFamily="34" charset="0"/>
              <a:cs typeface="Arial" panose="020B0604020202020204" pitchFamily="34" charset="0"/>
            </a:rPr>
            <a:t>in the new structure, including those at a higher grade. </a:t>
          </a:r>
        </a:p>
      </dgm:t>
    </dgm:pt>
    <dgm:pt modelId="{1B1C7888-46E0-4C22-AF5B-9E9169865A78}" type="parTrans" cxnId="{D7BC4BD5-01CA-4EA4-BAF1-1A75D64BC7E5}">
      <dgm:prSet/>
      <dgm:spPr/>
      <dgm:t>
        <a:bodyPr/>
        <a:lstStyle/>
        <a:p>
          <a:endParaRPr lang="en-GB">
            <a:latin typeface="Arial" panose="020B0604020202020204" pitchFamily="34" charset="0"/>
            <a:cs typeface="Arial" panose="020B0604020202020204" pitchFamily="34" charset="0"/>
          </a:endParaRPr>
        </a:p>
      </dgm:t>
    </dgm:pt>
    <dgm:pt modelId="{D59A7B10-58D4-4886-81D3-6D1E9CD26729}" type="sibTrans" cxnId="{D7BC4BD5-01CA-4EA4-BAF1-1A75D64BC7E5}">
      <dgm:prSet/>
      <dgm:spPr/>
      <dgm:t>
        <a:bodyPr/>
        <a:lstStyle/>
        <a:p>
          <a:endParaRPr lang="en-GB">
            <a:latin typeface="Arial" panose="020B0604020202020204" pitchFamily="34" charset="0"/>
            <a:cs typeface="Arial" panose="020B0604020202020204" pitchFamily="34" charset="0"/>
          </a:endParaRPr>
        </a:p>
      </dgm:t>
    </dgm:pt>
    <dgm:pt modelId="{16F5EA93-2B5C-4D99-B509-8A1F5B4717CB}" type="pres">
      <dgm:prSet presAssocID="{01D5A081-34B3-4B92-AD44-6D0EA26046EB}" presName="root" presStyleCnt="0">
        <dgm:presLayoutVars>
          <dgm:chMax/>
          <dgm:chPref/>
          <dgm:animLvl val="lvl"/>
        </dgm:presLayoutVars>
      </dgm:prSet>
      <dgm:spPr/>
    </dgm:pt>
    <dgm:pt modelId="{86825552-FEC2-46BF-A40B-D58083E08642}" type="pres">
      <dgm:prSet presAssocID="{01D5A081-34B3-4B92-AD44-6D0EA26046EB}" presName="divider" presStyleLbl="node1" presStyleIdx="0" presStyleCnt="1"/>
      <dgm:spPr/>
    </dgm:pt>
    <dgm:pt modelId="{AA191017-D863-4880-BA28-622498F10265}" type="pres">
      <dgm:prSet presAssocID="{01D5A081-34B3-4B92-AD44-6D0EA26046EB}" presName="nodes" presStyleCnt="0">
        <dgm:presLayoutVars>
          <dgm:chMax/>
          <dgm:chPref/>
          <dgm:animLvl val="lvl"/>
        </dgm:presLayoutVars>
      </dgm:prSet>
      <dgm:spPr/>
    </dgm:pt>
    <dgm:pt modelId="{B4562C78-5F50-4CBB-A2EB-4D80812766B4}" type="pres">
      <dgm:prSet presAssocID="{3B62F79D-0EB3-47D7-834F-1384D3923819}" presName="composite" presStyleCnt="0"/>
      <dgm:spPr/>
    </dgm:pt>
    <dgm:pt modelId="{CCE0F713-A870-4927-9AF7-79391E37C339}" type="pres">
      <dgm:prSet presAssocID="{3B62F79D-0EB3-47D7-834F-1384D3923819}" presName="L1TextContainer" presStyleLbl="revTx" presStyleIdx="0" presStyleCnt="5">
        <dgm:presLayoutVars>
          <dgm:chMax val="1"/>
          <dgm:chPref val="1"/>
          <dgm:bulletEnabled val="1"/>
        </dgm:presLayoutVars>
      </dgm:prSet>
      <dgm:spPr/>
    </dgm:pt>
    <dgm:pt modelId="{AF04EF5E-AF58-4B12-B625-4B21058B597E}" type="pres">
      <dgm:prSet presAssocID="{3B62F79D-0EB3-47D7-834F-1384D3923819}" presName="L2TextContainerWrapper" presStyleCnt="0">
        <dgm:presLayoutVars>
          <dgm:chMax val="0"/>
          <dgm:chPref val="0"/>
          <dgm:bulletEnabled val="1"/>
        </dgm:presLayoutVars>
      </dgm:prSet>
      <dgm:spPr/>
    </dgm:pt>
    <dgm:pt modelId="{86819B9F-DE18-4B10-B721-0C3355EB462E}" type="pres">
      <dgm:prSet presAssocID="{3B62F79D-0EB3-47D7-834F-1384D3923819}" presName="L2TextContainer" presStyleLbl="bgAccFollowNode1" presStyleIdx="0" presStyleCnt="5"/>
      <dgm:spPr/>
    </dgm:pt>
    <dgm:pt modelId="{2797636F-F543-4AE6-8EB4-D058D6DC51D0}" type="pres">
      <dgm:prSet presAssocID="{3B62F79D-0EB3-47D7-834F-1384D3923819}" presName="FlexibleEmptyPlaceHolder" presStyleCnt="0"/>
      <dgm:spPr/>
    </dgm:pt>
    <dgm:pt modelId="{0678A87C-C58D-4538-82C1-437AF2914108}" type="pres">
      <dgm:prSet presAssocID="{3B62F79D-0EB3-47D7-834F-1384D3923819}" presName="ConnectLine" presStyleLbl="alignNode1" presStyleIdx="0" presStyleCnt="5"/>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a:outerShdw blurRad="40000" dist="20000" dir="5400000" rotWithShape="0">
            <a:srgbClr val="000000">
              <a:alpha val="38000"/>
            </a:srgbClr>
          </a:outerShdw>
        </a:effectLst>
      </dgm:spPr>
    </dgm:pt>
    <dgm:pt modelId="{62B93B16-641E-46F3-AF09-EC16FDD0F286}" type="pres">
      <dgm:prSet presAssocID="{3B62F79D-0EB3-47D7-834F-1384D3923819}" presName="ConnectorPoint" presStyleLbl="fgAcc1" presStyleIdx="0" presStyleCnt="5"/>
      <dgm:spPr>
        <a:solidFill>
          <a:schemeClr val="lt1">
            <a:alpha val="90000"/>
            <a:hueOff val="0"/>
            <a:satOff val="0"/>
            <a:lumOff val="0"/>
            <a:alphaOff val="0"/>
          </a:schemeClr>
        </a:solidFill>
        <a:ln w="25400" cap="flat" cmpd="sng" algn="ctr">
          <a:noFill/>
          <a:prstDash val="solid"/>
        </a:ln>
        <a:effectLst/>
      </dgm:spPr>
    </dgm:pt>
    <dgm:pt modelId="{FBFFEB69-DBE2-44B5-87D9-7E04340D7699}" type="pres">
      <dgm:prSet presAssocID="{3B62F79D-0EB3-47D7-834F-1384D3923819}" presName="EmptyPlaceHolder" presStyleCnt="0"/>
      <dgm:spPr/>
    </dgm:pt>
    <dgm:pt modelId="{305688D7-779D-4BCF-A59A-6A63285800F3}" type="pres">
      <dgm:prSet presAssocID="{E9C65B43-B96F-45BE-8E94-AA10AD842F74}" presName="spaceBetweenRectangles" presStyleCnt="0"/>
      <dgm:spPr/>
    </dgm:pt>
    <dgm:pt modelId="{9113F540-F0E0-46D6-AF3C-8A6C54A1E764}" type="pres">
      <dgm:prSet presAssocID="{39C982CE-E8C6-4E13-B27B-DCF284BD32D3}" presName="composite" presStyleCnt="0"/>
      <dgm:spPr/>
    </dgm:pt>
    <dgm:pt modelId="{BC457C52-239B-4500-BF09-17618705C2CF}" type="pres">
      <dgm:prSet presAssocID="{39C982CE-E8C6-4E13-B27B-DCF284BD32D3}" presName="L1TextContainer" presStyleLbl="revTx" presStyleIdx="1" presStyleCnt="5">
        <dgm:presLayoutVars>
          <dgm:chMax val="1"/>
          <dgm:chPref val="1"/>
          <dgm:bulletEnabled val="1"/>
        </dgm:presLayoutVars>
      </dgm:prSet>
      <dgm:spPr/>
    </dgm:pt>
    <dgm:pt modelId="{481FD79F-DA0F-4F0F-A55D-60D4D62A9287}" type="pres">
      <dgm:prSet presAssocID="{39C982CE-E8C6-4E13-B27B-DCF284BD32D3}" presName="L2TextContainerWrapper" presStyleCnt="0">
        <dgm:presLayoutVars>
          <dgm:chMax val="0"/>
          <dgm:chPref val="0"/>
          <dgm:bulletEnabled val="1"/>
        </dgm:presLayoutVars>
      </dgm:prSet>
      <dgm:spPr/>
    </dgm:pt>
    <dgm:pt modelId="{8B9CA9BC-045D-497C-AF43-5373F34FC349}" type="pres">
      <dgm:prSet presAssocID="{39C982CE-E8C6-4E13-B27B-DCF284BD32D3}" presName="L2TextContainer" presStyleLbl="bgAccFollowNode1" presStyleIdx="1" presStyleCnt="5"/>
      <dgm:spPr/>
    </dgm:pt>
    <dgm:pt modelId="{E431AF6D-BE67-4F1A-A224-48818B74EE1F}" type="pres">
      <dgm:prSet presAssocID="{39C982CE-E8C6-4E13-B27B-DCF284BD32D3}" presName="FlexibleEmptyPlaceHolder" presStyleCnt="0"/>
      <dgm:spPr/>
    </dgm:pt>
    <dgm:pt modelId="{F0B39D61-48ED-4474-93CC-84E0C5293516}" type="pres">
      <dgm:prSet presAssocID="{39C982CE-E8C6-4E13-B27B-DCF284BD32D3}" presName="ConnectLine" presStyleLbl="alignNode1" presStyleIdx="1" presStyleCnt="5"/>
      <dgm:spPr>
        <a:solidFill>
          <a:schemeClr val="accent3">
            <a:hueOff val="3444363"/>
            <a:satOff val="-10891"/>
            <a:lumOff val="2353"/>
            <a:alphaOff val="0"/>
          </a:schemeClr>
        </a:solidFill>
        <a:ln w="6350" cap="flat" cmpd="sng" algn="ctr">
          <a:solidFill>
            <a:schemeClr val="accent3">
              <a:hueOff val="3444363"/>
              <a:satOff val="-10891"/>
              <a:lumOff val="2353"/>
              <a:alphaOff val="0"/>
            </a:schemeClr>
          </a:solidFill>
          <a:prstDash val="dash"/>
        </a:ln>
        <a:effectLst>
          <a:outerShdw blurRad="40000" dist="20000" dir="5400000" rotWithShape="0">
            <a:srgbClr val="000000">
              <a:alpha val="38000"/>
            </a:srgbClr>
          </a:outerShdw>
        </a:effectLst>
      </dgm:spPr>
    </dgm:pt>
    <dgm:pt modelId="{587561A7-21CF-4E80-B70F-94ABEEDDAA53}" type="pres">
      <dgm:prSet presAssocID="{39C982CE-E8C6-4E13-B27B-DCF284BD32D3}" presName="ConnectorPoint"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C45B02E8-E03E-479C-9A81-C00863E19030}" type="pres">
      <dgm:prSet presAssocID="{39C982CE-E8C6-4E13-B27B-DCF284BD32D3}" presName="EmptyPlaceHolder" presStyleCnt="0"/>
      <dgm:spPr/>
    </dgm:pt>
    <dgm:pt modelId="{4C95B9B6-448F-437A-BBCA-7DDFF06CCFFC}" type="pres">
      <dgm:prSet presAssocID="{415822C1-B185-4EB4-9C0C-22C0A352405B}" presName="spaceBetweenRectangles" presStyleCnt="0"/>
      <dgm:spPr/>
    </dgm:pt>
    <dgm:pt modelId="{D64DB2A3-855F-4727-B3FE-6C9EC7C42D98}" type="pres">
      <dgm:prSet presAssocID="{A068DA96-28B2-4081-AE17-10189413517C}" presName="composite" presStyleCnt="0"/>
      <dgm:spPr/>
    </dgm:pt>
    <dgm:pt modelId="{F05C52EB-0DCB-4CF7-BD19-3A846D72D1C7}" type="pres">
      <dgm:prSet presAssocID="{A068DA96-28B2-4081-AE17-10189413517C}" presName="L1TextContainer" presStyleLbl="revTx" presStyleIdx="2" presStyleCnt="5">
        <dgm:presLayoutVars>
          <dgm:chMax val="1"/>
          <dgm:chPref val="1"/>
          <dgm:bulletEnabled val="1"/>
        </dgm:presLayoutVars>
      </dgm:prSet>
      <dgm:spPr/>
    </dgm:pt>
    <dgm:pt modelId="{AC84D505-C755-4D68-9E9B-07149FBF6B50}" type="pres">
      <dgm:prSet presAssocID="{A068DA96-28B2-4081-AE17-10189413517C}" presName="L2TextContainerWrapper" presStyleCnt="0">
        <dgm:presLayoutVars>
          <dgm:chMax val="0"/>
          <dgm:chPref val="0"/>
          <dgm:bulletEnabled val="1"/>
        </dgm:presLayoutVars>
      </dgm:prSet>
      <dgm:spPr/>
    </dgm:pt>
    <dgm:pt modelId="{A3DC764C-D94A-47DD-AD57-DB873E52A093}" type="pres">
      <dgm:prSet presAssocID="{A068DA96-28B2-4081-AE17-10189413517C}" presName="L2TextContainer" presStyleLbl="bgAccFollowNode1" presStyleIdx="2" presStyleCnt="5"/>
      <dgm:spPr/>
    </dgm:pt>
    <dgm:pt modelId="{AC812F15-270F-43D4-9FA1-62812B655993}" type="pres">
      <dgm:prSet presAssocID="{A068DA96-28B2-4081-AE17-10189413517C}" presName="FlexibleEmptyPlaceHolder" presStyleCnt="0"/>
      <dgm:spPr/>
    </dgm:pt>
    <dgm:pt modelId="{3A37AB13-F758-43F8-BA8F-6ADF333EFE33}" type="pres">
      <dgm:prSet presAssocID="{A068DA96-28B2-4081-AE17-10189413517C}" presName="ConnectLine" presStyleLbl="alignNode1" presStyleIdx="2" presStyleCnt="5"/>
      <dgm:spPr>
        <a:solidFill>
          <a:schemeClr val="accent3">
            <a:hueOff val="6888726"/>
            <a:satOff val="-21782"/>
            <a:lumOff val="4706"/>
            <a:alphaOff val="0"/>
          </a:schemeClr>
        </a:solidFill>
        <a:ln w="6350" cap="flat" cmpd="sng" algn="ctr">
          <a:solidFill>
            <a:schemeClr val="accent3">
              <a:hueOff val="6888726"/>
              <a:satOff val="-21782"/>
              <a:lumOff val="4706"/>
              <a:alphaOff val="0"/>
            </a:schemeClr>
          </a:solidFill>
          <a:prstDash val="dash"/>
        </a:ln>
        <a:effectLst>
          <a:outerShdw blurRad="40000" dist="20000" dir="5400000" rotWithShape="0">
            <a:srgbClr val="000000">
              <a:alpha val="38000"/>
            </a:srgbClr>
          </a:outerShdw>
        </a:effectLst>
      </dgm:spPr>
    </dgm:pt>
    <dgm:pt modelId="{A29627E0-1A69-4985-8A75-E156C0C87449}" type="pres">
      <dgm:prSet presAssocID="{A068DA96-28B2-4081-AE17-10189413517C}" presName="ConnectorPoint"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43D5FB6C-F6F0-4986-8A4F-8137E214DDA6}" type="pres">
      <dgm:prSet presAssocID="{A068DA96-28B2-4081-AE17-10189413517C}" presName="EmptyPlaceHolder" presStyleCnt="0"/>
      <dgm:spPr/>
    </dgm:pt>
    <dgm:pt modelId="{7589CEC9-017E-4687-8443-FCFE3FEC98F2}" type="pres">
      <dgm:prSet presAssocID="{A02EA221-7CBB-497B-848D-F0B37C815BDB}" presName="spaceBetweenRectangles" presStyleCnt="0"/>
      <dgm:spPr/>
    </dgm:pt>
    <dgm:pt modelId="{3AD17167-0118-4D43-B007-7FB964931CE4}" type="pres">
      <dgm:prSet presAssocID="{A4F87709-4977-40A8-A33A-288BB5EB3402}" presName="composite" presStyleCnt="0"/>
      <dgm:spPr/>
    </dgm:pt>
    <dgm:pt modelId="{8838A48D-75A8-4DCC-B042-5741FF0455C8}" type="pres">
      <dgm:prSet presAssocID="{A4F87709-4977-40A8-A33A-288BB5EB3402}" presName="L1TextContainer" presStyleLbl="revTx" presStyleIdx="3" presStyleCnt="5">
        <dgm:presLayoutVars>
          <dgm:chMax val="1"/>
          <dgm:chPref val="1"/>
          <dgm:bulletEnabled val="1"/>
        </dgm:presLayoutVars>
      </dgm:prSet>
      <dgm:spPr/>
    </dgm:pt>
    <dgm:pt modelId="{B8D1A4B6-21E2-4A2E-86A3-9D53EBECBB7D}" type="pres">
      <dgm:prSet presAssocID="{A4F87709-4977-40A8-A33A-288BB5EB3402}" presName="L2TextContainerWrapper" presStyleCnt="0">
        <dgm:presLayoutVars>
          <dgm:chMax val="0"/>
          <dgm:chPref val="0"/>
          <dgm:bulletEnabled val="1"/>
        </dgm:presLayoutVars>
      </dgm:prSet>
      <dgm:spPr/>
    </dgm:pt>
    <dgm:pt modelId="{4A6C2210-37F1-405D-BBEC-DAEAC57D8A5B}" type="pres">
      <dgm:prSet presAssocID="{A4F87709-4977-40A8-A33A-288BB5EB3402}" presName="L2TextContainer" presStyleLbl="bgAccFollowNode1" presStyleIdx="3" presStyleCnt="5"/>
      <dgm:spPr/>
    </dgm:pt>
    <dgm:pt modelId="{FCE92467-A2A8-4BCE-B8AA-B0789229EBEA}" type="pres">
      <dgm:prSet presAssocID="{A4F87709-4977-40A8-A33A-288BB5EB3402}" presName="FlexibleEmptyPlaceHolder" presStyleCnt="0"/>
      <dgm:spPr/>
    </dgm:pt>
    <dgm:pt modelId="{CF2B77CD-1BCA-4E40-8EC2-D56148B724A3}" type="pres">
      <dgm:prSet presAssocID="{A4F87709-4977-40A8-A33A-288BB5EB3402}" presName="ConnectLine" presStyleLbl="alignNode1" presStyleIdx="3" presStyleCnt="5"/>
      <dgm:spPr>
        <a:solidFill>
          <a:schemeClr val="accent3">
            <a:hueOff val="10333088"/>
            <a:satOff val="-32672"/>
            <a:lumOff val="7058"/>
            <a:alphaOff val="0"/>
          </a:schemeClr>
        </a:solidFill>
        <a:ln w="6350" cap="flat" cmpd="sng" algn="ctr">
          <a:solidFill>
            <a:schemeClr val="accent3">
              <a:hueOff val="10333088"/>
              <a:satOff val="-32672"/>
              <a:lumOff val="7058"/>
              <a:alphaOff val="0"/>
            </a:schemeClr>
          </a:solidFill>
          <a:prstDash val="dash"/>
        </a:ln>
        <a:effectLst>
          <a:outerShdw blurRad="40000" dist="20000" dir="5400000" rotWithShape="0">
            <a:srgbClr val="000000">
              <a:alpha val="38000"/>
            </a:srgbClr>
          </a:outerShdw>
        </a:effectLst>
      </dgm:spPr>
    </dgm:pt>
    <dgm:pt modelId="{F51D89C4-F6E8-4CD1-9A08-E5743B375D55}" type="pres">
      <dgm:prSet presAssocID="{A4F87709-4977-40A8-A33A-288BB5EB3402}" presName="ConnectorPoint"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22E7B7EB-320F-4E89-81BB-620C90194CDB}" type="pres">
      <dgm:prSet presAssocID="{A4F87709-4977-40A8-A33A-288BB5EB3402}" presName="EmptyPlaceHolder" presStyleCnt="0"/>
      <dgm:spPr/>
    </dgm:pt>
    <dgm:pt modelId="{22583493-CC6D-4944-B248-AC4B06088305}" type="pres">
      <dgm:prSet presAssocID="{06AB18E7-C844-4820-9EE5-C4451807F194}" presName="spaceBetweenRectangles" presStyleCnt="0"/>
      <dgm:spPr/>
    </dgm:pt>
    <dgm:pt modelId="{4F434947-EC13-4BA8-B1D8-C3075A27FEA3}" type="pres">
      <dgm:prSet presAssocID="{F0E92C08-5DDE-44FA-86CE-A5E69C2382AA}" presName="composite" presStyleCnt="0"/>
      <dgm:spPr/>
    </dgm:pt>
    <dgm:pt modelId="{FB95D574-50C6-48DF-963E-1EFA208B88BD}" type="pres">
      <dgm:prSet presAssocID="{F0E92C08-5DDE-44FA-86CE-A5E69C2382AA}" presName="L1TextContainer" presStyleLbl="revTx" presStyleIdx="4" presStyleCnt="5">
        <dgm:presLayoutVars>
          <dgm:chMax val="1"/>
          <dgm:chPref val="1"/>
          <dgm:bulletEnabled val="1"/>
        </dgm:presLayoutVars>
      </dgm:prSet>
      <dgm:spPr/>
    </dgm:pt>
    <dgm:pt modelId="{255BF935-1925-4032-B20B-04A76CAC74F3}" type="pres">
      <dgm:prSet presAssocID="{F0E92C08-5DDE-44FA-86CE-A5E69C2382AA}" presName="L2TextContainerWrapper" presStyleCnt="0">
        <dgm:presLayoutVars>
          <dgm:chMax val="0"/>
          <dgm:chPref val="0"/>
          <dgm:bulletEnabled val="1"/>
        </dgm:presLayoutVars>
      </dgm:prSet>
      <dgm:spPr/>
    </dgm:pt>
    <dgm:pt modelId="{98340388-693B-4538-86A3-02100A2AACA0}" type="pres">
      <dgm:prSet presAssocID="{F0E92C08-5DDE-44FA-86CE-A5E69C2382AA}" presName="L2TextContainer" presStyleLbl="bgAccFollowNode1" presStyleIdx="4" presStyleCnt="5"/>
      <dgm:spPr/>
    </dgm:pt>
    <dgm:pt modelId="{EC46E163-4800-4597-97BB-7DF8CC7948EA}" type="pres">
      <dgm:prSet presAssocID="{F0E92C08-5DDE-44FA-86CE-A5E69C2382AA}" presName="FlexibleEmptyPlaceHolder" presStyleCnt="0"/>
      <dgm:spPr/>
    </dgm:pt>
    <dgm:pt modelId="{975A1DA6-0590-4D91-8A33-87C36ECBDE2B}" type="pres">
      <dgm:prSet presAssocID="{F0E92C08-5DDE-44FA-86CE-A5E69C2382AA}" presName="ConnectLine" presStyleLbl="alignNode1" presStyleIdx="4" presStyleCnt="5"/>
      <dgm:spPr>
        <a:solidFill>
          <a:schemeClr val="accent3">
            <a:hueOff val="13777451"/>
            <a:satOff val="-43563"/>
            <a:lumOff val="9411"/>
            <a:alphaOff val="0"/>
          </a:schemeClr>
        </a:solidFill>
        <a:ln w="6350" cap="flat" cmpd="sng" algn="ctr">
          <a:solidFill>
            <a:schemeClr val="accent3">
              <a:hueOff val="13777451"/>
              <a:satOff val="-43563"/>
              <a:lumOff val="9411"/>
              <a:alphaOff val="0"/>
            </a:schemeClr>
          </a:solidFill>
          <a:prstDash val="dash"/>
        </a:ln>
        <a:effectLst>
          <a:outerShdw blurRad="40000" dist="20000" dir="5400000" rotWithShape="0">
            <a:srgbClr val="000000">
              <a:alpha val="38000"/>
            </a:srgbClr>
          </a:outerShdw>
        </a:effectLst>
      </dgm:spPr>
    </dgm:pt>
    <dgm:pt modelId="{D4641169-F11D-434E-A935-A3409A40D6ED}" type="pres">
      <dgm:prSet presAssocID="{F0E92C08-5DDE-44FA-86CE-A5E69C2382AA}" presName="ConnectorPoint"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60EA19D9-A4A1-40CD-8D38-374DF7E4E22A}" type="pres">
      <dgm:prSet presAssocID="{F0E92C08-5DDE-44FA-86CE-A5E69C2382AA}" presName="EmptyPlaceHolder" presStyleCnt="0"/>
      <dgm:spPr/>
    </dgm:pt>
  </dgm:ptLst>
  <dgm:cxnLst>
    <dgm:cxn modelId="{004EF213-5946-49FD-871E-0F6709E2C79F}" srcId="{01D5A081-34B3-4B92-AD44-6D0EA26046EB}" destId="{A4F87709-4977-40A8-A33A-288BB5EB3402}" srcOrd="3" destOrd="0" parTransId="{DBED4E8D-9F48-4632-8EEA-B7A693456361}" sibTransId="{06AB18E7-C844-4820-9EE5-C4451807F194}"/>
    <dgm:cxn modelId="{E6F6CE15-F453-4343-B481-6BA1316DBA9C}" type="presOf" srcId="{F0E92C08-5DDE-44FA-86CE-A5E69C2382AA}" destId="{FB95D574-50C6-48DF-963E-1EFA208B88BD}" srcOrd="0" destOrd="0" presId="urn:microsoft.com/office/officeart/2017/3/layout/HorizontalPathTimeline"/>
    <dgm:cxn modelId="{5D81FD1F-1617-431C-A274-56E3706BCCEF}" type="presOf" srcId="{A4F87709-4977-40A8-A33A-288BB5EB3402}" destId="{8838A48D-75A8-4DCC-B042-5741FF0455C8}" srcOrd="0" destOrd="0" presId="urn:microsoft.com/office/officeart/2017/3/layout/HorizontalPathTimeline"/>
    <dgm:cxn modelId="{C70FBC2C-D48F-41FD-A260-0D4F72536CB2}" srcId="{01D5A081-34B3-4B92-AD44-6D0EA26046EB}" destId="{3B62F79D-0EB3-47D7-834F-1384D3923819}" srcOrd="0" destOrd="0" parTransId="{C2773B47-5AC3-4B5D-8F42-E65B1DC8729F}" sibTransId="{E9C65B43-B96F-45BE-8E94-AA10AD842F74}"/>
    <dgm:cxn modelId="{D659D431-5BCB-46DE-8633-FDD250655407}" srcId="{01D5A081-34B3-4B92-AD44-6D0EA26046EB}" destId="{A068DA96-28B2-4081-AE17-10189413517C}" srcOrd="2" destOrd="0" parTransId="{CB5B3A40-2DFA-4E77-A45B-C54D206EDBC3}" sibTransId="{A02EA221-7CBB-497B-848D-F0B37C815BDB}"/>
    <dgm:cxn modelId="{99F53E35-9ECB-470C-A7A9-C9437EF28AAE}" srcId="{39C982CE-E8C6-4E13-B27B-DCF284BD32D3}" destId="{3EA239C5-933A-4357-BEF0-F320301AAE1C}" srcOrd="0" destOrd="0" parTransId="{810EE8FB-A1B0-4666-9C48-18E605E39426}" sibTransId="{1035396F-80C3-4FE2-8F7D-087422B3DCB5}"/>
    <dgm:cxn modelId="{99A99D63-4657-47BB-BDF1-B62EE359052E}" srcId="{3B62F79D-0EB3-47D7-834F-1384D3923819}" destId="{B54FA0BA-BF65-4EA6-9122-A8CEE5F620EE}" srcOrd="0" destOrd="0" parTransId="{57957C16-7357-4202-AA1A-E3E4FD12D4A7}" sibTransId="{7E26D747-A769-47E9-8B4F-78029E5DAA58}"/>
    <dgm:cxn modelId="{F751C163-87CC-4E64-8469-FC2018430D04}" srcId="{01D5A081-34B3-4B92-AD44-6D0EA26046EB}" destId="{39C982CE-E8C6-4E13-B27B-DCF284BD32D3}" srcOrd="1" destOrd="0" parTransId="{DCE0CE32-C26F-4BF9-8172-163B6BBCFCF4}" sibTransId="{415822C1-B185-4EB4-9C0C-22C0A352405B}"/>
    <dgm:cxn modelId="{8A1D6755-0C76-4DA4-A4D1-ACB46C6E278A}" type="presOf" srcId="{5866723A-226F-4164-892F-058440ED7D5D}" destId="{4A6C2210-37F1-405D-BBEC-DAEAC57D8A5B}" srcOrd="0" destOrd="0" presId="urn:microsoft.com/office/officeart/2017/3/layout/HorizontalPathTimeline"/>
    <dgm:cxn modelId="{0047EE75-10D9-4189-A908-AFD3C7F00A74}" type="presOf" srcId="{D0A2A7B4-DC5A-4C44-AE50-F6212479028A}" destId="{A3DC764C-D94A-47DD-AD57-DB873E52A093}" srcOrd="0" destOrd="0" presId="urn:microsoft.com/office/officeart/2017/3/layout/HorizontalPathTimeline"/>
    <dgm:cxn modelId="{609A3791-96C2-4B89-BD34-B422D7713A85}" srcId="{01D5A081-34B3-4B92-AD44-6D0EA26046EB}" destId="{F0E92C08-5DDE-44FA-86CE-A5E69C2382AA}" srcOrd="4" destOrd="0" parTransId="{C34DF377-0015-446F-9C41-5756E556835B}" sibTransId="{32704F40-527F-4D3B-B199-2B0CDFB3EC19}"/>
    <dgm:cxn modelId="{082333B2-7B5F-4934-A3D0-E8981DE3B2DD}" type="presOf" srcId="{01D5A081-34B3-4B92-AD44-6D0EA26046EB}" destId="{16F5EA93-2B5C-4D99-B509-8A1F5B4717CB}" srcOrd="0" destOrd="0" presId="urn:microsoft.com/office/officeart/2017/3/layout/HorizontalPathTimeline"/>
    <dgm:cxn modelId="{AB5691B2-F342-4677-AA57-22EC738F555F}" type="presOf" srcId="{A068DA96-28B2-4081-AE17-10189413517C}" destId="{F05C52EB-0DCB-4CF7-BD19-3A846D72D1C7}" srcOrd="0" destOrd="0" presId="urn:microsoft.com/office/officeart/2017/3/layout/HorizontalPathTimeline"/>
    <dgm:cxn modelId="{4A8223B6-9616-4FE7-89E2-35355F0E1ECA}" type="presOf" srcId="{D85FE8B3-7240-42BF-BC2F-4CCC7143B75C}" destId="{98340388-693B-4538-86A3-02100A2AACA0}" srcOrd="0" destOrd="0" presId="urn:microsoft.com/office/officeart/2017/3/layout/HorizontalPathTimeline"/>
    <dgm:cxn modelId="{62F8B4C6-A71D-4401-B9DF-58D052273676}" type="presOf" srcId="{3EA239C5-933A-4357-BEF0-F320301AAE1C}" destId="{8B9CA9BC-045D-497C-AF43-5373F34FC349}" srcOrd="0" destOrd="0" presId="urn:microsoft.com/office/officeart/2017/3/layout/HorizontalPathTimeline"/>
    <dgm:cxn modelId="{D7BC4BD5-01CA-4EA4-BAF1-1A75D64BC7E5}" srcId="{F0E92C08-5DDE-44FA-86CE-A5E69C2382AA}" destId="{D85FE8B3-7240-42BF-BC2F-4CCC7143B75C}" srcOrd="0" destOrd="0" parTransId="{1B1C7888-46E0-4C22-AF5B-9E9169865A78}" sibTransId="{D59A7B10-58D4-4886-81D3-6D1E9CD26729}"/>
    <dgm:cxn modelId="{A7A654D5-E160-4BC2-B251-46E08B6CF656}" type="presOf" srcId="{39C982CE-E8C6-4E13-B27B-DCF284BD32D3}" destId="{BC457C52-239B-4500-BF09-17618705C2CF}" srcOrd="0" destOrd="0" presId="urn:microsoft.com/office/officeart/2017/3/layout/HorizontalPathTimeline"/>
    <dgm:cxn modelId="{7E8136D7-911D-44A8-B8F2-97F797EA6014}" srcId="{A068DA96-28B2-4081-AE17-10189413517C}" destId="{D0A2A7B4-DC5A-4C44-AE50-F6212479028A}" srcOrd="0" destOrd="0" parTransId="{6AB77FC0-64D7-482D-A264-EFEC3AC9197F}" sibTransId="{9898C973-B2A9-4A53-9694-F4BD66A871B7}"/>
    <dgm:cxn modelId="{B6F880DD-39FD-45E8-9594-3B5BFCF8BB5F}" type="presOf" srcId="{B54FA0BA-BF65-4EA6-9122-A8CEE5F620EE}" destId="{86819B9F-DE18-4B10-B721-0C3355EB462E}" srcOrd="0" destOrd="0" presId="urn:microsoft.com/office/officeart/2017/3/layout/HorizontalPathTimeline"/>
    <dgm:cxn modelId="{9CF24AEA-FBAF-419C-9C5A-4B60E2445CAE}" type="presOf" srcId="{3B62F79D-0EB3-47D7-834F-1384D3923819}" destId="{CCE0F713-A870-4927-9AF7-79391E37C339}" srcOrd="0" destOrd="0" presId="urn:microsoft.com/office/officeart/2017/3/layout/HorizontalPathTimeline"/>
    <dgm:cxn modelId="{CD7E3AF0-F614-4175-9E77-85B7855F9C7D}" srcId="{A4F87709-4977-40A8-A33A-288BB5EB3402}" destId="{5866723A-226F-4164-892F-058440ED7D5D}" srcOrd="0" destOrd="0" parTransId="{D9DBBE6F-6760-4CB7-921A-294766269FB9}" sibTransId="{625BC101-5A1A-4E12-8D7C-C14734E4FCA0}"/>
    <dgm:cxn modelId="{A1782AF6-3460-427C-BAEF-64210EF5890C}" type="presParOf" srcId="{16F5EA93-2B5C-4D99-B509-8A1F5B4717CB}" destId="{86825552-FEC2-46BF-A40B-D58083E08642}" srcOrd="0" destOrd="0" presId="urn:microsoft.com/office/officeart/2017/3/layout/HorizontalPathTimeline"/>
    <dgm:cxn modelId="{8D5743B9-7C0D-4CC0-B0AC-4D07DB17B4D8}" type="presParOf" srcId="{16F5EA93-2B5C-4D99-B509-8A1F5B4717CB}" destId="{AA191017-D863-4880-BA28-622498F10265}" srcOrd="1" destOrd="0" presId="urn:microsoft.com/office/officeart/2017/3/layout/HorizontalPathTimeline"/>
    <dgm:cxn modelId="{5181C880-3DCC-462E-BB5E-45B107B52546}" type="presParOf" srcId="{AA191017-D863-4880-BA28-622498F10265}" destId="{B4562C78-5F50-4CBB-A2EB-4D80812766B4}" srcOrd="0" destOrd="0" presId="urn:microsoft.com/office/officeart/2017/3/layout/HorizontalPathTimeline"/>
    <dgm:cxn modelId="{13A2BE49-B4DD-41E8-AC68-6DB93ABD5FDB}" type="presParOf" srcId="{B4562C78-5F50-4CBB-A2EB-4D80812766B4}" destId="{CCE0F713-A870-4927-9AF7-79391E37C339}" srcOrd="0" destOrd="0" presId="urn:microsoft.com/office/officeart/2017/3/layout/HorizontalPathTimeline"/>
    <dgm:cxn modelId="{E276996D-7FAC-4324-B2B6-97B58BB83E1C}" type="presParOf" srcId="{B4562C78-5F50-4CBB-A2EB-4D80812766B4}" destId="{AF04EF5E-AF58-4B12-B625-4B21058B597E}" srcOrd="1" destOrd="0" presId="urn:microsoft.com/office/officeart/2017/3/layout/HorizontalPathTimeline"/>
    <dgm:cxn modelId="{7DD3213C-83D0-488C-9209-6967AE70A80D}" type="presParOf" srcId="{AF04EF5E-AF58-4B12-B625-4B21058B597E}" destId="{86819B9F-DE18-4B10-B721-0C3355EB462E}" srcOrd="0" destOrd="0" presId="urn:microsoft.com/office/officeart/2017/3/layout/HorizontalPathTimeline"/>
    <dgm:cxn modelId="{B0567214-9522-4B94-9379-CB32EDD74C6F}" type="presParOf" srcId="{AF04EF5E-AF58-4B12-B625-4B21058B597E}" destId="{2797636F-F543-4AE6-8EB4-D058D6DC51D0}" srcOrd="1" destOrd="0" presId="urn:microsoft.com/office/officeart/2017/3/layout/HorizontalPathTimeline"/>
    <dgm:cxn modelId="{64E4F6EA-2BBE-4A8E-BA96-9084F166C3E5}" type="presParOf" srcId="{B4562C78-5F50-4CBB-A2EB-4D80812766B4}" destId="{0678A87C-C58D-4538-82C1-437AF2914108}" srcOrd="2" destOrd="0" presId="urn:microsoft.com/office/officeart/2017/3/layout/HorizontalPathTimeline"/>
    <dgm:cxn modelId="{55F38416-6F35-40CC-A5C5-09809B279624}" type="presParOf" srcId="{B4562C78-5F50-4CBB-A2EB-4D80812766B4}" destId="{62B93B16-641E-46F3-AF09-EC16FDD0F286}" srcOrd="3" destOrd="0" presId="urn:microsoft.com/office/officeart/2017/3/layout/HorizontalPathTimeline"/>
    <dgm:cxn modelId="{4B4F34CF-ABB1-496C-940B-E1D46A258990}" type="presParOf" srcId="{B4562C78-5F50-4CBB-A2EB-4D80812766B4}" destId="{FBFFEB69-DBE2-44B5-87D9-7E04340D7699}" srcOrd="4" destOrd="0" presId="urn:microsoft.com/office/officeart/2017/3/layout/HorizontalPathTimeline"/>
    <dgm:cxn modelId="{EAE9C314-031C-4586-9099-482B4B19CEE4}" type="presParOf" srcId="{AA191017-D863-4880-BA28-622498F10265}" destId="{305688D7-779D-4BCF-A59A-6A63285800F3}" srcOrd="1" destOrd="0" presId="urn:microsoft.com/office/officeart/2017/3/layout/HorizontalPathTimeline"/>
    <dgm:cxn modelId="{844246D1-18C2-43D7-A982-B26B75FCF2F2}" type="presParOf" srcId="{AA191017-D863-4880-BA28-622498F10265}" destId="{9113F540-F0E0-46D6-AF3C-8A6C54A1E764}" srcOrd="2" destOrd="0" presId="urn:microsoft.com/office/officeart/2017/3/layout/HorizontalPathTimeline"/>
    <dgm:cxn modelId="{A83819E4-8802-4819-A9B9-74449F27F32C}" type="presParOf" srcId="{9113F540-F0E0-46D6-AF3C-8A6C54A1E764}" destId="{BC457C52-239B-4500-BF09-17618705C2CF}" srcOrd="0" destOrd="0" presId="urn:microsoft.com/office/officeart/2017/3/layout/HorizontalPathTimeline"/>
    <dgm:cxn modelId="{284852D2-A3DE-4D5A-B6C2-D04BA496435E}" type="presParOf" srcId="{9113F540-F0E0-46D6-AF3C-8A6C54A1E764}" destId="{481FD79F-DA0F-4F0F-A55D-60D4D62A9287}" srcOrd="1" destOrd="0" presId="urn:microsoft.com/office/officeart/2017/3/layout/HorizontalPathTimeline"/>
    <dgm:cxn modelId="{49EB9422-B07A-4F81-8713-2BD28FBB4B74}" type="presParOf" srcId="{481FD79F-DA0F-4F0F-A55D-60D4D62A9287}" destId="{8B9CA9BC-045D-497C-AF43-5373F34FC349}" srcOrd="0" destOrd="0" presId="urn:microsoft.com/office/officeart/2017/3/layout/HorizontalPathTimeline"/>
    <dgm:cxn modelId="{5FAF29F9-C4F6-45DD-A30A-93FD2468266B}" type="presParOf" srcId="{481FD79F-DA0F-4F0F-A55D-60D4D62A9287}" destId="{E431AF6D-BE67-4F1A-A224-48818B74EE1F}" srcOrd="1" destOrd="0" presId="urn:microsoft.com/office/officeart/2017/3/layout/HorizontalPathTimeline"/>
    <dgm:cxn modelId="{C8F358A5-BFD1-4938-B277-2A893EF5A30F}" type="presParOf" srcId="{9113F540-F0E0-46D6-AF3C-8A6C54A1E764}" destId="{F0B39D61-48ED-4474-93CC-84E0C5293516}" srcOrd="2" destOrd="0" presId="urn:microsoft.com/office/officeart/2017/3/layout/HorizontalPathTimeline"/>
    <dgm:cxn modelId="{C6DDC005-F3DF-4B5F-813A-C33B3DBD3FC1}" type="presParOf" srcId="{9113F540-F0E0-46D6-AF3C-8A6C54A1E764}" destId="{587561A7-21CF-4E80-B70F-94ABEEDDAA53}" srcOrd="3" destOrd="0" presId="urn:microsoft.com/office/officeart/2017/3/layout/HorizontalPathTimeline"/>
    <dgm:cxn modelId="{7AE02546-8C47-43C4-A657-A930B54C0D4A}" type="presParOf" srcId="{9113F540-F0E0-46D6-AF3C-8A6C54A1E764}" destId="{C45B02E8-E03E-479C-9A81-C00863E19030}" srcOrd="4" destOrd="0" presId="urn:microsoft.com/office/officeart/2017/3/layout/HorizontalPathTimeline"/>
    <dgm:cxn modelId="{CFC85EB9-9BD8-4935-8FC1-D91F6CD8D43F}" type="presParOf" srcId="{AA191017-D863-4880-BA28-622498F10265}" destId="{4C95B9B6-448F-437A-BBCA-7DDFF06CCFFC}" srcOrd="3" destOrd="0" presId="urn:microsoft.com/office/officeart/2017/3/layout/HorizontalPathTimeline"/>
    <dgm:cxn modelId="{21687405-A704-44A9-9B9A-0416D565870A}" type="presParOf" srcId="{AA191017-D863-4880-BA28-622498F10265}" destId="{D64DB2A3-855F-4727-B3FE-6C9EC7C42D98}" srcOrd="4" destOrd="0" presId="urn:microsoft.com/office/officeart/2017/3/layout/HorizontalPathTimeline"/>
    <dgm:cxn modelId="{677E4D9A-F1AC-4294-BBC1-9AB14BB4DAB8}" type="presParOf" srcId="{D64DB2A3-855F-4727-B3FE-6C9EC7C42D98}" destId="{F05C52EB-0DCB-4CF7-BD19-3A846D72D1C7}" srcOrd="0" destOrd="0" presId="urn:microsoft.com/office/officeart/2017/3/layout/HorizontalPathTimeline"/>
    <dgm:cxn modelId="{35EE85A6-50CC-4DC3-A810-0DE8F0FC8007}" type="presParOf" srcId="{D64DB2A3-855F-4727-B3FE-6C9EC7C42D98}" destId="{AC84D505-C755-4D68-9E9B-07149FBF6B50}" srcOrd="1" destOrd="0" presId="urn:microsoft.com/office/officeart/2017/3/layout/HorizontalPathTimeline"/>
    <dgm:cxn modelId="{26B1834F-9F08-4791-86A0-5A375B847874}" type="presParOf" srcId="{AC84D505-C755-4D68-9E9B-07149FBF6B50}" destId="{A3DC764C-D94A-47DD-AD57-DB873E52A093}" srcOrd="0" destOrd="0" presId="urn:microsoft.com/office/officeart/2017/3/layout/HorizontalPathTimeline"/>
    <dgm:cxn modelId="{E75685D6-3459-4446-B9D6-64932E762DB0}" type="presParOf" srcId="{AC84D505-C755-4D68-9E9B-07149FBF6B50}" destId="{AC812F15-270F-43D4-9FA1-62812B655993}" srcOrd="1" destOrd="0" presId="urn:microsoft.com/office/officeart/2017/3/layout/HorizontalPathTimeline"/>
    <dgm:cxn modelId="{63F616E2-FF2A-49E4-8A8F-E6886BE064A1}" type="presParOf" srcId="{D64DB2A3-855F-4727-B3FE-6C9EC7C42D98}" destId="{3A37AB13-F758-43F8-BA8F-6ADF333EFE33}" srcOrd="2" destOrd="0" presId="urn:microsoft.com/office/officeart/2017/3/layout/HorizontalPathTimeline"/>
    <dgm:cxn modelId="{A4C89BC4-7040-4550-9777-34C676FA9945}" type="presParOf" srcId="{D64DB2A3-855F-4727-B3FE-6C9EC7C42D98}" destId="{A29627E0-1A69-4985-8A75-E156C0C87449}" srcOrd="3" destOrd="0" presId="urn:microsoft.com/office/officeart/2017/3/layout/HorizontalPathTimeline"/>
    <dgm:cxn modelId="{28B6113A-901B-44A9-B51F-D491BAEB4D0D}" type="presParOf" srcId="{D64DB2A3-855F-4727-B3FE-6C9EC7C42D98}" destId="{43D5FB6C-F6F0-4986-8A4F-8137E214DDA6}" srcOrd="4" destOrd="0" presId="urn:microsoft.com/office/officeart/2017/3/layout/HorizontalPathTimeline"/>
    <dgm:cxn modelId="{7AE694C2-0D07-4356-9C0C-25838BB77EDD}" type="presParOf" srcId="{AA191017-D863-4880-BA28-622498F10265}" destId="{7589CEC9-017E-4687-8443-FCFE3FEC98F2}" srcOrd="5" destOrd="0" presId="urn:microsoft.com/office/officeart/2017/3/layout/HorizontalPathTimeline"/>
    <dgm:cxn modelId="{3D1F3BB7-428C-4ADE-AC84-A5EF11B0C7CC}" type="presParOf" srcId="{AA191017-D863-4880-BA28-622498F10265}" destId="{3AD17167-0118-4D43-B007-7FB964931CE4}" srcOrd="6" destOrd="0" presId="urn:microsoft.com/office/officeart/2017/3/layout/HorizontalPathTimeline"/>
    <dgm:cxn modelId="{C129F526-E1D9-4D22-8F00-33D2333874BE}" type="presParOf" srcId="{3AD17167-0118-4D43-B007-7FB964931CE4}" destId="{8838A48D-75A8-4DCC-B042-5741FF0455C8}" srcOrd="0" destOrd="0" presId="urn:microsoft.com/office/officeart/2017/3/layout/HorizontalPathTimeline"/>
    <dgm:cxn modelId="{38DE6846-F351-4BB5-8354-83561A4AB24C}" type="presParOf" srcId="{3AD17167-0118-4D43-B007-7FB964931CE4}" destId="{B8D1A4B6-21E2-4A2E-86A3-9D53EBECBB7D}" srcOrd="1" destOrd="0" presId="urn:microsoft.com/office/officeart/2017/3/layout/HorizontalPathTimeline"/>
    <dgm:cxn modelId="{C86652FE-DD0C-4ABF-B100-3F6B7BFBBC27}" type="presParOf" srcId="{B8D1A4B6-21E2-4A2E-86A3-9D53EBECBB7D}" destId="{4A6C2210-37F1-405D-BBEC-DAEAC57D8A5B}" srcOrd="0" destOrd="0" presId="urn:microsoft.com/office/officeart/2017/3/layout/HorizontalPathTimeline"/>
    <dgm:cxn modelId="{D035A6B5-C36B-4F1A-80F4-AD13E0C3B3ED}" type="presParOf" srcId="{B8D1A4B6-21E2-4A2E-86A3-9D53EBECBB7D}" destId="{FCE92467-A2A8-4BCE-B8AA-B0789229EBEA}" srcOrd="1" destOrd="0" presId="urn:microsoft.com/office/officeart/2017/3/layout/HorizontalPathTimeline"/>
    <dgm:cxn modelId="{BC8B6A79-AA83-4DC1-9B45-9D52D7446384}" type="presParOf" srcId="{3AD17167-0118-4D43-B007-7FB964931CE4}" destId="{CF2B77CD-1BCA-4E40-8EC2-D56148B724A3}" srcOrd="2" destOrd="0" presId="urn:microsoft.com/office/officeart/2017/3/layout/HorizontalPathTimeline"/>
    <dgm:cxn modelId="{48FC7FC6-8786-40AE-A30F-3DF6DFF49220}" type="presParOf" srcId="{3AD17167-0118-4D43-B007-7FB964931CE4}" destId="{F51D89C4-F6E8-4CD1-9A08-E5743B375D55}" srcOrd="3" destOrd="0" presId="urn:microsoft.com/office/officeart/2017/3/layout/HorizontalPathTimeline"/>
    <dgm:cxn modelId="{B2AE8636-206A-4ED7-9B83-A279BAB70201}" type="presParOf" srcId="{3AD17167-0118-4D43-B007-7FB964931CE4}" destId="{22E7B7EB-320F-4E89-81BB-620C90194CDB}" srcOrd="4" destOrd="0" presId="urn:microsoft.com/office/officeart/2017/3/layout/HorizontalPathTimeline"/>
    <dgm:cxn modelId="{74F00A62-E3B8-421E-BE0F-6C66A075607C}" type="presParOf" srcId="{AA191017-D863-4880-BA28-622498F10265}" destId="{22583493-CC6D-4944-B248-AC4B06088305}" srcOrd="7" destOrd="0" presId="urn:microsoft.com/office/officeart/2017/3/layout/HorizontalPathTimeline"/>
    <dgm:cxn modelId="{7A25021C-3549-4EB6-9125-670E64189CF7}" type="presParOf" srcId="{AA191017-D863-4880-BA28-622498F10265}" destId="{4F434947-EC13-4BA8-B1D8-C3075A27FEA3}" srcOrd="8" destOrd="0" presId="urn:microsoft.com/office/officeart/2017/3/layout/HorizontalPathTimeline"/>
    <dgm:cxn modelId="{E4DFC910-D410-4ACF-9D06-A3400A6E92AF}" type="presParOf" srcId="{4F434947-EC13-4BA8-B1D8-C3075A27FEA3}" destId="{FB95D574-50C6-48DF-963E-1EFA208B88BD}" srcOrd="0" destOrd="0" presId="urn:microsoft.com/office/officeart/2017/3/layout/HorizontalPathTimeline"/>
    <dgm:cxn modelId="{0814C200-24BF-4D7E-95F3-30BC74698D77}" type="presParOf" srcId="{4F434947-EC13-4BA8-B1D8-C3075A27FEA3}" destId="{255BF935-1925-4032-B20B-04A76CAC74F3}" srcOrd="1" destOrd="0" presId="urn:microsoft.com/office/officeart/2017/3/layout/HorizontalPathTimeline"/>
    <dgm:cxn modelId="{AD53857A-2E14-4148-BC4E-67AA9A883DC9}" type="presParOf" srcId="{255BF935-1925-4032-B20B-04A76CAC74F3}" destId="{98340388-693B-4538-86A3-02100A2AACA0}" srcOrd="0" destOrd="0" presId="urn:microsoft.com/office/officeart/2017/3/layout/HorizontalPathTimeline"/>
    <dgm:cxn modelId="{11F6DD77-F3DA-4F9D-BF0C-4FF08D1065AD}" type="presParOf" srcId="{255BF935-1925-4032-B20B-04A76CAC74F3}" destId="{EC46E163-4800-4597-97BB-7DF8CC7948EA}" srcOrd="1" destOrd="0" presId="urn:microsoft.com/office/officeart/2017/3/layout/HorizontalPathTimeline"/>
    <dgm:cxn modelId="{1F937F66-5861-4A2E-B0E0-5079B88AC78D}" type="presParOf" srcId="{4F434947-EC13-4BA8-B1D8-C3075A27FEA3}" destId="{975A1DA6-0590-4D91-8A33-87C36ECBDE2B}" srcOrd="2" destOrd="0" presId="urn:microsoft.com/office/officeart/2017/3/layout/HorizontalPathTimeline"/>
    <dgm:cxn modelId="{23DE5683-DD93-481F-8E06-36E425842BB8}" type="presParOf" srcId="{4F434947-EC13-4BA8-B1D8-C3075A27FEA3}" destId="{D4641169-F11D-434E-A935-A3409A40D6ED}" srcOrd="3" destOrd="0" presId="urn:microsoft.com/office/officeart/2017/3/layout/HorizontalPathTimeline"/>
    <dgm:cxn modelId="{BB467A05-7052-460A-B3BF-C22746A67E64}" type="presParOf" srcId="{4F434947-EC13-4BA8-B1D8-C3075A27FEA3}" destId="{60EA19D9-A4A1-40CD-8D38-374DF7E4E22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0F713-A870-4927-9AF7-79391E37C339}">
      <dsp:nvSpPr>
        <dsp:cNvPr id="0" name=""/>
        <dsp:cNvSpPr/>
      </dsp:nvSpPr>
      <dsp:spPr>
        <a:xfrm>
          <a:off x="392388" y="3016837"/>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April 2022</a:t>
          </a:r>
        </a:p>
      </dsp:txBody>
      <dsp:txXfrm>
        <a:off x="392388" y="3016837"/>
        <a:ext cx="3093743" cy="634827"/>
      </dsp:txXfrm>
    </dsp:sp>
    <dsp:sp modelId="{86825552-FEC2-46BF-A40B-D58083E08642}">
      <dsp:nvSpPr>
        <dsp:cNvPr id="0" name=""/>
        <dsp:cNvSpPr/>
      </dsp:nvSpPr>
      <dsp:spPr>
        <a:xfrm>
          <a:off x="0" y="2696614"/>
          <a:ext cx="11612880" cy="22471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819B9F-DE18-4B10-B721-0C3355EB462E}">
      <dsp:nvSpPr>
        <dsp:cNvPr id="0" name=""/>
        <dsp:cNvSpPr/>
      </dsp:nvSpPr>
      <dsp:spPr>
        <a:xfrm>
          <a:off x="237701" y="957859"/>
          <a:ext cx="3403118" cy="78370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You’ll be </a:t>
          </a:r>
          <a:r>
            <a:rPr lang="en-US" sz="1500" b="1" kern="1200">
              <a:latin typeface="Arial" panose="020B0604020202020204" pitchFamily="34" charset="0"/>
              <a:cs typeface="Arial" panose="020B0604020202020204" pitchFamily="34" charset="0"/>
            </a:rPr>
            <a:t>briefed on the proposed structures </a:t>
          </a:r>
          <a:r>
            <a:rPr lang="en-US" sz="1500" kern="1200">
              <a:latin typeface="Arial" panose="020B0604020202020204" pitchFamily="34" charset="0"/>
              <a:cs typeface="Arial" panose="020B0604020202020204" pitchFamily="34" charset="0"/>
            </a:rPr>
            <a:t>and job descriptions.</a:t>
          </a:r>
        </a:p>
      </dsp:txBody>
      <dsp:txXfrm>
        <a:off x="237701" y="957859"/>
        <a:ext cx="3403118" cy="783703"/>
      </dsp:txXfrm>
    </dsp:sp>
    <dsp:sp modelId="{0678A87C-C58D-4538-82C1-437AF2914108}">
      <dsp:nvSpPr>
        <dsp:cNvPr id="0" name=""/>
        <dsp:cNvSpPr/>
      </dsp:nvSpPr>
      <dsp:spPr>
        <a:xfrm>
          <a:off x="1939260" y="1741563"/>
          <a:ext cx="0" cy="955050"/>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C457C52-239B-4500-BF09-17618705C2CF}">
      <dsp:nvSpPr>
        <dsp:cNvPr id="0" name=""/>
        <dsp:cNvSpPr/>
      </dsp:nvSpPr>
      <dsp:spPr>
        <a:xfrm>
          <a:off x="2325978" y="1966281"/>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May 2022</a:t>
          </a:r>
        </a:p>
      </dsp:txBody>
      <dsp:txXfrm>
        <a:off x="2325978" y="1966281"/>
        <a:ext cx="3093743" cy="634827"/>
      </dsp:txXfrm>
    </dsp:sp>
    <dsp:sp modelId="{8B9CA9BC-045D-497C-AF43-5373F34FC349}">
      <dsp:nvSpPr>
        <dsp:cNvPr id="0" name=""/>
        <dsp:cNvSpPr/>
      </dsp:nvSpPr>
      <dsp:spPr>
        <a:xfrm>
          <a:off x="2171291" y="3876382"/>
          <a:ext cx="3403118" cy="1077592"/>
        </a:xfrm>
        <a:prstGeom prst="rect">
          <a:avLst/>
        </a:prstGeom>
        <a:solidFill>
          <a:schemeClr val="accent3">
            <a:tint val="40000"/>
            <a:alpha val="90000"/>
            <a:hueOff val="3485237"/>
            <a:satOff val="-10265"/>
            <a:lumOff val="574"/>
            <a:alphaOff val="0"/>
          </a:schemeClr>
        </a:solidFill>
        <a:ln w="25400" cap="flat" cmpd="sng" algn="ctr">
          <a:solidFill>
            <a:schemeClr val="accent3">
              <a:tint val="40000"/>
              <a:alpha val="90000"/>
              <a:hueOff val="3485237"/>
              <a:satOff val="-10265"/>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You can find out more and feedback on the proposals during the </a:t>
          </a:r>
          <a:r>
            <a:rPr lang="en-US" sz="1500" b="1" kern="1200">
              <a:latin typeface="Arial" panose="020B0604020202020204" pitchFamily="34" charset="0"/>
              <a:cs typeface="Arial" panose="020B0604020202020204" pitchFamily="34" charset="0"/>
            </a:rPr>
            <a:t>consultation period</a:t>
          </a:r>
          <a:r>
            <a:rPr lang="en-US" sz="1500" kern="1200">
              <a:latin typeface="Arial" panose="020B0604020202020204" pitchFamily="34" charset="0"/>
              <a:cs typeface="Arial" panose="020B0604020202020204" pitchFamily="34" charset="0"/>
            </a:rPr>
            <a:t>. Feedback will be analysed as it is submitted.</a:t>
          </a:r>
        </a:p>
      </dsp:txBody>
      <dsp:txXfrm>
        <a:off x="2171291" y="3876382"/>
        <a:ext cx="3403118" cy="1077592"/>
      </dsp:txXfrm>
    </dsp:sp>
    <dsp:sp modelId="{F0B39D61-48ED-4474-93CC-84E0C5293516}">
      <dsp:nvSpPr>
        <dsp:cNvPr id="0" name=""/>
        <dsp:cNvSpPr/>
      </dsp:nvSpPr>
      <dsp:spPr>
        <a:xfrm>
          <a:off x="3872850" y="2921331"/>
          <a:ext cx="0" cy="955050"/>
        </a:xfrm>
        <a:prstGeom prst="line">
          <a:avLst/>
        </a:prstGeom>
        <a:solidFill>
          <a:schemeClr val="accent3">
            <a:hueOff val="3444363"/>
            <a:satOff val="-10891"/>
            <a:lumOff val="2353"/>
            <a:alphaOff val="0"/>
          </a:schemeClr>
        </a:solidFill>
        <a:ln w="6350" cap="flat" cmpd="sng" algn="ctr">
          <a:solidFill>
            <a:schemeClr val="accent3">
              <a:hueOff val="3444363"/>
              <a:satOff val="-10891"/>
              <a:lumOff val="2353"/>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2B93B16-641E-46F3-AF09-EC16FDD0F286}">
      <dsp:nvSpPr>
        <dsp:cNvPr id="0" name=""/>
        <dsp:cNvSpPr/>
      </dsp:nvSpPr>
      <dsp:spPr>
        <a:xfrm>
          <a:off x="186903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87561A7-21CF-4E80-B70F-94ABEEDDAA53}">
      <dsp:nvSpPr>
        <dsp:cNvPr id="0" name=""/>
        <dsp:cNvSpPr/>
      </dsp:nvSpPr>
      <dsp:spPr>
        <a:xfrm>
          <a:off x="380262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05C52EB-0DCB-4CF7-BD19-3A846D72D1C7}">
      <dsp:nvSpPr>
        <dsp:cNvPr id="0" name=""/>
        <dsp:cNvSpPr/>
      </dsp:nvSpPr>
      <dsp:spPr>
        <a:xfrm>
          <a:off x="4259568" y="3016837"/>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June 2022</a:t>
          </a:r>
        </a:p>
      </dsp:txBody>
      <dsp:txXfrm>
        <a:off x="4259568" y="3016837"/>
        <a:ext cx="3093743" cy="634827"/>
      </dsp:txXfrm>
    </dsp:sp>
    <dsp:sp modelId="{A3DC764C-D94A-47DD-AD57-DB873E52A093}">
      <dsp:nvSpPr>
        <dsp:cNvPr id="0" name=""/>
        <dsp:cNvSpPr/>
      </dsp:nvSpPr>
      <dsp:spPr>
        <a:xfrm>
          <a:off x="4104880" y="859896"/>
          <a:ext cx="3403118" cy="881666"/>
        </a:xfrm>
        <a:prstGeom prst="rect">
          <a:avLst/>
        </a:prstGeom>
        <a:solidFill>
          <a:schemeClr val="accent3">
            <a:tint val="40000"/>
            <a:alpha val="90000"/>
            <a:hueOff val="6970475"/>
            <a:satOff val="-20530"/>
            <a:lumOff val="1149"/>
            <a:alphaOff val="0"/>
          </a:schemeClr>
        </a:solidFill>
        <a:ln w="25400" cap="flat" cmpd="sng" algn="ctr">
          <a:solidFill>
            <a:schemeClr val="accent3">
              <a:tint val="40000"/>
              <a:alpha val="90000"/>
              <a:hueOff val="6970475"/>
              <a:satOff val="-20530"/>
              <a:lumOff val="11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Managers will begin the </a:t>
          </a:r>
          <a:r>
            <a:rPr lang="en-US" sz="1500" b="1" kern="1200">
              <a:latin typeface="Arial" panose="020B0604020202020204" pitchFamily="34" charset="0"/>
              <a:cs typeface="Arial" panose="020B0604020202020204" pitchFamily="34" charset="0"/>
            </a:rPr>
            <a:t>job matching and assignment process</a:t>
          </a:r>
          <a:r>
            <a:rPr lang="en-US" sz="1500" kern="1200">
              <a:latin typeface="Arial" panose="020B0604020202020204" pitchFamily="34" charset="0"/>
              <a:cs typeface="Arial" panose="020B0604020202020204" pitchFamily="34" charset="0"/>
            </a:rPr>
            <a:t>.</a:t>
          </a:r>
        </a:p>
      </dsp:txBody>
      <dsp:txXfrm>
        <a:off x="4104880" y="859896"/>
        <a:ext cx="3403118" cy="881666"/>
      </dsp:txXfrm>
    </dsp:sp>
    <dsp:sp modelId="{3A37AB13-F758-43F8-BA8F-6ADF333EFE33}">
      <dsp:nvSpPr>
        <dsp:cNvPr id="0" name=""/>
        <dsp:cNvSpPr/>
      </dsp:nvSpPr>
      <dsp:spPr>
        <a:xfrm>
          <a:off x="5806440" y="1741563"/>
          <a:ext cx="0" cy="955050"/>
        </a:xfrm>
        <a:prstGeom prst="line">
          <a:avLst/>
        </a:prstGeom>
        <a:solidFill>
          <a:schemeClr val="accent3">
            <a:hueOff val="6888726"/>
            <a:satOff val="-21782"/>
            <a:lumOff val="4706"/>
            <a:alphaOff val="0"/>
          </a:schemeClr>
        </a:solidFill>
        <a:ln w="6350" cap="flat" cmpd="sng" algn="ctr">
          <a:solidFill>
            <a:schemeClr val="accent3">
              <a:hueOff val="6888726"/>
              <a:satOff val="-21782"/>
              <a:lumOff val="4706"/>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838A48D-75A8-4DCC-B042-5741FF0455C8}">
      <dsp:nvSpPr>
        <dsp:cNvPr id="0" name=""/>
        <dsp:cNvSpPr/>
      </dsp:nvSpPr>
      <dsp:spPr>
        <a:xfrm>
          <a:off x="6193157" y="1966281"/>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From July 2022</a:t>
          </a:r>
        </a:p>
      </dsp:txBody>
      <dsp:txXfrm>
        <a:off x="6193157" y="1966281"/>
        <a:ext cx="3093743" cy="634827"/>
      </dsp:txXfrm>
    </dsp:sp>
    <dsp:sp modelId="{4A6C2210-37F1-405D-BBEC-DAEAC57D8A5B}">
      <dsp:nvSpPr>
        <dsp:cNvPr id="0" name=""/>
        <dsp:cNvSpPr/>
      </dsp:nvSpPr>
      <dsp:spPr>
        <a:xfrm>
          <a:off x="6038470" y="3876382"/>
          <a:ext cx="3403118" cy="1077592"/>
        </a:xfrm>
        <a:prstGeom prst="rect">
          <a:avLst/>
        </a:prstGeom>
        <a:solidFill>
          <a:schemeClr val="accent3">
            <a:tint val="40000"/>
            <a:alpha val="90000"/>
            <a:hueOff val="10455712"/>
            <a:satOff val="-30796"/>
            <a:lumOff val="1723"/>
            <a:alphaOff val="0"/>
          </a:schemeClr>
        </a:solidFill>
        <a:ln w="25400" cap="flat" cmpd="sng" algn="ctr">
          <a:solidFill>
            <a:schemeClr val="accent3">
              <a:tint val="40000"/>
              <a:alpha val="90000"/>
              <a:hueOff val="10455712"/>
              <a:satOff val="-30796"/>
              <a:lumOff val="1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Assignment decisions </a:t>
          </a:r>
          <a:r>
            <a:rPr lang="en-US" sz="1500" kern="1200">
              <a:latin typeface="Arial" panose="020B0604020202020204" pitchFamily="34" charset="0"/>
              <a:cs typeface="Arial" panose="020B0604020202020204" pitchFamily="34" charset="0"/>
            </a:rPr>
            <a:t>will start to be communicated. Some teams will find out before others due to the number of decisions to be made.</a:t>
          </a:r>
        </a:p>
      </dsp:txBody>
      <dsp:txXfrm>
        <a:off x="6038470" y="3876382"/>
        <a:ext cx="3403118" cy="1077592"/>
      </dsp:txXfrm>
    </dsp:sp>
    <dsp:sp modelId="{CF2B77CD-1BCA-4E40-8EC2-D56148B724A3}">
      <dsp:nvSpPr>
        <dsp:cNvPr id="0" name=""/>
        <dsp:cNvSpPr/>
      </dsp:nvSpPr>
      <dsp:spPr>
        <a:xfrm>
          <a:off x="7740029" y="2921331"/>
          <a:ext cx="0" cy="955050"/>
        </a:xfrm>
        <a:prstGeom prst="line">
          <a:avLst/>
        </a:prstGeom>
        <a:solidFill>
          <a:schemeClr val="accent3">
            <a:hueOff val="10333088"/>
            <a:satOff val="-32672"/>
            <a:lumOff val="7058"/>
            <a:alphaOff val="0"/>
          </a:schemeClr>
        </a:solidFill>
        <a:ln w="6350" cap="flat" cmpd="sng" algn="ctr">
          <a:solidFill>
            <a:schemeClr val="accent3">
              <a:hueOff val="10333088"/>
              <a:satOff val="-32672"/>
              <a:lumOff val="7058"/>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29627E0-1A69-4985-8A75-E156C0C87449}">
      <dsp:nvSpPr>
        <dsp:cNvPr id="0" name=""/>
        <dsp:cNvSpPr/>
      </dsp:nvSpPr>
      <dsp:spPr>
        <a:xfrm>
          <a:off x="573621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51D89C4-F6E8-4CD1-9A08-E5743B375D55}">
      <dsp:nvSpPr>
        <dsp:cNvPr id="0" name=""/>
        <dsp:cNvSpPr/>
      </dsp:nvSpPr>
      <dsp:spPr>
        <a:xfrm>
          <a:off x="766980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B95D574-50C6-48DF-963E-1EFA208B88BD}">
      <dsp:nvSpPr>
        <dsp:cNvPr id="0" name=""/>
        <dsp:cNvSpPr/>
      </dsp:nvSpPr>
      <dsp:spPr>
        <a:xfrm>
          <a:off x="8126747" y="3016837"/>
          <a:ext cx="3093743" cy="63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pitchFamily="34" charset="0"/>
              <a:cs typeface="Arial" panose="020B0604020202020204" pitchFamily="34" charset="0"/>
            </a:rPr>
            <a:t>From August 2022</a:t>
          </a:r>
        </a:p>
      </dsp:txBody>
      <dsp:txXfrm>
        <a:off x="8126747" y="3016837"/>
        <a:ext cx="3093743" cy="634827"/>
      </dsp:txXfrm>
    </dsp:sp>
    <dsp:sp modelId="{98340388-693B-4538-86A3-02100A2AACA0}">
      <dsp:nvSpPr>
        <dsp:cNvPr id="0" name=""/>
        <dsp:cNvSpPr/>
      </dsp:nvSpPr>
      <dsp:spPr>
        <a:xfrm>
          <a:off x="7972060" y="370082"/>
          <a:ext cx="3403118" cy="1371481"/>
        </a:xfrm>
        <a:prstGeom prst="rect">
          <a:avLst/>
        </a:prstGeom>
        <a:solidFill>
          <a:schemeClr val="accent3">
            <a:tint val="40000"/>
            <a:alpha val="90000"/>
            <a:hueOff val="13940949"/>
            <a:satOff val="-41061"/>
            <a:lumOff val="2297"/>
            <a:alphaOff val="0"/>
          </a:schemeClr>
        </a:solidFill>
        <a:ln w="25400" cap="flat" cmpd="sng" algn="ctr">
          <a:solidFill>
            <a:schemeClr val="accent3">
              <a:tint val="40000"/>
              <a:alpha val="90000"/>
              <a:hueOff val="13940949"/>
              <a:satOff val="-41061"/>
              <a:lumOff val="22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1" kern="1200">
              <a:latin typeface="Arial" panose="020B0604020202020204" pitchFamily="34" charset="0"/>
              <a:cs typeface="Arial" panose="020B0604020202020204" pitchFamily="34" charset="0"/>
            </a:rPr>
            <a:t>Training activities </a:t>
          </a:r>
          <a:r>
            <a:rPr lang="en-US" sz="1500" kern="1200">
              <a:latin typeface="Arial" panose="020B0604020202020204" pitchFamily="34" charset="0"/>
              <a:cs typeface="Arial" panose="020B0604020202020204" pitchFamily="34" charset="0"/>
            </a:rPr>
            <a:t>will commence to prepare you for your new role.</a:t>
          </a:r>
        </a:p>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You can apply for any </a:t>
          </a:r>
          <a:r>
            <a:rPr lang="en-US" sz="1500" b="1" kern="1200">
              <a:latin typeface="Arial" panose="020B0604020202020204" pitchFamily="34" charset="0"/>
              <a:cs typeface="Arial" panose="020B0604020202020204" pitchFamily="34" charset="0"/>
            </a:rPr>
            <a:t>vacant roles </a:t>
          </a:r>
          <a:r>
            <a:rPr lang="en-US" sz="1500" kern="1200">
              <a:latin typeface="Arial" panose="020B0604020202020204" pitchFamily="34" charset="0"/>
              <a:cs typeface="Arial" panose="020B0604020202020204" pitchFamily="34" charset="0"/>
            </a:rPr>
            <a:t>in the new structure, including those at a higher grade. </a:t>
          </a:r>
        </a:p>
      </dsp:txBody>
      <dsp:txXfrm>
        <a:off x="7972060" y="370082"/>
        <a:ext cx="3403118" cy="1371481"/>
      </dsp:txXfrm>
    </dsp:sp>
    <dsp:sp modelId="{975A1DA6-0590-4D91-8A33-87C36ECBDE2B}">
      <dsp:nvSpPr>
        <dsp:cNvPr id="0" name=""/>
        <dsp:cNvSpPr/>
      </dsp:nvSpPr>
      <dsp:spPr>
        <a:xfrm>
          <a:off x="9673619" y="1741563"/>
          <a:ext cx="0" cy="955050"/>
        </a:xfrm>
        <a:prstGeom prst="line">
          <a:avLst/>
        </a:prstGeom>
        <a:solidFill>
          <a:schemeClr val="accent3">
            <a:hueOff val="13777451"/>
            <a:satOff val="-43563"/>
            <a:lumOff val="9411"/>
            <a:alphaOff val="0"/>
          </a:schemeClr>
        </a:solidFill>
        <a:ln w="6350" cap="flat" cmpd="sng" algn="ctr">
          <a:solidFill>
            <a:schemeClr val="accent3">
              <a:hueOff val="13777451"/>
              <a:satOff val="-43563"/>
              <a:lumOff val="9411"/>
              <a:alphaOff val="0"/>
            </a:schemeClr>
          </a:solidFill>
          <a:prstDash val="dash"/>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4641169-F11D-434E-A935-A3409A40D6ED}">
      <dsp:nvSpPr>
        <dsp:cNvPr id="0" name=""/>
        <dsp:cNvSpPr/>
      </dsp:nvSpPr>
      <dsp:spPr>
        <a:xfrm>
          <a:off x="9603395" y="2738748"/>
          <a:ext cx="140448" cy="140448"/>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697472-68F3-8743-8B48-2743B141836B}"/>
              </a:ext>
            </a:extLst>
          </p:cNvPr>
          <p:cNvSpPr>
            <a:spLocks noGrp="1"/>
          </p:cNvSpPr>
          <p:nvPr>
            <p:ph type="hdr" sz="quarter"/>
          </p:nvPr>
        </p:nvSpPr>
        <p:spPr>
          <a:xfrm>
            <a:off x="0" y="0"/>
            <a:ext cx="2986309" cy="503178"/>
          </a:xfrm>
          <a:prstGeom prst="rect">
            <a:avLst/>
          </a:prstGeom>
        </p:spPr>
        <p:txBody>
          <a:bodyPr vert="horz" lIns="92455" tIns="46227" rIns="92455" bIns="46227" rtlCol="0"/>
          <a:lstStyle>
            <a:lvl1pPr algn="l">
              <a:defRPr sz="1200"/>
            </a:lvl1pPr>
          </a:lstStyle>
          <a:p>
            <a:endParaRPr lang="en-US"/>
          </a:p>
        </p:txBody>
      </p:sp>
      <p:sp>
        <p:nvSpPr>
          <p:cNvPr id="3" name="Date Placeholder 2">
            <a:extLst>
              <a:ext uri="{FF2B5EF4-FFF2-40B4-BE49-F238E27FC236}">
                <a16:creationId xmlns:a16="http://schemas.microsoft.com/office/drawing/2014/main" id="{900B5A47-2FA4-1E4D-B4D9-654EB042AD71}"/>
              </a:ext>
            </a:extLst>
          </p:cNvPr>
          <p:cNvSpPr>
            <a:spLocks noGrp="1"/>
          </p:cNvSpPr>
          <p:nvPr>
            <p:ph type="dt" sz="quarter" idx="1"/>
          </p:nvPr>
        </p:nvSpPr>
        <p:spPr>
          <a:xfrm>
            <a:off x="3901832" y="0"/>
            <a:ext cx="2986309" cy="503178"/>
          </a:xfrm>
          <a:prstGeom prst="rect">
            <a:avLst/>
          </a:prstGeom>
        </p:spPr>
        <p:txBody>
          <a:bodyPr vert="horz" lIns="92455" tIns="46227" rIns="92455" bIns="46227" rtlCol="0"/>
          <a:lstStyle>
            <a:lvl1pPr algn="r">
              <a:defRPr sz="1200"/>
            </a:lvl1pPr>
          </a:lstStyle>
          <a:p>
            <a:fld id="{900D0C01-F35E-5E4A-B4B3-87418193CF3B}" type="datetimeFigureOut">
              <a:rPr lang="en-US" smtClean="0"/>
              <a:t>3/29/2022</a:t>
            </a:fld>
            <a:endParaRPr lang="en-US"/>
          </a:p>
        </p:txBody>
      </p:sp>
      <p:sp>
        <p:nvSpPr>
          <p:cNvPr id="4" name="Footer Placeholder 3">
            <a:extLst>
              <a:ext uri="{FF2B5EF4-FFF2-40B4-BE49-F238E27FC236}">
                <a16:creationId xmlns:a16="http://schemas.microsoft.com/office/drawing/2014/main" id="{87D0901A-345C-E84D-9B33-4A5FE8E5D6F3}"/>
              </a:ext>
            </a:extLst>
          </p:cNvPr>
          <p:cNvSpPr>
            <a:spLocks noGrp="1"/>
          </p:cNvSpPr>
          <p:nvPr>
            <p:ph type="ftr" sz="quarter" idx="2"/>
          </p:nvPr>
        </p:nvSpPr>
        <p:spPr>
          <a:xfrm>
            <a:off x="0" y="9518711"/>
            <a:ext cx="2986309" cy="503178"/>
          </a:xfrm>
          <a:prstGeom prst="rect">
            <a:avLst/>
          </a:prstGeom>
        </p:spPr>
        <p:txBody>
          <a:bodyPr vert="horz" lIns="92455" tIns="46227" rIns="92455" bIns="4622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688BFF-BED7-3040-ACFC-97E7D2D03AFA}"/>
              </a:ext>
            </a:extLst>
          </p:cNvPr>
          <p:cNvSpPr>
            <a:spLocks noGrp="1"/>
          </p:cNvSpPr>
          <p:nvPr>
            <p:ph type="sldNum" sz="quarter" idx="3"/>
          </p:nvPr>
        </p:nvSpPr>
        <p:spPr>
          <a:xfrm>
            <a:off x="3901832" y="9518711"/>
            <a:ext cx="2986309" cy="503178"/>
          </a:xfrm>
          <a:prstGeom prst="rect">
            <a:avLst/>
          </a:prstGeom>
        </p:spPr>
        <p:txBody>
          <a:bodyPr vert="horz" lIns="92455" tIns="46227" rIns="92455" bIns="46227" rtlCol="0" anchor="b"/>
          <a:lstStyle>
            <a:lvl1pPr algn="r">
              <a:defRPr sz="1200"/>
            </a:lvl1pPr>
          </a:lstStyle>
          <a:p>
            <a:fld id="{DAB90C26-8CAD-0D42-96CD-D54D54EFD8C4}" type="slidenum">
              <a:rPr lang="en-US" smtClean="0"/>
              <a:t>‹#›</a:t>
            </a:fld>
            <a:endParaRPr lang="en-US"/>
          </a:p>
        </p:txBody>
      </p:sp>
    </p:spTree>
    <p:extLst>
      <p:ext uri="{BB962C8B-B14F-4D97-AF65-F5344CB8AC3E}">
        <p14:creationId xmlns:p14="http://schemas.microsoft.com/office/powerpoint/2010/main" val="338181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1094"/>
          </a:xfrm>
          <a:prstGeom prst="rect">
            <a:avLst/>
          </a:prstGeom>
        </p:spPr>
        <p:txBody>
          <a:bodyPr vert="horz" lIns="92455" tIns="46227" rIns="92455" bIns="46227" rtlCol="0"/>
          <a:lstStyle>
            <a:lvl1pPr algn="l">
              <a:defRPr sz="1200"/>
            </a:lvl1pPr>
          </a:lstStyle>
          <a:p>
            <a:endParaRPr lang="en-GB"/>
          </a:p>
        </p:txBody>
      </p:sp>
      <p:sp>
        <p:nvSpPr>
          <p:cNvPr id="3" name="Date Placeholder 2"/>
          <p:cNvSpPr>
            <a:spLocks noGrp="1"/>
          </p:cNvSpPr>
          <p:nvPr>
            <p:ph type="dt" idx="1"/>
          </p:nvPr>
        </p:nvSpPr>
        <p:spPr>
          <a:xfrm>
            <a:off x="3902598" y="1"/>
            <a:ext cx="2985558" cy="501094"/>
          </a:xfrm>
          <a:prstGeom prst="rect">
            <a:avLst/>
          </a:prstGeom>
        </p:spPr>
        <p:txBody>
          <a:bodyPr vert="horz" lIns="92455" tIns="46227" rIns="92455" bIns="46227" rtlCol="0"/>
          <a:lstStyle>
            <a:lvl1pPr algn="r">
              <a:defRPr sz="1200"/>
            </a:lvl1pPr>
          </a:lstStyle>
          <a:p>
            <a:fld id="{6AECCAEB-7496-4C12-9A08-526B0D813A46}" type="datetimeFigureOut">
              <a:rPr lang="en-GB" smtClean="0"/>
              <a:pPr/>
              <a:t>29/03/2022</a:t>
            </a:fld>
            <a:endParaRPr lang="en-GB"/>
          </a:p>
        </p:txBody>
      </p:sp>
      <p:sp>
        <p:nvSpPr>
          <p:cNvPr id="4" name="Slide Image Placeholder 3"/>
          <p:cNvSpPr>
            <a:spLocks noGrp="1" noRot="1" noChangeAspect="1"/>
          </p:cNvSpPr>
          <p:nvPr>
            <p:ph type="sldImg" idx="2"/>
          </p:nvPr>
        </p:nvSpPr>
        <p:spPr>
          <a:xfrm>
            <a:off x="103188" y="750888"/>
            <a:ext cx="6683375" cy="3759200"/>
          </a:xfrm>
          <a:prstGeom prst="rect">
            <a:avLst/>
          </a:prstGeom>
          <a:noFill/>
          <a:ln w="12700">
            <a:solidFill>
              <a:prstClr val="black"/>
            </a:solidFill>
          </a:ln>
        </p:spPr>
        <p:txBody>
          <a:bodyPr vert="horz" lIns="92455" tIns="46227" rIns="92455" bIns="46227" rtlCol="0" anchor="ctr"/>
          <a:lstStyle/>
          <a:p>
            <a:endParaRPr lang="en-GB"/>
          </a:p>
        </p:txBody>
      </p:sp>
      <p:sp>
        <p:nvSpPr>
          <p:cNvPr id="5" name="Notes Placeholder 4"/>
          <p:cNvSpPr>
            <a:spLocks noGrp="1"/>
          </p:cNvSpPr>
          <p:nvPr>
            <p:ph type="body" sz="quarter" idx="3"/>
          </p:nvPr>
        </p:nvSpPr>
        <p:spPr>
          <a:xfrm>
            <a:off x="688976" y="4760398"/>
            <a:ext cx="5511800" cy="4509849"/>
          </a:xfrm>
          <a:prstGeom prst="rect">
            <a:avLst/>
          </a:prstGeom>
        </p:spPr>
        <p:txBody>
          <a:bodyPr vert="horz" lIns="92455" tIns="46227" rIns="92455" bIns="462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9055"/>
            <a:ext cx="2985558" cy="501094"/>
          </a:xfrm>
          <a:prstGeom prst="rect">
            <a:avLst/>
          </a:prstGeom>
        </p:spPr>
        <p:txBody>
          <a:bodyPr vert="horz" lIns="92455" tIns="46227" rIns="92455" bIns="46227"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9055"/>
            <a:ext cx="2985558" cy="501094"/>
          </a:xfrm>
          <a:prstGeom prst="rect">
            <a:avLst/>
          </a:prstGeom>
        </p:spPr>
        <p:txBody>
          <a:bodyPr vert="horz" lIns="92455" tIns="46227" rIns="92455" bIns="46227" rtlCol="0" anchor="b"/>
          <a:lstStyle>
            <a:lvl1pPr algn="r">
              <a:defRPr sz="1200"/>
            </a:lvl1pPr>
          </a:lstStyle>
          <a:p>
            <a:fld id="{3EE8D4E6-F64F-4999-AC2A-A008E685C045}" type="slidenum">
              <a:rPr lang="en-GB" smtClean="0"/>
              <a:pPr/>
              <a:t>‹#›</a:t>
            </a:fld>
            <a:endParaRPr lang="en-GB"/>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E8D4E6-F64F-4999-AC2A-A008E685C045}" type="slidenum">
              <a:rPr lang="en-GB" smtClean="0"/>
              <a:pPr/>
              <a:t>15</a:t>
            </a:fld>
            <a:endParaRPr lang="en-GB"/>
          </a:p>
        </p:txBody>
      </p:sp>
    </p:spTree>
    <p:extLst>
      <p:ext uri="{BB962C8B-B14F-4D97-AF65-F5344CB8AC3E}">
        <p14:creationId xmlns:p14="http://schemas.microsoft.com/office/powerpoint/2010/main" val="383367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E8D4E6-F64F-4999-AC2A-A008E685C045}" type="slidenum">
              <a:rPr lang="en-GB" smtClean="0"/>
              <a:pPr/>
              <a:t>16</a:t>
            </a:fld>
            <a:endParaRPr lang="en-GB"/>
          </a:p>
        </p:txBody>
      </p:sp>
    </p:spTree>
    <p:extLst>
      <p:ext uri="{BB962C8B-B14F-4D97-AF65-F5344CB8AC3E}">
        <p14:creationId xmlns:p14="http://schemas.microsoft.com/office/powerpoint/2010/main" val="111341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E8D4E6-F64F-4999-AC2A-A008E685C045}" type="slidenum">
              <a:rPr lang="en-GB" smtClean="0"/>
              <a:pPr/>
              <a:t>17</a:t>
            </a:fld>
            <a:endParaRPr lang="en-GB"/>
          </a:p>
        </p:txBody>
      </p:sp>
    </p:spTree>
    <p:extLst>
      <p:ext uri="{BB962C8B-B14F-4D97-AF65-F5344CB8AC3E}">
        <p14:creationId xmlns:p14="http://schemas.microsoft.com/office/powerpoint/2010/main" val="2567708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p:bg>
      <p:bgPr>
        <a:solidFill>
          <a:srgbClr val="5D297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551384" y="332656"/>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0128" y="1846550"/>
            <a:ext cx="10363200" cy="2041524"/>
          </a:xfrm>
        </p:spPr>
        <p:txBody>
          <a:bodyPr/>
          <a:lstStyle>
            <a:lvl1pPr>
              <a:defRPr sz="4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70128" y="3888073"/>
            <a:ext cx="10363200" cy="1752600"/>
          </a:xfrm>
        </p:spPr>
        <p:txBody>
          <a:bodyPr/>
          <a:lstStyle>
            <a:lvl1pPr marL="0" indent="0" algn="l">
              <a:buNone/>
              <a:defRPr sz="2800">
                <a:solidFill>
                  <a:schemeClr val="bg1">
                    <a:lumMod val="85000"/>
                  </a:schemeClr>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66162" y="6430232"/>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EC7AB759-530A-46AC-842F-B07144F002F9}" type="datetimeFigureOut">
              <a:rPr lang="en-GB" smtClean="0"/>
              <a:pPr/>
              <a:t>29/03/2022</a:t>
            </a:fld>
            <a:endParaRPr lang="en-GB"/>
          </a:p>
        </p:txBody>
      </p:sp>
      <p:sp>
        <p:nvSpPr>
          <p:cNvPr id="5" name="Footer Placeholder 4"/>
          <p:cNvSpPr>
            <a:spLocks noGrp="1"/>
          </p:cNvSpPr>
          <p:nvPr>
            <p:ph type="ftr" sz="quarter" idx="11"/>
          </p:nvPr>
        </p:nvSpPr>
        <p:spPr>
          <a:xfrm>
            <a:off x="4182492" y="6428359"/>
            <a:ext cx="3860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a:xfrm>
            <a:off x="8768284"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10AD8A0A-4898-40BF-9009-4DA7E611EAC1}" type="slidenum">
              <a:rPr lang="en-GB" smtClean="0"/>
              <a:pPr/>
              <a:t>‹#›</a:t>
            </a:fld>
            <a:endParaRPr lang="en-GB"/>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0128" y="505148"/>
            <a:ext cx="1655343" cy="707627"/>
          </a:xfrm>
          <a:prstGeom prst="rect">
            <a:avLst/>
          </a:prstGeom>
        </p:spPr>
      </p:pic>
    </p:spTree>
    <p:extLst>
      <p:ext uri="{BB962C8B-B14F-4D97-AF65-F5344CB8AC3E}">
        <p14:creationId xmlns:p14="http://schemas.microsoft.com/office/powerpoint/2010/main" val="671805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ADD914-80FB-C246-9A01-53289DE2BE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5346" y="3110304"/>
            <a:ext cx="5094941" cy="3486012"/>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624548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F2FD6-D2AA-894D-8BDF-F0BA31CF14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36160" y="2396948"/>
            <a:ext cx="4433486" cy="4433486"/>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812392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CF3690-0F60-564B-B576-2C65B9043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5473" y="2132856"/>
            <a:ext cx="3090738" cy="4309621"/>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611017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584121-C53D-284F-BF02-BFDF1D0C5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6280" y="1412776"/>
            <a:ext cx="2880320" cy="5002662"/>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874762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09ACE7-DC1D-A243-81D0-BCF0FE008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2437" y="3134830"/>
            <a:ext cx="4520760" cy="3070705"/>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959296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385" y="476672"/>
            <a:ext cx="11105938" cy="1143000"/>
          </a:xfrm>
        </p:spPr>
        <p:txBody>
          <a:bodyPr/>
          <a:lstStyle>
            <a:lvl1pPr>
              <a:defRPr sz="3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51384" y="1772816"/>
            <a:ext cx="11119915" cy="4536504"/>
          </a:xfrm>
        </p:spPr>
        <p:txBody>
          <a:bodyPr>
            <a:normAutofit/>
          </a:bodyPr>
          <a:lstStyle>
            <a:lvl1pPr>
              <a:buClr>
                <a:srgbClr val="854996"/>
              </a:buClr>
              <a:buSzPct val="120000"/>
              <a:defRPr sz="24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1385"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222B6232-AB33-4513-9527-F98CEC472D23}" type="datetimeFigureOut">
              <a:rPr lang="en-GB" smtClean="0"/>
              <a:pPr/>
              <a:t>29/03/2022</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F758A139-7ABE-46A1-B082-C2C77667394C}" type="slidenum">
              <a:rPr lang="en-GB" smtClean="0"/>
              <a:pPr/>
              <a:t>‹#›</a:t>
            </a:fld>
            <a:endParaRPr lang="en-GB"/>
          </a:p>
        </p:txBody>
      </p:sp>
    </p:spTree>
    <p:extLst>
      <p:ext uri="{BB962C8B-B14F-4D97-AF65-F5344CB8AC3E}">
        <p14:creationId xmlns:p14="http://schemas.microsoft.com/office/powerpoint/2010/main" val="3009724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8223" y="2130426"/>
            <a:ext cx="10972800" cy="1470025"/>
          </a:xfrm>
        </p:spPr>
        <p:txBody>
          <a:bodyPr/>
          <a:lstStyle>
            <a:lvl1pPr>
              <a:defRPr sz="3200" b="1">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558223" y="3886200"/>
            <a:ext cx="10972800" cy="1752600"/>
          </a:xfrm>
        </p:spPr>
        <p:txBody>
          <a:bodyPr/>
          <a:lstStyle>
            <a:lvl1pPr marL="0" indent="0" algn="l">
              <a:buNone/>
              <a:defRPr sz="2800">
                <a:solidFill>
                  <a:schemeClr val="tx1">
                    <a:tint val="75000"/>
                  </a:schemeClr>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48911"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EC7AB759-530A-46AC-842F-B07144F002F9}" type="datetimeFigureOut">
              <a:rPr lang="en-GB" smtClean="0"/>
              <a:pPr/>
              <a:t>29/03/2022</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10AD8A0A-4898-40BF-9009-4DA7E611EAC1}" type="slidenum">
              <a:rPr lang="en-GB" smtClean="0"/>
              <a:pPr/>
              <a:t>‹#›</a:t>
            </a:fld>
            <a:endParaRPr lang="en-GB"/>
          </a:p>
        </p:txBody>
      </p:sp>
    </p:spTree>
    <p:extLst>
      <p:ext uri="{BB962C8B-B14F-4D97-AF65-F5344CB8AC3E}">
        <p14:creationId xmlns:p14="http://schemas.microsoft.com/office/powerpoint/2010/main" val="1376846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385" y="476672"/>
            <a:ext cx="11105938" cy="1143000"/>
          </a:xfrm>
        </p:spPr>
        <p:txBody>
          <a:bodyPr/>
          <a:lstStyle>
            <a:lvl1pPr>
              <a:defRPr sz="3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51384" y="1772816"/>
            <a:ext cx="11119915" cy="4536504"/>
          </a:xfrm>
        </p:spPr>
        <p:txBody>
          <a:bodyPr>
            <a:normAutofit/>
          </a:bodyPr>
          <a:lstStyle>
            <a:lvl1pPr>
              <a:buClr>
                <a:srgbClr val="854996"/>
              </a:buClr>
              <a:buSzPct val="120000"/>
              <a:defRPr sz="24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a:defRPr sz="20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51385"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222B6232-AB33-4513-9527-F98CEC472D23}" type="datetimeFigureOut">
              <a:rPr lang="en-GB" smtClean="0"/>
              <a:pPr/>
              <a:t>29/03/2022</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F758A139-7ABE-46A1-B082-C2C77667394C}" type="slidenum">
              <a:rPr lang="en-GB" smtClean="0"/>
              <a:pPr/>
              <a:t>‹#›</a:t>
            </a:fld>
            <a:endParaRPr lang="en-GB"/>
          </a:p>
        </p:txBody>
      </p:sp>
    </p:spTree>
    <p:extLst>
      <p:ext uri="{BB962C8B-B14F-4D97-AF65-F5344CB8AC3E}">
        <p14:creationId xmlns:p14="http://schemas.microsoft.com/office/powerpoint/2010/main" val="623332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51385" y="6428359"/>
            <a:ext cx="2844800" cy="365125"/>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B1AE269B-21F6-4A71-848B-6E891C314B78}" type="datetimeFigureOut">
              <a:rPr lang="en-GB" smtClean="0"/>
              <a:pPr/>
              <a:t>29/03/2022</a:t>
            </a:fld>
            <a:endParaRPr lang="en-GB"/>
          </a:p>
        </p:txBody>
      </p:sp>
      <p:sp>
        <p:nvSpPr>
          <p:cNvPr id="3" name="Footer Placeholder 4"/>
          <p:cNvSpPr>
            <a:spLocks noGrp="1"/>
          </p:cNvSpPr>
          <p:nvPr>
            <p:ph type="ftr" sz="quarter" idx="11"/>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4" name="Slide Number Placeholder 5"/>
          <p:cNvSpPr>
            <a:spLocks noGrp="1"/>
          </p:cNvSpPr>
          <p:nvPr>
            <p:ph type="sldNum" sz="quarter" idx="12"/>
          </p:nvPr>
        </p:nvSpPr>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stStyle>
          <a:p>
            <a:fld id="{32789173-A1D5-421E-B384-2A426DF314C2}" type="slidenum">
              <a:rPr lang="en-GB" smtClean="0"/>
              <a:pPr/>
              <a:t>‹#›</a:t>
            </a:fld>
            <a:endParaRPr lang="en-GB"/>
          </a:p>
        </p:txBody>
      </p:sp>
    </p:spTree>
    <p:extLst>
      <p:ext uri="{BB962C8B-B14F-4D97-AF65-F5344CB8AC3E}">
        <p14:creationId xmlns:p14="http://schemas.microsoft.com/office/powerpoint/2010/main" val="3318788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F2A452-11D5-4B4A-8CBA-7B988ECA46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518"/>
          <a:stretch/>
        </p:blipFill>
        <p:spPr>
          <a:xfrm>
            <a:off x="5591945" y="1033390"/>
            <a:ext cx="6600056" cy="5512215"/>
          </a:xfrm>
          <a:prstGeom prst="rect">
            <a:avLst/>
          </a:prstGeom>
        </p:spPr>
      </p:pic>
      <p:sp>
        <p:nvSpPr>
          <p:cNvPr id="2" name="Title 1"/>
          <p:cNvSpPr>
            <a:spLocks noGrp="1"/>
          </p:cNvSpPr>
          <p:nvPr>
            <p:ph type="ctrTitle"/>
          </p:nvPr>
        </p:nvSpPr>
        <p:spPr>
          <a:xfrm>
            <a:off x="551385" y="3375466"/>
            <a:ext cx="5904656" cy="747106"/>
          </a:xfrm>
        </p:spPr>
        <p:txBody>
          <a:bodyPr anchor="b"/>
          <a:lstStyle>
            <a:lvl1pPr marL="0" indent="0" algn="l">
              <a:buFont typeface="Arial" panose="020B0604020202020204" pitchFamily="34" charset="0"/>
              <a:buNone/>
              <a:defRPr sz="3200" b="1">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7A94FB4F-43C6-C042-AE2F-3728DD88E6CB}"/>
              </a:ext>
            </a:extLst>
          </p:cNvPr>
          <p:cNvSpPr>
            <a:spLocks noGrp="1"/>
          </p:cNvSpPr>
          <p:nvPr>
            <p:ph type="body" sz="quarter" idx="10" hasCustomPrompt="1"/>
          </p:nvPr>
        </p:nvSpPr>
        <p:spPr>
          <a:xfrm>
            <a:off x="551385" y="4297669"/>
            <a:ext cx="5904656" cy="734032"/>
          </a:xfrm>
        </p:spPr>
        <p:txBody>
          <a:bodyPr/>
          <a:lstStyle>
            <a:lvl1pPr marL="0" indent="0">
              <a:buNone/>
              <a:defRPr sz="200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defRPr>
            </a:lvl1pPr>
          </a:lstStyle>
          <a:p>
            <a:pPr lvl="0"/>
            <a:r>
              <a:rPr lang="en-GB"/>
              <a:t>Name | date</a:t>
            </a:r>
            <a:endParaRPr lang="en-US"/>
          </a:p>
        </p:txBody>
      </p:sp>
      <p:pic>
        <p:nvPicPr>
          <p:cNvPr id="4" name="Picture 3">
            <a:extLst>
              <a:ext uri="{FF2B5EF4-FFF2-40B4-BE49-F238E27FC236}">
                <a16:creationId xmlns:a16="http://schemas.microsoft.com/office/drawing/2014/main" id="{A89189E0-1CC9-B94A-B8FE-01B5E15612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51385" y="2200292"/>
            <a:ext cx="5777788" cy="360040"/>
          </a:xfrm>
          <a:prstGeom prst="rect">
            <a:avLst/>
          </a:prstGeom>
        </p:spPr>
      </p:pic>
      <p:pic>
        <p:nvPicPr>
          <p:cNvPr id="10" name="Picture 9">
            <a:extLst>
              <a:ext uri="{FF2B5EF4-FFF2-40B4-BE49-F238E27FC236}">
                <a16:creationId xmlns:a16="http://schemas.microsoft.com/office/drawing/2014/main" id="{EFD99B7C-071A-2E4F-AADF-4E450303FC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1385" y="505148"/>
            <a:ext cx="1674086" cy="715640"/>
          </a:xfrm>
          <a:prstGeom prst="rect">
            <a:avLst/>
          </a:prstGeom>
        </p:spPr>
      </p:pic>
    </p:spTree>
    <p:extLst>
      <p:ext uri="{BB962C8B-B14F-4D97-AF65-F5344CB8AC3E}">
        <p14:creationId xmlns:p14="http://schemas.microsoft.com/office/powerpoint/2010/main" val="1415698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bg>
      <p:bgPr>
        <a:solidFill>
          <a:srgbClr val="854996"/>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447E3B-96AF-5C4C-8EC1-8B04CF642F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4" b="24616"/>
          <a:stretch/>
        </p:blipFill>
        <p:spPr>
          <a:xfrm flipH="1">
            <a:off x="4960302" y="188640"/>
            <a:ext cx="7231698" cy="6669360"/>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3597300"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386931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bg>
      <p:bgPr>
        <a:solidFill>
          <a:srgbClr val="222737"/>
        </a:solidFill>
        <a:effectLst/>
      </p:bgPr>
    </p:bg>
    <p:spTree>
      <p:nvGrpSpPr>
        <p:cNvPr id="1" name=""/>
        <p:cNvGrpSpPr/>
        <p:nvPr/>
      </p:nvGrpSpPr>
      <p:grpSpPr>
        <a:xfrm>
          <a:off x="0" y="0"/>
          <a:ext cx="0" cy="0"/>
          <a:chOff x="0" y="0"/>
          <a:chExt cx="0" cy="0"/>
        </a:xfrm>
      </p:grpSpPr>
      <p:pic>
        <p:nvPicPr>
          <p:cNvPr id="3" name="Picture 2" descr="A circuit board&#10;&#10;Description automatically generated">
            <a:extLst>
              <a:ext uri="{FF2B5EF4-FFF2-40B4-BE49-F238E27FC236}">
                <a16:creationId xmlns:a16="http://schemas.microsoft.com/office/drawing/2014/main" id="{1179C2B6-9E7B-EE4C-921D-A6472608A6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141" b="4574"/>
          <a:stretch/>
        </p:blipFill>
        <p:spPr>
          <a:xfrm>
            <a:off x="8184232" y="0"/>
            <a:ext cx="3240360" cy="6858000"/>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990007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bg>
      <p:bgPr>
        <a:solidFill>
          <a:srgbClr val="FCDF5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C9A3E5-BFEF-7A4F-BE26-F894D2D3E3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00" t="1326" r="16457"/>
          <a:stretch/>
        </p:blipFill>
        <p:spPr>
          <a:xfrm>
            <a:off x="7464152" y="253500"/>
            <a:ext cx="4727848" cy="6350999"/>
          </a:xfrm>
          <a:prstGeom prst="rect">
            <a:avLst/>
          </a:prstGeom>
        </p:spPr>
      </p:pic>
      <p:sp>
        <p:nvSpPr>
          <p:cNvPr id="2" name="Rectangle 1">
            <a:extLst>
              <a:ext uri="{FF2B5EF4-FFF2-40B4-BE49-F238E27FC236}">
                <a16:creationId xmlns:a16="http://schemas.microsoft.com/office/drawing/2014/main" id="{A4F788E1-691B-8241-BAD6-23E7A27DBC3E}"/>
              </a:ext>
            </a:extLst>
          </p:cNvPr>
          <p:cNvSpPr/>
          <p:nvPr userDrawn="1"/>
        </p:nvSpPr>
        <p:spPr>
          <a:xfrm>
            <a:off x="191344" y="116632"/>
            <a:ext cx="2592288" cy="1368152"/>
          </a:xfrm>
          <a:prstGeom prst="rect">
            <a:avLst/>
          </a:prstGeom>
          <a:solidFill>
            <a:srgbClr val="FCD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tx1">
                    <a:lumMod val="85000"/>
                    <a:lumOff val="15000"/>
                  </a:schemeClr>
                </a:solidFill>
              </a:defRPr>
            </a:lvl1pPr>
          </a:lstStyle>
          <a:p>
            <a:r>
              <a:rPr lang="en-GB"/>
              <a:t>Click to edit Master title style</a:t>
            </a:r>
            <a:endParaRPr lang="en-US"/>
          </a:p>
        </p:txBody>
      </p:sp>
      <p:pic>
        <p:nvPicPr>
          <p:cNvPr id="7" name="Picture 6">
            <a:extLst>
              <a:ext uri="{FF2B5EF4-FFF2-40B4-BE49-F238E27FC236}">
                <a16:creationId xmlns:a16="http://schemas.microsoft.com/office/drawing/2014/main" id="{CAA2851D-6E9C-3443-8E83-71219C2A7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1385" y="505148"/>
            <a:ext cx="1674086" cy="715640"/>
          </a:xfrm>
          <a:prstGeom prst="rect">
            <a:avLst/>
          </a:prstGeom>
        </p:spPr>
      </p:pic>
    </p:spTree>
    <p:extLst>
      <p:ext uri="{BB962C8B-B14F-4D97-AF65-F5344CB8AC3E}">
        <p14:creationId xmlns:p14="http://schemas.microsoft.com/office/powerpoint/2010/main" val="422539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bg>
      <p:bgPr>
        <a:gradFill>
          <a:gsLst>
            <a:gs pos="52000">
              <a:srgbClr val="854996"/>
            </a:gs>
            <a:gs pos="100000">
              <a:schemeClr val="tx2"/>
            </a:gs>
          </a:gsLst>
          <a:lin ang="4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A378-7315-BC43-9778-F2C7DE7F5B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48128" y="1844824"/>
            <a:ext cx="4565310" cy="4565308"/>
          </a:xfrm>
          <a:prstGeom prst="rect">
            <a:avLst/>
          </a:prstGeom>
        </p:spPr>
      </p:pic>
      <p:sp>
        <p:nvSpPr>
          <p:cNvPr id="5" name="Title 4">
            <a:extLst>
              <a:ext uri="{FF2B5EF4-FFF2-40B4-BE49-F238E27FC236}">
                <a16:creationId xmlns:a16="http://schemas.microsoft.com/office/drawing/2014/main" id="{B71F915A-D06D-7346-9FA2-6C2B4BF42976}"/>
              </a:ext>
            </a:extLst>
          </p:cNvPr>
          <p:cNvSpPr>
            <a:spLocks noGrp="1"/>
          </p:cNvSpPr>
          <p:nvPr>
            <p:ph type="title"/>
          </p:nvPr>
        </p:nvSpPr>
        <p:spPr>
          <a:xfrm>
            <a:off x="554484" y="3140968"/>
            <a:ext cx="7269708" cy="1143000"/>
          </a:xfrm>
        </p:spPr>
        <p:txBody>
          <a:bodyPr/>
          <a:lstStyle>
            <a:lvl1pPr>
              <a:defRPr>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1399516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1340768"/>
            <a:ext cx="109728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98500"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8500"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ea typeface="Open Sans" panose="020B0606030504020204" pitchFamily="34" charset="0"/>
                <a:cs typeface="Arial" panose="020B0604020202020204" pitchFamily="34" charset="0"/>
              </a:defRPr>
            </a:lvl1pPr>
          </a:lstStyle>
          <a:p>
            <a:fld id="{456A7D1D-6254-4063-974C-6A2AE04E4B91}" type="datetimeFigureOut">
              <a:rPr lang="en-GB" smtClean="0"/>
              <a:pPr/>
              <a:t>29/03/2022</a:t>
            </a:fld>
            <a:endParaRPr lang="en-GB"/>
          </a:p>
        </p:txBody>
      </p:sp>
      <p:sp>
        <p:nvSpPr>
          <p:cNvPr id="5" name="Footer Placeholder 4"/>
          <p:cNvSpPr>
            <a:spLocks noGrp="1"/>
          </p:cNvSpPr>
          <p:nvPr>
            <p:ph type="ftr" sz="quarter" idx="3"/>
          </p:nvPr>
        </p:nvSpPr>
        <p:spPr>
          <a:xfrm>
            <a:off x="4240708"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826500"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ea typeface="Open Sans" panose="020B0606030504020204" pitchFamily="34" charset="0"/>
                <a:cs typeface="Arial" panose="020B0604020202020204" pitchFamily="34" charset="0"/>
              </a:defRPr>
            </a:lvl1pPr>
          </a:lstStyle>
          <a:p>
            <a:fld id="{26878614-5F41-4702-8E44-D9C8B2874F5D}" type="slidenum">
              <a:rPr lang="en-GB" smtClean="0"/>
              <a:pPr/>
              <a:t>‹#›</a:t>
            </a:fld>
            <a:endParaRPr lang="en-GB"/>
          </a:p>
        </p:txBody>
      </p:sp>
    </p:spTree>
    <p:extLst>
      <p:ext uri="{BB962C8B-B14F-4D97-AF65-F5344CB8AC3E}">
        <p14:creationId xmlns:p14="http://schemas.microsoft.com/office/powerpoint/2010/main" val="29937022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Lst>
  <p:txStyles>
    <p:titleStyle>
      <a:lvl1pPr algn="l" rtl="0" fontAlgn="base">
        <a:spcBef>
          <a:spcPct val="0"/>
        </a:spcBef>
        <a:spcAft>
          <a:spcPct val="0"/>
        </a:spcAft>
        <a:defRPr sz="3200" b="1"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4484" y="1340768"/>
            <a:ext cx="109728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554484"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54484"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56A7D1D-6254-4063-974C-6A2AE04E4B91}" type="datetimeFigureOut">
              <a:rPr lang="en-GB" smtClean="0"/>
              <a:pPr/>
              <a:t>29/03/2022</a:t>
            </a:fld>
            <a:endParaRPr lang="en-GB"/>
          </a:p>
        </p:txBody>
      </p:sp>
      <p:sp>
        <p:nvSpPr>
          <p:cNvPr id="5" name="Footer Placeholder 4"/>
          <p:cNvSpPr>
            <a:spLocks noGrp="1"/>
          </p:cNvSpPr>
          <p:nvPr>
            <p:ph type="ftr" sz="quarter" idx="3"/>
          </p:nvPr>
        </p:nvSpPr>
        <p:spPr>
          <a:xfrm>
            <a:off x="4096692"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82484"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a:p>
        </p:txBody>
      </p:sp>
      <p:pic>
        <p:nvPicPr>
          <p:cNvPr id="9" name="Picture 8">
            <a:extLst>
              <a:ext uri="{FF2B5EF4-FFF2-40B4-BE49-F238E27FC236}">
                <a16:creationId xmlns:a16="http://schemas.microsoft.com/office/drawing/2014/main" id="{E6B08445-F5A2-DF46-996E-3A206B9E6C7C}"/>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51384" y="505148"/>
            <a:ext cx="1674088" cy="715640"/>
          </a:xfrm>
          <a:prstGeom prst="rect">
            <a:avLst/>
          </a:prstGeom>
        </p:spPr>
      </p:pic>
    </p:spTree>
    <p:extLst>
      <p:ext uri="{BB962C8B-B14F-4D97-AF65-F5344CB8AC3E}">
        <p14:creationId xmlns:p14="http://schemas.microsoft.com/office/powerpoint/2010/main" val="317688973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3"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video.manchester.ac.uk/faculties/943f0484917932b35d133ede1a25e0d0/6275546e-ae0e-4b5d-bd86-396b984d145f/" TargetMode="External"/><Relationship Id="rId2" Type="http://schemas.openxmlformats.org/officeDocument/2006/relationships/hyperlink" Target="https://video.manchester.ac.uk/faculties/943f0484917932b35d133ede1a25e0d0/1d40a56e-9548-4a33-a1a2-25cc51f182a7/?login" TargetMode="Externa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video.manchester.ac.uk/faculties/943f0484917932b35d133ede1a25e0d0/01c9c450-44ba-4ca9-bfbc-c58ed975ebbb/?login" TargetMode="Externa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hyperlink" Target="https://video.manchester.ac.uk/faculties/943f0484917932b35d133ede1a25e0d0/25755196-ba69-4537-9891-6cf88f6cb0d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D17F6-DA86-D440-9F12-D69CCCADC54D}"/>
              </a:ext>
            </a:extLst>
          </p:cNvPr>
          <p:cNvSpPr>
            <a:spLocks noGrp="1"/>
          </p:cNvSpPr>
          <p:nvPr>
            <p:ph type="ctrTitle"/>
          </p:nvPr>
        </p:nvSpPr>
        <p:spPr>
          <a:xfrm>
            <a:off x="551384" y="2780928"/>
            <a:ext cx="6912767" cy="2520280"/>
          </a:xfrm>
        </p:spPr>
        <p:txBody>
          <a:bodyPr anchor="ctr" anchorCtr="0"/>
          <a:lstStyle/>
          <a:p>
            <a:pPr>
              <a:spcBef>
                <a:spcPts val="1800"/>
              </a:spcBef>
            </a:pPr>
            <a:r>
              <a:rPr lang="en-GB" sz="2800">
                <a:latin typeface="Arial"/>
                <a:cs typeface="Arial"/>
              </a:rPr>
              <a:t>Cascade Pack</a:t>
            </a:r>
            <a:br>
              <a:rPr lang="en-GB" sz="2800">
                <a:latin typeface="Arial"/>
                <a:cs typeface="Arial"/>
              </a:rPr>
            </a:br>
            <a:br>
              <a:rPr lang="en-GB" sz="2500" b="0">
                <a:latin typeface="Arial"/>
                <a:cs typeface="Arial"/>
              </a:rPr>
            </a:br>
            <a:r>
              <a:rPr lang="en-GB" sz="1800" b="0">
                <a:solidFill>
                  <a:schemeClr val="tx1"/>
                </a:solidFill>
                <a:latin typeface="Arial"/>
                <a:cs typeface="Arial"/>
              </a:rPr>
              <a:t>March 2022</a:t>
            </a:r>
          </a:p>
        </p:txBody>
      </p:sp>
    </p:spTree>
    <p:extLst>
      <p:ext uri="{BB962C8B-B14F-4D97-AF65-F5344CB8AC3E}">
        <p14:creationId xmlns:p14="http://schemas.microsoft.com/office/powerpoint/2010/main" val="584513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4DDA-6AC9-494A-B045-7E1120D4F511}"/>
              </a:ext>
            </a:extLst>
          </p:cNvPr>
          <p:cNvSpPr>
            <a:spLocks noGrp="1"/>
          </p:cNvSpPr>
          <p:nvPr>
            <p:ph type="title"/>
          </p:nvPr>
        </p:nvSpPr>
        <p:spPr/>
        <p:txBody>
          <a:bodyPr/>
          <a:lstStyle/>
          <a:p>
            <a:r>
              <a:rPr lang="en-GB"/>
              <a:t>What’s it like to go through organisational change?</a:t>
            </a:r>
          </a:p>
        </p:txBody>
      </p:sp>
    </p:spTree>
    <p:extLst>
      <p:ext uri="{BB962C8B-B14F-4D97-AF65-F5344CB8AC3E}">
        <p14:creationId xmlns:p14="http://schemas.microsoft.com/office/powerpoint/2010/main" val="2201261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A4A196-3BD3-4FB3-8C9A-181A142ED48E}"/>
              </a:ext>
            </a:extLst>
          </p:cNvPr>
          <p:cNvSpPr>
            <a:spLocks noGrp="1"/>
          </p:cNvSpPr>
          <p:nvPr>
            <p:ph type="title"/>
          </p:nvPr>
        </p:nvSpPr>
        <p:spPr>
          <a:xfrm>
            <a:off x="180089" y="140017"/>
            <a:ext cx="10773200" cy="642837"/>
          </a:xfrm>
        </p:spPr>
        <p:txBody>
          <a:bodyPr/>
          <a:lstStyle/>
          <a:p>
            <a:r>
              <a:rPr lang="en-GB">
                <a:latin typeface="Arial"/>
                <a:ea typeface="Open Sans"/>
                <a:cs typeface="Arial"/>
              </a:rPr>
              <a:t>Reflections from colleagues in scope of Cohort 2</a:t>
            </a:r>
            <a:endParaRPr lang="en-GB" b="0">
              <a:latin typeface="Arial"/>
              <a:cs typeface="Arial"/>
            </a:endParaRPr>
          </a:p>
        </p:txBody>
      </p:sp>
      <p:sp>
        <p:nvSpPr>
          <p:cNvPr id="16" name="TextBox 15">
            <a:extLst>
              <a:ext uri="{FF2B5EF4-FFF2-40B4-BE49-F238E27FC236}">
                <a16:creationId xmlns:a16="http://schemas.microsoft.com/office/drawing/2014/main" id="{3CE6C44B-748F-4E2E-AB85-EF877BBC796F}"/>
              </a:ext>
            </a:extLst>
          </p:cNvPr>
          <p:cNvSpPr txBox="1"/>
          <p:nvPr/>
        </p:nvSpPr>
        <p:spPr>
          <a:xfrm>
            <a:off x="4686301" y="3996963"/>
            <a:ext cx="7221360" cy="3016210"/>
          </a:xfrm>
          <a:prstGeom prst="rect">
            <a:avLst/>
          </a:prstGeom>
          <a:noFill/>
        </p:spPr>
        <p:txBody>
          <a:bodyPr wrap="square" rtlCol="0">
            <a:spAutoFit/>
          </a:bodyPr>
          <a:lstStyle/>
          <a:p>
            <a:r>
              <a:rPr lang="en-GB" b="1"/>
              <a:t>Joel Loutfi </a:t>
            </a:r>
            <a:r>
              <a:rPr lang="en-GB"/>
              <a:t>was assigned to a Grade 6 Teaching and Learning Officer role in the School of Arts, Languages and Cultures.</a:t>
            </a:r>
          </a:p>
          <a:p>
            <a:r>
              <a:rPr lang="en-GB"/>
              <a:t>He didn’t initially apply for any of the remaining Grade 7 vacancies, but has now secured one in Alliance MBS. </a:t>
            </a:r>
          </a:p>
          <a:p>
            <a:endParaRPr lang="en-GB"/>
          </a:p>
          <a:p>
            <a:r>
              <a:rPr lang="en-GB"/>
              <a:t>Joel reflects on those </a:t>
            </a:r>
            <a:r>
              <a:rPr lang="en-GB" b="1"/>
              <a:t>feelings of self doubt </a:t>
            </a:r>
            <a:r>
              <a:rPr lang="en-GB"/>
              <a:t>that affect us all, that initially put him off applying for a vacancy on the new structure, and the </a:t>
            </a:r>
            <a:r>
              <a:rPr lang="en-GB" b="1"/>
              <a:t>challenges of moving to work in a new area</a:t>
            </a:r>
            <a:r>
              <a:rPr lang="en-GB"/>
              <a:t>.</a:t>
            </a:r>
          </a:p>
          <a:p>
            <a:endParaRPr lang="en-GB" sz="1000"/>
          </a:p>
          <a:p>
            <a:r>
              <a:rPr lang="en-GB">
                <a:hlinkClick r:id="rId2"/>
              </a:rPr>
              <a:t>Click here to watch his story &gt;&gt;</a:t>
            </a:r>
            <a:r>
              <a:rPr lang="en-GB"/>
              <a:t> (log in required)</a:t>
            </a:r>
          </a:p>
          <a:p>
            <a:endParaRPr lang="en-GB"/>
          </a:p>
        </p:txBody>
      </p:sp>
      <p:pic>
        <p:nvPicPr>
          <p:cNvPr id="18" name="Picture 17">
            <a:hlinkClick r:id="rId3"/>
            <a:extLst>
              <a:ext uri="{FF2B5EF4-FFF2-40B4-BE49-F238E27FC236}">
                <a16:creationId xmlns:a16="http://schemas.microsoft.com/office/drawing/2014/main" id="{2786C384-04A6-4D8D-822B-338F8C9CCC3C}"/>
              </a:ext>
            </a:extLst>
          </p:cNvPr>
          <p:cNvPicPr>
            <a:picLocks noChangeAspect="1"/>
          </p:cNvPicPr>
          <p:nvPr/>
        </p:nvPicPr>
        <p:blipFill>
          <a:blip r:embed="rId4"/>
          <a:stretch>
            <a:fillRect/>
          </a:stretch>
        </p:blipFill>
        <p:spPr>
          <a:xfrm>
            <a:off x="8142348" y="1091760"/>
            <a:ext cx="3848264" cy="2210240"/>
          </a:xfrm>
          <a:prstGeom prst="rect">
            <a:avLst/>
          </a:prstGeom>
        </p:spPr>
      </p:pic>
      <p:sp>
        <p:nvSpPr>
          <p:cNvPr id="19" name="TextBox 18">
            <a:extLst>
              <a:ext uri="{FF2B5EF4-FFF2-40B4-BE49-F238E27FC236}">
                <a16:creationId xmlns:a16="http://schemas.microsoft.com/office/drawing/2014/main" id="{BE6B964D-C29A-4D21-86BD-87E6379CAE53}"/>
              </a:ext>
            </a:extLst>
          </p:cNvPr>
          <p:cNvSpPr txBox="1"/>
          <p:nvPr/>
        </p:nvSpPr>
        <p:spPr>
          <a:xfrm>
            <a:off x="201388" y="804852"/>
            <a:ext cx="8053612" cy="3693319"/>
          </a:xfrm>
          <a:prstGeom prst="rect">
            <a:avLst/>
          </a:prstGeom>
          <a:noFill/>
        </p:spPr>
        <p:txBody>
          <a:bodyPr wrap="square" rtlCol="0">
            <a:spAutoFit/>
          </a:bodyPr>
          <a:lstStyle/>
          <a:p>
            <a:r>
              <a:rPr lang="en-GB" b="1"/>
              <a:t>Hannah Cousins </a:t>
            </a:r>
            <a:r>
              <a:rPr lang="en-GB"/>
              <a:t>was assigned to a Grade 6 role in the School of Engineering, having previously worked in the School’s Department of Computer Science. She then successfully applied for a vacant Grade 7 Teaching and Learning Manager role in the School of Medical Sciences.</a:t>
            </a:r>
          </a:p>
          <a:p>
            <a:endParaRPr lang="en-GB"/>
          </a:p>
          <a:p>
            <a:r>
              <a:rPr lang="en-GB"/>
              <a:t>Hannah reflects on </a:t>
            </a:r>
            <a:r>
              <a:rPr lang="en-GB" b="1"/>
              <a:t>feelings of anxiety </a:t>
            </a:r>
            <a:r>
              <a:rPr lang="en-GB"/>
              <a:t>between changes being announced and being matched to a role, the concern she felt about </a:t>
            </a:r>
            <a:r>
              <a:rPr lang="en-GB" b="1"/>
              <a:t>things falling through the cracks</a:t>
            </a:r>
            <a:r>
              <a:rPr lang="en-GB"/>
              <a:t> during the transition to new structures, and how working with colleagues across the University helped to </a:t>
            </a:r>
            <a:r>
              <a:rPr lang="en-GB" b="1"/>
              <a:t>address these concerns</a:t>
            </a:r>
            <a:r>
              <a:rPr lang="en-GB"/>
              <a:t>. </a:t>
            </a:r>
          </a:p>
          <a:p>
            <a:endParaRPr lang="en-GB" sz="1000"/>
          </a:p>
          <a:p>
            <a:r>
              <a:rPr lang="en-GB">
                <a:hlinkClick r:id="rId3"/>
              </a:rPr>
              <a:t>Click here to watch her story &gt;&gt;</a:t>
            </a:r>
            <a:r>
              <a:rPr lang="en-GB"/>
              <a:t> (log in required)</a:t>
            </a:r>
          </a:p>
          <a:p>
            <a:pPr algn="r"/>
            <a:endParaRPr lang="en-GB"/>
          </a:p>
          <a:p>
            <a:endParaRPr lang="en-GB"/>
          </a:p>
        </p:txBody>
      </p:sp>
      <p:pic>
        <p:nvPicPr>
          <p:cNvPr id="21" name="Picture 20">
            <a:hlinkClick r:id="rId2"/>
            <a:extLst>
              <a:ext uri="{FF2B5EF4-FFF2-40B4-BE49-F238E27FC236}">
                <a16:creationId xmlns:a16="http://schemas.microsoft.com/office/drawing/2014/main" id="{B4F3B2AB-7657-4C88-8CBE-42B714B37D9D}"/>
              </a:ext>
            </a:extLst>
          </p:cNvPr>
          <p:cNvPicPr>
            <a:picLocks noChangeAspect="1"/>
          </p:cNvPicPr>
          <p:nvPr/>
        </p:nvPicPr>
        <p:blipFill>
          <a:blip r:embed="rId5"/>
          <a:stretch>
            <a:fillRect/>
          </a:stretch>
        </p:blipFill>
        <p:spPr>
          <a:xfrm>
            <a:off x="532795" y="4211740"/>
            <a:ext cx="3822099" cy="2189060"/>
          </a:xfrm>
          <a:prstGeom prst="rect">
            <a:avLst/>
          </a:prstGeom>
        </p:spPr>
      </p:pic>
    </p:spTree>
    <p:extLst>
      <p:ext uri="{BB962C8B-B14F-4D97-AF65-F5344CB8AC3E}">
        <p14:creationId xmlns:p14="http://schemas.microsoft.com/office/powerpoint/2010/main" val="779049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A4A196-3BD3-4FB3-8C9A-181A142ED48E}"/>
              </a:ext>
            </a:extLst>
          </p:cNvPr>
          <p:cNvSpPr>
            <a:spLocks noGrp="1"/>
          </p:cNvSpPr>
          <p:nvPr>
            <p:ph type="title"/>
          </p:nvPr>
        </p:nvSpPr>
        <p:spPr>
          <a:xfrm>
            <a:off x="180089" y="140017"/>
            <a:ext cx="10773200" cy="642837"/>
          </a:xfrm>
        </p:spPr>
        <p:txBody>
          <a:bodyPr/>
          <a:lstStyle/>
          <a:p>
            <a:r>
              <a:rPr lang="en-GB">
                <a:latin typeface="Arial"/>
                <a:ea typeface="Open Sans"/>
                <a:cs typeface="Arial"/>
              </a:rPr>
              <a:t>Reflections from SE Leaders</a:t>
            </a:r>
            <a:endParaRPr lang="en-GB" b="0">
              <a:latin typeface="Arial"/>
              <a:cs typeface="Arial"/>
            </a:endParaRPr>
          </a:p>
        </p:txBody>
      </p:sp>
      <p:sp>
        <p:nvSpPr>
          <p:cNvPr id="19" name="TextBox 18">
            <a:extLst>
              <a:ext uri="{FF2B5EF4-FFF2-40B4-BE49-F238E27FC236}">
                <a16:creationId xmlns:a16="http://schemas.microsoft.com/office/drawing/2014/main" id="{BE6B964D-C29A-4D21-86BD-87E6379CAE53}"/>
              </a:ext>
            </a:extLst>
          </p:cNvPr>
          <p:cNvSpPr txBox="1"/>
          <p:nvPr/>
        </p:nvSpPr>
        <p:spPr>
          <a:xfrm>
            <a:off x="4074745" y="876771"/>
            <a:ext cx="7689166" cy="2031325"/>
          </a:xfrm>
          <a:prstGeom prst="rect">
            <a:avLst/>
          </a:prstGeom>
          <a:noFill/>
        </p:spPr>
        <p:txBody>
          <a:bodyPr wrap="square" rtlCol="0">
            <a:spAutoFit/>
          </a:bodyPr>
          <a:lstStyle/>
          <a:p>
            <a:r>
              <a:rPr lang="en-GB" b="1"/>
              <a:t>Jo Kaiserman </a:t>
            </a:r>
            <a:r>
              <a:rPr lang="en-GB"/>
              <a:t>began working at the University 25 years ago in the Student Services Centre, and has held roles in the Central Research Office, Presidents’ Office, the PGR Office in FBMH and then, for over 10 years, the PGR Office in Humanities. In 2018 she was matched to a different role and assigned to a different part of the organisation through the New Leadership Model (the first phase of SEP).</a:t>
            </a:r>
          </a:p>
          <a:p>
            <a:endParaRPr lang="en-GB"/>
          </a:p>
        </p:txBody>
      </p:sp>
      <p:pic>
        <p:nvPicPr>
          <p:cNvPr id="4" name="Picture 3">
            <a:hlinkClick r:id="rId2"/>
            <a:extLst>
              <a:ext uri="{FF2B5EF4-FFF2-40B4-BE49-F238E27FC236}">
                <a16:creationId xmlns:a16="http://schemas.microsoft.com/office/drawing/2014/main" id="{27EF1EFC-C4D8-4751-B0A1-007042748EB7}"/>
              </a:ext>
            </a:extLst>
          </p:cNvPr>
          <p:cNvPicPr>
            <a:picLocks noChangeAspect="1"/>
          </p:cNvPicPr>
          <p:nvPr/>
        </p:nvPicPr>
        <p:blipFill>
          <a:blip r:embed="rId3"/>
          <a:stretch>
            <a:fillRect/>
          </a:stretch>
        </p:blipFill>
        <p:spPr>
          <a:xfrm>
            <a:off x="180089" y="751460"/>
            <a:ext cx="3718882" cy="2115495"/>
          </a:xfrm>
          <a:prstGeom prst="rect">
            <a:avLst/>
          </a:prstGeom>
        </p:spPr>
      </p:pic>
      <p:sp>
        <p:nvSpPr>
          <p:cNvPr id="12" name="TextBox 11">
            <a:extLst>
              <a:ext uri="{FF2B5EF4-FFF2-40B4-BE49-F238E27FC236}">
                <a16:creationId xmlns:a16="http://schemas.microsoft.com/office/drawing/2014/main" id="{3C355582-B105-4D3C-9443-B5AD25A90ACB}"/>
              </a:ext>
            </a:extLst>
          </p:cNvPr>
          <p:cNvSpPr txBox="1"/>
          <p:nvPr/>
        </p:nvSpPr>
        <p:spPr>
          <a:xfrm>
            <a:off x="180088" y="3036938"/>
            <a:ext cx="11727659" cy="923330"/>
          </a:xfrm>
          <a:prstGeom prst="rect">
            <a:avLst/>
          </a:prstGeom>
          <a:noFill/>
        </p:spPr>
        <p:txBody>
          <a:bodyPr wrap="square">
            <a:spAutoFit/>
          </a:bodyPr>
          <a:lstStyle/>
          <a:p>
            <a:r>
              <a:rPr lang="en-GB"/>
              <a:t>Jo reflects on how changing roles and areas can be </a:t>
            </a:r>
            <a:r>
              <a:rPr lang="en-GB" b="1"/>
              <a:t>daunting at first</a:t>
            </a:r>
            <a:r>
              <a:rPr lang="en-GB"/>
              <a:t>, her concerns about whether she’d have the </a:t>
            </a:r>
            <a:r>
              <a:rPr lang="en-GB" b="1"/>
              <a:t>right skills to move</a:t>
            </a:r>
            <a:r>
              <a:rPr lang="en-GB"/>
              <a:t>, and how ultimately she began to recognise how she could use her transferrable skills in new areas. </a:t>
            </a:r>
            <a:r>
              <a:rPr lang="en-GB">
                <a:hlinkClick r:id="rId2"/>
              </a:rPr>
              <a:t>Click here to watch her story &gt;&gt;</a:t>
            </a:r>
            <a:r>
              <a:rPr lang="en-GB"/>
              <a:t> (log in required)</a:t>
            </a:r>
          </a:p>
        </p:txBody>
      </p:sp>
      <p:sp>
        <p:nvSpPr>
          <p:cNvPr id="13" name="TextBox 12">
            <a:extLst>
              <a:ext uri="{FF2B5EF4-FFF2-40B4-BE49-F238E27FC236}">
                <a16:creationId xmlns:a16="http://schemas.microsoft.com/office/drawing/2014/main" id="{D21E81FD-D512-4034-B079-16DF25E5DEA9}"/>
              </a:ext>
            </a:extLst>
          </p:cNvPr>
          <p:cNvSpPr txBox="1"/>
          <p:nvPr/>
        </p:nvSpPr>
        <p:spPr>
          <a:xfrm>
            <a:off x="183151" y="4089110"/>
            <a:ext cx="7431640" cy="2308324"/>
          </a:xfrm>
          <a:prstGeom prst="rect">
            <a:avLst/>
          </a:prstGeom>
          <a:noFill/>
        </p:spPr>
        <p:txBody>
          <a:bodyPr wrap="square" rtlCol="0">
            <a:spAutoFit/>
          </a:bodyPr>
          <a:lstStyle/>
          <a:p>
            <a:r>
              <a:rPr lang="en-GB" b="1" err="1"/>
              <a:t>Niqui</a:t>
            </a:r>
            <a:r>
              <a:rPr lang="en-GB" b="1"/>
              <a:t> Ellis </a:t>
            </a:r>
            <a:r>
              <a:rPr lang="en-GB"/>
              <a:t>has worked at the University for 20 years. She began as a temp in Finance, working in a variety of PGR roles, and then as a senior PGR administrator for 15 years. She was then seconded to a totally different role as Head of Faculty Planning in Humanities, </a:t>
            </a:r>
            <a:r>
              <a:rPr lang="en-GB" b="1"/>
              <a:t>out of her comfort zone</a:t>
            </a:r>
            <a:r>
              <a:rPr lang="en-GB"/>
              <a:t>. She reflects on </a:t>
            </a:r>
            <a:r>
              <a:rPr lang="en-GB" b="1"/>
              <a:t>feelings of anxiety </a:t>
            </a:r>
            <a:r>
              <a:rPr lang="en-GB"/>
              <a:t>and </a:t>
            </a:r>
            <a:r>
              <a:rPr lang="en-GB" b="1"/>
              <a:t>self doubt </a:t>
            </a:r>
            <a:r>
              <a:rPr lang="en-GB"/>
              <a:t>when starting in a new area and has 5 practical tips for overcoming these feelings to ultimately </a:t>
            </a:r>
            <a:r>
              <a:rPr lang="en-GB" b="1"/>
              <a:t>succeed in a new role</a:t>
            </a:r>
            <a:r>
              <a:rPr lang="en-GB"/>
              <a:t>. </a:t>
            </a:r>
            <a:r>
              <a:rPr lang="en-GB">
                <a:hlinkClick r:id="rId4"/>
              </a:rPr>
              <a:t>Click here to watch her story &gt;&gt;</a:t>
            </a:r>
            <a:r>
              <a:rPr lang="en-GB"/>
              <a:t> (log in required)</a:t>
            </a:r>
          </a:p>
        </p:txBody>
      </p:sp>
      <p:pic>
        <p:nvPicPr>
          <p:cNvPr id="8" name="Picture 7">
            <a:hlinkClick r:id="rId4"/>
            <a:extLst>
              <a:ext uri="{FF2B5EF4-FFF2-40B4-BE49-F238E27FC236}">
                <a16:creationId xmlns:a16="http://schemas.microsoft.com/office/drawing/2014/main" id="{05363037-DAA8-4111-8412-7A474E5FDC57}"/>
              </a:ext>
            </a:extLst>
          </p:cNvPr>
          <p:cNvPicPr>
            <a:picLocks noChangeAspect="1"/>
          </p:cNvPicPr>
          <p:nvPr/>
        </p:nvPicPr>
        <p:blipFill>
          <a:blip r:embed="rId5"/>
          <a:stretch>
            <a:fillRect/>
          </a:stretch>
        </p:blipFill>
        <p:spPr>
          <a:xfrm>
            <a:off x="7801203" y="4089110"/>
            <a:ext cx="3962708" cy="2300326"/>
          </a:xfrm>
          <a:prstGeom prst="rect">
            <a:avLst/>
          </a:prstGeom>
        </p:spPr>
      </p:pic>
    </p:spTree>
    <p:extLst>
      <p:ext uri="{BB962C8B-B14F-4D97-AF65-F5344CB8AC3E}">
        <p14:creationId xmlns:p14="http://schemas.microsoft.com/office/powerpoint/2010/main" val="2329231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F82E-ABFE-42C2-A866-FA6CD271924A}"/>
              </a:ext>
            </a:extLst>
          </p:cNvPr>
          <p:cNvSpPr>
            <a:spLocks noGrp="1"/>
          </p:cNvSpPr>
          <p:nvPr>
            <p:ph type="title"/>
          </p:nvPr>
        </p:nvSpPr>
        <p:spPr/>
        <p:txBody>
          <a:bodyPr/>
          <a:lstStyle/>
          <a:p>
            <a:r>
              <a:rPr lang="en-GB"/>
              <a:t>April ‘22 – tech and process release</a:t>
            </a:r>
            <a:endParaRPr lang="en-GB" b="0"/>
          </a:p>
        </p:txBody>
      </p:sp>
    </p:spTree>
    <p:extLst>
      <p:ext uri="{BB962C8B-B14F-4D97-AF65-F5344CB8AC3E}">
        <p14:creationId xmlns:p14="http://schemas.microsoft.com/office/powerpoint/2010/main" val="1507046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a:bodyPr>
          <a:lstStyle/>
          <a:p>
            <a:r>
              <a:rPr lang="en-GB"/>
              <a:t>The April technology and process will take place in two parts.</a:t>
            </a:r>
          </a:p>
          <a:p>
            <a:endParaRPr lang="en-GB"/>
          </a:p>
          <a:p>
            <a:r>
              <a:rPr lang="en-GB" b="1"/>
              <a:t>From 4 April:</a:t>
            </a:r>
          </a:p>
          <a:p>
            <a:pPr lvl="1"/>
            <a:r>
              <a:rPr lang="en-GB"/>
              <a:t>improvements to Microsoft Dynamics CRM</a:t>
            </a:r>
          </a:p>
          <a:p>
            <a:pPr lvl="1"/>
            <a:r>
              <a:rPr lang="en-GB"/>
              <a:t>Read more about these on the SEP website.</a:t>
            </a:r>
          </a:p>
          <a:p>
            <a:endParaRPr lang="en-GB"/>
          </a:p>
          <a:p>
            <a:r>
              <a:rPr lang="en-GB" b="1"/>
              <a:t>From 25 April:</a:t>
            </a:r>
          </a:p>
          <a:p>
            <a:pPr lvl="1"/>
            <a:r>
              <a:rPr lang="en-GB"/>
              <a:t>Standard upgrades to Campus Solutions</a:t>
            </a:r>
          </a:p>
          <a:p>
            <a:pPr lvl="1"/>
            <a:r>
              <a:rPr lang="en-GB"/>
              <a:t>New SEP functionality</a:t>
            </a:r>
          </a:p>
          <a:p>
            <a:pPr lvl="1"/>
            <a:r>
              <a:rPr lang="en-GB"/>
              <a:t>Changes to admissions processes</a:t>
            </a:r>
          </a:p>
          <a:p>
            <a:endParaRPr lang="en-GB"/>
          </a:p>
          <a:p>
            <a:r>
              <a:rPr lang="en-GB"/>
              <a:t>Downtime is now expected to be from Thursday 21 April to Monday 25 April.</a:t>
            </a:r>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April release split in two</a:t>
            </a:r>
            <a:endParaRPr lang="en-GB">
              <a:latin typeface="Arial"/>
              <a:cs typeface="Arial"/>
            </a:endParaRPr>
          </a:p>
        </p:txBody>
      </p:sp>
    </p:spTree>
    <p:extLst>
      <p:ext uri="{BB962C8B-B14F-4D97-AF65-F5344CB8AC3E}">
        <p14:creationId xmlns:p14="http://schemas.microsoft.com/office/powerpoint/2010/main" val="936903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7F8DC08-D206-4491-B2B1-0FC9FA3AF976}"/>
              </a:ext>
            </a:extLst>
          </p:cNvPr>
          <p:cNvSpPr txBox="1">
            <a:spLocks/>
          </p:cNvSpPr>
          <p:nvPr/>
        </p:nvSpPr>
        <p:spPr bwMode="auto">
          <a:xfrm>
            <a:off x="180089" y="782854"/>
            <a:ext cx="11737933" cy="109597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Clr>
                <a:srgbClr val="854996"/>
              </a:buClr>
              <a:buSzPct val="120000"/>
              <a:buFont typeface="Arial" pitchFamily="34" charset="0"/>
              <a:buChar char="•"/>
              <a:defRPr sz="24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GB">
                <a:latin typeface="Arial"/>
                <a:ea typeface="Open Sans"/>
                <a:cs typeface="Arial"/>
              </a:rPr>
              <a:t>Launch of a new </a:t>
            </a:r>
            <a:r>
              <a:rPr lang="en-GB" b="1">
                <a:latin typeface="Arial"/>
                <a:ea typeface="Open Sans"/>
                <a:cs typeface="Arial"/>
              </a:rPr>
              <a:t>Right to Study process </a:t>
            </a:r>
            <a:r>
              <a:rPr lang="en-GB">
                <a:latin typeface="Arial"/>
                <a:ea typeface="Open Sans"/>
                <a:cs typeface="Arial"/>
              </a:rPr>
              <a:t>which</a:t>
            </a:r>
            <a:r>
              <a:rPr lang="en-GB" b="1">
                <a:latin typeface="Arial"/>
                <a:ea typeface="Open Sans"/>
                <a:cs typeface="Arial"/>
              </a:rPr>
              <a:t> </a:t>
            </a:r>
            <a:r>
              <a:rPr lang="en-GB">
                <a:latin typeface="Arial"/>
                <a:ea typeface="Open Sans"/>
                <a:cs typeface="Arial"/>
              </a:rPr>
              <a:t>all unconditional offer holders will complete in My Manchester, making it easier to see who needs a student visa.</a:t>
            </a:r>
          </a:p>
          <a:p>
            <a:pPr>
              <a:spcAft>
                <a:spcPts val="1200"/>
              </a:spcAft>
            </a:pPr>
            <a:r>
              <a:rPr lang="en-GB">
                <a:latin typeface="Arial"/>
                <a:ea typeface="Open Sans"/>
                <a:cs typeface="Arial"/>
              </a:rPr>
              <a:t>Those that require one will be guided and supported through the full process in My Manchester, from providing their passport information and image; viewing their Confirmation of Acceptance for Study (CAS) statement; and getting their CAS number to enable them to apply for a visa.</a:t>
            </a:r>
          </a:p>
          <a:p>
            <a:pPr>
              <a:spcAft>
                <a:spcPts val="1200"/>
              </a:spcAft>
            </a:pPr>
            <a:r>
              <a:rPr lang="en-GB">
                <a:latin typeface="Arial"/>
                <a:ea typeface="Open Sans"/>
                <a:cs typeface="Arial"/>
              </a:rPr>
              <a:t>This will remove a significant amount of manual work for staff and reduce the need for applicants to change staff for progress updates. </a:t>
            </a:r>
          </a:p>
          <a:p>
            <a:pPr>
              <a:spcAft>
                <a:spcPts val="1200"/>
              </a:spcAft>
            </a:pPr>
            <a:r>
              <a:rPr lang="en-GB"/>
              <a:t>Introduction of new </a:t>
            </a:r>
            <a:r>
              <a:rPr lang="en-GB" b="1"/>
              <a:t>automated communications to support immigration compliance </a:t>
            </a:r>
            <a:r>
              <a:rPr lang="en-GB"/>
              <a:t>activities for more efficient and effective communications with students.  As well as processes to improve the </a:t>
            </a:r>
            <a:r>
              <a:rPr lang="en-GB" b="1"/>
              <a:t>reporting of all eligible students for the Graduate Immigration Route </a:t>
            </a:r>
            <a:r>
              <a:rPr lang="en-GB"/>
              <a:t>(post study visa route) and our communication with students.</a:t>
            </a:r>
            <a:r>
              <a:rPr lang="en-US" b="1"/>
              <a:t> ​</a:t>
            </a:r>
          </a:p>
        </p:txBody>
      </p:sp>
      <p:sp>
        <p:nvSpPr>
          <p:cNvPr id="7" name="Title 1">
            <a:extLst>
              <a:ext uri="{FF2B5EF4-FFF2-40B4-BE49-F238E27FC236}">
                <a16:creationId xmlns:a16="http://schemas.microsoft.com/office/drawing/2014/main" id="{FF85AE30-C340-425C-8057-58677864696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SEP improvements released from 25 April</a:t>
            </a:r>
            <a:endParaRPr lang="en-GB">
              <a:latin typeface="Arial"/>
              <a:cs typeface="Arial"/>
            </a:endParaRPr>
          </a:p>
        </p:txBody>
      </p:sp>
    </p:spTree>
    <p:extLst>
      <p:ext uri="{BB962C8B-B14F-4D97-AF65-F5344CB8AC3E}">
        <p14:creationId xmlns:p14="http://schemas.microsoft.com/office/powerpoint/2010/main" val="3283183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7F8DC08-D206-4491-B2B1-0FC9FA3AF976}"/>
              </a:ext>
            </a:extLst>
          </p:cNvPr>
          <p:cNvSpPr txBox="1">
            <a:spLocks/>
          </p:cNvSpPr>
          <p:nvPr/>
        </p:nvSpPr>
        <p:spPr bwMode="auto">
          <a:xfrm>
            <a:off x="180089" y="782854"/>
            <a:ext cx="11398359" cy="7836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Clr>
                <a:srgbClr val="854996"/>
              </a:buClr>
              <a:buSzPct val="120000"/>
              <a:buFont typeface="Arial" pitchFamily="34" charset="0"/>
              <a:buChar char="•"/>
              <a:defRPr sz="24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a:t>A new applicant sponsor document upload facility</a:t>
            </a:r>
            <a:r>
              <a:rPr lang="en-GB"/>
              <a:t> will launch in My Manchester, removing the need for applicants to provide the same document multiple times.</a:t>
            </a:r>
            <a:endParaRPr lang="en-US" b="1"/>
          </a:p>
          <a:p>
            <a:r>
              <a:rPr lang="en-US"/>
              <a:t>I</a:t>
            </a:r>
            <a:r>
              <a:rPr lang="en-GB" err="1"/>
              <a:t>mprovements</a:t>
            </a:r>
            <a:r>
              <a:rPr lang="en-GB"/>
              <a:t> to </a:t>
            </a:r>
            <a:r>
              <a:rPr lang="en-GB" b="1"/>
              <a:t>payment processes for applicants </a:t>
            </a:r>
            <a:r>
              <a:rPr lang="en-GB"/>
              <a:t>will allow for automation of some processes and timely addition of payment information to student and applicant Confirmation for Acceptance of Study records where it is time critical. </a:t>
            </a:r>
            <a:r>
              <a:rPr lang="en-US"/>
              <a:t>​</a:t>
            </a:r>
          </a:p>
          <a:p>
            <a:r>
              <a:rPr lang="en-GB" b="1"/>
              <a:t>Improvements to Pre-Sessional Payments and Pre-payments journey</a:t>
            </a:r>
            <a:r>
              <a:rPr lang="en-GB"/>
              <a:t> following the applicant release.</a:t>
            </a:r>
            <a:endParaRPr lang="en-US" b="1"/>
          </a:p>
          <a:p>
            <a:pPr marL="0" indent="0">
              <a:buNone/>
            </a:pPr>
            <a:endParaRPr lang="en-US"/>
          </a:p>
        </p:txBody>
      </p:sp>
      <p:sp>
        <p:nvSpPr>
          <p:cNvPr id="7" name="Title 1">
            <a:extLst>
              <a:ext uri="{FF2B5EF4-FFF2-40B4-BE49-F238E27FC236}">
                <a16:creationId xmlns:a16="http://schemas.microsoft.com/office/drawing/2014/main" id="{DD75ED29-2FD0-43E6-95BF-E4A776A2C82C}"/>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SEP improvements released from 25 April</a:t>
            </a:r>
            <a:endParaRPr lang="en-GB">
              <a:latin typeface="Arial"/>
              <a:cs typeface="Arial"/>
            </a:endParaRPr>
          </a:p>
        </p:txBody>
      </p:sp>
    </p:spTree>
    <p:extLst>
      <p:ext uri="{BB962C8B-B14F-4D97-AF65-F5344CB8AC3E}">
        <p14:creationId xmlns:p14="http://schemas.microsoft.com/office/powerpoint/2010/main" val="1335295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7F8DC08-D206-4491-B2B1-0FC9FA3AF976}"/>
              </a:ext>
            </a:extLst>
          </p:cNvPr>
          <p:cNvSpPr txBox="1">
            <a:spLocks/>
          </p:cNvSpPr>
          <p:nvPr/>
        </p:nvSpPr>
        <p:spPr bwMode="auto">
          <a:xfrm>
            <a:off x="180089" y="926692"/>
            <a:ext cx="11635192" cy="7836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Clr>
                <a:srgbClr val="854996"/>
              </a:buClr>
              <a:buSzPct val="120000"/>
              <a:buFont typeface="Arial" pitchFamily="34" charset="0"/>
              <a:buChar char="•"/>
              <a:defRPr sz="24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latin typeface="Arial"/>
                <a:ea typeface="Open Sans"/>
                <a:cs typeface="Arial"/>
              </a:rPr>
              <a:t>Working with the International Office, improvements around </a:t>
            </a:r>
            <a:r>
              <a:rPr lang="en-GB" b="1">
                <a:latin typeface="Arial"/>
                <a:ea typeface="Open Sans"/>
                <a:cs typeface="Arial"/>
              </a:rPr>
              <a:t>agent-generated applications </a:t>
            </a:r>
            <a:r>
              <a:rPr lang="en-GB">
                <a:latin typeface="Arial"/>
                <a:ea typeface="Open Sans"/>
                <a:cs typeface="Arial"/>
              </a:rPr>
              <a:t>will be introduced to improve the process for agents and for the University to track and monitor these.  </a:t>
            </a:r>
          </a:p>
          <a:p>
            <a:r>
              <a:rPr lang="en-GB">
                <a:latin typeface="Arial"/>
                <a:ea typeface="Open Sans"/>
                <a:cs typeface="Arial"/>
              </a:rPr>
              <a:t>One enhancement will be to send applicants and agents the same communications so that both parties have visibility of the offer letter and other applicant communications.</a:t>
            </a:r>
            <a:endParaRPr lang="en-US">
              <a:latin typeface="Arial"/>
              <a:ea typeface="Open Sans"/>
              <a:cs typeface="Arial"/>
            </a:endParaRPr>
          </a:p>
          <a:p>
            <a:r>
              <a:rPr lang="en-GB"/>
              <a:t>Some changes to the University’s application and tuition fee assessment forms to improve </a:t>
            </a:r>
            <a:r>
              <a:rPr lang="en-GB" b="1"/>
              <a:t>compliance, security, performance and data quality</a:t>
            </a:r>
            <a:r>
              <a:rPr lang="en-GB"/>
              <a:t>)</a:t>
            </a:r>
            <a:r>
              <a:rPr lang="en-US"/>
              <a:t>.</a:t>
            </a:r>
          </a:p>
          <a:p>
            <a:r>
              <a:rPr lang="en-US">
                <a:latin typeface="Arial"/>
                <a:ea typeface="Open Sans"/>
                <a:cs typeface="Arial"/>
              </a:rPr>
              <a:t>Improvements to functionality relating to withdrawn or rejected applicants - </a:t>
            </a:r>
            <a:r>
              <a:rPr lang="en-US" b="1">
                <a:latin typeface="Arial"/>
                <a:ea typeface="Open Sans"/>
                <a:cs typeface="Arial"/>
              </a:rPr>
              <a:t>improving the student experience</a:t>
            </a:r>
            <a:r>
              <a:rPr lang="en-US">
                <a:latin typeface="Arial"/>
                <a:ea typeface="Open Sans"/>
                <a:cs typeface="Arial"/>
              </a:rPr>
              <a:t> by preventing unnecessary communications, and introducing efficiencies for PS staff.</a:t>
            </a:r>
            <a:endParaRPr lang="en-US">
              <a:ea typeface="Open Sans"/>
            </a:endParaRPr>
          </a:p>
        </p:txBody>
      </p:sp>
      <p:sp>
        <p:nvSpPr>
          <p:cNvPr id="7" name="Title 1">
            <a:extLst>
              <a:ext uri="{FF2B5EF4-FFF2-40B4-BE49-F238E27FC236}">
                <a16:creationId xmlns:a16="http://schemas.microsoft.com/office/drawing/2014/main" id="{DA1F4851-99C2-47B9-A06B-871781FFB7CA}"/>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Improvements to admissions processes from 25 April</a:t>
            </a:r>
            <a:endParaRPr lang="en-GB">
              <a:latin typeface="Arial"/>
              <a:cs typeface="Arial"/>
            </a:endParaRPr>
          </a:p>
        </p:txBody>
      </p:sp>
    </p:spTree>
    <p:extLst>
      <p:ext uri="{BB962C8B-B14F-4D97-AF65-F5344CB8AC3E}">
        <p14:creationId xmlns:p14="http://schemas.microsoft.com/office/powerpoint/2010/main" val="3885010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7F8DC08-D206-4491-B2B1-0FC9FA3AF976}"/>
              </a:ext>
            </a:extLst>
          </p:cNvPr>
          <p:cNvSpPr txBox="1">
            <a:spLocks/>
          </p:cNvSpPr>
          <p:nvPr/>
        </p:nvSpPr>
        <p:spPr bwMode="auto">
          <a:xfrm>
            <a:off x="269385" y="786937"/>
            <a:ext cx="11398359" cy="7836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Clr>
                <a:srgbClr val="854996"/>
              </a:buClr>
              <a:buSzPct val="120000"/>
              <a:buFont typeface="Arial" pitchFamily="34" charset="0"/>
              <a:buChar char="•"/>
              <a:defRPr sz="24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a:solidFill>
                  <a:schemeClr val="tx1"/>
                </a:solidFill>
                <a:latin typeface="Arial"/>
                <a:ea typeface="Open Sans"/>
                <a:cs typeface="Arial"/>
              </a:rPr>
              <a:t>.</a:t>
            </a:r>
          </a:p>
          <a:p>
            <a:pPr marL="457200" lvl="1" indent="0">
              <a:spcAft>
                <a:spcPts val="1200"/>
              </a:spcAft>
              <a:buNone/>
            </a:pPr>
            <a:endParaRPr lang="en-GB" sz="1800">
              <a:solidFill>
                <a:schemeClr val="tx1"/>
              </a:solidFill>
              <a:cs typeface="Arial"/>
            </a:endParaRPr>
          </a:p>
          <a:p>
            <a:pPr lvl="1">
              <a:spcAft>
                <a:spcPts val="1200"/>
              </a:spcAft>
            </a:pPr>
            <a:endParaRPr lang="en-GB" sz="1800" b="1">
              <a:solidFill>
                <a:schemeClr val="tx1"/>
              </a:solidFill>
              <a:latin typeface="Arial" panose="020B0604020202020204" pitchFamily="34" charset="0"/>
              <a:cs typeface="Arial"/>
            </a:endParaRPr>
          </a:p>
          <a:p>
            <a:pPr>
              <a:lnSpc>
                <a:spcPct val="120000"/>
              </a:lnSpc>
              <a:spcBef>
                <a:spcPts val="0"/>
              </a:spcBef>
              <a:spcAft>
                <a:spcPts val="1700"/>
              </a:spcAft>
            </a:pPr>
            <a:endParaRPr lang="en-GB" sz="1800">
              <a:solidFill>
                <a:schemeClr val="tx1"/>
              </a:solidFill>
              <a:latin typeface="Arial"/>
              <a:cs typeface="Arial"/>
            </a:endParaRPr>
          </a:p>
          <a:p>
            <a:pPr>
              <a:lnSpc>
                <a:spcPct val="120000"/>
              </a:lnSpc>
              <a:spcBef>
                <a:spcPts val="0"/>
              </a:spcBef>
              <a:spcAft>
                <a:spcPts val="1700"/>
              </a:spcAft>
            </a:pPr>
            <a:endParaRPr lang="en-GB" sz="1800">
              <a:solidFill>
                <a:schemeClr val="tx1"/>
              </a:solidFill>
              <a:latin typeface="Arial"/>
              <a:cs typeface="Arial"/>
            </a:endParaRPr>
          </a:p>
          <a:p>
            <a:pPr>
              <a:lnSpc>
                <a:spcPct val="120000"/>
              </a:lnSpc>
              <a:spcBef>
                <a:spcPts val="0"/>
              </a:spcBef>
              <a:spcAft>
                <a:spcPts val="1700"/>
              </a:spcAft>
            </a:pPr>
            <a:endParaRPr lang="en-GB" sz="1800">
              <a:solidFill>
                <a:schemeClr val="tx1"/>
              </a:solidFill>
              <a:latin typeface="Arial"/>
              <a:cs typeface="Arial"/>
            </a:endParaRPr>
          </a:p>
          <a:p>
            <a:pPr>
              <a:lnSpc>
                <a:spcPct val="120000"/>
              </a:lnSpc>
              <a:spcBef>
                <a:spcPts val="0"/>
              </a:spcBef>
              <a:spcAft>
                <a:spcPts val="0"/>
              </a:spcAft>
            </a:pPr>
            <a:endParaRPr lang="en-GB" sz="2500">
              <a:solidFill>
                <a:schemeClr val="tx1"/>
              </a:solidFill>
              <a:latin typeface="Arial"/>
              <a:cs typeface="Arial"/>
            </a:endParaRPr>
          </a:p>
          <a:p>
            <a:pPr>
              <a:lnSpc>
                <a:spcPct val="120000"/>
              </a:lnSpc>
              <a:spcBef>
                <a:spcPts val="0"/>
              </a:spcBef>
              <a:spcAft>
                <a:spcPts val="0"/>
              </a:spcAft>
            </a:pPr>
            <a:endParaRPr lang="en-GB" sz="2500">
              <a:solidFill>
                <a:schemeClr val="tx1"/>
              </a:solidFill>
              <a:latin typeface="Arial"/>
              <a:cs typeface="Arial"/>
            </a:endParaRPr>
          </a:p>
          <a:p>
            <a:pPr>
              <a:lnSpc>
                <a:spcPct val="120000"/>
              </a:lnSpc>
              <a:spcBef>
                <a:spcPts val="0"/>
              </a:spcBef>
              <a:spcAft>
                <a:spcPts val="0"/>
              </a:spcAft>
            </a:pPr>
            <a:endParaRPr lang="en-GB" sz="2500">
              <a:solidFill>
                <a:schemeClr val="tx1"/>
              </a:solidFill>
              <a:latin typeface="Arial"/>
              <a:cs typeface="Arial"/>
            </a:endParaRPr>
          </a:p>
        </p:txBody>
      </p:sp>
      <p:sp>
        <p:nvSpPr>
          <p:cNvPr id="4" name="Title 1">
            <a:extLst>
              <a:ext uri="{FF2B5EF4-FFF2-40B4-BE49-F238E27FC236}">
                <a16:creationId xmlns:a16="http://schemas.microsoft.com/office/drawing/2014/main" id="{2F3F7547-FC5E-464F-A0FB-93420F674147}"/>
              </a:ext>
            </a:extLst>
          </p:cNvPr>
          <p:cNvSpPr txBox="1">
            <a:spLocks/>
          </p:cNvSpPr>
          <p:nvPr/>
        </p:nvSpPr>
        <p:spPr bwMode="auto">
          <a:xfrm>
            <a:off x="269384" y="144100"/>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cs typeface="Arial"/>
              </a:rPr>
              <a:t>Preparing for the release</a:t>
            </a:r>
            <a:endParaRPr lang="en-GB" b="0">
              <a:latin typeface="Arial"/>
              <a:cs typeface="Arial"/>
            </a:endParaRPr>
          </a:p>
        </p:txBody>
      </p:sp>
      <p:sp>
        <p:nvSpPr>
          <p:cNvPr id="5" name="Content Placeholder 2">
            <a:extLst>
              <a:ext uri="{FF2B5EF4-FFF2-40B4-BE49-F238E27FC236}">
                <a16:creationId xmlns:a16="http://schemas.microsoft.com/office/drawing/2014/main" id="{C3A289EB-0DC2-4800-A380-033128D91CE1}"/>
              </a:ext>
            </a:extLst>
          </p:cNvPr>
          <p:cNvSpPr txBox="1">
            <a:spLocks/>
          </p:cNvSpPr>
          <p:nvPr/>
        </p:nvSpPr>
        <p:spPr bwMode="auto">
          <a:xfrm>
            <a:off x="269385" y="1027693"/>
            <a:ext cx="11398359" cy="7836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Clr>
                <a:srgbClr val="854996"/>
              </a:buClr>
              <a:buSzPct val="120000"/>
              <a:buFont typeface="Arial" pitchFamily="34" charset="0"/>
              <a:buChar char="•"/>
              <a:defRPr sz="24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rtl="0" fontAlgn="base">
              <a:spcBef>
                <a:spcPct val="20000"/>
              </a:spcBef>
              <a:spcAft>
                <a:spcPct val="0"/>
              </a:spcAft>
              <a:buFont typeface="Arial" pitchFamily="34" charset="0"/>
              <a:buChar char="»"/>
              <a:defRPr sz="2000" kern="120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a:t>For the SEP functionality, the </a:t>
            </a:r>
            <a:r>
              <a:rPr lang="en-GB" sz="2000" b="1"/>
              <a:t>impacted colleagues </a:t>
            </a:r>
            <a:r>
              <a:rPr lang="en-GB" sz="2000"/>
              <a:t>have already started </a:t>
            </a:r>
            <a:r>
              <a:rPr lang="en-GB" sz="2000" b="1"/>
              <a:t>transition activities</a:t>
            </a:r>
            <a:r>
              <a:rPr lang="en-GB" sz="2000"/>
              <a:t>. </a:t>
            </a:r>
          </a:p>
          <a:p>
            <a:pPr>
              <a:spcAft>
                <a:spcPts val="1200"/>
              </a:spcAft>
            </a:pPr>
            <a:r>
              <a:rPr lang="en-GB" sz="2000">
                <a:solidFill>
                  <a:schemeClr val="tx1"/>
                </a:solidFill>
                <a:latin typeface="Arial"/>
                <a:ea typeface="Open Sans"/>
                <a:cs typeface="Arial"/>
              </a:rPr>
              <a:t>Online modular training and videos will be available, providing </a:t>
            </a:r>
            <a:r>
              <a:rPr lang="en-GB" sz="2000" b="1">
                <a:solidFill>
                  <a:schemeClr val="tx1"/>
                </a:solidFill>
                <a:latin typeface="Arial"/>
                <a:ea typeface="Open Sans"/>
                <a:cs typeface="Arial"/>
              </a:rPr>
              <a:t>detailed guidance on how to use new technology and complete essential processes </a:t>
            </a:r>
          </a:p>
          <a:p>
            <a:pPr>
              <a:spcAft>
                <a:spcPts val="1200"/>
              </a:spcAft>
            </a:pPr>
            <a:r>
              <a:rPr lang="en-GB" sz="2000">
                <a:solidFill>
                  <a:schemeClr val="tx1"/>
                </a:solidFill>
                <a:latin typeface="Arial"/>
                <a:ea typeface="Open Sans"/>
                <a:cs typeface="Arial"/>
              </a:rPr>
              <a:t>A </a:t>
            </a:r>
            <a:r>
              <a:rPr lang="en-GB" sz="2000" b="1">
                <a:solidFill>
                  <a:schemeClr val="tx1"/>
                </a:solidFill>
                <a:latin typeface="Arial"/>
                <a:ea typeface="Open Sans"/>
                <a:cs typeface="Arial"/>
              </a:rPr>
              <a:t>Knowledge Hub is under development </a:t>
            </a:r>
            <a:r>
              <a:rPr lang="en-GB" sz="2000">
                <a:solidFill>
                  <a:schemeClr val="tx1"/>
                </a:solidFill>
                <a:latin typeface="Arial"/>
                <a:ea typeface="Open Sans"/>
                <a:cs typeface="Arial"/>
              </a:rPr>
              <a:t>with easily searchable how-to guides to help colleagues find reminder information quickly, once they have completed the initial training guides.</a:t>
            </a:r>
          </a:p>
          <a:p>
            <a:pPr>
              <a:spcAft>
                <a:spcPts val="1200"/>
              </a:spcAft>
            </a:pPr>
            <a:r>
              <a:rPr lang="en-GB" sz="2000">
                <a:solidFill>
                  <a:schemeClr val="tx1"/>
                </a:solidFill>
                <a:latin typeface="Arial"/>
                <a:ea typeface="Open Sans"/>
                <a:cs typeface="Arial"/>
              </a:rPr>
              <a:t>Local Managers will provide further information and updates to affected teams.</a:t>
            </a:r>
          </a:p>
          <a:p>
            <a:r>
              <a:rPr lang="en-GB" sz="2000"/>
              <a:t>For the </a:t>
            </a:r>
            <a:r>
              <a:rPr lang="en-GB" sz="2000" b="1"/>
              <a:t>Campus Solutions </a:t>
            </a:r>
            <a:r>
              <a:rPr lang="en-GB" sz="2000"/>
              <a:t>upgrades, a transition video will be available for current users and shared on the Campus Solutions StaffNet page and Student Marketing, Recruitment and Admissions SharePoint Hub. A bulletin will be circulated providing links to SR Administrators, and a PDF with screenshots will be distributed to users to show ‘before’ and ‘after’ views.</a:t>
            </a:r>
            <a:endParaRPr lang="en-US" sz="2000"/>
          </a:p>
          <a:p>
            <a:r>
              <a:rPr lang="en-US" sz="2000">
                <a:latin typeface="Arial"/>
                <a:ea typeface="Open Sans"/>
                <a:cs typeface="Arial"/>
              </a:rPr>
              <a:t>For the </a:t>
            </a:r>
            <a:r>
              <a:rPr lang="en-US" sz="2000" b="1">
                <a:latin typeface="Arial"/>
                <a:ea typeface="Open Sans"/>
                <a:cs typeface="Arial"/>
              </a:rPr>
              <a:t>Microsoft Dynamics CRM</a:t>
            </a:r>
            <a:r>
              <a:rPr lang="en-US" sz="2000">
                <a:latin typeface="Arial"/>
                <a:ea typeface="Open Sans"/>
                <a:cs typeface="Arial"/>
              </a:rPr>
              <a:t> upgrade, current training materials have been updated with links to </a:t>
            </a:r>
            <a:r>
              <a:rPr lang="en-GB" sz="2000">
                <a:latin typeface="Arial"/>
                <a:ea typeface="Open Sans"/>
                <a:cs typeface="Arial"/>
              </a:rPr>
              <a:t>guidance to cover the changes on the advance find. </a:t>
            </a:r>
            <a:endParaRPr lang="en-GB" sz="2000"/>
          </a:p>
          <a:p>
            <a:pPr>
              <a:spcAft>
                <a:spcPts val="1200"/>
              </a:spcAft>
            </a:pPr>
            <a:endParaRPr lang="en-GB" sz="2000">
              <a:solidFill>
                <a:schemeClr val="tx1"/>
              </a:solidFill>
              <a:latin typeface="Arial"/>
              <a:ea typeface="Open Sans"/>
              <a:cs typeface="Arial"/>
            </a:endParaRPr>
          </a:p>
          <a:p>
            <a:pPr>
              <a:spcAft>
                <a:spcPts val="1200"/>
              </a:spcAft>
            </a:pPr>
            <a:endParaRPr lang="en-GB" sz="2000">
              <a:solidFill>
                <a:schemeClr val="tx1"/>
              </a:solidFill>
              <a:latin typeface="Arial"/>
              <a:ea typeface="Open Sans"/>
              <a:cs typeface="Arial"/>
            </a:endParaRPr>
          </a:p>
          <a:p>
            <a:pPr>
              <a:spcAft>
                <a:spcPts val="1200"/>
              </a:spcAft>
            </a:pPr>
            <a:endParaRPr lang="en-GB" sz="1800">
              <a:solidFill>
                <a:schemeClr val="tx1"/>
              </a:solidFill>
              <a:latin typeface="Arial"/>
              <a:ea typeface="Open Sans"/>
              <a:cs typeface="Arial"/>
            </a:endParaRPr>
          </a:p>
          <a:p>
            <a:pPr lvl="1">
              <a:spcAft>
                <a:spcPts val="1200"/>
              </a:spcAft>
            </a:pPr>
            <a:endParaRPr lang="en-GB" sz="1800">
              <a:solidFill>
                <a:schemeClr val="tx1"/>
              </a:solidFill>
              <a:cs typeface="Arial"/>
            </a:endParaRPr>
          </a:p>
          <a:p>
            <a:pPr lvl="1">
              <a:spcAft>
                <a:spcPts val="1200"/>
              </a:spcAft>
            </a:pPr>
            <a:endParaRPr lang="en-GB" sz="1800" b="1">
              <a:solidFill>
                <a:schemeClr val="tx1"/>
              </a:solidFill>
              <a:latin typeface="Arial" panose="020B0604020202020204" pitchFamily="34" charset="0"/>
              <a:cs typeface="Arial"/>
            </a:endParaRPr>
          </a:p>
          <a:p>
            <a:pPr>
              <a:lnSpc>
                <a:spcPct val="120000"/>
              </a:lnSpc>
              <a:spcBef>
                <a:spcPts val="0"/>
              </a:spcBef>
              <a:spcAft>
                <a:spcPts val="1700"/>
              </a:spcAft>
            </a:pPr>
            <a:endParaRPr lang="en-GB" sz="1800">
              <a:solidFill>
                <a:schemeClr val="tx1"/>
              </a:solidFill>
              <a:latin typeface="Arial"/>
              <a:cs typeface="Arial"/>
            </a:endParaRPr>
          </a:p>
          <a:p>
            <a:pPr>
              <a:lnSpc>
                <a:spcPct val="120000"/>
              </a:lnSpc>
              <a:spcBef>
                <a:spcPts val="0"/>
              </a:spcBef>
              <a:spcAft>
                <a:spcPts val="1700"/>
              </a:spcAft>
            </a:pPr>
            <a:endParaRPr lang="en-GB" sz="1800">
              <a:solidFill>
                <a:schemeClr val="tx1"/>
              </a:solidFill>
              <a:latin typeface="Arial"/>
              <a:cs typeface="Arial"/>
            </a:endParaRPr>
          </a:p>
          <a:p>
            <a:pPr>
              <a:lnSpc>
                <a:spcPct val="120000"/>
              </a:lnSpc>
              <a:spcBef>
                <a:spcPts val="0"/>
              </a:spcBef>
              <a:spcAft>
                <a:spcPts val="1700"/>
              </a:spcAft>
            </a:pPr>
            <a:endParaRPr lang="en-GB" sz="1800">
              <a:solidFill>
                <a:schemeClr val="tx1"/>
              </a:solidFill>
              <a:latin typeface="Arial"/>
              <a:cs typeface="Arial"/>
            </a:endParaRPr>
          </a:p>
          <a:p>
            <a:pPr>
              <a:lnSpc>
                <a:spcPct val="120000"/>
              </a:lnSpc>
              <a:spcBef>
                <a:spcPts val="0"/>
              </a:spcBef>
              <a:spcAft>
                <a:spcPts val="0"/>
              </a:spcAft>
            </a:pPr>
            <a:endParaRPr lang="en-GB" sz="2500">
              <a:solidFill>
                <a:schemeClr val="tx1"/>
              </a:solidFill>
              <a:latin typeface="Arial"/>
              <a:cs typeface="Arial"/>
            </a:endParaRPr>
          </a:p>
          <a:p>
            <a:pPr>
              <a:lnSpc>
                <a:spcPct val="120000"/>
              </a:lnSpc>
              <a:spcBef>
                <a:spcPts val="0"/>
              </a:spcBef>
              <a:spcAft>
                <a:spcPts val="0"/>
              </a:spcAft>
            </a:pPr>
            <a:endParaRPr lang="en-GB" sz="2500">
              <a:solidFill>
                <a:schemeClr val="tx1"/>
              </a:solidFill>
              <a:latin typeface="Arial"/>
              <a:cs typeface="Arial"/>
            </a:endParaRPr>
          </a:p>
          <a:p>
            <a:pPr>
              <a:lnSpc>
                <a:spcPct val="120000"/>
              </a:lnSpc>
              <a:spcBef>
                <a:spcPts val="0"/>
              </a:spcBef>
              <a:spcAft>
                <a:spcPts val="0"/>
              </a:spcAft>
            </a:pPr>
            <a:endParaRPr lang="en-GB" sz="2500">
              <a:solidFill>
                <a:schemeClr val="tx1"/>
              </a:solidFill>
              <a:latin typeface="Arial"/>
              <a:cs typeface="Arial"/>
            </a:endParaRPr>
          </a:p>
        </p:txBody>
      </p:sp>
      <p:sp>
        <p:nvSpPr>
          <p:cNvPr id="7" name="Title 1">
            <a:extLst>
              <a:ext uri="{FF2B5EF4-FFF2-40B4-BE49-F238E27FC236}">
                <a16:creationId xmlns:a16="http://schemas.microsoft.com/office/drawing/2014/main" id="{9068C310-7306-4790-ADEC-195F189033D7}"/>
              </a:ext>
            </a:extLst>
          </p:cNvPr>
          <p:cNvSpPr txBox="1">
            <a:spLocks/>
          </p:cNvSpPr>
          <p:nvPr/>
        </p:nvSpPr>
        <p:spPr bwMode="auto">
          <a:xfrm>
            <a:off x="2008922" y="5710336"/>
            <a:ext cx="8174155" cy="3607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GB">
              <a:latin typeface="Arial"/>
              <a:cs typeface="Arial"/>
            </a:endParaRPr>
          </a:p>
          <a:p>
            <a:pPr algn="ctr"/>
            <a:r>
              <a:rPr lang="en-GB" sz="2400">
                <a:latin typeface="Arial"/>
                <a:cs typeface="Arial"/>
              </a:rPr>
              <a:t>More information will be added to the SEP website shortly – keep an eye on the news section.</a:t>
            </a:r>
            <a:endParaRPr lang="en-GB" sz="2400" b="0">
              <a:latin typeface="Arial"/>
              <a:cs typeface="Arial"/>
            </a:endParaRPr>
          </a:p>
        </p:txBody>
      </p:sp>
    </p:spTree>
    <p:extLst>
      <p:ext uri="{BB962C8B-B14F-4D97-AF65-F5344CB8AC3E}">
        <p14:creationId xmlns:p14="http://schemas.microsoft.com/office/powerpoint/2010/main" val="1102997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501C-3599-470A-829B-F852C0A4BD8A}"/>
              </a:ext>
            </a:extLst>
          </p:cNvPr>
          <p:cNvSpPr>
            <a:spLocks noGrp="1"/>
          </p:cNvSpPr>
          <p:nvPr>
            <p:ph type="title"/>
          </p:nvPr>
        </p:nvSpPr>
        <p:spPr/>
        <p:txBody>
          <a:bodyPr/>
          <a:lstStyle/>
          <a:p>
            <a:r>
              <a:rPr lang="en-GB"/>
              <a:t>Cohort 3 - what to expect</a:t>
            </a:r>
          </a:p>
        </p:txBody>
      </p:sp>
    </p:spTree>
    <p:extLst>
      <p:ext uri="{BB962C8B-B14F-4D97-AF65-F5344CB8AC3E}">
        <p14:creationId xmlns:p14="http://schemas.microsoft.com/office/powerpoint/2010/main" val="3987087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fontScale="92500" lnSpcReduction="10000"/>
          </a:bodyPr>
          <a:lstStyle/>
          <a:p>
            <a:r>
              <a:rPr lang="en-GB"/>
              <a:t>We are on track to announce proposals for Cohort 3 areas in the </a:t>
            </a:r>
            <a:r>
              <a:rPr lang="en-GB" b="1"/>
              <a:t>last week of April</a:t>
            </a:r>
            <a:r>
              <a:rPr lang="en-GB"/>
              <a:t>.</a:t>
            </a:r>
          </a:p>
          <a:p>
            <a:endParaRPr lang="en-GB"/>
          </a:p>
          <a:p>
            <a:r>
              <a:rPr lang="en-GB"/>
              <a:t>There is no risk of redundancy.</a:t>
            </a:r>
          </a:p>
          <a:p>
            <a:endParaRPr lang="en-GB"/>
          </a:p>
          <a:p>
            <a:r>
              <a:rPr lang="en-GB"/>
              <a:t>Whilst we can’t confirm detail (as the proposals are still being signed off and have yet to be shared with our Trade Union colleagues) it’s worth remembering that </a:t>
            </a:r>
            <a:r>
              <a:rPr lang="en-GB" b="1"/>
              <a:t>Cohort 3 roles will sit within the overall team structures announced as part of Cohort 2</a:t>
            </a:r>
            <a:r>
              <a:rPr lang="en-GB"/>
              <a:t>. The key changes that Cohort 2 introduced were:</a:t>
            </a:r>
          </a:p>
          <a:p>
            <a:pPr lvl="1"/>
            <a:r>
              <a:rPr lang="en-GB"/>
              <a:t>A shift to cross-University working, supported by the introduction of Communities of Practice.</a:t>
            </a:r>
          </a:p>
          <a:p>
            <a:pPr lvl="1"/>
            <a:r>
              <a:rPr lang="en-GB"/>
              <a:t>A consistent structure, consistent job descriptions and clear alignment across teams.</a:t>
            </a:r>
          </a:p>
          <a:p>
            <a:pPr lvl="1"/>
            <a:r>
              <a:rPr lang="en-GB"/>
              <a:t>A new Division of Student and Academic Services in the DSE.</a:t>
            </a:r>
          </a:p>
          <a:p>
            <a:pPr lvl="1"/>
            <a:r>
              <a:rPr lang="en-GB"/>
              <a:t>TLSE teams sitting at School level.</a:t>
            </a:r>
          </a:p>
          <a:p>
            <a:pPr lvl="1"/>
            <a:r>
              <a:rPr lang="en-GB"/>
              <a:t>PGR teams sitting at Faculty level.</a:t>
            </a:r>
          </a:p>
          <a:p>
            <a:pPr lvl="1"/>
            <a:r>
              <a:rPr lang="en-GB"/>
              <a:t>A transition to delivering face-to-face services through Student Hubs and Faculty Doctoral Academies</a:t>
            </a:r>
          </a:p>
          <a:p>
            <a:pPr lvl="1"/>
            <a:r>
              <a:rPr lang="en-GB"/>
              <a:t>Increased self service for students in My Manchester.</a:t>
            </a:r>
          </a:p>
          <a:p>
            <a:pPr marL="57150" indent="0">
              <a:buNone/>
            </a:pPr>
            <a:endParaRPr lang="en-GB"/>
          </a:p>
          <a:p>
            <a:pPr marL="400050"/>
            <a:r>
              <a:rPr lang="en-GB"/>
              <a:t>The next few slides outline the Cohort 3 process </a:t>
            </a:r>
            <a:r>
              <a:rPr lang="en-GB" b="1"/>
              <a:t>from the last week of April.</a:t>
            </a:r>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Cohort 3 – what to expect</a:t>
            </a:r>
            <a:endParaRPr lang="en-GB" b="0">
              <a:latin typeface="Arial"/>
              <a:cs typeface="Arial"/>
            </a:endParaRPr>
          </a:p>
        </p:txBody>
      </p:sp>
    </p:spTree>
    <p:extLst>
      <p:ext uri="{BB962C8B-B14F-4D97-AF65-F5344CB8AC3E}">
        <p14:creationId xmlns:p14="http://schemas.microsoft.com/office/powerpoint/2010/main" val="3624678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07E729FA-9C12-7A20-49C1-D8ADC2E79B08}"/>
              </a:ext>
            </a:extLst>
          </p:cNvPr>
          <p:cNvGraphicFramePr/>
          <p:nvPr>
            <p:extLst>
              <p:ext uri="{D42A27DB-BD31-4B8C-83A1-F6EECF244321}">
                <p14:modId xmlns:p14="http://schemas.microsoft.com/office/powerpoint/2010/main" val="4114434648"/>
              </p:ext>
            </p:extLst>
          </p:nvPr>
        </p:nvGraphicFramePr>
        <p:xfrm>
          <a:off x="301752" y="782854"/>
          <a:ext cx="11612880" cy="5617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5125FF63-6FA3-406F-A4BC-C4C40B45ADEC}"/>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Cohort 3 – what to expect – high level summary</a:t>
            </a:r>
            <a:endParaRPr lang="en-GB" b="0">
              <a:latin typeface="Arial"/>
              <a:cs typeface="Arial"/>
            </a:endParaRPr>
          </a:p>
        </p:txBody>
      </p:sp>
    </p:spTree>
    <p:extLst>
      <p:ext uri="{BB962C8B-B14F-4D97-AF65-F5344CB8AC3E}">
        <p14:creationId xmlns:p14="http://schemas.microsoft.com/office/powerpoint/2010/main" val="196253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lnSpcReduction="10000"/>
          </a:bodyPr>
          <a:lstStyle/>
          <a:p>
            <a:r>
              <a:rPr lang="en-GB"/>
              <a:t>New structures will first be shared with Grade 6 and 7 managers, so they can support you.</a:t>
            </a:r>
          </a:p>
          <a:p>
            <a:endParaRPr lang="en-GB"/>
          </a:p>
          <a:p>
            <a:r>
              <a:rPr lang="en-GB"/>
              <a:t>Following this, your local Student Experience Leader will give you a top-level briefing to guide you through the changes you can expect and how you will be supported with the next steps. If your role is in-scope, you will receive a letter from the People &amp; OD Team to notify you of this, and to let you know this marks the start of the Staff Consultation Period.</a:t>
            </a:r>
          </a:p>
          <a:p>
            <a:endParaRPr lang="en-GB"/>
          </a:p>
          <a:p>
            <a:r>
              <a:rPr lang="en-GB"/>
              <a:t>Straight after the briefing, you’ll be able to access lots of helpful online resources, including videos and documents so you can look in closer detail at the new structures. </a:t>
            </a:r>
          </a:p>
          <a:p>
            <a:endParaRPr lang="en-GB"/>
          </a:p>
          <a:p>
            <a:r>
              <a:rPr lang="en-GB"/>
              <a:t>The day after the announcement, you’ll be invited to attend a Q&amp;A session, giving you the opportunity to ask any questions you still have to your local People &amp; OD Partner.</a:t>
            </a:r>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April 2022</a:t>
            </a:r>
            <a:endParaRPr lang="en-GB" b="0">
              <a:latin typeface="Arial"/>
              <a:cs typeface="Arial"/>
            </a:endParaRPr>
          </a:p>
        </p:txBody>
      </p:sp>
    </p:spTree>
    <p:extLst>
      <p:ext uri="{BB962C8B-B14F-4D97-AF65-F5344CB8AC3E}">
        <p14:creationId xmlns:p14="http://schemas.microsoft.com/office/powerpoint/2010/main" val="922762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a:bodyPr>
          <a:lstStyle/>
          <a:p>
            <a:r>
              <a:rPr lang="en-GB"/>
              <a:t>During the Staff Consultation Period (which will last 4-6 weeks), you’ll be able to give feedback and ask questions on the proposed structures and job descriptions. It’s worth noting that principles about how activities are clustered together (the overarching team structure) formed part of the consultation for Cohort 2. This consultation is specifically about Cohort 3 proposals.</a:t>
            </a:r>
          </a:p>
          <a:p>
            <a:pPr marL="0" indent="0">
              <a:buNone/>
            </a:pPr>
            <a:endParaRPr lang="en-GB"/>
          </a:p>
          <a:p>
            <a:r>
              <a:rPr lang="en-GB"/>
              <a:t>You can chose to feedback via your local managers and leaders, local People &amp; OD Partners or via Trade Union colleagues. Feedback will be assessed as it is received.</a:t>
            </a:r>
          </a:p>
          <a:p>
            <a:pPr marL="0" indent="0">
              <a:buNone/>
            </a:pPr>
            <a:endParaRPr lang="en-GB"/>
          </a:p>
          <a:p>
            <a:r>
              <a:rPr lang="en-GB"/>
              <a:t>There will be regular Q&amp;A sessions so you can understand more about how the changes will impact you.</a:t>
            </a:r>
          </a:p>
          <a:p>
            <a:pPr marL="0" indent="0">
              <a:buNone/>
            </a:pPr>
            <a:endParaRPr lang="en-GB"/>
          </a:p>
          <a:p>
            <a:r>
              <a:rPr lang="en-GB"/>
              <a:t>Leaders and managers will be speaking to academic colleagues to let them know about the planned changes.</a:t>
            </a:r>
          </a:p>
          <a:p>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May 2022</a:t>
            </a:r>
            <a:endParaRPr lang="en-GB" b="0">
              <a:latin typeface="Arial"/>
              <a:cs typeface="Arial"/>
            </a:endParaRPr>
          </a:p>
        </p:txBody>
      </p:sp>
    </p:spTree>
    <p:extLst>
      <p:ext uri="{BB962C8B-B14F-4D97-AF65-F5344CB8AC3E}">
        <p14:creationId xmlns:p14="http://schemas.microsoft.com/office/powerpoint/2010/main" val="4022399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874170"/>
          </a:xfrm>
        </p:spPr>
        <p:txBody>
          <a:bodyPr>
            <a:normAutofit/>
          </a:bodyPr>
          <a:lstStyle/>
          <a:p>
            <a:r>
              <a:rPr lang="en-GB"/>
              <a:t>The Consultation Period will close and the SEP Programme Team will consolidate your feedback, and feedback from the Trade Unions.</a:t>
            </a:r>
          </a:p>
          <a:p>
            <a:endParaRPr lang="en-GB"/>
          </a:p>
          <a:p>
            <a:r>
              <a:rPr lang="en-GB"/>
              <a:t>Where requested, individual feedback will be responded to.</a:t>
            </a:r>
          </a:p>
          <a:p>
            <a:pPr marL="0" indent="0">
              <a:buNone/>
            </a:pPr>
            <a:endParaRPr lang="en-GB"/>
          </a:p>
          <a:p>
            <a:r>
              <a:rPr lang="en-GB"/>
              <a:t>Changes will be communicated via the SEP website and cascade pack.</a:t>
            </a:r>
          </a:p>
          <a:p>
            <a:pPr marL="0" indent="0">
              <a:buNone/>
            </a:pPr>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June 2022</a:t>
            </a:r>
            <a:endParaRPr lang="en-GB" b="0">
              <a:latin typeface="Arial"/>
              <a:cs typeface="Arial"/>
            </a:endParaRPr>
          </a:p>
        </p:txBody>
      </p:sp>
    </p:spTree>
    <p:extLst>
      <p:ext uri="{BB962C8B-B14F-4D97-AF65-F5344CB8AC3E}">
        <p14:creationId xmlns:p14="http://schemas.microsoft.com/office/powerpoint/2010/main" val="3619496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37433" y="782854"/>
            <a:ext cx="11717381" cy="6075146"/>
          </a:xfrm>
        </p:spPr>
        <p:txBody>
          <a:bodyPr>
            <a:normAutofit fontScale="92500"/>
          </a:bodyPr>
          <a:lstStyle/>
          <a:p>
            <a:r>
              <a:rPr lang="en-GB"/>
              <a:t>Managers will commence meetings to determine your place in the new structure and your initial assignment. Leaders will be signing off on these decisions.</a:t>
            </a:r>
          </a:p>
          <a:p>
            <a:endParaRPr lang="en-GB"/>
          </a:p>
          <a:p>
            <a:r>
              <a:rPr lang="en-GB"/>
              <a:t>We hope you understand that these decisions might not always be easy or straightforward. Your initial assignment might be in a different area to the one you’re currently working in. There will be a guaranteed place for you on the new structure, but changes means you might be moving somewhere new, and we’ll all have to be flexible.</a:t>
            </a:r>
          </a:p>
          <a:p>
            <a:endParaRPr lang="en-GB"/>
          </a:p>
          <a:p>
            <a:r>
              <a:rPr lang="en-GB"/>
              <a:t>Because of the number of colleagues in scope, this will be a gradual process and some teams may find out their assignment before others. </a:t>
            </a:r>
          </a:p>
          <a:p>
            <a:endParaRPr lang="en-GB"/>
          </a:p>
          <a:p>
            <a:r>
              <a:rPr lang="en-GB"/>
              <a:t>Assignment decisions will be based on providing the best balance of experience across the organisation. In the interests of being fair to everyone and the desire of many to move forward with populating our new team structures, it will not be possible to appeal the role you are assigned to. You will however be able to apply for any roles which are vacant once the matching and assignment process has concluded. </a:t>
            </a:r>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From July 2022</a:t>
            </a:r>
            <a:endParaRPr lang="en-GB" b="0">
              <a:latin typeface="Arial"/>
              <a:cs typeface="Arial"/>
            </a:endParaRPr>
          </a:p>
        </p:txBody>
      </p:sp>
    </p:spTree>
    <p:extLst>
      <p:ext uri="{BB962C8B-B14F-4D97-AF65-F5344CB8AC3E}">
        <p14:creationId xmlns:p14="http://schemas.microsoft.com/office/powerpoint/2010/main" val="2575749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A412C-9498-45ED-A3B7-17B9E8A4E2CA}"/>
              </a:ext>
            </a:extLst>
          </p:cNvPr>
          <p:cNvSpPr>
            <a:spLocks noGrp="1"/>
          </p:cNvSpPr>
          <p:nvPr>
            <p:ph idx="1"/>
          </p:nvPr>
        </p:nvSpPr>
        <p:spPr>
          <a:xfrm>
            <a:off x="358698" y="843813"/>
            <a:ext cx="11717381" cy="5935129"/>
          </a:xfrm>
        </p:spPr>
        <p:txBody>
          <a:bodyPr>
            <a:normAutofit/>
          </a:bodyPr>
          <a:lstStyle/>
          <a:p>
            <a:r>
              <a:rPr lang="en-GB"/>
              <a:t>The SEP Programme Team will write to you to let you know about any vacant roles that haven’t been filled yet in the new structure.</a:t>
            </a:r>
          </a:p>
          <a:p>
            <a:pPr marL="0" indent="0">
              <a:buNone/>
            </a:pPr>
            <a:endParaRPr lang="en-GB"/>
          </a:p>
          <a:p>
            <a:r>
              <a:rPr lang="en-GB"/>
              <a:t>If you are in-scope or on a fixed term contract, then you’ll have priority to apply for these, and then they will be advertised more widely to other colleagues across the University.</a:t>
            </a:r>
          </a:p>
          <a:p>
            <a:pPr marL="0" indent="0">
              <a:buNone/>
            </a:pPr>
            <a:endParaRPr lang="en-GB"/>
          </a:p>
          <a:p>
            <a:r>
              <a:rPr lang="en-GB"/>
              <a:t>This will provide opportunities for some colleagues to progress their careers.</a:t>
            </a:r>
          </a:p>
          <a:p>
            <a:pPr marL="0" indent="0">
              <a:buNone/>
            </a:pPr>
            <a:endParaRPr lang="en-GB"/>
          </a:p>
          <a:p>
            <a:r>
              <a:rPr lang="en-GB"/>
              <a:t>Once your new role is confirmed, we’ll be putting training plans in place to make sure you feel confident that you have the skills you need to meet the requirements of your new role.</a:t>
            </a:r>
          </a:p>
          <a:p>
            <a:endParaRPr lang="en-GB"/>
          </a:p>
        </p:txBody>
      </p:sp>
      <p:sp>
        <p:nvSpPr>
          <p:cNvPr id="6" name="Title 1">
            <a:extLst>
              <a:ext uri="{FF2B5EF4-FFF2-40B4-BE49-F238E27FC236}">
                <a16:creationId xmlns:a16="http://schemas.microsoft.com/office/drawing/2014/main" id="{FE92E9A9-6A8E-453B-9047-8DB282A37A44}"/>
              </a:ext>
            </a:extLst>
          </p:cNvPr>
          <p:cNvSpPr txBox="1">
            <a:spLocks/>
          </p:cNvSpPr>
          <p:nvPr/>
        </p:nvSpPr>
        <p:spPr bwMode="auto">
          <a:xfrm>
            <a:off x="180089" y="140017"/>
            <a:ext cx="10773200" cy="6428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200" b="1" kern="1200">
                <a:solidFill>
                  <a:schemeClr val="accent6">
                    <a:lumMod val="50000"/>
                  </a:schemeClr>
                </a:solidFill>
                <a:latin typeface="Arial" panose="020B0604020202020204" pitchFamily="34" charset="0"/>
                <a:ea typeface="Open Sans" panose="020B0606030504020204" pitchFamily="34" charset="0"/>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a:ea typeface="Open Sans"/>
                <a:cs typeface="Arial"/>
              </a:rPr>
              <a:t>From August 2022</a:t>
            </a:r>
            <a:endParaRPr lang="en-GB" b="0">
              <a:latin typeface="Arial"/>
              <a:cs typeface="Arial"/>
            </a:endParaRPr>
          </a:p>
        </p:txBody>
      </p:sp>
    </p:spTree>
    <p:extLst>
      <p:ext uri="{BB962C8B-B14F-4D97-AF65-F5344CB8AC3E}">
        <p14:creationId xmlns:p14="http://schemas.microsoft.com/office/powerpoint/2010/main" val="242740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oM">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P">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083923e-b7b6-464a-bfb4-a8eb81f23934">
      <UserInfo>
        <DisplayName>UOM-P-Student Experience Leadership Members</DisplayName>
        <AccountId>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17818705FC834AB7143CB4181C865A" ma:contentTypeVersion="11" ma:contentTypeDescription="Create a new document." ma:contentTypeScope="" ma:versionID="c52ba731de1135eb275ae579ff9e46a7">
  <xsd:schema xmlns:xsd="http://www.w3.org/2001/XMLSchema" xmlns:xs="http://www.w3.org/2001/XMLSchema" xmlns:p="http://schemas.microsoft.com/office/2006/metadata/properties" xmlns:ns2="64c55ca3-4b76-4a0d-b78e-965e1bcdd244" xmlns:ns3="3083923e-b7b6-464a-bfb4-a8eb81f23934" targetNamespace="http://schemas.microsoft.com/office/2006/metadata/properties" ma:root="true" ma:fieldsID="347b4fbe5514827a6f0025c0a961aec7" ns2:_="" ns3:_="">
    <xsd:import namespace="64c55ca3-4b76-4a0d-b78e-965e1bcdd244"/>
    <xsd:import namespace="3083923e-b7b6-464a-bfb4-a8eb81f239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c55ca3-4b76-4a0d-b78e-965e1bcdd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83923e-b7b6-464a-bfb4-a8eb81f2393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6C8265-E809-4FE6-8D50-3B3EBFFC2A5A}">
  <ds:schemaRefs>
    <ds:schemaRef ds:uri="3083923e-b7b6-464a-bfb4-a8eb81f23934"/>
    <ds:schemaRef ds:uri="64c55ca3-4b76-4a0d-b78e-965e1bcdd2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22C8D6-78BB-4A41-B700-F397279ABFB5}">
  <ds:schemaRefs>
    <ds:schemaRef ds:uri="3083923e-b7b6-464a-bfb4-a8eb81f23934"/>
    <ds:schemaRef ds:uri="64c55ca3-4b76-4a0d-b78e-965e1bcdd2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D70CA8B5-B290-427F-9107-3C38118F9F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18</Slides>
  <Notes>3</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UoM</vt:lpstr>
      <vt:lpstr>SEP</vt:lpstr>
      <vt:lpstr>Cascade Pack  March 2022</vt:lpstr>
      <vt:lpstr>Cohort 3 - what to expect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it like to go through organisational change?</vt:lpstr>
      <vt:lpstr>Reflections from colleagues in scope of Cohort 2</vt:lpstr>
      <vt:lpstr>Reflections from SE Leaders</vt:lpstr>
      <vt:lpstr>April ‘22 – tech and process release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  January 2020</dc:title>
  <dc:creator>Gareth Hughes</dc:creator>
  <cp:revision>1</cp:revision>
  <cp:lastPrinted>2022-03-29T09:17:59Z</cp:lastPrinted>
  <dcterms:created xsi:type="dcterms:W3CDTF">2021-01-04T11:31:52Z</dcterms:created>
  <dcterms:modified xsi:type="dcterms:W3CDTF">2022-03-29T09:43:54Z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0x0101008917818705FC834AB7143CB4181C865A</vt:lpwstr>
  </property>
</Properties>
</file>