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6"/>
  </p:notesMasterIdLst>
  <p:sldIdLst>
    <p:sldId id="329" r:id="rId6"/>
    <p:sldId id="330" r:id="rId7"/>
    <p:sldId id="331" r:id="rId8"/>
    <p:sldId id="332" r:id="rId9"/>
    <p:sldId id="283" r:id="rId10"/>
    <p:sldId id="273" r:id="rId11"/>
    <p:sldId id="257" r:id="rId12"/>
    <p:sldId id="259" r:id="rId13"/>
    <p:sldId id="262" r:id="rId14"/>
    <p:sldId id="263" r:id="rId15"/>
    <p:sldId id="272" r:id="rId16"/>
    <p:sldId id="323" r:id="rId17"/>
    <p:sldId id="324" r:id="rId18"/>
    <p:sldId id="325" r:id="rId19"/>
    <p:sldId id="327" r:id="rId20"/>
    <p:sldId id="326" r:id="rId21"/>
    <p:sldId id="328" r:id="rId22"/>
    <p:sldId id="333" r:id="rId23"/>
    <p:sldId id="335" r:id="rId24"/>
    <p:sldId id="33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6D009D"/>
    <a:srgbClr val="F96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C5D5DA-4696-447B-88B8-30436EFF32C8}" v="1" dt="2025-07-21T08:26:25.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020" autoAdjust="0"/>
  </p:normalViewPr>
  <p:slideViewPr>
    <p:cSldViewPr snapToGrid="0">
      <p:cViewPr varScale="1">
        <p:scale>
          <a:sx n="59" d="100"/>
          <a:sy n="59" d="100"/>
        </p:scale>
        <p:origin x="9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Taylor" userId="15241681-e9d7-4d17-9bf3-ac57a04a2d68" providerId="ADAL" clId="{7AC5D5DA-4696-447B-88B8-30436EFF32C8}"/>
    <pc:docChg chg="custSel delSld modSld">
      <pc:chgData name="Laura Taylor" userId="15241681-e9d7-4d17-9bf3-ac57a04a2d68" providerId="ADAL" clId="{7AC5D5DA-4696-447B-88B8-30436EFF32C8}" dt="2025-07-21T08:27:58.211" v="198" actId="113"/>
      <pc:docMkLst>
        <pc:docMk/>
      </pc:docMkLst>
      <pc:sldChg chg="del">
        <pc:chgData name="Laura Taylor" userId="15241681-e9d7-4d17-9bf3-ac57a04a2d68" providerId="ADAL" clId="{7AC5D5DA-4696-447B-88B8-30436EFF32C8}" dt="2025-07-15T13:54:01.029" v="3" actId="47"/>
        <pc:sldMkLst>
          <pc:docMk/>
          <pc:sldMk cId="0" sldId="269"/>
        </pc:sldMkLst>
      </pc:sldChg>
      <pc:sldChg chg="del">
        <pc:chgData name="Laura Taylor" userId="15241681-e9d7-4d17-9bf3-ac57a04a2d68" providerId="ADAL" clId="{7AC5D5DA-4696-447B-88B8-30436EFF32C8}" dt="2025-07-15T13:54:01.029" v="3" actId="47"/>
        <pc:sldMkLst>
          <pc:docMk/>
          <pc:sldMk cId="0" sldId="270"/>
        </pc:sldMkLst>
      </pc:sldChg>
      <pc:sldChg chg="addSp modSp mod modNotesTx">
        <pc:chgData name="Laura Taylor" userId="15241681-e9d7-4d17-9bf3-ac57a04a2d68" providerId="ADAL" clId="{7AC5D5DA-4696-447B-88B8-30436EFF32C8}" dt="2025-07-21T08:27:58.211" v="198" actId="113"/>
        <pc:sldMkLst>
          <pc:docMk/>
          <pc:sldMk cId="2751434357" sldId="326"/>
        </pc:sldMkLst>
        <pc:picChg chg="add mod modCrop">
          <ac:chgData name="Laura Taylor" userId="15241681-e9d7-4d17-9bf3-ac57a04a2d68" providerId="ADAL" clId="{7AC5D5DA-4696-447B-88B8-30436EFF32C8}" dt="2025-07-21T08:25:30.686" v="51" actId="1076"/>
          <ac:picMkLst>
            <pc:docMk/>
            <pc:sldMk cId="2751434357" sldId="326"/>
            <ac:picMk id="4" creationId="{AA4969CC-FEBC-3E26-6E12-F5515C66263F}"/>
          </ac:picMkLst>
        </pc:picChg>
      </pc:sldChg>
      <pc:sldChg chg="modSp mod">
        <pc:chgData name="Laura Taylor" userId="15241681-e9d7-4d17-9bf3-ac57a04a2d68" providerId="ADAL" clId="{7AC5D5DA-4696-447B-88B8-30436EFF32C8}" dt="2025-07-15T13:53:24.713" v="2" actId="6549"/>
        <pc:sldMkLst>
          <pc:docMk/>
          <pc:sldMk cId="1301784155" sldId="327"/>
        </pc:sldMkLst>
        <pc:spChg chg="mod">
          <ac:chgData name="Laura Taylor" userId="15241681-e9d7-4d17-9bf3-ac57a04a2d68" providerId="ADAL" clId="{7AC5D5DA-4696-447B-88B8-30436EFF32C8}" dt="2025-07-15T13:53:24.713" v="2" actId="6549"/>
          <ac:spMkLst>
            <pc:docMk/>
            <pc:sldMk cId="1301784155" sldId="327"/>
            <ac:spMk id="4" creationId="{C5286266-8924-5FC8-438F-01D597DD5B85}"/>
          </ac:spMkLst>
        </pc:spChg>
      </pc:sldChg>
      <pc:sldChg chg="modSp mod">
        <pc:chgData name="Laura Taylor" userId="15241681-e9d7-4d17-9bf3-ac57a04a2d68" providerId="ADAL" clId="{7AC5D5DA-4696-447B-88B8-30436EFF32C8}" dt="2025-07-15T13:54:37.021" v="42" actId="20577"/>
        <pc:sldMkLst>
          <pc:docMk/>
          <pc:sldMk cId="1577107132" sldId="330"/>
        </pc:sldMkLst>
        <pc:spChg chg="mod">
          <ac:chgData name="Laura Taylor" userId="15241681-e9d7-4d17-9bf3-ac57a04a2d68" providerId="ADAL" clId="{7AC5D5DA-4696-447B-88B8-30436EFF32C8}" dt="2025-07-15T13:54:37.021" v="42" actId="20577"/>
          <ac:spMkLst>
            <pc:docMk/>
            <pc:sldMk cId="1577107132" sldId="330"/>
            <ac:spMk id="3" creationId="{3B4A5CC4-3E40-ACF6-C169-10B7211677F8}"/>
          </ac:spMkLst>
        </pc:spChg>
      </pc:sldChg>
    </pc:docChg>
  </pc:docChgLst>
  <pc:docChgLst>
    <pc:chgData name="Laura Taylor" userId="S::laura.taylor@manchester.ac.uk::15241681-e9d7-4d17-9bf3-ac57a04a2d68" providerId="AD" clId="Web-{3610A36F-01D4-A4B5-D12A-0E51B4D01C11}"/>
    <pc:docChg chg="addSld delSld modSld sldOrd">
      <pc:chgData name="Laura Taylor" userId="S::laura.taylor@manchester.ac.uk::15241681-e9d7-4d17-9bf3-ac57a04a2d68" providerId="AD" clId="Web-{3610A36F-01D4-A4B5-D12A-0E51B4D01C11}" dt="2025-07-11T15:17:18.684" v="1713" actId="20577"/>
      <pc:docMkLst>
        <pc:docMk/>
      </pc:docMkLst>
      <pc:sldChg chg="modSp">
        <pc:chgData name="Laura Taylor" userId="S::laura.taylor@manchester.ac.uk::15241681-e9d7-4d17-9bf3-ac57a04a2d68" providerId="AD" clId="Web-{3610A36F-01D4-A4B5-D12A-0E51B4D01C11}" dt="2025-07-11T14:28:14.253" v="471" actId="20577"/>
        <pc:sldMkLst>
          <pc:docMk/>
          <pc:sldMk cId="0" sldId="273"/>
        </pc:sldMkLst>
        <pc:spChg chg="mod">
          <ac:chgData name="Laura Taylor" userId="S::laura.taylor@manchester.ac.uk::15241681-e9d7-4d17-9bf3-ac57a04a2d68" providerId="AD" clId="Web-{3610A36F-01D4-A4B5-D12A-0E51B4D01C11}" dt="2025-07-11T14:28:14.253" v="471" actId="20577"/>
          <ac:spMkLst>
            <pc:docMk/>
            <pc:sldMk cId="0" sldId="273"/>
            <ac:spMk id="4" creationId="{DAEB53EB-B8A2-4C87-E380-FC1829F96B95}"/>
          </ac:spMkLst>
        </pc:spChg>
      </pc:sldChg>
      <pc:sldChg chg="delSp modSp">
        <pc:chgData name="Laura Taylor" userId="S::laura.taylor@manchester.ac.uk::15241681-e9d7-4d17-9bf3-ac57a04a2d68" providerId="AD" clId="Web-{3610A36F-01D4-A4B5-D12A-0E51B4D01C11}" dt="2025-07-11T14:25:46.665" v="376"/>
        <pc:sldMkLst>
          <pc:docMk/>
          <pc:sldMk cId="3185572169" sldId="283"/>
        </pc:sldMkLst>
        <pc:spChg chg="mod">
          <ac:chgData name="Laura Taylor" userId="S::laura.taylor@manchester.ac.uk::15241681-e9d7-4d17-9bf3-ac57a04a2d68" providerId="AD" clId="Web-{3610A36F-01D4-A4B5-D12A-0E51B4D01C11}" dt="2025-07-11T14:24:41.677" v="353" actId="20577"/>
          <ac:spMkLst>
            <pc:docMk/>
            <pc:sldMk cId="3185572169" sldId="283"/>
            <ac:spMk id="2" creationId="{A7042B07-54CF-631F-15BA-31BD70CE8B5B}"/>
          </ac:spMkLst>
        </pc:spChg>
      </pc:sldChg>
      <pc:sldChg chg="modSp">
        <pc:chgData name="Laura Taylor" userId="S::laura.taylor@manchester.ac.uk::15241681-e9d7-4d17-9bf3-ac57a04a2d68" providerId="AD" clId="Web-{3610A36F-01D4-A4B5-D12A-0E51B4D01C11}" dt="2025-07-11T14:18:07.090" v="346" actId="20577"/>
        <pc:sldMkLst>
          <pc:docMk/>
          <pc:sldMk cId="205612488" sldId="324"/>
        </pc:sldMkLst>
        <pc:spChg chg="mod">
          <ac:chgData name="Laura Taylor" userId="S::laura.taylor@manchester.ac.uk::15241681-e9d7-4d17-9bf3-ac57a04a2d68" providerId="AD" clId="Web-{3610A36F-01D4-A4B5-D12A-0E51B4D01C11}" dt="2025-07-11T14:14:55.188" v="295" actId="20577"/>
          <ac:spMkLst>
            <pc:docMk/>
            <pc:sldMk cId="205612488" sldId="324"/>
            <ac:spMk id="2" creationId="{C2A70CAD-F725-6992-774E-2BCCB8CCEB08}"/>
          </ac:spMkLst>
        </pc:spChg>
        <pc:spChg chg="mod">
          <ac:chgData name="Laura Taylor" userId="S::laura.taylor@manchester.ac.uk::15241681-e9d7-4d17-9bf3-ac57a04a2d68" providerId="AD" clId="Web-{3610A36F-01D4-A4B5-D12A-0E51B4D01C11}" dt="2025-07-11T14:18:07.090" v="346" actId="20577"/>
          <ac:spMkLst>
            <pc:docMk/>
            <pc:sldMk cId="205612488" sldId="324"/>
            <ac:spMk id="4" creationId="{6265AC04-2FCC-DDA9-AD46-49FF268449E2}"/>
          </ac:spMkLst>
        </pc:spChg>
      </pc:sldChg>
      <pc:sldChg chg="modSp ord">
        <pc:chgData name="Laura Taylor" userId="S::laura.taylor@manchester.ac.uk::15241681-e9d7-4d17-9bf3-ac57a04a2d68" providerId="AD" clId="Web-{3610A36F-01D4-A4B5-D12A-0E51B4D01C11}" dt="2025-07-11T15:17:18.684" v="1713" actId="20577"/>
        <pc:sldMkLst>
          <pc:docMk/>
          <pc:sldMk cId="1301784155" sldId="327"/>
        </pc:sldMkLst>
        <pc:spChg chg="mod">
          <ac:chgData name="Laura Taylor" userId="S::laura.taylor@manchester.ac.uk::15241681-e9d7-4d17-9bf3-ac57a04a2d68" providerId="AD" clId="Web-{3610A36F-01D4-A4B5-D12A-0E51B4D01C11}" dt="2025-07-11T14:14:11.716" v="274" actId="20577"/>
          <ac:spMkLst>
            <pc:docMk/>
            <pc:sldMk cId="1301784155" sldId="327"/>
            <ac:spMk id="2" creationId="{9164863D-CCB2-AAF7-1C31-EF50401E85C9}"/>
          </ac:spMkLst>
        </pc:spChg>
        <pc:spChg chg="mod">
          <ac:chgData name="Laura Taylor" userId="S::laura.taylor@manchester.ac.uk::15241681-e9d7-4d17-9bf3-ac57a04a2d68" providerId="AD" clId="Web-{3610A36F-01D4-A4B5-D12A-0E51B4D01C11}" dt="2025-07-11T15:17:18.684" v="1713" actId="20577"/>
          <ac:spMkLst>
            <pc:docMk/>
            <pc:sldMk cId="1301784155" sldId="327"/>
            <ac:spMk id="4" creationId="{C5286266-8924-5FC8-438F-01D597DD5B85}"/>
          </ac:spMkLst>
        </pc:spChg>
      </pc:sldChg>
      <pc:sldChg chg="addSp delSp modSp new mod ord modClrScheme chgLayout">
        <pc:chgData name="Laura Taylor" userId="S::laura.taylor@manchester.ac.uk::15241681-e9d7-4d17-9bf3-ac57a04a2d68" providerId="AD" clId="Web-{3610A36F-01D4-A4B5-D12A-0E51B4D01C11}" dt="2025-07-11T15:10:49.754" v="1530" actId="1076"/>
        <pc:sldMkLst>
          <pc:docMk/>
          <pc:sldMk cId="1422378493" sldId="329"/>
        </pc:sldMkLst>
        <pc:spChg chg="add mod">
          <ac:chgData name="Laura Taylor" userId="S::laura.taylor@manchester.ac.uk::15241681-e9d7-4d17-9bf3-ac57a04a2d68" providerId="AD" clId="Web-{3610A36F-01D4-A4B5-D12A-0E51B4D01C11}" dt="2025-07-11T15:10:49.754" v="1530" actId="1076"/>
          <ac:spMkLst>
            <pc:docMk/>
            <pc:sldMk cId="1422378493" sldId="329"/>
            <ac:spMk id="2" creationId="{FE36D485-07A6-AC0A-3517-D467E8AC6E0F}"/>
          </ac:spMkLst>
        </pc:spChg>
      </pc:sldChg>
      <pc:sldChg chg="addSp modSp add replId">
        <pc:chgData name="Laura Taylor" userId="S::laura.taylor@manchester.ac.uk::15241681-e9d7-4d17-9bf3-ac57a04a2d68" providerId="AD" clId="Web-{3610A36F-01D4-A4B5-D12A-0E51B4D01C11}" dt="2025-07-11T14:32:17.283" v="597" actId="1076"/>
        <pc:sldMkLst>
          <pc:docMk/>
          <pc:sldMk cId="1577107132" sldId="330"/>
        </pc:sldMkLst>
        <pc:spChg chg="add mod">
          <ac:chgData name="Laura Taylor" userId="S::laura.taylor@manchester.ac.uk::15241681-e9d7-4d17-9bf3-ac57a04a2d68" providerId="AD" clId="Web-{3610A36F-01D4-A4B5-D12A-0E51B4D01C11}" dt="2025-07-11T14:32:17.283" v="597" actId="1076"/>
          <ac:spMkLst>
            <pc:docMk/>
            <pc:sldMk cId="1577107132" sldId="330"/>
            <ac:spMk id="3" creationId="{3B4A5CC4-3E40-ACF6-C169-10B7211677F8}"/>
          </ac:spMkLst>
        </pc:spChg>
      </pc:sldChg>
      <pc:sldChg chg="addSp modSp add replId">
        <pc:chgData name="Laura Taylor" userId="S::laura.taylor@manchester.ac.uk::15241681-e9d7-4d17-9bf3-ac57a04a2d68" providerId="AD" clId="Web-{3610A36F-01D4-A4B5-D12A-0E51B4D01C11}" dt="2025-07-11T15:16:16.212" v="1678" actId="20577"/>
        <pc:sldMkLst>
          <pc:docMk/>
          <pc:sldMk cId="976466390" sldId="331"/>
        </pc:sldMkLst>
        <pc:spChg chg="add mod">
          <ac:chgData name="Laura Taylor" userId="S::laura.taylor@manchester.ac.uk::15241681-e9d7-4d17-9bf3-ac57a04a2d68" providerId="AD" clId="Web-{3610A36F-01D4-A4B5-D12A-0E51B4D01C11}" dt="2025-07-11T15:16:16.212" v="1678" actId="20577"/>
          <ac:spMkLst>
            <pc:docMk/>
            <pc:sldMk cId="976466390" sldId="331"/>
            <ac:spMk id="2" creationId="{C435958A-0BA0-E4A2-7C0D-DDA3DE710E82}"/>
          </ac:spMkLst>
        </pc:spChg>
        <pc:spChg chg="mod">
          <ac:chgData name="Laura Taylor" userId="S::laura.taylor@manchester.ac.uk::15241681-e9d7-4d17-9bf3-ac57a04a2d68" providerId="AD" clId="Web-{3610A36F-01D4-A4B5-D12A-0E51B4D01C11}" dt="2025-07-11T15:04:51.357" v="1323" actId="1076"/>
          <ac:spMkLst>
            <pc:docMk/>
            <pc:sldMk cId="976466390" sldId="331"/>
            <ac:spMk id="3" creationId="{CEF1C2B0-24A6-0EB1-6E27-A7710B8393AC}"/>
          </ac:spMkLst>
        </pc:spChg>
      </pc:sldChg>
      <pc:sldChg chg="new del">
        <pc:chgData name="Laura Taylor" userId="S::laura.taylor@manchester.ac.uk::15241681-e9d7-4d17-9bf3-ac57a04a2d68" providerId="AD" clId="Web-{3610A36F-01D4-A4B5-D12A-0E51B4D01C11}" dt="2025-07-11T14:32:21.971" v="599"/>
        <pc:sldMkLst>
          <pc:docMk/>
          <pc:sldMk cId="2143396978" sldId="331"/>
        </pc:sldMkLst>
      </pc:sldChg>
      <pc:sldChg chg="addSp modSp add replId">
        <pc:chgData name="Laura Taylor" userId="S::laura.taylor@manchester.ac.uk::15241681-e9d7-4d17-9bf3-ac57a04a2d68" providerId="AD" clId="Web-{3610A36F-01D4-A4B5-D12A-0E51B4D01C11}" dt="2025-07-11T15:17:13.309" v="1712" actId="20577"/>
        <pc:sldMkLst>
          <pc:docMk/>
          <pc:sldMk cId="3852872382" sldId="332"/>
        </pc:sldMkLst>
        <pc:spChg chg="add mod">
          <ac:chgData name="Laura Taylor" userId="S::laura.taylor@manchester.ac.uk::15241681-e9d7-4d17-9bf3-ac57a04a2d68" providerId="AD" clId="Web-{3610A36F-01D4-A4B5-D12A-0E51B4D01C11}" dt="2025-07-11T15:17:13.309" v="1712" actId="20577"/>
          <ac:spMkLst>
            <pc:docMk/>
            <pc:sldMk cId="3852872382" sldId="332"/>
            <ac:spMk id="2" creationId="{FA8DC4F0-C16F-FD5B-BAB6-EB4DF1C057DC}"/>
          </ac:spMkLst>
        </pc:spChg>
        <pc:spChg chg="mod">
          <ac:chgData name="Laura Taylor" userId="S::laura.taylor@manchester.ac.uk::15241681-e9d7-4d17-9bf3-ac57a04a2d68" providerId="AD" clId="Web-{3610A36F-01D4-A4B5-D12A-0E51B4D01C11}" dt="2025-07-11T15:04:16.277" v="1321" actId="1076"/>
          <ac:spMkLst>
            <pc:docMk/>
            <pc:sldMk cId="3852872382" sldId="332"/>
            <ac:spMk id="3" creationId="{CE3ADB91-8ABB-72A0-E86D-8F10404655B1}"/>
          </ac:spMkLst>
        </pc:spChg>
      </pc:sldChg>
      <pc:sldChg chg="modSp add replId">
        <pc:chgData name="Laura Taylor" userId="S::laura.taylor@manchester.ac.uk::15241681-e9d7-4d17-9bf3-ac57a04a2d68" providerId="AD" clId="Web-{3610A36F-01D4-A4B5-D12A-0E51B4D01C11}" dt="2025-07-11T15:15:03.770" v="1642" actId="20577"/>
        <pc:sldMkLst>
          <pc:docMk/>
          <pc:sldMk cId="3493228008" sldId="333"/>
        </pc:sldMkLst>
        <pc:spChg chg="mod">
          <ac:chgData name="Laura Taylor" userId="S::laura.taylor@manchester.ac.uk::15241681-e9d7-4d17-9bf3-ac57a04a2d68" providerId="AD" clId="Web-{3610A36F-01D4-A4B5-D12A-0E51B4D01C11}" dt="2025-07-11T15:14:40.831" v="1615" actId="20577"/>
          <ac:spMkLst>
            <pc:docMk/>
            <pc:sldMk cId="3493228008" sldId="333"/>
            <ac:spMk id="2" creationId="{233F47C5-1FDE-7A88-52BC-53DB38327C51}"/>
          </ac:spMkLst>
        </pc:spChg>
        <pc:spChg chg="mod">
          <ac:chgData name="Laura Taylor" userId="S::laura.taylor@manchester.ac.uk::15241681-e9d7-4d17-9bf3-ac57a04a2d68" providerId="AD" clId="Web-{3610A36F-01D4-A4B5-D12A-0E51B4D01C11}" dt="2025-07-11T15:15:03.770" v="1642" actId="20577"/>
          <ac:spMkLst>
            <pc:docMk/>
            <pc:sldMk cId="3493228008" sldId="333"/>
            <ac:spMk id="3" creationId="{CEBB99AC-9505-D421-D9B1-34BF0CA7816E}"/>
          </ac:spMkLst>
        </pc:spChg>
      </pc:sldChg>
      <pc:sldChg chg="delSp modSp add replId">
        <pc:chgData name="Laura Taylor" userId="S::laura.taylor@manchester.ac.uk::15241681-e9d7-4d17-9bf3-ac57a04a2d68" providerId="AD" clId="Web-{3610A36F-01D4-A4B5-D12A-0E51B4D01C11}" dt="2025-07-11T15:15:48.569" v="1674" actId="20577"/>
        <pc:sldMkLst>
          <pc:docMk/>
          <pc:sldMk cId="2304998205" sldId="334"/>
        </pc:sldMkLst>
        <pc:spChg chg="mod">
          <ac:chgData name="Laura Taylor" userId="S::laura.taylor@manchester.ac.uk::15241681-e9d7-4d17-9bf3-ac57a04a2d68" providerId="AD" clId="Web-{3610A36F-01D4-A4B5-D12A-0E51B4D01C11}" dt="2025-07-11T15:15:48.569" v="1674" actId="20577"/>
          <ac:spMkLst>
            <pc:docMk/>
            <pc:sldMk cId="2304998205" sldId="334"/>
            <ac:spMk id="3" creationId="{67B10FC8-5A2E-4E7B-CCE5-D94F93EF3AB7}"/>
          </ac:spMkLst>
        </pc:spChg>
      </pc:sldChg>
    </pc:docChg>
  </pc:docChgLst>
  <pc:docChgLst>
    <pc:chgData name="Laura Taylor" userId="15241681-e9d7-4d17-9bf3-ac57a04a2d68" providerId="ADAL" clId="{51AC5593-CA77-4B23-8BFE-0E3DAF92EC71}"/>
    <pc:docChg chg="undo redo custSel addSld delSld modSld sldOrd">
      <pc:chgData name="Laura Taylor" userId="15241681-e9d7-4d17-9bf3-ac57a04a2d68" providerId="ADAL" clId="{51AC5593-CA77-4B23-8BFE-0E3DAF92EC71}" dt="2025-07-11T13:53:32.140" v="2478" actId="5793"/>
      <pc:docMkLst>
        <pc:docMk/>
      </pc:docMkLst>
      <pc:sldChg chg="add del setBg">
        <pc:chgData name="Laura Taylor" userId="15241681-e9d7-4d17-9bf3-ac57a04a2d68" providerId="ADAL" clId="{51AC5593-CA77-4B23-8BFE-0E3DAF92EC71}" dt="2025-07-11T12:49:46.236" v="1631" actId="47"/>
        <pc:sldMkLst>
          <pc:docMk/>
          <pc:sldMk cId="0" sldId="256"/>
        </pc:sldMkLst>
      </pc:sldChg>
      <pc:sldChg chg="add">
        <pc:chgData name="Laura Taylor" userId="15241681-e9d7-4d17-9bf3-ac57a04a2d68" providerId="ADAL" clId="{51AC5593-CA77-4B23-8BFE-0E3DAF92EC71}" dt="2025-07-11T12:47:09.645" v="1589"/>
        <pc:sldMkLst>
          <pc:docMk/>
          <pc:sldMk cId="0" sldId="257"/>
        </pc:sldMkLst>
      </pc:sldChg>
      <pc:sldChg chg="add del">
        <pc:chgData name="Laura Taylor" userId="15241681-e9d7-4d17-9bf3-ac57a04a2d68" providerId="ADAL" clId="{51AC5593-CA77-4B23-8BFE-0E3DAF92EC71}" dt="2025-07-11T12:52:36.070" v="1702" actId="47"/>
        <pc:sldMkLst>
          <pc:docMk/>
          <pc:sldMk cId="0" sldId="258"/>
        </pc:sldMkLst>
      </pc:sldChg>
      <pc:sldChg chg="add">
        <pc:chgData name="Laura Taylor" userId="15241681-e9d7-4d17-9bf3-ac57a04a2d68" providerId="ADAL" clId="{51AC5593-CA77-4B23-8BFE-0E3DAF92EC71}" dt="2025-07-11T12:47:09.645" v="1589"/>
        <pc:sldMkLst>
          <pc:docMk/>
          <pc:sldMk cId="0" sldId="259"/>
        </pc:sldMkLst>
      </pc:sldChg>
      <pc:sldChg chg="add del">
        <pc:chgData name="Laura Taylor" userId="15241681-e9d7-4d17-9bf3-ac57a04a2d68" providerId="ADAL" clId="{51AC5593-CA77-4B23-8BFE-0E3DAF92EC71}" dt="2025-07-11T13:32:50.465" v="1713" actId="47"/>
        <pc:sldMkLst>
          <pc:docMk/>
          <pc:sldMk cId="0" sldId="260"/>
        </pc:sldMkLst>
      </pc:sldChg>
      <pc:sldChg chg="add del">
        <pc:chgData name="Laura Taylor" userId="15241681-e9d7-4d17-9bf3-ac57a04a2d68" providerId="ADAL" clId="{51AC5593-CA77-4B23-8BFE-0E3DAF92EC71}" dt="2025-07-11T12:53:05.968" v="1706" actId="47"/>
        <pc:sldMkLst>
          <pc:docMk/>
          <pc:sldMk cId="0" sldId="261"/>
        </pc:sldMkLst>
      </pc:sldChg>
      <pc:sldChg chg="add">
        <pc:chgData name="Laura Taylor" userId="15241681-e9d7-4d17-9bf3-ac57a04a2d68" providerId="ADAL" clId="{51AC5593-CA77-4B23-8BFE-0E3DAF92EC71}" dt="2025-07-11T12:47:09.645" v="1589"/>
        <pc:sldMkLst>
          <pc:docMk/>
          <pc:sldMk cId="0" sldId="262"/>
        </pc:sldMkLst>
      </pc:sldChg>
      <pc:sldChg chg="add del">
        <pc:chgData name="Laura Taylor" userId="15241681-e9d7-4d17-9bf3-ac57a04a2d68" providerId="ADAL" clId="{51AC5593-CA77-4B23-8BFE-0E3DAF92EC71}" dt="2025-07-11T13:35:01.917" v="1715"/>
        <pc:sldMkLst>
          <pc:docMk/>
          <pc:sldMk cId="0" sldId="263"/>
        </pc:sldMkLst>
      </pc:sldChg>
      <pc:sldChg chg="add del">
        <pc:chgData name="Laura Taylor" userId="15241681-e9d7-4d17-9bf3-ac57a04a2d68" providerId="ADAL" clId="{51AC5593-CA77-4B23-8BFE-0E3DAF92EC71}" dt="2025-07-11T12:52:48.836" v="1703" actId="47"/>
        <pc:sldMkLst>
          <pc:docMk/>
          <pc:sldMk cId="0" sldId="264"/>
        </pc:sldMkLst>
      </pc:sldChg>
      <pc:sldChg chg="add del">
        <pc:chgData name="Laura Taylor" userId="15241681-e9d7-4d17-9bf3-ac57a04a2d68" providerId="ADAL" clId="{51AC5593-CA77-4B23-8BFE-0E3DAF92EC71}" dt="2025-07-11T13:32:39.907" v="1712" actId="47"/>
        <pc:sldMkLst>
          <pc:docMk/>
          <pc:sldMk cId="0" sldId="265"/>
        </pc:sldMkLst>
      </pc:sldChg>
      <pc:sldChg chg="add del">
        <pc:chgData name="Laura Taylor" userId="15241681-e9d7-4d17-9bf3-ac57a04a2d68" providerId="ADAL" clId="{51AC5593-CA77-4B23-8BFE-0E3DAF92EC71}" dt="2025-07-11T13:32:39.907" v="1712" actId="47"/>
        <pc:sldMkLst>
          <pc:docMk/>
          <pc:sldMk cId="0" sldId="266"/>
        </pc:sldMkLst>
      </pc:sldChg>
      <pc:sldChg chg="add del">
        <pc:chgData name="Laura Taylor" userId="15241681-e9d7-4d17-9bf3-ac57a04a2d68" providerId="ADAL" clId="{51AC5593-CA77-4B23-8BFE-0E3DAF92EC71}" dt="2025-07-11T13:32:39.907" v="1712" actId="47"/>
        <pc:sldMkLst>
          <pc:docMk/>
          <pc:sldMk cId="0" sldId="267"/>
        </pc:sldMkLst>
      </pc:sldChg>
      <pc:sldChg chg="add del">
        <pc:chgData name="Laura Taylor" userId="15241681-e9d7-4d17-9bf3-ac57a04a2d68" providerId="ADAL" clId="{51AC5593-CA77-4B23-8BFE-0E3DAF92EC71}" dt="2025-07-11T13:32:39.907" v="1712" actId="47"/>
        <pc:sldMkLst>
          <pc:docMk/>
          <pc:sldMk cId="0" sldId="268"/>
        </pc:sldMkLst>
      </pc:sldChg>
      <pc:sldChg chg="add ord">
        <pc:chgData name="Laura Taylor" userId="15241681-e9d7-4d17-9bf3-ac57a04a2d68" providerId="ADAL" clId="{51AC5593-CA77-4B23-8BFE-0E3DAF92EC71}" dt="2025-07-11T13:32:10.430" v="1711"/>
        <pc:sldMkLst>
          <pc:docMk/>
          <pc:sldMk cId="0" sldId="269"/>
        </pc:sldMkLst>
      </pc:sldChg>
      <pc:sldChg chg="add ord">
        <pc:chgData name="Laura Taylor" userId="15241681-e9d7-4d17-9bf3-ac57a04a2d68" providerId="ADAL" clId="{51AC5593-CA77-4B23-8BFE-0E3DAF92EC71}" dt="2025-07-11T13:32:06.052" v="1709"/>
        <pc:sldMkLst>
          <pc:docMk/>
          <pc:sldMk cId="0" sldId="270"/>
        </pc:sldMkLst>
      </pc:sldChg>
      <pc:sldChg chg="add del">
        <pc:chgData name="Laura Taylor" userId="15241681-e9d7-4d17-9bf3-ac57a04a2d68" providerId="ADAL" clId="{51AC5593-CA77-4B23-8BFE-0E3DAF92EC71}" dt="2025-07-11T13:31:54.641" v="1707" actId="47"/>
        <pc:sldMkLst>
          <pc:docMk/>
          <pc:sldMk cId="0" sldId="271"/>
        </pc:sldMkLst>
      </pc:sldChg>
      <pc:sldChg chg="add">
        <pc:chgData name="Laura Taylor" userId="15241681-e9d7-4d17-9bf3-ac57a04a2d68" providerId="ADAL" clId="{51AC5593-CA77-4B23-8BFE-0E3DAF92EC71}" dt="2025-07-11T12:47:09.645" v="1589"/>
        <pc:sldMkLst>
          <pc:docMk/>
          <pc:sldMk cId="0" sldId="272"/>
        </pc:sldMkLst>
      </pc:sldChg>
      <pc:sldChg chg="addSp delSp modSp add mod ord">
        <pc:chgData name="Laura Taylor" userId="15241681-e9d7-4d17-9bf3-ac57a04a2d68" providerId="ADAL" clId="{51AC5593-CA77-4B23-8BFE-0E3DAF92EC71}" dt="2025-07-11T12:52:23.200" v="1701" actId="1076"/>
        <pc:sldMkLst>
          <pc:docMk/>
          <pc:sldMk cId="0" sldId="273"/>
        </pc:sldMkLst>
        <pc:spChg chg="mod">
          <ac:chgData name="Laura Taylor" userId="15241681-e9d7-4d17-9bf3-ac57a04a2d68" providerId="ADAL" clId="{51AC5593-CA77-4B23-8BFE-0E3DAF92EC71}" dt="2025-07-11T12:49:24.544" v="1629" actId="20577"/>
          <ac:spMkLst>
            <pc:docMk/>
            <pc:sldMk cId="0" sldId="273"/>
            <ac:spMk id="2" creationId="{00000000-0000-0000-0000-000000000000}"/>
          </ac:spMkLst>
        </pc:spChg>
        <pc:spChg chg="add mod">
          <ac:chgData name="Laura Taylor" userId="15241681-e9d7-4d17-9bf3-ac57a04a2d68" providerId="ADAL" clId="{51AC5593-CA77-4B23-8BFE-0E3DAF92EC71}" dt="2025-07-11T12:52:23.200" v="1701" actId="1076"/>
          <ac:spMkLst>
            <pc:docMk/>
            <pc:sldMk cId="0" sldId="273"/>
            <ac:spMk id="4" creationId="{DAEB53EB-B8A2-4C87-E380-FC1829F96B95}"/>
          </ac:spMkLst>
        </pc:spChg>
      </pc:sldChg>
      <pc:sldChg chg="add del">
        <pc:chgData name="Laura Taylor" userId="15241681-e9d7-4d17-9bf3-ac57a04a2d68" providerId="ADAL" clId="{51AC5593-CA77-4B23-8BFE-0E3DAF92EC71}" dt="2025-07-11T12:48:23.776" v="1591" actId="47"/>
        <pc:sldMkLst>
          <pc:docMk/>
          <pc:sldMk cId="0" sldId="274"/>
        </pc:sldMkLst>
      </pc:sldChg>
      <pc:sldChg chg="add del">
        <pc:chgData name="Laura Taylor" userId="15241681-e9d7-4d17-9bf3-ac57a04a2d68" providerId="ADAL" clId="{51AC5593-CA77-4B23-8BFE-0E3DAF92EC71}" dt="2025-07-11T12:48:15.574" v="1590" actId="47"/>
        <pc:sldMkLst>
          <pc:docMk/>
          <pc:sldMk cId="0" sldId="275"/>
        </pc:sldMkLst>
      </pc:sldChg>
      <pc:sldChg chg="add del">
        <pc:chgData name="Laura Taylor" userId="15241681-e9d7-4d17-9bf3-ac57a04a2d68" providerId="ADAL" clId="{51AC5593-CA77-4B23-8BFE-0E3DAF92EC71}" dt="2025-07-11T12:48:15.574" v="1590" actId="47"/>
        <pc:sldMkLst>
          <pc:docMk/>
          <pc:sldMk cId="0" sldId="276"/>
        </pc:sldMkLst>
      </pc:sldChg>
      <pc:sldChg chg="add del">
        <pc:chgData name="Laura Taylor" userId="15241681-e9d7-4d17-9bf3-ac57a04a2d68" providerId="ADAL" clId="{51AC5593-CA77-4B23-8BFE-0E3DAF92EC71}" dt="2025-07-11T12:48:15.574" v="1590" actId="47"/>
        <pc:sldMkLst>
          <pc:docMk/>
          <pc:sldMk cId="0" sldId="277"/>
        </pc:sldMkLst>
      </pc:sldChg>
      <pc:sldChg chg="add del">
        <pc:chgData name="Laura Taylor" userId="15241681-e9d7-4d17-9bf3-ac57a04a2d68" providerId="ADAL" clId="{51AC5593-CA77-4B23-8BFE-0E3DAF92EC71}" dt="2025-07-11T12:48:15.574" v="1590" actId="47"/>
        <pc:sldMkLst>
          <pc:docMk/>
          <pc:sldMk cId="0" sldId="278"/>
        </pc:sldMkLst>
      </pc:sldChg>
      <pc:sldChg chg="add del">
        <pc:chgData name="Laura Taylor" userId="15241681-e9d7-4d17-9bf3-ac57a04a2d68" providerId="ADAL" clId="{51AC5593-CA77-4B23-8BFE-0E3DAF92EC71}" dt="2025-07-11T12:48:15.574" v="1590" actId="47"/>
        <pc:sldMkLst>
          <pc:docMk/>
          <pc:sldMk cId="0" sldId="279"/>
        </pc:sldMkLst>
      </pc:sldChg>
      <pc:sldChg chg="add del">
        <pc:chgData name="Laura Taylor" userId="15241681-e9d7-4d17-9bf3-ac57a04a2d68" providerId="ADAL" clId="{51AC5593-CA77-4B23-8BFE-0E3DAF92EC71}" dt="2025-07-11T12:48:15.574" v="1590" actId="47"/>
        <pc:sldMkLst>
          <pc:docMk/>
          <pc:sldMk cId="0" sldId="280"/>
        </pc:sldMkLst>
      </pc:sldChg>
      <pc:sldChg chg="modSp add mod">
        <pc:chgData name="Laura Taylor" userId="15241681-e9d7-4d17-9bf3-ac57a04a2d68" providerId="ADAL" clId="{51AC5593-CA77-4B23-8BFE-0E3DAF92EC71}" dt="2025-07-11T13:51:47.284" v="2437" actId="20577"/>
        <pc:sldMkLst>
          <pc:docMk/>
          <pc:sldMk cId="3185572169" sldId="283"/>
        </pc:sldMkLst>
        <pc:spChg chg="mod">
          <ac:chgData name="Laura Taylor" userId="15241681-e9d7-4d17-9bf3-ac57a04a2d68" providerId="ADAL" clId="{51AC5593-CA77-4B23-8BFE-0E3DAF92EC71}" dt="2025-07-11T13:51:47.284" v="2437" actId="20577"/>
          <ac:spMkLst>
            <pc:docMk/>
            <pc:sldMk cId="3185572169" sldId="283"/>
            <ac:spMk id="2" creationId="{A7042B07-54CF-631F-15BA-31BD70CE8B5B}"/>
          </ac:spMkLst>
        </pc:spChg>
      </pc:sldChg>
      <pc:sldChg chg="add">
        <pc:chgData name="Laura Taylor" userId="15241681-e9d7-4d17-9bf3-ac57a04a2d68" providerId="ADAL" clId="{51AC5593-CA77-4B23-8BFE-0E3DAF92EC71}" dt="2025-07-11T13:33:53.446" v="1714"/>
        <pc:sldMkLst>
          <pc:docMk/>
          <pc:sldMk cId="811095207" sldId="323"/>
        </pc:sldMkLst>
      </pc:sldChg>
      <pc:sldChg chg="modSp add mod">
        <pc:chgData name="Laura Taylor" userId="15241681-e9d7-4d17-9bf3-ac57a04a2d68" providerId="ADAL" clId="{51AC5593-CA77-4B23-8BFE-0E3DAF92EC71}" dt="2025-07-11T13:53:32.140" v="2478" actId="5793"/>
        <pc:sldMkLst>
          <pc:docMk/>
          <pc:sldMk cId="205612488" sldId="324"/>
        </pc:sldMkLst>
        <pc:spChg chg="mod">
          <ac:chgData name="Laura Taylor" userId="15241681-e9d7-4d17-9bf3-ac57a04a2d68" providerId="ADAL" clId="{51AC5593-CA77-4B23-8BFE-0E3DAF92EC71}" dt="2025-07-11T13:52:34.385" v="2468" actId="14100"/>
          <ac:spMkLst>
            <pc:docMk/>
            <pc:sldMk cId="205612488" sldId="324"/>
            <ac:spMk id="2" creationId="{C2A70CAD-F725-6992-774E-2BCCB8CCEB08}"/>
          </ac:spMkLst>
        </pc:spChg>
        <pc:spChg chg="mod">
          <ac:chgData name="Laura Taylor" userId="15241681-e9d7-4d17-9bf3-ac57a04a2d68" providerId="ADAL" clId="{51AC5593-CA77-4B23-8BFE-0E3DAF92EC71}" dt="2025-07-11T13:53:32.140" v="2478" actId="5793"/>
          <ac:spMkLst>
            <pc:docMk/>
            <pc:sldMk cId="205612488" sldId="324"/>
            <ac:spMk id="4" creationId="{6265AC04-2FCC-DDA9-AD46-49FF268449E2}"/>
          </ac:spMkLst>
        </pc:spChg>
      </pc:sldChg>
      <pc:sldChg chg="add ord">
        <pc:chgData name="Laura Taylor" userId="15241681-e9d7-4d17-9bf3-ac57a04a2d68" providerId="ADAL" clId="{51AC5593-CA77-4B23-8BFE-0E3DAF92EC71}" dt="2025-07-11T13:49:40.858" v="2298"/>
        <pc:sldMkLst>
          <pc:docMk/>
          <pc:sldMk cId="3516558427" sldId="325"/>
        </pc:sldMkLst>
      </pc:sldChg>
      <pc:sldChg chg="addSp modSp new mod">
        <pc:chgData name="Laura Taylor" userId="15241681-e9d7-4d17-9bf3-ac57a04a2d68" providerId="ADAL" clId="{51AC5593-CA77-4B23-8BFE-0E3DAF92EC71}" dt="2025-07-11T13:51:16.754" v="2384" actId="20577"/>
        <pc:sldMkLst>
          <pc:docMk/>
          <pc:sldMk cId="2751434357" sldId="326"/>
        </pc:sldMkLst>
        <pc:spChg chg="add mod">
          <ac:chgData name="Laura Taylor" userId="15241681-e9d7-4d17-9bf3-ac57a04a2d68" providerId="ADAL" clId="{51AC5593-CA77-4B23-8BFE-0E3DAF92EC71}" dt="2025-07-11T13:51:16.754" v="2384" actId="20577"/>
          <ac:spMkLst>
            <pc:docMk/>
            <pc:sldMk cId="2751434357" sldId="326"/>
            <ac:spMk id="2" creationId="{59DC05E4-3B6C-A0B0-0B84-1FE3D083D607}"/>
          </ac:spMkLst>
        </pc:spChg>
      </pc:sldChg>
      <pc:sldChg chg="addSp modSp add mod">
        <pc:chgData name="Laura Taylor" userId="15241681-e9d7-4d17-9bf3-ac57a04a2d68" providerId="ADAL" clId="{51AC5593-CA77-4B23-8BFE-0E3DAF92EC71}" dt="2025-07-11T13:53:13.645" v="2474" actId="1076"/>
        <pc:sldMkLst>
          <pc:docMk/>
          <pc:sldMk cId="1301784155" sldId="327"/>
        </pc:sldMkLst>
        <pc:spChg chg="mod">
          <ac:chgData name="Laura Taylor" userId="15241681-e9d7-4d17-9bf3-ac57a04a2d68" providerId="ADAL" clId="{51AC5593-CA77-4B23-8BFE-0E3DAF92EC71}" dt="2025-07-11T13:52:13.443" v="2455" actId="20577"/>
          <ac:spMkLst>
            <pc:docMk/>
            <pc:sldMk cId="1301784155" sldId="327"/>
            <ac:spMk id="2" creationId="{9164863D-CCB2-AAF7-1C31-EF50401E85C9}"/>
          </ac:spMkLst>
        </pc:spChg>
        <pc:spChg chg="mod">
          <ac:chgData name="Laura Taylor" userId="15241681-e9d7-4d17-9bf3-ac57a04a2d68" providerId="ADAL" clId="{51AC5593-CA77-4B23-8BFE-0E3DAF92EC71}" dt="2025-07-11T13:53:13.645" v="2474" actId="1076"/>
          <ac:spMkLst>
            <pc:docMk/>
            <pc:sldMk cId="1301784155" sldId="327"/>
            <ac:spMk id="4" creationId="{C5286266-8924-5FC8-438F-01D597DD5B85}"/>
          </ac:spMkLst>
        </pc:spChg>
        <pc:picChg chg="add mod">
          <ac:chgData name="Laura Taylor" userId="15241681-e9d7-4d17-9bf3-ac57a04a2d68" providerId="ADAL" clId="{51AC5593-CA77-4B23-8BFE-0E3DAF92EC71}" dt="2025-07-11T13:53:09.337" v="2473" actId="1076"/>
          <ac:picMkLst>
            <pc:docMk/>
            <pc:sldMk cId="1301784155" sldId="327"/>
            <ac:picMk id="1026" creationId="{765B3806-D844-14FC-83CD-6D03C14463EB}"/>
          </ac:picMkLst>
        </pc:picChg>
      </pc:sldChg>
      <pc:sldChg chg="modSp add mod">
        <pc:chgData name="Laura Taylor" userId="15241681-e9d7-4d17-9bf3-ac57a04a2d68" providerId="ADAL" clId="{51AC5593-CA77-4B23-8BFE-0E3DAF92EC71}" dt="2025-07-11T13:51:12.430" v="2383" actId="20577"/>
        <pc:sldMkLst>
          <pc:docMk/>
          <pc:sldMk cId="3648465775" sldId="328"/>
        </pc:sldMkLst>
        <pc:spChg chg="mod">
          <ac:chgData name="Laura Taylor" userId="15241681-e9d7-4d17-9bf3-ac57a04a2d68" providerId="ADAL" clId="{51AC5593-CA77-4B23-8BFE-0E3DAF92EC71}" dt="2025-07-11T13:51:12.430" v="2383" actId="20577"/>
          <ac:spMkLst>
            <pc:docMk/>
            <pc:sldMk cId="3648465775" sldId="328"/>
            <ac:spMk id="2" creationId="{03398058-6C4E-B26A-B7CC-0241756225A5}"/>
          </ac:spMkLst>
        </pc:spChg>
      </pc:sldChg>
      <pc:sldChg chg="addSp delSp modSp del mod">
        <pc:chgData name="Laura Taylor" userId="15241681-e9d7-4d17-9bf3-ac57a04a2d68" providerId="ADAL" clId="{51AC5593-CA77-4B23-8BFE-0E3DAF92EC71}" dt="2025-07-11T12:47:08.767" v="1588" actId="47"/>
        <pc:sldMkLst>
          <pc:docMk/>
          <pc:sldMk cId="3599520269" sldId="510"/>
        </pc:sldMkLst>
      </pc:sldChg>
      <pc:sldChg chg="addSp delSp modSp new del mod ord modClrScheme chgLayout">
        <pc:chgData name="Laura Taylor" userId="15241681-e9d7-4d17-9bf3-ac57a04a2d68" providerId="ADAL" clId="{51AC5593-CA77-4B23-8BFE-0E3DAF92EC71}" dt="2025-07-11T12:47:08.767" v="1588" actId="47"/>
        <pc:sldMkLst>
          <pc:docMk/>
          <pc:sldMk cId="1015604178" sldId="511"/>
        </pc:sldMkLst>
      </pc:sldChg>
      <pc:sldChg chg="addSp delSp modSp new del mod">
        <pc:chgData name="Laura Taylor" userId="15241681-e9d7-4d17-9bf3-ac57a04a2d68" providerId="ADAL" clId="{51AC5593-CA77-4B23-8BFE-0E3DAF92EC71}" dt="2025-07-11T12:47:08.767" v="1588" actId="47"/>
        <pc:sldMkLst>
          <pc:docMk/>
          <pc:sldMk cId="2136910710" sldId="512"/>
        </pc:sldMkLst>
      </pc:sldChg>
      <pc:sldChg chg="addSp delSp modSp add del mod">
        <pc:chgData name="Laura Taylor" userId="15241681-e9d7-4d17-9bf3-ac57a04a2d68" providerId="ADAL" clId="{51AC5593-CA77-4B23-8BFE-0E3DAF92EC71}" dt="2025-07-11T12:47:08.767" v="1588" actId="47"/>
        <pc:sldMkLst>
          <pc:docMk/>
          <pc:sldMk cId="1421031673" sldId="513"/>
        </pc:sldMkLst>
      </pc:sldChg>
      <pc:sldChg chg="addSp modSp add del mod">
        <pc:chgData name="Laura Taylor" userId="15241681-e9d7-4d17-9bf3-ac57a04a2d68" providerId="ADAL" clId="{51AC5593-CA77-4B23-8BFE-0E3DAF92EC71}" dt="2025-07-11T12:47:08.767" v="1588" actId="47"/>
        <pc:sldMkLst>
          <pc:docMk/>
          <pc:sldMk cId="241202403" sldId="514"/>
        </pc:sldMkLst>
      </pc:sldChg>
      <pc:sldChg chg="addSp delSp modSp add del mod setBg">
        <pc:chgData name="Laura Taylor" userId="15241681-e9d7-4d17-9bf3-ac57a04a2d68" providerId="ADAL" clId="{51AC5593-CA77-4B23-8BFE-0E3DAF92EC71}" dt="2025-07-11T12:47:08.767" v="1588" actId="47"/>
        <pc:sldMkLst>
          <pc:docMk/>
          <pc:sldMk cId="1948400903" sldId="515"/>
        </pc:sldMkLst>
      </pc:sldChg>
      <pc:sldChg chg="addSp modSp add del mod">
        <pc:chgData name="Laura Taylor" userId="15241681-e9d7-4d17-9bf3-ac57a04a2d68" providerId="ADAL" clId="{51AC5593-CA77-4B23-8BFE-0E3DAF92EC71}" dt="2025-07-11T12:47:08.767" v="1588" actId="47"/>
        <pc:sldMkLst>
          <pc:docMk/>
          <pc:sldMk cId="3021566069" sldId="516"/>
        </pc:sldMkLst>
      </pc:sldChg>
      <pc:sldChg chg="addSp delSp modSp add del mod">
        <pc:chgData name="Laura Taylor" userId="15241681-e9d7-4d17-9bf3-ac57a04a2d68" providerId="ADAL" clId="{51AC5593-CA77-4B23-8BFE-0E3DAF92EC71}" dt="2025-07-11T12:47:08.767" v="1588" actId="47"/>
        <pc:sldMkLst>
          <pc:docMk/>
          <pc:sldMk cId="2397146624" sldId="517"/>
        </pc:sldMkLst>
      </pc:sldChg>
      <pc:sldChg chg="addSp modSp add del mod">
        <pc:chgData name="Laura Taylor" userId="15241681-e9d7-4d17-9bf3-ac57a04a2d68" providerId="ADAL" clId="{51AC5593-CA77-4B23-8BFE-0E3DAF92EC71}" dt="2025-07-11T12:47:08.767" v="1588" actId="47"/>
        <pc:sldMkLst>
          <pc:docMk/>
          <pc:sldMk cId="2010045373" sldId="518"/>
        </pc:sldMkLst>
      </pc:sldChg>
      <pc:sldChg chg="addSp modSp add del mod">
        <pc:chgData name="Laura Taylor" userId="15241681-e9d7-4d17-9bf3-ac57a04a2d68" providerId="ADAL" clId="{51AC5593-CA77-4B23-8BFE-0E3DAF92EC71}" dt="2025-07-11T12:47:08.767" v="1588" actId="47"/>
        <pc:sldMkLst>
          <pc:docMk/>
          <pc:sldMk cId="2456441613" sldId="519"/>
        </pc:sldMkLst>
      </pc:sldChg>
      <pc:sldChg chg="addSp modSp add del mod">
        <pc:chgData name="Laura Taylor" userId="15241681-e9d7-4d17-9bf3-ac57a04a2d68" providerId="ADAL" clId="{51AC5593-CA77-4B23-8BFE-0E3DAF92EC71}" dt="2025-07-11T12:47:08.767" v="1588" actId="47"/>
        <pc:sldMkLst>
          <pc:docMk/>
          <pc:sldMk cId="3422456132" sldId="520"/>
        </pc:sldMkLst>
      </pc:sldChg>
      <pc:sldChg chg="modSp add del mod">
        <pc:chgData name="Laura Taylor" userId="15241681-e9d7-4d17-9bf3-ac57a04a2d68" providerId="ADAL" clId="{51AC5593-CA77-4B23-8BFE-0E3DAF92EC71}" dt="2025-07-11T12:47:08.767" v="1588" actId="47"/>
        <pc:sldMkLst>
          <pc:docMk/>
          <pc:sldMk cId="520336732" sldId="521"/>
        </pc:sldMkLst>
      </pc:sldChg>
      <pc:sldChg chg="add del">
        <pc:chgData name="Laura Taylor" userId="15241681-e9d7-4d17-9bf3-ac57a04a2d68" providerId="ADAL" clId="{51AC5593-CA77-4B23-8BFE-0E3DAF92EC71}" dt="2025-07-11T12:47:08.767" v="1588" actId="47"/>
        <pc:sldMkLst>
          <pc:docMk/>
          <pc:sldMk cId="1855385072" sldId="522"/>
        </pc:sldMkLst>
      </pc:sldChg>
      <pc:sldChg chg="modSp add del mod">
        <pc:chgData name="Laura Taylor" userId="15241681-e9d7-4d17-9bf3-ac57a04a2d68" providerId="ADAL" clId="{51AC5593-CA77-4B23-8BFE-0E3DAF92EC71}" dt="2025-07-11T12:47:08.767" v="1588" actId="47"/>
        <pc:sldMkLst>
          <pc:docMk/>
          <pc:sldMk cId="776243572" sldId="523"/>
        </pc:sldMkLst>
      </pc:sldChg>
      <pc:sldChg chg="modSp add del mod">
        <pc:chgData name="Laura Taylor" userId="15241681-e9d7-4d17-9bf3-ac57a04a2d68" providerId="ADAL" clId="{51AC5593-CA77-4B23-8BFE-0E3DAF92EC71}" dt="2025-07-11T12:47:08.767" v="1588" actId="47"/>
        <pc:sldMkLst>
          <pc:docMk/>
          <pc:sldMk cId="3847989081" sldId="524"/>
        </pc:sldMkLst>
      </pc:sldChg>
      <pc:sldMasterChg chg="delSldLayout">
        <pc:chgData name="Laura Taylor" userId="15241681-e9d7-4d17-9bf3-ac57a04a2d68" providerId="ADAL" clId="{51AC5593-CA77-4B23-8BFE-0E3DAF92EC71}" dt="2025-07-11T12:49:46.236" v="1631" actId="47"/>
        <pc:sldMasterMkLst>
          <pc:docMk/>
          <pc:sldMasterMk cId="3211062279" sldId="2147483648"/>
        </pc:sldMasterMkLst>
        <pc:sldLayoutChg chg="del">
          <pc:chgData name="Laura Taylor" userId="15241681-e9d7-4d17-9bf3-ac57a04a2d68" providerId="ADAL" clId="{51AC5593-CA77-4B23-8BFE-0E3DAF92EC71}" dt="2025-07-11T12:49:46.236" v="1631" actId="47"/>
          <pc:sldLayoutMkLst>
            <pc:docMk/>
            <pc:sldMasterMk cId="3211062279" sldId="2147483648"/>
            <pc:sldLayoutMk cId="3713075750" sldId="2147483672"/>
          </pc:sldLayoutMkLst>
        </pc:sldLayoutChg>
      </pc:sldMasterChg>
    </pc:docChg>
  </pc:docChgLst>
  <pc:docChgLst>
    <pc:chgData name="Laura Taylor" userId="15241681-e9d7-4d17-9bf3-ac57a04a2d68" providerId="ADAL" clId="{AEA974CF-9DC4-4392-9038-F47BA698E62B}"/>
    <pc:docChg chg="undo custSel addSld modSld">
      <pc:chgData name="Laura Taylor" userId="15241681-e9d7-4d17-9bf3-ac57a04a2d68" providerId="ADAL" clId="{AEA974CF-9DC4-4392-9038-F47BA698E62B}" dt="2025-07-15T09:30:23.661" v="1564" actId="14100"/>
      <pc:docMkLst>
        <pc:docMk/>
      </pc:docMkLst>
      <pc:sldChg chg="modSp mod">
        <pc:chgData name="Laura Taylor" userId="15241681-e9d7-4d17-9bf3-ac57a04a2d68" providerId="ADAL" clId="{AEA974CF-9DC4-4392-9038-F47BA698E62B}" dt="2025-07-15T09:23:40.740" v="1548" actId="20577"/>
        <pc:sldMkLst>
          <pc:docMk/>
          <pc:sldMk cId="205612488" sldId="324"/>
        </pc:sldMkLst>
        <pc:spChg chg="mod">
          <ac:chgData name="Laura Taylor" userId="15241681-e9d7-4d17-9bf3-ac57a04a2d68" providerId="ADAL" clId="{AEA974CF-9DC4-4392-9038-F47BA698E62B}" dt="2025-07-15T09:23:40.740" v="1548" actId="20577"/>
          <ac:spMkLst>
            <pc:docMk/>
            <pc:sldMk cId="205612488" sldId="324"/>
            <ac:spMk id="4" creationId="{6265AC04-2FCC-DDA9-AD46-49FF268449E2}"/>
          </ac:spMkLst>
        </pc:spChg>
      </pc:sldChg>
      <pc:sldChg chg="modSp mod">
        <pc:chgData name="Laura Taylor" userId="15241681-e9d7-4d17-9bf3-ac57a04a2d68" providerId="ADAL" clId="{AEA974CF-9DC4-4392-9038-F47BA698E62B}" dt="2025-07-15T08:58:21.434" v="1021" actId="2711"/>
        <pc:sldMkLst>
          <pc:docMk/>
          <pc:sldMk cId="2751434357" sldId="326"/>
        </pc:sldMkLst>
        <pc:spChg chg="mod">
          <ac:chgData name="Laura Taylor" userId="15241681-e9d7-4d17-9bf3-ac57a04a2d68" providerId="ADAL" clId="{AEA974CF-9DC4-4392-9038-F47BA698E62B}" dt="2025-07-15T08:58:21.434" v="1021" actId="2711"/>
          <ac:spMkLst>
            <pc:docMk/>
            <pc:sldMk cId="2751434357" sldId="326"/>
            <ac:spMk id="2" creationId="{59DC05E4-3B6C-A0B0-0B84-1FE3D083D607}"/>
          </ac:spMkLst>
        </pc:spChg>
      </pc:sldChg>
      <pc:sldChg chg="modSp mod">
        <pc:chgData name="Laura Taylor" userId="15241681-e9d7-4d17-9bf3-ac57a04a2d68" providerId="ADAL" clId="{AEA974CF-9DC4-4392-9038-F47BA698E62B}" dt="2025-07-15T08:58:29.589" v="1022" actId="2711"/>
        <pc:sldMkLst>
          <pc:docMk/>
          <pc:sldMk cId="1301784155" sldId="327"/>
        </pc:sldMkLst>
        <pc:spChg chg="mod">
          <ac:chgData name="Laura Taylor" userId="15241681-e9d7-4d17-9bf3-ac57a04a2d68" providerId="ADAL" clId="{AEA974CF-9DC4-4392-9038-F47BA698E62B}" dt="2025-07-15T08:58:29.589" v="1022" actId="2711"/>
          <ac:spMkLst>
            <pc:docMk/>
            <pc:sldMk cId="1301784155" sldId="327"/>
            <ac:spMk id="2" creationId="{9164863D-CCB2-AAF7-1C31-EF50401E85C9}"/>
          </ac:spMkLst>
        </pc:spChg>
      </pc:sldChg>
      <pc:sldChg chg="addSp modSp mod">
        <pc:chgData name="Laura Taylor" userId="15241681-e9d7-4d17-9bf3-ac57a04a2d68" providerId="ADAL" clId="{AEA974CF-9DC4-4392-9038-F47BA698E62B}" dt="2025-07-15T08:58:14.572" v="1020" actId="2711"/>
        <pc:sldMkLst>
          <pc:docMk/>
          <pc:sldMk cId="3648465775" sldId="328"/>
        </pc:sldMkLst>
        <pc:spChg chg="mod">
          <ac:chgData name="Laura Taylor" userId="15241681-e9d7-4d17-9bf3-ac57a04a2d68" providerId="ADAL" clId="{AEA974CF-9DC4-4392-9038-F47BA698E62B}" dt="2025-07-15T08:58:14.572" v="1020" actId="2711"/>
          <ac:spMkLst>
            <pc:docMk/>
            <pc:sldMk cId="3648465775" sldId="328"/>
            <ac:spMk id="2" creationId="{03398058-6C4E-B26A-B7CC-0241756225A5}"/>
          </ac:spMkLst>
        </pc:spChg>
        <pc:spChg chg="add mod">
          <ac:chgData name="Laura Taylor" userId="15241681-e9d7-4d17-9bf3-ac57a04a2d68" providerId="ADAL" clId="{AEA974CF-9DC4-4392-9038-F47BA698E62B}" dt="2025-07-15T08:58:10.914" v="1019" actId="1076"/>
          <ac:spMkLst>
            <pc:docMk/>
            <pc:sldMk cId="3648465775" sldId="328"/>
            <ac:spMk id="3" creationId="{E51024B3-9AF8-E04D-4225-0751D447DAAC}"/>
          </ac:spMkLst>
        </pc:spChg>
      </pc:sldChg>
      <pc:sldChg chg="modSp mod">
        <pc:chgData name="Laura Taylor" userId="15241681-e9d7-4d17-9bf3-ac57a04a2d68" providerId="ADAL" clId="{AEA974CF-9DC4-4392-9038-F47BA698E62B}" dt="2025-07-14T11:23:18.893" v="65" actId="20577"/>
        <pc:sldMkLst>
          <pc:docMk/>
          <pc:sldMk cId="976466390" sldId="331"/>
        </pc:sldMkLst>
        <pc:spChg chg="mod">
          <ac:chgData name="Laura Taylor" userId="15241681-e9d7-4d17-9bf3-ac57a04a2d68" providerId="ADAL" clId="{AEA974CF-9DC4-4392-9038-F47BA698E62B}" dt="2025-07-14T11:23:18.893" v="65" actId="20577"/>
          <ac:spMkLst>
            <pc:docMk/>
            <pc:sldMk cId="976466390" sldId="331"/>
            <ac:spMk id="2" creationId="{C435958A-0BA0-E4A2-7C0D-DDA3DE710E82}"/>
          </ac:spMkLst>
        </pc:spChg>
      </pc:sldChg>
      <pc:sldChg chg="modSp mod">
        <pc:chgData name="Laura Taylor" userId="15241681-e9d7-4d17-9bf3-ac57a04a2d68" providerId="ADAL" clId="{AEA974CF-9DC4-4392-9038-F47BA698E62B}" dt="2025-07-15T08:59:18.947" v="1036" actId="20577"/>
        <pc:sldMkLst>
          <pc:docMk/>
          <pc:sldMk cId="3852872382" sldId="332"/>
        </pc:sldMkLst>
        <pc:spChg chg="mod">
          <ac:chgData name="Laura Taylor" userId="15241681-e9d7-4d17-9bf3-ac57a04a2d68" providerId="ADAL" clId="{AEA974CF-9DC4-4392-9038-F47BA698E62B}" dt="2025-07-15T08:59:18.947" v="1036" actId="20577"/>
          <ac:spMkLst>
            <pc:docMk/>
            <pc:sldMk cId="3852872382" sldId="332"/>
            <ac:spMk id="2" creationId="{FA8DC4F0-C16F-FD5B-BAB6-EB4DF1C057DC}"/>
          </ac:spMkLst>
        </pc:spChg>
      </pc:sldChg>
      <pc:sldChg chg="modSp mod">
        <pc:chgData name="Laura Taylor" userId="15241681-e9d7-4d17-9bf3-ac57a04a2d68" providerId="ADAL" clId="{AEA974CF-9DC4-4392-9038-F47BA698E62B}" dt="2025-07-15T08:54:25.098" v="456" actId="20577"/>
        <pc:sldMkLst>
          <pc:docMk/>
          <pc:sldMk cId="3493228008" sldId="333"/>
        </pc:sldMkLst>
        <pc:spChg chg="mod">
          <ac:chgData name="Laura Taylor" userId="15241681-e9d7-4d17-9bf3-ac57a04a2d68" providerId="ADAL" clId="{AEA974CF-9DC4-4392-9038-F47BA698E62B}" dt="2025-07-15T08:54:25.098" v="456" actId="20577"/>
          <ac:spMkLst>
            <pc:docMk/>
            <pc:sldMk cId="3493228008" sldId="333"/>
            <ac:spMk id="2" creationId="{233F47C5-1FDE-7A88-52BC-53DB38327C51}"/>
          </ac:spMkLst>
        </pc:spChg>
        <pc:spChg chg="mod">
          <ac:chgData name="Laura Taylor" userId="15241681-e9d7-4d17-9bf3-ac57a04a2d68" providerId="ADAL" clId="{AEA974CF-9DC4-4392-9038-F47BA698E62B}" dt="2025-07-15T08:53:50.908" v="434" actId="1076"/>
          <ac:spMkLst>
            <pc:docMk/>
            <pc:sldMk cId="3493228008" sldId="333"/>
            <ac:spMk id="3" creationId="{CEBB99AC-9505-D421-D9B1-34BF0CA7816E}"/>
          </ac:spMkLst>
        </pc:spChg>
      </pc:sldChg>
      <pc:sldChg chg="addSp delSp modSp add mod">
        <pc:chgData name="Laura Taylor" userId="15241681-e9d7-4d17-9bf3-ac57a04a2d68" providerId="ADAL" clId="{AEA974CF-9DC4-4392-9038-F47BA698E62B}" dt="2025-07-15T09:30:23.661" v="1564" actId="14100"/>
        <pc:sldMkLst>
          <pc:docMk/>
          <pc:sldMk cId="4173613776" sldId="335"/>
        </pc:sldMkLst>
        <pc:spChg chg="mod">
          <ac:chgData name="Laura Taylor" userId="15241681-e9d7-4d17-9bf3-ac57a04a2d68" providerId="ADAL" clId="{AEA974CF-9DC4-4392-9038-F47BA698E62B}" dt="2025-07-15T09:30:23.661" v="1564" actId="14100"/>
          <ac:spMkLst>
            <pc:docMk/>
            <pc:sldMk cId="4173613776" sldId="335"/>
            <ac:spMk id="3" creationId="{9318A3BE-E587-F2B4-5CD6-3D12D419A385}"/>
          </ac:spMkLst>
        </pc:spChg>
        <pc:spChg chg="add mod">
          <ac:chgData name="Laura Taylor" userId="15241681-e9d7-4d17-9bf3-ac57a04a2d68" providerId="ADAL" clId="{AEA974CF-9DC4-4392-9038-F47BA698E62B}" dt="2025-07-15T09:19:54.371" v="1501" actId="20577"/>
          <ac:spMkLst>
            <pc:docMk/>
            <pc:sldMk cId="4173613776" sldId="335"/>
            <ac:spMk id="4" creationId="{00A3E771-BBBE-4C67-735C-26114443BF04}"/>
          </ac:spMkLst>
        </pc:spChg>
        <pc:spChg chg="add mod">
          <ac:chgData name="Laura Taylor" userId="15241681-e9d7-4d17-9bf3-ac57a04a2d68" providerId="ADAL" clId="{AEA974CF-9DC4-4392-9038-F47BA698E62B}" dt="2025-07-15T09:15:40.982" v="1482" actId="1076"/>
          <ac:spMkLst>
            <pc:docMk/>
            <pc:sldMk cId="4173613776" sldId="335"/>
            <ac:spMk id="11" creationId="{F18C0814-FEF9-9A52-FBC8-F7613FC0A068}"/>
          </ac:spMkLst>
        </pc:spChg>
        <pc:picChg chg="add mod">
          <ac:chgData name="Laura Taylor" userId="15241681-e9d7-4d17-9bf3-ac57a04a2d68" providerId="ADAL" clId="{AEA974CF-9DC4-4392-9038-F47BA698E62B}" dt="2025-07-15T09:15:57.828" v="1490" actId="1076"/>
          <ac:picMkLst>
            <pc:docMk/>
            <pc:sldMk cId="4173613776" sldId="335"/>
            <ac:picMk id="8" creationId="{6EE77CB2-6A5A-4EDC-D94B-67F1A39F0F06}"/>
          </ac:picMkLst>
        </pc:picChg>
        <pc:picChg chg="add mod modCrop">
          <ac:chgData name="Laura Taylor" userId="15241681-e9d7-4d17-9bf3-ac57a04a2d68" providerId="ADAL" clId="{AEA974CF-9DC4-4392-9038-F47BA698E62B}" dt="2025-07-15T09:16:00.177" v="1491" actId="1076"/>
          <ac:picMkLst>
            <pc:docMk/>
            <pc:sldMk cId="4173613776" sldId="335"/>
            <ac:picMk id="10" creationId="{4641C750-116B-99D2-108E-079415A843A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F1E7D-497E-944E-9620-25DC2C2DDDC3}"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DB7F6-3A68-C64E-882E-36C6559D10BB}" type="slidenum">
              <a:rPr lang="en-US" smtClean="0"/>
              <a:t>‹#›</a:t>
            </a:fld>
            <a:endParaRPr lang="en-US"/>
          </a:p>
        </p:txBody>
      </p:sp>
    </p:spTree>
    <p:extLst>
      <p:ext uri="{BB962C8B-B14F-4D97-AF65-F5344CB8AC3E}">
        <p14:creationId xmlns:p14="http://schemas.microsoft.com/office/powerpoint/2010/main" val="3068156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displays the data on the survey response rate and perceptions of follow-up action. 
A large circular graphic on the left shows a response rate of 52%, representing 669 participants. 
Next to it, a text section titled "Taking action is key!" explains that 38% of respondents believe action will be taken because of the survey. 
Visible action planning and continuous communication of how you are responding to the survey is vital in order to support and improve Engagement from this point forward.
Below, a table addresses the question, "Do they think anything will happen?" with one item: "I believe action will be taken as a result of this questionnaire," with these response favourable scores (38% positive; 33% neutral and 29% negative); and a difference to comparator of -5%.
Footer reads © People Insight | Commercial in Confidence.</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displays an overall Engagement score of 80%, visually represented by a circular graphic comparing "Your score" and "University of Manchester Autumn 2022." On the right, a table lists questions related to Engagement with response favourability percentages for each question. The comparator score is not listed, just the difference.  This is the data in the table:
I am proud to say I work for the University response favourable score (83% positive; 12% neutral and 5% negative), comparator difference (3)
I care about the future of the University response favourable score (90% positive; 8% neutral and 2% negative), comparator difference (0)
I would recommend the University as a good place to work response favourable score (78% positive; 16% neutral and 6% negative), comparator difference (3)
I would still like to be working at the University in two years' time response favourable score (76% positive; 15% neutral and 10% negative), comparator difference (5)
Working at the University makes me want to do the best work I can response favourable score (75% positive; 20% neutral and 5% negative), comparator difference (-1)
Response categories include "Favourable, Neutral, Unfavourable." 
Footer reads © People Insight | Commercial in Confidence.</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displays in a table the key drivers impacting Engagement, with an image featuring a central section listing five questions that have the strongest correlation to Engagement. Next to each question the responsive favourable percentage is included and the difference to the comparator.
This is the data listed in the table:
I feel like I belong at the University response favourable score (72% positive; 18% neutral and 10% negative), comparator difference (5)
I am enthusiastic about my job response favourable score (64% positive; 28% neutral and 8% negative), comparator difference (0)
I believe the University is doing a good job of advancing education, knowledge and wisdom for the good of society response favourable score (86% positive; 12% neutral and 2% negative), comparator difference (7)
My career aspirations are being met here response favourable score (43% positive; 29% neutral and 28% negative), comparator difference (-2)
Individual differences (e.g. cultures, backgrounds, ideas) are respected at the University response favourable score (84% positive; 11% neutral and 5% negative), comparator difference (-3)
There is text which notes the importance of focusing on these items for improving Engagement. 
Footer reads © People Insight | Commercial in Confidence.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displays in a table the five highest-scoring items in the survey. The table includes the questions, their impact, associated themes, response favourability percentages, and the comparison score against the selected comparator.
The table lists questions, their impact, associated themes, response favourability percentages categorised into "Favourable, Neutral, Unfavourable”, and comparison to previous results. 
This the data in the table:
I am trusted to get on with my job (Autonomy) response favourable score (92% positive; 4% neutral and 4% negative), comparator difference (-1)
In the last year at this University I have experienced bullying or harassment at work (EDI) response favourable score (92% positive; 0% neutral and 8% negative), comparator difference (0)
Have you felt discriminated against at work at this University in the last 12 months? (EDI) response favourable score (92% positive; 0% neutral and 8% negative), comparator difference (0)
The people I work with help and support each other (Enablement) response favourable score (90% positive; 5% neutral and 5% negative), comparator difference (2)
I care about the future of the University (Engagement) response favourable score (90% positive; 8% neutral and 2% negative), comparator difference (0)
Footer reads © People Insight | Commercial in Confidence.</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displays in a table the five lowest-scoring items in the survey. The table includes the questions, their impact, associated themes, response favourability percentages, and the comparison score against the selected comparator.
The table lists questions, their impact, associated themes, response favourability percentages categorised into "Favourable, Neutral, Unfavourable”, and comparison to previous results. 
This the data in the table:
How frequently do you feel stressed at work?
 (Autonomy) response favourable score (17% positive; 50% neutral and 32% negative), comparator difference (0)
The University manages change effectively (Leadership) response favourable score (25% positive; 39% neutral and 37% negative), comparator difference (-8)
The reasons for change are well communicated to me (Leadership) response favourable score (33% positive; 34% neutral and 33% negative), comparator difference (-10)
The University Executive Team leads the University well (Leadership) response favourable score (36% positive; 55% neutral and 9% negative), comparator difference (-1)
I believe action will be taken as a result of this survey (Leadership) response favourable score (38% positive; 33% neutral and 29% negative), comparator difference (-5)
Footer reads© People Insight | Commercial in Confidence.</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displays a word cloud and a list of top keywords illustrating employee responses to the question: Which three words would you use to describe what it's like to work at the University? (Max 200 characters)
The word cloud visually highlights the most frequently mentioned words, with larger font sizes indicating higher frequency. Prominent words include in size order, largest first are:
challenging, interesting, flexible, frustrating, rewarding.
The slide provides a visual summary of the most valued aspects of the workplace according to employee feedback. 
Slide footer reads © People Insight | Commercial in Confidence.</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This slide shows In the survey you told us what it feels like working here now. Tell us what three words sum how you WANT it feel working here in 2030?</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the image is shows the following in a graphical form:</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Most popular words</a:t>
            </a:r>
          </a:p>
          <a:p>
            <a:r>
              <a:rPr lang="en-GB" sz="1200" b="0" i="0" kern="1200" dirty="0">
                <a:solidFill>
                  <a:schemeClr val="tx1"/>
                </a:solidFill>
                <a:effectLst/>
                <a:latin typeface="+mn-lt"/>
                <a:ea typeface="+mn-ea"/>
                <a:cs typeface="+mn-cs"/>
              </a:rPr>
              <a:t>rewarding</a:t>
            </a:r>
          </a:p>
          <a:p>
            <a:r>
              <a:rPr lang="en-GB" sz="1200" b="0" i="0" kern="1200" dirty="0">
                <a:solidFill>
                  <a:schemeClr val="tx1"/>
                </a:solidFill>
                <a:effectLst/>
                <a:latin typeface="+mn-lt"/>
                <a:ea typeface="+mn-ea"/>
                <a:cs typeface="+mn-cs"/>
              </a:rPr>
              <a:t>exciting</a:t>
            </a:r>
          </a:p>
          <a:p>
            <a:r>
              <a:rPr lang="en-GB" sz="1200" b="0" i="0" kern="1200" dirty="0">
                <a:solidFill>
                  <a:schemeClr val="tx1"/>
                </a:solidFill>
                <a:effectLst/>
                <a:latin typeface="+mn-lt"/>
                <a:ea typeface="+mn-ea"/>
                <a:cs typeface="+mn-cs"/>
              </a:rPr>
              <a:t>motivating</a:t>
            </a:r>
          </a:p>
          <a:p>
            <a:r>
              <a:rPr lang="en-GB" sz="1200" b="0" i="0" kern="1200" dirty="0">
                <a:solidFill>
                  <a:schemeClr val="tx1"/>
                </a:solidFill>
                <a:effectLst/>
                <a:latin typeface="+mn-lt"/>
                <a:ea typeface="+mn-ea"/>
                <a:cs typeface="+mn-cs"/>
              </a:rPr>
              <a:t>secure</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Also prominent are</a:t>
            </a:r>
          </a:p>
          <a:p>
            <a:r>
              <a:rPr lang="en-GB" sz="1200" b="0" i="0" kern="1200" dirty="0">
                <a:solidFill>
                  <a:schemeClr val="tx1"/>
                </a:solidFill>
                <a:effectLst/>
                <a:latin typeface="+mn-lt"/>
                <a:ea typeface="+mn-ea"/>
                <a:cs typeface="+mn-cs"/>
              </a:rPr>
              <a:t>fun</a:t>
            </a:r>
          </a:p>
          <a:p>
            <a:r>
              <a:rPr lang="en-GB" sz="1200" b="0" i="0" kern="1200" dirty="0">
                <a:solidFill>
                  <a:schemeClr val="tx1"/>
                </a:solidFill>
                <a:effectLst/>
                <a:latin typeface="+mn-lt"/>
                <a:ea typeface="+mn-ea"/>
                <a:cs typeface="+mn-cs"/>
              </a:rPr>
              <a:t>relaxed</a:t>
            </a:r>
          </a:p>
          <a:p>
            <a:r>
              <a:rPr lang="en-GB" sz="1200" b="0" i="0" kern="1200" dirty="0">
                <a:solidFill>
                  <a:schemeClr val="tx1"/>
                </a:solidFill>
                <a:effectLst/>
                <a:latin typeface="+mn-lt"/>
                <a:ea typeface="+mn-ea"/>
                <a:cs typeface="+mn-cs"/>
              </a:rPr>
              <a:t>satisfying</a:t>
            </a:r>
          </a:p>
          <a:p>
            <a:r>
              <a:rPr lang="en-GB" sz="1200" b="0" i="0" kern="1200" dirty="0">
                <a:solidFill>
                  <a:schemeClr val="tx1"/>
                </a:solidFill>
                <a:effectLst/>
                <a:latin typeface="+mn-lt"/>
                <a:ea typeface="+mn-ea"/>
                <a:cs typeface="+mn-cs"/>
              </a:rPr>
              <a:t>fulfilling</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Other responses appearing are:</a:t>
            </a:r>
          </a:p>
          <a:p>
            <a:r>
              <a:rPr lang="en-GB" sz="1200" b="0" i="0" kern="1200" dirty="0">
                <a:solidFill>
                  <a:schemeClr val="tx1"/>
                </a:solidFill>
                <a:effectLst/>
                <a:latin typeface="+mn-lt"/>
                <a:ea typeface="+mn-ea"/>
                <a:cs typeface="+mn-cs"/>
              </a:rPr>
              <a:t>collaborative</a:t>
            </a:r>
          </a:p>
          <a:p>
            <a:r>
              <a:rPr lang="en-GB" sz="1200" b="0" i="0" kern="1200" dirty="0">
                <a:solidFill>
                  <a:schemeClr val="tx1"/>
                </a:solidFill>
                <a:effectLst/>
                <a:latin typeface="+mn-lt"/>
                <a:ea typeface="+mn-ea"/>
                <a:cs typeface="+mn-cs"/>
              </a:rPr>
              <a:t>empowering</a:t>
            </a:r>
          </a:p>
          <a:p>
            <a:r>
              <a:rPr lang="en-GB" sz="1200" b="0" i="0" kern="1200" dirty="0">
                <a:solidFill>
                  <a:schemeClr val="tx1"/>
                </a:solidFill>
                <a:effectLst/>
                <a:latin typeface="+mn-lt"/>
                <a:ea typeface="+mn-ea"/>
                <a:cs typeface="+mn-cs"/>
              </a:rPr>
              <a:t>enjoyable</a:t>
            </a:r>
          </a:p>
          <a:p>
            <a:r>
              <a:rPr lang="en-GB" sz="1200" b="0" i="0" kern="1200" dirty="0">
                <a:solidFill>
                  <a:schemeClr val="tx1"/>
                </a:solidFill>
                <a:effectLst/>
                <a:latin typeface="+mn-lt"/>
                <a:ea typeface="+mn-ea"/>
                <a:cs typeface="+mn-cs"/>
              </a:rPr>
              <a:t>fulfilled</a:t>
            </a:r>
          </a:p>
          <a:p>
            <a:r>
              <a:rPr lang="en-GB" sz="1200" b="0" i="0" kern="1200" dirty="0">
                <a:solidFill>
                  <a:schemeClr val="tx1"/>
                </a:solidFill>
                <a:effectLst/>
                <a:latin typeface="+mn-lt"/>
                <a:ea typeface="+mn-ea"/>
                <a:cs typeface="+mn-cs"/>
              </a:rPr>
              <a:t>happy</a:t>
            </a:r>
          </a:p>
          <a:p>
            <a:r>
              <a:rPr lang="en-GB" sz="1200" b="0" i="0" kern="1200" dirty="0" err="1">
                <a:solidFill>
                  <a:schemeClr val="tx1"/>
                </a:solidFill>
                <a:effectLst/>
                <a:latin typeface="+mn-lt"/>
                <a:ea typeface="+mn-ea"/>
                <a:cs typeface="+mn-cs"/>
              </a:rPr>
              <a:t>stressfree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ambitious</a:t>
            </a:r>
          </a:p>
          <a:p>
            <a:r>
              <a:rPr lang="en-GB" sz="1200" b="0" i="0" kern="1200" dirty="0">
                <a:solidFill>
                  <a:schemeClr val="tx1"/>
                </a:solidFill>
                <a:effectLst/>
                <a:latin typeface="+mn-lt"/>
                <a:ea typeface="+mn-ea"/>
                <a:cs typeface="+mn-cs"/>
              </a:rPr>
              <a:t>better</a:t>
            </a:r>
          </a:p>
          <a:p>
            <a:r>
              <a:rPr lang="en-GB" sz="1200" b="0" i="0" kern="1200" dirty="0">
                <a:solidFill>
                  <a:schemeClr val="tx1"/>
                </a:solidFill>
                <a:effectLst/>
                <a:latin typeface="+mn-lt"/>
                <a:ea typeface="+mn-ea"/>
                <a:cs typeface="+mn-cs"/>
              </a:rPr>
              <a:t>co-ordinated</a:t>
            </a:r>
          </a:p>
          <a:p>
            <a:r>
              <a:rPr lang="en-GB" sz="1200" b="0" i="0" kern="1200" dirty="0">
                <a:solidFill>
                  <a:schemeClr val="tx1"/>
                </a:solidFill>
                <a:effectLst/>
                <a:latin typeface="+mn-lt"/>
                <a:ea typeface="+mn-ea"/>
                <a:cs typeface="+mn-cs"/>
              </a:rPr>
              <a:t>collaboration</a:t>
            </a:r>
          </a:p>
          <a:p>
            <a:r>
              <a:rPr lang="en-GB" sz="1200" b="0" i="0" kern="1200" dirty="0">
                <a:solidFill>
                  <a:schemeClr val="tx1"/>
                </a:solidFill>
                <a:effectLst/>
                <a:latin typeface="+mn-lt"/>
                <a:ea typeface="+mn-ea"/>
                <a:cs typeface="+mn-cs"/>
              </a:rPr>
              <a:t>diverse</a:t>
            </a:r>
          </a:p>
          <a:p>
            <a:r>
              <a:rPr lang="en-GB" sz="1200" b="0" i="0" kern="1200" dirty="0">
                <a:solidFill>
                  <a:schemeClr val="tx1"/>
                </a:solidFill>
                <a:effectLst/>
                <a:latin typeface="+mn-lt"/>
                <a:ea typeface="+mn-ea"/>
                <a:cs typeface="+mn-cs"/>
              </a:rPr>
              <a:t>energised</a:t>
            </a:r>
          </a:p>
          <a:p>
            <a:r>
              <a:rPr lang="en-GB" sz="1200" b="0" i="0" kern="1200" dirty="0">
                <a:solidFill>
                  <a:schemeClr val="tx1"/>
                </a:solidFill>
                <a:effectLst/>
                <a:latin typeface="+mn-lt"/>
                <a:ea typeface="+mn-ea"/>
                <a:cs typeface="+mn-cs"/>
              </a:rPr>
              <a:t>energising</a:t>
            </a:r>
          </a:p>
          <a:p>
            <a:r>
              <a:rPr lang="en-GB" sz="1200" b="0" i="0" kern="1200" dirty="0">
                <a:solidFill>
                  <a:schemeClr val="tx1"/>
                </a:solidFill>
                <a:effectLst/>
                <a:latin typeface="+mn-lt"/>
                <a:ea typeface="+mn-ea"/>
                <a:cs typeface="+mn-cs"/>
              </a:rPr>
              <a:t>engaging</a:t>
            </a:r>
          </a:p>
          <a:p>
            <a:r>
              <a:rPr lang="en-GB" sz="1200" b="0" i="0" kern="1200" dirty="0">
                <a:solidFill>
                  <a:schemeClr val="tx1"/>
                </a:solidFill>
                <a:effectLst/>
                <a:latin typeface="+mn-lt"/>
                <a:ea typeface="+mn-ea"/>
                <a:cs typeface="+mn-cs"/>
              </a:rPr>
              <a:t>flexible</a:t>
            </a:r>
          </a:p>
          <a:p>
            <a:r>
              <a:rPr lang="en-GB" sz="1200" b="0" i="0" kern="1200" dirty="0">
                <a:solidFill>
                  <a:schemeClr val="tx1"/>
                </a:solidFill>
                <a:effectLst/>
                <a:latin typeface="+mn-lt"/>
                <a:ea typeface="+mn-ea"/>
                <a:cs typeface="+mn-cs"/>
              </a:rPr>
              <a:t>friendly</a:t>
            </a:r>
          </a:p>
          <a:p>
            <a:r>
              <a:rPr lang="en-GB" sz="1200" b="0" i="0" kern="1200" dirty="0">
                <a:solidFill>
                  <a:schemeClr val="tx1"/>
                </a:solidFill>
                <a:effectLst/>
                <a:latin typeface="+mn-lt"/>
                <a:ea typeface="+mn-ea"/>
                <a:cs typeface="+mn-cs"/>
              </a:rPr>
              <a:t>heard</a:t>
            </a:r>
          </a:p>
          <a:p>
            <a:r>
              <a:rPr lang="en-GB" sz="1200" b="0" i="0" kern="1200" dirty="0">
                <a:solidFill>
                  <a:schemeClr val="tx1"/>
                </a:solidFill>
                <a:effectLst/>
                <a:latin typeface="+mn-lt"/>
                <a:ea typeface="+mn-ea"/>
                <a:cs typeface="+mn-cs"/>
              </a:rPr>
              <a:t>hopeful</a:t>
            </a:r>
          </a:p>
          <a:p>
            <a:r>
              <a:rPr lang="en-GB" sz="1200" b="0" i="0" kern="1200" dirty="0">
                <a:solidFill>
                  <a:schemeClr val="tx1"/>
                </a:solidFill>
                <a:effectLst/>
                <a:latin typeface="+mn-lt"/>
                <a:ea typeface="+mn-ea"/>
                <a:cs typeface="+mn-cs"/>
              </a:rPr>
              <a:t>impactful</a:t>
            </a:r>
          </a:p>
          <a:p>
            <a:r>
              <a:rPr lang="en-GB" sz="1200" b="0" i="0" kern="1200" dirty="0">
                <a:solidFill>
                  <a:schemeClr val="tx1"/>
                </a:solidFill>
                <a:effectLst/>
                <a:latin typeface="+mn-lt"/>
                <a:ea typeface="+mn-ea"/>
                <a:cs typeface="+mn-cs"/>
              </a:rPr>
              <a:t>inclusive</a:t>
            </a:r>
          </a:p>
          <a:p>
            <a:r>
              <a:rPr lang="en-GB" sz="1200" b="0" i="0" kern="1200" dirty="0">
                <a:solidFill>
                  <a:schemeClr val="tx1"/>
                </a:solidFill>
                <a:effectLst/>
                <a:latin typeface="+mn-lt"/>
                <a:ea typeface="+mn-ea"/>
                <a:cs typeface="+mn-cs"/>
              </a:rPr>
              <a:t>innovative</a:t>
            </a:r>
          </a:p>
          <a:p>
            <a:r>
              <a:rPr lang="en-GB" sz="1200" b="0" i="0" kern="1200" dirty="0">
                <a:solidFill>
                  <a:schemeClr val="tx1"/>
                </a:solidFill>
                <a:effectLst/>
                <a:latin typeface="+mn-lt"/>
                <a:ea typeface="+mn-ea"/>
                <a:cs typeface="+mn-cs"/>
              </a:rPr>
              <a:t>inspired</a:t>
            </a:r>
          </a:p>
          <a:p>
            <a:r>
              <a:rPr lang="en-GB" sz="1200" b="0" i="0" kern="1200" dirty="0">
                <a:solidFill>
                  <a:schemeClr val="tx1"/>
                </a:solidFill>
                <a:effectLst/>
                <a:latin typeface="+mn-lt"/>
                <a:ea typeface="+mn-ea"/>
                <a:cs typeface="+mn-cs"/>
              </a:rPr>
              <a:t>interesting</a:t>
            </a:r>
          </a:p>
          <a:p>
            <a:r>
              <a:rPr lang="en-GB" sz="1200" b="0" i="0" kern="1200" dirty="0">
                <a:solidFill>
                  <a:schemeClr val="tx1"/>
                </a:solidFill>
                <a:effectLst/>
                <a:latin typeface="+mn-lt"/>
                <a:ea typeface="+mn-ea"/>
                <a:cs typeface="+mn-cs"/>
              </a:rPr>
              <a:t>leading</a:t>
            </a:r>
          </a:p>
          <a:p>
            <a:r>
              <a:rPr lang="en-GB" sz="1200" b="0" i="0" kern="1200" dirty="0">
                <a:solidFill>
                  <a:schemeClr val="tx1"/>
                </a:solidFill>
                <a:effectLst/>
                <a:latin typeface="+mn-lt"/>
                <a:ea typeface="+mn-ea"/>
                <a:cs typeface="+mn-cs"/>
              </a:rPr>
              <a:t>liberating</a:t>
            </a:r>
          </a:p>
          <a:p>
            <a:r>
              <a:rPr lang="en-GB" sz="1200" b="0" i="0" kern="1200" dirty="0">
                <a:solidFill>
                  <a:schemeClr val="tx1"/>
                </a:solidFill>
                <a:effectLst/>
                <a:latin typeface="+mn-lt"/>
                <a:ea typeface="+mn-ea"/>
                <a:cs typeface="+mn-cs"/>
              </a:rPr>
              <a:t>listening</a:t>
            </a:r>
          </a:p>
          <a:p>
            <a:r>
              <a:rPr lang="en-GB" sz="1200" b="0" i="0" kern="1200" dirty="0">
                <a:solidFill>
                  <a:schemeClr val="tx1"/>
                </a:solidFill>
                <a:effectLst/>
                <a:latin typeface="+mn-lt"/>
                <a:ea typeface="+mn-ea"/>
                <a:cs typeface="+mn-cs"/>
              </a:rPr>
              <a:t>making a difference</a:t>
            </a:r>
          </a:p>
          <a:p>
            <a:r>
              <a:rPr lang="en-GB" sz="1200" b="0" i="0" kern="1200" dirty="0">
                <a:solidFill>
                  <a:schemeClr val="tx1"/>
                </a:solidFill>
                <a:effectLst/>
                <a:latin typeface="+mn-lt"/>
                <a:ea typeface="+mn-ea"/>
                <a:cs typeface="+mn-cs"/>
              </a:rPr>
              <a:t>motivated</a:t>
            </a:r>
          </a:p>
          <a:p>
            <a:r>
              <a:rPr lang="en-GB" sz="1200" b="0" i="0" kern="1200" dirty="0">
                <a:solidFill>
                  <a:schemeClr val="tx1"/>
                </a:solidFill>
                <a:effectLst/>
                <a:latin typeface="+mn-lt"/>
                <a:ea typeface="+mn-ea"/>
                <a:cs typeface="+mn-cs"/>
              </a:rPr>
              <a:t>one organisation mindset</a:t>
            </a:r>
          </a:p>
          <a:p>
            <a:r>
              <a:rPr lang="en-GB" sz="1200" b="0" i="0" kern="1200" dirty="0">
                <a:solidFill>
                  <a:schemeClr val="tx1"/>
                </a:solidFill>
                <a:effectLst/>
                <a:latin typeface="+mn-lt"/>
                <a:ea typeface="+mn-ea"/>
                <a:cs typeface="+mn-cs"/>
              </a:rPr>
              <a:t>permanence</a:t>
            </a:r>
          </a:p>
          <a:p>
            <a:r>
              <a:rPr lang="en-GB" sz="1200" b="0" i="0" kern="1200" dirty="0">
                <a:solidFill>
                  <a:schemeClr val="tx1"/>
                </a:solidFill>
                <a:effectLst/>
                <a:latin typeface="+mn-lt"/>
                <a:ea typeface="+mn-ea"/>
                <a:cs typeface="+mn-cs"/>
              </a:rPr>
              <a:t>progressive</a:t>
            </a:r>
          </a:p>
          <a:p>
            <a:r>
              <a:rPr lang="en-GB" sz="1200" b="0" i="0" kern="1200" dirty="0">
                <a:solidFill>
                  <a:schemeClr val="tx1"/>
                </a:solidFill>
                <a:effectLst/>
                <a:latin typeface="+mn-lt"/>
                <a:ea typeface="+mn-ea"/>
                <a:cs typeface="+mn-cs"/>
              </a:rPr>
              <a:t>purposeful</a:t>
            </a:r>
          </a:p>
          <a:p>
            <a:r>
              <a:rPr lang="en-GB" sz="1200" b="0" i="0" kern="1200" dirty="0">
                <a:solidFill>
                  <a:schemeClr val="tx1"/>
                </a:solidFill>
                <a:effectLst/>
                <a:latin typeface="+mn-lt"/>
                <a:ea typeface="+mn-ea"/>
                <a:cs typeface="+mn-cs"/>
              </a:rPr>
              <a:t>recognised</a:t>
            </a:r>
          </a:p>
          <a:p>
            <a:r>
              <a:rPr lang="en-GB" sz="1200" b="0" i="0" kern="1200" dirty="0">
                <a:solidFill>
                  <a:schemeClr val="tx1"/>
                </a:solidFill>
                <a:effectLst/>
                <a:latin typeface="+mn-lt"/>
                <a:ea typeface="+mn-ea"/>
                <a:cs typeface="+mn-cs"/>
              </a:rPr>
              <a:t>respected</a:t>
            </a:r>
          </a:p>
          <a:p>
            <a:r>
              <a:rPr lang="en-GB" sz="1200" b="0" i="0" kern="1200" dirty="0">
                <a:solidFill>
                  <a:schemeClr val="tx1"/>
                </a:solidFill>
                <a:effectLst/>
                <a:latin typeface="+mn-lt"/>
                <a:ea typeface="+mn-ea"/>
                <a:cs typeface="+mn-cs"/>
              </a:rPr>
              <a:t>safe</a:t>
            </a:r>
          </a:p>
          <a:p>
            <a:r>
              <a:rPr lang="en-GB" sz="1200" b="0" i="0" kern="1200" dirty="0">
                <a:solidFill>
                  <a:schemeClr val="tx1"/>
                </a:solidFill>
                <a:effectLst/>
                <a:latin typeface="+mn-lt"/>
                <a:ea typeface="+mn-ea"/>
                <a:cs typeface="+mn-cs"/>
              </a:rPr>
              <a:t>safe for all</a:t>
            </a:r>
          </a:p>
          <a:p>
            <a:r>
              <a:rPr lang="en-GB" sz="1200" b="0" i="0" kern="1200" dirty="0">
                <a:solidFill>
                  <a:schemeClr val="tx1"/>
                </a:solidFill>
                <a:effectLst/>
                <a:latin typeface="+mn-lt"/>
                <a:ea typeface="+mn-ea"/>
                <a:cs typeface="+mn-cs"/>
              </a:rPr>
              <a:t>security</a:t>
            </a:r>
          </a:p>
          <a:p>
            <a:r>
              <a:rPr lang="en-GB" sz="1200" b="0" i="0" kern="1200" dirty="0">
                <a:solidFill>
                  <a:schemeClr val="tx1"/>
                </a:solidFill>
                <a:effectLst/>
                <a:latin typeface="+mn-lt"/>
                <a:ea typeface="+mn-ea"/>
                <a:cs typeface="+mn-cs"/>
              </a:rPr>
              <a:t>stability</a:t>
            </a:r>
          </a:p>
          <a:p>
            <a:r>
              <a:rPr lang="en-GB" sz="1200" b="0" i="0" kern="1200" dirty="0">
                <a:solidFill>
                  <a:schemeClr val="tx1"/>
                </a:solidFill>
                <a:effectLst/>
                <a:latin typeface="+mn-lt"/>
                <a:ea typeface="+mn-ea"/>
                <a:cs typeface="+mn-cs"/>
              </a:rPr>
              <a:t>student-centred</a:t>
            </a:r>
          </a:p>
          <a:p>
            <a:r>
              <a:rPr lang="en-GB" sz="1200" b="0" i="0" kern="1200" dirty="0">
                <a:solidFill>
                  <a:schemeClr val="tx1"/>
                </a:solidFill>
                <a:effectLst/>
                <a:latin typeface="+mn-lt"/>
                <a:ea typeface="+mn-ea"/>
                <a:cs typeface="+mn-cs"/>
              </a:rPr>
              <a:t>supported</a:t>
            </a:r>
          </a:p>
          <a:p>
            <a:r>
              <a:rPr lang="en-GB" sz="1200" b="0" i="0" kern="1200" dirty="0">
                <a:solidFill>
                  <a:schemeClr val="tx1"/>
                </a:solidFill>
                <a:effectLst/>
                <a:latin typeface="+mn-lt"/>
                <a:ea typeface="+mn-ea"/>
                <a:cs typeface="+mn-cs"/>
              </a:rPr>
              <a:t>supportive</a:t>
            </a:r>
          </a:p>
          <a:p>
            <a:r>
              <a:rPr lang="en-GB" sz="1200" b="0" i="0" kern="1200" dirty="0">
                <a:solidFill>
                  <a:schemeClr val="tx1"/>
                </a:solidFill>
                <a:effectLst/>
                <a:latin typeface="+mn-lt"/>
                <a:ea typeface="+mn-ea"/>
                <a:cs typeface="+mn-cs"/>
              </a:rPr>
              <a:t>understanding</a:t>
            </a:r>
          </a:p>
          <a:p>
            <a:r>
              <a:rPr lang="en-GB" sz="1200" b="0" i="0" kern="1200" dirty="0">
                <a:solidFill>
                  <a:schemeClr val="tx1"/>
                </a:solidFill>
                <a:effectLst/>
                <a:latin typeface="+mn-lt"/>
                <a:ea typeface="+mn-ea"/>
                <a:cs typeface="+mn-cs"/>
              </a:rPr>
              <a:t>worthwhile</a:t>
            </a:r>
          </a:p>
          <a:p>
            <a:endParaRPr lang="en-GB" dirty="0"/>
          </a:p>
        </p:txBody>
      </p:sp>
      <p:sp>
        <p:nvSpPr>
          <p:cNvPr id="4" name="Slide Number Placeholder 3"/>
          <p:cNvSpPr>
            <a:spLocks noGrp="1"/>
          </p:cNvSpPr>
          <p:nvPr>
            <p:ph type="sldNum" sz="quarter" idx="5"/>
          </p:nvPr>
        </p:nvSpPr>
        <p:spPr/>
        <p:txBody>
          <a:bodyPr/>
          <a:lstStyle/>
          <a:p>
            <a:fld id="{506DB7F6-3A68-C64E-882E-36C6559D10BB}" type="slidenum">
              <a:rPr lang="en-US" smtClean="0"/>
              <a:t>16</a:t>
            </a:fld>
            <a:endParaRPr lang="en-US"/>
          </a:p>
        </p:txBody>
      </p:sp>
    </p:spTree>
    <p:extLst>
      <p:ext uri="{BB962C8B-B14F-4D97-AF65-F5344CB8AC3E}">
        <p14:creationId xmlns:p14="http://schemas.microsoft.com/office/powerpoint/2010/main" val="592324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emf"/><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C0AD-CDDA-FB40-9127-56BDB675706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2C1E369-713D-3C46-BF36-BF25CCC151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2A19219-F480-854B-8B66-428EB58BE80E}"/>
              </a:ext>
            </a:extLst>
          </p:cNvPr>
          <p:cNvSpPr>
            <a:spLocks noGrp="1"/>
          </p:cNvSpPr>
          <p:nvPr>
            <p:ph type="dt" sz="half" idx="10"/>
          </p:nvPr>
        </p:nvSpPr>
        <p:spPr/>
        <p:txBody>
          <a:bodyPr/>
          <a:lstStyle/>
          <a:p>
            <a:fld id="{DB308098-4130-244B-9CBF-22F604DCF897}" type="datetimeFigureOut">
              <a:rPr lang="en-US" smtClean="0"/>
              <a:t>7/21/2025</a:t>
            </a:fld>
            <a:endParaRPr lang="en-US"/>
          </a:p>
        </p:txBody>
      </p:sp>
      <p:sp>
        <p:nvSpPr>
          <p:cNvPr id="5" name="Footer Placeholder 4">
            <a:extLst>
              <a:ext uri="{FF2B5EF4-FFF2-40B4-BE49-F238E27FC236}">
                <a16:creationId xmlns:a16="http://schemas.microsoft.com/office/drawing/2014/main" id="{586D968B-CEBF-C04E-A979-43A77960C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393B-0345-864C-B0B4-13CCB9FD878E}"/>
              </a:ext>
            </a:extLst>
          </p:cNvPr>
          <p:cNvSpPr>
            <a:spLocks noGrp="1"/>
          </p:cNvSpPr>
          <p:nvPr>
            <p:ph type="sldNum" sz="quarter" idx="12"/>
          </p:nvPr>
        </p:nvSpPr>
        <p:spPr/>
        <p:txBody>
          <a:bodyPr/>
          <a:lstStyle/>
          <a:p>
            <a:fld id="{F6D4CF8E-208E-734C-9CF2-6931AFB376CB}" type="slidenum">
              <a:rPr lang="en-US" smtClean="0"/>
              <a:t>‹#›</a:t>
            </a:fld>
            <a:endParaRPr lang="en-US"/>
          </a:p>
        </p:txBody>
      </p:sp>
    </p:spTree>
    <p:extLst>
      <p:ext uri="{BB962C8B-B14F-4D97-AF65-F5344CB8AC3E}">
        <p14:creationId xmlns:p14="http://schemas.microsoft.com/office/powerpoint/2010/main" val="167442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9833-CC8B-364A-9CF5-F6311021CE8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81D5890-7511-3844-AFE7-31C5E34DD71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F3BC19-A823-EE48-8FBF-46B8550A4A35}"/>
              </a:ext>
            </a:extLst>
          </p:cNvPr>
          <p:cNvSpPr>
            <a:spLocks noGrp="1"/>
          </p:cNvSpPr>
          <p:nvPr>
            <p:ph type="dt" sz="half" idx="10"/>
          </p:nvPr>
        </p:nvSpPr>
        <p:spPr/>
        <p:txBody>
          <a:bodyPr/>
          <a:lstStyle/>
          <a:p>
            <a:fld id="{DB308098-4130-244B-9CBF-22F604DCF897}" type="datetimeFigureOut">
              <a:rPr lang="en-US" smtClean="0"/>
              <a:t>7/21/2025</a:t>
            </a:fld>
            <a:endParaRPr lang="en-US"/>
          </a:p>
        </p:txBody>
      </p:sp>
      <p:sp>
        <p:nvSpPr>
          <p:cNvPr id="5" name="Footer Placeholder 4">
            <a:extLst>
              <a:ext uri="{FF2B5EF4-FFF2-40B4-BE49-F238E27FC236}">
                <a16:creationId xmlns:a16="http://schemas.microsoft.com/office/drawing/2014/main" id="{D9A7B426-AF87-B64A-B194-068A080FA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5C499-BA9E-EE49-A836-1D52501437AC}"/>
              </a:ext>
            </a:extLst>
          </p:cNvPr>
          <p:cNvSpPr>
            <a:spLocks noGrp="1"/>
          </p:cNvSpPr>
          <p:nvPr>
            <p:ph type="sldNum" sz="quarter" idx="12"/>
          </p:nvPr>
        </p:nvSpPr>
        <p:spPr/>
        <p:txBody>
          <a:bodyPr/>
          <a:lstStyle/>
          <a:p>
            <a:fld id="{F6D4CF8E-208E-734C-9CF2-6931AFB376CB}" type="slidenum">
              <a:rPr lang="en-US" smtClean="0"/>
              <a:t>‹#›</a:t>
            </a:fld>
            <a:endParaRPr lang="en-US"/>
          </a:p>
        </p:txBody>
      </p:sp>
    </p:spTree>
    <p:extLst>
      <p:ext uri="{BB962C8B-B14F-4D97-AF65-F5344CB8AC3E}">
        <p14:creationId xmlns:p14="http://schemas.microsoft.com/office/powerpoint/2010/main" val="385714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A0151D-FD3F-224B-9133-51E6638CC91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33528AF-F001-3646-94EE-F8B836AB467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4929C4-12C9-9444-925C-1BBA562954AA}"/>
              </a:ext>
            </a:extLst>
          </p:cNvPr>
          <p:cNvSpPr>
            <a:spLocks noGrp="1"/>
          </p:cNvSpPr>
          <p:nvPr>
            <p:ph type="dt" sz="half" idx="10"/>
          </p:nvPr>
        </p:nvSpPr>
        <p:spPr/>
        <p:txBody>
          <a:bodyPr/>
          <a:lstStyle/>
          <a:p>
            <a:fld id="{DB308098-4130-244B-9CBF-22F604DCF897}" type="datetimeFigureOut">
              <a:rPr lang="en-US" smtClean="0"/>
              <a:t>7/21/2025</a:t>
            </a:fld>
            <a:endParaRPr lang="en-US"/>
          </a:p>
        </p:txBody>
      </p:sp>
      <p:sp>
        <p:nvSpPr>
          <p:cNvPr id="5" name="Footer Placeholder 4">
            <a:extLst>
              <a:ext uri="{FF2B5EF4-FFF2-40B4-BE49-F238E27FC236}">
                <a16:creationId xmlns:a16="http://schemas.microsoft.com/office/drawing/2014/main" id="{4AEABC19-3080-1349-9EA6-91BDCD721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6E089-DCD9-E049-A64B-C882A6064782}"/>
              </a:ext>
            </a:extLst>
          </p:cNvPr>
          <p:cNvSpPr>
            <a:spLocks noGrp="1"/>
          </p:cNvSpPr>
          <p:nvPr>
            <p:ph type="sldNum" sz="quarter" idx="12"/>
          </p:nvPr>
        </p:nvSpPr>
        <p:spPr/>
        <p:txBody>
          <a:bodyPr/>
          <a:lstStyle/>
          <a:p>
            <a:fld id="{F6D4CF8E-208E-734C-9CF2-6931AFB376CB}" type="slidenum">
              <a:rPr lang="en-US" smtClean="0"/>
              <a:t>‹#›</a:t>
            </a:fld>
            <a:endParaRPr lang="en-US"/>
          </a:p>
        </p:txBody>
      </p:sp>
    </p:spTree>
    <p:extLst>
      <p:ext uri="{BB962C8B-B14F-4D97-AF65-F5344CB8AC3E}">
        <p14:creationId xmlns:p14="http://schemas.microsoft.com/office/powerpoint/2010/main" val="1338797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2"/>
        <p:cNvGrpSpPr/>
        <p:nvPr/>
      </p:nvGrpSpPr>
      <p:grpSpPr>
        <a:xfrm>
          <a:off x="0" y="0"/>
          <a:ext cx="0" cy="0"/>
          <a:chOff x="0" y="0"/>
          <a:chExt cx="0" cy="0"/>
        </a:xfrm>
      </p:grpSpPr>
      <p:sp>
        <p:nvSpPr>
          <p:cNvPr id="53" name="Google Shape;53;p14"/>
          <p:cNvSpPr txBox="1">
            <a:spLocks noGrp="1"/>
          </p:cNvSpPr>
          <p:nvPr>
            <p:ph type="sldNum" idx="12"/>
          </p:nvPr>
        </p:nvSpPr>
        <p:spPr>
          <a:xfrm>
            <a:off x="11368496" y="492871"/>
            <a:ext cx="184400" cy="36689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9F998E"/>
              </a:buClr>
              <a:buSzPts val="800"/>
              <a:buFont typeface="Inconsolata"/>
              <a:buNone/>
              <a:defRPr sz="1067" b="0" i="0" u="none" strike="noStrike" cap="none">
                <a:solidFill>
                  <a:srgbClr val="9F998E"/>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9F998E"/>
              </a:buClr>
              <a:buSzPts val="800"/>
              <a:buFont typeface="Inconsolata"/>
              <a:buNone/>
              <a:defRPr sz="1067" b="0" i="0" u="none" strike="noStrike" cap="none">
                <a:solidFill>
                  <a:srgbClr val="9F998E"/>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9F998E"/>
              </a:buClr>
              <a:buSzPts val="800"/>
              <a:buFont typeface="Inconsolata"/>
              <a:buNone/>
              <a:defRPr sz="1067" b="0" i="0" u="none" strike="noStrike" cap="none">
                <a:solidFill>
                  <a:srgbClr val="9F998E"/>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9F998E"/>
              </a:buClr>
              <a:buSzPts val="800"/>
              <a:buFont typeface="Inconsolata"/>
              <a:buNone/>
              <a:defRPr sz="1067" b="0" i="0" u="none" strike="noStrike" cap="none">
                <a:solidFill>
                  <a:srgbClr val="9F998E"/>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9F998E"/>
              </a:buClr>
              <a:buSzPts val="800"/>
              <a:buFont typeface="Inconsolata"/>
              <a:buNone/>
              <a:defRPr sz="1067" b="0" i="0" u="none" strike="noStrike" cap="none">
                <a:solidFill>
                  <a:srgbClr val="9F998E"/>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9F998E"/>
              </a:buClr>
              <a:buSzPts val="800"/>
              <a:buFont typeface="Inconsolata"/>
              <a:buNone/>
              <a:defRPr sz="1067" b="0" i="0" u="none" strike="noStrike" cap="none">
                <a:solidFill>
                  <a:srgbClr val="9F998E"/>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9F998E"/>
              </a:buClr>
              <a:buSzPts val="800"/>
              <a:buFont typeface="Inconsolata"/>
              <a:buNone/>
              <a:defRPr sz="1067" b="0" i="0" u="none" strike="noStrike" cap="none">
                <a:solidFill>
                  <a:srgbClr val="9F998E"/>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9F998E"/>
              </a:buClr>
              <a:buSzPts val="800"/>
              <a:buFont typeface="Inconsolata"/>
              <a:buNone/>
              <a:defRPr sz="1067" b="0" i="0" u="none" strike="noStrike" cap="none">
                <a:solidFill>
                  <a:srgbClr val="9F998E"/>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9F998E"/>
              </a:buClr>
              <a:buSzPts val="800"/>
              <a:buFont typeface="Inconsolata"/>
              <a:buNone/>
              <a:defRPr sz="1067" b="0" i="0" u="none" strike="noStrike" cap="none">
                <a:solidFill>
                  <a:srgbClr val="9F998E"/>
                </a:solidFill>
                <a:latin typeface="Inconsolata"/>
                <a:ea typeface="Inconsolata"/>
                <a:cs typeface="Inconsolata"/>
                <a:sym typeface="Inconsolata"/>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72371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STER_SLIDE">
    <p:bg>
      <p:bgPr>
        <a:solidFill>
          <a:srgbClr val="FFFFFF"/>
        </a:solidFill>
        <a:effectLst/>
      </p:bgPr>
    </p:bg>
    <p:spTree>
      <p:nvGrpSpPr>
        <p:cNvPr id="1" name=""/>
        <p:cNvGrpSpPr/>
        <p:nvPr/>
      </p:nvGrpSpPr>
      <p:grpSpPr>
        <a:xfrm>
          <a:off x="0" y="0"/>
          <a:ext cx="0" cy="0"/>
          <a:chOff x="0" y="0"/>
          <a:chExt cx="0" cy="0"/>
        </a:xfrm>
      </p:grpSpPr>
      <p:pic>
        <p:nvPicPr>
          <p:cNvPr id="2" name="Image 0" descr="/local/img/pi-slide-upperright.jpg"/>
          <p:cNvPicPr>
            <a:picLocks noChangeAspect="1"/>
          </p:cNvPicPr>
          <p:nvPr/>
        </p:nvPicPr>
        <p:blipFill>
          <a:blip r:embed="rId2"/>
          <a:stretch>
            <a:fillRect/>
          </a:stretch>
        </p:blipFill>
        <p:spPr>
          <a:xfrm>
            <a:off x="11350752" y="0"/>
            <a:ext cx="780288" cy="780288"/>
          </a:xfrm>
          <a:prstGeom prst="rect">
            <a:avLst/>
          </a:prstGeom>
        </p:spPr>
      </p:pic>
      <p:pic>
        <p:nvPicPr>
          <p:cNvPr id="3" name="Image 1" descr="/vc/custom/img/pi-gradient.png"/>
          <p:cNvPicPr>
            <a:picLocks noChangeAspect="1"/>
          </p:cNvPicPr>
          <p:nvPr/>
        </p:nvPicPr>
        <p:blipFill>
          <a:blip r:embed="rId3"/>
          <a:stretch>
            <a:fillRect/>
          </a:stretch>
        </p:blipFill>
        <p:spPr>
          <a:xfrm>
            <a:off x="121920" y="816864"/>
            <a:ext cx="2865120" cy="48768"/>
          </a:xfrm>
          <a:prstGeom prst="rect">
            <a:avLst/>
          </a:prstGeom>
        </p:spPr>
      </p:pic>
      <p:pic>
        <p:nvPicPr>
          <p:cNvPr id="4" name="Image 2" descr="/vc/custom/img/pi-logo-on-white.sv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920" y="6461760"/>
            <a:ext cx="1584960" cy="341376"/>
          </a:xfrm>
          <a:prstGeom prst="rect">
            <a:avLst/>
          </a:prstGeom>
        </p:spPr>
      </p:pic>
      <p:sp>
        <p:nvSpPr>
          <p:cNvPr id="5" name="Text 0"/>
          <p:cNvSpPr/>
          <p:nvPr/>
        </p:nvSpPr>
        <p:spPr>
          <a:xfrm>
            <a:off x="8778240" y="6461760"/>
            <a:ext cx="3657600" cy="243840"/>
          </a:xfrm>
          <a:prstGeom prst="rect">
            <a:avLst/>
          </a:prstGeom>
          <a:noFill/>
          <a:ln/>
        </p:spPr>
        <p:txBody>
          <a:bodyPr wrap="square" rtlCol="0" anchor="ctr"/>
          <a:lstStyle/>
          <a:p>
            <a:pPr marL="0" indent="0">
              <a:buNone/>
            </a:pPr>
            <a:r>
              <a:rPr lang="en-US" sz="933" dirty="0">
                <a:solidFill>
                  <a:srgbClr val="A0A9B4"/>
                </a:solidFill>
                <a:latin typeface="Century Gothic" pitchFamily="34" charset="0"/>
                <a:ea typeface="Century Gothic" pitchFamily="34" charset="-122"/>
                <a:cs typeface="Century Gothic" pitchFamily="34" charset="-120"/>
              </a:rPr>
              <a:t>© People Insight | Commercial in Confidence</a:t>
            </a:r>
            <a:endParaRPr lang="en-US" sz="933" dirty="0"/>
          </a:p>
        </p:txBody>
      </p:sp>
    </p:spTree>
    <p:extLst>
      <p:ext uri="{BB962C8B-B14F-4D97-AF65-F5344CB8AC3E}">
        <p14:creationId xmlns:p14="http://schemas.microsoft.com/office/powerpoint/2010/main" val="2808661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Purple 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8E4AFA-0C8C-9540-AEFD-8CE9FF2C2B60}"/>
              </a:ext>
            </a:extLst>
          </p:cNvPr>
          <p:cNvSpPr/>
          <p:nvPr userDrawn="1"/>
        </p:nvSpPr>
        <p:spPr>
          <a:xfrm>
            <a:off x="609600" y="332656"/>
            <a:ext cx="2174032" cy="1080219"/>
          </a:xfrm>
          <a:prstGeom prst="rect">
            <a:avLst/>
          </a:prstGeom>
          <a:solidFill>
            <a:srgbClr val="5D2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8500" y="1846550"/>
            <a:ext cx="10363200" cy="2041524"/>
          </a:xfrm>
        </p:spPr>
        <p:txBody>
          <a:bodyPr/>
          <a:lstStyle>
            <a:lvl1pPr>
              <a:defRPr sz="4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98500" y="3888073"/>
            <a:ext cx="8534400" cy="1752600"/>
          </a:xfrm>
        </p:spPr>
        <p:txBody>
          <a:bodyPr/>
          <a:lstStyle>
            <a:lvl1pPr marL="0" indent="0" algn="l">
              <a:buNone/>
              <a:defRPr sz="280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98500" y="6430232"/>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EC7AB759-530A-46AC-842F-B07144F002F9}" type="datetimeFigureOut">
              <a:rPr lang="en-GB" smtClean="0"/>
              <a:pPr/>
              <a:t>21/07/2025</a:t>
            </a:fld>
            <a:endParaRPr lang="en-GB"/>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0AD8A0A-4898-40BF-9009-4DA7E611EAC1}" type="slidenum">
              <a:rPr lang="en-GB" smtClean="0"/>
              <a:pPr/>
              <a:t>‹#›</a:t>
            </a:fld>
            <a:endParaRPr lang="en-GB"/>
          </a:p>
        </p:txBody>
      </p:sp>
      <p:pic>
        <p:nvPicPr>
          <p:cNvPr id="10" name="Picture 9">
            <a:extLst>
              <a:ext uri="{FF2B5EF4-FFF2-40B4-BE49-F238E27FC236}">
                <a16:creationId xmlns:a16="http://schemas.microsoft.com/office/drawing/2014/main" id="{465F806C-12F6-4E44-8704-B6F78D76F7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8500" y="505148"/>
            <a:ext cx="1655343" cy="707627"/>
          </a:xfrm>
          <a:prstGeom prst="rect">
            <a:avLst/>
          </a:prstGeom>
        </p:spPr>
      </p:pic>
    </p:spTree>
    <p:extLst>
      <p:ext uri="{BB962C8B-B14F-4D97-AF65-F5344CB8AC3E}">
        <p14:creationId xmlns:p14="http://schemas.microsoft.com/office/powerpoint/2010/main" val="754145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8E4AFA-0C8C-9540-AEFD-8CE9FF2C2B60}"/>
              </a:ext>
            </a:extLst>
          </p:cNvPr>
          <p:cNvSpPr/>
          <p:nvPr userDrawn="1"/>
        </p:nvSpPr>
        <p:spPr>
          <a:xfrm>
            <a:off x="609600" y="332656"/>
            <a:ext cx="2174032" cy="1080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8500" y="1846550"/>
            <a:ext cx="10363200" cy="2041524"/>
          </a:xfrm>
        </p:spPr>
        <p:txBody>
          <a:bodyPr/>
          <a:lstStyle>
            <a:lvl1pPr>
              <a:defRPr sz="4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887259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130426"/>
            <a:ext cx="10363200" cy="1470025"/>
          </a:xfrm>
        </p:spPr>
        <p:txBody>
          <a:bodyPr/>
          <a:lstStyle>
            <a:lvl1pPr>
              <a:defRPr sz="32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98500" y="3886200"/>
            <a:ext cx="8534400" cy="1752600"/>
          </a:xfrm>
        </p:spPr>
        <p:txBody>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EC7AB759-530A-46AC-842F-B07144F002F9}" type="datetimeFigureOut">
              <a:rPr lang="en-GB" smtClean="0"/>
              <a:pPr/>
              <a:t>21/07/2025</a:t>
            </a:fld>
            <a:endParaRPr lang="en-GB"/>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0AD8A0A-4898-40BF-9009-4DA7E611EAC1}" type="slidenum">
              <a:rPr lang="en-GB" smtClean="0"/>
              <a:pPr/>
              <a:t>‹#›</a:t>
            </a:fld>
            <a:endParaRPr lang="en-GB"/>
          </a:p>
        </p:txBody>
      </p:sp>
    </p:spTree>
    <p:extLst>
      <p:ext uri="{BB962C8B-B14F-4D97-AF65-F5344CB8AC3E}">
        <p14:creationId xmlns:p14="http://schemas.microsoft.com/office/powerpoint/2010/main" val="3123136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8500" y="1268760"/>
            <a:ext cx="10959008" cy="1143000"/>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98500" y="2492897"/>
            <a:ext cx="10972800" cy="3633267"/>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400">
                <a:latin typeface="Open Sans" panose="020B0606030504020204" pitchFamily="34" charset="0"/>
                <a:ea typeface="Open Sans" panose="020B0606030504020204" pitchFamily="34" charset="0"/>
                <a:cs typeface="Open Sans" panose="020B0606030504020204" pitchFamily="34" charset="0"/>
              </a:defRPr>
            </a:lvl4pPr>
            <a:lvl5pPr>
              <a:defRPr sz="2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222B6232-AB33-4513-9527-F98CEC472D23}" type="datetimeFigureOut">
              <a:rPr lang="en-GB" smtClean="0"/>
              <a:pPr/>
              <a:t>21/07/2025</a:t>
            </a:fld>
            <a:endParaRPr lang="en-GB"/>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F758A139-7ABE-46A1-B082-C2C77667394C}" type="slidenum">
              <a:rPr lang="en-GB" smtClean="0"/>
              <a:pPr/>
              <a:t>‹#›</a:t>
            </a:fld>
            <a:endParaRPr lang="en-GB"/>
          </a:p>
        </p:txBody>
      </p:sp>
    </p:spTree>
    <p:extLst>
      <p:ext uri="{BB962C8B-B14F-4D97-AF65-F5344CB8AC3E}">
        <p14:creationId xmlns:p14="http://schemas.microsoft.com/office/powerpoint/2010/main" val="229762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GREY">
    <p:spTree>
      <p:nvGrpSpPr>
        <p:cNvPr id="1" name=""/>
        <p:cNvGrpSpPr/>
        <p:nvPr/>
      </p:nvGrpSpPr>
      <p:grpSpPr>
        <a:xfrm>
          <a:off x="0" y="0"/>
          <a:ext cx="0" cy="0"/>
          <a:chOff x="0" y="0"/>
          <a:chExt cx="0" cy="0"/>
        </a:xfrm>
      </p:grpSpPr>
      <p:sp>
        <p:nvSpPr>
          <p:cNvPr id="2" name="Title 1"/>
          <p:cNvSpPr>
            <a:spLocks noGrp="1"/>
          </p:cNvSpPr>
          <p:nvPr>
            <p:ph type="title"/>
          </p:nvPr>
        </p:nvSpPr>
        <p:spPr>
          <a:xfrm>
            <a:off x="698500" y="1268760"/>
            <a:ext cx="10959008" cy="1143000"/>
          </a:xfrm>
        </p:spPr>
        <p:txBody>
          <a:bodyPr/>
          <a:lstStyle>
            <a:lvl1pPr>
              <a:defRPr sz="36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98500" y="2492897"/>
            <a:ext cx="10972800" cy="3633267"/>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400">
                <a:latin typeface="Open Sans" panose="020B0606030504020204" pitchFamily="34" charset="0"/>
                <a:ea typeface="Open Sans" panose="020B0606030504020204" pitchFamily="34" charset="0"/>
                <a:cs typeface="Open Sans" panose="020B0606030504020204" pitchFamily="34" charset="0"/>
              </a:defRPr>
            </a:lvl4pPr>
            <a:lvl5pPr>
              <a:defRPr sz="2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222B6232-AB33-4513-9527-F98CEC472D23}" type="datetimeFigureOut">
              <a:rPr lang="en-GB" smtClean="0"/>
              <a:pPr/>
              <a:t>21/07/2025</a:t>
            </a:fld>
            <a:endParaRPr lang="en-GB"/>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F758A139-7ABE-46A1-B082-C2C77667394C}" type="slidenum">
              <a:rPr lang="en-GB" smtClean="0"/>
              <a:pPr/>
              <a:t>‹#›</a:t>
            </a:fld>
            <a:endParaRPr lang="en-GB"/>
          </a:p>
        </p:txBody>
      </p:sp>
      <p:sp>
        <p:nvSpPr>
          <p:cNvPr id="8" name="Rectangle 7">
            <a:extLst>
              <a:ext uri="{FF2B5EF4-FFF2-40B4-BE49-F238E27FC236}">
                <a16:creationId xmlns:a16="http://schemas.microsoft.com/office/drawing/2014/main" id="{80007185-38DE-7046-AFF4-4EFA23203A98}"/>
              </a:ext>
            </a:extLst>
          </p:cNvPr>
          <p:cNvSpPr/>
          <p:nvPr userDrawn="1"/>
        </p:nvSpPr>
        <p:spPr>
          <a:xfrm>
            <a:off x="479376" y="332656"/>
            <a:ext cx="2016224" cy="936104"/>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054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500" y="4406901"/>
            <a:ext cx="10363200" cy="1362075"/>
          </a:xfrm>
        </p:spPr>
        <p:txBody>
          <a:bodyPr anchor="t"/>
          <a:lstStyle>
            <a:lvl1pPr algn="l">
              <a:defRPr sz="4000" b="1" cap="a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698500" y="2906713"/>
            <a:ext cx="10363200" cy="1500187"/>
          </a:xfrm>
        </p:spPr>
        <p:txBody>
          <a:bodyPr anchor="b"/>
          <a:lstStyle>
            <a:lvl1pPr marL="0" indent="0">
              <a:buNone/>
              <a:defRPr sz="2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45CD916-7149-4247-856D-87DAB39295C7}" type="datetimeFigureOut">
              <a:rPr lang="en-GB" smtClean="0"/>
              <a:pPr/>
              <a:t>21/07/2025</a:t>
            </a:fld>
            <a:endParaRPr lang="en-GB"/>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3ACF840-035C-411F-BA81-AF7A8ED78138}" type="slidenum">
              <a:rPr lang="en-GB" smtClean="0"/>
              <a:pPr/>
              <a:t>‹#›</a:t>
            </a:fld>
            <a:endParaRPr lang="en-GB"/>
          </a:p>
        </p:txBody>
      </p:sp>
    </p:spTree>
    <p:extLst>
      <p:ext uri="{BB962C8B-B14F-4D97-AF65-F5344CB8AC3E}">
        <p14:creationId xmlns:p14="http://schemas.microsoft.com/office/powerpoint/2010/main" val="34068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4DE4-EB8A-BB45-8080-08DE0298AE3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5E1F7FF-8015-F74D-8964-B483CB415A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9BFEFD-46CB-8248-92B5-E86D38187826}"/>
              </a:ext>
            </a:extLst>
          </p:cNvPr>
          <p:cNvSpPr>
            <a:spLocks noGrp="1"/>
          </p:cNvSpPr>
          <p:nvPr>
            <p:ph type="dt" sz="half" idx="10"/>
          </p:nvPr>
        </p:nvSpPr>
        <p:spPr/>
        <p:txBody>
          <a:bodyPr/>
          <a:lstStyle/>
          <a:p>
            <a:fld id="{DB308098-4130-244B-9CBF-22F604DCF897}" type="datetimeFigureOut">
              <a:rPr lang="en-US" smtClean="0"/>
              <a:t>7/21/2025</a:t>
            </a:fld>
            <a:endParaRPr lang="en-US"/>
          </a:p>
        </p:txBody>
      </p:sp>
      <p:sp>
        <p:nvSpPr>
          <p:cNvPr id="5" name="Footer Placeholder 4">
            <a:extLst>
              <a:ext uri="{FF2B5EF4-FFF2-40B4-BE49-F238E27FC236}">
                <a16:creationId xmlns:a16="http://schemas.microsoft.com/office/drawing/2014/main" id="{5EA5A27B-9A6C-B34B-B340-E2AEF90E6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97EC7-0FA3-AA48-A579-1E2228579BB4}"/>
              </a:ext>
            </a:extLst>
          </p:cNvPr>
          <p:cNvSpPr>
            <a:spLocks noGrp="1"/>
          </p:cNvSpPr>
          <p:nvPr>
            <p:ph type="sldNum" sz="quarter" idx="12"/>
          </p:nvPr>
        </p:nvSpPr>
        <p:spPr/>
        <p:txBody>
          <a:bodyPr/>
          <a:lstStyle/>
          <a:p>
            <a:fld id="{F6D4CF8E-208E-734C-9CF2-6931AFB376CB}" type="slidenum">
              <a:rPr lang="en-US" smtClean="0"/>
              <a:t>‹#›</a:t>
            </a:fld>
            <a:endParaRPr lang="en-US"/>
          </a:p>
        </p:txBody>
      </p:sp>
    </p:spTree>
    <p:extLst>
      <p:ext uri="{BB962C8B-B14F-4D97-AF65-F5344CB8AC3E}">
        <p14:creationId xmlns:p14="http://schemas.microsoft.com/office/powerpoint/2010/main" val="78458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CFE8F7DA-80EC-4CF7-AB7B-078F533B953B}" type="datetimeFigureOut">
              <a:rPr lang="en-GB" smtClean="0"/>
              <a:pPr/>
              <a:t>21/07/2025</a:t>
            </a:fld>
            <a:endParaRPr lang="en-GB"/>
          </a:p>
        </p:txBody>
      </p:sp>
      <p:sp>
        <p:nvSpPr>
          <p:cNvPr id="4"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5"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F74E6293-7DA2-4D9E-8605-5715E69AF2C7}" type="slidenum">
              <a:rPr lang="en-GB" smtClean="0"/>
              <a:pPr/>
              <a:t>‹#›</a:t>
            </a:fld>
            <a:endParaRPr lang="en-GB"/>
          </a:p>
        </p:txBody>
      </p:sp>
    </p:spTree>
    <p:extLst>
      <p:ext uri="{BB962C8B-B14F-4D97-AF65-F5344CB8AC3E}">
        <p14:creationId xmlns:p14="http://schemas.microsoft.com/office/powerpoint/2010/main" val="3288022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B1AE269B-21F6-4A71-848B-6E891C314B78}" type="datetimeFigureOut">
              <a:rPr lang="en-GB" smtClean="0"/>
              <a:pPr/>
              <a:t>21/07/2025</a:t>
            </a:fld>
            <a:endParaRPr lang="en-GB"/>
          </a:p>
        </p:txBody>
      </p:sp>
      <p:sp>
        <p:nvSpPr>
          <p:cNvPr id="3"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4"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32789173-A1D5-421E-B384-2A426DF314C2}" type="slidenum">
              <a:rPr lang="en-GB" smtClean="0"/>
              <a:pPr/>
              <a:t>‹#›</a:t>
            </a:fld>
            <a:endParaRPr lang="en-GB"/>
          </a:p>
        </p:txBody>
      </p:sp>
    </p:spTree>
    <p:extLst>
      <p:ext uri="{BB962C8B-B14F-4D97-AF65-F5344CB8AC3E}">
        <p14:creationId xmlns:p14="http://schemas.microsoft.com/office/powerpoint/2010/main" val="2932030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96F68FA-6026-2A40-8EAF-D447602188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12192000" cy="6858000"/>
          </a:xfrm>
          <a:prstGeom prst="rect">
            <a:avLst/>
          </a:prstGeom>
        </p:spPr>
      </p:pic>
      <p:pic>
        <p:nvPicPr>
          <p:cNvPr id="8" name="Picture 7">
            <a:extLst>
              <a:ext uri="{FF2B5EF4-FFF2-40B4-BE49-F238E27FC236}">
                <a16:creationId xmlns:a16="http://schemas.microsoft.com/office/drawing/2014/main" id="{8DC246CB-2F3B-FB46-9ADA-4D8C77E7032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bwMode="auto">
          <a:xfrm>
            <a:off x="703385" y="681813"/>
            <a:ext cx="2725616" cy="1153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8">
            <a:extLst>
              <a:ext uri="{FF2B5EF4-FFF2-40B4-BE49-F238E27FC236}">
                <a16:creationId xmlns:a16="http://schemas.microsoft.com/office/drawing/2014/main" id="{96419FA0-D351-504D-9518-50113E5398CE}"/>
              </a:ext>
            </a:extLst>
          </p:cNvPr>
          <p:cNvSpPr>
            <a:spLocks noGrp="1"/>
          </p:cNvSpPr>
          <p:nvPr>
            <p:ph type="title"/>
          </p:nvPr>
        </p:nvSpPr>
        <p:spPr>
          <a:xfrm>
            <a:off x="838200" y="2894965"/>
            <a:ext cx="10515600" cy="1325563"/>
          </a:xfrm>
        </p:spPr>
        <p:txBody>
          <a:bodyPr>
            <a:normAutofit/>
          </a:bodyPr>
          <a:lstStyle>
            <a:lvl1pPr algn="ct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90DBE5C5-B048-3C40-B996-2B4628C744E5}"/>
              </a:ext>
            </a:extLst>
          </p:cNvPr>
          <p:cNvSpPr>
            <a:spLocks noGrp="1"/>
          </p:cNvSpPr>
          <p:nvPr>
            <p:ph type="body" sz="quarter" idx="10"/>
          </p:nvPr>
        </p:nvSpPr>
        <p:spPr>
          <a:xfrm>
            <a:off x="838201" y="4389438"/>
            <a:ext cx="10515600" cy="1325562"/>
          </a:xfrm>
        </p:spPr>
        <p:txBody>
          <a:bodyPr/>
          <a:lstStyle>
            <a:lvl1pPr marL="0" indent="0" algn="ctr">
              <a:buNone/>
              <a:defRPr b="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grpSp>
        <p:nvGrpSpPr>
          <p:cNvPr id="6" name="Group 5">
            <a:extLst>
              <a:ext uri="{FF2B5EF4-FFF2-40B4-BE49-F238E27FC236}">
                <a16:creationId xmlns:a16="http://schemas.microsoft.com/office/drawing/2014/main" id="{5E20D1A0-10CD-A644-9857-37CAB939C93D}"/>
              </a:ext>
            </a:extLst>
          </p:cNvPr>
          <p:cNvGrpSpPr/>
          <p:nvPr userDrawn="1"/>
        </p:nvGrpSpPr>
        <p:grpSpPr>
          <a:xfrm>
            <a:off x="1559496" y="6165304"/>
            <a:ext cx="8444415" cy="361574"/>
            <a:chOff x="688387" y="3661077"/>
            <a:chExt cx="12667670" cy="542406"/>
          </a:xfrm>
        </p:grpSpPr>
        <p:pic>
          <p:nvPicPr>
            <p:cNvPr id="10" name="Picture 9">
              <a:extLst>
                <a:ext uri="{FF2B5EF4-FFF2-40B4-BE49-F238E27FC236}">
                  <a16:creationId xmlns:a16="http://schemas.microsoft.com/office/drawing/2014/main" id="{8D0EB749-E2BD-9D46-BBD1-D36A50EE926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50249" b="28645"/>
            <a:stretch/>
          </p:blipFill>
          <p:spPr>
            <a:xfrm>
              <a:off x="5154674" y="3661077"/>
              <a:ext cx="813172" cy="521473"/>
            </a:xfrm>
            <a:prstGeom prst="rect">
              <a:avLst/>
            </a:prstGeom>
          </p:spPr>
        </p:pic>
        <p:pic>
          <p:nvPicPr>
            <p:cNvPr id="12" name="Picture 11">
              <a:extLst>
                <a:ext uri="{FF2B5EF4-FFF2-40B4-BE49-F238E27FC236}">
                  <a16:creationId xmlns:a16="http://schemas.microsoft.com/office/drawing/2014/main" id="{9883E6EA-A863-9D4C-AB1E-9F71D26CC84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73128" b="5767"/>
            <a:stretch/>
          </p:blipFill>
          <p:spPr>
            <a:xfrm>
              <a:off x="7515867" y="3682010"/>
              <a:ext cx="813172" cy="521473"/>
            </a:xfrm>
            <a:prstGeom prst="rect">
              <a:avLst/>
            </a:prstGeom>
          </p:spPr>
        </p:pic>
        <p:pic>
          <p:nvPicPr>
            <p:cNvPr id="13" name="Picture 12">
              <a:extLst>
                <a:ext uri="{FF2B5EF4-FFF2-40B4-BE49-F238E27FC236}">
                  <a16:creationId xmlns:a16="http://schemas.microsoft.com/office/drawing/2014/main" id="{EDEB4606-25EC-104B-BB48-368BA87DD79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29143" b="49751"/>
            <a:stretch/>
          </p:blipFill>
          <p:spPr>
            <a:xfrm>
              <a:off x="688387" y="3663927"/>
              <a:ext cx="813172" cy="521473"/>
            </a:xfrm>
            <a:prstGeom prst="rect">
              <a:avLst/>
            </a:prstGeom>
          </p:spPr>
        </p:pic>
        <p:pic>
          <p:nvPicPr>
            <p:cNvPr id="14" name="Picture 13">
              <a:extLst>
                <a:ext uri="{FF2B5EF4-FFF2-40B4-BE49-F238E27FC236}">
                  <a16:creationId xmlns:a16="http://schemas.microsoft.com/office/drawing/2014/main" id="{F5823177-026F-7D4B-8504-936521AEEB1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7177" b="71717"/>
            <a:stretch/>
          </p:blipFill>
          <p:spPr>
            <a:xfrm>
              <a:off x="9885204" y="3661478"/>
              <a:ext cx="813172" cy="521473"/>
            </a:xfrm>
            <a:prstGeom prst="rect">
              <a:avLst/>
            </a:prstGeom>
          </p:spPr>
        </p:pic>
        <p:sp>
          <p:nvSpPr>
            <p:cNvPr id="15" name="Rectangle 14">
              <a:extLst>
                <a:ext uri="{FF2B5EF4-FFF2-40B4-BE49-F238E27FC236}">
                  <a16:creationId xmlns:a16="http://schemas.microsoft.com/office/drawing/2014/main" id="{ABFC0C54-AF45-EA49-8AFE-BEB7A077018F}"/>
                </a:ext>
              </a:extLst>
            </p:cNvPr>
            <p:cNvSpPr/>
            <p:nvPr/>
          </p:nvSpPr>
          <p:spPr>
            <a:xfrm>
              <a:off x="10608250" y="3682011"/>
              <a:ext cx="2747807" cy="400625"/>
            </a:xfrm>
            <a:prstGeom prst="rect">
              <a:avLst/>
            </a:prstGeom>
          </p:spPr>
          <p:txBody>
            <a:bodyPr wrap="none" lIns="0" tIns="0" rIns="0" bIns="0">
              <a:spAutoFit/>
            </a:bodyPr>
            <a:lstStyle/>
            <a:p>
              <a:pPr marL="0" indent="0">
                <a:lnSpc>
                  <a:spcPct val="140000"/>
                </a:lnSpc>
                <a:buFont typeface="Arial" pitchFamily="34" charset="0"/>
                <a:buNone/>
              </a:pPr>
              <a:r>
                <a:rPr lang="en-US" sz="1400">
                  <a:solidFill>
                    <a:schemeClr val="bg1"/>
                  </a:solidFill>
                </a:rPr>
                <a:t>www.manchester.ac.uk</a:t>
              </a:r>
            </a:p>
          </p:txBody>
        </p:sp>
        <p:sp>
          <p:nvSpPr>
            <p:cNvPr id="16" name="Rectangle 15">
              <a:extLst>
                <a:ext uri="{FF2B5EF4-FFF2-40B4-BE49-F238E27FC236}">
                  <a16:creationId xmlns:a16="http://schemas.microsoft.com/office/drawing/2014/main" id="{5267516F-4EC3-CE4F-94EA-1BAE93FCE036}"/>
                </a:ext>
              </a:extLst>
            </p:cNvPr>
            <p:cNvSpPr/>
            <p:nvPr/>
          </p:nvSpPr>
          <p:spPr>
            <a:xfrm>
              <a:off x="1416004" y="3711142"/>
              <a:ext cx="3508464" cy="408897"/>
            </a:xfrm>
            <a:prstGeom prst="rect">
              <a:avLst/>
            </a:prstGeom>
          </p:spPr>
          <p:txBody>
            <a:bodyPr wrap="none" lIns="0" tIns="0" rIns="0" bIns="0">
              <a:spAutoFit/>
            </a:bodyPr>
            <a:lstStyle/>
            <a:p>
              <a:pPr marL="0" indent="0">
                <a:lnSpc>
                  <a:spcPct val="140000"/>
                </a:lnSpc>
                <a:buFont typeface="Arial" pitchFamily="34" charset="0"/>
                <a:buNone/>
              </a:pPr>
              <a:r>
                <a:rPr lang="en-US" sz="1400">
                  <a:solidFill>
                    <a:schemeClr val="bg1"/>
                  </a:solidFill>
                  <a:latin typeface="Open Sans"/>
                  <a:cs typeface="Open Sans"/>
                </a:rPr>
                <a:t>TheUniversityOfManchester</a:t>
              </a:r>
            </a:p>
          </p:txBody>
        </p:sp>
        <p:sp>
          <p:nvSpPr>
            <p:cNvPr id="17" name="Rectangle 16">
              <a:extLst>
                <a:ext uri="{FF2B5EF4-FFF2-40B4-BE49-F238E27FC236}">
                  <a16:creationId xmlns:a16="http://schemas.microsoft.com/office/drawing/2014/main" id="{242547F9-997A-7344-96B6-F583449B6BF5}"/>
                </a:ext>
              </a:extLst>
            </p:cNvPr>
            <p:cNvSpPr/>
            <p:nvPr/>
          </p:nvSpPr>
          <p:spPr>
            <a:xfrm>
              <a:off x="8235946" y="3787983"/>
              <a:ext cx="1385014" cy="323193"/>
            </a:xfrm>
            <a:prstGeom prst="rect">
              <a:avLst/>
            </a:prstGeom>
          </p:spPr>
          <p:txBody>
            <a:bodyPr wrap="none" lIns="0" tIns="0" rIns="0" bIns="0">
              <a:spAutoFit/>
            </a:bodyPr>
            <a:lstStyle/>
            <a:p>
              <a:r>
                <a:rPr lang="en-US" sz="1400">
                  <a:solidFill>
                    <a:schemeClr val="bg1"/>
                  </a:solidFill>
                </a:rPr>
                <a:t>OfficialUoM</a:t>
              </a:r>
              <a:endParaRPr lang="en-GB" sz="1400">
                <a:solidFill>
                  <a:schemeClr val="bg1"/>
                </a:solidFill>
              </a:endParaRPr>
            </a:p>
          </p:txBody>
        </p:sp>
        <p:sp>
          <p:nvSpPr>
            <p:cNvPr id="18" name="Rectangle 17">
              <a:extLst>
                <a:ext uri="{FF2B5EF4-FFF2-40B4-BE49-F238E27FC236}">
                  <a16:creationId xmlns:a16="http://schemas.microsoft.com/office/drawing/2014/main" id="{FD2164D3-EF27-A647-A66D-A748C8926A59}"/>
                </a:ext>
              </a:extLst>
            </p:cNvPr>
            <p:cNvSpPr/>
            <p:nvPr/>
          </p:nvSpPr>
          <p:spPr>
            <a:xfrm>
              <a:off x="5873392" y="3780541"/>
              <a:ext cx="1385014" cy="323193"/>
            </a:xfrm>
            <a:prstGeom prst="rect">
              <a:avLst/>
            </a:prstGeom>
          </p:spPr>
          <p:txBody>
            <a:bodyPr wrap="none" lIns="0" tIns="0" rIns="0" bIns="0">
              <a:spAutoFit/>
            </a:bodyPr>
            <a:lstStyle/>
            <a:p>
              <a:r>
                <a:rPr lang="en-US" sz="1400">
                  <a:solidFill>
                    <a:schemeClr val="bg1"/>
                  </a:solidFill>
                </a:rPr>
                <a:t>OfficialUoM</a:t>
              </a:r>
              <a:endParaRPr lang="en-GB" sz="1400">
                <a:solidFill>
                  <a:schemeClr val="bg1"/>
                </a:solidFill>
              </a:endParaRPr>
            </a:p>
          </p:txBody>
        </p:sp>
      </p:grpSp>
    </p:spTree>
    <p:extLst>
      <p:ext uri="{BB962C8B-B14F-4D97-AF65-F5344CB8AC3E}">
        <p14:creationId xmlns:p14="http://schemas.microsoft.com/office/powerpoint/2010/main" val="48897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9CE5-1BBB-DA47-8E3F-6935C685ED2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B9802A6-B2D5-B845-A8C1-46FAAF7D8B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966F97-F3C8-FA41-88FE-BA440B1FB9E0}"/>
              </a:ext>
            </a:extLst>
          </p:cNvPr>
          <p:cNvSpPr>
            <a:spLocks noGrp="1"/>
          </p:cNvSpPr>
          <p:nvPr>
            <p:ph type="dt" sz="half" idx="10"/>
          </p:nvPr>
        </p:nvSpPr>
        <p:spPr/>
        <p:txBody>
          <a:bodyPr/>
          <a:lstStyle/>
          <a:p>
            <a:fld id="{DB308098-4130-244B-9CBF-22F604DCF897}" type="datetimeFigureOut">
              <a:rPr lang="en-US" smtClean="0"/>
              <a:t>7/21/2025</a:t>
            </a:fld>
            <a:endParaRPr lang="en-US"/>
          </a:p>
        </p:txBody>
      </p:sp>
      <p:sp>
        <p:nvSpPr>
          <p:cNvPr id="5" name="Footer Placeholder 4">
            <a:extLst>
              <a:ext uri="{FF2B5EF4-FFF2-40B4-BE49-F238E27FC236}">
                <a16:creationId xmlns:a16="http://schemas.microsoft.com/office/drawing/2014/main" id="{4C41EFC7-2D7F-F646-942C-0082FCC38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2174C-2AAC-EB47-B0AD-F8966D388604}"/>
              </a:ext>
            </a:extLst>
          </p:cNvPr>
          <p:cNvSpPr>
            <a:spLocks noGrp="1"/>
          </p:cNvSpPr>
          <p:nvPr>
            <p:ph type="sldNum" sz="quarter" idx="12"/>
          </p:nvPr>
        </p:nvSpPr>
        <p:spPr/>
        <p:txBody>
          <a:bodyPr/>
          <a:lstStyle/>
          <a:p>
            <a:fld id="{F6D4CF8E-208E-734C-9CF2-6931AFB376CB}" type="slidenum">
              <a:rPr lang="en-US" smtClean="0"/>
              <a:t>‹#›</a:t>
            </a:fld>
            <a:endParaRPr lang="en-US"/>
          </a:p>
        </p:txBody>
      </p:sp>
    </p:spTree>
    <p:extLst>
      <p:ext uri="{BB962C8B-B14F-4D97-AF65-F5344CB8AC3E}">
        <p14:creationId xmlns:p14="http://schemas.microsoft.com/office/powerpoint/2010/main" val="315111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EE22-8BEE-A14A-9D51-F0873DD75A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C00115B-73D4-7543-AE0E-5FCB26524D8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0FFA4D2-E2B3-B44C-B798-E9F5BFCB86D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56DD637-206E-9E4F-9C03-05FD077AED43}"/>
              </a:ext>
            </a:extLst>
          </p:cNvPr>
          <p:cNvSpPr>
            <a:spLocks noGrp="1"/>
          </p:cNvSpPr>
          <p:nvPr>
            <p:ph type="dt" sz="half" idx="10"/>
          </p:nvPr>
        </p:nvSpPr>
        <p:spPr/>
        <p:txBody>
          <a:bodyPr/>
          <a:lstStyle/>
          <a:p>
            <a:fld id="{DB308098-4130-244B-9CBF-22F604DCF897}" type="datetimeFigureOut">
              <a:rPr lang="en-US" smtClean="0"/>
              <a:t>7/21/2025</a:t>
            </a:fld>
            <a:endParaRPr lang="en-US"/>
          </a:p>
        </p:txBody>
      </p:sp>
      <p:sp>
        <p:nvSpPr>
          <p:cNvPr id="6" name="Footer Placeholder 5">
            <a:extLst>
              <a:ext uri="{FF2B5EF4-FFF2-40B4-BE49-F238E27FC236}">
                <a16:creationId xmlns:a16="http://schemas.microsoft.com/office/drawing/2014/main" id="{1FDE75B4-6C28-DF45-9E74-4ADE9F2014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24BC28-53D9-0A49-924F-8D5D939D012B}"/>
              </a:ext>
            </a:extLst>
          </p:cNvPr>
          <p:cNvSpPr>
            <a:spLocks noGrp="1"/>
          </p:cNvSpPr>
          <p:nvPr>
            <p:ph type="sldNum" sz="quarter" idx="12"/>
          </p:nvPr>
        </p:nvSpPr>
        <p:spPr/>
        <p:txBody>
          <a:bodyPr/>
          <a:lstStyle/>
          <a:p>
            <a:fld id="{F6D4CF8E-208E-734C-9CF2-6931AFB376CB}" type="slidenum">
              <a:rPr lang="en-US" smtClean="0"/>
              <a:t>‹#›</a:t>
            </a:fld>
            <a:endParaRPr lang="en-US"/>
          </a:p>
        </p:txBody>
      </p:sp>
    </p:spTree>
    <p:extLst>
      <p:ext uri="{BB962C8B-B14F-4D97-AF65-F5344CB8AC3E}">
        <p14:creationId xmlns:p14="http://schemas.microsoft.com/office/powerpoint/2010/main" val="399848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EAC1-3FC7-0E41-8529-92CD718F3D2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F998BB0-4BB9-1649-81CA-9C164387C3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208637F-96D2-4C4F-81C0-10F54CCA22D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9D91DA6-4C94-394D-9A22-1B1782CF80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7C575CE-796D-CA48-B4CA-E5E865BB8A9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BB0F43A-FB34-DA4A-A593-31C723F1A3F6}"/>
              </a:ext>
            </a:extLst>
          </p:cNvPr>
          <p:cNvSpPr>
            <a:spLocks noGrp="1"/>
          </p:cNvSpPr>
          <p:nvPr>
            <p:ph type="dt" sz="half" idx="10"/>
          </p:nvPr>
        </p:nvSpPr>
        <p:spPr/>
        <p:txBody>
          <a:bodyPr/>
          <a:lstStyle/>
          <a:p>
            <a:fld id="{DB308098-4130-244B-9CBF-22F604DCF897}" type="datetimeFigureOut">
              <a:rPr lang="en-US" smtClean="0"/>
              <a:t>7/21/2025</a:t>
            </a:fld>
            <a:endParaRPr lang="en-US"/>
          </a:p>
        </p:txBody>
      </p:sp>
      <p:sp>
        <p:nvSpPr>
          <p:cNvPr id="8" name="Footer Placeholder 7">
            <a:extLst>
              <a:ext uri="{FF2B5EF4-FFF2-40B4-BE49-F238E27FC236}">
                <a16:creationId xmlns:a16="http://schemas.microsoft.com/office/drawing/2014/main" id="{039AF79A-9C74-894F-A2D3-1CA2677DA9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EA29D6-9BB7-D74D-A016-C4A28A9F600E}"/>
              </a:ext>
            </a:extLst>
          </p:cNvPr>
          <p:cNvSpPr>
            <a:spLocks noGrp="1"/>
          </p:cNvSpPr>
          <p:nvPr>
            <p:ph type="sldNum" sz="quarter" idx="12"/>
          </p:nvPr>
        </p:nvSpPr>
        <p:spPr/>
        <p:txBody>
          <a:bodyPr/>
          <a:lstStyle/>
          <a:p>
            <a:fld id="{F6D4CF8E-208E-734C-9CF2-6931AFB376CB}" type="slidenum">
              <a:rPr lang="en-US" smtClean="0"/>
              <a:t>‹#›</a:t>
            </a:fld>
            <a:endParaRPr lang="en-US"/>
          </a:p>
        </p:txBody>
      </p:sp>
    </p:spTree>
    <p:extLst>
      <p:ext uri="{BB962C8B-B14F-4D97-AF65-F5344CB8AC3E}">
        <p14:creationId xmlns:p14="http://schemas.microsoft.com/office/powerpoint/2010/main" val="289309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66B8-21E3-BE43-A7EB-DC2F21FD6BC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1AB4478-E5AC-2648-85BE-0EDB586FD209}"/>
              </a:ext>
            </a:extLst>
          </p:cNvPr>
          <p:cNvSpPr>
            <a:spLocks noGrp="1"/>
          </p:cNvSpPr>
          <p:nvPr>
            <p:ph type="dt" sz="half" idx="10"/>
          </p:nvPr>
        </p:nvSpPr>
        <p:spPr/>
        <p:txBody>
          <a:bodyPr/>
          <a:lstStyle/>
          <a:p>
            <a:fld id="{DB308098-4130-244B-9CBF-22F604DCF897}" type="datetimeFigureOut">
              <a:rPr lang="en-US" smtClean="0"/>
              <a:t>7/21/2025</a:t>
            </a:fld>
            <a:endParaRPr lang="en-US"/>
          </a:p>
        </p:txBody>
      </p:sp>
      <p:sp>
        <p:nvSpPr>
          <p:cNvPr id="4" name="Footer Placeholder 3">
            <a:extLst>
              <a:ext uri="{FF2B5EF4-FFF2-40B4-BE49-F238E27FC236}">
                <a16:creationId xmlns:a16="http://schemas.microsoft.com/office/drawing/2014/main" id="{B25AD112-E261-F049-A230-CF21E20C5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4190B3-7407-4D4F-B429-C2C82583B9A6}"/>
              </a:ext>
            </a:extLst>
          </p:cNvPr>
          <p:cNvSpPr>
            <a:spLocks noGrp="1"/>
          </p:cNvSpPr>
          <p:nvPr>
            <p:ph type="sldNum" sz="quarter" idx="12"/>
          </p:nvPr>
        </p:nvSpPr>
        <p:spPr/>
        <p:txBody>
          <a:bodyPr/>
          <a:lstStyle/>
          <a:p>
            <a:fld id="{F6D4CF8E-208E-734C-9CF2-6931AFB376CB}" type="slidenum">
              <a:rPr lang="en-US" smtClean="0"/>
              <a:t>‹#›</a:t>
            </a:fld>
            <a:endParaRPr lang="en-US"/>
          </a:p>
        </p:txBody>
      </p:sp>
    </p:spTree>
    <p:extLst>
      <p:ext uri="{BB962C8B-B14F-4D97-AF65-F5344CB8AC3E}">
        <p14:creationId xmlns:p14="http://schemas.microsoft.com/office/powerpoint/2010/main" val="148829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731D8-4D11-3746-AC0F-62C54DEF99F5}"/>
              </a:ext>
            </a:extLst>
          </p:cNvPr>
          <p:cNvSpPr>
            <a:spLocks noGrp="1"/>
          </p:cNvSpPr>
          <p:nvPr>
            <p:ph type="dt" sz="half" idx="10"/>
          </p:nvPr>
        </p:nvSpPr>
        <p:spPr/>
        <p:txBody>
          <a:bodyPr/>
          <a:lstStyle/>
          <a:p>
            <a:fld id="{DB308098-4130-244B-9CBF-22F604DCF897}" type="datetimeFigureOut">
              <a:rPr lang="en-US" smtClean="0"/>
              <a:t>7/21/2025</a:t>
            </a:fld>
            <a:endParaRPr lang="en-US"/>
          </a:p>
        </p:txBody>
      </p:sp>
      <p:sp>
        <p:nvSpPr>
          <p:cNvPr id="3" name="Footer Placeholder 2">
            <a:extLst>
              <a:ext uri="{FF2B5EF4-FFF2-40B4-BE49-F238E27FC236}">
                <a16:creationId xmlns:a16="http://schemas.microsoft.com/office/drawing/2014/main" id="{978D1D8A-39BC-0646-A8DD-928B7C03A3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A6422-D26D-F245-A089-A6510A6AD88C}"/>
              </a:ext>
            </a:extLst>
          </p:cNvPr>
          <p:cNvSpPr>
            <a:spLocks noGrp="1"/>
          </p:cNvSpPr>
          <p:nvPr>
            <p:ph type="sldNum" sz="quarter" idx="12"/>
          </p:nvPr>
        </p:nvSpPr>
        <p:spPr/>
        <p:txBody>
          <a:bodyPr/>
          <a:lstStyle/>
          <a:p>
            <a:fld id="{F6D4CF8E-208E-734C-9CF2-6931AFB376CB}" type="slidenum">
              <a:rPr lang="en-US" smtClean="0"/>
              <a:t>‹#›</a:t>
            </a:fld>
            <a:endParaRPr lang="en-US"/>
          </a:p>
        </p:txBody>
      </p:sp>
    </p:spTree>
    <p:extLst>
      <p:ext uri="{BB962C8B-B14F-4D97-AF65-F5344CB8AC3E}">
        <p14:creationId xmlns:p14="http://schemas.microsoft.com/office/powerpoint/2010/main" val="351486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D626F-B362-A043-A70D-F07E7CBA81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67E22CF-032D-6847-9F81-173FD5CD5E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2BA6F34-7587-7343-908B-474C802FB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4CB478-6634-2F47-A8E0-CBEEDC4C2696}"/>
              </a:ext>
            </a:extLst>
          </p:cNvPr>
          <p:cNvSpPr>
            <a:spLocks noGrp="1"/>
          </p:cNvSpPr>
          <p:nvPr>
            <p:ph type="dt" sz="half" idx="10"/>
          </p:nvPr>
        </p:nvSpPr>
        <p:spPr/>
        <p:txBody>
          <a:bodyPr/>
          <a:lstStyle/>
          <a:p>
            <a:fld id="{DB308098-4130-244B-9CBF-22F604DCF897}" type="datetimeFigureOut">
              <a:rPr lang="en-US" smtClean="0"/>
              <a:t>7/21/2025</a:t>
            </a:fld>
            <a:endParaRPr lang="en-US"/>
          </a:p>
        </p:txBody>
      </p:sp>
      <p:sp>
        <p:nvSpPr>
          <p:cNvPr id="6" name="Footer Placeholder 5">
            <a:extLst>
              <a:ext uri="{FF2B5EF4-FFF2-40B4-BE49-F238E27FC236}">
                <a16:creationId xmlns:a16="http://schemas.microsoft.com/office/drawing/2014/main" id="{0DE6FC06-D912-174A-8404-FF261E93F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BADCFC-BD73-8A48-A139-326761C65B10}"/>
              </a:ext>
            </a:extLst>
          </p:cNvPr>
          <p:cNvSpPr>
            <a:spLocks noGrp="1"/>
          </p:cNvSpPr>
          <p:nvPr>
            <p:ph type="sldNum" sz="quarter" idx="12"/>
          </p:nvPr>
        </p:nvSpPr>
        <p:spPr/>
        <p:txBody>
          <a:bodyPr/>
          <a:lstStyle/>
          <a:p>
            <a:fld id="{F6D4CF8E-208E-734C-9CF2-6931AFB376CB}" type="slidenum">
              <a:rPr lang="en-US" smtClean="0"/>
              <a:t>‹#›</a:t>
            </a:fld>
            <a:endParaRPr lang="en-US"/>
          </a:p>
        </p:txBody>
      </p:sp>
    </p:spTree>
    <p:extLst>
      <p:ext uri="{BB962C8B-B14F-4D97-AF65-F5344CB8AC3E}">
        <p14:creationId xmlns:p14="http://schemas.microsoft.com/office/powerpoint/2010/main" val="339341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AEFA1-E6A2-6744-8634-C0B2BB6492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E80BCE3-CA19-7F4E-B0C9-A4FFB32171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4DC1F-FF98-9342-9D7F-E3635B7F2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E792EE2-3557-9646-8547-BE887D5F01B4}"/>
              </a:ext>
            </a:extLst>
          </p:cNvPr>
          <p:cNvSpPr>
            <a:spLocks noGrp="1"/>
          </p:cNvSpPr>
          <p:nvPr>
            <p:ph type="dt" sz="half" idx="10"/>
          </p:nvPr>
        </p:nvSpPr>
        <p:spPr/>
        <p:txBody>
          <a:bodyPr/>
          <a:lstStyle/>
          <a:p>
            <a:fld id="{DB308098-4130-244B-9CBF-22F604DCF897}" type="datetimeFigureOut">
              <a:rPr lang="en-US" smtClean="0"/>
              <a:t>7/21/2025</a:t>
            </a:fld>
            <a:endParaRPr lang="en-US"/>
          </a:p>
        </p:txBody>
      </p:sp>
      <p:sp>
        <p:nvSpPr>
          <p:cNvPr id="6" name="Footer Placeholder 5">
            <a:extLst>
              <a:ext uri="{FF2B5EF4-FFF2-40B4-BE49-F238E27FC236}">
                <a16:creationId xmlns:a16="http://schemas.microsoft.com/office/drawing/2014/main" id="{4700D986-E411-9442-8C62-A62B0916C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8C6F-39D6-8F45-B4B0-4734A4A1481D}"/>
              </a:ext>
            </a:extLst>
          </p:cNvPr>
          <p:cNvSpPr>
            <a:spLocks noGrp="1"/>
          </p:cNvSpPr>
          <p:nvPr>
            <p:ph type="sldNum" sz="quarter" idx="12"/>
          </p:nvPr>
        </p:nvSpPr>
        <p:spPr/>
        <p:txBody>
          <a:bodyPr/>
          <a:lstStyle/>
          <a:p>
            <a:fld id="{F6D4CF8E-208E-734C-9CF2-6931AFB376CB}" type="slidenum">
              <a:rPr lang="en-US" smtClean="0"/>
              <a:t>‹#›</a:t>
            </a:fld>
            <a:endParaRPr lang="en-US"/>
          </a:p>
        </p:txBody>
      </p:sp>
    </p:spTree>
    <p:extLst>
      <p:ext uri="{BB962C8B-B14F-4D97-AF65-F5344CB8AC3E}">
        <p14:creationId xmlns:p14="http://schemas.microsoft.com/office/powerpoint/2010/main" val="3613253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6.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539E5-5484-1F49-A218-85612A0295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B4A042-93B9-CC45-9C2F-75F1DA7FD5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62BFA4-226E-0946-A9E8-A464E9140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08098-4130-244B-9CBF-22F604DCF897}" type="datetimeFigureOut">
              <a:rPr lang="en-US" smtClean="0"/>
              <a:t>7/21/2025</a:t>
            </a:fld>
            <a:endParaRPr lang="en-US"/>
          </a:p>
        </p:txBody>
      </p:sp>
      <p:sp>
        <p:nvSpPr>
          <p:cNvPr id="5" name="Footer Placeholder 4">
            <a:extLst>
              <a:ext uri="{FF2B5EF4-FFF2-40B4-BE49-F238E27FC236}">
                <a16:creationId xmlns:a16="http://schemas.microsoft.com/office/drawing/2014/main" id="{6854A40F-AE67-7D45-B8B2-833613326A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353547-5DF7-A14E-8973-CDFA16C3CA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4CF8E-208E-734C-9CF2-6931AFB376CB}" type="slidenum">
              <a:rPr lang="en-US" smtClean="0"/>
              <a:t>‹#›</a:t>
            </a:fld>
            <a:endParaRPr lang="en-US"/>
          </a:p>
        </p:txBody>
      </p:sp>
    </p:spTree>
    <p:extLst>
      <p:ext uri="{BB962C8B-B14F-4D97-AF65-F5344CB8AC3E}">
        <p14:creationId xmlns:p14="http://schemas.microsoft.com/office/powerpoint/2010/main" val="3211062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t="-17000" b="-17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98500" y="1340768"/>
            <a:ext cx="7790656"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98500" y="2564905"/>
            <a:ext cx="10972800" cy="36332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98500" y="6428359"/>
            <a:ext cx="2844800" cy="365125"/>
          </a:xfrm>
          <a:prstGeom prst="rect">
            <a:avLst/>
          </a:prstGeom>
        </p:spPr>
        <p:txBody>
          <a:bodyPr vert="horz" wrap="square" lIns="0" tIns="0" rIns="0" bIns="0" numCol="1" anchor="ctr" anchorCtr="0" compatLnSpc="1">
            <a:prstTxWarp prst="textNoShape">
              <a:avLst/>
            </a:prstTxWarp>
          </a:bodyPr>
          <a:lstStyle>
            <a:lvl1pPr>
              <a:defRPr sz="1000">
                <a:solidFill>
                  <a:srgbClr val="898989"/>
                </a:solidFill>
                <a:latin typeface="Arial" panose="020B0604020202020204" pitchFamily="34" charset="0"/>
                <a:cs typeface="Arial" panose="020B0604020202020204" pitchFamily="34" charset="0"/>
              </a:defRPr>
            </a:lvl1pPr>
          </a:lstStyle>
          <a:p>
            <a:fld id="{456A7D1D-6254-4063-974C-6A2AE04E4B91}" type="datetimeFigureOut">
              <a:rPr lang="en-GB" smtClean="0"/>
              <a:pPr/>
              <a:t>21/07/2025</a:t>
            </a:fld>
            <a:endParaRPr lang="en-GB"/>
          </a:p>
        </p:txBody>
      </p:sp>
      <p:sp>
        <p:nvSpPr>
          <p:cNvPr id="5" name="Footer Placeholder 4"/>
          <p:cNvSpPr>
            <a:spLocks noGrp="1"/>
          </p:cNvSpPr>
          <p:nvPr>
            <p:ph type="ftr" sz="quarter" idx="3"/>
          </p:nvPr>
        </p:nvSpPr>
        <p:spPr>
          <a:xfrm>
            <a:off x="4240708" y="6428359"/>
            <a:ext cx="3860800" cy="365125"/>
          </a:xfrm>
          <a:prstGeom prst="rect">
            <a:avLst/>
          </a:prstGeom>
        </p:spPr>
        <p:txBody>
          <a:bodyPr vert="horz" wrap="square" lIns="0" tIns="0" rIns="0" bIns="0" numCol="1" anchor="ctr" anchorCtr="0" compatLnSpc="1">
            <a:prstTxWarp prst="textNoShape">
              <a:avLst/>
            </a:prstTxWarp>
          </a:bodyPr>
          <a:lstStyle>
            <a:lvl1pPr algn="ctr">
              <a:defRPr sz="1000">
                <a:solidFill>
                  <a:srgbClr val="898989"/>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826500" y="6428359"/>
            <a:ext cx="2844800" cy="365125"/>
          </a:xfrm>
          <a:prstGeom prst="rect">
            <a:avLst/>
          </a:prstGeom>
        </p:spPr>
        <p:txBody>
          <a:bodyPr vert="horz" wrap="square" lIns="0" tIns="0" rIns="0" bIns="0" numCol="1" anchor="ctr" anchorCtr="0" compatLnSpc="1">
            <a:prstTxWarp prst="textNoShape">
              <a:avLst/>
            </a:prstTxWarp>
          </a:bodyPr>
          <a:lstStyle>
            <a:lvl1pPr algn="r">
              <a:defRPr sz="1000">
                <a:solidFill>
                  <a:srgbClr val="898989"/>
                </a:solidFill>
                <a:latin typeface="Arial" panose="020B0604020202020204" pitchFamily="34" charset="0"/>
                <a:cs typeface="Arial" panose="020B0604020202020204" pitchFamily="34" charset="0"/>
              </a:defRPr>
            </a:lvl1pPr>
          </a:lstStyle>
          <a:p>
            <a:fld id="{26878614-5F41-4702-8E44-D9C8B2874F5D}" type="slidenum">
              <a:rPr lang="en-GB" smtClean="0"/>
              <a:pPr/>
              <a:t>‹#›</a:t>
            </a:fld>
            <a:endParaRPr lang="en-GB"/>
          </a:p>
        </p:txBody>
      </p:sp>
      <p:pic>
        <p:nvPicPr>
          <p:cNvPr id="7" name="Picture 5" descr="TAB_col_white_background.eps"/>
          <p:cNvPicPr>
            <a:picLocks noChangeAspect="1"/>
          </p:cNvPicPr>
          <p:nvPr userDrawn="1"/>
        </p:nvPicPr>
        <p:blipFill>
          <a:blip r:embed="rId12" cstate="print"/>
          <a:srcRect/>
          <a:stretch>
            <a:fillRect/>
          </a:stretch>
        </p:blipFill>
        <p:spPr bwMode="auto">
          <a:xfrm>
            <a:off x="698500" y="509588"/>
            <a:ext cx="1663700" cy="711200"/>
          </a:xfrm>
          <a:prstGeom prst="rect">
            <a:avLst/>
          </a:prstGeom>
          <a:noFill/>
          <a:ln w="9525">
            <a:noFill/>
            <a:miter lim="800000"/>
            <a:headEnd/>
            <a:tailEnd/>
          </a:ln>
        </p:spPr>
      </p:pic>
    </p:spTree>
    <p:extLst>
      <p:ext uri="{BB962C8B-B14F-4D97-AF65-F5344CB8AC3E}">
        <p14:creationId xmlns:p14="http://schemas.microsoft.com/office/powerpoint/2010/main" val="2642730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fontAlgn="base">
        <a:spcBef>
          <a:spcPct val="0"/>
        </a:spcBef>
        <a:spcAft>
          <a:spcPct val="0"/>
        </a:spcAft>
        <a:defRPr sz="3200" b="1"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mailto:fbmh.psnetwork@manchester.ac.uk"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36D485-07A6-AC0A-3517-D467E8AC6E0F}"/>
              </a:ext>
            </a:extLst>
          </p:cNvPr>
          <p:cNvSpPr txBox="1"/>
          <p:nvPr/>
        </p:nvSpPr>
        <p:spPr>
          <a:xfrm>
            <a:off x="1542489" y="1248757"/>
            <a:ext cx="9103284"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6600" b="1" dirty="0">
                <a:solidFill>
                  <a:schemeClr val="bg1"/>
                </a:solidFill>
                <a:latin typeface="Arial"/>
                <a:ea typeface="Calibri"/>
                <a:cs typeface="Calibri"/>
              </a:rPr>
              <a:t>FBMH</a:t>
            </a:r>
            <a:endParaRPr lang="en-US" sz="6600" dirty="0">
              <a:solidFill>
                <a:schemeClr val="bg1"/>
              </a:solidFill>
              <a:latin typeface="Calibri" panose="020F0502020204030204"/>
              <a:ea typeface="Calibri"/>
              <a:cs typeface="Calibri"/>
            </a:endParaRPr>
          </a:p>
          <a:p>
            <a:pPr algn="ctr"/>
            <a:r>
              <a:rPr lang="en-GB" sz="6600" b="1" dirty="0">
                <a:solidFill>
                  <a:schemeClr val="bg1"/>
                </a:solidFill>
                <a:latin typeface="Arial"/>
                <a:ea typeface="Calibri"/>
                <a:cs typeface="Calibri"/>
              </a:rPr>
              <a:t>Professional Services Open Meeting </a:t>
            </a:r>
            <a:endParaRPr lang="en-US" sz="6600" dirty="0">
              <a:solidFill>
                <a:schemeClr val="bg1"/>
              </a:solidFill>
              <a:ea typeface="Calibri"/>
              <a:cs typeface="Calibri"/>
            </a:endParaRPr>
          </a:p>
          <a:p>
            <a:pPr algn="ctr"/>
            <a:endParaRPr lang="en-GB" sz="4000" b="1" dirty="0">
              <a:solidFill>
                <a:schemeClr val="bg1"/>
              </a:solidFill>
              <a:latin typeface="Arial"/>
              <a:ea typeface="Calibri"/>
              <a:cs typeface="Calibri"/>
            </a:endParaRPr>
          </a:p>
          <a:p>
            <a:pPr algn="ctr"/>
            <a:r>
              <a:rPr lang="en-GB" sz="4000" dirty="0">
                <a:solidFill>
                  <a:schemeClr val="accent4"/>
                </a:solidFill>
                <a:latin typeface="Arial"/>
                <a:ea typeface="Calibri"/>
                <a:cs typeface="Calibri"/>
              </a:rPr>
              <a:t>15 July 2025</a:t>
            </a:r>
          </a:p>
        </p:txBody>
      </p:sp>
    </p:spTree>
    <p:extLst>
      <p:ext uri="{BB962C8B-B14F-4D97-AF65-F5344CB8AC3E}">
        <p14:creationId xmlns:p14="http://schemas.microsoft.com/office/powerpoint/2010/main" val="142237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43840" y="121920"/>
            <a:ext cx="9144000" cy="609600"/>
          </a:xfrm>
          <a:prstGeom prst="rect">
            <a:avLst/>
          </a:prstGeom>
          <a:noFill/>
          <a:ln/>
        </p:spPr>
        <p:txBody>
          <a:bodyPr wrap="square" rtlCol="0" anchor="ctr"/>
          <a:lstStyle/>
          <a:p>
            <a:r>
              <a:rPr lang="en-US" sz="2267" dirty="0">
                <a:solidFill>
                  <a:srgbClr val="000000"/>
                </a:solidFill>
                <a:latin typeface="Century Gothic" pitchFamily="34" charset="0"/>
                <a:ea typeface="Century Gothic" pitchFamily="34" charset="-122"/>
                <a:cs typeface="Century Gothic" pitchFamily="34" charset="-120"/>
              </a:rPr>
              <a:t>What are our lowest scoring questions?</a:t>
            </a:r>
            <a:endParaRPr lang="en-US" sz="2267" dirty="0"/>
          </a:p>
        </p:txBody>
      </p:sp>
      <p:pic>
        <p:nvPicPr>
          <p:cNvPr id="3" name="Image 0" descr="The slide displays in a table the five lowest-scoring items in the survey. The table includes the questions, their impact, associated themes, response favourability percentages, and the comparison score against the selected comparator.  The table lists questions, their impact, associated themes, response favourability percentages categorised into &quot;Favourable, Neutral, Unfavourable”, and comparison to previous results.   This the data in the table:  How frequently do you feel stressed at work?  (Autonomy) response favourable score (17% positive; 50% neutral and 32% negative), comparator difference (0) The University manages change effectively (Leadership) response favourable score (25% positive; 39% neutral and 37% negative), comparator difference (-8) The reasons for change are well communicated to me (Leadership) response favourable score (33% positive; 34% neutral and 33% negative), comparator difference (-10) The University Executive Team leads the University well (Leadership) response favourable score (36% positive; 55% neutral and 9% negative), comparator difference (-1) I believe action will be taken as a result of this survey (Leadership) response favourable score (38% positive; 33% neutral and 29% negative), comparator difference (-5)  Footer reads© People Insight | Commercial in Confidence."/>
          <p:cNvPicPr>
            <a:picLocks noChangeAspect="1"/>
          </p:cNvPicPr>
          <p:nvPr/>
        </p:nvPicPr>
        <p:blipFill>
          <a:blip r:embed="rId3"/>
          <a:stretch>
            <a:fillRect/>
          </a:stretch>
        </p:blipFill>
        <p:spPr>
          <a:xfrm>
            <a:off x="609600" y="975360"/>
            <a:ext cx="10972800" cy="53644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43840" y="121920"/>
            <a:ext cx="9144000" cy="609600"/>
          </a:xfrm>
          <a:prstGeom prst="rect">
            <a:avLst/>
          </a:prstGeom>
          <a:noFill/>
          <a:ln/>
        </p:spPr>
        <p:txBody>
          <a:bodyPr wrap="square" rtlCol="0" anchor="ctr"/>
          <a:lstStyle/>
          <a:p>
            <a:r>
              <a:rPr lang="en-US" sz="2267" dirty="0">
                <a:solidFill>
                  <a:srgbClr val="000000"/>
                </a:solidFill>
                <a:latin typeface="Century Gothic" pitchFamily="34" charset="0"/>
                <a:ea typeface="Century Gothic" pitchFamily="34" charset="-122"/>
                <a:cs typeface="Century Gothic" pitchFamily="34" charset="-120"/>
              </a:rPr>
              <a:t>What are our people saying?</a:t>
            </a:r>
            <a:endParaRPr lang="en-US" sz="2267" dirty="0"/>
          </a:p>
        </p:txBody>
      </p:sp>
      <p:pic>
        <p:nvPicPr>
          <p:cNvPr id="3" name="Image 0" descr="This slide displays a word cloud and a list of top keywords illustrating employee responses to the question: Which three words would you use to describe what it's like to work at the University? (Max 200 characters)  The word cloud visually highlights the most frequently mentioned words, with larger font sizes indicating higher frequency. Prominent words include in size order, largest first are:  challenging, interesting, flexible, frustrating, rewarding.  The slide provides a visual summary of the most valued aspects of the workplace according to employee feedback.   Slide footer reads © People Insight | Commercial in Confidence."/>
          <p:cNvPicPr>
            <a:picLocks noChangeAspect="1"/>
          </p:cNvPicPr>
          <p:nvPr/>
        </p:nvPicPr>
        <p:blipFill>
          <a:blip r:embed="rId3"/>
          <a:stretch>
            <a:fillRect/>
          </a:stretch>
        </p:blipFill>
        <p:spPr>
          <a:xfrm>
            <a:off x="609600" y="975360"/>
            <a:ext cx="10972800" cy="53644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3689F9-8B83-10BB-C534-FB408DE1B256}"/>
              </a:ext>
            </a:extLst>
          </p:cNvPr>
          <p:cNvSpPr txBox="1"/>
          <p:nvPr/>
        </p:nvSpPr>
        <p:spPr>
          <a:xfrm>
            <a:off x="339635" y="269966"/>
            <a:ext cx="7428411"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Next steps</a:t>
            </a:r>
          </a:p>
        </p:txBody>
      </p:sp>
      <p:sp>
        <p:nvSpPr>
          <p:cNvPr id="4" name="TextBox 3">
            <a:extLst>
              <a:ext uri="{FF2B5EF4-FFF2-40B4-BE49-F238E27FC236}">
                <a16:creationId xmlns:a16="http://schemas.microsoft.com/office/drawing/2014/main" id="{2903CAD9-2229-953A-8B89-810B3738A5CE}"/>
              </a:ext>
            </a:extLst>
          </p:cNvPr>
          <p:cNvSpPr txBox="1"/>
          <p:nvPr/>
        </p:nvSpPr>
        <p:spPr>
          <a:xfrm>
            <a:off x="984067" y="1285570"/>
            <a:ext cx="9492343" cy="4935325"/>
          </a:xfrm>
          <a:prstGeom prst="rect">
            <a:avLst/>
          </a:prstGeom>
          <a:noFill/>
        </p:spPr>
        <p:txBody>
          <a:bodyPr wrap="square" rtlCol="0">
            <a:spAutoFit/>
          </a:bodyPr>
          <a:lstStyle/>
          <a:p>
            <a:pPr marL="380990" indent="-380990">
              <a:buFont typeface="Arial" panose="020B0604020202020204" pitchFamily="34" charset="0"/>
              <a:buChar char="•"/>
            </a:pPr>
            <a:r>
              <a:rPr lang="en-GB" sz="2667" dirty="0">
                <a:latin typeface="Arial" panose="020B0604020202020204" pitchFamily="34" charset="0"/>
                <a:cs typeface="Arial" panose="020B0604020202020204" pitchFamily="34" charset="0"/>
              </a:rPr>
              <a:t>Wide Communication and engagement with Faculty staff through local line management in Schools and PS Teams and via Faculty Committee and Faculty Forum</a:t>
            </a:r>
          </a:p>
          <a:p>
            <a:pPr marL="380990" indent="-380990">
              <a:buFont typeface="Arial" panose="020B0604020202020204" pitchFamily="34" charset="0"/>
              <a:buChar char="•"/>
            </a:pPr>
            <a:endParaRPr lang="en-GB" sz="2667"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GB" sz="2667" dirty="0">
                <a:latin typeface="Arial" panose="020B0604020202020204" pitchFamily="34" charset="0"/>
                <a:cs typeface="Arial" panose="020B0604020202020204" pitchFamily="34" charset="0"/>
              </a:rPr>
              <a:t>Local actions captured on the Survey platform insights building a faculty wide picture – getting small changes at a local level quickly</a:t>
            </a:r>
          </a:p>
          <a:p>
            <a:pPr marL="380990" indent="-380990">
              <a:buFont typeface="Arial" panose="020B0604020202020204" pitchFamily="34" charset="0"/>
              <a:buChar char="•"/>
            </a:pPr>
            <a:endParaRPr lang="en-GB" sz="2667"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GB" sz="2667" dirty="0">
                <a:latin typeface="Arial" panose="020B0604020202020204" pitchFamily="34" charset="0"/>
                <a:cs typeface="Arial" panose="020B0604020202020204" pitchFamily="34" charset="0"/>
              </a:rPr>
              <a:t>Gather feedback to further inform key actions which can be supported at a Faculty level.</a:t>
            </a:r>
          </a:p>
          <a:p>
            <a:endParaRPr lang="en-GB" sz="2400" dirty="0"/>
          </a:p>
          <a:p>
            <a:endParaRPr lang="en-GB" sz="2400" dirty="0"/>
          </a:p>
        </p:txBody>
      </p:sp>
    </p:spTree>
    <p:extLst>
      <p:ext uri="{BB962C8B-B14F-4D97-AF65-F5344CB8AC3E}">
        <p14:creationId xmlns:p14="http://schemas.microsoft.com/office/powerpoint/2010/main" val="811095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A9D4E-D439-85FA-1657-973F454E861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2A70CAD-F725-6992-774E-2BCCB8CCEB08}"/>
              </a:ext>
            </a:extLst>
          </p:cNvPr>
          <p:cNvSpPr txBox="1"/>
          <p:nvPr/>
        </p:nvSpPr>
        <p:spPr>
          <a:xfrm>
            <a:off x="339635" y="269965"/>
            <a:ext cx="9521995" cy="584775"/>
          </a:xfrm>
          <a:prstGeom prst="rect">
            <a:avLst/>
          </a:prstGeom>
          <a:noFill/>
        </p:spPr>
        <p:txBody>
          <a:bodyPr wrap="square" lIns="91440" tIns="45720" rIns="91440" bIns="45720" rtlCol="0" anchor="t">
            <a:spAutoFit/>
          </a:bodyPr>
          <a:lstStyle/>
          <a:p>
            <a:r>
              <a:rPr lang="en-GB" sz="3200" b="1" dirty="0"/>
              <a:t>What are we going to talk about today? (Task 1) </a:t>
            </a:r>
          </a:p>
        </p:txBody>
      </p:sp>
      <p:sp>
        <p:nvSpPr>
          <p:cNvPr id="4" name="TextBox 3">
            <a:extLst>
              <a:ext uri="{FF2B5EF4-FFF2-40B4-BE49-F238E27FC236}">
                <a16:creationId xmlns:a16="http://schemas.microsoft.com/office/drawing/2014/main" id="{6265AC04-2FCC-DDA9-AD46-49FF268449E2}"/>
              </a:ext>
            </a:extLst>
          </p:cNvPr>
          <p:cNvSpPr txBox="1"/>
          <p:nvPr/>
        </p:nvSpPr>
        <p:spPr>
          <a:xfrm>
            <a:off x="339635" y="1150163"/>
            <a:ext cx="11215792" cy="5632311"/>
          </a:xfrm>
          <a:prstGeom prst="rect">
            <a:avLst/>
          </a:prstGeom>
          <a:noFill/>
        </p:spPr>
        <p:txBody>
          <a:bodyPr wrap="square" lIns="91440" tIns="45720" rIns="91440" bIns="45720" rtlCol="0" anchor="t">
            <a:spAutoFit/>
          </a:bodyPr>
          <a:lstStyle/>
          <a:p>
            <a:r>
              <a:rPr lang="en-GB" sz="2400" dirty="0">
                <a:latin typeface="Arial"/>
                <a:cs typeface="Arial"/>
              </a:rPr>
              <a:t>This is an opportunity for you to inform our priorities for action within for PS colleagues. There is a discussion room where you can discuss these with colleagues but you can also choose to complete this in quiet time. Starting with…..</a:t>
            </a:r>
            <a:endParaRPr lang="en-US" dirty="0"/>
          </a:p>
          <a:p>
            <a:endParaRPr lang="en-GB" sz="2400" dirty="0">
              <a:latin typeface="Arial"/>
              <a:cs typeface="Arial"/>
            </a:endParaRPr>
          </a:p>
          <a:p>
            <a:r>
              <a:rPr lang="en-GB" sz="2400" b="1" dirty="0">
                <a:latin typeface="Arial"/>
                <a:cs typeface="Arial"/>
              </a:rPr>
              <a:t>Making a difference to you</a:t>
            </a:r>
            <a:r>
              <a:rPr lang="en-GB" sz="2400" dirty="0">
                <a:latin typeface="Arial"/>
                <a:cs typeface="Arial"/>
              </a:rPr>
              <a:t> (30 mins)</a:t>
            </a:r>
            <a:endParaRPr lang="en-US" dirty="0"/>
          </a:p>
          <a:p>
            <a:endParaRPr lang="en-GB" sz="2400" dirty="0">
              <a:latin typeface="Arial" panose="020B0604020202020204" pitchFamily="34" charset="0"/>
              <a:cs typeface="Arial" panose="020B0604020202020204" pitchFamily="34" charset="0"/>
            </a:endParaRPr>
          </a:p>
          <a:p>
            <a:r>
              <a:rPr lang="en-GB" sz="2400" dirty="0">
                <a:latin typeface="Arial"/>
                <a:cs typeface="Arial"/>
              </a:rPr>
              <a:t>What three small but impactive things would make FBMH a better place to work in the next six months - focussing on these three topics? (The links for the </a:t>
            </a:r>
            <a:r>
              <a:rPr lang="en-GB" sz="2400" dirty="0" err="1">
                <a:latin typeface="Arial"/>
                <a:cs typeface="Arial"/>
              </a:rPr>
              <a:t>padlets</a:t>
            </a:r>
            <a:r>
              <a:rPr lang="en-GB" sz="2400" dirty="0">
                <a:latin typeface="Arial"/>
                <a:cs typeface="Arial"/>
              </a:rPr>
              <a:t> are in the chat)</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Joy at work: career development, growth opportunities, and progression</a:t>
            </a:r>
          </a:p>
          <a:p>
            <a:pPr marL="34290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Celebrating our talent: reward and recognition</a:t>
            </a:r>
          </a:p>
          <a:p>
            <a:pPr marL="342900" indent="-342900">
              <a:buFont typeface="Arial" panose="020B0604020202020204" pitchFamily="34" charset="0"/>
              <a:buChar char="•"/>
            </a:pPr>
            <a:r>
              <a:rPr lang="en-GB" sz="2400" b="1" dirty="0">
                <a:latin typeface="Arial"/>
                <a:cs typeface="Arial"/>
              </a:rPr>
              <a:t>Change in a changing world</a:t>
            </a:r>
          </a:p>
          <a:p>
            <a:endParaRPr lang="en-GB" sz="2400" dirty="0">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05612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0F13-92BA-04CE-C375-F277A1E8F1A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2EF19C3-9287-D0EA-FAAD-6A73E9FB4DE1}"/>
              </a:ext>
            </a:extLst>
          </p:cNvPr>
          <p:cNvSpPr txBox="1"/>
          <p:nvPr/>
        </p:nvSpPr>
        <p:spPr>
          <a:xfrm>
            <a:off x="2182037" y="2153577"/>
            <a:ext cx="7827927" cy="2103012"/>
          </a:xfrm>
          <a:prstGeom prst="rect">
            <a:avLst/>
          </a:prstGeom>
          <a:noFill/>
        </p:spPr>
        <p:txBody>
          <a:bodyPr wrap="square" rtlCol="0">
            <a:spAutoFit/>
          </a:bodyPr>
          <a:lstStyle/>
          <a:p>
            <a:pPr algn="ctr"/>
            <a:r>
              <a:rPr lang="en-GB" sz="5333" b="1" dirty="0"/>
              <a:t>FEEDBACK FROM THE DISCUSSION GROUPS</a:t>
            </a:r>
          </a:p>
          <a:p>
            <a:endParaRPr lang="en-GB" sz="2400" dirty="0"/>
          </a:p>
        </p:txBody>
      </p:sp>
    </p:spTree>
    <p:extLst>
      <p:ext uri="{BB962C8B-B14F-4D97-AF65-F5344CB8AC3E}">
        <p14:creationId xmlns:p14="http://schemas.microsoft.com/office/powerpoint/2010/main" val="351655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C9183-67DC-C2C0-5F22-D4116A9B91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164863D-CCB2-AAF7-1C31-EF50401E85C9}"/>
              </a:ext>
            </a:extLst>
          </p:cNvPr>
          <p:cNvSpPr txBox="1"/>
          <p:nvPr/>
        </p:nvSpPr>
        <p:spPr>
          <a:xfrm>
            <a:off x="339635" y="269965"/>
            <a:ext cx="10482694" cy="584775"/>
          </a:xfrm>
          <a:prstGeom prst="rect">
            <a:avLst/>
          </a:prstGeom>
          <a:noFill/>
        </p:spPr>
        <p:txBody>
          <a:bodyPr wrap="square" lIns="91440" tIns="45720" rIns="91440" bIns="45720" rtlCol="0" anchor="t">
            <a:spAutoFit/>
          </a:bodyPr>
          <a:lstStyle/>
          <a:p>
            <a:r>
              <a:rPr lang="en-GB" sz="3200" b="1" dirty="0"/>
              <a:t>What are we </a:t>
            </a:r>
            <a:r>
              <a:rPr lang="en-GB" sz="3200" b="1" dirty="0">
                <a:latin typeface="Arial" panose="020B0604020202020204" pitchFamily="34" charset="0"/>
                <a:cs typeface="Arial" panose="020B0604020202020204" pitchFamily="34" charset="0"/>
              </a:rPr>
              <a:t>going</a:t>
            </a:r>
            <a:r>
              <a:rPr lang="en-GB" sz="3200" b="1" dirty="0"/>
              <a:t> to talk about today? (Task 2)</a:t>
            </a:r>
          </a:p>
        </p:txBody>
      </p:sp>
      <p:sp>
        <p:nvSpPr>
          <p:cNvPr id="4" name="TextBox 3">
            <a:extLst>
              <a:ext uri="{FF2B5EF4-FFF2-40B4-BE49-F238E27FC236}">
                <a16:creationId xmlns:a16="http://schemas.microsoft.com/office/drawing/2014/main" id="{C5286266-8924-5FC8-438F-01D597DD5B85}"/>
              </a:ext>
            </a:extLst>
          </p:cNvPr>
          <p:cNvSpPr txBox="1"/>
          <p:nvPr/>
        </p:nvSpPr>
        <p:spPr>
          <a:xfrm>
            <a:off x="339635" y="1232862"/>
            <a:ext cx="7157866" cy="4216539"/>
          </a:xfrm>
          <a:prstGeom prst="rect">
            <a:avLst/>
          </a:prstGeom>
          <a:noFill/>
        </p:spPr>
        <p:txBody>
          <a:bodyPr wrap="square" lIns="91440" tIns="45720" rIns="91440" bIns="45720" rtlCol="0" anchor="t">
            <a:spAutoFit/>
          </a:bodyPr>
          <a:lstStyle/>
          <a:p>
            <a:r>
              <a:rPr lang="en-GB" sz="2400" b="1" dirty="0">
                <a:latin typeface="Arial"/>
                <a:cs typeface="Arial"/>
              </a:rPr>
              <a:t>Imagining our future (word cloud)  </a:t>
            </a:r>
            <a:r>
              <a:rPr lang="en-GB" sz="2400" dirty="0">
                <a:latin typeface="Arial"/>
                <a:cs typeface="Arial"/>
              </a:rPr>
              <a:t>(5 mins)</a:t>
            </a:r>
            <a:endParaRPr lang="en-US" dirty="0">
              <a:ea typeface="Calibri"/>
              <a:cs typeface="Calibri"/>
            </a:endParaRPr>
          </a:p>
          <a:p>
            <a:endParaRPr lang="en-GB" sz="2400" dirty="0">
              <a:latin typeface="Arial" panose="020B0604020202020204" pitchFamily="34" charset="0"/>
              <a:cs typeface="Arial" panose="020B0604020202020204" pitchFamily="34" charset="0"/>
            </a:endParaRPr>
          </a:p>
          <a:p>
            <a:r>
              <a:rPr lang="en-GB" sz="2400" dirty="0">
                <a:latin typeface="Arial"/>
                <a:cs typeface="Arial"/>
              </a:rPr>
              <a:t>Please complete the two </a:t>
            </a:r>
            <a:r>
              <a:rPr lang="en-GB" sz="2400" dirty="0" err="1">
                <a:latin typeface="Arial"/>
                <a:cs typeface="Arial"/>
              </a:rPr>
              <a:t>menti</a:t>
            </a:r>
            <a:r>
              <a:rPr lang="en-GB" sz="2400" dirty="0">
                <a:latin typeface="Arial"/>
                <a:cs typeface="Arial"/>
              </a:rPr>
              <a:t> slide by scanning the QR code or use the code below via</a:t>
            </a:r>
          </a:p>
          <a:p>
            <a:endParaRPr lang="en-GB" sz="2400" dirty="0">
              <a:latin typeface="Arial" panose="020B0604020202020204" pitchFamily="34" charset="0"/>
              <a:cs typeface="Arial" panose="020B0604020202020204" pitchFamily="34" charset="0"/>
            </a:endParaRPr>
          </a:p>
          <a:p>
            <a:r>
              <a:rPr lang="en-GB" sz="2400" dirty="0">
                <a:latin typeface="Arial"/>
                <a:cs typeface="Arial"/>
              </a:rPr>
              <a:t>Menti.com </a:t>
            </a:r>
          </a:p>
          <a:p>
            <a:endParaRPr lang="en-GB" sz="2400" dirty="0">
              <a:latin typeface="Arial"/>
              <a:cs typeface="Arial"/>
            </a:endParaRPr>
          </a:p>
          <a:p>
            <a:r>
              <a:rPr lang="en-GB" sz="2800" b="1" dirty="0">
                <a:latin typeface="Arial"/>
                <a:cs typeface="Arial"/>
              </a:rPr>
              <a:t>Code: 1721 9766 </a:t>
            </a:r>
            <a:endParaRPr lang="en-GB" dirty="0">
              <a:latin typeface="Calibri" panose="020F0502020204030204"/>
              <a:ea typeface="Calibri" panose="020F0502020204030204"/>
              <a:cs typeface="Calibri" panose="020F0502020204030204"/>
            </a:endParaRPr>
          </a:p>
          <a:p>
            <a:endParaRPr lang="en-GB" sz="2400" dirty="0">
              <a:latin typeface="Arial" panose="020B0604020202020204" pitchFamily="34" charset="0"/>
              <a:cs typeface="Arial" panose="020B0604020202020204" pitchFamily="34" charset="0"/>
            </a:endParaRPr>
          </a:p>
          <a:p>
            <a:r>
              <a:rPr lang="en-GB" sz="2400" dirty="0">
                <a:latin typeface="Arial"/>
                <a:cs typeface="Arial"/>
              </a:rPr>
              <a:t>The </a:t>
            </a:r>
            <a:r>
              <a:rPr lang="en-GB" sz="2400" dirty="0" err="1">
                <a:latin typeface="Arial"/>
                <a:cs typeface="Arial"/>
              </a:rPr>
              <a:t>menti</a:t>
            </a:r>
            <a:r>
              <a:rPr lang="en-GB" sz="2400" dirty="0">
                <a:latin typeface="Arial"/>
                <a:cs typeface="Arial"/>
              </a:rPr>
              <a:t> will be open for a week after this meeting for you to add to the final slide</a:t>
            </a:r>
          </a:p>
        </p:txBody>
      </p:sp>
      <p:pic>
        <p:nvPicPr>
          <p:cNvPr id="1026" name="Picture 2">
            <a:extLst>
              <a:ext uri="{FF2B5EF4-FFF2-40B4-BE49-F238E27FC236}">
                <a16:creationId xmlns:a16="http://schemas.microsoft.com/office/drawing/2014/main" id="{765B3806-D844-14FC-83CD-6D03C1446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712" y="1232862"/>
            <a:ext cx="4051139" cy="405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784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DC05E4-3B6C-A0B0-0B84-1FE3D083D607}"/>
              </a:ext>
            </a:extLst>
          </p:cNvPr>
          <p:cNvSpPr txBox="1"/>
          <p:nvPr/>
        </p:nvSpPr>
        <p:spPr>
          <a:xfrm>
            <a:off x="339635" y="269965"/>
            <a:ext cx="11443393" cy="1077218"/>
          </a:xfrm>
          <a:prstGeom prst="rect">
            <a:avLst/>
          </a:prstGeom>
          <a:noFill/>
        </p:spPr>
        <p:txBody>
          <a:bodyPr wrap="square" rtlCol="0">
            <a:spAutoFit/>
          </a:bodyPr>
          <a:lstStyle/>
          <a:p>
            <a:r>
              <a:rPr lang="en-GB" sz="3200" b="1" dirty="0" err="1">
                <a:latin typeface="Arial" panose="020B0604020202020204" pitchFamily="34" charset="0"/>
                <a:cs typeface="Arial" panose="020B0604020202020204" pitchFamily="34" charset="0"/>
              </a:rPr>
              <a:t>Wordcloud</a:t>
            </a:r>
            <a:r>
              <a:rPr lang="en-GB" sz="3200" b="1" dirty="0">
                <a:latin typeface="Arial" panose="020B0604020202020204" pitchFamily="34" charset="0"/>
                <a:cs typeface="Arial" panose="020B0604020202020204" pitchFamily="34" charset="0"/>
              </a:rPr>
              <a:t> results : </a:t>
            </a:r>
            <a:r>
              <a:rPr lang="en-GB" sz="3200" dirty="0">
                <a:latin typeface="Arial" panose="020B0604020202020204" pitchFamily="34" charset="0"/>
                <a:cs typeface="Arial" panose="020B0604020202020204" pitchFamily="34" charset="0"/>
              </a:rPr>
              <a:t>Tell us what three words sum how you want it feel working here </a:t>
            </a:r>
            <a:r>
              <a:rPr lang="en-GB" sz="3200" b="1" dirty="0">
                <a:latin typeface="Arial" panose="020B0604020202020204" pitchFamily="34" charset="0"/>
                <a:cs typeface="Arial" panose="020B0604020202020204" pitchFamily="34" charset="0"/>
              </a:rPr>
              <a:t>in 2030?</a:t>
            </a:r>
            <a:endParaRPr lang="en-GB"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A4969CC-FEBC-3E26-6E12-F5515C66263F}"/>
              </a:ext>
            </a:extLst>
          </p:cNvPr>
          <p:cNvPicPr>
            <a:picLocks noChangeAspect="1"/>
          </p:cNvPicPr>
          <p:nvPr/>
        </p:nvPicPr>
        <p:blipFill>
          <a:blip r:embed="rId3"/>
          <a:srcRect t="15111" b="13597"/>
          <a:stretch>
            <a:fillRect/>
          </a:stretch>
        </p:blipFill>
        <p:spPr>
          <a:xfrm>
            <a:off x="968149" y="1347183"/>
            <a:ext cx="10255702" cy="4978091"/>
          </a:xfrm>
          <a:prstGeom prst="rect">
            <a:avLst/>
          </a:prstGeom>
        </p:spPr>
      </p:pic>
    </p:spTree>
    <p:extLst>
      <p:ext uri="{BB962C8B-B14F-4D97-AF65-F5344CB8AC3E}">
        <p14:creationId xmlns:p14="http://schemas.microsoft.com/office/powerpoint/2010/main" val="2751434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78D8F-040F-D3C5-FFEC-F4C527F7682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398058-6C4E-B26A-B7CC-0241756225A5}"/>
              </a:ext>
            </a:extLst>
          </p:cNvPr>
          <p:cNvSpPr txBox="1"/>
          <p:nvPr/>
        </p:nvSpPr>
        <p:spPr>
          <a:xfrm>
            <a:off x="339635" y="269965"/>
            <a:ext cx="11443393"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Next steps</a:t>
            </a:r>
            <a:endParaRPr lang="en-GB"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51024B3-9AF8-E04D-4225-0751D447DAAC}"/>
              </a:ext>
            </a:extLst>
          </p:cNvPr>
          <p:cNvSpPr txBox="1"/>
          <p:nvPr/>
        </p:nvSpPr>
        <p:spPr>
          <a:xfrm>
            <a:off x="339635" y="1406483"/>
            <a:ext cx="11015130" cy="341632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400" dirty="0">
                <a:latin typeface="Arial"/>
                <a:cs typeface="Arial"/>
              </a:rPr>
              <a:t>Look out for the follow up PS communications and updates</a:t>
            </a:r>
          </a:p>
          <a:p>
            <a:pPr marL="342900" indent="-342900">
              <a:buFont typeface="Arial" panose="020B0604020202020204" pitchFamily="34" charset="0"/>
              <a:buChar char="•"/>
            </a:pPr>
            <a:endParaRPr lang="en-GB" sz="2400" dirty="0">
              <a:latin typeface="Arial"/>
              <a:cs typeface="Arial"/>
            </a:endParaRPr>
          </a:p>
          <a:p>
            <a:pPr marL="342900" indent="-342900">
              <a:buFont typeface="Arial" panose="020B0604020202020204" pitchFamily="34" charset="0"/>
              <a:buChar char="•"/>
            </a:pPr>
            <a:r>
              <a:rPr lang="en-GB" sz="2400" dirty="0">
                <a:latin typeface="Arial"/>
                <a:cs typeface="Arial"/>
              </a:rPr>
              <a:t> Join the September PS Open Meeting for an update on our actions </a:t>
            </a:r>
          </a:p>
          <a:p>
            <a:pPr marL="342900" indent="-342900">
              <a:buFont typeface="Arial" panose="020B0604020202020204" pitchFamily="34" charset="0"/>
              <a:buChar char="•"/>
            </a:pPr>
            <a:endParaRPr lang="en-GB" sz="2400" dirty="0">
              <a:latin typeface="Arial"/>
              <a:cs typeface="Arial"/>
            </a:endParaRPr>
          </a:p>
          <a:p>
            <a:pPr marL="342900" indent="-342900">
              <a:buFont typeface="Arial" panose="020B0604020202020204" pitchFamily="34" charset="0"/>
              <a:buChar char="•"/>
            </a:pPr>
            <a:r>
              <a:rPr lang="en-GB" sz="2400" dirty="0">
                <a:latin typeface="Arial"/>
                <a:cs typeface="Arial"/>
              </a:rPr>
              <a:t>Take part in your local action planning to make a difference to your team and local colleagues </a:t>
            </a:r>
          </a:p>
          <a:p>
            <a:pPr marL="342900" indent="-342900">
              <a:buFont typeface="Arial" panose="020B0604020202020204" pitchFamily="34" charset="0"/>
              <a:buChar char="•"/>
            </a:pPr>
            <a:endParaRPr lang="en-GB" sz="2400" dirty="0">
              <a:latin typeface="Arial"/>
              <a:cs typeface="Arial"/>
            </a:endParaRPr>
          </a:p>
          <a:p>
            <a:pPr marL="342900" indent="-342900">
              <a:buFont typeface="Arial" panose="020B0604020202020204" pitchFamily="34" charset="0"/>
              <a:buChar char="•"/>
            </a:pPr>
            <a:r>
              <a:rPr lang="en-GB" sz="2400" dirty="0">
                <a:latin typeface="Arial"/>
                <a:cs typeface="Arial"/>
              </a:rPr>
              <a:t>Tell your friends – encourage your colleagues to get involved in making changes and telling them about what you’ve heard here today </a:t>
            </a:r>
          </a:p>
        </p:txBody>
      </p:sp>
    </p:spTree>
    <p:extLst>
      <p:ext uri="{BB962C8B-B14F-4D97-AF65-F5344CB8AC3E}">
        <p14:creationId xmlns:p14="http://schemas.microsoft.com/office/powerpoint/2010/main" val="3648465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918A6-1ACB-7651-0714-0233DADC197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BB99AC-9505-D421-D9B1-34BF0CA7816E}"/>
              </a:ext>
            </a:extLst>
          </p:cNvPr>
          <p:cNvSpPr txBox="1"/>
          <p:nvPr/>
        </p:nvSpPr>
        <p:spPr>
          <a:xfrm>
            <a:off x="225726" y="488467"/>
            <a:ext cx="119662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Arial"/>
                <a:ea typeface="Calibri"/>
                <a:cs typeface="Calibri"/>
              </a:rPr>
              <a:t>Professional Services Development Network (PSDN)</a:t>
            </a:r>
          </a:p>
        </p:txBody>
      </p:sp>
      <p:sp>
        <p:nvSpPr>
          <p:cNvPr id="2" name="TextBox 1">
            <a:extLst>
              <a:ext uri="{FF2B5EF4-FFF2-40B4-BE49-F238E27FC236}">
                <a16:creationId xmlns:a16="http://schemas.microsoft.com/office/drawing/2014/main" id="{233F47C5-1FDE-7A88-52BC-53DB38327C51}"/>
              </a:ext>
            </a:extLst>
          </p:cNvPr>
          <p:cNvSpPr txBox="1"/>
          <p:nvPr/>
        </p:nvSpPr>
        <p:spPr>
          <a:xfrm>
            <a:off x="503151" y="1480626"/>
            <a:ext cx="10887075"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latin typeface="Arial"/>
                <a:cs typeface="Calibri"/>
              </a:rPr>
              <a:t>Want to help create a stronger, more connected PS community?</a:t>
            </a:r>
            <a:endParaRPr lang="en-US" sz="2800" b="1" dirty="0">
              <a:solidFill>
                <a:schemeClr val="bg1"/>
              </a:solidFill>
              <a:latin typeface="Arial"/>
              <a:cs typeface="Calibri"/>
            </a:endParaRPr>
          </a:p>
          <a:p>
            <a:r>
              <a:rPr lang="en-US" sz="2800" b="1" dirty="0">
                <a:solidFill>
                  <a:schemeClr val="accent4"/>
                </a:solidFill>
                <a:latin typeface="Arial"/>
                <a:cs typeface="Calibri"/>
              </a:rPr>
              <a:t>Join the PSDN!</a:t>
            </a:r>
          </a:p>
          <a:p>
            <a:endParaRPr lang="en-US" sz="2800" b="1" dirty="0">
              <a:solidFill>
                <a:schemeClr val="bg1"/>
              </a:solidFill>
              <a:latin typeface="Arial"/>
              <a:cs typeface="Calibri"/>
            </a:endParaRPr>
          </a:p>
          <a:p>
            <a:r>
              <a:rPr lang="en-US" sz="2800" dirty="0">
                <a:solidFill>
                  <a:schemeClr val="bg1"/>
                </a:solidFill>
                <a:latin typeface="Arial"/>
                <a:cs typeface="Calibri"/>
              </a:rPr>
              <a:t>Our passionate team of colleagues where colleagues can:</a:t>
            </a:r>
            <a:endParaRPr lang="en-GB" sz="28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dirty="0">
                <a:solidFill>
                  <a:schemeClr val="bg1"/>
                </a:solidFill>
                <a:latin typeface="Arial" panose="020B0604020202020204" pitchFamily="34" charset="0"/>
                <a:cs typeface="Arial" panose="020B0604020202020204" pitchFamily="34" charset="0"/>
              </a:rPr>
              <a:t>share their expertise</a:t>
            </a:r>
          </a:p>
          <a:p>
            <a:pPr marL="342900" indent="-342900">
              <a:buFont typeface="Arial" panose="020B0604020202020204" pitchFamily="34" charset="0"/>
              <a:buChar char="•"/>
            </a:pPr>
            <a:r>
              <a:rPr lang="en-GB" sz="2800" dirty="0">
                <a:solidFill>
                  <a:schemeClr val="bg1"/>
                </a:solidFill>
                <a:latin typeface="Arial" panose="020B0604020202020204" pitchFamily="34" charset="0"/>
                <a:cs typeface="Arial" panose="020B0604020202020204" pitchFamily="34" charset="0"/>
              </a:rPr>
              <a:t>meet new colleagues and widen their contacts</a:t>
            </a:r>
          </a:p>
          <a:p>
            <a:pPr marL="342900" indent="-342900">
              <a:buFont typeface="Arial" panose="020B0604020202020204" pitchFamily="34" charset="0"/>
              <a:buChar char="•"/>
            </a:pPr>
            <a:r>
              <a:rPr lang="en-GB" sz="2800" dirty="0">
                <a:solidFill>
                  <a:schemeClr val="bg1"/>
                </a:solidFill>
                <a:latin typeface="Arial" panose="020B0604020202020204" pitchFamily="34" charset="0"/>
                <a:cs typeface="Arial" panose="020B0604020202020204" pitchFamily="34" charset="0"/>
              </a:rPr>
              <a:t>tackle challenges</a:t>
            </a:r>
          </a:p>
          <a:p>
            <a:pPr marL="342900" indent="-342900">
              <a:buFont typeface="Arial" panose="020B0604020202020204" pitchFamily="34" charset="0"/>
              <a:buChar char="•"/>
            </a:pPr>
            <a:r>
              <a:rPr lang="en-GB" sz="2800" dirty="0">
                <a:solidFill>
                  <a:schemeClr val="bg1"/>
                </a:solidFill>
                <a:latin typeface="Arial" panose="020B0604020202020204" pitchFamily="34" charset="0"/>
                <a:cs typeface="Arial" panose="020B0604020202020204" pitchFamily="34" charset="0"/>
              </a:rPr>
              <a:t>drive personal and professional growth </a:t>
            </a:r>
          </a:p>
          <a:p>
            <a:pPr marL="342900" indent="-342900">
              <a:buFont typeface="Arial" panose="020B0604020202020204" pitchFamily="34" charset="0"/>
              <a:buChar char="•"/>
            </a:pPr>
            <a:endParaRPr lang="en-GB" sz="2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Get in touch</a:t>
            </a:r>
          </a:p>
          <a:p>
            <a:pPr marL="342900" indent="-342900">
              <a:buFont typeface="Arial" panose="020B0604020202020204" pitchFamily="34" charset="0"/>
              <a:buChar char="•"/>
            </a:pPr>
            <a:r>
              <a:rPr lang="en-GB" sz="2800" dirty="0">
                <a:solidFill>
                  <a:schemeClr val="bg1"/>
                </a:solidFill>
                <a:latin typeface="Arial" panose="020B0604020202020204" pitchFamily="34" charset="0"/>
                <a:cs typeface="Arial" panose="020B0604020202020204" pitchFamily="34" charset="0"/>
              </a:rPr>
              <a:t>Email us: </a:t>
            </a:r>
            <a:r>
              <a:rPr lang="en-GB" sz="2800" dirty="0">
                <a:solidFill>
                  <a:schemeClr val="bg1"/>
                </a:solidFill>
                <a:latin typeface="Arial" panose="020B0604020202020204" pitchFamily="34" charset="0"/>
                <a:cs typeface="Arial" panose="020B0604020202020204" pitchFamily="34" charset="0"/>
                <a:hlinkClick r:id="rId2"/>
              </a:rPr>
              <a:t>fbmh.psnetwork@manchester.ac.uk</a:t>
            </a:r>
            <a:r>
              <a:rPr lang="en-GB" sz="28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93228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3E548-43D2-1431-2D65-DA69F4BC4EC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18A3BE-E587-F2B4-5CD6-3D12D419A385}"/>
              </a:ext>
            </a:extLst>
          </p:cNvPr>
          <p:cNvSpPr txBox="1"/>
          <p:nvPr/>
        </p:nvSpPr>
        <p:spPr>
          <a:xfrm>
            <a:off x="364254" y="395736"/>
            <a:ext cx="85714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Arial"/>
                <a:ea typeface="Calibri"/>
                <a:cs typeface="Calibri"/>
              </a:rPr>
              <a:t>FACULTY AWARDS FBMH HEROES </a:t>
            </a:r>
          </a:p>
        </p:txBody>
      </p:sp>
      <p:sp>
        <p:nvSpPr>
          <p:cNvPr id="4" name="TextBox 3">
            <a:extLst>
              <a:ext uri="{FF2B5EF4-FFF2-40B4-BE49-F238E27FC236}">
                <a16:creationId xmlns:a16="http://schemas.microsoft.com/office/drawing/2014/main" id="{00A3E771-BBBE-4C67-735C-26114443BF04}"/>
              </a:ext>
            </a:extLst>
          </p:cNvPr>
          <p:cNvSpPr txBox="1"/>
          <p:nvPr/>
        </p:nvSpPr>
        <p:spPr>
          <a:xfrm>
            <a:off x="364254" y="1191246"/>
            <a:ext cx="1088707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chemeClr val="bg1"/>
                </a:solidFill>
                <a:latin typeface="Arial"/>
                <a:cs typeface="Calibri"/>
              </a:rPr>
              <a:t>Congratulations to all of our nominees and winners of our Faculty awards. Thank you to everyone who came along to event. A video and comms will be sent out shortly! </a:t>
            </a:r>
          </a:p>
          <a:p>
            <a:endParaRPr lang="en-GB" sz="280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EE77CB2-6A5A-4EDC-D94B-67F1A39F0F06}"/>
              </a:ext>
            </a:extLst>
          </p:cNvPr>
          <p:cNvPicPr>
            <a:picLocks noChangeAspect="1"/>
          </p:cNvPicPr>
          <p:nvPr/>
        </p:nvPicPr>
        <p:blipFill>
          <a:blip r:embed="rId2"/>
          <a:stretch>
            <a:fillRect/>
          </a:stretch>
        </p:blipFill>
        <p:spPr>
          <a:xfrm>
            <a:off x="494759" y="3022273"/>
            <a:ext cx="5095812" cy="3217193"/>
          </a:xfrm>
          <a:prstGeom prst="rect">
            <a:avLst/>
          </a:prstGeom>
        </p:spPr>
      </p:pic>
      <p:pic>
        <p:nvPicPr>
          <p:cNvPr id="10" name="Picture 9">
            <a:extLst>
              <a:ext uri="{FF2B5EF4-FFF2-40B4-BE49-F238E27FC236}">
                <a16:creationId xmlns:a16="http://schemas.microsoft.com/office/drawing/2014/main" id="{4641C750-116B-99D2-108E-079415A843A8}"/>
              </a:ext>
            </a:extLst>
          </p:cNvPr>
          <p:cNvPicPr>
            <a:picLocks noChangeAspect="1"/>
          </p:cNvPicPr>
          <p:nvPr/>
        </p:nvPicPr>
        <p:blipFill>
          <a:blip r:embed="rId3"/>
          <a:srcRect t="15784"/>
          <a:stretch>
            <a:fillRect/>
          </a:stretch>
        </p:blipFill>
        <p:spPr>
          <a:xfrm>
            <a:off x="6439415" y="2951444"/>
            <a:ext cx="4881649" cy="3288022"/>
          </a:xfrm>
          <a:prstGeom prst="rect">
            <a:avLst/>
          </a:prstGeom>
        </p:spPr>
      </p:pic>
      <p:sp>
        <p:nvSpPr>
          <p:cNvPr id="11" name="Star: 5 Points 10">
            <a:extLst>
              <a:ext uri="{FF2B5EF4-FFF2-40B4-BE49-F238E27FC236}">
                <a16:creationId xmlns:a16="http://schemas.microsoft.com/office/drawing/2014/main" id="{F18C0814-FEF9-9A52-FBC8-F7613FC0A068}"/>
              </a:ext>
            </a:extLst>
          </p:cNvPr>
          <p:cNvSpPr/>
          <p:nvPr/>
        </p:nvSpPr>
        <p:spPr>
          <a:xfrm>
            <a:off x="10863864" y="261701"/>
            <a:ext cx="914400" cy="914400"/>
          </a:xfrm>
          <a:prstGeom prst="star5">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361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3ED6C-7182-35E3-9D79-19A74747442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B4A5CC4-3E40-ACF6-C169-10B7211677F8}"/>
              </a:ext>
            </a:extLst>
          </p:cNvPr>
          <p:cNvSpPr txBox="1"/>
          <p:nvPr/>
        </p:nvSpPr>
        <p:spPr>
          <a:xfrm>
            <a:off x="1123428" y="737178"/>
            <a:ext cx="10313232"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Arial"/>
                <a:ea typeface="Calibri"/>
                <a:cs typeface="Calibri"/>
              </a:rPr>
              <a:t>Agenda</a:t>
            </a:r>
          </a:p>
          <a:p>
            <a:endParaRPr lang="en-US" sz="2800" dirty="0">
              <a:solidFill>
                <a:schemeClr val="bg1"/>
              </a:solidFill>
              <a:latin typeface="Arial"/>
              <a:ea typeface="Calibri" panose="020F0502020204030204"/>
              <a:cs typeface="Calibri" panose="020F0502020204030204"/>
            </a:endParaRPr>
          </a:p>
          <a:p>
            <a:pPr marL="457200" indent="-457200">
              <a:buFont typeface="Arial"/>
              <a:buChar char="•"/>
            </a:pPr>
            <a:r>
              <a:rPr lang="en-US" sz="2800" dirty="0">
                <a:solidFill>
                  <a:schemeClr val="bg1"/>
                </a:solidFill>
                <a:latin typeface="Arial"/>
                <a:ea typeface="Calibri" panose="020F0502020204030204"/>
                <a:cs typeface="Calibri" panose="020F0502020204030204"/>
              </a:rPr>
              <a:t>Welcome &amp; agenda (5 mins)</a:t>
            </a:r>
          </a:p>
          <a:p>
            <a:pPr marL="457200" indent="-457200">
              <a:buFont typeface="Arial"/>
              <a:buChar char="•"/>
            </a:pPr>
            <a:endParaRPr lang="en-US" sz="2800" dirty="0">
              <a:solidFill>
                <a:schemeClr val="bg1"/>
              </a:solidFill>
              <a:latin typeface="Arial"/>
              <a:ea typeface="Calibri" panose="020F0502020204030204"/>
              <a:cs typeface="Calibri" panose="020F0502020204030204"/>
            </a:endParaRPr>
          </a:p>
          <a:p>
            <a:pPr marL="457200" indent="-457200">
              <a:buFont typeface="Arial"/>
              <a:buChar char="•"/>
            </a:pPr>
            <a:r>
              <a:rPr lang="en-US" sz="2800" dirty="0">
                <a:solidFill>
                  <a:schemeClr val="bg1"/>
                </a:solidFill>
                <a:latin typeface="Arial"/>
                <a:ea typeface="Calibri" panose="020F0502020204030204"/>
                <a:cs typeface="Calibri" panose="020F0502020204030204"/>
              </a:rPr>
              <a:t>NSS student survey results (10 mins)</a:t>
            </a:r>
          </a:p>
          <a:p>
            <a:endParaRPr lang="en-US" sz="2800" dirty="0">
              <a:solidFill>
                <a:schemeClr val="bg1"/>
              </a:solidFill>
              <a:latin typeface="Arial"/>
              <a:ea typeface="Calibri" panose="020F0502020204030204"/>
              <a:cs typeface="Calibri" panose="020F0502020204030204"/>
            </a:endParaRPr>
          </a:p>
          <a:p>
            <a:pPr marL="457200" indent="-457200">
              <a:buFont typeface="Arial"/>
              <a:buChar char="•"/>
            </a:pPr>
            <a:r>
              <a:rPr lang="en-US" sz="2800" dirty="0">
                <a:solidFill>
                  <a:schemeClr val="bg1"/>
                </a:solidFill>
                <a:latin typeface="Arial"/>
                <a:ea typeface="Calibri" panose="020F0502020204030204"/>
                <a:cs typeface="Arial"/>
              </a:rPr>
              <a:t>2025 Your Voice Matters Survey </a:t>
            </a:r>
          </a:p>
          <a:p>
            <a:pPr marL="914400" lvl="1" indent="-457200">
              <a:buFont typeface="Courier New"/>
              <a:buChar char="o"/>
            </a:pPr>
            <a:r>
              <a:rPr lang="en-US" sz="2800" dirty="0">
                <a:solidFill>
                  <a:schemeClr val="bg1"/>
                </a:solidFill>
                <a:latin typeface="Arial"/>
                <a:ea typeface="Calibri" panose="020F0502020204030204"/>
                <a:cs typeface="Arial"/>
              </a:rPr>
              <a:t>Results Overview (20 mins)</a:t>
            </a:r>
            <a:endParaRPr lang="en-US" dirty="0">
              <a:solidFill>
                <a:schemeClr val="bg1"/>
              </a:solidFill>
              <a:ea typeface="Calibri" panose="020F0502020204030204"/>
              <a:cs typeface="Calibri" panose="020F0502020204030204"/>
            </a:endParaRPr>
          </a:p>
          <a:p>
            <a:pPr marL="914400" lvl="1" indent="-457200">
              <a:buFont typeface="Courier New"/>
              <a:buChar char="o"/>
            </a:pPr>
            <a:r>
              <a:rPr lang="en-US" sz="2800" dirty="0">
                <a:solidFill>
                  <a:schemeClr val="bg1"/>
                </a:solidFill>
                <a:latin typeface="Arial"/>
                <a:ea typeface="Calibri" panose="020F0502020204030204"/>
                <a:cs typeface="Arial"/>
              </a:rPr>
              <a:t>Action Planning &amp; discussions (35 mins)</a:t>
            </a:r>
            <a:endParaRPr lang="en-US" dirty="0">
              <a:solidFill>
                <a:schemeClr val="bg1"/>
              </a:solidFill>
              <a:ea typeface="Calibri"/>
              <a:cs typeface="Calibri"/>
            </a:endParaRPr>
          </a:p>
          <a:p>
            <a:pPr marL="914400" lvl="1" indent="-457200">
              <a:buFont typeface="Courier New"/>
              <a:buChar char="o"/>
            </a:pPr>
            <a:r>
              <a:rPr lang="en-US" sz="2800" dirty="0">
                <a:solidFill>
                  <a:schemeClr val="bg1"/>
                </a:solidFill>
                <a:latin typeface="Arial"/>
                <a:ea typeface="Calibri" panose="020F0502020204030204"/>
                <a:cs typeface="Arial"/>
              </a:rPr>
              <a:t>Feedback (10 mins)</a:t>
            </a:r>
          </a:p>
          <a:p>
            <a:pPr marL="457200" lvl="1"/>
            <a:endParaRPr lang="en-US" sz="2800" dirty="0">
              <a:solidFill>
                <a:schemeClr val="bg1"/>
              </a:solidFill>
              <a:latin typeface="Arial"/>
              <a:ea typeface="Calibri" panose="020F0502020204030204"/>
              <a:cs typeface="Arial"/>
            </a:endParaRPr>
          </a:p>
          <a:p>
            <a:pPr marL="457200" indent="-457200">
              <a:buFont typeface="Arial"/>
              <a:buChar char="•"/>
            </a:pPr>
            <a:r>
              <a:rPr lang="en-US" sz="2800" dirty="0">
                <a:solidFill>
                  <a:schemeClr val="bg1"/>
                </a:solidFill>
                <a:latin typeface="Arial"/>
                <a:ea typeface="Calibri" panose="020F0502020204030204"/>
                <a:cs typeface="Arial"/>
              </a:rPr>
              <a:t>PS </a:t>
            </a:r>
            <a:r>
              <a:rPr lang="en-US" sz="2800">
                <a:solidFill>
                  <a:schemeClr val="bg1"/>
                </a:solidFill>
                <a:latin typeface="Arial"/>
                <a:ea typeface="Calibri" panose="020F0502020204030204"/>
                <a:cs typeface="Arial"/>
              </a:rPr>
              <a:t>Development Network (5 mins)</a:t>
            </a:r>
            <a:endParaRPr lang="en-US" sz="2800" dirty="0">
              <a:solidFill>
                <a:schemeClr val="bg1"/>
              </a:solidFill>
              <a:latin typeface="Arial"/>
              <a:ea typeface="Calibri" panose="020F0502020204030204"/>
              <a:cs typeface="Arial"/>
            </a:endParaRPr>
          </a:p>
          <a:p>
            <a:pPr marL="457200" indent="-457200">
              <a:buFont typeface="Arial"/>
              <a:buChar char="•"/>
            </a:pPr>
            <a:r>
              <a:rPr lang="en-US" sz="2800" dirty="0">
                <a:solidFill>
                  <a:schemeClr val="bg1"/>
                </a:solidFill>
                <a:latin typeface="Arial"/>
                <a:ea typeface="Calibri" panose="020F0502020204030204"/>
                <a:cs typeface="Arial"/>
              </a:rPr>
              <a:t>Faculty awards (5 mins)</a:t>
            </a:r>
          </a:p>
        </p:txBody>
      </p:sp>
    </p:spTree>
    <p:extLst>
      <p:ext uri="{BB962C8B-B14F-4D97-AF65-F5344CB8AC3E}">
        <p14:creationId xmlns:p14="http://schemas.microsoft.com/office/powerpoint/2010/main" val="1577107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76AF1-3E1B-DF04-13C0-B236E9660A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7B10FC8-5A2E-4E7B-CCE5-D94F93EF3AB7}"/>
              </a:ext>
            </a:extLst>
          </p:cNvPr>
          <p:cNvSpPr txBox="1"/>
          <p:nvPr/>
        </p:nvSpPr>
        <p:spPr>
          <a:xfrm>
            <a:off x="942687" y="1711734"/>
            <a:ext cx="103132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latin typeface="Arial"/>
                <a:ea typeface="Calibri"/>
                <a:cs typeface="Calibri"/>
              </a:rPr>
              <a:t>THANK YOU </a:t>
            </a:r>
            <a:endParaRPr lang="en-US"/>
          </a:p>
          <a:p>
            <a:pPr algn="ctr"/>
            <a:endParaRPr lang="en-US" sz="4800" b="1" dirty="0">
              <a:solidFill>
                <a:schemeClr val="bg1"/>
              </a:solidFill>
              <a:latin typeface="Arial"/>
              <a:ea typeface="Calibri"/>
              <a:cs typeface="Calibri"/>
            </a:endParaRPr>
          </a:p>
          <a:p>
            <a:pPr algn="ctr"/>
            <a:r>
              <a:rPr lang="en-US" sz="4800" b="1" dirty="0">
                <a:solidFill>
                  <a:schemeClr val="bg1"/>
                </a:solidFill>
                <a:latin typeface="Arial"/>
                <a:ea typeface="Calibri"/>
                <a:cs typeface="Calibri"/>
              </a:rPr>
              <a:t>HAVE A GREAT SUMMER!</a:t>
            </a:r>
          </a:p>
        </p:txBody>
      </p:sp>
    </p:spTree>
    <p:extLst>
      <p:ext uri="{BB962C8B-B14F-4D97-AF65-F5344CB8AC3E}">
        <p14:creationId xmlns:p14="http://schemas.microsoft.com/office/powerpoint/2010/main" val="230499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28509-A039-1EB0-A678-5BCA6AB0FA8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F1C2B0-24A6-0EB1-6E27-A7710B8393AC}"/>
              </a:ext>
            </a:extLst>
          </p:cNvPr>
          <p:cNvSpPr txBox="1"/>
          <p:nvPr/>
        </p:nvSpPr>
        <p:spPr>
          <a:xfrm>
            <a:off x="680750" y="544922"/>
            <a:ext cx="103132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Arial"/>
                <a:ea typeface="Calibri"/>
                <a:cs typeface="Calibri"/>
              </a:rPr>
              <a:t>National Student Survey – Faculty headlines</a:t>
            </a:r>
          </a:p>
        </p:txBody>
      </p:sp>
      <p:sp>
        <p:nvSpPr>
          <p:cNvPr id="2" name="TextBox 1">
            <a:extLst>
              <a:ext uri="{FF2B5EF4-FFF2-40B4-BE49-F238E27FC236}">
                <a16:creationId xmlns:a16="http://schemas.microsoft.com/office/drawing/2014/main" id="{C435958A-0BA0-E4A2-7C0D-DDA3DE710E82}"/>
              </a:ext>
            </a:extLst>
          </p:cNvPr>
          <p:cNvSpPr txBox="1"/>
          <p:nvPr/>
        </p:nvSpPr>
        <p:spPr>
          <a:xfrm>
            <a:off x="677446" y="1559094"/>
            <a:ext cx="11044588"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chemeClr val="accent4"/>
                </a:solidFill>
                <a:latin typeface="Arial"/>
                <a:cs typeface="Arial"/>
              </a:rPr>
              <a:t>Overall positivity score in FBMH has increased to 78.3%</a:t>
            </a:r>
            <a:endParaRPr lang="en-US" sz="2200" b="1" dirty="0">
              <a:solidFill>
                <a:schemeClr val="accent4"/>
              </a:solidFill>
              <a:latin typeface="Arial"/>
              <a:ea typeface="Calibri"/>
              <a:cs typeface="Arial"/>
            </a:endParaRPr>
          </a:p>
          <a:p>
            <a:r>
              <a:rPr lang="en-US" sz="2200" dirty="0">
                <a:solidFill>
                  <a:schemeClr val="bg1"/>
                </a:solidFill>
                <a:latin typeface="Arial"/>
                <a:cs typeface="Arial"/>
              </a:rPr>
              <a:t>This is lower than the University overall (80.1%) but a 6.6% improvement on 2024</a:t>
            </a:r>
            <a:endParaRPr lang="en-US" sz="2200" dirty="0">
              <a:solidFill>
                <a:schemeClr val="bg1"/>
              </a:solidFill>
              <a:latin typeface="Arial"/>
              <a:ea typeface="Calibri"/>
              <a:cs typeface="Arial"/>
            </a:endParaRPr>
          </a:p>
          <a:p>
            <a:endParaRPr lang="en-US" sz="2200" dirty="0">
              <a:solidFill>
                <a:schemeClr val="bg1"/>
              </a:solidFill>
              <a:latin typeface="Arial"/>
              <a:ea typeface="Calibri"/>
              <a:cs typeface="Calibri"/>
            </a:endParaRPr>
          </a:p>
          <a:p>
            <a:r>
              <a:rPr lang="en-US" sz="2200" dirty="0">
                <a:solidFill>
                  <a:schemeClr val="bg1"/>
                </a:solidFill>
                <a:latin typeface="Arial"/>
                <a:ea typeface="+mn-lt"/>
                <a:cs typeface="+mn-lt"/>
              </a:rPr>
              <a:t>UoM had the greatest improvement in overall positivity for 2025 in the Russell Group – FBMH was the most improved Faculty within the University </a:t>
            </a:r>
            <a:endParaRPr lang="en-US" sz="2200" dirty="0">
              <a:solidFill>
                <a:schemeClr val="bg1"/>
              </a:solidFill>
              <a:latin typeface="Arial"/>
              <a:ea typeface="Calibri"/>
              <a:cs typeface="Calibri"/>
            </a:endParaRPr>
          </a:p>
          <a:p>
            <a:endParaRPr lang="en-US" sz="2200" dirty="0">
              <a:solidFill>
                <a:schemeClr val="bg1"/>
              </a:solidFill>
              <a:latin typeface="Arial"/>
              <a:ea typeface="Calibri"/>
              <a:cs typeface="Calibri"/>
            </a:endParaRPr>
          </a:p>
          <a:p>
            <a:r>
              <a:rPr lang="en-US" sz="2200" b="1" dirty="0">
                <a:solidFill>
                  <a:schemeClr val="accent4"/>
                </a:solidFill>
                <a:latin typeface="Arial"/>
                <a:ea typeface="Calibri"/>
                <a:cs typeface="Calibri"/>
              </a:rPr>
              <a:t>All Schools' and subjects' positivity scores improved compared to 2024</a:t>
            </a:r>
            <a:endParaRPr lang="en-US" sz="2200" dirty="0">
              <a:solidFill>
                <a:schemeClr val="bg1"/>
              </a:solidFill>
              <a:latin typeface="Arial"/>
              <a:ea typeface="Calibri"/>
              <a:cs typeface="Calibri"/>
            </a:endParaRPr>
          </a:p>
          <a:p>
            <a:r>
              <a:rPr lang="en-US" sz="2200" dirty="0">
                <a:solidFill>
                  <a:schemeClr val="bg1"/>
                </a:solidFill>
                <a:latin typeface="Arial"/>
                <a:ea typeface="Calibri"/>
                <a:cs typeface="Calibri"/>
              </a:rPr>
              <a:t>In FBMH:</a:t>
            </a:r>
            <a:endParaRPr lang="en-US" dirty="0">
              <a:solidFill>
                <a:schemeClr val="bg1"/>
              </a:solidFill>
            </a:endParaRPr>
          </a:p>
          <a:p>
            <a:pPr marL="342900" indent="-342900">
              <a:buFont typeface="Arial"/>
              <a:buChar char="•"/>
            </a:pPr>
            <a:r>
              <a:rPr lang="en-US" sz="2200" dirty="0">
                <a:solidFill>
                  <a:schemeClr val="bg1"/>
                </a:solidFill>
                <a:latin typeface="Arial"/>
                <a:ea typeface="Calibri"/>
                <a:cs typeface="Calibri"/>
              </a:rPr>
              <a:t>School of Health of Sciences +8% (highest increase in the University)</a:t>
            </a:r>
          </a:p>
          <a:p>
            <a:pPr marL="342900" indent="-342900">
              <a:buFont typeface="Arial"/>
              <a:buChar char="•"/>
            </a:pPr>
            <a:r>
              <a:rPr lang="en-US" sz="2200" dirty="0">
                <a:solidFill>
                  <a:schemeClr val="bg1"/>
                </a:solidFill>
                <a:latin typeface="Arial"/>
                <a:ea typeface="Calibri"/>
                <a:cs typeface="Calibri"/>
              </a:rPr>
              <a:t>School of Biological Sciences +5.7%</a:t>
            </a:r>
          </a:p>
          <a:p>
            <a:pPr marL="342900" indent="-342900">
              <a:buFont typeface="Arial"/>
              <a:buChar char="•"/>
            </a:pPr>
            <a:r>
              <a:rPr lang="en-US" sz="2200" dirty="0">
                <a:solidFill>
                  <a:schemeClr val="bg1"/>
                </a:solidFill>
                <a:latin typeface="Arial"/>
                <a:ea typeface="Calibri"/>
                <a:cs typeface="Calibri"/>
              </a:rPr>
              <a:t>School of Medical Sciences +5.2%</a:t>
            </a:r>
          </a:p>
          <a:p>
            <a:endParaRPr lang="en-US" sz="2200" dirty="0">
              <a:solidFill>
                <a:schemeClr val="bg1"/>
              </a:solidFill>
              <a:latin typeface="Arial"/>
              <a:ea typeface="Calibri"/>
              <a:cs typeface="Calibri"/>
            </a:endParaRPr>
          </a:p>
          <a:p>
            <a:r>
              <a:rPr lang="en-US" sz="2200" dirty="0">
                <a:solidFill>
                  <a:schemeClr val="bg1"/>
                </a:solidFill>
                <a:latin typeface="Arial"/>
                <a:ea typeface="Calibri"/>
                <a:cs typeface="Calibri"/>
              </a:rPr>
              <a:t>The subject with the biggest increase in places was </a:t>
            </a:r>
            <a:r>
              <a:rPr lang="en-US" sz="2200" dirty="0">
                <a:solidFill>
                  <a:schemeClr val="bg1"/>
                </a:solidFill>
                <a:latin typeface="Arial"/>
                <a:ea typeface="+mn-lt"/>
                <a:cs typeface="+mn-lt"/>
              </a:rPr>
              <a:t>Allied health from 71st to 38th place</a:t>
            </a:r>
            <a:endParaRPr lang="en-US" sz="2200" dirty="0">
              <a:solidFill>
                <a:schemeClr val="bg1"/>
              </a:solidFill>
              <a:latin typeface="Arial"/>
              <a:ea typeface="Calibri"/>
              <a:cs typeface="Calibri"/>
            </a:endParaRPr>
          </a:p>
        </p:txBody>
      </p:sp>
    </p:spTree>
    <p:extLst>
      <p:ext uri="{BB962C8B-B14F-4D97-AF65-F5344CB8AC3E}">
        <p14:creationId xmlns:p14="http://schemas.microsoft.com/office/powerpoint/2010/main" val="97646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4545B-AF46-1F5B-A590-0313DE7815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3ADB91-8ABB-72A0-E86D-8F10404655B1}"/>
              </a:ext>
            </a:extLst>
          </p:cNvPr>
          <p:cNvSpPr txBox="1"/>
          <p:nvPr/>
        </p:nvSpPr>
        <p:spPr>
          <a:xfrm>
            <a:off x="537875" y="616359"/>
            <a:ext cx="103132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Arial"/>
                <a:ea typeface="Calibri"/>
                <a:cs typeface="Calibri"/>
              </a:rPr>
              <a:t>National Student Survey – Faculty themes</a:t>
            </a:r>
          </a:p>
        </p:txBody>
      </p:sp>
      <p:sp>
        <p:nvSpPr>
          <p:cNvPr id="2" name="TextBox 1">
            <a:extLst>
              <a:ext uri="{FF2B5EF4-FFF2-40B4-BE49-F238E27FC236}">
                <a16:creationId xmlns:a16="http://schemas.microsoft.com/office/drawing/2014/main" id="{FA8DC4F0-C16F-FD5B-BAB6-EB4DF1C057DC}"/>
              </a:ext>
            </a:extLst>
          </p:cNvPr>
          <p:cNvSpPr txBox="1"/>
          <p:nvPr/>
        </p:nvSpPr>
        <p:spPr>
          <a:xfrm>
            <a:off x="726553" y="1457476"/>
            <a:ext cx="10422732"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400" b="1" dirty="0">
                <a:solidFill>
                  <a:schemeClr val="accent4"/>
                </a:solidFill>
                <a:latin typeface="Arial"/>
                <a:cs typeface="Calibri"/>
              </a:rPr>
              <a:t>Student Voice theme increased by 11.3% </a:t>
            </a:r>
            <a:r>
              <a:rPr lang="en-US" sz="2400" dirty="0">
                <a:solidFill>
                  <a:srgbClr val="FFFFFF"/>
                </a:solidFill>
                <a:latin typeface="Arial"/>
                <a:cs typeface="Calibri"/>
              </a:rPr>
              <a:t>reaching 70.3%</a:t>
            </a:r>
          </a:p>
          <a:p>
            <a:pPr marL="800100" lvl="1" indent="-342900">
              <a:buFont typeface="Courier New"/>
              <a:buChar char="o"/>
            </a:pPr>
            <a:r>
              <a:rPr lang="en-US" sz="2400" dirty="0">
                <a:solidFill>
                  <a:srgbClr val="FFFFFF"/>
                </a:solidFill>
                <a:latin typeface="Arial"/>
                <a:cs typeface="Calibri"/>
              </a:rPr>
              <a:t>University average is 74.1% but it's great progress</a:t>
            </a:r>
            <a:endParaRPr lang="en-US" sz="2400" dirty="0">
              <a:solidFill>
                <a:srgbClr val="000000"/>
              </a:solidFill>
              <a:latin typeface="Arial"/>
              <a:cs typeface="Arial"/>
            </a:endParaRPr>
          </a:p>
          <a:p>
            <a:pPr marL="342900" indent="-342900">
              <a:buFont typeface="Wingdings"/>
              <a:buChar char="Ø"/>
            </a:pPr>
            <a:endParaRPr lang="en-US" sz="2400" dirty="0">
              <a:solidFill>
                <a:srgbClr val="FFFFFF"/>
              </a:solidFill>
              <a:latin typeface="Arial"/>
              <a:cs typeface="Calibri"/>
            </a:endParaRPr>
          </a:p>
          <a:p>
            <a:pPr marL="342900" indent="-342900">
              <a:buFont typeface="Wingdings"/>
              <a:buChar char="Ø"/>
            </a:pPr>
            <a:r>
              <a:rPr lang="en-US" sz="2400" b="1" dirty="0" err="1">
                <a:solidFill>
                  <a:schemeClr val="accent4"/>
                </a:solidFill>
                <a:latin typeface="Arial"/>
                <a:cs typeface="Segoe UI"/>
              </a:rPr>
              <a:t>Organisation</a:t>
            </a:r>
            <a:r>
              <a:rPr lang="en-US" sz="2400" b="1" dirty="0">
                <a:solidFill>
                  <a:schemeClr val="accent4"/>
                </a:solidFill>
                <a:latin typeface="Arial"/>
                <a:cs typeface="Segoe UI"/>
              </a:rPr>
              <a:t> and Management increased by 12.9%</a:t>
            </a:r>
            <a:r>
              <a:rPr lang="en-US" sz="2400" dirty="0">
                <a:solidFill>
                  <a:schemeClr val="accent4"/>
                </a:solidFill>
                <a:latin typeface="Arial"/>
                <a:cs typeface="Segoe UI"/>
              </a:rPr>
              <a:t> </a:t>
            </a:r>
            <a:r>
              <a:rPr lang="en-US" sz="2400" dirty="0">
                <a:solidFill>
                  <a:srgbClr val="FFFFFF"/>
                </a:solidFill>
                <a:latin typeface="Arial"/>
                <a:cs typeface="Segoe UI"/>
              </a:rPr>
              <a:t>- the highest increase of the three faculties</a:t>
            </a:r>
            <a:endParaRPr lang="en-US" sz="2400" dirty="0">
              <a:solidFill>
                <a:srgbClr val="000000"/>
              </a:solidFill>
              <a:latin typeface="Arial"/>
              <a:cs typeface="Segoe UI"/>
            </a:endParaRPr>
          </a:p>
          <a:p>
            <a:pPr marL="800100" lvl="1" indent="-342900">
              <a:buFont typeface="Courier New"/>
              <a:buChar char="o"/>
            </a:pPr>
            <a:r>
              <a:rPr lang="en-US" sz="2400" dirty="0">
                <a:solidFill>
                  <a:srgbClr val="FFFFFF"/>
                </a:solidFill>
                <a:latin typeface="Arial"/>
                <a:cs typeface="Segoe UI"/>
              </a:rPr>
              <a:t>We remain at 72.2%, below the University average 78.1% but it shows what we're going is making a difference</a:t>
            </a:r>
          </a:p>
          <a:p>
            <a:pPr marL="800100" lvl="1" indent="-342900">
              <a:buFont typeface="Courier New"/>
              <a:buChar char="o"/>
            </a:pPr>
            <a:r>
              <a:rPr lang="en-GB" sz="2400" b="1" dirty="0">
                <a:solidFill>
                  <a:schemeClr val="accent4"/>
                </a:solidFill>
                <a:latin typeface="Arial"/>
                <a:cs typeface="Segoe UI"/>
              </a:rPr>
              <a:t>How well was your course organised? </a:t>
            </a:r>
            <a:r>
              <a:rPr lang="en-GB" sz="2400" dirty="0">
                <a:solidFill>
                  <a:schemeClr val="bg1"/>
                </a:solidFill>
                <a:latin typeface="Arial"/>
                <a:cs typeface="Segoe UI"/>
              </a:rPr>
              <a:t>Positivity was 69.6% - increase by 12.7% from last year </a:t>
            </a:r>
            <a:endParaRPr lang="en-US" sz="2400" dirty="0">
              <a:solidFill>
                <a:schemeClr val="bg1"/>
              </a:solidFill>
              <a:latin typeface="Arial"/>
              <a:cs typeface="Segoe UI"/>
            </a:endParaRPr>
          </a:p>
          <a:p>
            <a:r>
              <a:rPr lang="en-US" sz="2400" dirty="0">
                <a:latin typeface="Arial"/>
                <a:cs typeface="Segoe UI"/>
              </a:rPr>
              <a:t>​</a:t>
            </a:r>
          </a:p>
          <a:p>
            <a:pPr marL="342900" indent="-342900">
              <a:buFont typeface="Wingdings"/>
              <a:buChar char="Ø"/>
            </a:pPr>
            <a:r>
              <a:rPr lang="en-US" sz="2400" b="1" dirty="0">
                <a:solidFill>
                  <a:schemeClr val="accent4"/>
                </a:solidFill>
                <a:latin typeface="Arial"/>
                <a:cs typeface="Arial"/>
              </a:rPr>
              <a:t>Assessment and Feedback - positivity rose by 5.1%</a:t>
            </a:r>
            <a:r>
              <a:rPr lang="en-US" sz="2400" b="1" dirty="0">
                <a:solidFill>
                  <a:schemeClr val="bg1"/>
                </a:solidFill>
                <a:latin typeface="Arial"/>
                <a:cs typeface="Arial"/>
              </a:rPr>
              <a:t> to 71.2%</a:t>
            </a:r>
            <a:endParaRPr lang="en-US" sz="2400" b="1" dirty="0">
              <a:solidFill>
                <a:schemeClr val="bg1"/>
              </a:solidFill>
              <a:latin typeface="Arial"/>
              <a:ea typeface="Calibri"/>
              <a:cs typeface="Arial"/>
            </a:endParaRPr>
          </a:p>
          <a:p>
            <a:pPr marL="800100" lvl="1" indent="-342900">
              <a:buFont typeface="Courier New"/>
              <a:buChar char="o"/>
            </a:pPr>
            <a:r>
              <a:rPr lang="en-US" sz="2400" dirty="0">
                <a:solidFill>
                  <a:schemeClr val="bg1"/>
                </a:solidFill>
                <a:latin typeface="Arial"/>
                <a:cs typeface="Segoe UI"/>
              </a:rPr>
              <a:t>Reading the free text comments, there is still work to do particularly on clinical placements, but we are heading in the right direction </a:t>
            </a:r>
          </a:p>
          <a:p>
            <a:pPr lvl="1"/>
            <a:endParaRPr lang="en-US" sz="2400" dirty="0">
              <a:solidFill>
                <a:schemeClr val="bg1"/>
              </a:solidFill>
              <a:latin typeface="Arial"/>
              <a:ea typeface="Calibri"/>
              <a:cs typeface="Segoe UI"/>
            </a:endParaRPr>
          </a:p>
        </p:txBody>
      </p:sp>
    </p:spTree>
    <p:extLst>
      <p:ext uri="{BB962C8B-B14F-4D97-AF65-F5344CB8AC3E}">
        <p14:creationId xmlns:p14="http://schemas.microsoft.com/office/powerpoint/2010/main" val="385287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042B07-54CF-631F-15BA-31BD70CE8B5B}"/>
              </a:ext>
            </a:extLst>
          </p:cNvPr>
          <p:cNvSpPr txBox="1"/>
          <p:nvPr/>
        </p:nvSpPr>
        <p:spPr>
          <a:xfrm>
            <a:off x="1914036" y="2296784"/>
            <a:ext cx="8363928" cy="2718949"/>
          </a:xfrm>
          <a:prstGeom prst="rect">
            <a:avLst/>
          </a:prstGeom>
          <a:noFill/>
        </p:spPr>
        <p:txBody>
          <a:bodyPr wrap="square" lIns="91440" tIns="45720" rIns="91440" bIns="45720" rtlCol="0" anchor="t">
            <a:spAutoFit/>
          </a:bodyPr>
          <a:lstStyle/>
          <a:p>
            <a:pPr algn="ctr"/>
            <a:r>
              <a:rPr lang="en-GB" sz="4267" b="1" dirty="0">
                <a:latin typeface="Arial" panose="020B0604020202020204" pitchFamily="34" charset="0"/>
                <a:cs typeface="Arial" panose="020B0604020202020204" pitchFamily="34" charset="0"/>
              </a:rPr>
              <a:t>2025 Your Voice Matters </a:t>
            </a:r>
          </a:p>
          <a:p>
            <a:pPr algn="ctr"/>
            <a:r>
              <a:rPr lang="en-GB" sz="4267" b="1" dirty="0">
                <a:latin typeface="Arial" panose="020B0604020202020204" pitchFamily="34" charset="0"/>
                <a:cs typeface="Arial" panose="020B0604020202020204" pitchFamily="34" charset="0"/>
              </a:rPr>
              <a:t>Survey Results Overview and Action Planning</a:t>
            </a:r>
          </a:p>
          <a:p>
            <a:pPr algn="ctr"/>
            <a:endParaRPr lang="en-GB" sz="4267"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57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43840" y="121920"/>
            <a:ext cx="9144000" cy="609600"/>
          </a:xfrm>
          <a:prstGeom prst="rect">
            <a:avLst/>
          </a:prstGeom>
          <a:noFill/>
          <a:ln/>
        </p:spPr>
        <p:txBody>
          <a:bodyPr wrap="square" rtlCol="0" anchor="ctr"/>
          <a:lstStyle/>
          <a:p>
            <a:r>
              <a:rPr lang="en-US" sz="2267" dirty="0">
                <a:solidFill>
                  <a:srgbClr val="000000"/>
                </a:solidFill>
                <a:latin typeface="Century Gothic" pitchFamily="34" charset="0"/>
                <a:ea typeface="Century Gothic" pitchFamily="34" charset="-122"/>
                <a:cs typeface="Century Gothic" pitchFamily="34" charset="-120"/>
              </a:rPr>
              <a:t>Response rates?</a:t>
            </a:r>
            <a:endParaRPr lang="en-US" sz="2267" dirty="0"/>
          </a:p>
        </p:txBody>
      </p:sp>
      <p:sp>
        <p:nvSpPr>
          <p:cNvPr id="4" name="TextBox 3">
            <a:extLst>
              <a:ext uri="{FF2B5EF4-FFF2-40B4-BE49-F238E27FC236}">
                <a16:creationId xmlns:a16="http://schemas.microsoft.com/office/drawing/2014/main" id="{DAEB53EB-B8A2-4C87-E380-FC1829F96B95}"/>
              </a:ext>
            </a:extLst>
          </p:cNvPr>
          <p:cNvSpPr txBox="1"/>
          <p:nvPr/>
        </p:nvSpPr>
        <p:spPr>
          <a:xfrm>
            <a:off x="872672" y="1457752"/>
            <a:ext cx="10979805" cy="4770537"/>
          </a:xfrm>
          <a:prstGeom prst="rect">
            <a:avLst/>
          </a:prstGeom>
          <a:noFill/>
        </p:spPr>
        <p:txBody>
          <a:bodyPr wrap="square" lIns="91440" tIns="45720" rIns="91440" bIns="45720" rtlCol="0" anchor="t">
            <a:spAutoFit/>
          </a:bodyPr>
          <a:lstStyle/>
          <a:p>
            <a:r>
              <a:rPr lang="en-GB" sz="2400" b="1" dirty="0">
                <a:solidFill>
                  <a:srgbClr val="7030A0"/>
                </a:solidFill>
                <a:latin typeface="Arial" panose="020B0604020202020204" pitchFamily="34" charset="0"/>
                <a:cs typeface="Arial" panose="020B0604020202020204" pitchFamily="34" charset="0"/>
              </a:rPr>
              <a:t>University Response Rate 	51%</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FBMH Response Rate 	42%   (1499 Responses )</a:t>
            </a:r>
          </a:p>
          <a:p>
            <a:endParaRPr lang="en-GB" sz="2400" dirty="0">
              <a:latin typeface="Arial" panose="020B0604020202020204" pitchFamily="34" charset="0"/>
              <a:cs typeface="Arial" panose="020B0604020202020204" pitchFamily="34" charset="0"/>
            </a:endParaRPr>
          </a:p>
          <a:p>
            <a:r>
              <a:rPr lang="en-GB" sz="4000" b="1" dirty="0">
                <a:latin typeface="Arial"/>
                <a:cs typeface="Arial"/>
              </a:rPr>
              <a:t>PS Staff   52%	(669 responses)</a:t>
            </a:r>
          </a:p>
          <a:p>
            <a:endParaRPr lang="en-GB" sz="2400" b="1"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Academic Staff		40%	(519 responses)</a:t>
            </a:r>
          </a:p>
          <a:p>
            <a:r>
              <a:rPr lang="en-GB" sz="2400" dirty="0">
                <a:latin typeface="Arial" panose="020B0604020202020204" pitchFamily="34" charset="0"/>
                <a:cs typeface="Arial" panose="020B0604020202020204" pitchFamily="34" charset="0"/>
              </a:rPr>
              <a:t>Research Staff 		32%	(311 responses)</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Comparator Information Available :- HEI Sector, Russell Group, 2022 Survey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43840" y="121920"/>
            <a:ext cx="9144000" cy="609600"/>
          </a:xfrm>
          <a:prstGeom prst="rect">
            <a:avLst/>
          </a:prstGeom>
          <a:noFill/>
          <a:ln/>
        </p:spPr>
        <p:txBody>
          <a:bodyPr wrap="square" rtlCol="0" anchor="ctr"/>
          <a:lstStyle/>
          <a:p>
            <a:r>
              <a:rPr lang="en-US" sz="2267" dirty="0">
                <a:solidFill>
                  <a:srgbClr val="000000"/>
                </a:solidFill>
                <a:latin typeface="Century Gothic" pitchFamily="34" charset="0"/>
                <a:ea typeface="Century Gothic" pitchFamily="34" charset="-122"/>
                <a:cs typeface="Century Gothic" pitchFamily="34" charset="-120"/>
              </a:rPr>
              <a:t>What is our Engagement score?</a:t>
            </a:r>
            <a:endParaRPr lang="en-US" sz="2267" dirty="0"/>
          </a:p>
        </p:txBody>
      </p:sp>
      <p:pic>
        <p:nvPicPr>
          <p:cNvPr id="3" name="Image 0" descr="The slide displays an overall Engagement score of 80%, visually represented by a circular graphic comparing &quot;Your score&quot; and &quot;University of Manchester Autumn 2022.&quot; On the right, a table lists questions related to Engagement with response favourability percentages for each question. The comparator score is not listed, just the difference.  This is the data in the table:  I am proud to say I work for the University response favourable score (83% positive; 12% neutral and 5% negative), comparator difference (3) I care about the future of the University response favourable score (90% positive; 8% neutral and 2% negative), comparator difference (0) I would recommend the University as a good place to work response favourable score (78% positive; 16% neutral and 6% negative), comparator difference (3) I would still like to be working at the University in two years' time response favourable score (76% positive; 15% neutral and 10% negative), comparator difference (5) Working at the University makes me want to do the best work I can response favourable score (75% positive; 20% neutral and 5% negative), comparator difference (-1)  Response categories include &quot;Favourable, Neutral, Unfavourable.&quot;   Footer reads © People Insight | Commercial in Confidence."/>
          <p:cNvPicPr>
            <a:picLocks noChangeAspect="1"/>
          </p:cNvPicPr>
          <p:nvPr/>
        </p:nvPicPr>
        <p:blipFill>
          <a:blip r:embed="rId3"/>
          <a:stretch>
            <a:fillRect/>
          </a:stretch>
        </p:blipFill>
        <p:spPr>
          <a:xfrm>
            <a:off x="609600" y="975360"/>
            <a:ext cx="10972800" cy="53644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43840" y="121920"/>
            <a:ext cx="9144000" cy="609600"/>
          </a:xfrm>
          <a:prstGeom prst="rect">
            <a:avLst/>
          </a:prstGeom>
          <a:noFill/>
          <a:ln/>
        </p:spPr>
        <p:txBody>
          <a:bodyPr wrap="square" rtlCol="0" anchor="ctr"/>
          <a:lstStyle/>
          <a:p>
            <a:r>
              <a:rPr lang="en-US" sz="2267" dirty="0">
                <a:solidFill>
                  <a:srgbClr val="000000"/>
                </a:solidFill>
                <a:latin typeface="Century Gothic" pitchFamily="34" charset="0"/>
                <a:ea typeface="Century Gothic" pitchFamily="34" charset="-122"/>
                <a:cs typeface="Century Gothic" pitchFamily="34" charset="-120"/>
              </a:rPr>
              <a:t>What is driving our Engagement score?</a:t>
            </a:r>
            <a:endParaRPr lang="en-US" sz="2267" dirty="0"/>
          </a:p>
        </p:txBody>
      </p:sp>
      <p:pic>
        <p:nvPicPr>
          <p:cNvPr id="3" name="Image 0" descr="The slide displays in a table the key drivers impacting Engagement, with an image featuring a central section listing five questions that have the strongest correlation to Engagement. Next to each question the responsive favourable percentage is included and the difference to the comparator.  This is the data listed in the table:  I feel like I belong at the University response favourable score (72% positive; 18% neutral and 10% negative), comparator difference (5) I am enthusiastic about my job response favourable score (64% positive; 28% neutral and 8% negative), comparator difference (0) I believe the University is doing a good job of advancing education, knowledge and wisdom for the good of society response favourable score (86% positive; 12% neutral and 2% negative), comparator difference (7) My career aspirations are being met here response favourable score (43% positive; 29% neutral and 28% negative), comparator difference (-2) Individual differences (e.g. cultures, backgrounds, ideas) are respected at the University response favourable score (84% positive; 11% neutral and 5% negative), comparator difference (-3)  There is text which notes the importance of focusing on these items for improving Engagement.   Footer reads © People Insight | Commercial in Confidence."/>
          <p:cNvPicPr>
            <a:picLocks noChangeAspect="1"/>
          </p:cNvPicPr>
          <p:nvPr/>
        </p:nvPicPr>
        <p:blipFill>
          <a:blip r:embed="rId3"/>
          <a:stretch>
            <a:fillRect/>
          </a:stretch>
        </p:blipFill>
        <p:spPr>
          <a:xfrm>
            <a:off x="609600" y="975360"/>
            <a:ext cx="10972800" cy="53644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43840" y="121920"/>
            <a:ext cx="9144000" cy="609600"/>
          </a:xfrm>
          <a:prstGeom prst="rect">
            <a:avLst/>
          </a:prstGeom>
          <a:noFill/>
          <a:ln/>
        </p:spPr>
        <p:txBody>
          <a:bodyPr wrap="square" rtlCol="0" anchor="ctr"/>
          <a:lstStyle/>
          <a:p>
            <a:r>
              <a:rPr lang="en-US" sz="2267" dirty="0">
                <a:solidFill>
                  <a:srgbClr val="000000"/>
                </a:solidFill>
                <a:latin typeface="Century Gothic" pitchFamily="34" charset="0"/>
                <a:ea typeface="Century Gothic" pitchFamily="34" charset="-122"/>
                <a:cs typeface="Century Gothic" pitchFamily="34" charset="-120"/>
              </a:rPr>
              <a:t>What are our highest scoring questions?</a:t>
            </a:r>
            <a:endParaRPr lang="en-US" sz="2267" dirty="0"/>
          </a:p>
        </p:txBody>
      </p:sp>
      <p:pic>
        <p:nvPicPr>
          <p:cNvPr id="3" name="Image 0" descr="The slide displays in a table the five highest-scoring items in the survey. The table includes the questions, their impact, associated themes, response favourability percentages, and the comparison score against the selected comparator.  The table lists questions, their impact, associated themes, response favourability percentages categorised into &quot;Favourable, Neutral, Unfavourable”, and comparison to previous results.   This the data in the table:  I am trusted to get on with my job (Autonomy) response favourable score (92% positive; 4% neutral and 4% negative), comparator difference (-1) In the last year at this University I have experienced bullying or harassment at work (EDI) response favourable score (92% positive; 0% neutral and 8% negative), comparator difference (0) Have you felt discriminated against at work at this University in the last 12 months? (EDI) response favourable score (92% positive; 0% neutral and 8% negative), comparator difference (0) The people I work with help and support each other (Enablement) response favourable score (90% positive; 5% neutral and 5% negative), comparator difference (2) I care about the future of the University (Engagement) response favourable score (90% positive; 8% neutral and 2% negative), comparator difference (0)  Footer reads © People Insight | Commercial in Confidence."/>
          <p:cNvPicPr>
            <a:picLocks noChangeAspect="1"/>
          </p:cNvPicPr>
          <p:nvPr/>
        </p:nvPicPr>
        <p:blipFill>
          <a:blip r:embed="rId3"/>
          <a:stretch>
            <a:fillRect/>
          </a:stretch>
        </p:blipFill>
        <p:spPr>
          <a:xfrm>
            <a:off x="609600" y="975360"/>
            <a:ext cx="10972800" cy="5364480"/>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CC33"/>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oM">
      <a:dk1>
        <a:srgbClr val="000000"/>
      </a:dk1>
      <a:lt1>
        <a:srgbClr val="FFFFFF"/>
      </a:lt1>
      <a:dk2>
        <a:srgbClr val="5D2979"/>
      </a:dk2>
      <a:lt2>
        <a:srgbClr val="EEECE1"/>
      </a:lt2>
      <a:accent1>
        <a:srgbClr val="878A8E"/>
      </a:accent1>
      <a:accent2>
        <a:srgbClr val="FDB822"/>
      </a:accent2>
      <a:accent3>
        <a:srgbClr val="EFCA89"/>
      </a:accent3>
      <a:accent4>
        <a:srgbClr val="D3C6E2"/>
      </a:accent4>
      <a:accent5>
        <a:srgbClr val="B3B1B6"/>
      </a:accent5>
      <a:accent6>
        <a:srgbClr val="8253A3"/>
      </a:accent6>
      <a:hlink>
        <a:srgbClr val="000000"/>
      </a:hlink>
      <a:folHlink>
        <a:srgbClr val="000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17818705FC834AB7143CB4181C865A" ma:contentTypeVersion="19" ma:contentTypeDescription="Create a new document." ma:contentTypeScope="" ma:versionID="aeaf2b5ae6e48aa5044d452665aa8887">
  <xsd:schema xmlns:xsd="http://www.w3.org/2001/XMLSchema" xmlns:xs="http://www.w3.org/2001/XMLSchema" xmlns:p="http://schemas.microsoft.com/office/2006/metadata/properties" xmlns:ns2="64c55ca3-4b76-4a0d-b78e-965e1bcdd244" xmlns:ns3="3083923e-b7b6-464a-bfb4-a8eb81f23934" targetNamespace="http://schemas.microsoft.com/office/2006/metadata/properties" ma:root="true" ma:fieldsID="1edb8c8751321afe161fe5e7c1c95440" ns2:_="" ns3:_="">
    <xsd:import namespace="64c55ca3-4b76-4a0d-b78e-965e1bcdd244"/>
    <xsd:import namespace="3083923e-b7b6-464a-bfb4-a8eb81f239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Contentready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c55ca3-4b76-4a0d-b78e-965e1bcdd2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Contentready_x003f_" ma:index="25" nillable="true" ma:displayName="Content ready?" ma:default="0" ma:format="Dropdown" ma:internalName="Contentready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083923e-b7b6-464a-bfb4-a8eb81f2393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b2316ee-1cea-4da5-b5a6-6224e54495c4}" ma:internalName="TaxCatchAll" ma:showField="CatchAllData" ma:web="3083923e-b7b6-464a-bfb4-a8eb81f239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083923e-b7b6-464a-bfb4-a8eb81f23934" xsi:nil="true"/>
    <lcf76f155ced4ddcb4097134ff3c332f xmlns="64c55ca3-4b76-4a0d-b78e-965e1bcdd244">
      <Terms xmlns="http://schemas.microsoft.com/office/infopath/2007/PartnerControls"/>
    </lcf76f155ced4ddcb4097134ff3c332f>
    <Contentready_x003f_ xmlns="64c55ca3-4b76-4a0d-b78e-965e1bcdd244">false</Contentready_x003f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9139C1-2D4E-42A0-8231-1FC8E7265209}">
  <ds:schemaRefs>
    <ds:schemaRef ds:uri="3083923e-b7b6-464a-bfb4-a8eb81f23934"/>
    <ds:schemaRef ds:uri="64c55ca3-4b76-4a0d-b78e-965e1bcdd2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1A7525-1B16-4E98-A162-41B6760193A4}">
  <ds:schemaRefs>
    <ds:schemaRef ds:uri="http://www.w3.org/XML/1998/namespace"/>
    <ds:schemaRef ds:uri="64c55ca3-4b76-4a0d-b78e-965e1bcdd244"/>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elements/1.1/"/>
    <ds:schemaRef ds:uri="3083923e-b7b6-464a-bfb4-a8eb81f23934"/>
    <ds:schemaRef ds:uri="http://purl.org/dc/dcmitype/"/>
  </ds:schemaRefs>
</ds:datastoreItem>
</file>

<file path=customXml/itemProps3.xml><?xml version="1.0" encoding="utf-8"?>
<ds:datastoreItem xmlns:ds="http://schemas.openxmlformats.org/officeDocument/2006/customXml" ds:itemID="{144026C8-4A4B-42F1-A2BB-2CA51588B4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1664</TotalTime>
  <Words>2322</Words>
  <Application>Microsoft Office PowerPoint</Application>
  <PresentationFormat>Widescreen</PresentationFormat>
  <Paragraphs>188</Paragraphs>
  <Slides>20</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Light</vt:lpstr>
      <vt:lpstr>Century Gothic</vt:lpstr>
      <vt:lpstr>Courier New</vt:lpstr>
      <vt:lpstr>Inconsolata</vt:lpstr>
      <vt:lpstr>Open Sans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Lucarz</dc:creator>
  <cp:lastModifiedBy>Laura Taylor</cp:lastModifiedBy>
  <cp:revision>335</cp:revision>
  <dcterms:created xsi:type="dcterms:W3CDTF">2022-11-22T09:15:54Z</dcterms:created>
  <dcterms:modified xsi:type="dcterms:W3CDTF">2025-07-21T08:32:07Z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0x0101008917818705FC834AB7143CB4181C865A</vt:lpwstr>
  </property>
  <property fmtid="{D5CDD505-2E9C-101B-9397-08002B2CF9AE}" pid="3" name="MediaServiceImageTags">
    <vt:lpwstr/>
  </property>
</Properties>
</file>