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4" r:id="rId2"/>
    <p:sldId id="300" r:id="rId3"/>
    <p:sldId id="305" r:id="rId4"/>
    <p:sldId id="306" r:id="rId5"/>
    <p:sldId id="308" r:id="rId6"/>
    <p:sldId id="310" r:id="rId7"/>
    <p:sldId id="311" r:id="rId8"/>
    <p:sldId id="312" r:id="rId9"/>
    <p:sldId id="309" r:id="rId10"/>
    <p:sldId id="31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07" autoAdjust="0"/>
  </p:normalViewPr>
  <p:slideViewPr>
    <p:cSldViewPr snapToGrid="0" snapToObjects="1">
      <p:cViewPr varScale="1">
        <p:scale>
          <a:sx n="127" d="100"/>
          <a:sy n="127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BD63282C-6A8E-4E73-B1D6-60FF93411C01}" type="datetimeFigureOut">
              <a:rPr lang="en-GB"/>
              <a:pPr/>
              <a:t>02/07/2013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D40F931D-9FEA-442B-8619-EB86519E5F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47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The MPH is a fully online international distance learning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. We will talk about how we provide the course content in various formats to suit a variety of mobile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931D-9FEA-442B-8619-EB86519E5F4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95959"/>
              </a:solidFill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95959"/>
                </a:solidFill>
                <a:cs typeface="Arial" pitchFamily="34" charset="0"/>
              </a:rPr>
              <a:t>Always provided an offline version of materials </a:t>
            </a:r>
          </a:p>
          <a:p>
            <a:endParaRPr lang="en-US" dirty="0" smtClean="0"/>
          </a:p>
          <a:p>
            <a:r>
              <a:rPr lang="en-US" dirty="0" smtClean="0"/>
              <a:t>Why – internet </a:t>
            </a:r>
            <a:r>
              <a:rPr lang="en-US" dirty="0" err="1" smtClean="0"/>
              <a:t>wasn</a:t>
            </a:r>
            <a:r>
              <a:rPr lang="fr-FR" dirty="0" smtClean="0"/>
              <a:t>’</a:t>
            </a:r>
            <a:r>
              <a:rPr lang="en-US" dirty="0" smtClean="0"/>
              <a:t>t what it</a:t>
            </a:r>
            <a:r>
              <a:rPr lang="en-US" baseline="0" dirty="0" smtClean="0"/>
              <a:t> is today.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all over the world </a:t>
            </a:r>
          </a:p>
          <a:p>
            <a:r>
              <a:rPr lang="en-US" baseline="0" dirty="0" smtClean="0"/>
              <a:t>Offline copy to be used when no internet available</a:t>
            </a:r>
          </a:p>
          <a:p>
            <a:r>
              <a:rPr lang="en-US" baseline="0" dirty="0" smtClean="0"/>
              <a:t>Always was going to be an online course – student interaction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Students studying</a:t>
            </a:r>
            <a:r>
              <a:rPr lang="en-US" baseline="0" dirty="0" smtClean="0"/>
              <a:t> part-time over 5 years then have copies of courses to refer back 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How</a:t>
            </a:r>
          </a:p>
          <a:p>
            <a:r>
              <a:rPr lang="en-US" dirty="0" smtClean="0"/>
              <a:t>CD – not practical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errors and amend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2004 moved to a zipped up webpages – download and view on PC/Mac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Requests for a printable version were resisted – wanted to </a:t>
            </a:r>
            <a:r>
              <a:rPr lang="en-US" baseline="0" dirty="0" err="1" smtClean="0"/>
              <a:t>emphasise</a:t>
            </a:r>
            <a:r>
              <a:rPr lang="en-US" baseline="0" dirty="0" smtClean="0"/>
              <a:t> the fully online and interactive nature of the course.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931D-9FEA-442B-8619-EB86519E5F4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0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to 2010 – students asked for different formats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2012 – we came up with 2 new formats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Chose kindle as the most popular </a:t>
            </a:r>
            <a:r>
              <a:rPr lang="en-US" baseline="0" dirty="0" err="1" smtClean="0"/>
              <a:t>ebook</a:t>
            </a:r>
            <a:r>
              <a:rPr lang="en-US" baseline="0" dirty="0" smtClean="0"/>
              <a:t> reader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Adobe Acrobat Professional – 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 and Replace tool to remove certain tags and content for the kindle version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Calibre</a:t>
            </a:r>
            <a:r>
              <a:rPr lang="en-US" baseline="0" dirty="0" smtClean="0"/>
              <a:t> (free) to create the kindle </a:t>
            </a:r>
            <a:r>
              <a:rPr lang="en-US" baseline="0" dirty="0" err="1" smtClean="0"/>
              <a:t>ebook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931D-9FEA-442B-8619-EB86519E5F4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0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completed end of 2013</a:t>
            </a:r>
            <a:r>
              <a:rPr lang="en-US" baseline="0" dirty="0" smtClean="0"/>
              <a:t> academic year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931D-9FEA-442B-8619-EB86519E5F4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1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FEA26-EFAE-4F43-8B95-3B37B77FCB81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DB15-233C-4EF5-A4AA-70A8751A7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13302B-A554-4F7D-9A21-5FE35F389C8E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53EE-146E-4CDA-BA98-A17CDA36E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59DC0-4817-4BA8-8E83-F1C246A7185B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31C4F-3943-4DF7-B4A4-297D17D7C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B31BDA-06AD-41FE-B6C8-78464FB6D8EA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2B4E-6D49-44AB-9C0A-88DA9A133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4945B-DE67-4BAD-AE02-FAD1745FC26F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F35F-DC95-4563-9BB2-7779F2618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0A5D5-2C10-4FEA-8F60-F20ECC6F06CA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0790F-A074-4277-98BC-BA81F5C7D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18CE4-00FD-4EFF-A585-DD8F1CA773B7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75D9-3A0B-43DC-BE7F-FFB4218C3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582FE-A63F-4D54-B151-E7245F10C69D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86571-6627-489E-94CB-B62C37BEE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706B28-278F-4D32-8209-C88CB587566C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C8F4-7B27-4176-9053-B6B181065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DC4DF-472F-43B7-BE4A-8F63E405CA71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D42D-18BE-4D95-A02B-D178EE8AD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A6C4B-D331-4860-AA4B-5A67BF97B316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AAAA-6642-4910-BE4B-1CA765DC1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F7BD6540-01F1-4FF1-8AA5-DB21EE5AF900}" type="datetimeFigureOut">
              <a:rPr lang="en-US"/>
              <a:pPr/>
              <a:t>02/07/2013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FAABC4F3-13FA-41CE-BAB8-6084566463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rand_ppt_b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04813" y="1625600"/>
            <a:ext cx="725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Master of Public Health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09613" y="3054005"/>
            <a:ext cx="6821487" cy="27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Offline content for</a:t>
            </a:r>
          </a:p>
          <a:p>
            <a:pPr algn="ctr">
              <a:lnSpc>
                <a:spcPct val="120000"/>
              </a:lnSpc>
            </a:pP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mobile </a:t>
            </a: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devices</a:t>
            </a:r>
          </a:p>
          <a:p>
            <a:pPr algn="ctr">
              <a:lnSpc>
                <a:spcPct val="120000"/>
              </a:lnSpc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John Owen &amp; Stewart Taylor</a:t>
            </a:r>
            <a:endParaRPr lang="en-GB" sz="36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7525" y="2359843"/>
            <a:ext cx="70135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1" name="Picture 1" descr="TAB_allwhit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</a:rPr>
              <a:t>What next?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06400" y="2215062"/>
            <a:ext cx="6821488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Developing formats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iBook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Interactive PDF</a:t>
            </a:r>
            <a:endParaRPr lang="en-GB" sz="2400" dirty="0">
              <a:solidFill>
                <a:srgbClr val="595959"/>
              </a:solidFill>
              <a:cs typeface="Arial" pitchFamily="34" charset="0"/>
            </a:endParaRPr>
          </a:p>
        </p:txBody>
      </p: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20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</a:rPr>
              <a:t>History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06399" y="2361840"/>
            <a:ext cx="8474875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Been running since 2002</a:t>
            </a:r>
            <a:endParaRPr lang="en-GB" sz="2400" dirty="0">
              <a:solidFill>
                <a:srgbClr val="595959"/>
              </a:solidFill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Always provided an </a:t>
            </a:r>
            <a:r>
              <a:rPr lang="en-GB" sz="2400" b="1" dirty="0" smtClean="0">
                <a:solidFill>
                  <a:srgbClr val="595959"/>
                </a:solidFill>
                <a:cs typeface="Arial" pitchFamily="34" charset="0"/>
              </a:rPr>
              <a:t>offline</a:t>
            </a: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 version of materials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Used when no internet connection or no VLE service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Provides a course reference for duration of programme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Does not substitute full online version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Originally posted out on CD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After 2 years moved to downloadable package</a:t>
            </a:r>
          </a:p>
        </p:txBody>
      </p: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</a:rPr>
              <a:t>New mobile formats 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06399" y="2305071"/>
            <a:ext cx="7823825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Students increasingly requesting content in alternative formats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2012 – produced 2 new formats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PDF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Kindle </a:t>
            </a:r>
            <a:r>
              <a:rPr lang="en-GB" sz="2400" dirty="0" err="1" smtClean="0">
                <a:solidFill>
                  <a:srgbClr val="595959"/>
                </a:solidFill>
                <a:cs typeface="Arial" pitchFamily="34" charset="0"/>
              </a:rPr>
              <a:t>ebook</a:t>
            </a:r>
            <a:endParaRPr lang="en-GB" sz="2400" dirty="0" smtClean="0">
              <a:solidFill>
                <a:srgbClr val="595959"/>
              </a:solidFill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All formats based on original documents that are produced for Blackboard</a:t>
            </a:r>
          </a:p>
        </p:txBody>
      </p: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25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26 at 14.5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0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6-26 at 13.5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26 at 13.5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0"/>
            <a:ext cx="4329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26 at 14.0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0"/>
            <a:ext cx="44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06400" y="1223120"/>
            <a:ext cx="725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</a:rPr>
              <a:t>Evaluation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valu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664"/>
            <a:ext cx="9144000" cy="1929225"/>
          </a:xfrm>
          <a:prstGeom prst="rect">
            <a:avLst/>
          </a:prstGeom>
        </p:spPr>
      </p:pic>
      <p:pic>
        <p:nvPicPr>
          <p:cNvPr id="2" name="Picture 1" descr="Screen shot 2013-07-01 at 14.14.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536"/>
            <a:ext cx="9144000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3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302</Words>
  <Application>Microsoft Macintosh PowerPoint</Application>
  <PresentationFormat>On-screen Show (4:3)</PresentationFormat>
  <Paragraphs>58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2013_ppt_template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E Bennett</dc:creator>
  <cp:lastModifiedBy>Stewart Taylor</cp:lastModifiedBy>
  <cp:revision>20</cp:revision>
  <dcterms:created xsi:type="dcterms:W3CDTF">2013-05-22T11:04:34Z</dcterms:created>
  <dcterms:modified xsi:type="dcterms:W3CDTF">2013-07-02T16:30:37Z</dcterms:modified>
</cp:coreProperties>
</file>