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4" r:id="rId2"/>
    <p:sldId id="300" r:id="rId3"/>
    <p:sldId id="305" r:id="rId4"/>
    <p:sldId id="306" r:id="rId5"/>
    <p:sldId id="308" r:id="rId6"/>
    <p:sldId id="310" r:id="rId7"/>
    <p:sldId id="311" r:id="rId8"/>
    <p:sldId id="312" r:id="rId9"/>
    <p:sldId id="309" r:id="rId10"/>
    <p:sldId id="314" r:id="rId1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807" autoAdjust="0"/>
  </p:normalViewPr>
  <p:slideViewPr>
    <p:cSldViewPr snapToGrid="0" snapToObjects="1">
      <p:cViewPr varScale="1">
        <p:scale>
          <a:sx n="127" d="100"/>
          <a:sy n="127" d="100"/>
        </p:scale>
        <p:origin x="-8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BD63282C-6A8E-4E73-B1D6-60FF93411C01}" type="datetimeFigureOut">
              <a:rPr lang="en-GB"/>
              <a:pPr/>
              <a:t>02/07/2013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D40F931D-9FEA-442B-8619-EB86519E5F4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947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Geneva" charset="0"/>
                <a:cs typeface="Geneva" charset="0"/>
              </a:rPr>
              <a:t>The MPH is a fully online international distance learning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Geneva" charset="0"/>
                <a:cs typeface="Geneva" charset="0"/>
              </a:rPr>
              <a:t>programme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Geneva" charset="0"/>
                <a:cs typeface="Geneva" charset="0"/>
              </a:rPr>
              <a:t>. We will talk about how we provide the course content in various formats to suit a variety of mobile devices.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F931D-9FEA-442B-8619-EB86519E5F4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79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rgbClr val="595959"/>
                </a:solidFill>
                <a:cs typeface="Arial" pitchFamily="34" charset="0"/>
              </a:rPr>
              <a:t>Always provided an offline version of materials </a:t>
            </a:r>
          </a:p>
          <a:p>
            <a:endParaRPr lang="en-US" dirty="0" smtClean="0"/>
          </a:p>
          <a:p>
            <a:r>
              <a:rPr lang="en-US" dirty="0" smtClean="0"/>
              <a:t>Why – internet </a:t>
            </a:r>
            <a:r>
              <a:rPr lang="en-US" dirty="0" err="1" smtClean="0"/>
              <a:t>wasn</a:t>
            </a:r>
            <a:r>
              <a:rPr lang="fr-FR" dirty="0" smtClean="0"/>
              <a:t>’</a:t>
            </a:r>
            <a:r>
              <a:rPr lang="en-US" dirty="0" smtClean="0"/>
              <a:t>t what it</a:t>
            </a:r>
            <a:r>
              <a:rPr lang="en-US" baseline="0" dirty="0" smtClean="0"/>
              <a:t> is today.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Students all over the world </a:t>
            </a:r>
          </a:p>
          <a:p>
            <a:r>
              <a:rPr lang="en-US" baseline="0" dirty="0" smtClean="0"/>
              <a:t>Offline copy to be used when no internet available</a:t>
            </a:r>
          </a:p>
          <a:p>
            <a:r>
              <a:rPr lang="en-US" baseline="0" dirty="0" smtClean="0"/>
              <a:t>Always was going to be an online course – student interaction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Students studying</a:t>
            </a:r>
            <a:r>
              <a:rPr lang="en-US" baseline="0" dirty="0" smtClean="0"/>
              <a:t> part-time over 5 years then have copies of courses to refer back to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and How</a:t>
            </a:r>
          </a:p>
          <a:p>
            <a:r>
              <a:rPr lang="en-US" dirty="0" smtClean="0"/>
              <a:t>CD – not practical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, errors and amend</a:t>
            </a:r>
          </a:p>
          <a:p>
            <a:endParaRPr lang="en-US" baseline="0" dirty="0" smtClean="0"/>
          </a:p>
          <a:p>
            <a:r>
              <a:rPr lang="en-US" baseline="0" dirty="0" smtClean="0"/>
              <a:t>2004 moved to a zipped up webpages – download and view on PC/Mac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Requests for a printable version were resisted – wanted to </a:t>
            </a:r>
            <a:r>
              <a:rPr lang="en-US" baseline="0" dirty="0" err="1" smtClean="0"/>
              <a:t>emphasise</a:t>
            </a:r>
            <a:r>
              <a:rPr lang="en-US" baseline="0" dirty="0" smtClean="0"/>
              <a:t> the fully online and interactive nature of the course.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F931D-9FEA-442B-8619-EB86519E5F4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308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Previous</a:t>
            </a:r>
            <a:r>
              <a:rPr lang="en-US" baseline="0" dirty="0" smtClean="0"/>
              <a:t> to 2010 – students asked for different formats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2012 – we came up with 2 new formats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Chose kindle as the most popular </a:t>
            </a:r>
            <a:r>
              <a:rPr lang="en-US" baseline="0" dirty="0" err="1" smtClean="0"/>
              <a:t>ebook</a:t>
            </a:r>
            <a:r>
              <a:rPr lang="en-US" baseline="0" dirty="0" smtClean="0"/>
              <a:t> reader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Adobe Acrobat Professional – PDF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Find and Replace tool to remove certain tags and content for the kindle version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Calibre</a:t>
            </a:r>
            <a:r>
              <a:rPr lang="en-US" baseline="0" dirty="0" smtClean="0"/>
              <a:t> (free) to create the kindle </a:t>
            </a:r>
            <a:r>
              <a:rPr lang="en-US" baseline="0" dirty="0" err="1" smtClean="0"/>
              <a:t>ebook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F931D-9FEA-442B-8619-EB86519E5F4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909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Evaluation completed end of 2013</a:t>
            </a:r>
            <a:r>
              <a:rPr lang="en-US" baseline="0" dirty="0" smtClean="0"/>
              <a:t> academic year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F931D-9FEA-442B-8619-EB86519E5F4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013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9FEA26-EFAE-4F43-8B95-3B37B77FCB81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CDB15-233C-4EF5-A4AA-70A8751A73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13302B-A554-4F7D-9A21-5FE35F389C8E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5A53EE-146E-4CDA-BA98-A17CDA36E4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E59DC0-4817-4BA8-8E83-F1C246A7185B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31C4F-3943-4DF7-B4A4-297D17D7C8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B31BDA-06AD-41FE-B6C8-78464FB6D8EA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B2B4E-6D49-44AB-9C0A-88DA9A133E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64945B-DE67-4BAD-AE02-FAD1745FC26F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DF35F-DC95-4563-9BB2-7779F26189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50A5D5-2C10-4FEA-8F60-F20ECC6F06CA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50790F-A074-4277-98BC-BA81F5C7DF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418CE4-00FD-4EFF-A585-DD8F1CA773B7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675D9-3A0B-43DC-BE7F-FFB4218C38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0582FE-A63F-4D54-B151-E7245F10C69D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86571-6627-489E-94CB-B62C37BEEF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706B28-278F-4D32-8209-C88CB587566C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AC8F4-7B27-4176-9053-B6B1810657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5DC4DF-472F-43B7-BE4A-8F63E405CA71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7D42D-18BE-4D95-A02B-D178EE8AD1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CA6C4B-D331-4860-AA4B-5A67BF97B316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AAAAA-6642-4910-BE4B-1CA765DC14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F7BD6540-01F1-4FF1-8AA5-DB21EE5AF900}" type="datetimeFigureOut">
              <a:rPr lang="en-US"/>
              <a:pPr/>
              <a:t>02/07/2013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FAABC4F3-13FA-41CE-BAB8-6084566463F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9.pn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000" b="1" dirty="0" smtClean="0">
                <a:solidFill>
                  <a:schemeClr val="bg1"/>
                </a:solidFill>
              </a:rPr>
              <a:t>Master of Public Health 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709613" y="3054005"/>
            <a:ext cx="6821487" cy="27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3600" dirty="0" smtClean="0">
                <a:solidFill>
                  <a:schemeClr val="bg1"/>
                </a:solidFill>
                <a:cs typeface="Arial" pitchFamily="34" charset="0"/>
              </a:rPr>
              <a:t>Offline content for</a:t>
            </a:r>
          </a:p>
          <a:p>
            <a:pPr algn="ctr">
              <a:lnSpc>
                <a:spcPct val="120000"/>
              </a:lnSpc>
            </a:pPr>
            <a:r>
              <a:rPr lang="en-GB" sz="3600" dirty="0" smtClean="0">
                <a:solidFill>
                  <a:schemeClr val="bg1"/>
                </a:solidFill>
                <a:cs typeface="Arial" pitchFamily="34" charset="0"/>
              </a:rPr>
              <a:t>mobile </a:t>
            </a:r>
            <a:r>
              <a:rPr lang="en-GB" sz="3600" dirty="0" smtClean="0">
                <a:solidFill>
                  <a:schemeClr val="bg1"/>
                </a:solidFill>
                <a:cs typeface="Arial" pitchFamily="34" charset="0"/>
              </a:rPr>
              <a:t>devices</a:t>
            </a:r>
          </a:p>
          <a:p>
            <a:pPr algn="ctr">
              <a:lnSpc>
                <a:spcPct val="120000"/>
              </a:lnSpc>
            </a:pPr>
            <a:endParaRPr lang="en-GB" sz="36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GB" sz="3600" dirty="0" smtClean="0">
                <a:solidFill>
                  <a:schemeClr val="bg1"/>
                </a:solidFill>
                <a:cs typeface="Arial" pitchFamily="34" charset="0"/>
              </a:rPr>
              <a:t>John Owen &amp; Stewart Taylor</a:t>
            </a:r>
            <a:endParaRPr lang="en-GB" sz="36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359843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000" b="1" dirty="0" smtClean="0">
                <a:solidFill>
                  <a:srgbClr val="595959"/>
                </a:solidFill>
                <a:cs typeface="Arial" pitchFamily="34" charset="0"/>
              </a:rPr>
              <a:t>What next?</a:t>
            </a:r>
            <a:endParaRPr lang="en-US" sz="3000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2215062"/>
            <a:ext cx="6821488" cy="1409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Developing formats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iBook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Interactive PDF</a:t>
            </a: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3205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000" b="1" dirty="0" smtClean="0">
                <a:solidFill>
                  <a:srgbClr val="595959"/>
                </a:solidFill>
                <a:cs typeface="Arial" pitchFamily="34" charset="0"/>
              </a:rPr>
              <a:t>History</a:t>
            </a:r>
            <a:endParaRPr lang="en-US" sz="3000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399" y="2361840"/>
            <a:ext cx="8474875" cy="318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Been running since 2002</a:t>
            </a:r>
            <a:endParaRPr lang="en-GB" sz="2400" dirty="0">
              <a:solidFill>
                <a:srgbClr val="595959"/>
              </a:solidFill>
              <a:cs typeface="Arial" pitchFamily="34" charset="0"/>
            </a:endParaRP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Always provided an </a:t>
            </a:r>
            <a:r>
              <a:rPr lang="en-GB" sz="2400" b="1" dirty="0" smtClean="0">
                <a:solidFill>
                  <a:srgbClr val="595959"/>
                </a:solidFill>
                <a:cs typeface="Arial" pitchFamily="34" charset="0"/>
              </a:rPr>
              <a:t>offline</a:t>
            </a: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 version of materials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Used when no internet connection or no VLE service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Provides a course reference for duration of programme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Does not substitute full online version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Originally posted out on CD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After 2 years moved to downloadable package</a:t>
            </a: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000" b="1" dirty="0" smtClean="0">
                <a:solidFill>
                  <a:srgbClr val="595959"/>
                </a:solidFill>
                <a:cs typeface="Arial" pitchFamily="34" charset="0"/>
              </a:rPr>
              <a:t>New mobile formats </a:t>
            </a:r>
            <a:endParaRPr lang="en-US" sz="3000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399" y="2305071"/>
            <a:ext cx="7823825" cy="318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Students increasingly requesting content in alternative formats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2012 – produced 2 new formats 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PDF</a:t>
            </a:r>
          </a:p>
          <a:p>
            <a:pPr marL="800100" lvl="1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Kindle </a:t>
            </a:r>
            <a:r>
              <a:rPr lang="en-GB" sz="2400" dirty="0" err="1" smtClean="0">
                <a:solidFill>
                  <a:srgbClr val="595959"/>
                </a:solidFill>
                <a:cs typeface="Arial" pitchFamily="34" charset="0"/>
              </a:rPr>
              <a:t>ebook</a:t>
            </a:r>
            <a:endParaRPr lang="en-GB" sz="24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GB" sz="2400" dirty="0" smtClean="0">
                <a:solidFill>
                  <a:srgbClr val="595959"/>
                </a:solidFill>
                <a:cs typeface="Arial" pitchFamily="34" charset="0"/>
              </a:rPr>
              <a:t>All formats based on original documents that are produced for Blackboard</a:t>
            </a: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2254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6-26 at 14.50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0"/>
            <a:ext cx="8500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Tab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00"/>
            <a:ext cx="9144000" cy="518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3-06-26 at 13.54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9144000" cy="659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56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6-26 at 13.56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0"/>
            <a:ext cx="4329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8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06-26 at 14.01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0"/>
            <a:ext cx="4462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22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223120"/>
            <a:ext cx="72548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000" b="1" dirty="0" smtClean="0">
                <a:solidFill>
                  <a:srgbClr val="595959"/>
                </a:solidFill>
                <a:cs typeface="Arial" pitchFamily="34" charset="0"/>
              </a:rPr>
              <a:t>Evaluation</a:t>
            </a:r>
            <a:endParaRPr lang="en-US" sz="30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valu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6664"/>
            <a:ext cx="9144000" cy="1929225"/>
          </a:xfrm>
          <a:prstGeom prst="rect">
            <a:avLst/>
          </a:prstGeom>
        </p:spPr>
      </p:pic>
      <p:pic>
        <p:nvPicPr>
          <p:cNvPr id="2" name="Picture 1" descr="Screen shot 2013-07-01 at 14.14.0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6536"/>
            <a:ext cx="9144000" cy="290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2013_pp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302</Words>
  <Application>Microsoft Macintosh PowerPoint</Application>
  <PresentationFormat>On-screen Show (4:3)</PresentationFormat>
  <Paragraphs>58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2013_ppt_template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Diane E Bennett</dc:creator>
  <cp:lastModifiedBy>Stewart Taylor</cp:lastModifiedBy>
  <cp:revision>20</cp:revision>
  <dcterms:created xsi:type="dcterms:W3CDTF">2013-05-22T11:04:34Z</dcterms:created>
  <dcterms:modified xsi:type="dcterms:W3CDTF">2013-07-02T16:30:37Z</dcterms:modified>
</cp:coreProperties>
</file>