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45"/>
  </p:notesMasterIdLst>
  <p:sldIdLst>
    <p:sldId id="296" r:id="rId6"/>
    <p:sldId id="468" r:id="rId7"/>
    <p:sldId id="264" r:id="rId8"/>
    <p:sldId id="449" r:id="rId9"/>
    <p:sldId id="472" r:id="rId10"/>
    <p:sldId id="471" r:id="rId11"/>
    <p:sldId id="427" r:id="rId12"/>
    <p:sldId id="515" r:id="rId13"/>
    <p:sldId id="517" r:id="rId14"/>
    <p:sldId id="478" r:id="rId15"/>
    <p:sldId id="461" r:id="rId16"/>
    <p:sldId id="291" r:id="rId17"/>
    <p:sldId id="469" r:id="rId18"/>
    <p:sldId id="450" r:id="rId19"/>
    <p:sldId id="317" r:id="rId20"/>
    <p:sldId id="318" r:id="rId21"/>
    <p:sldId id="319" r:id="rId22"/>
    <p:sldId id="490" r:id="rId23"/>
    <p:sldId id="491" r:id="rId24"/>
    <p:sldId id="492" r:id="rId25"/>
    <p:sldId id="455" r:id="rId26"/>
    <p:sldId id="462" r:id="rId27"/>
    <p:sldId id="359" r:id="rId28"/>
    <p:sldId id="356" r:id="rId29"/>
    <p:sldId id="479" r:id="rId30"/>
    <p:sldId id="276" r:id="rId31"/>
    <p:sldId id="346" r:id="rId32"/>
    <p:sldId id="347" r:id="rId33"/>
    <p:sldId id="348" r:id="rId34"/>
    <p:sldId id="516" r:id="rId35"/>
    <p:sldId id="361" r:id="rId36"/>
    <p:sldId id="513" r:id="rId37"/>
    <p:sldId id="463" r:id="rId38"/>
    <p:sldId id="497" r:id="rId39"/>
    <p:sldId id="511" r:id="rId40"/>
    <p:sldId id="444" r:id="rId41"/>
    <p:sldId id="358" r:id="rId42"/>
    <p:sldId id="514" r:id="rId43"/>
    <p:sldId id="298"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6EE"/>
    <a:srgbClr val="4DA669"/>
    <a:srgbClr val="FCECDC"/>
    <a:srgbClr val="B30051"/>
    <a:srgbClr val="37A1B3"/>
    <a:srgbClr val="6C2383"/>
    <a:srgbClr val="E678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D6F3D3-1499-4400-848D-7EAD43ADD919}" v="223" dt="2025-03-20T09:05:51.6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24" autoAdjust="0"/>
    <p:restoredTop sz="95168"/>
  </p:normalViewPr>
  <p:slideViewPr>
    <p:cSldViewPr snapToGrid="0" snapToObjects="1">
      <p:cViewPr varScale="1">
        <p:scale>
          <a:sx n="60" d="100"/>
          <a:sy n="60" d="100"/>
        </p:scale>
        <p:origin x="1060" y="48"/>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 Id="rId5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Brunt" userId="00c2f9b8-9ce9-464d-ac84-51dd95a7844e" providerId="ADAL" clId="{9590DAD8-C7E5-43ED-BBC2-649DA9229AC5}"/>
    <pc:docChg chg="custSel addSld modSld">
      <pc:chgData name="Rachel Brunt" userId="00c2f9b8-9ce9-464d-ac84-51dd95a7844e" providerId="ADAL" clId="{9590DAD8-C7E5-43ED-BBC2-649DA9229AC5}" dt="2024-08-06T15:03:52.245" v="600" actId="404"/>
      <pc:docMkLst>
        <pc:docMk/>
      </pc:docMkLst>
      <pc:sldChg chg="addSp modSp new mod">
        <pc:chgData name="Rachel Brunt" userId="00c2f9b8-9ce9-464d-ac84-51dd95a7844e" providerId="ADAL" clId="{9590DAD8-C7E5-43ED-BBC2-649DA9229AC5}" dt="2024-08-06T15:03:52.245" v="600" actId="404"/>
        <pc:sldMkLst>
          <pc:docMk/>
          <pc:sldMk cId="1938991143" sldId="515"/>
        </pc:sldMkLst>
      </pc:sldChg>
    </pc:docChg>
  </pc:docChgLst>
  <pc:docChgLst>
    <pc:chgData name="Rachel Brunt" userId="00c2f9b8-9ce9-464d-ac84-51dd95a7844e" providerId="ADAL" clId="{00D6F3D3-1499-4400-848D-7EAD43ADD919}"/>
    <pc:docChg chg="undo custSel addSld delSld modSld sldOrd modMainMaster">
      <pc:chgData name="Rachel Brunt" userId="00c2f9b8-9ce9-464d-ac84-51dd95a7844e" providerId="ADAL" clId="{00D6F3D3-1499-4400-848D-7EAD43ADD919}" dt="2025-03-20T09:05:51.606" v="1826" actId="20577"/>
      <pc:docMkLst>
        <pc:docMk/>
      </pc:docMkLst>
      <pc:sldChg chg="modSp add mod">
        <pc:chgData name="Rachel Brunt" userId="00c2f9b8-9ce9-464d-ac84-51dd95a7844e" providerId="ADAL" clId="{00D6F3D3-1499-4400-848D-7EAD43ADD919}" dt="2025-03-10T13:43:29.198" v="68" actId="20577"/>
        <pc:sldMkLst>
          <pc:docMk/>
          <pc:sldMk cId="1439584369" sldId="264"/>
        </pc:sldMkLst>
        <pc:spChg chg="mod">
          <ac:chgData name="Rachel Brunt" userId="00c2f9b8-9ce9-464d-ac84-51dd95a7844e" providerId="ADAL" clId="{00D6F3D3-1499-4400-848D-7EAD43ADD919}" dt="2025-03-10T13:43:29.198" v="68" actId="20577"/>
          <ac:spMkLst>
            <pc:docMk/>
            <pc:sldMk cId="1439584369" sldId="264"/>
            <ac:spMk id="3" creationId="{ADA929D6-4213-A647-9C20-5871D7976E91}"/>
          </ac:spMkLst>
        </pc:spChg>
      </pc:sldChg>
      <pc:sldChg chg="del">
        <pc:chgData name="Rachel Brunt" userId="00c2f9b8-9ce9-464d-ac84-51dd95a7844e" providerId="ADAL" clId="{00D6F3D3-1499-4400-848D-7EAD43ADD919}" dt="2025-03-10T13:57:15.038" v="222" actId="47"/>
        <pc:sldMkLst>
          <pc:docMk/>
          <pc:sldMk cId="3491670873" sldId="280"/>
        </pc:sldMkLst>
      </pc:sldChg>
      <pc:sldChg chg="modSp mod setBg">
        <pc:chgData name="Rachel Brunt" userId="00c2f9b8-9ce9-464d-ac84-51dd95a7844e" providerId="ADAL" clId="{00D6F3D3-1499-4400-848D-7EAD43ADD919}" dt="2025-03-13T10:12:30.577" v="629"/>
        <pc:sldMkLst>
          <pc:docMk/>
          <pc:sldMk cId="2677817593" sldId="296"/>
        </pc:sldMkLst>
        <pc:spChg chg="mod">
          <ac:chgData name="Rachel Brunt" userId="00c2f9b8-9ce9-464d-ac84-51dd95a7844e" providerId="ADAL" clId="{00D6F3D3-1499-4400-848D-7EAD43ADD919}" dt="2025-03-10T13:42:09.683" v="33" actId="20577"/>
          <ac:spMkLst>
            <pc:docMk/>
            <pc:sldMk cId="2677817593" sldId="296"/>
            <ac:spMk id="2" creationId="{AB99A9AE-D949-C54D-A996-96B5C3713E5D}"/>
          </ac:spMkLst>
        </pc:spChg>
      </pc:sldChg>
      <pc:sldChg chg="setBg">
        <pc:chgData name="Rachel Brunt" userId="00c2f9b8-9ce9-464d-ac84-51dd95a7844e" providerId="ADAL" clId="{00D6F3D3-1499-4400-848D-7EAD43ADD919}" dt="2025-03-13T10:13:08.826" v="655"/>
        <pc:sldMkLst>
          <pc:docMk/>
          <pc:sldMk cId="1743522684" sldId="298"/>
        </pc:sldMkLst>
      </pc:sldChg>
      <pc:sldChg chg="modSp add mod setBg">
        <pc:chgData name="Rachel Brunt" userId="00c2f9b8-9ce9-464d-ac84-51dd95a7844e" providerId="ADAL" clId="{00D6F3D3-1499-4400-848D-7EAD43ADD919}" dt="2025-03-10T14:07:03.468" v="246" actId="207"/>
        <pc:sldMkLst>
          <pc:docMk/>
          <pc:sldMk cId="3045622796" sldId="346"/>
        </pc:sldMkLst>
        <pc:spChg chg="mod">
          <ac:chgData name="Rachel Brunt" userId="00c2f9b8-9ce9-464d-ac84-51dd95a7844e" providerId="ADAL" clId="{00D6F3D3-1499-4400-848D-7EAD43ADD919}" dt="2025-03-10T14:07:03.468" v="246" actId="207"/>
          <ac:spMkLst>
            <pc:docMk/>
            <pc:sldMk cId="3045622796" sldId="346"/>
            <ac:spMk id="3" creationId="{77CB0755-66A2-F440-A9AD-8C8BE35B8AE6}"/>
          </ac:spMkLst>
        </pc:spChg>
      </pc:sldChg>
      <pc:sldChg chg="modSp add mod setBg">
        <pc:chgData name="Rachel Brunt" userId="00c2f9b8-9ce9-464d-ac84-51dd95a7844e" providerId="ADAL" clId="{00D6F3D3-1499-4400-848D-7EAD43ADD919}" dt="2025-03-10T14:07:11.388" v="247" actId="207"/>
        <pc:sldMkLst>
          <pc:docMk/>
          <pc:sldMk cId="1210942003" sldId="347"/>
        </pc:sldMkLst>
        <pc:spChg chg="mod">
          <ac:chgData name="Rachel Brunt" userId="00c2f9b8-9ce9-464d-ac84-51dd95a7844e" providerId="ADAL" clId="{00D6F3D3-1499-4400-848D-7EAD43ADD919}" dt="2025-03-10T14:07:11.388" v="247" actId="207"/>
          <ac:spMkLst>
            <pc:docMk/>
            <pc:sldMk cId="1210942003" sldId="347"/>
            <ac:spMk id="3" creationId="{77CB0755-66A2-F440-A9AD-8C8BE35B8AE6}"/>
          </ac:spMkLst>
        </pc:spChg>
      </pc:sldChg>
      <pc:sldChg chg="modSp add mod setBg">
        <pc:chgData name="Rachel Brunt" userId="00c2f9b8-9ce9-464d-ac84-51dd95a7844e" providerId="ADAL" clId="{00D6F3D3-1499-4400-848D-7EAD43ADD919}" dt="2025-03-10T14:07:25.801" v="263" actId="20577"/>
        <pc:sldMkLst>
          <pc:docMk/>
          <pc:sldMk cId="3096504398" sldId="348"/>
        </pc:sldMkLst>
        <pc:spChg chg="mod">
          <ac:chgData name="Rachel Brunt" userId="00c2f9b8-9ce9-464d-ac84-51dd95a7844e" providerId="ADAL" clId="{00D6F3D3-1499-4400-848D-7EAD43ADD919}" dt="2025-03-10T14:07:25.801" v="263" actId="20577"/>
          <ac:spMkLst>
            <pc:docMk/>
            <pc:sldMk cId="3096504398" sldId="348"/>
            <ac:spMk id="3" creationId="{77CB0755-66A2-F440-A9AD-8C8BE35B8AE6}"/>
          </ac:spMkLst>
        </pc:spChg>
      </pc:sldChg>
      <pc:sldChg chg="modSp add mod setBg">
        <pc:chgData name="Rachel Brunt" userId="00c2f9b8-9ce9-464d-ac84-51dd95a7844e" providerId="ADAL" clId="{00D6F3D3-1499-4400-848D-7EAD43ADD919}" dt="2025-03-10T13:58:34.605" v="235" actId="208"/>
        <pc:sldMkLst>
          <pc:docMk/>
          <pc:sldMk cId="3399095524" sldId="356"/>
        </pc:sldMkLst>
        <pc:spChg chg="mod">
          <ac:chgData name="Rachel Brunt" userId="00c2f9b8-9ce9-464d-ac84-51dd95a7844e" providerId="ADAL" clId="{00D6F3D3-1499-4400-848D-7EAD43ADD919}" dt="2025-03-10T13:58:27.822" v="233" actId="208"/>
          <ac:spMkLst>
            <pc:docMk/>
            <pc:sldMk cId="3399095524" sldId="356"/>
            <ac:spMk id="8" creationId="{D36A0669-76D5-59A1-4557-7B4A5E7D9008}"/>
          </ac:spMkLst>
        </pc:spChg>
        <pc:spChg chg="mod">
          <ac:chgData name="Rachel Brunt" userId="00c2f9b8-9ce9-464d-ac84-51dd95a7844e" providerId="ADAL" clId="{00D6F3D3-1499-4400-848D-7EAD43ADD919}" dt="2025-03-10T13:58:24.731" v="232" actId="207"/>
          <ac:spMkLst>
            <pc:docMk/>
            <pc:sldMk cId="3399095524" sldId="356"/>
            <ac:spMk id="9" creationId="{F21D7574-F61A-4E27-CEFB-85D2DBC3E203}"/>
          </ac:spMkLst>
        </pc:spChg>
        <pc:spChg chg="mod">
          <ac:chgData name="Rachel Brunt" userId="00c2f9b8-9ce9-464d-ac84-51dd95a7844e" providerId="ADAL" clId="{00D6F3D3-1499-4400-848D-7EAD43ADD919}" dt="2025-03-10T13:58:31.140" v="234" actId="208"/>
          <ac:spMkLst>
            <pc:docMk/>
            <pc:sldMk cId="3399095524" sldId="356"/>
            <ac:spMk id="10" creationId="{1B9A9A02-A0A3-4650-95B1-E9A9B5A87EDB}"/>
          </ac:spMkLst>
        </pc:spChg>
        <pc:spChg chg="mod">
          <ac:chgData name="Rachel Brunt" userId="00c2f9b8-9ce9-464d-ac84-51dd95a7844e" providerId="ADAL" clId="{00D6F3D3-1499-4400-848D-7EAD43ADD919}" dt="2025-03-10T13:58:34.605" v="235" actId="208"/>
          <ac:spMkLst>
            <pc:docMk/>
            <pc:sldMk cId="3399095524" sldId="356"/>
            <ac:spMk id="11" creationId="{4D202193-F0D7-3B8F-A16B-1DB5FB903C5D}"/>
          </ac:spMkLst>
        </pc:spChg>
      </pc:sldChg>
      <pc:sldChg chg="modSp mod">
        <pc:chgData name="Rachel Brunt" userId="00c2f9b8-9ce9-464d-ac84-51dd95a7844e" providerId="ADAL" clId="{00D6F3D3-1499-4400-848D-7EAD43ADD919}" dt="2025-03-13T10:31:58.855" v="767" actId="20577"/>
        <pc:sldMkLst>
          <pc:docMk/>
          <pc:sldMk cId="3148862498" sldId="358"/>
        </pc:sldMkLst>
        <pc:spChg chg="mod">
          <ac:chgData name="Rachel Brunt" userId="00c2f9b8-9ce9-464d-ac84-51dd95a7844e" providerId="ADAL" clId="{00D6F3D3-1499-4400-848D-7EAD43ADD919}" dt="2025-03-13T10:31:58.855" v="767" actId="20577"/>
          <ac:spMkLst>
            <pc:docMk/>
            <pc:sldMk cId="3148862498" sldId="358"/>
            <ac:spMk id="3" creationId="{FFEF7AF0-35CE-47B8-A477-710A17B39A44}"/>
          </ac:spMkLst>
        </pc:spChg>
      </pc:sldChg>
      <pc:sldChg chg="modSp add mod setBg">
        <pc:chgData name="Rachel Brunt" userId="00c2f9b8-9ce9-464d-ac84-51dd95a7844e" providerId="ADAL" clId="{00D6F3D3-1499-4400-848D-7EAD43ADD919}" dt="2025-03-10T13:58:18.375" v="231" actId="403"/>
        <pc:sldMkLst>
          <pc:docMk/>
          <pc:sldMk cId="1919139683" sldId="359"/>
        </pc:sldMkLst>
        <pc:spChg chg="mod">
          <ac:chgData name="Rachel Brunt" userId="00c2f9b8-9ce9-464d-ac84-51dd95a7844e" providerId="ADAL" clId="{00D6F3D3-1499-4400-848D-7EAD43ADD919}" dt="2025-03-10T13:58:10.461" v="228" actId="207"/>
          <ac:spMkLst>
            <pc:docMk/>
            <pc:sldMk cId="1919139683" sldId="359"/>
            <ac:spMk id="2" creationId="{1D7F144D-EE23-7A4D-AC0D-4092DDF63A56}"/>
          </ac:spMkLst>
        </pc:spChg>
        <pc:spChg chg="mod">
          <ac:chgData name="Rachel Brunt" userId="00c2f9b8-9ce9-464d-ac84-51dd95a7844e" providerId="ADAL" clId="{00D6F3D3-1499-4400-848D-7EAD43ADD919}" dt="2025-03-10T13:58:18.375" v="231" actId="403"/>
          <ac:spMkLst>
            <pc:docMk/>
            <pc:sldMk cId="1919139683" sldId="359"/>
            <ac:spMk id="3" creationId="{77CB0755-66A2-F440-A9AD-8C8BE35B8AE6}"/>
          </ac:spMkLst>
        </pc:spChg>
      </pc:sldChg>
      <pc:sldChg chg="addSp delSp modSp add mod setBg delAnim modAnim">
        <pc:chgData name="Rachel Brunt" userId="00c2f9b8-9ce9-464d-ac84-51dd95a7844e" providerId="ADAL" clId="{00D6F3D3-1499-4400-848D-7EAD43ADD919}" dt="2025-03-20T09:05:51.606" v="1826" actId="20577"/>
        <pc:sldMkLst>
          <pc:docMk/>
          <pc:sldMk cId="657082384" sldId="361"/>
        </pc:sldMkLst>
        <pc:spChg chg="mod">
          <ac:chgData name="Rachel Brunt" userId="00c2f9b8-9ce9-464d-ac84-51dd95a7844e" providerId="ADAL" clId="{00D6F3D3-1499-4400-848D-7EAD43ADD919}" dt="2025-03-20T09:05:46.484" v="1825" actId="20577"/>
          <ac:spMkLst>
            <pc:docMk/>
            <pc:sldMk cId="657082384" sldId="361"/>
            <ac:spMk id="3" creationId="{5EF8C2C6-E3DF-EA46-8B58-AEB8C827F7B6}"/>
          </ac:spMkLst>
        </pc:spChg>
        <pc:spChg chg="mod">
          <ac:chgData name="Rachel Brunt" userId="00c2f9b8-9ce9-464d-ac84-51dd95a7844e" providerId="ADAL" clId="{00D6F3D3-1499-4400-848D-7EAD43ADD919}" dt="2025-03-20T09:05:51.606" v="1826" actId="20577"/>
          <ac:spMkLst>
            <pc:docMk/>
            <pc:sldMk cId="657082384" sldId="361"/>
            <ac:spMk id="5" creationId="{7F52855D-5010-3944-8B54-A838B5B777EB}"/>
          </ac:spMkLst>
        </pc:spChg>
      </pc:sldChg>
      <pc:sldChg chg="del">
        <pc:chgData name="Rachel Brunt" userId="00c2f9b8-9ce9-464d-ac84-51dd95a7844e" providerId="ADAL" clId="{00D6F3D3-1499-4400-848D-7EAD43ADD919}" dt="2025-03-10T13:42:45.044" v="35" actId="47"/>
        <pc:sldMkLst>
          <pc:docMk/>
          <pc:sldMk cId="1352610555" sldId="416"/>
        </pc:sldMkLst>
      </pc:sldChg>
      <pc:sldChg chg="modSp mod">
        <pc:chgData name="Rachel Brunt" userId="00c2f9b8-9ce9-464d-ac84-51dd95a7844e" providerId="ADAL" clId="{00D6F3D3-1499-4400-848D-7EAD43ADD919}" dt="2025-03-13T10:14:53.079" v="704" actId="207"/>
        <pc:sldMkLst>
          <pc:docMk/>
          <pc:sldMk cId="1506392576" sldId="450"/>
        </pc:sldMkLst>
        <pc:spChg chg="mod">
          <ac:chgData name="Rachel Brunt" userId="00c2f9b8-9ce9-464d-ac84-51dd95a7844e" providerId="ADAL" clId="{00D6F3D3-1499-4400-848D-7EAD43ADD919}" dt="2025-03-13T10:14:53.079" v="704" actId="207"/>
          <ac:spMkLst>
            <pc:docMk/>
            <pc:sldMk cId="1506392576" sldId="450"/>
            <ac:spMk id="2" creationId="{00000000-0000-0000-0000-000000000000}"/>
          </ac:spMkLst>
        </pc:spChg>
        <pc:spChg chg="mod">
          <ac:chgData name="Rachel Brunt" userId="00c2f9b8-9ce9-464d-ac84-51dd95a7844e" providerId="ADAL" clId="{00D6F3D3-1499-4400-848D-7EAD43ADD919}" dt="2025-03-13T10:14:43.736" v="703" actId="1038"/>
          <ac:spMkLst>
            <pc:docMk/>
            <pc:sldMk cId="1506392576" sldId="450"/>
            <ac:spMk id="9" creationId="{00000000-0000-0000-0000-000000000000}"/>
          </ac:spMkLst>
        </pc:spChg>
        <pc:spChg chg="mod">
          <ac:chgData name="Rachel Brunt" userId="00c2f9b8-9ce9-464d-ac84-51dd95a7844e" providerId="ADAL" clId="{00D6F3D3-1499-4400-848D-7EAD43ADD919}" dt="2025-03-13T10:14:43.736" v="703" actId="1038"/>
          <ac:spMkLst>
            <pc:docMk/>
            <pc:sldMk cId="1506392576" sldId="450"/>
            <ac:spMk id="10" creationId="{00000000-0000-0000-0000-000000000000}"/>
          </ac:spMkLst>
        </pc:spChg>
        <pc:spChg chg="mod">
          <ac:chgData name="Rachel Brunt" userId="00c2f9b8-9ce9-464d-ac84-51dd95a7844e" providerId="ADAL" clId="{00D6F3D3-1499-4400-848D-7EAD43ADD919}" dt="2025-03-13T10:14:43.736" v="703" actId="1038"/>
          <ac:spMkLst>
            <pc:docMk/>
            <pc:sldMk cId="1506392576" sldId="450"/>
            <ac:spMk id="12" creationId="{00000000-0000-0000-0000-000000000000}"/>
          </ac:spMkLst>
        </pc:spChg>
        <pc:spChg chg="mod">
          <ac:chgData name="Rachel Brunt" userId="00c2f9b8-9ce9-464d-ac84-51dd95a7844e" providerId="ADAL" clId="{00D6F3D3-1499-4400-848D-7EAD43ADD919}" dt="2025-03-13T10:14:43.736" v="703" actId="1038"/>
          <ac:spMkLst>
            <pc:docMk/>
            <pc:sldMk cId="1506392576" sldId="450"/>
            <ac:spMk id="15" creationId="{00000000-0000-0000-0000-000000000000}"/>
          </ac:spMkLst>
        </pc:spChg>
        <pc:spChg chg="mod">
          <ac:chgData name="Rachel Brunt" userId="00c2f9b8-9ce9-464d-ac84-51dd95a7844e" providerId="ADAL" clId="{00D6F3D3-1499-4400-848D-7EAD43ADD919}" dt="2025-03-13T10:14:43.736" v="703" actId="1038"/>
          <ac:spMkLst>
            <pc:docMk/>
            <pc:sldMk cId="1506392576" sldId="450"/>
            <ac:spMk id="16" creationId="{8CE5B74F-14E0-015F-FEA9-ACBECAEC0F3D}"/>
          </ac:spMkLst>
        </pc:spChg>
        <pc:spChg chg="mod">
          <ac:chgData name="Rachel Brunt" userId="00c2f9b8-9ce9-464d-ac84-51dd95a7844e" providerId="ADAL" clId="{00D6F3D3-1499-4400-848D-7EAD43ADD919}" dt="2025-03-13T10:14:43.736" v="703" actId="1038"/>
          <ac:spMkLst>
            <pc:docMk/>
            <pc:sldMk cId="1506392576" sldId="450"/>
            <ac:spMk id="17" creationId="{00000000-0000-0000-0000-000000000000}"/>
          </ac:spMkLst>
        </pc:spChg>
        <pc:spChg chg="mod">
          <ac:chgData name="Rachel Brunt" userId="00c2f9b8-9ce9-464d-ac84-51dd95a7844e" providerId="ADAL" clId="{00D6F3D3-1499-4400-848D-7EAD43ADD919}" dt="2025-03-13T10:14:43.736" v="703" actId="1038"/>
          <ac:spMkLst>
            <pc:docMk/>
            <pc:sldMk cId="1506392576" sldId="450"/>
            <ac:spMk id="18" creationId="{10EF92A1-87AF-26A8-CF1C-4923793C293A}"/>
          </ac:spMkLst>
        </pc:spChg>
        <pc:spChg chg="mod">
          <ac:chgData name="Rachel Brunt" userId="00c2f9b8-9ce9-464d-ac84-51dd95a7844e" providerId="ADAL" clId="{00D6F3D3-1499-4400-848D-7EAD43ADD919}" dt="2025-03-13T10:14:43.736" v="703" actId="1038"/>
          <ac:spMkLst>
            <pc:docMk/>
            <pc:sldMk cId="1506392576" sldId="450"/>
            <ac:spMk id="20" creationId="{8A052965-1E8F-B133-CC3E-173928137FD3}"/>
          </ac:spMkLst>
        </pc:spChg>
        <pc:spChg chg="mod">
          <ac:chgData name="Rachel Brunt" userId="00c2f9b8-9ce9-464d-ac84-51dd95a7844e" providerId="ADAL" clId="{00D6F3D3-1499-4400-848D-7EAD43ADD919}" dt="2025-03-13T10:14:43.736" v="703" actId="1038"/>
          <ac:spMkLst>
            <pc:docMk/>
            <pc:sldMk cId="1506392576" sldId="450"/>
            <ac:spMk id="22" creationId="{EBF2A8D9-02A6-0CEA-DC46-F0CA3DB6A932}"/>
          </ac:spMkLst>
        </pc:spChg>
        <pc:spChg chg="mod">
          <ac:chgData name="Rachel Brunt" userId="00c2f9b8-9ce9-464d-ac84-51dd95a7844e" providerId="ADAL" clId="{00D6F3D3-1499-4400-848D-7EAD43ADD919}" dt="2025-03-13T10:14:43.736" v="703" actId="1038"/>
          <ac:spMkLst>
            <pc:docMk/>
            <pc:sldMk cId="1506392576" sldId="450"/>
            <ac:spMk id="23" creationId="{FCD0618C-D7D2-1EAA-DC8E-ACF56E23AD01}"/>
          </ac:spMkLst>
        </pc:spChg>
      </pc:sldChg>
      <pc:sldChg chg="del">
        <pc:chgData name="Rachel Brunt" userId="00c2f9b8-9ce9-464d-ac84-51dd95a7844e" providerId="ADAL" clId="{00D6F3D3-1499-4400-848D-7EAD43ADD919}" dt="2025-03-10T13:54:32.265" v="210" actId="47"/>
        <pc:sldMkLst>
          <pc:docMk/>
          <pc:sldMk cId="2685453981" sldId="451"/>
        </pc:sldMkLst>
      </pc:sldChg>
      <pc:sldChg chg="del">
        <pc:chgData name="Rachel Brunt" userId="00c2f9b8-9ce9-464d-ac84-51dd95a7844e" providerId="ADAL" clId="{00D6F3D3-1499-4400-848D-7EAD43ADD919}" dt="2025-03-10T13:54:31.231" v="208" actId="47"/>
        <pc:sldMkLst>
          <pc:docMk/>
          <pc:sldMk cId="3048086242" sldId="453"/>
        </pc:sldMkLst>
      </pc:sldChg>
      <pc:sldChg chg="del">
        <pc:chgData name="Rachel Brunt" userId="00c2f9b8-9ce9-464d-ac84-51dd95a7844e" providerId="ADAL" clId="{00D6F3D3-1499-4400-848D-7EAD43ADD919}" dt="2025-03-10T13:54:31.880" v="209" actId="47"/>
        <pc:sldMkLst>
          <pc:docMk/>
          <pc:sldMk cId="430019350" sldId="458"/>
        </pc:sldMkLst>
      </pc:sldChg>
      <pc:sldChg chg="setBg">
        <pc:chgData name="Rachel Brunt" userId="00c2f9b8-9ce9-464d-ac84-51dd95a7844e" providerId="ADAL" clId="{00D6F3D3-1499-4400-848D-7EAD43ADD919}" dt="2025-03-13T10:12:44.011" v="639"/>
        <pc:sldMkLst>
          <pc:docMk/>
          <pc:sldMk cId="2626950519" sldId="461"/>
        </pc:sldMkLst>
      </pc:sldChg>
      <pc:sldChg chg="setBg">
        <pc:chgData name="Rachel Brunt" userId="00c2f9b8-9ce9-464d-ac84-51dd95a7844e" providerId="ADAL" clId="{00D6F3D3-1499-4400-848D-7EAD43ADD919}" dt="2025-03-13T10:12:51.597" v="643"/>
        <pc:sldMkLst>
          <pc:docMk/>
          <pc:sldMk cId="219674328" sldId="462"/>
        </pc:sldMkLst>
      </pc:sldChg>
      <pc:sldChg chg="setBg">
        <pc:chgData name="Rachel Brunt" userId="00c2f9b8-9ce9-464d-ac84-51dd95a7844e" providerId="ADAL" clId="{00D6F3D3-1499-4400-848D-7EAD43ADD919}" dt="2025-03-13T10:13:01.038" v="650"/>
        <pc:sldMkLst>
          <pc:docMk/>
          <pc:sldMk cId="1139355007" sldId="463"/>
        </pc:sldMkLst>
      </pc:sldChg>
      <pc:sldChg chg="addSp delSp modSp del mod">
        <pc:chgData name="Rachel Brunt" userId="00c2f9b8-9ce9-464d-ac84-51dd95a7844e" providerId="ADAL" clId="{00D6F3D3-1499-4400-848D-7EAD43ADD919}" dt="2025-03-13T09:30:08.858" v="403" actId="47"/>
        <pc:sldMkLst>
          <pc:docMk/>
          <pc:sldMk cId="445550445" sldId="466"/>
        </pc:sldMkLst>
      </pc:sldChg>
      <pc:sldChg chg="modSp add mod setBg">
        <pc:chgData name="Rachel Brunt" userId="00c2f9b8-9ce9-464d-ac84-51dd95a7844e" providerId="ADAL" clId="{00D6F3D3-1499-4400-848D-7EAD43ADD919}" dt="2025-03-10T14:09:54.626" v="326"/>
        <pc:sldMkLst>
          <pc:docMk/>
          <pc:sldMk cId="1091661081" sldId="468"/>
        </pc:sldMkLst>
        <pc:spChg chg="mod">
          <ac:chgData name="Rachel Brunt" userId="00c2f9b8-9ce9-464d-ac84-51dd95a7844e" providerId="ADAL" clId="{00D6F3D3-1499-4400-848D-7EAD43ADD919}" dt="2025-03-10T14:09:20.264" v="279" actId="207"/>
          <ac:spMkLst>
            <pc:docMk/>
            <pc:sldMk cId="1091661081" sldId="468"/>
            <ac:spMk id="2" creationId="{4E9ED4AD-C87C-D47B-7D17-BBDD2B391F01}"/>
          </ac:spMkLst>
        </pc:spChg>
      </pc:sldChg>
      <pc:sldChg chg="addSp delSp modSp mod setBg">
        <pc:chgData name="Rachel Brunt" userId="00c2f9b8-9ce9-464d-ac84-51dd95a7844e" providerId="ADAL" clId="{00D6F3D3-1499-4400-848D-7EAD43ADD919}" dt="2025-03-13T10:12:21.894" v="624"/>
        <pc:sldMkLst>
          <pc:docMk/>
          <pc:sldMk cId="3060814658" sldId="469"/>
        </pc:sldMkLst>
        <pc:spChg chg="mod">
          <ac:chgData name="Rachel Brunt" userId="00c2f9b8-9ce9-464d-ac84-51dd95a7844e" providerId="ADAL" clId="{00D6F3D3-1499-4400-848D-7EAD43ADD919}" dt="2025-03-10T13:50:41.389" v="127" actId="20577"/>
          <ac:spMkLst>
            <pc:docMk/>
            <pc:sldMk cId="3060814658" sldId="469"/>
            <ac:spMk id="2" creationId="{A146133D-666E-3ED5-9533-E2DD343994DD}"/>
          </ac:spMkLst>
        </pc:spChg>
        <pc:picChg chg="add mod modCrop">
          <ac:chgData name="Rachel Brunt" userId="00c2f9b8-9ce9-464d-ac84-51dd95a7844e" providerId="ADAL" clId="{00D6F3D3-1499-4400-848D-7EAD43ADD919}" dt="2025-03-10T13:51:26.769" v="136" actId="1076"/>
          <ac:picMkLst>
            <pc:docMk/>
            <pc:sldMk cId="3060814658" sldId="469"/>
            <ac:picMk id="11" creationId="{56051ACD-8484-AA1D-21DA-E52A826E72D4}"/>
          </ac:picMkLst>
        </pc:picChg>
      </pc:sldChg>
      <pc:sldChg chg="addSp delSp modSp mod">
        <pc:chgData name="Rachel Brunt" userId="00c2f9b8-9ce9-464d-ac84-51dd95a7844e" providerId="ADAL" clId="{00D6F3D3-1499-4400-848D-7EAD43ADD919}" dt="2025-03-13T10:31:18.264" v="756" actId="1076"/>
        <pc:sldMkLst>
          <pc:docMk/>
          <pc:sldMk cId="2125197118" sldId="471"/>
        </pc:sldMkLst>
        <pc:spChg chg="mod">
          <ac:chgData name="Rachel Brunt" userId="00c2f9b8-9ce9-464d-ac84-51dd95a7844e" providerId="ADAL" clId="{00D6F3D3-1499-4400-848D-7EAD43ADD919}" dt="2025-03-13T10:26:19.682" v="753" actId="20577"/>
          <ac:spMkLst>
            <pc:docMk/>
            <pc:sldMk cId="2125197118" sldId="471"/>
            <ac:spMk id="2" creationId="{8D7625ED-D2BE-618F-3A77-1749EA13A596}"/>
          </ac:spMkLst>
        </pc:spChg>
        <pc:picChg chg="add mod">
          <ac:chgData name="Rachel Brunt" userId="00c2f9b8-9ce9-464d-ac84-51dd95a7844e" providerId="ADAL" clId="{00D6F3D3-1499-4400-848D-7EAD43ADD919}" dt="2025-03-13T10:31:18.264" v="756" actId="1076"/>
          <ac:picMkLst>
            <pc:docMk/>
            <pc:sldMk cId="2125197118" sldId="471"/>
            <ac:picMk id="3" creationId="{C0EFA6FC-9144-F097-862D-FE2CED706358}"/>
          </ac:picMkLst>
        </pc:picChg>
      </pc:sldChg>
      <pc:sldChg chg="setBg">
        <pc:chgData name="Rachel Brunt" userId="00c2f9b8-9ce9-464d-ac84-51dd95a7844e" providerId="ADAL" clId="{00D6F3D3-1499-4400-848D-7EAD43ADD919}" dt="2025-03-13T10:12:36.739" v="634"/>
        <pc:sldMkLst>
          <pc:docMk/>
          <pc:sldMk cId="3809890217" sldId="472"/>
        </pc:sldMkLst>
      </pc:sldChg>
      <pc:sldChg chg="addSp delSp modSp del mod">
        <pc:chgData name="Rachel Brunt" userId="00c2f9b8-9ce9-464d-ac84-51dd95a7844e" providerId="ADAL" clId="{00D6F3D3-1499-4400-848D-7EAD43ADD919}" dt="2025-03-10T13:46:03.146" v="86" actId="47"/>
        <pc:sldMkLst>
          <pc:docMk/>
          <pc:sldMk cId="4210636142" sldId="473"/>
        </pc:sldMkLst>
      </pc:sldChg>
      <pc:sldChg chg="del">
        <pc:chgData name="Rachel Brunt" userId="00c2f9b8-9ce9-464d-ac84-51dd95a7844e" providerId="ADAL" clId="{00D6F3D3-1499-4400-848D-7EAD43ADD919}" dt="2025-03-10T13:52:56.422" v="142" actId="47"/>
        <pc:sldMkLst>
          <pc:docMk/>
          <pc:sldMk cId="2623131311" sldId="474"/>
        </pc:sldMkLst>
      </pc:sldChg>
      <pc:sldChg chg="del">
        <pc:chgData name="Rachel Brunt" userId="00c2f9b8-9ce9-464d-ac84-51dd95a7844e" providerId="ADAL" clId="{00D6F3D3-1499-4400-848D-7EAD43ADD919}" dt="2025-03-10T13:52:57.090" v="143" actId="47"/>
        <pc:sldMkLst>
          <pc:docMk/>
          <pc:sldMk cId="2349026333" sldId="475"/>
        </pc:sldMkLst>
      </pc:sldChg>
      <pc:sldChg chg="del">
        <pc:chgData name="Rachel Brunt" userId="00c2f9b8-9ce9-464d-ac84-51dd95a7844e" providerId="ADAL" clId="{00D6F3D3-1499-4400-848D-7EAD43ADD919}" dt="2025-03-10T13:52:55.436" v="141" actId="47"/>
        <pc:sldMkLst>
          <pc:docMk/>
          <pc:sldMk cId="1292335388" sldId="477"/>
        </pc:sldMkLst>
      </pc:sldChg>
      <pc:sldChg chg="modSp mod">
        <pc:chgData name="Rachel Brunt" userId="00c2f9b8-9ce9-464d-ac84-51dd95a7844e" providerId="ADAL" clId="{00D6F3D3-1499-4400-848D-7EAD43ADD919}" dt="2025-03-10T13:49:59.637" v="118" actId="20577"/>
        <pc:sldMkLst>
          <pc:docMk/>
          <pc:sldMk cId="1724495008" sldId="478"/>
        </pc:sldMkLst>
        <pc:spChg chg="mod">
          <ac:chgData name="Rachel Brunt" userId="00c2f9b8-9ce9-464d-ac84-51dd95a7844e" providerId="ADAL" clId="{00D6F3D3-1499-4400-848D-7EAD43ADD919}" dt="2025-03-10T13:49:59.637" v="118" actId="20577"/>
          <ac:spMkLst>
            <pc:docMk/>
            <pc:sldMk cId="1724495008" sldId="478"/>
            <ac:spMk id="2" creationId="{49A592EF-E986-92D8-3BFE-8F9620E4FA9F}"/>
          </ac:spMkLst>
        </pc:spChg>
      </pc:sldChg>
      <pc:sldChg chg="addSp delSp modSp mod delAnim">
        <pc:chgData name="Rachel Brunt" userId="00c2f9b8-9ce9-464d-ac84-51dd95a7844e" providerId="ADAL" clId="{00D6F3D3-1499-4400-848D-7EAD43ADD919}" dt="2025-03-10T14:06:55.184" v="245" actId="208"/>
        <pc:sldMkLst>
          <pc:docMk/>
          <pc:sldMk cId="1535658968" sldId="479"/>
        </pc:sldMkLst>
        <pc:spChg chg="mod">
          <ac:chgData name="Rachel Brunt" userId="00c2f9b8-9ce9-464d-ac84-51dd95a7844e" providerId="ADAL" clId="{00D6F3D3-1499-4400-848D-7EAD43ADD919}" dt="2025-03-10T14:00:16.512" v="244" actId="14100"/>
          <ac:spMkLst>
            <pc:docMk/>
            <pc:sldMk cId="1535658968" sldId="479"/>
            <ac:spMk id="3" creationId="{FA968E71-B102-D22D-4D41-B2DECB20C378}"/>
          </ac:spMkLst>
        </pc:spChg>
        <pc:picChg chg="add mod modCrop">
          <ac:chgData name="Rachel Brunt" userId="00c2f9b8-9ce9-464d-ac84-51dd95a7844e" providerId="ADAL" clId="{00D6F3D3-1499-4400-848D-7EAD43ADD919}" dt="2025-03-10T14:06:55.184" v="245" actId="208"/>
          <ac:picMkLst>
            <pc:docMk/>
            <pc:sldMk cId="1535658968" sldId="479"/>
            <ac:picMk id="10" creationId="{5F161F4E-AA71-4824-7E7D-8E5488572CB4}"/>
          </ac:picMkLst>
        </pc:picChg>
      </pc:sldChg>
      <pc:sldChg chg="del">
        <pc:chgData name="Rachel Brunt" userId="00c2f9b8-9ce9-464d-ac84-51dd95a7844e" providerId="ADAL" clId="{00D6F3D3-1499-4400-848D-7EAD43ADD919}" dt="2025-03-10T13:51:49.965" v="137" actId="47"/>
        <pc:sldMkLst>
          <pc:docMk/>
          <pc:sldMk cId="2772497851" sldId="480"/>
        </pc:sldMkLst>
      </pc:sldChg>
      <pc:sldChg chg="del">
        <pc:chgData name="Rachel Brunt" userId="00c2f9b8-9ce9-464d-ac84-51dd95a7844e" providerId="ADAL" clId="{00D6F3D3-1499-4400-848D-7EAD43ADD919}" dt="2025-03-10T13:54:36.876" v="211" actId="47"/>
        <pc:sldMkLst>
          <pc:docMk/>
          <pc:sldMk cId="2306801825" sldId="482"/>
        </pc:sldMkLst>
      </pc:sldChg>
      <pc:sldChg chg="del">
        <pc:chgData name="Rachel Brunt" userId="00c2f9b8-9ce9-464d-ac84-51dd95a7844e" providerId="ADAL" clId="{00D6F3D3-1499-4400-848D-7EAD43ADD919}" dt="2025-03-13T10:13:30.693" v="656" actId="47"/>
        <pc:sldMkLst>
          <pc:docMk/>
          <pc:sldMk cId="1792441030" sldId="483"/>
        </pc:sldMkLst>
      </pc:sldChg>
      <pc:sldChg chg="modSp add mod setBg">
        <pc:chgData name="Rachel Brunt" userId="00c2f9b8-9ce9-464d-ac84-51dd95a7844e" providerId="ADAL" clId="{00D6F3D3-1499-4400-848D-7EAD43ADD919}" dt="2025-03-10T13:55:00.404" v="212" actId="207"/>
        <pc:sldMkLst>
          <pc:docMk/>
          <pc:sldMk cId="3637540370" sldId="490"/>
        </pc:sldMkLst>
        <pc:spChg chg="mod">
          <ac:chgData name="Rachel Brunt" userId="00c2f9b8-9ce9-464d-ac84-51dd95a7844e" providerId="ADAL" clId="{00D6F3D3-1499-4400-848D-7EAD43ADD919}" dt="2025-03-10T13:55:00.404" v="212" actId="207"/>
          <ac:spMkLst>
            <pc:docMk/>
            <pc:sldMk cId="3637540370" sldId="490"/>
            <ac:spMk id="2" creationId="{64FD0EAC-E774-3949-BE5D-55E087FE01BD}"/>
          </ac:spMkLst>
        </pc:spChg>
      </pc:sldChg>
      <pc:sldChg chg="modSp add mod setBg">
        <pc:chgData name="Rachel Brunt" userId="00c2f9b8-9ce9-464d-ac84-51dd95a7844e" providerId="ADAL" clId="{00D6F3D3-1499-4400-848D-7EAD43ADD919}" dt="2025-03-20T09:04:57.590" v="1820" actId="20577"/>
        <pc:sldMkLst>
          <pc:docMk/>
          <pc:sldMk cId="4210096178" sldId="491"/>
        </pc:sldMkLst>
        <pc:spChg chg="mod">
          <ac:chgData name="Rachel Brunt" userId="00c2f9b8-9ce9-464d-ac84-51dd95a7844e" providerId="ADAL" clId="{00D6F3D3-1499-4400-848D-7EAD43ADD919}" dt="2025-03-10T13:55:05.636" v="213" actId="207"/>
          <ac:spMkLst>
            <pc:docMk/>
            <pc:sldMk cId="4210096178" sldId="491"/>
            <ac:spMk id="2" creationId="{8F71CB30-12B9-E87E-77D1-093728C829DF}"/>
          </ac:spMkLst>
        </pc:spChg>
        <pc:spChg chg="mod">
          <ac:chgData name="Rachel Brunt" userId="00c2f9b8-9ce9-464d-ac84-51dd95a7844e" providerId="ADAL" clId="{00D6F3D3-1499-4400-848D-7EAD43ADD919}" dt="2025-03-20T09:04:57.590" v="1820" actId="20577"/>
          <ac:spMkLst>
            <pc:docMk/>
            <pc:sldMk cId="4210096178" sldId="491"/>
            <ac:spMk id="6" creationId="{9C06127E-B022-5086-8D95-9E2AEA319D91}"/>
          </ac:spMkLst>
        </pc:spChg>
        <pc:spChg chg="mod">
          <ac:chgData name="Rachel Brunt" userId="00c2f9b8-9ce9-464d-ac84-51dd95a7844e" providerId="ADAL" clId="{00D6F3D3-1499-4400-848D-7EAD43ADD919}" dt="2025-03-10T13:55:09.778" v="214" actId="208"/>
          <ac:spMkLst>
            <pc:docMk/>
            <pc:sldMk cId="4210096178" sldId="491"/>
            <ac:spMk id="7" creationId="{E7DAB50B-FCEE-D562-EB14-948D50AFF16E}"/>
          </ac:spMkLst>
        </pc:spChg>
      </pc:sldChg>
      <pc:sldChg chg="modSp add mod setBg">
        <pc:chgData name="Rachel Brunt" userId="00c2f9b8-9ce9-464d-ac84-51dd95a7844e" providerId="ADAL" clId="{00D6F3D3-1499-4400-848D-7EAD43ADD919}" dt="2025-03-20T09:05:12.606" v="1824" actId="14100"/>
        <pc:sldMkLst>
          <pc:docMk/>
          <pc:sldMk cId="421928734" sldId="492"/>
        </pc:sldMkLst>
        <pc:spChg chg="mod">
          <ac:chgData name="Rachel Brunt" userId="00c2f9b8-9ce9-464d-ac84-51dd95a7844e" providerId="ADAL" clId="{00D6F3D3-1499-4400-848D-7EAD43ADD919}" dt="2025-03-13T10:15:59.335" v="739" actId="20577"/>
          <ac:spMkLst>
            <pc:docMk/>
            <pc:sldMk cId="421928734" sldId="492"/>
            <ac:spMk id="2" creationId="{64FD0EAC-E774-3949-BE5D-55E087FE01BD}"/>
          </ac:spMkLst>
        </pc:spChg>
        <pc:spChg chg="mod">
          <ac:chgData name="Rachel Brunt" userId="00c2f9b8-9ce9-464d-ac84-51dd95a7844e" providerId="ADAL" clId="{00D6F3D3-1499-4400-848D-7EAD43ADD919}" dt="2025-03-20T09:05:12.606" v="1824" actId="14100"/>
          <ac:spMkLst>
            <pc:docMk/>
            <pc:sldMk cId="421928734" sldId="492"/>
            <ac:spMk id="20" creationId="{85D17121-1114-1C8D-B1D4-2567ADD4DDA2}"/>
          </ac:spMkLst>
        </pc:spChg>
      </pc:sldChg>
      <pc:sldChg chg="del">
        <pc:chgData name="Rachel Brunt" userId="00c2f9b8-9ce9-464d-ac84-51dd95a7844e" providerId="ADAL" clId="{00D6F3D3-1499-4400-848D-7EAD43ADD919}" dt="2025-03-13T10:13:50.492" v="657" actId="47"/>
        <pc:sldMkLst>
          <pc:docMk/>
          <pc:sldMk cId="3744689711" sldId="500"/>
        </pc:sldMkLst>
      </pc:sldChg>
      <pc:sldChg chg="ord">
        <pc:chgData name="Rachel Brunt" userId="00c2f9b8-9ce9-464d-ac84-51dd95a7844e" providerId="ADAL" clId="{00D6F3D3-1499-4400-848D-7EAD43ADD919}" dt="2025-03-20T09:03:00.130" v="1757"/>
        <pc:sldMkLst>
          <pc:docMk/>
          <pc:sldMk cId="3513056477" sldId="511"/>
        </pc:sldMkLst>
      </pc:sldChg>
      <pc:sldChg chg="del">
        <pc:chgData name="Rachel Brunt" userId="00c2f9b8-9ce9-464d-ac84-51dd95a7844e" providerId="ADAL" clId="{00D6F3D3-1499-4400-848D-7EAD43ADD919}" dt="2025-03-10T13:56:55.749" v="220" actId="47"/>
        <pc:sldMkLst>
          <pc:docMk/>
          <pc:sldMk cId="1635884132" sldId="512"/>
        </pc:sldMkLst>
      </pc:sldChg>
      <pc:sldChg chg="modSp mod">
        <pc:chgData name="Rachel Brunt" userId="00c2f9b8-9ce9-464d-ac84-51dd95a7844e" providerId="ADAL" clId="{00D6F3D3-1499-4400-848D-7EAD43ADD919}" dt="2025-03-13T10:11:24.993" v="620" actId="14100"/>
        <pc:sldMkLst>
          <pc:docMk/>
          <pc:sldMk cId="386940159" sldId="513"/>
        </pc:sldMkLst>
        <pc:spChg chg="mod">
          <ac:chgData name="Rachel Brunt" userId="00c2f9b8-9ce9-464d-ac84-51dd95a7844e" providerId="ADAL" clId="{00D6F3D3-1499-4400-848D-7EAD43ADD919}" dt="2025-03-13T10:11:24.993" v="620" actId="14100"/>
          <ac:spMkLst>
            <pc:docMk/>
            <pc:sldMk cId="386940159" sldId="513"/>
            <ac:spMk id="3" creationId="{00000000-0000-0000-0000-000000000000}"/>
          </ac:spMkLst>
        </pc:spChg>
      </pc:sldChg>
      <pc:sldChg chg="addSp delSp modSp add mod ord">
        <pc:chgData name="Rachel Brunt" userId="00c2f9b8-9ce9-464d-ac84-51dd95a7844e" providerId="ADAL" clId="{00D6F3D3-1499-4400-848D-7EAD43ADD919}" dt="2025-03-13T09:44:11.154" v="455" actId="1076"/>
        <pc:sldMkLst>
          <pc:docMk/>
          <pc:sldMk cId="1016142000" sldId="515"/>
        </pc:sldMkLst>
        <pc:picChg chg="add mod modCrop">
          <ac:chgData name="Rachel Brunt" userId="00c2f9b8-9ce9-464d-ac84-51dd95a7844e" providerId="ADAL" clId="{00D6F3D3-1499-4400-848D-7EAD43ADD919}" dt="2025-03-13T09:44:11.154" v="455" actId="1076"/>
          <ac:picMkLst>
            <pc:docMk/>
            <pc:sldMk cId="1016142000" sldId="515"/>
            <ac:picMk id="5" creationId="{8BDDCEBF-DC2A-EAA5-CB63-E1FA383DE6DF}"/>
          </ac:picMkLst>
        </pc:picChg>
      </pc:sldChg>
      <pc:sldChg chg="del">
        <pc:chgData name="Rachel Brunt" userId="00c2f9b8-9ce9-464d-ac84-51dd95a7844e" providerId="ADAL" clId="{00D6F3D3-1499-4400-848D-7EAD43ADD919}" dt="2025-03-10T13:43:16.590" v="37" actId="47"/>
        <pc:sldMkLst>
          <pc:docMk/>
          <pc:sldMk cId="1938991143" sldId="515"/>
        </pc:sldMkLst>
      </pc:sldChg>
      <pc:sldChg chg="modSp add mod">
        <pc:chgData name="Rachel Brunt" userId="00c2f9b8-9ce9-464d-ac84-51dd95a7844e" providerId="ADAL" clId="{00D6F3D3-1499-4400-848D-7EAD43ADD919}" dt="2025-03-10T14:07:40.829" v="265" actId="1076"/>
        <pc:sldMkLst>
          <pc:docMk/>
          <pc:sldMk cId="193399336" sldId="516"/>
        </pc:sldMkLst>
        <pc:spChg chg="mod">
          <ac:chgData name="Rachel Brunt" userId="00c2f9b8-9ce9-464d-ac84-51dd95a7844e" providerId="ADAL" clId="{00D6F3D3-1499-4400-848D-7EAD43ADD919}" dt="2025-03-10T14:07:40.829" v="265" actId="1076"/>
          <ac:spMkLst>
            <pc:docMk/>
            <pc:sldMk cId="193399336" sldId="516"/>
            <ac:spMk id="11" creationId="{E1A0371D-2C43-25CA-5831-B9C583A624B4}"/>
          </ac:spMkLst>
        </pc:spChg>
      </pc:sldChg>
      <pc:sldChg chg="add del setBg">
        <pc:chgData name="Rachel Brunt" userId="00c2f9b8-9ce9-464d-ac84-51dd95a7844e" providerId="ADAL" clId="{00D6F3D3-1499-4400-848D-7EAD43ADD919}" dt="2025-03-10T13:56:20.341" v="218" actId="47"/>
        <pc:sldMkLst>
          <pc:docMk/>
          <pc:sldMk cId="2011338631" sldId="516"/>
        </pc:sldMkLst>
      </pc:sldChg>
      <pc:sldChg chg="addSp delSp modSp add mod">
        <pc:chgData name="Rachel Brunt" userId="00c2f9b8-9ce9-464d-ac84-51dd95a7844e" providerId="ADAL" clId="{00D6F3D3-1499-4400-848D-7EAD43ADD919}" dt="2025-03-13T09:47:59.778" v="508" actId="9405"/>
        <pc:sldMkLst>
          <pc:docMk/>
          <pc:sldMk cId="1050767682" sldId="517"/>
        </pc:sldMkLst>
        <pc:spChg chg="add mod">
          <ac:chgData name="Rachel Brunt" userId="00c2f9b8-9ce9-464d-ac84-51dd95a7844e" providerId="ADAL" clId="{00D6F3D3-1499-4400-848D-7EAD43ADD919}" dt="2025-03-13T09:42:36.471" v="436" actId="1076"/>
          <ac:spMkLst>
            <pc:docMk/>
            <pc:sldMk cId="1050767682" sldId="517"/>
            <ac:spMk id="25" creationId="{FB5FEC60-F490-020A-2B96-7F4C528F402F}"/>
          </ac:spMkLst>
        </pc:spChg>
        <pc:picChg chg="mod modCrop">
          <ac:chgData name="Rachel Brunt" userId="00c2f9b8-9ce9-464d-ac84-51dd95a7844e" providerId="ADAL" clId="{00D6F3D3-1499-4400-848D-7EAD43ADD919}" dt="2025-03-13T09:45:37.596" v="466" actId="14100"/>
          <ac:picMkLst>
            <pc:docMk/>
            <pc:sldMk cId="1050767682" sldId="517"/>
            <ac:picMk id="5" creationId="{8EBC3D46-E909-F997-6E93-D847DEEB50A9}"/>
          </ac:picMkLst>
        </pc:picChg>
        <pc:picChg chg="add mod modCrop">
          <ac:chgData name="Rachel Brunt" userId="00c2f9b8-9ce9-464d-ac84-51dd95a7844e" providerId="ADAL" clId="{00D6F3D3-1499-4400-848D-7EAD43ADD919}" dt="2025-03-13T09:45:41.908" v="468" actId="1076"/>
          <ac:picMkLst>
            <pc:docMk/>
            <pc:sldMk cId="1050767682" sldId="517"/>
            <ac:picMk id="27" creationId="{6CF71DB1-85AB-7046-11B5-78208E76C5F3}"/>
          </ac:picMkLst>
        </pc:picChg>
        <pc:inkChg chg="add">
          <ac:chgData name="Rachel Brunt" userId="00c2f9b8-9ce9-464d-ac84-51dd95a7844e" providerId="ADAL" clId="{00D6F3D3-1499-4400-848D-7EAD43ADD919}" dt="2025-03-13T09:45:54.346" v="470"/>
          <ac:inkMkLst>
            <pc:docMk/>
            <pc:sldMk cId="1050767682" sldId="517"/>
            <ac:inkMk id="29" creationId="{E3FF0598-D0B9-E077-510D-8A27DFF31329}"/>
          </ac:inkMkLst>
        </pc:inkChg>
        <pc:inkChg chg="add">
          <ac:chgData name="Rachel Brunt" userId="00c2f9b8-9ce9-464d-ac84-51dd95a7844e" providerId="ADAL" clId="{00D6F3D3-1499-4400-848D-7EAD43ADD919}" dt="2025-03-13T09:45:57.649" v="471" actId="9405"/>
          <ac:inkMkLst>
            <pc:docMk/>
            <pc:sldMk cId="1050767682" sldId="517"/>
            <ac:inkMk id="30" creationId="{E0585555-4161-7B13-6C8D-8DE42E675BB5}"/>
          </ac:inkMkLst>
        </pc:inkChg>
        <pc:inkChg chg="add">
          <ac:chgData name="Rachel Brunt" userId="00c2f9b8-9ce9-464d-ac84-51dd95a7844e" providerId="ADAL" clId="{00D6F3D3-1499-4400-848D-7EAD43ADD919}" dt="2025-03-13T09:46:00.657" v="472" actId="9405"/>
          <ac:inkMkLst>
            <pc:docMk/>
            <pc:sldMk cId="1050767682" sldId="517"/>
            <ac:inkMk id="31" creationId="{773CA4D8-D7FE-C48D-CCB2-18B57CCEA59C}"/>
          </ac:inkMkLst>
        </pc:inkChg>
        <pc:inkChg chg="add">
          <ac:chgData name="Rachel Brunt" userId="00c2f9b8-9ce9-464d-ac84-51dd95a7844e" providerId="ADAL" clId="{00D6F3D3-1499-4400-848D-7EAD43ADD919}" dt="2025-03-13T09:46:10.772" v="475" actId="9405"/>
          <ac:inkMkLst>
            <pc:docMk/>
            <pc:sldMk cId="1050767682" sldId="517"/>
            <ac:inkMk id="33" creationId="{535C56BA-DDE3-BA20-3672-DD90D947C588}"/>
          </ac:inkMkLst>
        </pc:inkChg>
        <pc:inkChg chg="add">
          <ac:chgData name="Rachel Brunt" userId="00c2f9b8-9ce9-464d-ac84-51dd95a7844e" providerId="ADAL" clId="{00D6F3D3-1499-4400-848D-7EAD43ADD919}" dt="2025-03-13T09:46:15.289" v="476" actId="9405"/>
          <ac:inkMkLst>
            <pc:docMk/>
            <pc:sldMk cId="1050767682" sldId="517"/>
            <ac:inkMk id="34" creationId="{69354ABC-843F-25AD-BBFC-13222C0691DA}"/>
          </ac:inkMkLst>
        </pc:inkChg>
        <pc:inkChg chg="add mod">
          <ac:chgData name="Rachel Brunt" userId="00c2f9b8-9ce9-464d-ac84-51dd95a7844e" providerId="ADAL" clId="{00D6F3D3-1499-4400-848D-7EAD43ADD919}" dt="2025-03-13T09:46:28.630" v="481"/>
          <ac:inkMkLst>
            <pc:docMk/>
            <pc:sldMk cId="1050767682" sldId="517"/>
            <ac:inkMk id="37" creationId="{6C1112EA-480E-CBFF-AE18-D0681273A1C9}"/>
          </ac:inkMkLst>
        </pc:inkChg>
        <pc:inkChg chg="add">
          <ac:chgData name="Rachel Brunt" userId="00c2f9b8-9ce9-464d-ac84-51dd95a7844e" providerId="ADAL" clId="{00D6F3D3-1499-4400-848D-7EAD43ADD919}" dt="2025-03-13T09:46:37.260" v="484" actId="9405"/>
          <ac:inkMkLst>
            <pc:docMk/>
            <pc:sldMk cId="1050767682" sldId="517"/>
            <ac:inkMk id="39" creationId="{DF224323-797F-F91B-55E2-3835C3102DC7}"/>
          </ac:inkMkLst>
        </pc:inkChg>
        <pc:inkChg chg="add">
          <ac:chgData name="Rachel Brunt" userId="00c2f9b8-9ce9-464d-ac84-51dd95a7844e" providerId="ADAL" clId="{00D6F3D3-1499-4400-848D-7EAD43ADD919}" dt="2025-03-13T09:46:47.329" v="487" actId="9405"/>
          <ac:inkMkLst>
            <pc:docMk/>
            <pc:sldMk cId="1050767682" sldId="517"/>
            <ac:inkMk id="41" creationId="{02DA9908-0BE4-73E0-8B64-4885AD3D51F0}"/>
          </ac:inkMkLst>
        </pc:inkChg>
        <pc:inkChg chg="add">
          <ac:chgData name="Rachel Brunt" userId="00c2f9b8-9ce9-464d-ac84-51dd95a7844e" providerId="ADAL" clId="{00D6F3D3-1499-4400-848D-7EAD43ADD919}" dt="2025-03-13T09:47:03.269" v="492" actId="9405"/>
          <ac:inkMkLst>
            <pc:docMk/>
            <pc:sldMk cId="1050767682" sldId="517"/>
            <ac:inkMk id="44" creationId="{66973EFB-DF42-88C2-C605-597DBF7C3F41}"/>
          </ac:inkMkLst>
        </pc:inkChg>
        <pc:inkChg chg="add">
          <ac:chgData name="Rachel Brunt" userId="00c2f9b8-9ce9-464d-ac84-51dd95a7844e" providerId="ADAL" clId="{00D6F3D3-1499-4400-848D-7EAD43ADD919}" dt="2025-03-13T09:47:06.886" v="493" actId="9405"/>
          <ac:inkMkLst>
            <pc:docMk/>
            <pc:sldMk cId="1050767682" sldId="517"/>
            <ac:inkMk id="45" creationId="{2A8B57FC-306E-5999-0DBA-63AC040F3D10}"/>
          </ac:inkMkLst>
        </pc:inkChg>
        <pc:inkChg chg="add">
          <ac:chgData name="Rachel Brunt" userId="00c2f9b8-9ce9-464d-ac84-51dd95a7844e" providerId="ADAL" clId="{00D6F3D3-1499-4400-848D-7EAD43ADD919}" dt="2025-03-13T09:47:14.970" v="496" actId="9405"/>
          <ac:inkMkLst>
            <pc:docMk/>
            <pc:sldMk cId="1050767682" sldId="517"/>
            <ac:inkMk id="47" creationId="{8B1444DF-64CF-8C94-ECE4-9F11A605A60E}"/>
          </ac:inkMkLst>
        </pc:inkChg>
        <pc:inkChg chg="add">
          <ac:chgData name="Rachel Brunt" userId="00c2f9b8-9ce9-464d-ac84-51dd95a7844e" providerId="ADAL" clId="{00D6F3D3-1499-4400-848D-7EAD43ADD919}" dt="2025-03-13T09:47:18.432" v="497" actId="9405"/>
          <ac:inkMkLst>
            <pc:docMk/>
            <pc:sldMk cId="1050767682" sldId="517"/>
            <ac:inkMk id="48" creationId="{75AEA1C4-820E-1A8E-F290-29251C80B7F9}"/>
          </ac:inkMkLst>
        </pc:inkChg>
        <pc:inkChg chg="add">
          <ac:chgData name="Rachel Brunt" userId="00c2f9b8-9ce9-464d-ac84-51dd95a7844e" providerId="ADAL" clId="{00D6F3D3-1499-4400-848D-7EAD43ADD919}" dt="2025-03-13T09:47:22.456" v="498" actId="9405"/>
          <ac:inkMkLst>
            <pc:docMk/>
            <pc:sldMk cId="1050767682" sldId="517"/>
            <ac:inkMk id="49" creationId="{59E272F6-4B68-1EF7-62B9-CDCF5D170ED4}"/>
          </ac:inkMkLst>
        </pc:inkChg>
        <pc:inkChg chg="add">
          <ac:chgData name="Rachel Brunt" userId="00c2f9b8-9ce9-464d-ac84-51dd95a7844e" providerId="ADAL" clId="{00D6F3D3-1499-4400-848D-7EAD43ADD919}" dt="2025-03-13T09:47:45.665" v="504"/>
          <ac:inkMkLst>
            <pc:docMk/>
            <pc:sldMk cId="1050767682" sldId="517"/>
            <ac:inkMk id="53" creationId="{940F92E8-1F62-CE56-DC3E-DDB14A411081}"/>
          </ac:inkMkLst>
        </pc:inkChg>
        <pc:inkChg chg="add">
          <ac:chgData name="Rachel Brunt" userId="00c2f9b8-9ce9-464d-ac84-51dd95a7844e" providerId="ADAL" clId="{00D6F3D3-1499-4400-848D-7EAD43ADD919}" dt="2025-03-13T09:47:48.685" v="505" actId="9405"/>
          <ac:inkMkLst>
            <pc:docMk/>
            <pc:sldMk cId="1050767682" sldId="517"/>
            <ac:inkMk id="54" creationId="{75D62037-CACD-B406-7136-BAFBACDE2C16}"/>
          </ac:inkMkLst>
        </pc:inkChg>
        <pc:inkChg chg="add">
          <ac:chgData name="Rachel Brunt" userId="00c2f9b8-9ce9-464d-ac84-51dd95a7844e" providerId="ADAL" clId="{00D6F3D3-1499-4400-848D-7EAD43ADD919}" dt="2025-03-13T09:47:52.664" v="506" actId="9405"/>
          <ac:inkMkLst>
            <pc:docMk/>
            <pc:sldMk cId="1050767682" sldId="517"/>
            <ac:inkMk id="55" creationId="{6A8FCA43-AF6D-155D-C412-01265F3C9321}"/>
          </ac:inkMkLst>
        </pc:inkChg>
        <pc:inkChg chg="add">
          <ac:chgData name="Rachel Brunt" userId="00c2f9b8-9ce9-464d-ac84-51dd95a7844e" providerId="ADAL" clId="{00D6F3D3-1499-4400-848D-7EAD43ADD919}" dt="2025-03-13T09:47:56.346" v="507" actId="9405"/>
          <ac:inkMkLst>
            <pc:docMk/>
            <pc:sldMk cId="1050767682" sldId="517"/>
            <ac:inkMk id="56" creationId="{F76DDD9B-BFB2-B483-DDD8-DB8CE3236C50}"/>
          </ac:inkMkLst>
        </pc:inkChg>
        <pc:inkChg chg="add">
          <ac:chgData name="Rachel Brunt" userId="00c2f9b8-9ce9-464d-ac84-51dd95a7844e" providerId="ADAL" clId="{00D6F3D3-1499-4400-848D-7EAD43ADD919}" dt="2025-03-13T09:47:59.778" v="508" actId="9405"/>
          <ac:inkMkLst>
            <pc:docMk/>
            <pc:sldMk cId="1050767682" sldId="517"/>
            <ac:inkMk id="57" creationId="{4C79F797-1962-5822-410C-31B1A41372A6}"/>
          </ac:inkMkLst>
        </pc:inkChg>
      </pc:sldChg>
      <pc:sldChg chg="addSp delSp modSp new del mod">
        <pc:chgData name="Rachel Brunt" userId="00c2f9b8-9ce9-464d-ac84-51dd95a7844e" providerId="ADAL" clId="{00D6F3D3-1499-4400-848D-7EAD43ADD919}" dt="2025-03-13T15:03:57.436" v="1755" actId="47"/>
        <pc:sldMkLst>
          <pc:docMk/>
          <pc:sldMk cId="1488418401" sldId="518"/>
        </pc:sldMkLst>
      </pc:sldChg>
      <pc:sldMasterChg chg="setBg modSldLayout">
        <pc:chgData name="Rachel Brunt" userId="00c2f9b8-9ce9-464d-ac84-51dd95a7844e" providerId="ADAL" clId="{00D6F3D3-1499-4400-848D-7EAD43ADD919}" dt="2025-03-13T10:12:21.894" v="624"/>
        <pc:sldMasterMkLst>
          <pc:docMk/>
          <pc:sldMasterMk cId="10725315" sldId="2147483648"/>
        </pc:sldMasterMkLst>
        <pc:sldLayoutChg chg="setBg">
          <pc:chgData name="Rachel Brunt" userId="00c2f9b8-9ce9-464d-ac84-51dd95a7844e" providerId="ADAL" clId="{00D6F3D3-1499-4400-848D-7EAD43ADD919}" dt="2025-03-13T10:12:21.894" v="624"/>
          <pc:sldLayoutMkLst>
            <pc:docMk/>
            <pc:sldMasterMk cId="10725315" sldId="2147483648"/>
            <pc:sldLayoutMk cId="3725709460" sldId="2147483649"/>
          </pc:sldLayoutMkLst>
        </pc:sldLayoutChg>
        <pc:sldLayoutChg chg="setBg">
          <pc:chgData name="Rachel Brunt" userId="00c2f9b8-9ce9-464d-ac84-51dd95a7844e" providerId="ADAL" clId="{00D6F3D3-1499-4400-848D-7EAD43ADD919}" dt="2025-03-13T10:12:21.894" v="624"/>
          <pc:sldLayoutMkLst>
            <pc:docMk/>
            <pc:sldMasterMk cId="10725315" sldId="2147483648"/>
            <pc:sldLayoutMk cId="3105278154" sldId="2147483650"/>
          </pc:sldLayoutMkLst>
        </pc:sldLayoutChg>
        <pc:sldLayoutChg chg="setBg">
          <pc:chgData name="Rachel Brunt" userId="00c2f9b8-9ce9-464d-ac84-51dd95a7844e" providerId="ADAL" clId="{00D6F3D3-1499-4400-848D-7EAD43ADD919}" dt="2025-03-13T10:12:21.894" v="624"/>
          <pc:sldLayoutMkLst>
            <pc:docMk/>
            <pc:sldMasterMk cId="10725315" sldId="2147483648"/>
            <pc:sldLayoutMk cId="3755716498" sldId="2147483654"/>
          </pc:sldLayoutMkLst>
        </pc:sldLayoutChg>
        <pc:sldLayoutChg chg="setBg">
          <pc:chgData name="Rachel Brunt" userId="00c2f9b8-9ce9-464d-ac84-51dd95a7844e" providerId="ADAL" clId="{00D6F3D3-1499-4400-848D-7EAD43ADD919}" dt="2025-03-13T10:12:21.894" v="624"/>
          <pc:sldLayoutMkLst>
            <pc:docMk/>
            <pc:sldMasterMk cId="10725315" sldId="2147483648"/>
            <pc:sldLayoutMk cId="225110276" sldId="2147483680"/>
          </pc:sldLayoutMkLst>
        </pc:sldLayoutChg>
        <pc:sldLayoutChg chg="setBg">
          <pc:chgData name="Rachel Brunt" userId="00c2f9b8-9ce9-464d-ac84-51dd95a7844e" providerId="ADAL" clId="{00D6F3D3-1499-4400-848D-7EAD43ADD919}" dt="2025-03-13T10:12:21.894" v="624"/>
          <pc:sldLayoutMkLst>
            <pc:docMk/>
            <pc:sldMasterMk cId="10725315" sldId="2147483648"/>
            <pc:sldLayoutMk cId="110897218" sldId="2147483681"/>
          </pc:sldLayoutMkLst>
        </pc:sldLayoutChg>
        <pc:sldLayoutChg chg="setBg">
          <pc:chgData name="Rachel Brunt" userId="00c2f9b8-9ce9-464d-ac84-51dd95a7844e" providerId="ADAL" clId="{00D6F3D3-1499-4400-848D-7EAD43ADD919}" dt="2025-03-13T10:12:21.894" v="624"/>
          <pc:sldLayoutMkLst>
            <pc:docMk/>
            <pc:sldMasterMk cId="10725315" sldId="2147483648"/>
            <pc:sldLayoutMk cId="2445095384" sldId="2147483682"/>
          </pc:sldLayoutMkLst>
        </pc:sldLayoutChg>
        <pc:sldLayoutChg chg="setBg">
          <pc:chgData name="Rachel Brunt" userId="00c2f9b8-9ce9-464d-ac84-51dd95a7844e" providerId="ADAL" clId="{00D6F3D3-1499-4400-848D-7EAD43ADD919}" dt="2025-03-13T10:12:21.894" v="624"/>
          <pc:sldLayoutMkLst>
            <pc:docMk/>
            <pc:sldMasterMk cId="10725315" sldId="2147483648"/>
            <pc:sldLayoutMk cId="802620613" sldId="2147483683"/>
          </pc:sldLayoutMkLst>
        </pc:sldLayoutChg>
        <pc:sldLayoutChg chg="setBg">
          <pc:chgData name="Rachel Brunt" userId="00c2f9b8-9ce9-464d-ac84-51dd95a7844e" providerId="ADAL" clId="{00D6F3D3-1499-4400-848D-7EAD43ADD919}" dt="2025-03-13T10:12:21.894" v="624"/>
          <pc:sldLayoutMkLst>
            <pc:docMk/>
            <pc:sldMasterMk cId="10725315" sldId="2147483648"/>
            <pc:sldLayoutMk cId="4287677944" sldId="2147483684"/>
          </pc:sldLayoutMkLst>
        </pc:sldLayoutChg>
        <pc:sldLayoutChg chg="setBg">
          <pc:chgData name="Rachel Brunt" userId="00c2f9b8-9ce9-464d-ac84-51dd95a7844e" providerId="ADAL" clId="{00D6F3D3-1499-4400-848D-7EAD43ADD919}" dt="2025-03-13T10:12:21.894" v="624"/>
          <pc:sldLayoutMkLst>
            <pc:docMk/>
            <pc:sldMasterMk cId="10725315" sldId="2147483648"/>
            <pc:sldLayoutMk cId="318929044" sldId="2147483685"/>
          </pc:sldLayoutMkLst>
        </pc:sldLayoutChg>
        <pc:sldLayoutChg chg="setBg">
          <pc:chgData name="Rachel Brunt" userId="00c2f9b8-9ce9-464d-ac84-51dd95a7844e" providerId="ADAL" clId="{00D6F3D3-1499-4400-848D-7EAD43ADD919}" dt="2025-03-13T10:12:21.894" v="624"/>
          <pc:sldLayoutMkLst>
            <pc:docMk/>
            <pc:sldMasterMk cId="10725315" sldId="2147483648"/>
            <pc:sldLayoutMk cId="2842112580" sldId="2147483686"/>
          </pc:sldLayoutMkLst>
        </pc:sldLayoutChg>
        <pc:sldLayoutChg chg="setBg">
          <pc:chgData name="Rachel Brunt" userId="00c2f9b8-9ce9-464d-ac84-51dd95a7844e" providerId="ADAL" clId="{00D6F3D3-1499-4400-848D-7EAD43ADD919}" dt="2025-03-13T10:12:21.894" v="624"/>
          <pc:sldLayoutMkLst>
            <pc:docMk/>
            <pc:sldMasterMk cId="10725315" sldId="2147483648"/>
            <pc:sldLayoutMk cId="2465654325" sldId="2147483687"/>
          </pc:sldLayoutMkLst>
        </pc:sldLayoutChg>
        <pc:sldLayoutChg chg="setBg">
          <pc:chgData name="Rachel Brunt" userId="00c2f9b8-9ce9-464d-ac84-51dd95a7844e" providerId="ADAL" clId="{00D6F3D3-1499-4400-848D-7EAD43ADD919}" dt="2025-03-13T10:12:21.894" v="624"/>
          <pc:sldLayoutMkLst>
            <pc:docMk/>
            <pc:sldMasterMk cId="10725315" sldId="2147483648"/>
            <pc:sldLayoutMk cId="3105543178" sldId="2147483688"/>
          </pc:sldLayoutMkLst>
        </pc:sldLayoutChg>
        <pc:sldLayoutChg chg="setBg">
          <pc:chgData name="Rachel Brunt" userId="00c2f9b8-9ce9-464d-ac84-51dd95a7844e" providerId="ADAL" clId="{00D6F3D3-1499-4400-848D-7EAD43ADD919}" dt="2025-03-13T10:12:21.894" v="624"/>
          <pc:sldLayoutMkLst>
            <pc:docMk/>
            <pc:sldMasterMk cId="10725315" sldId="2147483648"/>
            <pc:sldLayoutMk cId="1510705144" sldId="2147483689"/>
          </pc:sldLayoutMkLst>
        </pc:sldLayoutChg>
        <pc:sldLayoutChg chg="setBg">
          <pc:chgData name="Rachel Brunt" userId="00c2f9b8-9ce9-464d-ac84-51dd95a7844e" providerId="ADAL" clId="{00D6F3D3-1499-4400-848D-7EAD43ADD919}" dt="2025-03-13T10:12:21.894" v="624"/>
          <pc:sldLayoutMkLst>
            <pc:docMk/>
            <pc:sldMasterMk cId="10725315" sldId="2147483648"/>
            <pc:sldLayoutMk cId="3677398527" sldId="2147483690"/>
          </pc:sldLayoutMkLst>
        </pc:sldLayoutChg>
        <pc:sldLayoutChg chg="setBg">
          <pc:chgData name="Rachel Brunt" userId="00c2f9b8-9ce9-464d-ac84-51dd95a7844e" providerId="ADAL" clId="{00D6F3D3-1499-4400-848D-7EAD43ADD919}" dt="2025-03-13T10:12:21.894" v="624"/>
          <pc:sldLayoutMkLst>
            <pc:docMk/>
            <pc:sldMasterMk cId="10725315" sldId="2147483648"/>
            <pc:sldLayoutMk cId="2778949418" sldId="2147483691"/>
          </pc:sldLayoutMkLst>
        </pc:sldLayoutChg>
        <pc:sldLayoutChg chg="setBg">
          <pc:chgData name="Rachel Brunt" userId="00c2f9b8-9ce9-464d-ac84-51dd95a7844e" providerId="ADAL" clId="{00D6F3D3-1499-4400-848D-7EAD43ADD919}" dt="2025-03-13T10:12:21.894" v="624"/>
          <pc:sldLayoutMkLst>
            <pc:docMk/>
            <pc:sldMasterMk cId="10725315" sldId="2147483648"/>
            <pc:sldLayoutMk cId="3648374173" sldId="2147483692"/>
          </pc:sldLayoutMkLst>
        </pc:sldLayoutChg>
        <pc:sldLayoutChg chg="setBg">
          <pc:chgData name="Rachel Brunt" userId="00c2f9b8-9ce9-464d-ac84-51dd95a7844e" providerId="ADAL" clId="{00D6F3D3-1499-4400-848D-7EAD43ADD919}" dt="2025-03-13T10:12:21.894" v="624"/>
          <pc:sldLayoutMkLst>
            <pc:docMk/>
            <pc:sldMasterMk cId="10725315" sldId="2147483648"/>
            <pc:sldLayoutMk cId="3239878086" sldId="2147483693"/>
          </pc:sldLayoutMkLst>
        </pc:sldLayoutChg>
        <pc:sldLayoutChg chg="setBg">
          <pc:chgData name="Rachel Brunt" userId="00c2f9b8-9ce9-464d-ac84-51dd95a7844e" providerId="ADAL" clId="{00D6F3D3-1499-4400-848D-7EAD43ADD919}" dt="2025-03-13T10:12:21.894" v="624"/>
          <pc:sldLayoutMkLst>
            <pc:docMk/>
            <pc:sldMasterMk cId="10725315" sldId="2147483648"/>
            <pc:sldLayoutMk cId="165084891" sldId="2147483694"/>
          </pc:sldLayoutMkLst>
        </pc:sldLayoutChg>
        <pc:sldLayoutChg chg="setBg">
          <pc:chgData name="Rachel Brunt" userId="00c2f9b8-9ce9-464d-ac84-51dd95a7844e" providerId="ADAL" clId="{00D6F3D3-1499-4400-848D-7EAD43ADD919}" dt="2025-03-13T10:12:21.894" v="624"/>
          <pc:sldLayoutMkLst>
            <pc:docMk/>
            <pc:sldMasterMk cId="10725315" sldId="2147483648"/>
            <pc:sldLayoutMk cId="3275896034" sldId="2147483695"/>
          </pc:sldLayoutMkLst>
        </pc:sldLayoutChg>
        <pc:sldLayoutChg chg="setBg">
          <pc:chgData name="Rachel Brunt" userId="00c2f9b8-9ce9-464d-ac84-51dd95a7844e" providerId="ADAL" clId="{00D6F3D3-1499-4400-848D-7EAD43ADD919}" dt="2025-03-13T10:12:21.894" v="624"/>
          <pc:sldLayoutMkLst>
            <pc:docMk/>
            <pc:sldMasterMk cId="10725315" sldId="2147483648"/>
            <pc:sldLayoutMk cId="1803406474" sldId="2147483696"/>
          </pc:sldLayoutMkLst>
        </pc:sldLayoutChg>
        <pc:sldLayoutChg chg="setBg">
          <pc:chgData name="Rachel Brunt" userId="00c2f9b8-9ce9-464d-ac84-51dd95a7844e" providerId="ADAL" clId="{00D6F3D3-1499-4400-848D-7EAD43ADD919}" dt="2025-03-13T10:12:21.894" v="624"/>
          <pc:sldLayoutMkLst>
            <pc:docMk/>
            <pc:sldMasterMk cId="10725315" sldId="2147483648"/>
            <pc:sldLayoutMk cId="2829652761" sldId="2147483697"/>
          </pc:sldLayoutMkLst>
        </pc:sldLayoutChg>
        <pc:sldLayoutChg chg="setBg">
          <pc:chgData name="Rachel Brunt" userId="00c2f9b8-9ce9-464d-ac84-51dd95a7844e" providerId="ADAL" clId="{00D6F3D3-1499-4400-848D-7EAD43ADD919}" dt="2025-03-13T10:12:21.894" v="624"/>
          <pc:sldLayoutMkLst>
            <pc:docMk/>
            <pc:sldMasterMk cId="10725315" sldId="2147483648"/>
            <pc:sldLayoutMk cId="1842705941" sldId="2147483698"/>
          </pc:sldLayoutMkLst>
        </pc:sldLayoutChg>
        <pc:sldLayoutChg chg="setBg">
          <pc:chgData name="Rachel Brunt" userId="00c2f9b8-9ce9-464d-ac84-51dd95a7844e" providerId="ADAL" clId="{00D6F3D3-1499-4400-848D-7EAD43ADD919}" dt="2025-03-13T10:12:21.894" v="624"/>
          <pc:sldLayoutMkLst>
            <pc:docMk/>
            <pc:sldMasterMk cId="10725315" sldId="2147483648"/>
            <pc:sldLayoutMk cId="3755432546" sldId="2147483699"/>
          </pc:sldLayoutMkLst>
        </pc:sldLayoutChg>
        <pc:sldLayoutChg chg="setBg">
          <pc:chgData name="Rachel Brunt" userId="00c2f9b8-9ce9-464d-ac84-51dd95a7844e" providerId="ADAL" clId="{00D6F3D3-1499-4400-848D-7EAD43ADD919}" dt="2025-03-13T10:12:21.894" v="624"/>
          <pc:sldLayoutMkLst>
            <pc:docMk/>
            <pc:sldMasterMk cId="10725315" sldId="2147483648"/>
            <pc:sldLayoutMk cId="3676098316" sldId="2147483700"/>
          </pc:sldLayoutMkLst>
        </pc:sldLayoutChg>
        <pc:sldLayoutChg chg="setBg">
          <pc:chgData name="Rachel Brunt" userId="00c2f9b8-9ce9-464d-ac84-51dd95a7844e" providerId="ADAL" clId="{00D6F3D3-1499-4400-848D-7EAD43ADD919}" dt="2025-03-13T10:12:21.894" v="624"/>
          <pc:sldLayoutMkLst>
            <pc:docMk/>
            <pc:sldMasterMk cId="10725315" sldId="2147483648"/>
            <pc:sldLayoutMk cId="1105914221" sldId="2147483701"/>
          </pc:sldLayoutMkLst>
        </pc:sldLayoutChg>
        <pc:sldLayoutChg chg="setBg">
          <pc:chgData name="Rachel Brunt" userId="00c2f9b8-9ce9-464d-ac84-51dd95a7844e" providerId="ADAL" clId="{00D6F3D3-1499-4400-848D-7EAD43ADD919}" dt="2025-03-13T10:12:21.894" v="624"/>
          <pc:sldLayoutMkLst>
            <pc:docMk/>
            <pc:sldMasterMk cId="10725315" sldId="2147483648"/>
            <pc:sldLayoutMk cId="1580611041" sldId="2147483702"/>
          </pc:sldLayoutMkLst>
        </pc:sldLayoutChg>
        <pc:sldLayoutChg chg="setBg">
          <pc:chgData name="Rachel Brunt" userId="00c2f9b8-9ce9-464d-ac84-51dd95a7844e" providerId="ADAL" clId="{00D6F3D3-1499-4400-848D-7EAD43ADD919}" dt="2025-03-13T10:12:21.894" v="624"/>
          <pc:sldLayoutMkLst>
            <pc:docMk/>
            <pc:sldMasterMk cId="10725315" sldId="2147483648"/>
            <pc:sldLayoutMk cId="2265894471" sldId="2147483703"/>
          </pc:sldLayoutMkLst>
        </pc:sldLayoutChg>
        <pc:sldLayoutChg chg="setBg">
          <pc:chgData name="Rachel Brunt" userId="00c2f9b8-9ce9-464d-ac84-51dd95a7844e" providerId="ADAL" clId="{00D6F3D3-1499-4400-848D-7EAD43ADD919}" dt="2025-03-13T10:12:21.894" v="624"/>
          <pc:sldLayoutMkLst>
            <pc:docMk/>
            <pc:sldMasterMk cId="10725315" sldId="2147483648"/>
            <pc:sldLayoutMk cId="3834215689" sldId="2147483704"/>
          </pc:sldLayoutMkLst>
        </pc:sldLayoutChg>
        <pc:sldLayoutChg chg="setBg">
          <pc:chgData name="Rachel Brunt" userId="00c2f9b8-9ce9-464d-ac84-51dd95a7844e" providerId="ADAL" clId="{00D6F3D3-1499-4400-848D-7EAD43ADD919}" dt="2025-03-13T10:12:21.894" v="624"/>
          <pc:sldLayoutMkLst>
            <pc:docMk/>
            <pc:sldMasterMk cId="10725315" sldId="2147483648"/>
            <pc:sldLayoutMk cId="613941941" sldId="2147483705"/>
          </pc:sldLayoutMkLst>
        </pc:sldLayoutChg>
        <pc:sldLayoutChg chg="setBg">
          <pc:chgData name="Rachel Brunt" userId="00c2f9b8-9ce9-464d-ac84-51dd95a7844e" providerId="ADAL" clId="{00D6F3D3-1499-4400-848D-7EAD43ADD919}" dt="2025-03-13T10:12:21.894" v="624"/>
          <pc:sldLayoutMkLst>
            <pc:docMk/>
            <pc:sldMasterMk cId="10725315" sldId="2147483648"/>
            <pc:sldLayoutMk cId="3390103616" sldId="2147483706"/>
          </pc:sldLayoutMkLst>
        </pc:sldLayoutChg>
      </pc:sldMasterChg>
      <pc:sldMasterChg chg="setBg modSldLayout">
        <pc:chgData name="Rachel Brunt" userId="00c2f9b8-9ce9-464d-ac84-51dd95a7844e" providerId="ADAL" clId="{00D6F3D3-1499-4400-848D-7EAD43ADD919}" dt="2025-03-13T10:12:21.894" v="624"/>
        <pc:sldMasterMkLst>
          <pc:docMk/>
          <pc:sldMasterMk cId="2037807174" sldId="2147483660"/>
        </pc:sldMasterMkLst>
        <pc:sldLayoutChg chg="setBg">
          <pc:chgData name="Rachel Brunt" userId="00c2f9b8-9ce9-464d-ac84-51dd95a7844e" providerId="ADAL" clId="{00D6F3D3-1499-4400-848D-7EAD43ADD919}" dt="2025-03-13T10:12:21.894" v="624"/>
          <pc:sldLayoutMkLst>
            <pc:docMk/>
            <pc:sldMasterMk cId="2037807174" sldId="2147483660"/>
            <pc:sldLayoutMk cId="1701426273" sldId="2147483661"/>
          </pc:sldLayoutMkLst>
        </pc:sldLayoutChg>
        <pc:sldLayoutChg chg="setBg">
          <pc:chgData name="Rachel Brunt" userId="00c2f9b8-9ce9-464d-ac84-51dd95a7844e" providerId="ADAL" clId="{00D6F3D3-1499-4400-848D-7EAD43ADD919}" dt="2025-03-13T10:12:21.894" v="624"/>
          <pc:sldLayoutMkLst>
            <pc:docMk/>
            <pc:sldMasterMk cId="2037807174" sldId="2147483660"/>
            <pc:sldLayoutMk cId="2408852880" sldId="2147483662"/>
          </pc:sldLayoutMkLst>
        </pc:sldLayoutChg>
        <pc:sldLayoutChg chg="setBg">
          <pc:chgData name="Rachel Brunt" userId="00c2f9b8-9ce9-464d-ac84-51dd95a7844e" providerId="ADAL" clId="{00D6F3D3-1499-4400-848D-7EAD43ADD919}" dt="2025-03-13T10:12:21.894" v="624"/>
          <pc:sldLayoutMkLst>
            <pc:docMk/>
            <pc:sldMasterMk cId="2037807174" sldId="2147483660"/>
            <pc:sldLayoutMk cId="3993142477" sldId="2147483663"/>
          </pc:sldLayoutMkLst>
        </pc:sldLayoutChg>
        <pc:sldLayoutChg chg="setBg">
          <pc:chgData name="Rachel Brunt" userId="00c2f9b8-9ce9-464d-ac84-51dd95a7844e" providerId="ADAL" clId="{00D6F3D3-1499-4400-848D-7EAD43ADD919}" dt="2025-03-13T10:12:21.894" v="624"/>
          <pc:sldLayoutMkLst>
            <pc:docMk/>
            <pc:sldMasterMk cId="2037807174" sldId="2147483660"/>
            <pc:sldLayoutMk cId="201136462" sldId="2147483664"/>
          </pc:sldLayoutMkLst>
        </pc:sldLayoutChg>
        <pc:sldLayoutChg chg="setBg">
          <pc:chgData name="Rachel Brunt" userId="00c2f9b8-9ce9-464d-ac84-51dd95a7844e" providerId="ADAL" clId="{00D6F3D3-1499-4400-848D-7EAD43ADD919}" dt="2025-03-13T10:12:21.894" v="624"/>
          <pc:sldLayoutMkLst>
            <pc:docMk/>
            <pc:sldMasterMk cId="2037807174" sldId="2147483660"/>
            <pc:sldLayoutMk cId="3989786289" sldId="2147483665"/>
          </pc:sldLayoutMkLst>
        </pc:sldLayoutChg>
        <pc:sldLayoutChg chg="setBg">
          <pc:chgData name="Rachel Brunt" userId="00c2f9b8-9ce9-464d-ac84-51dd95a7844e" providerId="ADAL" clId="{00D6F3D3-1499-4400-848D-7EAD43ADD919}" dt="2025-03-13T10:12:21.894" v="624"/>
          <pc:sldLayoutMkLst>
            <pc:docMk/>
            <pc:sldMasterMk cId="2037807174" sldId="2147483660"/>
            <pc:sldLayoutMk cId="2044977014" sldId="2147483666"/>
          </pc:sldLayoutMkLst>
        </pc:sldLayoutChg>
        <pc:sldLayoutChg chg="setBg">
          <pc:chgData name="Rachel Brunt" userId="00c2f9b8-9ce9-464d-ac84-51dd95a7844e" providerId="ADAL" clId="{00D6F3D3-1499-4400-848D-7EAD43ADD919}" dt="2025-03-13T10:12:21.894" v="624"/>
          <pc:sldLayoutMkLst>
            <pc:docMk/>
            <pc:sldMasterMk cId="2037807174" sldId="2147483660"/>
            <pc:sldLayoutMk cId="2881065063" sldId="2147483667"/>
          </pc:sldLayoutMkLst>
        </pc:sldLayoutChg>
        <pc:sldLayoutChg chg="setBg">
          <pc:chgData name="Rachel Brunt" userId="00c2f9b8-9ce9-464d-ac84-51dd95a7844e" providerId="ADAL" clId="{00D6F3D3-1499-4400-848D-7EAD43ADD919}" dt="2025-03-13T10:12:21.894" v="624"/>
          <pc:sldLayoutMkLst>
            <pc:docMk/>
            <pc:sldMasterMk cId="2037807174" sldId="2147483660"/>
            <pc:sldLayoutMk cId="3166266160" sldId="2147483668"/>
          </pc:sldLayoutMkLst>
        </pc:sldLayoutChg>
        <pc:sldLayoutChg chg="setBg">
          <pc:chgData name="Rachel Brunt" userId="00c2f9b8-9ce9-464d-ac84-51dd95a7844e" providerId="ADAL" clId="{00D6F3D3-1499-4400-848D-7EAD43ADD919}" dt="2025-03-13T10:12:21.894" v="624"/>
          <pc:sldLayoutMkLst>
            <pc:docMk/>
            <pc:sldMasterMk cId="2037807174" sldId="2147483660"/>
            <pc:sldLayoutMk cId="4030349296" sldId="2147483669"/>
          </pc:sldLayoutMkLst>
        </pc:sldLayoutChg>
        <pc:sldLayoutChg chg="setBg">
          <pc:chgData name="Rachel Brunt" userId="00c2f9b8-9ce9-464d-ac84-51dd95a7844e" providerId="ADAL" clId="{00D6F3D3-1499-4400-848D-7EAD43ADD919}" dt="2025-03-13T10:12:21.894" v="624"/>
          <pc:sldLayoutMkLst>
            <pc:docMk/>
            <pc:sldMasterMk cId="2037807174" sldId="2147483660"/>
            <pc:sldLayoutMk cId="3569714267" sldId="2147483670"/>
          </pc:sldLayoutMkLst>
        </pc:sldLayoutChg>
        <pc:sldLayoutChg chg="setBg">
          <pc:chgData name="Rachel Brunt" userId="00c2f9b8-9ce9-464d-ac84-51dd95a7844e" providerId="ADAL" clId="{00D6F3D3-1499-4400-848D-7EAD43ADD919}" dt="2025-03-13T10:12:21.894" v="624"/>
          <pc:sldLayoutMkLst>
            <pc:docMk/>
            <pc:sldMasterMk cId="2037807174" sldId="2147483660"/>
            <pc:sldLayoutMk cId="1757525958" sldId="2147483671"/>
          </pc:sldLayoutMkLst>
        </pc:sldLayoutChg>
        <pc:sldLayoutChg chg="setBg">
          <pc:chgData name="Rachel Brunt" userId="00c2f9b8-9ce9-464d-ac84-51dd95a7844e" providerId="ADAL" clId="{00D6F3D3-1499-4400-848D-7EAD43ADD919}" dt="2025-03-13T10:12:21.894" v="624"/>
          <pc:sldLayoutMkLst>
            <pc:docMk/>
            <pc:sldMasterMk cId="2037807174" sldId="2147483660"/>
            <pc:sldLayoutMk cId="3135494070" sldId="2147483672"/>
          </pc:sldLayoutMkLst>
        </pc:sldLayoutChg>
        <pc:sldLayoutChg chg="setBg">
          <pc:chgData name="Rachel Brunt" userId="00c2f9b8-9ce9-464d-ac84-51dd95a7844e" providerId="ADAL" clId="{00D6F3D3-1499-4400-848D-7EAD43ADD919}" dt="2025-03-13T10:12:21.894" v="624"/>
          <pc:sldLayoutMkLst>
            <pc:docMk/>
            <pc:sldMasterMk cId="2037807174" sldId="2147483660"/>
            <pc:sldLayoutMk cId="1548879369" sldId="2147483673"/>
          </pc:sldLayoutMkLst>
        </pc:sldLayoutChg>
        <pc:sldLayoutChg chg="setBg">
          <pc:chgData name="Rachel Brunt" userId="00c2f9b8-9ce9-464d-ac84-51dd95a7844e" providerId="ADAL" clId="{00D6F3D3-1499-4400-848D-7EAD43ADD919}" dt="2025-03-13T10:12:21.894" v="624"/>
          <pc:sldLayoutMkLst>
            <pc:docMk/>
            <pc:sldMasterMk cId="2037807174" sldId="2147483660"/>
            <pc:sldLayoutMk cId="1349393563" sldId="2147483674"/>
          </pc:sldLayoutMkLst>
        </pc:sldLayoutChg>
        <pc:sldLayoutChg chg="setBg">
          <pc:chgData name="Rachel Brunt" userId="00c2f9b8-9ce9-464d-ac84-51dd95a7844e" providerId="ADAL" clId="{00D6F3D3-1499-4400-848D-7EAD43ADD919}" dt="2025-03-13T10:12:21.894" v="624"/>
          <pc:sldLayoutMkLst>
            <pc:docMk/>
            <pc:sldMasterMk cId="2037807174" sldId="2147483660"/>
            <pc:sldLayoutMk cId="3548898798" sldId="2147483675"/>
          </pc:sldLayoutMkLst>
        </pc:sldLayoutChg>
        <pc:sldLayoutChg chg="setBg">
          <pc:chgData name="Rachel Brunt" userId="00c2f9b8-9ce9-464d-ac84-51dd95a7844e" providerId="ADAL" clId="{00D6F3D3-1499-4400-848D-7EAD43ADD919}" dt="2025-03-13T10:12:21.894" v="624"/>
          <pc:sldLayoutMkLst>
            <pc:docMk/>
            <pc:sldMasterMk cId="2037807174" sldId="2147483660"/>
            <pc:sldLayoutMk cId="571231497" sldId="2147483676"/>
          </pc:sldLayoutMkLst>
        </pc:sldLayoutChg>
        <pc:sldLayoutChg chg="setBg">
          <pc:chgData name="Rachel Brunt" userId="00c2f9b8-9ce9-464d-ac84-51dd95a7844e" providerId="ADAL" clId="{00D6F3D3-1499-4400-848D-7EAD43ADD919}" dt="2025-03-13T10:12:21.894" v="624"/>
          <pc:sldLayoutMkLst>
            <pc:docMk/>
            <pc:sldMasterMk cId="2037807174" sldId="2147483660"/>
            <pc:sldLayoutMk cId="2960342178" sldId="2147483677"/>
          </pc:sldLayoutMkLst>
        </pc:sldLayoutChg>
        <pc:sldLayoutChg chg="setBg">
          <pc:chgData name="Rachel Brunt" userId="00c2f9b8-9ce9-464d-ac84-51dd95a7844e" providerId="ADAL" clId="{00D6F3D3-1499-4400-848D-7EAD43ADD919}" dt="2025-03-13T10:12:21.894" v="624"/>
          <pc:sldLayoutMkLst>
            <pc:docMk/>
            <pc:sldMasterMk cId="2037807174" sldId="2147483660"/>
            <pc:sldLayoutMk cId="1883616846" sldId="2147483678"/>
          </pc:sldLayoutMkLst>
        </pc:sldLayoutChg>
        <pc:sldLayoutChg chg="setBg">
          <pc:chgData name="Rachel Brunt" userId="00c2f9b8-9ce9-464d-ac84-51dd95a7844e" providerId="ADAL" clId="{00D6F3D3-1499-4400-848D-7EAD43ADD919}" dt="2025-03-13T10:12:21.894" v="624"/>
          <pc:sldLayoutMkLst>
            <pc:docMk/>
            <pc:sldMasterMk cId="2037807174" sldId="2147483660"/>
            <pc:sldLayoutMk cId="3586169796" sldId="2147483679"/>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53D30A-C13C-42F7-88E4-8C01FBD05709}" type="doc">
      <dgm:prSet loTypeId="urn:microsoft.com/office/officeart/2005/8/layout/process2" loCatId="process" qsTypeId="urn:microsoft.com/office/officeart/2005/8/quickstyle/simple1" qsCatId="simple" csTypeId="urn:microsoft.com/office/officeart/2005/8/colors/accent2_2" csCatId="accent2" phldr="1"/>
      <dgm:spPr/>
      <dgm:t>
        <a:bodyPr/>
        <a:lstStyle/>
        <a:p>
          <a:endParaRPr lang="en-GB"/>
        </a:p>
      </dgm:t>
    </dgm:pt>
    <dgm:pt modelId="{334C7E43-A34B-420B-9021-CD63DC56CFDB}">
      <dgm:prSet/>
      <dgm:spPr>
        <a:solidFill>
          <a:srgbClr val="4DA669"/>
        </a:solidFill>
      </dgm:spPr>
      <dgm:t>
        <a:bodyPr/>
        <a:lstStyle/>
        <a:p>
          <a:r>
            <a:rPr lang="en-GB" b="0" i="0" dirty="0"/>
            <a:t>Relevant Experience </a:t>
          </a:r>
          <a:endParaRPr lang="en-GB" dirty="0"/>
        </a:p>
      </dgm:t>
    </dgm:pt>
    <dgm:pt modelId="{FB757790-6E2F-46DC-893B-3EE80F28A618}" type="parTrans" cxnId="{3ECAE6C5-5F2A-476D-B52F-B7C675D22D73}">
      <dgm:prSet/>
      <dgm:spPr/>
      <dgm:t>
        <a:bodyPr/>
        <a:lstStyle/>
        <a:p>
          <a:endParaRPr lang="en-GB"/>
        </a:p>
      </dgm:t>
    </dgm:pt>
    <dgm:pt modelId="{05071F7C-18F5-4D26-8D13-7DC937ADF67E}" type="sibTrans" cxnId="{3ECAE6C5-5F2A-476D-B52F-B7C675D22D73}">
      <dgm:prSet/>
      <dgm:spPr>
        <a:solidFill>
          <a:srgbClr val="4DA669"/>
        </a:solidFill>
      </dgm:spPr>
      <dgm:t>
        <a:bodyPr/>
        <a:lstStyle/>
        <a:p>
          <a:endParaRPr lang="en-GB"/>
        </a:p>
      </dgm:t>
    </dgm:pt>
    <dgm:pt modelId="{3216C6D3-7FD5-450B-BF61-45E9EEABDE3D}">
      <dgm:prSet/>
      <dgm:spPr>
        <a:solidFill>
          <a:srgbClr val="4DA669"/>
        </a:solidFill>
      </dgm:spPr>
      <dgm:t>
        <a:bodyPr/>
        <a:lstStyle/>
        <a:p>
          <a:r>
            <a:rPr lang="en-GB" b="0" i="0" dirty="0"/>
            <a:t>Other Experience</a:t>
          </a:r>
          <a:endParaRPr lang="en-GB" dirty="0"/>
        </a:p>
      </dgm:t>
    </dgm:pt>
    <dgm:pt modelId="{69DCC6AB-99DA-4F44-AD52-7F84FC1B737C}" type="parTrans" cxnId="{84D73761-E5D1-4A80-B5B1-9433D2D0289C}">
      <dgm:prSet/>
      <dgm:spPr/>
      <dgm:t>
        <a:bodyPr/>
        <a:lstStyle/>
        <a:p>
          <a:endParaRPr lang="en-GB"/>
        </a:p>
      </dgm:t>
    </dgm:pt>
    <dgm:pt modelId="{596B6420-05E6-4314-A04E-90FF706E35B3}" type="sibTrans" cxnId="{84D73761-E5D1-4A80-B5B1-9433D2D0289C}">
      <dgm:prSet/>
      <dgm:spPr/>
      <dgm:t>
        <a:bodyPr/>
        <a:lstStyle/>
        <a:p>
          <a:endParaRPr lang="en-GB"/>
        </a:p>
      </dgm:t>
    </dgm:pt>
    <dgm:pt modelId="{A0529021-CA9D-446B-8403-F8ED070DEED8}" type="pres">
      <dgm:prSet presAssocID="{8353D30A-C13C-42F7-88E4-8C01FBD05709}" presName="linearFlow" presStyleCnt="0">
        <dgm:presLayoutVars>
          <dgm:resizeHandles val="exact"/>
        </dgm:presLayoutVars>
      </dgm:prSet>
      <dgm:spPr/>
    </dgm:pt>
    <dgm:pt modelId="{E55DDD65-93FF-46D1-A689-A7A8EC30F2A0}" type="pres">
      <dgm:prSet presAssocID="{334C7E43-A34B-420B-9021-CD63DC56CFDB}" presName="node" presStyleLbl="node1" presStyleIdx="0" presStyleCnt="2">
        <dgm:presLayoutVars>
          <dgm:bulletEnabled val="1"/>
        </dgm:presLayoutVars>
      </dgm:prSet>
      <dgm:spPr/>
    </dgm:pt>
    <dgm:pt modelId="{D5ED8319-FE49-4200-B5CE-D0FFFE26C185}" type="pres">
      <dgm:prSet presAssocID="{05071F7C-18F5-4D26-8D13-7DC937ADF67E}" presName="sibTrans" presStyleLbl="sibTrans2D1" presStyleIdx="0" presStyleCnt="1"/>
      <dgm:spPr/>
    </dgm:pt>
    <dgm:pt modelId="{5DF5BE19-711D-4E4A-83AD-4D29DEEA97FF}" type="pres">
      <dgm:prSet presAssocID="{05071F7C-18F5-4D26-8D13-7DC937ADF67E}" presName="connectorText" presStyleLbl="sibTrans2D1" presStyleIdx="0" presStyleCnt="1"/>
      <dgm:spPr/>
    </dgm:pt>
    <dgm:pt modelId="{DA59B908-4B3B-4F7F-8345-6D384C44CD7B}" type="pres">
      <dgm:prSet presAssocID="{3216C6D3-7FD5-450B-BF61-45E9EEABDE3D}" presName="node" presStyleLbl="node1" presStyleIdx="1" presStyleCnt="2">
        <dgm:presLayoutVars>
          <dgm:bulletEnabled val="1"/>
        </dgm:presLayoutVars>
      </dgm:prSet>
      <dgm:spPr/>
    </dgm:pt>
  </dgm:ptLst>
  <dgm:cxnLst>
    <dgm:cxn modelId="{9C1AAC0B-C7CC-442F-9A83-5119785E1BB3}" type="presOf" srcId="{334C7E43-A34B-420B-9021-CD63DC56CFDB}" destId="{E55DDD65-93FF-46D1-A689-A7A8EC30F2A0}" srcOrd="0" destOrd="0" presId="urn:microsoft.com/office/officeart/2005/8/layout/process2"/>
    <dgm:cxn modelId="{173D103B-2F38-4B28-9443-AC1EBA0CAF8B}" type="presOf" srcId="{05071F7C-18F5-4D26-8D13-7DC937ADF67E}" destId="{5DF5BE19-711D-4E4A-83AD-4D29DEEA97FF}" srcOrd="1" destOrd="0" presId="urn:microsoft.com/office/officeart/2005/8/layout/process2"/>
    <dgm:cxn modelId="{84D73761-E5D1-4A80-B5B1-9433D2D0289C}" srcId="{8353D30A-C13C-42F7-88E4-8C01FBD05709}" destId="{3216C6D3-7FD5-450B-BF61-45E9EEABDE3D}" srcOrd="1" destOrd="0" parTransId="{69DCC6AB-99DA-4F44-AD52-7F84FC1B737C}" sibTransId="{596B6420-05E6-4314-A04E-90FF706E35B3}"/>
    <dgm:cxn modelId="{B33DEC42-C8CE-4B02-868C-42095FC18DC8}" type="presOf" srcId="{8353D30A-C13C-42F7-88E4-8C01FBD05709}" destId="{A0529021-CA9D-446B-8403-F8ED070DEED8}" srcOrd="0" destOrd="0" presId="urn:microsoft.com/office/officeart/2005/8/layout/process2"/>
    <dgm:cxn modelId="{7F673C54-D15A-482E-8FC7-BDD7511F4110}" type="presOf" srcId="{05071F7C-18F5-4D26-8D13-7DC937ADF67E}" destId="{D5ED8319-FE49-4200-B5CE-D0FFFE26C185}" srcOrd="0" destOrd="0" presId="urn:microsoft.com/office/officeart/2005/8/layout/process2"/>
    <dgm:cxn modelId="{3ECAE6C5-5F2A-476D-B52F-B7C675D22D73}" srcId="{8353D30A-C13C-42F7-88E4-8C01FBD05709}" destId="{334C7E43-A34B-420B-9021-CD63DC56CFDB}" srcOrd="0" destOrd="0" parTransId="{FB757790-6E2F-46DC-893B-3EE80F28A618}" sibTransId="{05071F7C-18F5-4D26-8D13-7DC937ADF67E}"/>
    <dgm:cxn modelId="{6B2326D6-021B-4B51-AED2-0B160DB623E2}" type="presOf" srcId="{3216C6D3-7FD5-450B-BF61-45E9EEABDE3D}" destId="{DA59B908-4B3B-4F7F-8345-6D384C44CD7B}" srcOrd="0" destOrd="0" presId="urn:microsoft.com/office/officeart/2005/8/layout/process2"/>
    <dgm:cxn modelId="{AFF40B90-1901-4F91-9862-AFF3CD7E05E9}" type="presParOf" srcId="{A0529021-CA9D-446B-8403-F8ED070DEED8}" destId="{E55DDD65-93FF-46D1-A689-A7A8EC30F2A0}" srcOrd="0" destOrd="0" presId="urn:microsoft.com/office/officeart/2005/8/layout/process2"/>
    <dgm:cxn modelId="{5DB0FE6B-B8EC-4DB6-B5F7-895F298A7F43}" type="presParOf" srcId="{A0529021-CA9D-446B-8403-F8ED070DEED8}" destId="{D5ED8319-FE49-4200-B5CE-D0FFFE26C185}" srcOrd="1" destOrd="0" presId="urn:microsoft.com/office/officeart/2005/8/layout/process2"/>
    <dgm:cxn modelId="{EA23D67E-9C45-446A-8A9D-FFC1570FDEF5}" type="presParOf" srcId="{D5ED8319-FE49-4200-B5CE-D0FFFE26C185}" destId="{5DF5BE19-711D-4E4A-83AD-4D29DEEA97FF}" srcOrd="0" destOrd="0" presId="urn:microsoft.com/office/officeart/2005/8/layout/process2"/>
    <dgm:cxn modelId="{75922AAD-9684-465F-B220-F0137C2713B0}" type="presParOf" srcId="{A0529021-CA9D-446B-8403-F8ED070DEED8}" destId="{DA59B908-4B3B-4F7F-8345-6D384C44CD7B}" srcOrd="2" destOrd="0" presId="urn:microsoft.com/office/officeart/2005/8/layout/process2"/>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5DDD65-93FF-46D1-A689-A7A8EC30F2A0}">
      <dsp:nvSpPr>
        <dsp:cNvPr id="0" name=""/>
        <dsp:cNvSpPr/>
      </dsp:nvSpPr>
      <dsp:spPr>
        <a:xfrm>
          <a:off x="392236" y="339"/>
          <a:ext cx="2001104" cy="1111724"/>
        </a:xfrm>
        <a:prstGeom prst="roundRect">
          <a:avLst>
            <a:gd name="adj" fmla="val 10000"/>
          </a:avLst>
        </a:prstGeom>
        <a:solidFill>
          <a:srgbClr val="4DA66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b="0" i="0" kern="1200" dirty="0"/>
            <a:t>Relevant Experience </a:t>
          </a:r>
          <a:endParaRPr lang="en-GB" sz="2500" kern="1200" dirty="0"/>
        </a:p>
      </dsp:txBody>
      <dsp:txXfrm>
        <a:off x="424797" y="32900"/>
        <a:ext cx="1935982" cy="1046602"/>
      </dsp:txXfrm>
    </dsp:sp>
    <dsp:sp modelId="{D5ED8319-FE49-4200-B5CE-D0FFFE26C185}">
      <dsp:nvSpPr>
        <dsp:cNvPr id="0" name=""/>
        <dsp:cNvSpPr/>
      </dsp:nvSpPr>
      <dsp:spPr>
        <a:xfrm rot="5400000">
          <a:off x="1184340" y="1139856"/>
          <a:ext cx="416896" cy="500276"/>
        </a:xfrm>
        <a:prstGeom prst="rightArrow">
          <a:avLst>
            <a:gd name="adj1" fmla="val 60000"/>
            <a:gd name="adj2" fmla="val 50000"/>
          </a:avLst>
        </a:prstGeom>
        <a:solidFill>
          <a:srgbClr val="4DA669"/>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rot="-5400000">
        <a:off x="1242706" y="1181546"/>
        <a:ext cx="300166" cy="291827"/>
      </dsp:txXfrm>
    </dsp:sp>
    <dsp:sp modelId="{DA59B908-4B3B-4F7F-8345-6D384C44CD7B}">
      <dsp:nvSpPr>
        <dsp:cNvPr id="0" name=""/>
        <dsp:cNvSpPr/>
      </dsp:nvSpPr>
      <dsp:spPr>
        <a:xfrm>
          <a:off x="392236" y="1667926"/>
          <a:ext cx="2001104" cy="1111724"/>
        </a:xfrm>
        <a:prstGeom prst="roundRect">
          <a:avLst>
            <a:gd name="adj" fmla="val 10000"/>
          </a:avLst>
        </a:prstGeom>
        <a:solidFill>
          <a:srgbClr val="4DA66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b="0" i="0" kern="1200" dirty="0"/>
            <a:t>Other Experience</a:t>
          </a:r>
          <a:endParaRPr lang="en-GB" sz="2500" kern="1200" dirty="0"/>
        </a:p>
      </dsp:txBody>
      <dsp:txXfrm>
        <a:off x="424797" y="1700487"/>
        <a:ext cx="1935982" cy="1046602"/>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9:45:54.34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59 0,'4077'-59'0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3T09:47:06.88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91,'10'0,"25"0,0-1,60-9,85-12,-34 7,-62 6,0 4,97 6,-55 1,731-2,-839-1,0-1,0-1,23-6,-20 4,41-4,23 7,-59 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3T09:47:14.97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1 121,'444'0,"-419"-2,-1-1,1 0,38-12,-17 3,1 3,94-5,48 13,-111 1,-54-1,0-1,41-10,-39 6,53-4,388 9,-224 3,347-2,-565-1,0-2,37-8,-32 5,35-2,253 5,-164 5,111-2,-239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3T09:47:18.43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91,'708'0,"-681"-2,0 0,33-9,36-2,-73 10,42-9,-42 6,43-4,-1 9,-44 2,0-1,0-1,0-2,25-4,-17 0,0 2,60-4,63 11,-55 0,345-2,-417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3T09:47:22.45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91,'1094'0,"-1076"-1,0-1,0 0,24-8,-21 5,40-4,257 6,-164 5,673-2,-801-1,1-2,33-7,-29 4,32-2,74 8,21-1,-74-13,-56 8,37-3,214 7,-145 4,-109-2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9:47:45.665"/>
    </inkml:context>
    <inkml:brush xml:id="br0">
      <inkml:brushProperty name="width" value="0.2" units="cm"/>
      <inkml:brushProperty name="height" value="0.4" units="cm"/>
      <inkml:brushProperty name="color" value="#E6E6E6"/>
      <inkml:brushProperty name="tip" value="rectangle"/>
      <inkml:brushProperty name="rasterOp" value="maskPen"/>
      <inkml:brushProperty name="ignorePressure" value="1"/>
    </inkml:brush>
  </inkml:definitions>
  <inkml:trace contextRef="#ctx0" brushRef="#br0">1 59 0,'9125'-59'0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3T09:47:48.685"/>
    </inkml:context>
    <inkml:brush xml:id="br0">
      <inkml:brushProperty name="width" value="0.2" units="cm"/>
      <inkml:brushProperty name="height" value="0.4" units="cm"/>
      <inkml:brushProperty name="color" value="#E6E6E6"/>
      <inkml:brushProperty name="tip" value="rectangle"/>
      <inkml:brushProperty name="rasterOp" value="maskPen"/>
      <inkml:brushProperty name="ignorePressure" value="1"/>
    </inkml:brush>
  </inkml:definitions>
  <inkml:trace contextRef="#ctx0" brushRef="#br0">1 1,'2334'0,"-2308"0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3T09:47:52.664"/>
    </inkml:context>
    <inkml:brush xml:id="br0">
      <inkml:brushProperty name="width" value="0.2" units="cm"/>
      <inkml:brushProperty name="height" value="0.4" units="cm"/>
      <inkml:brushProperty name="color" value="#E6E6E6"/>
      <inkml:brushProperty name="tip" value="rectangle"/>
      <inkml:brushProperty name="rasterOp" value="maskPen"/>
      <inkml:brushProperty name="ignorePressure" value="1"/>
    </inkml:brush>
  </inkml:definitions>
  <inkml:trace contextRef="#ctx0" brushRef="#br0">0 61,'123'-1,"-8"-1,204 23,-182-1,259 4,1132-27,-834 4,351-1,-1010-1,62-12,19-2,40 0,24-2,-4 3,8 0,-148 12,60-11,-58 6,52-1,558 7,-310 3,1497-2,-1806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3T09:47:56.346"/>
    </inkml:context>
    <inkml:brush xml:id="br0">
      <inkml:brushProperty name="width" value="0.2" units="cm"/>
      <inkml:brushProperty name="height" value="0.4" units="cm"/>
      <inkml:brushProperty name="color" value="#E6E6E6"/>
      <inkml:brushProperty name="tip" value="rectangle"/>
      <inkml:brushProperty name="rasterOp" value="maskPen"/>
      <inkml:brushProperty name="ignorePressure" value="1"/>
    </inkml:brush>
  </inkml:definitions>
  <inkml:trace contextRef="#ctx0" brushRef="#br0">1 269,'182'1,"205"-3,-135-18,-178 13,191-37,-178 26,169-12,-196 29,127-9,-31-3,164 9,-209 5,-75-3,67-12,-64 7,48-1,141 7,-102 2,-109-2,0 0,0-2,22-5,-18 3,31-4,176 7,-17 1,-108-13,-65 7,47-1,360 7,-212 3,-215-3,0-1,0-1,23-6,-19 4,39-5,276 8,-172 4,1784-2,-1924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3T09:47:59.778"/>
    </inkml:context>
    <inkml:brush xml:id="br0">
      <inkml:brushProperty name="width" value="0.2" units="cm"/>
      <inkml:brushProperty name="height" value="0.4" units="cm"/>
      <inkml:brushProperty name="color" value="#E6E6E6"/>
      <inkml:brushProperty name="tip" value="rectangle"/>
      <inkml:brushProperty name="rasterOp" value="maskPen"/>
      <inkml:brushProperty name="ignorePressure" value="1"/>
    </inkml:brush>
  </inkml:definitions>
  <inkml:trace contextRef="#ctx0" brushRef="#br0">1 0,'4993'0,"-4966"2,1 0,35 9,-32-5,39 3,261-7,-173-4,-132 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3T09:45:57.64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0 123,'2099'0,"-2075"-2,0 0,0-2,0-1,35-12,-33 9,0 1,0 2,37-4,12 9,-53 1,0-1,0-1,-1 0,41-10,26-7,-18 5,-33 6,-1 1,57-1,76 8,-60 1,-50-2,-34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3T09:46:00.65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90,'105'2,"116"-4,-126-13,-37 4,113-20,-114 17,-38 9,-1 1,38-4,124 7,-96 2,-59-1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3T09:46:10.77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53,'2867'0,"-2849"-1,0-1,0-1,23-6,-20 4,40-5,81 10,11-1,-87-11,-44 8,3-2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3T09:46:15.28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1 149,'858'0,"-834"-2,0 0,0-2,-1-1,37-12,-35 9,1 1,1 2,36-4,44 9,20-1,-106-2,37-10,-15 2,-3 3,-5 0,-1 1,61-3,-55 9,-10 2,-1-2,49-8,-41 2,73-4,-84 10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9:46:24.55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19 0,'5612'0'0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3T09:46:37.26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62,'2217'0,"-2192"-2,0 0,38-9,-34 5,36-3,88 9,20-1,-89-13,-57 8,38-3,157 7,-120 4,-76-2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3T09:46:47.32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62,'3115'0,"-3075"-2,61-11,-58 6,56-1,689 8,-336 1,-434-2,0-1,0-1,23-6,-20 4,41-4,255 6,-162 5,494-2,-624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3T09:47:03.26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3,'65'-1,"-19"0,1 1,89 14,-85-6,95 4,54-12,-74-2,-101 2,-1 2,1 1,44 10,-29-6,2-2,-1-2,0-1,50-5,-8 1,304 2,-356 1,-1 2,32 8,-29-5,48 2,325-7,-192-3,-189 4,-1 0,39 9,-33-5,35 3,273-6,-173-5,573 2,-716-2,-1 0,39-9,13-2,24-1,-59 7,64-4,-78 11,-6 0,0-1,0 0,0-1,21-5,-10 0,1 2,-1 1,1 2,39 1,-43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6C4711-3E78-1745-B06A-E62F97A947D5}" type="datetimeFigureOut">
              <a:rPr lang="en-GB" smtClean="0"/>
              <a:t>20/03/2025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A2E07B-5FC7-6041-A942-DB49873E8FB9}" type="slidenum">
              <a:rPr lang="en-GB" smtClean="0"/>
              <a:t>‹#›</a:t>
            </a:fld>
            <a:endParaRPr lang="en-GB"/>
          </a:p>
        </p:txBody>
      </p:sp>
    </p:spTree>
    <p:extLst>
      <p:ext uri="{BB962C8B-B14F-4D97-AF65-F5344CB8AC3E}">
        <p14:creationId xmlns:p14="http://schemas.microsoft.com/office/powerpoint/2010/main" val="680387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kern="100">
                <a:effectLst/>
                <a:latin typeface="Aptos" panose="020B0004020202020204" pitchFamily="34" charset="0"/>
                <a:ea typeface="Aptos" panose="020B0004020202020204" pitchFamily="34" charset="0"/>
                <a:cs typeface="Times New Roman" panose="02020603050405020304" pitchFamily="18" charset="0"/>
              </a:rPr>
              <a:t>Everyone has a unique starting point when thinking about careers.  </a:t>
            </a:r>
          </a:p>
          <a:p>
            <a:pPr>
              <a:lnSpc>
                <a:spcPct val="107000"/>
              </a:lnSpc>
              <a:spcAft>
                <a:spcPts val="800"/>
              </a:spcAft>
            </a:pPr>
            <a:br>
              <a:rPr lang="en-GB" kern="100">
                <a:latin typeface="Aptos"/>
                <a:ea typeface="Aptos" panose="020B0004020202020204" pitchFamily="34" charset="0"/>
                <a:cs typeface="Times New Roman" panose="02020603050405020304" pitchFamily="18" charset="0"/>
              </a:rPr>
            </a:br>
            <a:r>
              <a:rPr lang="en-GB" sz="1200" kern="100">
                <a:effectLst/>
                <a:latin typeface="Aptos"/>
                <a:ea typeface="Aptos" panose="020B0004020202020204" pitchFamily="34" charset="0"/>
                <a:cs typeface="Times New Roman" panose="02020603050405020304" pitchFamily="18" charset="0"/>
              </a:rPr>
              <a:t>Scan the QR code or click on the link to access targeted advice including signposting to specialist organisations for support, learn about proactive employers and access internship information. </a:t>
            </a:r>
            <a:br>
              <a:rPr lang="en-GB" kern="100">
                <a:latin typeface="Aptos"/>
                <a:ea typeface="Aptos" panose="020B0004020202020204" pitchFamily="34" charset="0"/>
                <a:cs typeface="Times New Roman" panose="02020603050405020304" pitchFamily="18" charset="0"/>
              </a:rPr>
            </a:br>
            <a:endParaRPr lang="en-GB" sz="1200" kern="100">
              <a:effectLst/>
              <a:latin typeface="Aptos"/>
              <a:ea typeface="Aptos" panose="020B0004020202020204" pitchFamily="34" charset="0"/>
              <a:cs typeface="Times New Roman" panose="02020603050405020304" pitchFamily="18" charset="0"/>
            </a:endParaRPr>
          </a:p>
          <a:p>
            <a:pPr>
              <a:lnSpc>
                <a:spcPct val="107000"/>
              </a:lnSpc>
              <a:spcAft>
                <a:spcPts val="800"/>
              </a:spcAft>
            </a:pPr>
            <a:r>
              <a:rPr lang="en-GB" sz="1200" kern="100">
                <a:effectLst/>
                <a:latin typeface="Aptos" panose="020B0004020202020204" pitchFamily="34" charset="0"/>
                <a:ea typeface="Aptos" panose="020B0004020202020204" pitchFamily="34" charset="0"/>
                <a:cs typeface="Times New Roman" panose="02020603050405020304" pitchFamily="18" charset="0"/>
              </a:rPr>
              <a:t>We offer Careers appointments which can be booked via CareerConnect and for students who are disabled, neurodiverse and/or have a long-term health condition there are 60 minute Careers appointments available too.</a:t>
            </a:r>
          </a:p>
          <a:p>
            <a:endParaRPr lang="en-GB"/>
          </a:p>
        </p:txBody>
      </p:sp>
      <p:sp>
        <p:nvSpPr>
          <p:cNvPr id="4" name="Slide Number Placeholder 3"/>
          <p:cNvSpPr>
            <a:spLocks noGrp="1"/>
          </p:cNvSpPr>
          <p:nvPr>
            <p:ph type="sldNum" sz="quarter" idx="5"/>
          </p:nvPr>
        </p:nvSpPr>
        <p:spPr/>
        <p:txBody>
          <a:bodyPr/>
          <a:lstStyle/>
          <a:p>
            <a:fld id="{C2A2E07B-5FC7-6041-A942-DB49873E8FB9}" type="slidenum">
              <a:rPr lang="en-GB" smtClean="0"/>
              <a:t>2</a:t>
            </a:fld>
            <a:endParaRPr lang="en-GB"/>
          </a:p>
        </p:txBody>
      </p:sp>
    </p:spTree>
    <p:extLst>
      <p:ext uri="{BB962C8B-B14F-4D97-AF65-F5344CB8AC3E}">
        <p14:creationId xmlns:p14="http://schemas.microsoft.com/office/powerpoint/2010/main" val="2259875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An example of drafting your work experiences.... Without key words or active verbs</a:t>
            </a:r>
          </a:p>
          <a:p>
            <a:endParaRPr lang="en-GB"/>
          </a:p>
        </p:txBody>
      </p:sp>
      <p:sp>
        <p:nvSpPr>
          <p:cNvPr id="4" name="Slide Number Placeholder 3"/>
          <p:cNvSpPr>
            <a:spLocks noGrp="1"/>
          </p:cNvSpPr>
          <p:nvPr>
            <p:ph type="sldNum" sz="quarter" idx="5"/>
          </p:nvPr>
        </p:nvSpPr>
        <p:spPr/>
        <p:txBody>
          <a:bodyPr/>
          <a:lstStyle/>
          <a:p>
            <a:fld id="{3ADBA763-84F9-4B83-982A-E7C083B90DA9}" type="slidenum">
              <a:rPr lang="en-GB" smtClean="0"/>
              <a:t>19</a:t>
            </a:fld>
            <a:endParaRPr lang="en-GB"/>
          </a:p>
        </p:txBody>
      </p:sp>
    </p:spTree>
    <p:extLst>
      <p:ext uri="{BB962C8B-B14F-4D97-AF65-F5344CB8AC3E}">
        <p14:creationId xmlns:p14="http://schemas.microsoft.com/office/powerpoint/2010/main" val="186317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3 mins. </a:t>
            </a:r>
            <a:endParaRPr lang="en-US"/>
          </a:p>
          <a:p>
            <a:r>
              <a:rPr lang="en-US" b="1">
                <a:cs typeface="Calibri"/>
              </a:rPr>
              <a:t>Based on the Civil Service AC task. Update with specific task for each employer. </a:t>
            </a:r>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C2A2E07B-5FC7-6041-A942-DB49873E8FB9}" type="slidenum">
              <a:rPr lang="en-GB" smtClean="0"/>
              <a:t>20</a:t>
            </a:fld>
            <a:endParaRPr lang="en-GB"/>
          </a:p>
        </p:txBody>
      </p:sp>
    </p:spTree>
    <p:extLst>
      <p:ext uri="{BB962C8B-B14F-4D97-AF65-F5344CB8AC3E}">
        <p14:creationId xmlns:p14="http://schemas.microsoft.com/office/powerpoint/2010/main" val="2268179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DBA763-84F9-4B83-982A-E7C083B90DA9}" type="slidenum">
              <a:rPr lang="en-GB" smtClean="0"/>
              <a:t>21</a:t>
            </a:fld>
            <a:endParaRPr lang="en-GB"/>
          </a:p>
        </p:txBody>
      </p:sp>
    </p:spTree>
    <p:extLst>
      <p:ext uri="{BB962C8B-B14F-4D97-AF65-F5344CB8AC3E}">
        <p14:creationId xmlns:p14="http://schemas.microsoft.com/office/powerpoint/2010/main" val="35568873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A2E07B-5FC7-6041-A942-DB49873E8FB9}" type="slidenum">
              <a:rPr lang="en-GB" smtClean="0"/>
              <a:t>23</a:t>
            </a:fld>
            <a:endParaRPr lang="en-GB"/>
          </a:p>
        </p:txBody>
      </p:sp>
    </p:spTree>
    <p:extLst>
      <p:ext uri="{BB962C8B-B14F-4D97-AF65-F5344CB8AC3E}">
        <p14:creationId xmlns:p14="http://schemas.microsoft.com/office/powerpoint/2010/main" val="39276710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Cover Letter 1 truth 2 lies</a:t>
            </a:r>
          </a:p>
          <a:p>
            <a:endParaRPr lang="en-GB"/>
          </a:p>
          <a:p>
            <a:r>
              <a:rPr lang="en-GB"/>
              <a:t>Read the statements out to the group, and ask them to identify which statement(s) are true or a lie </a:t>
            </a:r>
          </a:p>
          <a:p>
            <a:endParaRPr lang="en-GB"/>
          </a:p>
          <a:p>
            <a:r>
              <a:rPr lang="en-GB"/>
              <a:t>You should be aiming for around one page of A4 (TRUE)</a:t>
            </a:r>
          </a:p>
          <a:p>
            <a:r>
              <a:rPr lang="en-GB"/>
              <a:t>Your Cover Letter can repeat what is in your CV (TRUE)</a:t>
            </a:r>
          </a:p>
          <a:p>
            <a:r>
              <a:rPr lang="en-GB"/>
              <a:t>You should only outline why you would like the job in a Cover Letter (LIE)</a:t>
            </a:r>
          </a:p>
          <a:p>
            <a:endParaRPr lang="en-GB"/>
          </a:p>
          <a:p>
            <a:r>
              <a:rPr lang="en-GB"/>
              <a:t>The final statement is a lie, as the Cover Letter is an opportunity to demonstrate what you can bring to the company, but also highlighting what they can gain from having you as an employee, as well as an opportunity for you to demonstrate your enthusiasm by showing your research </a:t>
            </a:r>
          </a:p>
          <a:p>
            <a:endParaRPr lang="en-GB"/>
          </a:p>
        </p:txBody>
      </p:sp>
      <p:sp>
        <p:nvSpPr>
          <p:cNvPr id="4" name="Slide Number Placeholder 3"/>
          <p:cNvSpPr>
            <a:spLocks noGrp="1"/>
          </p:cNvSpPr>
          <p:nvPr>
            <p:ph type="sldNum" sz="quarter" idx="5"/>
          </p:nvPr>
        </p:nvSpPr>
        <p:spPr/>
        <p:txBody>
          <a:bodyPr/>
          <a:lstStyle/>
          <a:p>
            <a:fld id="{C2A2E07B-5FC7-6041-A942-DB49873E8FB9}" type="slidenum">
              <a:rPr lang="en-GB" smtClean="0"/>
              <a:t>24</a:t>
            </a:fld>
            <a:endParaRPr lang="en-GB"/>
          </a:p>
        </p:txBody>
      </p:sp>
    </p:spTree>
    <p:extLst>
      <p:ext uri="{BB962C8B-B14F-4D97-AF65-F5344CB8AC3E}">
        <p14:creationId xmlns:p14="http://schemas.microsoft.com/office/powerpoint/2010/main" val="1676929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A2E07B-5FC7-6041-A942-DB49873E8FB9}" type="slidenum">
              <a:rPr lang="en-GB" smtClean="0"/>
              <a:t>26</a:t>
            </a:fld>
            <a:endParaRPr lang="en-GB"/>
          </a:p>
        </p:txBody>
      </p:sp>
    </p:spTree>
    <p:extLst>
      <p:ext uri="{BB962C8B-B14F-4D97-AF65-F5344CB8AC3E}">
        <p14:creationId xmlns:p14="http://schemas.microsoft.com/office/powerpoint/2010/main" val="813863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A2E07B-5FC7-6041-A942-DB49873E8FB9}" type="slidenum">
              <a:rPr lang="en-GB" smtClean="0"/>
              <a:t>27</a:t>
            </a:fld>
            <a:endParaRPr lang="en-GB"/>
          </a:p>
        </p:txBody>
      </p:sp>
    </p:spTree>
    <p:extLst>
      <p:ext uri="{BB962C8B-B14F-4D97-AF65-F5344CB8AC3E}">
        <p14:creationId xmlns:p14="http://schemas.microsoft.com/office/powerpoint/2010/main" val="30014881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A2E07B-5FC7-6041-A942-DB49873E8FB9}" type="slidenum">
              <a:rPr lang="en-GB" smtClean="0"/>
              <a:t>28</a:t>
            </a:fld>
            <a:endParaRPr lang="en-GB"/>
          </a:p>
        </p:txBody>
      </p:sp>
    </p:spTree>
    <p:extLst>
      <p:ext uri="{BB962C8B-B14F-4D97-AF65-F5344CB8AC3E}">
        <p14:creationId xmlns:p14="http://schemas.microsoft.com/office/powerpoint/2010/main" val="6977052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A2E07B-5FC7-6041-A942-DB49873E8FB9}" type="slidenum">
              <a:rPr lang="en-GB" smtClean="0"/>
              <a:t>29</a:t>
            </a:fld>
            <a:endParaRPr lang="en-GB"/>
          </a:p>
        </p:txBody>
      </p:sp>
    </p:spTree>
    <p:extLst>
      <p:ext uri="{BB962C8B-B14F-4D97-AF65-F5344CB8AC3E}">
        <p14:creationId xmlns:p14="http://schemas.microsoft.com/office/powerpoint/2010/main" val="1542564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F36340-1807-A9A4-71FC-2DAE9DCE14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99A5B3-33C7-E6E7-C821-14FE92F5D0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20F982-EB78-1998-5953-3050EFC95031}"/>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971B138E-40DC-D0CE-1235-C5C3AA5BA035}"/>
              </a:ext>
            </a:extLst>
          </p:cNvPr>
          <p:cNvSpPr>
            <a:spLocks noGrp="1"/>
          </p:cNvSpPr>
          <p:nvPr>
            <p:ph type="sldNum" sz="quarter" idx="5"/>
          </p:nvPr>
        </p:nvSpPr>
        <p:spPr/>
        <p:txBody>
          <a:bodyPr/>
          <a:lstStyle/>
          <a:p>
            <a:fld id="{C2A2E07B-5FC7-6041-A942-DB49873E8FB9}" type="slidenum">
              <a:rPr lang="en-GB" smtClean="0"/>
              <a:t>30</a:t>
            </a:fld>
            <a:endParaRPr lang="en-GB"/>
          </a:p>
        </p:txBody>
      </p:sp>
    </p:spTree>
    <p:extLst>
      <p:ext uri="{BB962C8B-B14F-4D97-AF65-F5344CB8AC3E}">
        <p14:creationId xmlns:p14="http://schemas.microsoft.com/office/powerpoint/2010/main" val="558515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Here are some of the ways that the Careers Service can help you throughout your time at university, and for up to two years after you graduate:</a:t>
            </a:r>
          </a:p>
          <a:p>
            <a:endParaRPr lang="en-GB"/>
          </a:p>
          <a:p>
            <a:pPr marL="171450" indent="-171450">
              <a:buFont typeface="Arial" panose="020B0604020202020204" pitchFamily="34" charset="0"/>
              <a:buChar char="•"/>
            </a:pPr>
            <a:r>
              <a:rPr lang="en-GB"/>
              <a:t>Careers Drop-Ins: On campus drop-in events, no booking required. Come along and chat to us about your careers and employability queries. Hosted on Tuesdays + Thursdays, 1-3pm, during term time. Please see CareerConnect for this weeks locations.</a:t>
            </a:r>
          </a:p>
          <a:p>
            <a:pPr marL="171450" indent="-171450">
              <a:buFont typeface="Arial" panose="020B0604020202020204" pitchFamily="34" charset="0"/>
              <a:buChar char="•"/>
            </a:pPr>
            <a:endParaRPr lang="en-GB"/>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CV/Application/LinkedIn review appointments: Book 1:1 appointments with our Advisors to review your documents for upcoming job and opportunity applications. Book these via CareerConnect.</a:t>
            </a:r>
          </a:p>
          <a:p>
            <a:pPr marL="0" indent="0">
              <a:buFont typeface="Arial" panose="020B0604020202020204" pitchFamily="34" charset="0"/>
              <a:buNone/>
            </a:pPr>
            <a:endParaRPr lang="en-GB"/>
          </a:p>
          <a:p>
            <a:pPr marL="171450" indent="-171450">
              <a:buFont typeface="Arial" panose="020B0604020202020204" pitchFamily="34" charset="0"/>
              <a:buChar char="•"/>
            </a:pPr>
            <a:r>
              <a:rPr lang="en-GB"/>
              <a:t>Careers Meetings: Book 1:1 appointments with our Advisors and Consultants to chat through your career planning, quick queries and more! Book these via CareerConnect.</a:t>
            </a:r>
          </a:p>
          <a:p>
            <a:pPr marL="171450" indent="-171450">
              <a:buFont typeface="Arial" panose="020B0604020202020204" pitchFamily="34" charset="0"/>
              <a:buChar char="•"/>
            </a:pPr>
            <a:endParaRPr lang="en-GB"/>
          </a:p>
          <a:p>
            <a:pPr marL="171450" indent="-171450">
              <a:buFont typeface="Arial" panose="020B0604020202020204" pitchFamily="34" charset="0"/>
              <a:buChar char="•"/>
            </a:pPr>
            <a:r>
              <a:rPr lang="en-GB"/>
              <a:t>Careers Service Website (https://www.careers.manchester.ac.uk/): Explore your career options, learn how to develop a CV and applications, find our information for international students and much more by visiting the official UoM Careers Service website!</a:t>
            </a:r>
          </a:p>
          <a:p>
            <a:pPr marL="171450" indent="-171450">
              <a:buFont typeface="Arial" panose="020B0604020202020204" pitchFamily="34" charset="0"/>
              <a:buChar char="•"/>
            </a:pPr>
            <a:endParaRPr lang="en-GB"/>
          </a:p>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fld id="{CB99FB5A-7EF9-495A-BC88-04D4345E979B}" type="slidenum">
              <a:rPr lang="en-GB" smtClean="0"/>
              <a:t>3</a:t>
            </a:fld>
            <a:endParaRPr lang="en-GB"/>
          </a:p>
        </p:txBody>
      </p:sp>
    </p:spTree>
    <p:extLst>
      <p:ext uri="{BB962C8B-B14F-4D97-AF65-F5344CB8AC3E}">
        <p14:creationId xmlns:p14="http://schemas.microsoft.com/office/powerpoint/2010/main" val="19411363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A2E07B-5FC7-6041-A942-DB49873E8FB9}" type="slidenum">
              <a:rPr lang="en-GB" smtClean="0"/>
              <a:t>31</a:t>
            </a:fld>
            <a:endParaRPr lang="en-GB"/>
          </a:p>
        </p:txBody>
      </p:sp>
    </p:spTree>
    <p:extLst>
      <p:ext uri="{BB962C8B-B14F-4D97-AF65-F5344CB8AC3E}">
        <p14:creationId xmlns:p14="http://schemas.microsoft.com/office/powerpoint/2010/main" val="24819701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DBA763-84F9-4B83-982A-E7C083B90DA9}" type="slidenum">
              <a:rPr lang="en-GB" smtClean="0"/>
              <a:t>32</a:t>
            </a:fld>
            <a:endParaRPr lang="en-GB"/>
          </a:p>
        </p:txBody>
      </p:sp>
    </p:spTree>
    <p:extLst>
      <p:ext uri="{BB962C8B-B14F-4D97-AF65-F5344CB8AC3E}">
        <p14:creationId xmlns:p14="http://schemas.microsoft.com/office/powerpoint/2010/main" val="42076366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A2E07B-5FC7-6041-A942-DB49873E8FB9}" type="slidenum">
              <a:rPr lang="en-GB" smtClean="0"/>
              <a:t>34</a:t>
            </a:fld>
            <a:endParaRPr lang="en-GB"/>
          </a:p>
        </p:txBody>
      </p:sp>
    </p:spTree>
    <p:extLst>
      <p:ext uri="{BB962C8B-B14F-4D97-AF65-F5344CB8AC3E}">
        <p14:creationId xmlns:p14="http://schemas.microsoft.com/office/powerpoint/2010/main" val="3352946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Tour of pathways</a:t>
            </a:r>
          </a:p>
        </p:txBody>
      </p:sp>
      <p:sp>
        <p:nvSpPr>
          <p:cNvPr id="4" name="Slide Number Placeholder 3"/>
          <p:cNvSpPr>
            <a:spLocks noGrp="1"/>
          </p:cNvSpPr>
          <p:nvPr>
            <p:ph type="sldNum" sz="quarter" idx="5"/>
          </p:nvPr>
        </p:nvSpPr>
        <p:spPr/>
        <p:txBody>
          <a:bodyPr/>
          <a:lstStyle/>
          <a:p>
            <a:fld id="{C2A2E07B-5FC7-6041-A942-DB49873E8FB9}" type="slidenum">
              <a:rPr lang="en-GB" smtClean="0"/>
              <a:t>35</a:t>
            </a:fld>
            <a:endParaRPr lang="en-GB"/>
          </a:p>
        </p:txBody>
      </p:sp>
    </p:spTree>
    <p:extLst>
      <p:ext uri="{BB962C8B-B14F-4D97-AF65-F5344CB8AC3E}">
        <p14:creationId xmlns:p14="http://schemas.microsoft.com/office/powerpoint/2010/main" val="17603015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C2A2E07B-5FC7-6041-A942-DB49873E8FB9}" type="slidenum">
              <a:rPr lang="en-GB" smtClean="0"/>
              <a:t>36</a:t>
            </a:fld>
            <a:endParaRPr lang="en-GB"/>
          </a:p>
        </p:txBody>
      </p:sp>
    </p:spTree>
    <p:extLst>
      <p:ext uri="{BB962C8B-B14F-4D97-AF65-F5344CB8AC3E}">
        <p14:creationId xmlns:p14="http://schemas.microsoft.com/office/powerpoint/2010/main" val="38823351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A2E07B-5FC7-6041-A942-DB49873E8FB9}" type="slidenum">
              <a:rPr lang="en-GB" smtClean="0"/>
              <a:t>37</a:t>
            </a:fld>
            <a:endParaRPr lang="en-GB"/>
          </a:p>
        </p:txBody>
      </p:sp>
    </p:spTree>
    <p:extLst>
      <p:ext uri="{BB962C8B-B14F-4D97-AF65-F5344CB8AC3E}">
        <p14:creationId xmlns:p14="http://schemas.microsoft.com/office/powerpoint/2010/main" val="29405580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A2E07B-5FC7-6041-A942-DB49873E8FB9}" type="slidenum">
              <a:rPr lang="en-GB" smtClean="0"/>
              <a:t>38</a:t>
            </a:fld>
            <a:endParaRPr lang="en-GB"/>
          </a:p>
        </p:txBody>
      </p:sp>
    </p:spTree>
    <p:extLst>
      <p:ext uri="{BB962C8B-B14F-4D97-AF65-F5344CB8AC3E}">
        <p14:creationId xmlns:p14="http://schemas.microsoft.com/office/powerpoint/2010/main" val="2057052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ADBA763-84F9-4B83-982A-E7C083B90DA9}" type="slidenum">
              <a:rPr lang="en-GB" smtClean="0"/>
              <a:t>4</a:t>
            </a:fld>
            <a:endParaRPr lang="en-GB"/>
          </a:p>
        </p:txBody>
      </p:sp>
    </p:spTree>
    <p:extLst>
      <p:ext uri="{BB962C8B-B14F-4D97-AF65-F5344CB8AC3E}">
        <p14:creationId xmlns:p14="http://schemas.microsoft.com/office/powerpoint/2010/main" val="2217952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a:p>
        </p:txBody>
      </p:sp>
      <p:sp>
        <p:nvSpPr>
          <p:cNvPr id="4" name="Slide Number Placeholder 3"/>
          <p:cNvSpPr>
            <a:spLocks noGrp="1"/>
          </p:cNvSpPr>
          <p:nvPr>
            <p:ph type="sldNum" sz="quarter" idx="10"/>
          </p:nvPr>
        </p:nvSpPr>
        <p:spPr/>
        <p:txBody>
          <a:bodyPr/>
          <a:lstStyle/>
          <a:p>
            <a:fld id="{C2A2E07B-5FC7-6041-A942-DB49873E8FB9}" type="slidenum">
              <a:rPr lang="en-GB" smtClean="0"/>
              <a:t>12</a:t>
            </a:fld>
            <a:endParaRPr lang="en-GB"/>
          </a:p>
        </p:txBody>
      </p:sp>
    </p:spTree>
    <p:extLst>
      <p:ext uri="{BB962C8B-B14F-4D97-AF65-F5344CB8AC3E}">
        <p14:creationId xmlns:p14="http://schemas.microsoft.com/office/powerpoint/2010/main" val="1628299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1222375"/>
            <a:ext cx="5862638" cy="32988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2A2E07B-5FC7-6041-A942-DB49873E8FB9}" type="slidenum">
              <a:rPr lang="en-GB" smtClean="0"/>
              <a:t>14</a:t>
            </a:fld>
            <a:endParaRPr lang="en-GB"/>
          </a:p>
        </p:txBody>
      </p:sp>
    </p:spTree>
    <p:extLst>
      <p:ext uri="{BB962C8B-B14F-4D97-AF65-F5344CB8AC3E}">
        <p14:creationId xmlns:p14="http://schemas.microsoft.com/office/powerpoint/2010/main" val="3264674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1222375"/>
            <a:ext cx="5862638" cy="3298825"/>
          </a:xfrm>
        </p:spPr>
      </p:sp>
      <p:sp>
        <p:nvSpPr>
          <p:cNvPr id="3" name="Notes Placeholder 2"/>
          <p:cNvSpPr>
            <a:spLocks noGrp="1"/>
          </p:cNvSpPr>
          <p:nvPr>
            <p:ph type="body" idx="1"/>
          </p:nvPr>
        </p:nvSpPr>
        <p:spPr/>
        <p:txBody>
          <a:bodyPr/>
          <a:lstStyle/>
          <a:p>
            <a:r>
              <a:rPr lang="en-GB" dirty="0"/>
              <a:t>Profiles are a personal choice, you don’t have to have them and some employers like them, some don’t.</a:t>
            </a:r>
          </a:p>
        </p:txBody>
      </p:sp>
      <p:sp>
        <p:nvSpPr>
          <p:cNvPr id="4" name="Slide Number Placeholder 3"/>
          <p:cNvSpPr>
            <a:spLocks noGrp="1"/>
          </p:cNvSpPr>
          <p:nvPr>
            <p:ph type="sldNum" sz="quarter" idx="5"/>
          </p:nvPr>
        </p:nvSpPr>
        <p:spPr/>
        <p:txBody>
          <a:bodyPr/>
          <a:lstStyle/>
          <a:p>
            <a:fld id="{C2A2E07B-5FC7-6041-A942-DB49873E8FB9}" type="slidenum">
              <a:rPr lang="en-GB" smtClean="0"/>
              <a:t>15</a:t>
            </a:fld>
            <a:endParaRPr lang="en-GB"/>
          </a:p>
        </p:txBody>
      </p:sp>
    </p:spTree>
    <p:extLst>
      <p:ext uri="{BB962C8B-B14F-4D97-AF65-F5344CB8AC3E}">
        <p14:creationId xmlns:p14="http://schemas.microsoft.com/office/powerpoint/2010/main" val="3886338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1222375"/>
            <a:ext cx="5862638" cy="3298825"/>
          </a:xfrm>
        </p:spPr>
      </p:sp>
      <p:sp>
        <p:nvSpPr>
          <p:cNvPr id="3" name="Notes Placeholder 2"/>
          <p:cNvSpPr>
            <a:spLocks noGrp="1"/>
          </p:cNvSpPr>
          <p:nvPr>
            <p:ph type="body" idx="1"/>
          </p:nvPr>
        </p:nvSpPr>
        <p:spPr/>
        <p:txBody>
          <a:bodyPr/>
          <a:lstStyle/>
          <a:p>
            <a:r>
              <a:rPr lang="en-GB" dirty="0"/>
              <a:t>Reverse chronological order</a:t>
            </a:r>
            <a:endParaRPr lang="en-US" dirty="0"/>
          </a:p>
          <a:p>
            <a:endParaRPr lang="en-GB" dirty="0"/>
          </a:p>
          <a:p>
            <a:r>
              <a:rPr lang="en-GB" dirty="0"/>
              <a:t>Be consistent with dates format</a:t>
            </a:r>
          </a:p>
          <a:p>
            <a:endParaRPr lang="en-GB" dirty="0"/>
          </a:p>
          <a:p>
            <a:r>
              <a:rPr lang="en-GB" dirty="0"/>
              <a:t>Modules/electives </a:t>
            </a:r>
            <a:r>
              <a:rPr lang="en-GB" u="sng" dirty="0"/>
              <a:t>if relevant/interesting</a:t>
            </a:r>
            <a:endParaRPr lang="en-US" dirty="0"/>
          </a:p>
          <a:p>
            <a:endParaRPr lang="en-GB" dirty="0"/>
          </a:p>
          <a:p>
            <a:r>
              <a:rPr lang="en-GB" dirty="0"/>
              <a:t>Interpret international qualifications for UK audience</a:t>
            </a:r>
            <a:endParaRPr lang="en-US" dirty="0"/>
          </a:p>
          <a:p>
            <a:endParaRPr lang="en-GB" dirty="0"/>
          </a:p>
          <a:p>
            <a:r>
              <a:rPr lang="en-GB" dirty="0"/>
              <a:t>List ‘A’ Level subjects with grade</a:t>
            </a:r>
            <a:endParaRPr lang="en-US" dirty="0"/>
          </a:p>
          <a:p>
            <a:endParaRPr lang="en-GB" dirty="0"/>
          </a:p>
          <a:p>
            <a:r>
              <a:rPr lang="en-GB" dirty="0"/>
              <a:t>GCSEs, English &amp; Maths, no subjects</a:t>
            </a:r>
            <a:endParaRPr lang="en-US" dirty="0"/>
          </a:p>
          <a:p>
            <a:endParaRPr lang="en-GB" dirty="0"/>
          </a:p>
          <a:p>
            <a:r>
              <a:rPr lang="en-GB" dirty="0"/>
              <a:t>Predicted Grade 2:1? Provide evidence for anything ‘expected’ or it is otherwise simply an opinion.</a:t>
            </a:r>
            <a:endParaRPr lang="en-US" dirty="0"/>
          </a:p>
          <a:p>
            <a:endParaRPr lang="en-GB" dirty="0">
              <a:cs typeface="Calibri"/>
            </a:endParaRPr>
          </a:p>
        </p:txBody>
      </p:sp>
      <p:sp>
        <p:nvSpPr>
          <p:cNvPr id="4" name="Slide Number Placeholder 3"/>
          <p:cNvSpPr>
            <a:spLocks noGrp="1"/>
          </p:cNvSpPr>
          <p:nvPr>
            <p:ph type="sldNum" sz="quarter" idx="10"/>
          </p:nvPr>
        </p:nvSpPr>
        <p:spPr/>
        <p:txBody>
          <a:bodyPr/>
          <a:lstStyle/>
          <a:p>
            <a:fld id="{C2A2E07B-5FC7-6041-A942-DB49873E8FB9}" type="slidenum">
              <a:rPr lang="en-GB" smtClean="0"/>
              <a:t>16</a:t>
            </a:fld>
            <a:endParaRPr lang="en-GB"/>
          </a:p>
        </p:txBody>
      </p:sp>
    </p:spTree>
    <p:extLst>
      <p:ext uri="{BB962C8B-B14F-4D97-AF65-F5344CB8AC3E}">
        <p14:creationId xmlns:p14="http://schemas.microsoft.com/office/powerpoint/2010/main" val="3705590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1222375"/>
            <a:ext cx="5862638" cy="3298825"/>
          </a:xfrm>
        </p:spPr>
      </p:sp>
      <p:sp>
        <p:nvSpPr>
          <p:cNvPr id="3" name="Notes Placeholder 2"/>
          <p:cNvSpPr>
            <a:spLocks noGrp="1"/>
          </p:cNvSpPr>
          <p:nvPr>
            <p:ph type="body" idx="1"/>
          </p:nvPr>
        </p:nvSpPr>
        <p:spPr/>
        <p:txBody>
          <a:bodyPr/>
          <a:lstStyle/>
          <a:p>
            <a:r>
              <a:rPr lang="en-GB" altLang="en-US" sz="1400">
                <a:latin typeface="Open Sans" panose="020B0606030504020204" pitchFamily="34" charset="0"/>
                <a:ea typeface="Open Sans" panose="020B0606030504020204" pitchFamily="34" charset="0"/>
                <a:cs typeface="Open Sans" panose="020B0606030504020204" pitchFamily="34" charset="0"/>
              </a:rPr>
              <a:t>Using third person, not ‘I’</a:t>
            </a:r>
          </a:p>
          <a:p>
            <a:endParaRPr lang="en-GB" altLang="en-US" sz="1400">
              <a:latin typeface="Open Sans" panose="020B0606030504020204" pitchFamily="34" charset="0"/>
              <a:ea typeface="Open Sans" panose="020B0606030504020204" pitchFamily="34" charset="0"/>
              <a:cs typeface="Open Sans" panose="020B0606030504020204" pitchFamily="34" charset="0"/>
            </a:endParaRPr>
          </a:p>
          <a:p>
            <a:endParaRPr lang="en-GB" altLang="en-US" sz="140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10"/>
          </p:nvPr>
        </p:nvSpPr>
        <p:spPr/>
        <p:txBody>
          <a:bodyPr/>
          <a:lstStyle/>
          <a:p>
            <a:fld id="{C2A2E07B-5FC7-6041-A942-DB49873E8FB9}" type="slidenum">
              <a:rPr lang="en-GB" smtClean="0"/>
              <a:t>17</a:t>
            </a:fld>
            <a:endParaRPr lang="en-GB"/>
          </a:p>
        </p:txBody>
      </p:sp>
    </p:spTree>
    <p:extLst>
      <p:ext uri="{BB962C8B-B14F-4D97-AF65-F5344CB8AC3E}">
        <p14:creationId xmlns:p14="http://schemas.microsoft.com/office/powerpoint/2010/main" val="3178795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C2A2E07B-5FC7-6041-A942-DB49873E8FB9}" type="slidenum">
              <a:rPr lang="en-GB" smtClean="0"/>
              <a:t>18</a:t>
            </a:fld>
            <a:endParaRPr lang="en-GB"/>
          </a:p>
        </p:txBody>
      </p:sp>
    </p:spTree>
    <p:extLst>
      <p:ext uri="{BB962C8B-B14F-4D97-AF65-F5344CB8AC3E}">
        <p14:creationId xmlns:p14="http://schemas.microsoft.com/office/powerpoint/2010/main" val="13600901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Line Title A">
    <p:spTree>
      <p:nvGrpSpPr>
        <p:cNvPr id="1" name=""/>
        <p:cNvGrpSpPr/>
        <p:nvPr/>
      </p:nvGrpSpPr>
      <p:grpSpPr>
        <a:xfrm>
          <a:off x="0" y="0"/>
          <a:ext cx="0" cy="0"/>
          <a:chOff x="0" y="0"/>
          <a:chExt cx="0" cy="0"/>
        </a:xfrm>
      </p:grpSpPr>
      <p:sp>
        <p:nvSpPr>
          <p:cNvPr id="11" name="Freeform 2">
            <a:extLst>
              <a:ext uri="{FF2B5EF4-FFF2-40B4-BE49-F238E27FC236}">
                <a16:creationId xmlns:a16="http://schemas.microsoft.com/office/drawing/2014/main" id="{A717C99F-B8B6-D14A-A53D-D0EC258FAF0D}"/>
              </a:ext>
            </a:extLst>
          </p:cNvPr>
          <p:cNvSpPr/>
          <p:nvPr userDrawn="1"/>
        </p:nvSpPr>
        <p:spPr>
          <a:xfrm>
            <a:off x="-12673" y="1402081"/>
            <a:ext cx="12204673" cy="5455920"/>
          </a:xfrm>
          <a:custGeom>
            <a:avLst/>
            <a:gdLst/>
            <a:ahLst/>
            <a:cxnLst/>
            <a:rect l="l" t="t" r="r" b="b"/>
            <a:pathLst>
              <a:path w="18300673" h="11144641">
                <a:moveTo>
                  <a:pt x="0" y="0"/>
                </a:moveTo>
                <a:lnTo>
                  <a:pt x="18300673" y="0"/>
                </a:lnTo>
                <a:lnTo>
                  <a:pt x="18300673" y="11144641"/>
                </a:lnTo>
                <a:lnTo>
                  <a:pt x="0" y="111446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 name="Title 1">
            <a:extLst>
              <a:ext uri="{FF2B5EF4-FFF2-40B4-BE49-F238E27FC236}">
                <a16:creationId xmlns:a16="http://schemas.microsoft.com/office/drawing/2014/main" id="{0A4B3C12-8703-E940-B0EA-23922AF43BFD}"/>
              </a:ext>
            </a:extLst>
          </p:cNvPr>
          <p:cNvSpPr>
            <a:spLocks noGrp="1"/>
          </p:cNvSpPr>
          <p:nvPr>
            <p:ph type="ctrTitle"/>
          </p:nvPr>
        </p:nvSpPr>
        <p:spPr>
          <a:xfrm>
            <a:off x="431470" y="1564882"/>
            <a:ext cx="6552000" cy="2387600"/>
          </a:xfrm>
        </p:spPr>
        <p:txBody>
          <a:bodyPr anchor="b">
            <a:noAutofit/>
          </a:bodyPr>
          <a:lstStyle>
            <a:lvl1pPr algn="l">
              <a:lnSpc>
                <a:spcPts val="5200"/>
              </a:lnSpc>
              <a:defRPr sz="6500" b="1" i="0" cap="all" spc="-100" baseline="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dirty="0"/>
              <a:t>Click to edit Master title style</a:t>
            </a:r>
          </a:p>
        </p:txBody>
      </p:sp>
      <p:sp>
        <p:nvSpPr>
          <p:cNvPr id="3" name="Subtitle 2">
            <a:extLst>
              <a:ext uri="{FF2B5EF4-FFF2-40B4-BE49-F238E27FC236}">
                <a16:creationId xmlns:a16="http://schemas.microsoft.com/office/drawing/2014/main" id="{55CF96CA-C590-FD48-B876-99EDF622FADE}"/>
              </a:ext>
            </a:extLst>
          </p:cNvPr>
          <p:cNvSpPr>
            <a:spLocks noGrp="1"/>
          </p:cNvSpPr>
          <p:nvPr>
            <p:ph type="subTitle" idx="1"/>
          </p:nvPr>
        </p:nvSpPr>
        <p:spPr>
          <a:xfrm>
            <a:off x="431470" y="4177580"/>
            <a:ext cx="6552000" cy="257441"/>
          </a:xfrm>
        </p:spPr>
        <p:txBody>
          <a:bodyPr/>
          <a:lstStyle>
            <a:lvl1pPr marL="0" indent="0" algn="l">
              <a:buNone/>
              <a:defRPr sz="1800" b="1" i="0" spc="-40" baseline="0">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8" name="Picture Placeholder 7">
            <a:extLst>
              <a:ext uri="{FF2B5EF4-FFF2-40B4-BE49-F238E27FC236}">
                <a16:creationId xmlns:a16="http://schemas.microsoft.com/office/drawing/2014/main" id="{0567F5E3-2168-0140-BD7C-907F4E045131}"/>
              </a:ext>
            </a:extLst>
          </p:cNvPr>
          <p:cNvSpPr>
            <a:spLocks noGrp="1"/>
          </p:cNvSpPr>
          <p:nvPr>
            <p:ph type="pic" sz="quarter" idx="10"/>
          </p:nvPr>
        </p:nvSpPr>
        <p:spPr>
          <a:xfrm>
            <a:off x="7332000" y="0"/>
            <a:ext cx="4860000" cy="6858000"/>
          </a:xfrm>
        </p:spPr>
        <p:txBody>
          <a:bodyPr lIns="360000" tIns="720000" rIns="360000"/>
          <a:lstStyle>
            <a:lvl1pPr marL="0" indent="0" algn="ctr">
              <a:buNone/>
              <a:defRPr/>
            </a:lvl1pPr>
          </a:lstStyle>
          <a:p>
            <a:r>
              <a:rPr lang="en-GB" dirty="0"/>
              <a:t>Click icon to add picture</a:t>
            </a:r>
          </a:p>
        </p:txBody>
      </p:sp>
      <p:sp>
        <p:nvSpPr>
          <p:cNvPr id="9" name="Date Placeholder 8">
            <a:extLst>
              <a:ext uri="{FF2B5EF4-FFF2-40B4-BE49-F238E27FC236}">
                <a16:creationId xmlns:a16="http://schemas.microsoft.com/office/drawing/2014/main" id="{58508BEB-73D8-9D41-A37E-2E48992FB9A4}"/>
              </a:ext>
            </a:extLst>
          </p:cNvPr>
          <p:cNvSpPr>
            <a:spLocks noGrp="1"/>
          </p:cNvSpPr>
          <p:nvPr>
            <p:ph type="dt" sz="half" idx="11"/>
          </p:nvPr>
        </p:nvSpPr>
        <p:spPr>
          <a:xfrm>
            <a:off x="431470" y="4422322"/>
            <a:ext cx="1440000" cy="257442"/>
          </a:xfrm>
          <a:prstGeom prst="rect">
            <a:avLst/>
          </a:prstGeom>
        </p:spPr>
        <p:txBody>
          <a:bodyPr lIns="0" tIns="0" rIns="0" bIns="0" anchor="t"/>
          <a:lstStyle>
            <a:lvl1pPr>
              <a:defRPr sz="1800" b="1" i="0" spc="-40" baseline="0">
                <a:latin typeface="Open Sans" panose="020B0606030504020204" pitchFamily="34" charset="0"/>
                <a:ea typeface="Open Sans" panose="020B0606030504020204" pitchFamily="34" charset="0"/>
                <a:cs typeface="Open Sans" panose="020B0606030504020204" pitchFamily="34" charset="0"/>
              </a:defRPr>
            </a:lvl1pPr>
          </a:lstStyle>
          <a:p>
            <a:endParaRPr lang="en-GB" dirty="0"/>
          </a:p>
        </p:txBody>
      </p:sp>
      <p:pic>
        <p:nvPicPr>
          <p:cNvPr id="5" name="Picture 4">
            <a:extLst>
              <a:ext uri="{FF2B5EF4-FFF2-40B4-BE49-F238E27FC236}">
                <a16:creationId xmlns:a16="http://schemas.microsoft.com/office/drawing/2014/main" id="{ABD7996F-8CCE-0D4F-892C-2E104BCAC7A8}"/>
              </a:ext>
            </a:extLst>
          </p:cNvPr>
          <p:cNvPicPr>
            <a:picLocks noChangeAspect="1"/>
          </p:cNvPicPr>
          <p:nvPr userDrawn="1"/>
        </p:nvPicPr>
        <p:blipFill>
          <a:blip r:embed="rId4"/>
          <a:srcRect/>
          <a:stretch/>
        </p:blipFill>
        <p:spPr>
          <a:xfrm>
            <a:off x="442242" y="432000"/>
            <a:ext cx="1515155" cy="647700"/>
          </a:xfrm>
          <a:prstGeom prst="rect">
            <a:avLst/>
          </a:prstGeom>
        </p:spPr>
      </p:pic>
      <p:pic>
        <p:nvPicPr>
          <p:cNvPr id="7" name="Picture 6">
            <a:extLst>
              <a:ext uri="{FF2B5EF4-FFF2-40B4-BE49-F238E27FC236}">
                <a16:creationId xmlns:a16="http://schemas.microsoft.com/office/drawing/2014/main" id="{45AA4009-000A-664D-8B52-4A2F7E311C97}"/>
              </a:ext>
            </a:extLst>
          </p:cNvPr>
          <p:cNvPicPr>
            <a:picLocks noChangeAspect="1"/>
          </p:cNvPicPr>
          <p:nvPr userDrawn="1"/>
        </p:nvPicPr>
        <p:blipFill>
          <a:blip r:embed="rId5"/>
          <a:stretch>
            <a:fillRect/>
          </a:stretch>
        </p:blipFill>
        <p:spPr>
          <a:xfrm>
            <a:off x="431470" y="5632250"/>
            <a:ext cx="1536700" cy="787400"/>
          </a:xfrm>
          <a:prstGeom prst="rect">
            <a:avLst/>
          </a:prstGeom>
        </p:spPr>
      </p:pic>
    </p:spTree>
    <p:extLst>
      <p:ext uri="{BB962C8B-B14F-4D97-AF65-F5344CB8AC3E}">
        <p14:creationId xmlns:p14="http://schemas.microsoft.com/office/powerpoint/2010/main" val="3725709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ulti-Line Title D">
    <p:spTree>
      <p:nvGrpSpPr>
        <p:cNvPr id="1" name=""/>
        <p:cNvGrpSpPr/>
        <p:nvPr/>
      </p:nvGrpSpPr>
      <p:grpSpPr>
        <a:xfrm>
          <a:off x="0" y="0"/>
          <a:ext cx="0" cy="0"/>
          <a:chOff x="0" y="0"/>
          <a:chExt cx="0" cy="0"/>
        </a:xfrm>
      </p:grpSpPr>
      <p:sp>
        <p:nvSpPr>
          <p:cNvPr id="11" name="Freeform 2">
            <a:extLst>
              <a:ext uri="{FF2B5EF4-FFF2-40B4-BE49-F238E27FC236}">
                <a16:creationId xmlns:a16="http://schemas.microsoft.com/office/drawing/2014/main" id="{83CE7E43-BBA8-9347-B3C5-CEBBC3AAA734}"/>
              </a:ext>
            </a:extLst>
          </p:cNvPr>
          <p:cNvSpPr/>
          <p:nvPr userDrawn="1"/>
        </p:nvSpPr>
        <p:spPr>
          <a:xfrm>
            <a:off x="-12673" y="1402081"/>
            <a:ext cx="12204673" cy="5455920"/>
          </a:xfrm>
          <a:custGeom>
            <a:avLst/>
            <a:gdLst/>
            <a:ahLst/>
            <a:cxnLst/>
            <a:rect l="l" t="t" r="r" b="b"/>
            <a:pathLst>
              <a:path w="18300673" h="11144641">
                <a:moveTo>
                  <a:pt x="0" y="0"/>
                </a:moveTo>
                <a:lnTo>
                  <a:pt x="18300673" y="0"/>
                </a:lnTo>
                <a:lnTo>
                  <a:pt x="18300673" y="11144641"/>
                </a:lnTo>
                <a:lnTo>
                  <a:pt x="0" y="111446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 name="Title 1">
            <a:extLst>
              <a:ext uri="{FF2B5EF4-FFF2-40B4-BE49-F238E27FC236}">
                <a16:creationId xmlns:a16="http://schemas.microsoft.com/office/drawing/2014/main" id="{0A4B3C12-8703-E940-B0EA-23922AF43BFD}"/>
              </a:ext>
            </a:extLst>
          </p:cNvPr>
          <p:cNvSpPr>
            <a:spLocks noGrp="1"/>
          </p:cNvSpPr>
          <p:nvPr>
            <p:ph type="ctrTitle"/>
          </p:nvPr>
        </p:nvSpPr>
        <p:spPr>
          <a:xfrm>
            <a:off x="431470" y="1489795"/>
            <a:ext cx="6552000" cy="2387600"/>
          </a:xfrm>
        </p:spPr>
        <p:txBody>
          <a:bodyPr anchor="b">
            <a:noAutofit/>
          </a:bodyPr>
          <a:lstStyle>
            <a:lvl1pPr algn="l">
              <a:lnSpc>
                <a:spcPts val="3600"/>
              </a:lnSpc>
              <a:defRPr sz="4200" b="1" i="0" cap="all" spc="-100" baseline="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dirty="0"/>
              <a:t>Click to edit Master title style</a:t>
            </a:r>
          </a:p>
        </p:txBody>
      </p:sp>
      <p:sp>
        <p:nvSpPr>
          <p:cNvPr id="3" name="Subtitle 2">
            <a:extLst>
              <a:ext uri="{FF2B5EF4-FFF2-40B4-BE49-F238E27FC236}">
                <a16:creationId xmlns:a16="http://schemas.microsoft.com/office/drawing/2014/main" id="{55CF96CA-C590-FD48-B876-99EDF622FADE}"/>
              </a:ext>
            </a:extLst>
          </p:cNvPr>
          <p:cNvSpPr>
            <a:spLocks noGrp="1"/>
          </p:cNvSpPr>
          <p:nvPr>
            <p:ph type="subTitle" idx="1"/>
          </p:nvPr>
        </p:nvSpPr>
        <p:spPr>
          <a:xfrm>
            <a:off x="431470" y="4177580"/>
            <a:ext cx="6552000" cy="257441"/>
          </a:xfrm>
        </p:spPr>
        <p:txBody>
          <a:bodyPr/>
          <a:lstStyle>
            <a:lvl1pPr marL="0" indent="0" algn="l">
              <a:buNone/>
              <a:defRPr sz="1800" b="1" i="0" spc="-40" baseline="0">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8" name="Picture Placeholder 7">
            <a:extLst>
              <a:ext uri="{FF2B5EF4-FFF2-40B4-BE49-F238E27FC236}">
                <a16:creationId xmlns:a16="http://schemas.microsoft.com/office/drawing/2014/main" id="{0567F5E3-2168-0140-BD7C-907F4E045131}"/>
              </a:ext>
            </a:extLst>
          </p:cNvPr>
          <p:cNvSpPr>
            <a:spLocks noGrp="1"/>
          </p:cNvSpPr>
          <p:nvPr>
            <p:ph type="pic" sz="quarter" idx="10"/>
          </p:nvPr>
        </p:nvSpPr>
        <p:spPr>
          <a:xfrm>
            <a:off x="7332000" y="0"/>
            <a:ext cx="4860000" cy="6858000"/>
          </a:xfrm>
        </p:spPr>
        <p:txBody>
          <a:bodyPr lIns="360000" tIns="720000" rIns="360000"/>
          <a:lstStyle>
            <a:lvl1pPr marL="0" indent="0" algn="ctr">
              <a:buNone/>
              <a:defRPr/>
            </a:lvl1pPr>
          </a:lstStyle>
          <a:p>
            <a:r>
              <a:rPr lang="en-GB"/>
              <a:t>Click icon to add picture</a:t>
            </a:r>
          </a:p>
        </p:txBody>
      </p:sp>
      <p:sp>
        <p:nvSpPr>
          <p:cNvPr id="9" name="Date Placeholder 8">
            <a:extLst>
              <a:ext uri="{FF2B5EF4-FFF2-40B4-BE49-F238E27FC236}">
                <a16:creationId xmlns:a16="http://schemas.microsoft.com/office/drawing/2014/main" id="{58508BEB-73D8-9D41-A37E-2E48992FB9A4}"/>
              </a:ext>
            </a:extLst>
          </p:cNvPr>
          <p:cNvSpPr>
            <a:spLocks noGrp="1"/>
          </p:cNvSpPr>
          <p:nvPr>
            <p:ph type="dt" sz="half" idx="11"/>
          </p:nvPr>
        </p:nvSpPr>
        <p:spPr>
          <a:xfrm>
            <a:off x="431470" y="4422322"/>
            <a:ext cx="1440000" cy="257442"/>
          </a:xfrm>
          <a:prstGeom prst="rect">
            <a:avLst/>
          </a:prstGeom>
        </p:spPr>
        <p:txBody>
          <a:bodyPr lIns="0" tIns="0" rIns="0" bIns="0" anchor="t"/>
          <a:lstStyle>
            <a:lvl1pPr>
              <a:defRPr sz="1800" b="1" i="0" spc="-40" baseline="0">
                <a:latin typeface="Open Sans" panose="020B0606030504020204" pitchFamily="34" charset="0"/>
                <a:ea typeface="Open Sans" panose="020B0606030504020204" pitchFamily="34" charset="0"/>
                <a:cs typeface="Open Sans" panose="020B0606030504020204" pitchFamily="34" charset="0"/>
              </a:defRPr>
            </a:lvl1pPr>
          </a:lstStyle>
          <a:p>
            <a:endParaRPr lang="en-GB" dirty="0"/>
          </a:p>
        </p:txBody>
      </p:sp>
      <p:pic>
        <p:nvPicPr>
          <p:cNvPr id="7" name="Picture 6">
            <a:extLst>
              <a:ext uri="{FF2B5EF4-FFF2-40B4-BE49-F238E27FC236}">
                <a16:creationId xmlns:a16="http://schemas.microsoft.com/office/drawing/2014/main" id="{45AA4009-000A-664D-8B52-4A2F7E311C97}"/>
              </a:ext>
            </a:extLst>
          </p:cNvPr>
          <p:cNvPicPr>
            <a:picLocks noChangeAspect="1"/>
          </p:cNvPicPr>
          <p:nvPr userDrawn="1"/>
        </p:nvPicPr>
        <p:blipFill>
          <a:blip r:embed="rId4"/>
          <a:stretch>
            <a:fillRect/>
          </a:stretch>
        </p:blipFill>
        <p:spPr>
          <a:xfrm>
            <a:off x="431470" y="5632250"/>
            <a:ext cx="1536700" cy="787400"/>
          </a:xfrm>
          <a:prstGeom prst="rect">
            <a:avLst/>
          </a:prstGeom>
        </p:spPr>
      </p:pic>
      <p:pic>
        <p:nvPicPr>
          <p:cNvPr id="10" name="Picture 9">
            <a:extLst>
              <a:ext uri="{FF2B5EF4-FFF2-40B4-BE49-F238E27FC236}">
                <a16:creationId xmlns:a16="http://schemas.microsoft.com/office/drawing/2014/main" id="{594C527E-6657-B042-B5E4-D5D56D52991C}"/>
              </a:ext>
            </a:extLst>
          </p:cNvPr>
          <p:cNvPicPr>
            <a:picLocks noChangeAspect="1"/>
          </p:cNvPicPr>
          <p:nvPr userDrawn="1"/>
        </p:nvPicPr>
        <p:blipFill>
          <a:blip r:embed="rId5"/>
          <a:srcRect/>
          <a:stretch/>
        </p:blipFill>
        <p:spPr>
          <a:xfrm>
            <a:off x="442242" y="432000"/>
            <a:ext cx="1515155" cy="647700"/>
          </a:xfrm>
          <a:prstGeom prst="rect">
            <a:avLst/>
          </a:prstGeom>
        </p:spPr>
      </p:pic>
    </p:spTree>
    <p:extLst>
      <p:ext uri="{BB962C8B-B14F-4D97-AF65-F5344CB8AC3E}">
        <p14:creationId xmlns:p14="http://schemas.microsoft.com/office/powerpoint/2010/main" val="1803406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Multi-Line Title D">
    <p:spTree>
      <p:nvGrpSpPr>
        <p:cNvPr id="1" name=""/>
        <p:cNvGrpSpPr/>
        <p:nvPr/>
      </p:nvGrpSpPr>
      <p:grpSpPr>
        <a:xfrm>
          <a:off x="0" y="0"/>
          <a:ext cx="0" cy="0"/>
          <a:chOff x="0" y="0"/>
          <a:chExt cx="0" cy="0"/>
        </a:xfrm>
      </p:grpSpPr>
      <p:sp>
        <p:nvSpPr>
          <p:cNvPr id="12" name="Freeform 2">
            <a:extLst>
              <a:ext uri="{FF2B5EF4-FFF2-40B4-BE49-F238E27FC236}">
                <a16:creationId xmlns:a16="http://schemas.microsoft.com/office/drawing/2014/main" id="{3302B266-AE48-A649-BA0D-3D4660629E2A}"/>
              </a:ext>
            </a:extLst>
          </p:cNvPr>
          <p:cNvSpPr/>
          <p:nvPr userDrawn="1"/>
        </p:nvSpPr>
        <p:spPr>
          <a:xfrm>
            <a:off x="0" y="1402080"/>
            <a:ext cx="12204673" cy="5455920"/>
          </a:xfrm>
          <a:custGeom>
            <a:avLst/>
            <a:gdLst/>
            <a:ahLst/>
            <a:cxnLst/>
            <a:rect l="l" t="t" r="r" b="b"/>
            <a:pathLst>
              <a:path w="18300673" h="11144641">
                <a:moveTo>
                  <a:pt x="0" y="0"/>
                </a:moveTo>
                <a:lnTo>
                  <a:pt x="18300673" y="0"/>
                </a:lnTo>
                <a:lnTo>
                  <a:pt x="18300673" y="11144641"/>
                </a:lnTo>
                <a:lnTo>
                  <a:pt x="0" y="111446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 name="Title 1">
            <a:extLst>
              <a:ext uri="{FF2B5EF4-FFF2-40B4-BE49-F238E27FC236}">
                <a16:creationId xmlns:a16="http://schemas.microsoft.com/office/drawing/2014/main" id="{0A4B3C12-8703-E940-B0EA-23922AF43BFD}"/>
              </a:ext>
            </a:extLst>
          </p:cNvPr>
          <p:cNvSpPr>
            <a:spLocks noGrp="1"/>
          </p:cNvSpPr>
          <p:nvPr>
            <p:ph type="ctrTitle"/>
          </p:nvPr>
        </p:nvSpPr>
        <p:spPr>
          <a:xfrm>
            <a:off x="431470" y="1489795"/>
            <a:ext cx="6552000" cy="2387600"/>
          </a:xfrm>
        </p:spPr>
        <p:txBody>
          <a:bodyPr anchor="b">
            <a:noAutofit/>
          </a:bodyPr>
          <a:lstStyle>
            <a:lvl1pPr algn="l">
              <a:lnSpc>
                <a:spcPts val="3600"/>
              </a:lnSpc>
              <a:defRPr sz="4200" b="1" i="0" cap="all" spc="-100" baseline="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dirty="0"/>
              <a:t>Click to edit Master title style</a:t>
            </a:r>
          </a:p>
        </p:txBody>
      </p:sp>
      <p:sp>
        <p:nvSpPr>
          <p:cNvPr id="3" name="Subtitle 2">
            <a:extLst>
              <a:ext uri="{FF2B5EF4-FFF2-40B4-BE49-F238E27FC236}">
                <a16:creationId xmlns:a16="http://schemas.microsoft.com/office/drawing/2014/main" id="{55CF96CA-C590-FD48-B876-99EDF622FADE}"/>
              </a:ext>
            </a:extLst>
          </p:cNvPr>
          <p:cNvSpPr>
            <a:spLocks noGrp="1"/>
          </p:cNvSpPr>
          <p:nvPr>
            <p:ph type="subTitle" idx="1"/>
          </p:nvPr>
        </p:nvSpPr>
        <p:spPr>
          <a:xfrm>
            <a:off x="431470" y="4177580"/>
            <a:ext cx="6552000" cy="257441"/>
          </a:xfrm>
        </p:spPr>
        <p:txBody>
          <a:bodyPr/>
          <a:lstStyle>
            <a:lvl1pPr marL="0" indent="0" algn="l">
              <a:buNone/>
              <a:defRPr sz="1800" b="1" i="0" spc="-40" baseline="0">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8" name="Picture Placeholder 7">
            <a:extLst>
              <a:ext uri="{FF2B5EF4-FFF2-40B4-BE49-F238E27FC236}">
                <a16:creationId xmlns:a16="http://schemas.microsoft.com/office/drawing/2014/main" id="{0567F5E3-2168-0140-BD7C-907F4E045131}"/>
              </a:ext>
            </a:extLst>
          </p:cNvPr>
          <p:cNvSpPr>
            <a:spLocks noGrp="1"/>
          </p:cNvSpPr>
          <p:nvPr>
            <p:ph type="pic" sz="quarter" idx="10"/>
          </p:nvPr>
        </p:nvSpPr>
        <p:spPr>
          <a:xfrm>
            <a:off x="7332000" y="0"/>
            <a:ext cx="4860000" cy="6858000"/>
          </a:xfrm>
        </p:spPr>
        <p:txBody>
          <a:bodyPr lIns="360000" tIns="720000" rIns="360000"/>
          <a:lstStyle>
            <a:lvl1pPr marL="0" indent="0" algn="ctr">
              <a:buNone/>
              <a:defRPr/>
            </a:lvl1pPr>
          </a:lstStyle>
          <a:p>
            <a:r>
              <a:rPr lang="en-GB"/>
              <a:t>Click icon to add picture</a:t>
            </a:r>
          </a:p>
        </p:txBody>
      </p:sp>
      <p:sp>
        <p:nvSpPr>
          <p:cNvPr id="9" name="Date Placeholder 8">
            <a:extLst>
              <a:ext uri="{FF2B5EF4-FFF2-40B4-BE49-F238E27FC236}">
                <a16:creationId xmlns:a16="http://schemas.microsoft.com/office/drawing/2014/main" id="{58508BEB-73D8-9D41-A37E-2E48992FB9A4}"/>
              </a:ext>
            </a:extLst>
          </p:cNvPr>
          <p:cNvSpPr>
            <a:spLocks noGrp="1"/>
          </p:cNvSpPr>
          <p:nvPr>
            <p:ph type="dt" sz="half" idx="11"/>
          </p:nvPr>
        </p:nvSpPr>
        <p:spPr>
          <a:xfrm>
            <a:off x="431470" y="4422322"/>
            <a:ext cx="1440000" cy="257442"/>
          </a:xfrm>
          <a:prstGeom prst="rect">
            <a:avLst/>
          </a:prstGeom>
        </p:spPr>
        <p:txBody>
          <a:bodyPr lIns="0" tIns="0" rIns="0" bIns="0" anchor="t"/>
          <a:lstStyle>
            <a:lvl1pPr>
              <a:defRPr sz="1800" b="1" i="0" spc="-40" baseline="0">
                <a:latin typeface="Open Sans" panose="020B0606030504020204" pitchFamily="34" charset="0"/>
                <a:ea typeface="Open Sans" panose="020B0606030504020204" pitchFamily="34" charset="0"/>
                <a:cs typeface="Open Sans" panose="020B0606030504020204" pitchFamily="34" charset="0"/>
              </a:defRPr>
            </a:lvl1pPr>
          </a:lstStyle>
          <a:p>
            <a:endParaRPr lang="en-GB" dirty="0"/>
          </a:p>
        </p:txBody>
      </p:sp>
      <p:pic>
        <p:nvPicPr>
          <p:cNvPr id="7" name="Picture 6">
            <a:extLst>
              <a:ext uri="{FF2B5EF4-FFF2-40B4-BE49-F238E27FC236}">
                <a16:creationId xmlns:a16="http://schemas.microsoft.com/office/drawing/2014/main" id="{45AA4009-000A-664D-8B52-4A2F7E311C97}"/>
              </a:ext>
            </a:extLst>
          </p:cNvPr>
          <p:cNvPicPr>
            <a:picLocks noChangeAspect="1"/>
          </p:cNvPicPr>
          <p:nvPr userDrawn="1"/>
        </p:nvPicPr>
        <p:blipFill>
          <a:blip r:embed="rId4"/>
          <a:stretch>
            <a:fillRect/>
          </a:stretch>
        </p:blipFill>
        <p:spPr>
          <a:xfrm>
            <a:off x="431470" y="5632250"/>
            <a:ext cx="1536700" cy="787400"/>
          </a:xfrm>
          <a:prstGeom prst="rect">
            <a:avLst/>
          </a:prstGeom>
        </p:spPr>
      </p:pic>
      <p:pic>
        <p:nvPicPr>
          <p:cNvPr id="10" name="Picture 9">
            <a:extLst>
              <a:ext uri="{FF2B5EF4-FFF2-40B4-BE49-F238E27FC236}">
                <a16:creationId xmlns:a16="http://schemas.microsoft.com/office/drawing/2014/main" id="{594C527E-6657-B042-B5E4-D5D56D52991C}"/>
              </a:ext>
            </a:extLst>
          </p:cNvPr>
          <p:cNvPicPr>
            <a:picLocks noChangeAspect="1"/>
          </p:cNvPicPr>
          <p:nvPr userDrawn="1"/>
        </p:nvPicPr>
        <p:blipFill>
          <a:blip r:embed="rId5"/>
          <a:srcRect/>
          <a:stretch/>
        </p:blipFill>
        <p:spPr>
          <a:xfrm>
            <a:off x="442242" y="432000"/>
            <a:ext cx="1515155" cy="647700"/>
          </a:xfrm>
          <a:prstGeom prst="rect">
            <a:avLst/>
          </a:prstGeom>
        </p:spPr>
      </p:pic>
    </p:spTree>
    <p:extLst>
      <p:ext uri="{BB962C8B-B14F-4D97-AF65-F5344CB8AC3E}">
        <p14:creationId xmlns:p14="http://schemas.microsoft.com/office/powerpoint/2010/main" val="225110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Multi-Line Title D">
    <p:spTree>
      <p:nvGrpSpPr>
        <p:cNvPr id="1" name=""/>
        <p:cNvGrpSpPr/>
        <p:nvPr/>
      </p:nvGrpSpPr>
      <p:grpSpPr>
        <a:xfrm>
          <a:off x="0" y="0"/>
          <a:ext cx="0" cy="0"/>
          <a:chOff x="0" y="0"/>
          <a:chExt cx="0" cy="0"/>
        </a:xfrm>
      </p:grpSpPr>
      <p:sp>
        <p:nvSpPr>
          <p:cNvPr id="11" name="Freeform 2">
            <a:extLst>
              <a:ext uri="{FF2B5EF4-FFF2-40B4-BE49-F238E27FC236}">
                <a16:creationId xmlns:a16="http://schemas.microsoft.com/office/drawing/2014/main" id="{C950C1E4-5FC3-7A45-8633-B67E1B43F56E}"/>
              </a:ext>
            </a:extLst>
          </p:cNvPr>
          <p:cNvSpPr/>
          <p:nvPr userDrawn="1"/>
        </p:nvSpPr>
        <p:spPr>
          <a:xfrm>
            <a:off x="-12673" y="1402080"/>
            <a:ext cx="12204673" cy="5455920"/>
          </a:xfrm>
          <a:custGeom>
            <a:avLst/>
            <a:gdLst/>
            <a:ahLst/>
            <a:cxnLst/>
            <a:rect l="l" t="t" r="r" b="b"/>
            <a:pathLst>
              <a:path w="18300673" h="11144641">
                <a:moveTo>
                  <a:pt x="0" y="0"/>
                </a:moveTo>
                <a:lnTo>
                  <a:pt x="18300673" y="0"/>
                </a:lnTo>
                <a:lnTo>
                  <a:pt x="18300673" y="11144641"/>
                </a:lnTo>
                <a:lnTo>
                  <a:pt x="0" y="111446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 name="Title 1">
            <a:extLst>
              <a:ext uri="{FF2B5EF4-FFF2-40B4-BE49-F238E27FC236}">
                <a16:creationId xmlns:a16="http://schemas.microsoft.com/office/drawing/2014/main" id="{0A4B3C12-8703-E940-B0EA-23922AF43BFD}"/>
              </a:ext>
            </a:extLst>
          </p:cNvPr>
          <p:cNvSpPr>
            <a:spLocks noGrp="1"/>
          </p:cNvSpPr>
          <p:nvPr>
            <p:ph type="ctrTitle"/>
          </p:nvPr>
        </p:nvSpPr>
        <p:spPr>
          <a:xfrm>
            <a:off x="431470" y="1489795"/>
            <a:ext cx="6552000" cy="2387600"/>
          </a:xfrm>
        </p:spPr>
        <p:txBody>
          <a:bodyPr anchor="b">
            <a:noAutofit/>
          </a:bodyPr>
          <a:lstStyle>
            <a:lvl1pPr algn="l">
              <a:lnSpc>
                <a:spcPts val="3600"/>
              </a:lnSpc>
              <a:defRPr sz="4200" b="1" i="0" cap="all" spc="-100" baseline="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dirty="0"/>
              <a:t>Click to edit Master title style</a:t>
            </a:r>
          </a:p>
        </p:txBody>
      </p:sp>
      <p:sp>
        <p:nvSpPr>
          <p:cNvPr id="3" name="Subtitle 2">
            <a:extLst>
              <a:ext uri="{FF2B5EF4-FFF2-40B4-BE49-F238E27FC236}">
                <a16:creationId xmlns:a16="http://schemas.microsoft.com/office/drawing/2014/main" id="{55CF96CA-C590-FD48-B876-99EDF622FADE}"/>
              </a:ext>
            </a:extLst>
          </p:cNvPr>
          <p:cNvSpPr>
            <a:spLocks noGrp="1"/>
          </p:cNvSpPr>
          <p:nvPr>
            <p:ph type="subTitle" idx="1"/>
          </p:nvPr>
        </p:nvSpPr>
        <p:spPr>
          <a:xfrm>
            <a:off x="431470" y="4177580"/>
            <a:ext cx="6552000" cy="257441"/>
          </a:xfrm>
        </p:spPr>
        <p:txBody>
          <a:bodyPr/>
          <a:lstStyle>
            <a:lvl1pPr marL="0" indent="0" algn="l">
              <a:buNone/>
              <a:defRPr sz="1800" b="1" i="0" spc="-40" baseline="0">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8" name="Picture Placeholder 7">
            <a:extLst>
              <a:ext uri="{FF2B5EF4-FFF2-40B4-BE49-F238E27FC236}">
                <a16:creationId xmlns:a16="http://schemas.microsoft.com/office/drawing/2014/main" id="{0567F5E3-2168-0140-BD7C-907F4E045131}"/>
              </a:ext>
            </a:extLst>
          </p:cNvPr>
          <p:cNvSpPr>
            <a:spLocks noGrp="1"/>
          </p:cNvSpPr>
          <p:nvPr>
            <p:ph type="pic" sz="quarter" idx="10"/>
          </p:nvPr>
        </p:nvSpPr>
        <p:spPr>
          <a:xfrm>
            <a:off x="7332000" y="0"/>
            <a:ext cx="4860000" cy="6858000"/>
          </a:xfrm>
        </p:spPr>
        <p:txBody>
          <a:bodyPr lIns="360000" tIns="720000" rIns="360000"/>
          <a:lstStyle>
            <a:lvl1pPr marL="0" indent="0" algn="ctr">
              <a:buNone/>
              <a:defRPr/>
            </a:lvl1pPr>
          </a:lstStyle>
          <a:p>
            <a:r>
              <a:rPr lang="en-GB"/>
              <a:t>Click icon to add picture</a:t>
            </a:r>
          </a:p>
        </p:txBody>
      </p:sp>
      <p:sp>
        <p:nvSpPr>
          <p:cNvPr id="9" name="Date Placeholder 8">
            <a:extLst>
              <a:ext uri="{FF2B5EF4-FFF2-40B4-BE49-F238E27FC236}">
                <a16:creationId xmlns:a16="http://schemas.microsoft.com/office/drawing/2014/main" id="{58508BEB-73D8-9D41-A37E-2E48992FB9A4}"/>
              </a:ext>
            </a:extLst>
          </p:cNvPr>
          <p:cNvSpPr>
            <a:spLocks noGrp="1"/>
          </p:cNvSpPr>
          <p:nvPr>
            <p:ph type="dt" sz="half" idx="11"/>
          </p:nvPr>
        </p:nvSpPr>
        <p:spPr>
          <a:xfrm>
            <a:off x="431470" y="4422322"/>
            <a:ext cx="1440000" cy="257442"/>
          </a:xfrm>
          <a:prstGeom prst="rect">
            <a:avLst/>
          </a:prstGeom>
        </p:spPr>
        <p:txBody>
          <a:bodyPr lIns="0" tIns="0" rIns="0" bIns="0" anchor="t"/>
          <a:lstStyle>
            <a:lvl1pPr>
              <a:defRPr sz="1800" b="1" i="0" spc="-40" baseline="0">
                <a:latin typeface="Open Sans" panose="020B0606030504020204" pitchFamily="34" charset="0"/>
                <a:ea typeface="Open Sans" panose="020B0606030504020204" pitchFamily="34" charset="0"/>
                <a:cs typeface="Open Sans" panose="020B0606030504020204" pitchFamily="34" charset="0"/>
              </a:defRPr>
            </a:lvl1pPr>
          </a:lstStyle>
          <a:p>
            <a:endParaRPr lang="en-GB" dirty="0"/>
          </a:p>
        </p:txBody>
      </p:sp>
      <p:pic>
        <p:nvPicPr>
          <p:cNvPr id="7" name="Picture 6">
            <a:extLst>
              <a:ext uri="{FF2B5EF4-FFF2-40B4-BE49-F238E27FC236}">
                <a16:creationId xmlns:a16="http://schemas.microsoft.com/office/drawing/2014/main" id="{45AA4009-000A-664D-8B52-4A2F7E311C97}"/>
              </a:ext>
            </a:extLst>
          </p:cNvPr>
          <p:cNvPicPr>
            <a:picLocks noChangeAspect="1"/>
          </p:cNvPicPr>
          <p:nvPr userDrawn="1"/>
        </p:nvPicPr>
        <p:blipFill>
          <a:blip r:embed="rId4"/>
          <a:stretch>
            <a:fillRect/>
          </a:stretch>
        </p:blipFill>
        <p:spPr>
          <a:xfrm>
            <a:off x="431470" y="5632250"/>
            <a:ext cx="1536700" cy="787400"/>
          </a:xfrm>
          <a:prstGeom prst="rect">
            <a:avLst/>
          </a:prstGeom>
        </p:spPr>
      </p:pic>
      <p:pic>
        <p:nvPicPr>
          <p:cNvPr id="10" name="Picture 9">
            <a:extLst>
              <a:ext uri="{FF2B5EF4-FFF2-40B4-BE49-F238E27FC236}">
                <a16:creationId xmlns:a16="http://schemas.microsoft.com/office/drawing/2014/main" id="{594C527E-6657-B042-B5E4-D5D56D52991C}"/>
              </a:ext>
            </a:extLst>
          </p:cNvPr>
          <p:cNvPicPr>
            <a:picLocks noChangeAspect="1"/>
          </p:cNvPicPr>
          <p:nvPr userDrawn="1"/>
        </p:nvPicPr>
        <p:blipFill>
          <a:blip r:embed="rId5"/>
          <a:srcRect/>
          <a:stretch/>
        </p:blipFill>
        <p:spPr>
          <a:xfrm>
            <a:off x="442242" y="432000"/>
            <a:ext cx="1515155" cy="647700"/>
          </a:xfrm>
          <a:prstGeom prst="rect">
            <a:avLst/>
          </a:prstGeom>
        </p:spPr>
      </p:pic>
    </p:spTree>
    <p:extLst>
      <p:ext uri="{BB962C8B-B14F-4D97-AF65-F5344CB8AC3E}">
        <p14:creationId xmlns:p14="http://schemas.microsoft.com/office/powerpoint/2010/main" val="110897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E880A-4515-654F-BFF2-A00FE4C8E7CF}"/>
              </a:ext>
            </a:extLst>
          </p:cNvPr>
          <p:cNvSpPr>
            <a:spLocks noGrp="1"/>
          </p:cNvSpPr>
          <p:nvPr>
            <p:ph type="title"/>
          </p:nvPr>
        </p:nvSpPr>
        <p:spPr/>
        <p:txBody>
          <a:bodyPr/>
          <a:lstStyle/>
          <a:p>
            <a:r>
              <a:rPr lang="en-GB" dirty="0"/>
              <a:t>Click to edit Master title style</a:t>
            </a:r>
          </a:p>
        </p:txBody>
      </p:sp>
      <p:sp>
        <p:nvSpPr>
          <p:cNvPr id="3" name="Content Placeholder 2">
            <a:extLst>
              <a:ext uri="{FF2B5EF4-FFF2-40B4-BE49-F238E27FC236}">
                <a16:creationId xmlns:a16="http://schemas.microsoft.com/office/drawing/2014/main" id="{00F51105-E6BD-564E-889B-701C0FFAC51D}"/>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C8A25297-ED55-114B-9190-8445B991F9A2}"/>
              </a:ext>
            </a:extLst>
          </p:cNvPr>
          <p:cNvSpPr>
            <a:spLocks noGrp="1"/>
          </p:cNvSpPr>
          <p:nvPr>
            <p:ph type="sldNum" sz="quarter" idx="12"/>
          </p:nvPr>
        </p:nvSpPr>
        <p:spPr/>
        <p:txBody>
          <a:bodyPr/>
          <a:lstStyle/>
          <a:p>
            <a:fld id="{ED6DAD64-6F0D-774E-9969-63632FAF738D}" type="slidenum">
              <a:rPr lang="en-GB" smtClean="0"/>
              <a:t>‹#›</a:t>
            </a:fld>
            <a:endParaRPr lang="en-GB" dirty="0"/>
          </a:p>
        </p:txBody>
      </p:sp>
      <p:sp>
        <p:nvSpPr>
          <p:cNvPr id="5" name="Footer Placeholder 4">
            <a:extLst>
              <a:ext uri="{FF2B5EF4-FFF2-40B4-BE49-F238E27FC236}">
                <a16:creationId xmlns:a16="http://schemas.microsoft.com/office/drawing/2014/main" id="{E6F1ACBD-A7B6-B64B-A17F-C29697F1B6CF}"/>
              </a:ext>
            </a:extLst>
          </p:cNvPr>
          <p:cNvSpPr>
            <a:spLocks noGrp="1"/>
          </p:cNvSpPr>
          <p:nvPr>
            <p:ph type="ftr" sz="quarter" idx="13"/>
          </p:nvPr>
        </p:nvSpPr>
        <p:spPr/>
        <p:txBody>
          <a:bodyPr/>
          <a:lstStyle/>
          <a:p>
            <a:r>
              <a:rPr lang="en-GB"/>
              <a:t>The University of Manchester Careers Service</a:t>
            </a:r>
            <a:endParaRPr lang="en-GB" dirty="0"/>
          </a:p>
        </p:txBody>
      </p:sp>
    </p:spTree>
    <p:extLst>
      <p:ext uri="{BB962C8B-B14F-4D97-AF65-F5344CB8AC3E}">
        <p14:creationId xmlns:p14="http://schemas.microsoft.com/office/powerpoint/2010/main" val="3105278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Content - 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E880A-4515-654F-BFF2-A00FE4C8E7C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0F51105-E6BD-564E-889B-701C0FFAC51D}"/>
              </a:ext>
            </a:extLst>
          </p:cNvPr>
          <p:cNvSpPr>
            <a:spLocks noGrp="1"/>
          </p:cNvSpPr>
          <p:nvPr>
            <p:ph idx="1"/>
          </p:nvPr>
        </p:nvSpPr>
        <p:spPr>
          <a:xfrm>
            <a:off x="432000" y="2005012"/>
            <a:ext cx="5508000" cy="372087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id="{C8A25297-ED55-114B-9190-8445B991F9A2}"/>
              </a:ext>
            </a:extLst>
          </p:cNvPr>
          <p:cNvSpPr>
            <a:spLocks noGrp="1"/>
          </p:cNvSpPr>
          <p:nvPr>
            <p:ph type="sldNum" sz="quarter" idx="12"/>
          </p:nvPr>
        </p:nvSpPr>
        <p:spPr/>
        <p:txBody>
          <a:bodyPr/>
          <a:lstStyle/>
          <a:p>
            <a:fld id="{ED6DAD64-6F0D-774E-9969-63632FAF738D}" type="slidenum">
              <a:rPr lang="en-GB" smtClean="0"/>
              <a:t>‹#›</a:t>
            </a:fld>
            <a:endParaRPr lang="en-GB"/>
          </a:p>
        </p:txBody>
      </p:sp>
      <p:sp>
        <p:nvSpPr>
          <p:cNvPr id="8" name="Content Placeholder 2">
            <a:extLst>
              <a:ext uri="{FF2B5EF4-FFF2-40B4-BE49-F238E27FC236}">
                <a16:creationId xmlns:a16="http://schemas.microsoft.com/office/drawing/2014/main" id="{59573101-E0D6-8C4A-96BC-A9DCF92240A7}"/>
              </a:ext>
            </a:extLst>
          </p:cNvPr>
          <p:cNvSpPr>
            <a:spLocks noGrp="1"/>
          </p:cNvSpPr>
          <p:nvPr>
            <p:ph idx="13"/>
          </p:nvPr>
        </p:nvSpPr>
        <p:spPr>
          <a:xfrm>
            <a:off x="6252000" y="2005012"/>
            <a:ext cx="5508000" cy="372087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2649071C-6326-E049-83B3-AD8F4C3DD4BF}"/>
              </a:ext>
            </a:extLst>
          </p:cNvPr>
          <p:cNvSpPr>
            <a:spLocks noGrp="1"/>
          </p:cNvSpPr>
          <p:nvPr>
            <p:ph type="ftr" sz="quarter" idx="14"/>
          </p:nvPr>
        </p:nvSpPr>
        <p:spPr/>
        <p:txBody>
          <a:bodyPr/>
          <a:lstStyle/>
          <a:p>
            <a:r>
              <a:rPr lang="en-GB"/>
              <a:t>The University of Manchester Careers Service</a:t>
            </a:r>
            <a:endParaRPr lang="en-GB" dirty="0"/>
          </a:p>
        </p:txBody>
      </p:sp>
    </p:spTree>
    <p:extLst>
      <p:ext uri="{BB962C8B-B14F-4D97-AF65-F5344CB8AC3E}">
        <p14:creationId xmlns:p14="http://schemas.microsoft.com/office/powerpoint/2010/main" val="28296527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ide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C2A4953-9A6D-5240-ABDA-810DC0530185}"/>
              </a:ext>
            </a:extLst>
          </p:cNvPr>
          <p:cNvSpPr>
            <a:spLocks noGrp="1"/>
          </p:cNvSpPr>
          <p:nvPr>
            <p:ph type="pic" sz="quarter" idx="14"/>
          </p:nvPr>
        </p:nvSpPr>
        <p:spPr>
          <a:xfrm>
            <a:off x="431998" y="2005012"/>
            <a:ext cx="11328002" cy="3721101"/>
          </a:xfrm>
        </p:spPr>
        <p:txBody>
          <a:bodyPr lIns="720000" tIns="360000" rIns="720000"/>
          <a:lstStyle>
            <a:lvl1pPr algn="ctr">
              <a:defRPr b="0"/>
            </a:lvl1pPr>
          </a:lstStyle>
          <a:p>
            <a:r>
              <a:rPr lang="en-GB"/>
              <a:t>Click icon to add picture</a:t>
            </a:r>
          </a:p>
        </p:txBody>
      </p:sp>
      <p:sp>
        <p:nvSpPr>
          <p:cNvPr id="2" name="Title 1">
            <a:extLst>
              <a:ext uri="{FF2B5EF4-FFF2-40B4-BE49-F238E27FC236}">
                <a16:creationId xmlns:a16="http://schemas.microsoft.com/office/drawing/2014/main" id="{C34E880A-4515-654F-BFF2-A00FE4C8E7CF}"/>
              </a:ext>
            </a:extLst>
          </p:cNvPr>
          <p:cNvSpPr>
            <a:spLocks noGrp="1"/>
          </p:cNvSpPr>
          <p:nvPr>
            <p:ph type="title"/>
          </p:nvPr>
        </p:nvSpPr>
        <p:spPr/>
        <p:txBody>
          <a:bodyPr/>
          <a:lstStyle/>
          <a:p>
            <a:r>
              <a:rPr lang="en-GB"/>
              <a:t>Click to edit Master title style</a:t>
            </a:r>
          </a:p>
        </p:txBody>
      </p:sp>
      <p:sp>
        <p:nvSpPr>
          <p:cNvPr id="6" name="Slide Number Placeholder 5">
            <a:extLst>
              <a:ext uri="{FF2B5EF4-FFF2-40B4-BE49-F238E27FC236}">
                <a16:creationId xmlns:a16="http://schemas.microsoft.com/office/drawing/2014/main" id="{C8A25297-ED55-114B-9190-8445B991F9A2}"/>
              </a:ext>
            </a:extLst>
          </p:cNvPr>
          <p:cNvSpPr>
            <a:spLocks noGrp="1"/>
          </p:cNvSpPr>
          <p:nvPr>
            <p:ph type="sldNum" sz="quarter" idx="12"/>
          </p:nvPr>
        </p:nvSpPr>
        <p:spPr/>
        <p:txBody>
          <a:bodyPr/>
          <a:lstStyle/>
          <a:p>
            <a:fld id="{ED6DAD64-6F0D-774E-9969-63632FAF738D}" type="slidenum">
              <a:rPr lang="en-GB" smtClean="0"/>
              <a:t>‹#›</a:t>
            </a:fld>
            <a:endParaRPr lang="en-GB"/>
          </a:p>
        </p:txBody>
      </p:sp>
      <p:sp>
        <p:nvSpPr>
          <p:cNvPr id="3" name="Footer Placeholder 2">
            <a:extLst>
              <a:ext uri="{FF2B5EF4-FFF2-40B4-BE49-F238E27FC236}">
                <a16:creationId xmlns:a16="http://schemas.microsoft.com/office/drawing/2014/main" id="{3B5D7C6D-C7C8-2941-B0C0-E05AA0F73485}"/>
              </a:ext>
            </a:extLst>
          </p:cNvPr>
          <p:cNvSpPr>
            <a:spLocks noGrp="1"/>
          </p:cNvSpPr>
          <p:nvPr>
            <p:ph type="ftr" sz="quarter" idx="15"/>
          </p:nvPr>
        </p:nvSpPr>
        <p:spPr/>
        <p:txBody>
          <a:bodyPr/>
          <a:lstStyle/>
          <a:p>
            <a:r>
              <a:rPr lang="en-GB"/>
              <a:t>The University of Manchester Careers Service</a:t>
            </a:r>
            <a:endParaRPr lang="en-GB" dirty="0"/>
          </a:p>
        </p:txBody>
      </p:sp>
    </p:spTree>
    <p:extLst>
      <p:ext uri="{BB962C8B-B14F-4D97-AF65-F5344CB8AC3E}">
        <p14:creationId xmlns:p14="http://schemas.microsoft.com/office/powerpoint/2010/main" val="18427059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DA782DB-989A-AF4F-9D34-CD9B9F8AED12}"/>
              </a:ext>
            </a:extLst>
          </p:cNvPr>
          <p:cNvSpPr>
            <a:spLocks noGrp="1"/>
          </p:cNvSpPr>
          <p:nvPr>
            <p:ph type="pic" sz="quarter" idx="13"/>
          </p:nvPr>
        </p:nvSpPr>
        <p:spPr>
          <a:xfrm>
            <a:off x="0" y="0"/>
            <a:ext cx="12192000" cy="6858000"/>
          </a:xfrm>
        </p:spPr>
        <p:txBody>
          <a:bodyPr lIns="1080000" tIns="720000" rIns="1080000"/>
          <a:lstStyle>
            <a:lvl1pPr algn="ctr">
              <a:defRPr sz="2800" b="0"/>
            </a:lvl1pPr>
          </a:lstStyle>
          <a:p>
            <a:r>
              <a:rPr lang="en-GB"/>
              <a:t>Click icon to add picture</a:t>
            </a:r>
          </a:p>
        </p:txBody>
      </p:sp>
      <p:sp>
        <p:nvSpPr>
          <p:cNvPr id="5" name="Slide Number Placeholder 4">
            <a:extLst>
              <a:ext uri="{FF2B5EF4-FFF2-40B4-BE49-F238E27FC236}">
                <a16:creationId xmlns:a16="http://schemas.microsoft.com/office/drawing/2014/main" id="{CE13EDE4-FF94-7B4A-A358-696F6637E5DA}"/>
              </a:ext>
            </a:extLst>
          </p:cNvPr>
          <p:cNvSpPr>
            <a:spLocks noGrp="1"/>
          </p:cNvSpPr>
          <p:nvPr>
            <p:ph type="sldNum" sz="quarter" idx="12"/>
          </p:nvPr>
        </p:nvSpPr>
        <p:spPr/>
        <p:txBody>
          <a:bodyPr/>
          <a:lstStyle/>
          <a:p>
            <a:fld id="{ED6DAD64-6F0D-774E-9969-63632FAF738D}" type="slidenum">
              <a:rPr lang="en-GB" smtClean="0"/>
              <a:t>‹#›</a:t>
            </a:fld>
            <a:endParaRPr lang="en-GB"/>
          </a:p>
        </p:txBody>
      </p:sp>
      <p:sp>
        <p:nvSpPr>
          <p:cNvPr id="2" name="Footer Placeholder 1">
            <a:extLst>
              <a:ext uri="{FF2B5EF4-FFF2-40B4-BE49-F238E27FC236}">
                <a16:creationId xmlns:a16="http://schemas.microsoft.com/office/drawing/2014/main" id="{14DF1025-B96E-FA4B-8087-967C5EA30885}"/>
              </a:ext>
            </a:extLst>
          </p:cNvPr>
          <p:cNvSpPr>
            <a:spLocks noGrp="1"/>
          </p:cNvSpPr>
          <p:nvPr>
            <p:ph type="ftr" sz="quarter" idx="14"/>
          </p:nvPr>
        </p:nvSpPr>
        <p:spPr/>
        <p:txBody>
          <a:bodyPr/>
          <a:lstStyle/>
          <a:p>
            <a:r>
              <a:rPr lang="en-GB"/>
              <a:t>The University of Manchester Careers Service</a:t>
            </a:r>
            <a:endParaRPr lang="en-GB" dirty="0"/>
          </a:p>
        </p:txBody>
      </p:sp>
    </p:spTree>
    <p:extLst>
      <p:ext uri="{BB962C8B-B14F-4D97-AF65-F5344CB8AC3E}">
        <p14:creationId xmlns:p14="http://schemas.microsoft.com/office/powerpoint/2010/main" val="37557164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4C4AB9B-97C9-2048-A710-970852A4DB9D}"/>
              </a:ext>
            </a:extLst>
          </p:cNvPr>
          <p:cNvSpPr>
            <a:spLocks noGrp="1"/>
          </p:cNvSpPr>
          <p:nvPr>
            <p:ph type="ftr" sz="quarter" idx="11"/>
          </p:nvPr>
        </p:nvSpPr>
        <p:spPr/>
        <p:txBody>
          <a:bodyPr/>
          <a:lstStyle/>
          <a:p>
            <a:r>
              <a:rPr lang="en-GB" dirty="0"/>
              <a:t>The University of Manchester Careers Service</a:t>
            </a:r>
          </a:p>
        </p:txBody>
      </p:sp>
      <p:sp>
        <p:nvSpPr>
          <p:cNvPr id="5" name="Slide Number Placeholder 4">
            <a:extLst>
              <a:ext uri="{FF2B5EF4-FFF2-40B4-BE49-F238E27FC236}">
                <a16:creationId xmlns:a16="http://schemas.microsoft.com/office/drawing/2014/main" id="{CE13EDE4-FF94-7B4A-A358-696F6637E5DA}"/>
              </a:ext>
            </a:extLst>
          </p:cNvPr>
          <p:cNvSpPr>
            <a:spLocks noGrp="1"/>
          </p:cNvSpPr>
          <p:nvPr>
            <p:ph type="sldNum" sz="quarter" idx="12"/>
          </p:nvPr>
        </p:nvSpPr>
        <p:spPr/>
        <p:txBody>
          <a:bodyPr/>
          <a:lstStyle/>
          <a:p>
            <a:fld id="{ED6DAD64-6F0D-774E-9969-63632FAF738D}" type="slidenum">
              <a:rPr lang="en-GB" smtClean="0"/>
              <a:t>‹#›</a:t>
            </a:fld>
            <a:endParaRPr lang="en-GB"/>
          </a:p>
        </p:txBody>
      </p:sp>
    </p:spTree>
    <p:extLst>
      <p:ext uri="{BB962C8B-B14F-4D97-AF65-F5344CB8AC3E}">
        <p14:creationId xmlns:p14="http://schemas.microsoft.com/office/powerpoint/2010/main" val="37554325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Breaker A">
    <p:spTree>
      <p:nvGrpSpPr>
        <p:cNvPr id="1" name=""/>
        <p:cNvGrpSpPr/>
        <p:nvPr/>
      </p:nvGrpSpPr>
      <p:grpSpPr>
        <a:xfrm>
          <a:off x="0" y="0"/>
          <a:ext cx="0" cy="0"/>
          <a:chOff x="0" y="0"/>
          <a:chExt cx="0" cy="0"/>
        </a:xfrm>
      </p:grpSpPr>
      <p:sp>
        <p:nvSpPr>
          <p:cNvPr id="8" name="Freeform 2">
            <a:extLst>
              <a:ext uri="{FF2B5EF4-FFF2-40B4-BE49-F238E27FC236}">
                <a16:creationId xmlns:a16="http://schemas.microsoft.com/office/drawing/2014/main" id="{6F3554A3-D86F-714C-9F37-B4C673873814}"/>
              </a:ext>
            </a:extLst>
          </p:cNvPr>
          <p:cNvSpPr/>
          <p:nvPr userDrawn="1"/>
        </p:nvSpPr>
        <p:spPr>
          <a:xfrm>
            <a:off x="-12673" y="1402081"/>
            <a:ext cx="12204673" cy="5455920"/>
          </a:xfrm>
          <a:custGeom>
            <a:avLst/>
            <a:gdLst/>
            <a:ahLst/>
            <a:cxnLst/>
            <a:rect l="l" t="t" r="r" b="b"/>
            <a:pathLst>
              <a:path w="18300673" h="11144641">
                <a:moveTo>
                  <a:pt x="0" y="0"/>
                </a:moveTo>
                <a:lnTo>
                  <a:pt x="18300673" y="0"/>
                </a:lnTo>
                <a:lnTo>
                  <a:pt x="18300673" y="11144641"/>
                </a:lnTo>
                <a:lnTo>
                  <a:pt x="0" y="111446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 name="Title 1">
            <a:extLst>
              <a:ext uri="{FF2B5EF4-FFF2-40B4-BE49-F238E27FC236}">
                <a16:creationId xmlns:a16="http://schemas.microsoft.com/office/drawing/2014/main" id="{0A4B3C12-8703-E940-B0EA-23922AF43BFD}"/>
              </a:ext>
            </a:extLst>
          </p:cNvPr>
          <p:cNvSpPr>
            <a:spLocks noGrp="1"/>
          </p:cNvSpPr>
          <p:nvPr>
            <p:ph type="ctrTitle"/>
          </p:nvPr>
        </p:nvSpPr>
        <p:spPr>
          <a:xfrm>
            <a:off x="431998" y="297841"/>
            <a:ext cx="8460000" cy="671286"/>
          </a:xfrm>
        </p:spPr>
        <p:txBody>
          <a:bodyPr anchor="t"/>
          <a:lstStyle>
            <a:lvl1pPr algn="l">
              <a:lnSpc>
                <a:spcPts val="6200"/>
              </a:lnSpc>
              <a:defRPr sz="5400"/>
            </a:lvl1pPr>
          </a:lstStyle>
          <a:p>
            <a:r>
              <a:rPr lang="en-GB"/>
              <a:t>Click to edit Master title style</a:t>
            </a:r>
            <a:endParaRPr lang="en-GB" dirty="0"/>
          </a:p>
        </p:txBody>
      </p:sp>
      <p:sp>
        <p:nvSpPr>
          <p:cNvPr id="3" name="Subtitle 2">
            <a:extLst>
              <a:ext uri="{FF2B5EF4-FFF2-40B4-BE49-F238E27FC236}">
                <a16:creationId xmlns:a16="http://schemas.microsoft.com/office/drawing/2014/main" id="{55CF96CA-C590-FD48-B876-99EDF622FADE}"/>
              </a:ext>
            </a:extLst>
          </p:cNvPr>
          <p:cNvSpPr>
            <a:spLocks noGrp="1"/>
          </p:cNvSpPr>
          <p:nvPr>
            <p:ph type="subTitle" idx="1"/>
          </p:nvPr>
        </p:nvSpPr>
        <p:spPr>
          <a:xfrm>
            <a:off x="431998" y="1084494"/>
            <a:ext cx="8460000" cy="2725505"/>
          </a:xfrm>
        </p:spPr>
        <p:txBody>
          <a:bodyPr/>
          <a:lstStyle>
            <a:lvl1pPr marL="0" indent="0" algn="l">
              <a:lnSpc>
                <a:spcPts val="6200"/>
              </a:lnSpc>
              <a:buNone/>
              <a:defRPr sz="5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6" name="Slide Number Placeholder 5">
            <a:extLst>
              <a:ext uri="{FF2B5EF4-FFF2-40B4-BE49-F238E27FC236}">
                <a16:creationId xmlns:a16="http://schemas.microsoft.com/office/drawing/2014/main" id="{D21512A0-291C-3342-AF0E-BD98F4897CAD}"/>
              </a:ext>
            </a:extLst>
          </p:cNvPr>
          <p:cNvSpPr>
            <a:spLocks noGrp="1"/>
          </p:cNvSpPr>
          <p:nvPr>
            <p:ph type="sldNum" sz="quarter" idx="12"/>
          </p:nvPr>
        </p:nvSpPr>
        <p:spPr/>
        <p:txBody>
          <a:bodyPr/>
          <a:lstStyle/>
          <a:p>
            <a:fld id="{ED6DAD64-6F0D-774E-9969-63632FAF738D}" type="slidenum">
              <a:rPr lang="en-GB" smtClean="0"/>
              <a:t>‹#›</a:t>
            </a:fld>
            <a:endParaRPr lang="en-GB"/>
          </a:p>
        </p:txBody>
      </p:sp>
      <p:sp>
        <p:nvSpPr>
          <p:cNvPr id="4" name="Footer Placeholder 3">
            <a:extLst>
              <a:ext uri="{FF2B5EF4-FFF2-40B4-BE49-F238E27FC236}">
                <a16:creationId xmlns:a16="http://schemas.microsoft.com/office/drawing/2014/main" id="{3DFC10FB-EB06-FA44-9BED-D390F247396F}"/>
              </a:ext>
            </a:extLst>
          </p:cNvPr>
          <p:cNvSpPr>
            <a:spLocks noGrp="1"/>
          </p:cNvSpPr>
          <p:nvPr>
            <p:ph type="ftr" sz="quarter" idx="13"/>
          </p:nvPr>
        </p:nvSpPr>
        <p:spPr/>
        <p:txBody>
          <a:bodyPr/>
          <a:lstStyle/>
          <a:p>
            <a:r>
              <a:rPr lang="en-GB"/>
              <a:t>The University of Manchester Careers Service</a:t>
            </a:r>
            <a:endParaRPr lang="en-GB" dirty="0"/>
          </a:p>
        </p:txBody>
      </p:sp>
    </p:spTree>
    <p:extLst>
      <p:ext uri="{BB962C8B-B14F-4D97-AF65-F5344CB8AC3E}">
        <p14:creationId xmlns:p14="http://schemas.microsoft.com/office/powerpoint/2010/main" val="15107051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2_Breaker A">
    <p:spTree>
      <p:nvGrpSpPr>
        <p:cNvPr id="1" name=""/>
        <p:cNvGrpSpPr/>
        <p:nvPr/>
      </p:nvGrpSpPr>
      <p:grpSpPr>
        <a:xfrm>
          <a:off x="0" y="0"/>
          <a:ext cx="0" cy="0"/>
          <a:chOff x="0" y="0"/>
          <a:chExt cx="0" cy="0"/>
        </a:xfrm>
      </p:grpSpPr>
      <p:sp>
        <p:nvSpPr>
          <p:cNvPr id="9" name="Freeform 2">
            <a:extLst>
              <a:ext uri="{FF2B5EF4-FFF2-40B4-BE49-F238E27FC236}">
                <a16:creationId xmlns:a16="http://schemas.microsoft.com/office/drawing/2014/main" id="{9B0CC1E6-49B8-1E4E-82B9-222EF9E7D6A5}"/>
              </a:ext>
            </a:extLst>
          </p:cNvPr>
          <p:cNvSpPr/>
          <p:nvPr userDrawn="1"/>
        </p:nvSpPr>
        <p:spPr>
          <a:xfrm>
            <a:off x="-12673" y="1402080"/>
            <a:ext cx="12204673" cy="5455920"/>
          </a:xfrm>
          <a:custGeom>
            <a:avLst/>
            <a:gdLst/>
            <a:ahLst/>
            <a:cxnLst/>
            <a:rect l="l" t="t" r="r" b="b"/>
            <a:pathLst>
              <a:path w="18300673" h="11144641">
                <a:moveTo>
                  <a:pt x="0" y="0"/>
                </a:moveTo>
                <a:lnTo>
                  <a:pt x="18300673" y="0"/>
                </a:lnTo>
                <a:lnTo>
                  <a:pt x="18300673" y="11144641"/>
                </a:lnTo>
                <a:lnTo>
                  <a:pt x="0" y="111446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 name="Title 1">
            <a:extLst>
              <a:ext uri="{FF2B5EF4-FFF2-40B4-BE49-F238E27FC236}">
                <a16:creationId xmlns:a16="http://schemas.microsoft.com/office/drawing/2014/main" id="{0A4B3C12-8703-E940-B0EA-23922AF43BFD}"/>
              </a:ext>
            </a:extLst>
          </p:cNvPr>
          <p:cNvSpPr>
            <a:spLocks noGrp="1"/>
          </p:cNvSpPr>
          <p:nvPr>
            <p:ph type="ctrTitle"/>
          </p:nvPr>
        </p:nvSpPr>
        <p:spPr>
          <a:xfrm>
            <a:off x="431998" y="297841"/>
            <a:ext cx="8460000" cy="671286"/>
          </a:xfrm>
        </p:spPr>
        <p:txBody>
          <a:bodyPr anchor="t"/>
          <a:lstStyle>
            <a:lvl1pPr algn="l">
              <a:lnSpc>
                <a:spcPts val="6200"/>
              </a:lnSpc>
              <a:defRPr sz="5400"/>
            </a:lvl1pPr>
          </a:lstStyle>
          <a:p>
            <a:r>
              <a:rPr lang="en-GB"/>
              <a:t>Click to edit Master title style</a:t>
            </a:r>
            <a:endParaRPr lang="en-GB" dirty="0"/>
          </a:p>
        </p:txBody>
      </p:sp>
      <p:sp>
        <p:nvSpPr>
          <p:cNvPr id="3" name="Subtitle 2">
            <a:extLst>
              <a:ext uri="{FF2B5EF4-FFF2-40B4-BE49-F238E27FC236}">
                <a16:creationId xmlns:a16="http://schemas.microsoft.com/office/drawing/2014/main" id="{55CF96CA-C590-FD48-B876-99EDF622FADE}"/>
              </a:ext>
            </a:extLst>
          </p:cNvPr>
          <p:cNvSpPr>
            <a:spLocks noGrp="1"/>
          </p:cNvSpPr>
          <p:nvPr>
            <p:ph type="subTitle" idx="1"/>
          </p:nvPr>
        </p:nvSpPr>
        <p:spPr>
          <a:xfrm>
            <a:off x="431998" y="1084494"/>
            <a:ext cx="8460000" cy="2725505"/>
          </a:xfrm>
        </p:spPr>
        <p:txBody>
          <a:bodyPr/>
          <a:lstStyle>
            <a:lvl1pPr marL="0" indent="0" algn="l">
              <a:lnSpc>
                <a:spcPts val="6200"/>
              </a:lnSpc>
              <a:buNone/>
              <a:defRPr sz="5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6" name="Slide Number Placeholder 5">
            <a:extLst>
              <a:ext uri="{FF2B5EF4-FFF2-40B4-BE49-F238E27FC236}">
                <a16:creationId xmlns:a16="http://schemas.microsoft.com/office/drawing/2014/main" id="{D21512A0-291C-3342-AF0E-BD98F4897CAD}"/>
              </a:ext>
            </a:extLst>
          </p:cNvPr>
          <p:cNvSpPr>
            <a:spLocks noGrp="1"/>
          </p:cNvSpPr>
          <p:nvPr>
            <p:ph type="sldNum" sz="quarter" idx="12"/>
          </p:nvPr>
        </p:nvSpPr>
        <p:spPr/>
        <p:txBody>
          <a:bodyPr/>
          <a:lstStyle/>
          <a:p>
            <a:fld id="{ED6DAD64-6F0D-774E-9969-63632FAF738D}" type="slidenum">
              <a:rPr lang="en-GB" smtClean="0"/>
              <a:t>‹#›</a:t>
            </a:fld>
            <a:endParaRPr lang="en-GB"/>
          </a:p>
        </p:txBody>
      </p:sp>
      <p:sp>
        <p:nvSpPr>
          <p:cNvPr id="4" name="Footer Placeholder 3">
            <a:extLst>
              <a:ext uri="{FF2B5EF4-FFF2-40B4-BE49-F238E27FC236}">
                <a16:creationId xmlns:a16="http://schemas.microsoft.com/office/drawing/2014/main" id="{3DFC10FB-EB06-FA44-9BED-D390F247396F}"/>
              </a:ext>
            </a:extLst>
          </p:cNvPr>
          <p:cNvSpPr>
            <a:spLocks noGrp="1"/>
          </p:cNvSpPr>
          <p:nvPr>
            <p:ph type="ftr" sz="quarter" idx="13"/>
          </p:nvPr>
        </p:nvSpPr>
        <p:spPr/>
        <p:txBody>
          <a:bodyPr/>
          <a:lstStyle/>
          <a:p>
            <a:r>
              <a:rPr lang="en-GB"/>
              <a:t>The University of Manchester Careers Service</a:t>
            </a:r>
            <a:endParaRPr lang="en-GB" dirty="0"/>
          </a:p>
        </p:txBody>
      </p:sp>
    </p:spTree>
    <p:extLst>
      <p:ext uri="{BB962C8B-B14F-4D97-AF65-F5344CB8AC3E}">
        <p14:creationId xmlns:p14="http://schemas.microsoft.com/office/powerpoint/2010/main" val="318929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Line Title B">
    <p:spTree>
      <p:nvGrpSpPr>
        <p:cNvPr id="1" name=""/>
        <p:cNvGrpSpPr/>
        <p:nvPr/>
      </p:nvGrpSpPr>
      <p:grpSpPr>
        <a:xfrm>
          <a:off x="0" y="0"/>
          <a:ext cx="0" cy="0"/>
          <a:chOff x="0" y="0"/>
          <a:chExt cx="0" cy="0"/>
        </a:xfrm>
      </p:grpSpPr>
      <p:sp>
        <p:nvSpPr>
          <p:cNvPr id="11" name="Freeform 2">
            <a:extLst>
              <a:ext uri="{FF2B5EF4-FFF2-40B4-BE49-F238E27FC236}">
                <a16:creationId xmlns:a16="http://schemas.microsoft.com/office/drawing/2014/main" id="{39320CD2-B71A-E645-A255-BDE77DB919EA}"/>
              </a:ext>
            </a:extLst>
          </p:cNvPr>
          <p:cNvSpPr/>
          <p:nvPr userDrawn="1"/>
        </p:nvSpPr>
        <p:spPr>
          <a:xfrm>
            <a:off x="-12673" y="1402081"/>
            <a:ext cx="12204673" cy="5455920"/>
          </a:xfrm>
          <a:custGeom>
            <a:avLst/>
            <a:gdLst/>
            <a:ahLst/>
            <a:cxnLst/>
            <a:rect l="l" t="t" r="r" b="b"/>
            <a:pathLst>
              <a:path w="18300673" h="11144641">
                <a:moveTo>
                  <a:pt x="0" y="0"/>
                </a:moveTo>
                <a:lnTo>
                  <a:pt x="18300673" y="0"/>
                </a:lnTo>
                <a:lnTo>
                  <a:pt x="18300673" y="11144641"/>
                </a:lnTo>
                <a:lnTo>
                  <a:pt x="0" y="111446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 name="Title 1">
            <a:extLst>
              <a:ext uri="{FF2B5EF4-FFF2-40B4-BE49-F238E27FC236}">
                <a16:creationId xmlns:a16="http://schemas.microsoft.com/office/drawing/2014/main" id="{0A4B3C12-8703-E940-B0EA-23922AF43BFD}"/>
              </a:ext>
            </a:extLst>
          </p:cNvPr>
          <p:cNvSpPr>
            <a:spLocks noGrp="1"/>
          </p:cNvSpPr>
          <p:nvPr>
            <p:ph type="ctrTitle"/>
          </p:nvPr>
        </p:nvSpPr>
        <p:spPr>
          <a:xfrm>
            <a:off x="431470" y="1564882"/>
            <a:ext cx="6552000" cy="2387600"/>
          </a:xfrm>
        </p:spPr>
        <p:txBody>
          <a:bodyPr anchor="b">
            <a:noAutofit/>
          </a:bodyPr>
          <a:lstStyle>
            <a:lvl1pPr algn="l">
              <a:lnSpc>
                <a:spcPts val="5200"/>
              </a:lnSpc>
              <a:defRPr sz="6500" b="1" i="0" cap="all" spc="-100" baseline="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dirty="0"/>
              <a:t>Click to edit Master title style</a:t>
            </a:r>
          </a:p>
        </p:txBody>
      </p:sp>
      <p:sp>
        <p:nvSpPr>
          <p:cNvPr id="3" name="Subtitle 2">
            <a:extLst>
              <a:ext uri="{FF2B5EF4-FFF2-40B4-BE49-F238E27FC236}">
                <a16:creationId xmlns:a16="http://schemas.microsoft.com/office/drawing/2014/main" id="{55CF96CA-C590-FD48-B876-99EDF622FADE}"/>
              </a:ext>
            </a:extLst>
          </p:cNvPr>
          <p:cNvSpPr>
            <a:spLocks noGrp="1"/>
          </p:cNvSpPr>
          <p:nvPr>
            <p:ph type="subTitle" idx="1"/>
          </p:nvPr>
        </p:nvSpPr>
        <p:spPr>
          <a:xfrm>
            <a:off x="431470" y="4177580"/>
            <a:ext cx="6552000" cy="257441"/>
          </a:xfrm>
        </p:spPr>
        <p:txBody>
          <a:bodyPr/>
          <a:lstStyle>
            <a:lvl1pPr marL="0" indent="0" algn="l">
              <a:buNone/>
              <a:defRPr sz="1800" b="1" i="0" spc="-40" baseline="0">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8" name="Picture Placeholder 7">
            <a:extLst>
              <a:ext uri="{FF2B5EF4-FFF2-40B4-BE49-F238E27FC236}">
                <a16:creationId xmlns:a16="http://schemas.microsoft.com/office/drawing/2014/main" id="{0567F5E3-2168-0140-BD7C-907F4E045131}"/>
              </a:ext>
            </a:extLst>
          </p:cNvPr>
          <p:cNvSpPr>
            <a:spLocks noGrp="1"/>
          </p:cNvSpPr>
          <p:nvPr>
            <p:ph type="pic" sz="quarter" idx="10"/>
          </p:nvPr>
        </p:nvSpPr>
        <p:spPr>
          <a:xfrm>
            <a:off x="7332000" y="0"/>
            <a:ext cx="4860000" cy="6858000"/>
          </a:xfrm>
        </p:spPr>
        <p:txBody>
          <a:bodyPr lIns="360000" tIns="720000" rIns="360000"/>
          <a:lstStyle>
            <a:lvl1pPr marL="0" indent="0" algn="ctr">
              <a:buNone/>
              <a:defRPr/>
            </a:lvl1pPr>
          </a:lstStyle>
          <a:p>
            <a:r>
              <a:rPr lang="en-GB"/>
              <a:t>Click icon to add picture</a:t>
            </a:r>
          </a:p>
        </p:txBody>
      </p:sp>
      <p:sp>
        <p:nvSpPr>
          <p:cNvPr id="9" name="Date Placeholder 8">
            <a:extLst>
              <a:ext uri="{FF2B5EF4-FFF2-40B4-BE49-F238E27FC236}">
                <a16:creationId xmlns:a16="http://schemas.microsoft.com/office/drawing/2014/main" id="{58508BEB-73D8-9D41-A37E-2E48992FB9A4}"/>
              </a:ext>
            </a:extLst>
          </p:cNvPr>
          <p:cNvSpPr>
            <a:spLocks noGrp="1"/>
          </p:cNvSpPr>
          <p:nvPr>
            <p:ph type="dt" sz="half" idx="11"/>
          </p:nvPr>
        </p:nvSpPr>
        <p:spPr>
          <a:xfrm>
            <a:off x="431470" y="4422322"/>
            <a:ext cx="1440000" cy="257442"/>
          </a:xfrm>
          <a:prstGeom prst="rect">
            <a:avLst/>
          </a:prstGeom>
        </p:spPr>
        <p:txBody>
          <a:bodyPr lIns="0" tIns="0" rIns="0" bIns="0" anchor="t"/>
          <a:lstStyle>
            <a:lvl1pPr>
              <a:defRPr sz="1800" b="1" i="0" spc="-40" baseline="0">
                <a:latin typeface="Open Sans" panose="020B0606030504020204" pitchFamily="34" charset="0"/>
                <a:ea typeface="Open Sans" panose="020B0606030504020204" pitchFamily="34" charset="0"/>
                <a:cs typeface="Open Sans" panose="020B0606030504020204" pitchFamily="34" charset="0"/>
              </a:defRPr>
            </a:lvl1pPr>
          </a:lstStyle>
          <a:p>
            <a:endParaRPr lang="en-GB" dirty="0"/>
          </a:p>
        </p:txBody>
      </p:sp>
      <p:pic>
        <p:nvPicPr>
          <p:cNvPr id="7" name="Picture 6">
            <a:extLst>
              <a:ext uri="{FF2B5EF4-FFF2-40B4-BE49-F238E27FC236}">
                <a16:creationId xmlns:a16="http://schemas.microsoft.com/office/drawing/2014/main" id="{45AA4009-000A-664D-8B52-4A2F7E311C97}"/>
              </a:ext>
            </a:extLst>
          </p:cNvPr>
          <p:cNvPicPr>
            <a:picLocks noChangeAspect="1"/>
          </p:cNvPicPr>
          <p:nvPr userDrawn="1"/>
        </p:nvPicPr>
        <p:blipFill>
          <a:blip r:embed="rId4"/>
          <a:stretch>
            <a:fillRect/>
          </a:stretch>
        </p:blipFill>
        <p:spPr>
          <a:xfrm>
            <a:off x="431470" y="5632250"/>
            <a:ext cx="1536700" cy="787400"/>
          </a:xfrm>
          <a:prstGeom prst="rect">
            <a:avLst/>
          </a:prstGeom>
        </p:spPr>
      </p:pic>
      <p:pic>
        <p:nvPicPr>
          <p:cNvPr id="10" name="Picture 9">
            <a:extLst>
              <a:ext uri="{FF2B5EF4-FFF2-40B4-BE49-F238E27FC236}">
                <a16:creationId xmlns:a16="http://schemas.microsoft.com/office/drawing/2014/main" id="{7EACB59A-6B13-CC42-AFC4-A93F6CB12007}"/>
              </a:ext>
            </a:extLst>
          </p:cNvPr>
          <p:cNvPicPr>
            <a:picLocks noChangeAspect="1"/>
          </p:cNvPicPr>
          <p:nvPr userDrawn="1"/>
        </p:nvPicPr>
        <p:blipFill>
          <a:blip r:embed="rId5"/>
          <a:srcRect/>
          <a:stretch/>
        </p:blipFill>
        <p:spPr>
          <a:xfrm>
            <a:off x="442242" y="432000"/>
            <a:ext cx="1515155" cy="647700"/>
          </a:xfrm>
          <a:prstGeom prst="rect">
            <a:avLst/>
          </a:prstGeom>
        </p:spPr>
      </p:pic>
    </p:spTree>
    <p:extLst>
      <p:ext uri="{BB962C8B-B14F-4D97-AF65-F5344CB8AC3E}">
        <p14:creationId xmlns:p14="http://schemas.microsoft.com/office/powerpoint/2010/main" val="36773985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1_Breaker A">
    <p:spTree>
      <p:nvGrpSpPr>
        <p:cNvPr id="1" name=""/>
        <p:cNvGrpSpPr/>
        <p:nvPr/>
      </p:nvGrpSpPr>
      <p:grpSpPr>
        <a:xfrm>
          <a:off x="0" y="0"/>
          <a:ext cx="0" cy="0"/>
          <a:chOff x="0" y="0"/>
          <a:chExt cx="0" cy="0"/>
        </a:xfrm>
      </p:grpSpPr>
      <p:sp>
        <p:nvSpPr>
          <p:cNvPr id="7" name="Freeform 2">
            <a:extLst>
              <a:ext uri="{FF2B5EF4-FFF2-40B4-BE49-F238E27FC236}">
                <a16:creationId xmlns:a16="http://schemas.microsoft.com/office/drawing/2014/main" id="{25DFFBFA-678C-454B-9EAE-5E5376D57176}"/>
              </a:ext>
            </a:extLst>
          </p:cNvPr>
          <p:cNvSpPr/>
          <p:nvPr userDrawn="1"/>
        </p:nvSpPr>
        <p:spPr>
          <a:xfrm>
            <a:off x="-12673" y="1402081"/>
            <a:ext cx="12204673" cy="5455920"/>
          </a:xfrm>
          <a:custGeom>
            <a:avLst/>
            <a:gdLst/>
            <a:ahLst/>
            <a:cxnLst/>
            <a:rect l="l" t="t" r="r" b="b"/>
            <a:pathLst>
              <a:path w="18300673" h="11144641">
                <a:moveTo>
                  <a:pt x="0" y="0"/>
                </a:moveTo>
                <a:lnTo>
                  <a:pt x="18300673" y="0"/>
                </a:lnTo>
                <a:lnTo>
                  <a:pt x="18300673" y="11144641"/>
                </a:lnTo>
                <a:lnTo>
                  <a:pt x="0" y="111446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 name="Title 1">
            <a:extLst>
              <a:ext uri="{FF2B5EF4-FFF2-40B4-BE49-F238E27FC236}">
                <a16:creationId xmlns:a16="http://schemas.microsoft.com/office/drawing/2014/main" id="{0A4B3C12-8703-E940-B0EA-23922AF43BFD}"/>
              </a:ext>
            </a:extLst>
          </p:cNvPr>
          <p:cNvSpPr>
            <a:spLocks noGrp="1"/>
          </p:cNvSpPr>
          <p:nvPr>
            <p:ph type="ctrTitle"/>
          </p:nvPr>
        </p:nvSpPr>
        <p:spPr>
          <a:xfrm>
            <a:off x="431998" y="297841"/>
            <a:ext cx="8460000" cy="671286"/>
          </a:xfrm>
        </p:spPr>
        <p:txBody>
          <a:bodyPr anchor="t"/>
          <a:lstStyle>
            <a:lvl1pPr algn="l">
              <a:lnSpc>
                <a:spcPts val="6200"/>
              </a:lnSpc>
              <a:defRPr sz="5400"/>
            </a:lvl1pPr>
          </a:lstStyle>
          <a:p>
            <a:r>
              <a:rPr lang="en-GB"/>
              <a:t>Click to edit Master title style</a:t>
            </a:r>
            <a:endParaRPr lang="en-GB" dirty="0"/>
          </a:p>
        </p:txBody>
      </p:sp>
      <p:sp>
        <p:nvSpPr>
          <p:cNvPr id="3" name="Subtitle 2">
            <a:extLst>
              <a:ext uri="{FF2B5EF4-FFF2-40B4-BE49-F238E27FC236}">
                <a16:creationId xmlns:a16="http://schemas.microsoft.com/office/drawing/2014/main" id="{55CF96CA-C590-FD48-B876-99EDF622FADE}"/>
              </a:ext>
            </a:extLst>
          </p:cNvPr>
          <p:cNvSpPr>
            <a:spLocks noGrp="1"/>
          </p:cNvSpPr>
          <p:nvPr>
            <p:ph type="subTitle" idx="1"/>
          </p:nvPr>
        </p:nvSpPr>
        <p:spPr>
          <a:xfrm>
            <a:off x="431998" y="1084494"/>
            <a:ext cx="8460000" cy="2725505"/>
          </a:xfrm>
        </p:spPr>
        <p:txBody>
          <a:bodyPr/>
          <a:lstStyle>
            <a:lvl1pPr marL="0" indent="0" algn="l">
              <a:lnSpc>
                <a:spcPts val="6200"/>
              </a:lnSpc>
              <a:buNone/>
              <a:defRPr sz="5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6" name="Slide Number Placeholder 5">
            <a:extLst>
              <a:ext uri="{FF2B5EF4-FFF2-40B4-BE49-F238E27FC236}">
                <a16:creationId xmlns:a16="http://schemas.microsoft.com/office/drawing/2014/main" id="{D21512A0-291C-3342-AF0E-BD98F4897CAD}"/>
              </a:ext>
            </a:extLst>
          </p:cNvPr>
          <p:cNvSpPr>
            <a:spLocks noGrp="1"/>
          </p:cNvSpPr>
          <p:nvPr>
            <p:ph type="sldNum" sz="quarter" idx="12"/>
          </p:nvPr>
        </p:nvSpPr>
        <p:spPr/>
        <p:txBody>
          <a:bodyPr/>
          <a:lstStyle/>
          <a:p>
            <a:fld id="{ED6DAD64-6F0D-774E-9969-63632FAF738D}" type="slidenum">
              <a:rPr lang="en-GB" smtClean="0"/>
              <a:t>‹#›</a:t>
            </a:fld>
            <a:endParaRPr lang="en-GB"/>
          </a:p>
        </p:txBody>
      </p:sp>
      <p:sp>
        <p:nvSpPr>
          <p:cNvPr id="4" name="Footer Placeholder 3">
            <a:extLst>
              <a:ext uri="{FF2B5EF4-FFF2-40B4-BE49-F238E27FC236}">
                <a16:creationId xmlns:a16="http://schemas.microsoft.com/office/drawing/2014/main" id="{3DFC10FB-EB06-FA44-9BED-D390F247396F}"/>
              </a:ext>
            </a:extLst>
          </p:cNvPr>
          <p:cNvSpPr>
            <a:spLocks noGrp="1"/>
          </p:cNvSpPr>
          <p:nvPr>
            <p:ph type="ftr" sz="quarter" idx="13"/>
          </p:nvPr>
        </p:nvSpPr>
        <p:spPr/>
        <p:txBody>
          <a:bodyPr/>
          <a:lstStyle/>
          <a:p>
            <a:r>
              <a:rPr lang="en-GB"/>
              <a:t>The University of Manchester Careers Service</a:t>
            </a:r>
            <a:endParaRPr lang="en-GB" dirty="0"/>
          </a:p>
        </p:txBody>
      </p:sp>
    </p:spTree>
    <p:extLst>
      <p:ext uri="{BB962C8B-B14F-4D97-AF65-F5344CB8AC3E}">
        <p14:creationId xmlns:p14="http://schemas.microsoft.com/office/powerpoint/2010/main" val="42876779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3_Breaker A">
    <p:spTree>
      <p:nvGrpSpPr>
        <p:cNvPr id="1" name=""/>
        <p:cNvGrpSpPr/>
        <p:nvPr/>
      </p:nvGrpSpPr>
      <p:grpSpPr>
        <a:xfrm>
          <a:off x="0" y="0"/>
          <a:ext cx="0" cy="0"/>
          <a:chOff x="0" y="0"/>
          <a:chExt cx="0" cy="0"/>
        </a:xfrm>
      </p:grpSpPr>
      <p:sp>
        <p:nvSpPr>
          <p:cNvPr id="8" name="Freeform 2">
            <a:extLst>
              <a:ext uri="{FF2B5EF4-FFF2-40B4-BE49-F238E27FC236}">
                <a16:creationId xmlns:a16="http://schemas.microsoft.com/office/drawing/2014/main" id="{4C95B63B-531A-6548-B1F0-2375085B1164}"/>
              </a:ext>
            </a:extLst>
          </p:cNvPr>
          <p:cNvSpPr/>
          <p:nvPr userDrawn="1"/>
        </p:nvSpPr>
        <p:spPr>
          <a:xfrm>
            <a:off x="-12673" y="1402081"/>
            <a:ext cx="12204673" cy="5455920"/>
          </a:xfrm>
          <a:custGeom>
            <a:avLst/>
            <a:gdLst/>
            <a:ahLst/>
            <a:cxnLst/>
            <a:rect l="l" t="t" r="r" b="b"/>
            <a:pathLst>
              <a:path w="18300673" h="11144641">
                <a:moveTo>
                  <a:pt x="0" y="0"/>
                </a:moveTo>
                <a:lnTo>
                  <a:pt x="18300673" y="0"/>
                </a:lnTo>
                <a:lnTo>
                  <a:pt x="18300673" y="11144641"/>
                </a:lnTo>
                <a:lnTo>
                  <a:pt x="0" y="111446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 name="Title 1">
            <a:extLst>
              <a:ext uri="{FF2B5EF4-FFF2-40B4-BE49-F238E27FC236}">
                <a16:creationId xmlns:a16="http://schemas.microsoft.com/office/drawing/2014/main" id="{0A4B3C12-8703-E940-B0EA-23922AF43BFD}"/>
              </a:ext>
            </a:extLst>
          </p:cNvPr>
          <p:cNvSpPr>
            <a:spLocks noGrp="1"/>
          </p:cNvSpPr>
          <p:nvPr>
            <p:ph type="ctrTitle"/>
          </p:nvPr>
        </p:nvSpPr>
        <p:spPr>
          <a:xfrm>
            <a:off x="431998" y="297841"/>
            <a:ext cx="8460000" cy="671286"/>
          </a:xfrm>
        </p:spPr>
        <p:txBody>
          <a:bodyPr anchor="t"/>
          <a:lstStyle>
            <a:lvl1pPr algn="l">
              <a:lnSpc>
                <a:spcPts val="6200"/>
              </a:lnSpc>
              <a:defRPr sz="5400"/>
            </a:lvl1pPr>
          </a:lstStyle>
          <a:p>
            <a:r>
              <a:rPr lang="en-GB"/>
              <a:t>Click to edit Master title style</a:t>
            </a:r>
            <a:endParaRPr lang="en-GB" dirty="0"/>
          </a:p>
        </p:txBody>
      </p:sp>
      <p:sp>
        <p:nvSpPr>
          <p:cNvPr id="3" name="Subtitle 2">
            <a:extLst>
              <a:ext uri="{FF2B5EF4-FFF2-40B4-BE49-F238E27FC236}">
                <a16:creationId xmlns:a16="http://schemas.microsoft.com/office/drawing/2014/main" id="{55CF96CA-C590-FD48-B876-99EDF622FADE}"/>
              </a:ext>
            </a:extLst>
          </p:cNvPr>
          <p:cNvSpPr>
            <a:spLocks noGrp="1"/>
          </p:cNvSpPr>
          <p:nvPr>
            <p:ph type="subTitle" idx="1"/>
          </p:nvPr>
        </p:nvSpPr>
        <p:spPr>
          <a:xfrm>
            <a:off x="431998" y="1084494"/>
            <a:ext cx="8460000" cy="2725505"/>
          </a:xfrm>
        </p:spPr>
        <p:txBody>
          <a:bodyPr/>
          <a:lstStyle>
            <a:lvl1pPr marL="0" indent="0" algn="l">
              <a:lnSpc>
                <a:spcPts val="6200"/>
              </a:lnSpc>
              <a:buNone/>
              <a:defRPr sz="5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6" name="Slide Number Placeholder 5">
            <a:extLst>
              <a:ext uri="{FF2B5EF4-FFF2-40B4-BE49-F238E27FC236}">
                <a16:creationId xmlns:a16="http://schemas.microsoft.com/office/drawing/2014/main" id="{D21512A0-291C-3342-AF0E-BD98F4897CAD}"/>
              </a:ext>
            </a:extLst>
          </p:cNvPr>
          <p:cNvSpPr>
            <a:spLocks noGrp="1"/>
          </p:cNvSpPr>
          <p:nvPr>
            <p:ph type="sldNum" sz="quarter" idx="12"/>
          </p:nvPr>
        </p:nvSpPr>
        <p:spPr/>
        <p:txBody>
          <a:bodyPr/>
          <a:lstStyle/>
          <a:p>
            <a:fld id="{ED6DAD64-6F0D-774E-9969-63632FAF738D}" type="slidenum">
              <a:rPr lang="en-GB" smtClean="0"/>
              <a:t>‹#›</a:t>
            </a:fld>
            <a:endParaRPr lang="en-GB"/>
          </a:p>
        </p:txBody>
      </p:sp>
      <p:sp>
        <p:nvSpPr>
          <p:cNvPr id="4" name="Footer Placeholder 3">
            <a:extLst>
              <a:ext uri="{FF2B5EF4-FFF2-40B4-BE49-F238E27FC236}">
                <a16:creationId xmlns:a16="http://schemas.microsoft.com/office/drawing/2014/main" id="{3DFC10FB-EB06-FA44-9BED-D390F247396F}"/>
              </a:ext>
            </a:extLst>
          </p:cNvPr>
          <p:cNvSpPr>
            <a:spLocks noGrp="1"/>
          </p:cNvSpPr>
          <p:nvPr>
            <p:ph type="ftr" sz="quarter" idx="13"/>
          </p:nvPr>
        </p:nvSpPr>
        <p:spPr/>
        <p:txBody>
          <a:bodyPr/>
          <a:lstStyle/>
          <a:p>
            <a:r>
              <a:rPr lang="en-GB"/>
              <a:t>The University of Manchester Careers Service</a:t>
            </a:r>
            <a:endParaRPr lang="en-GB" dirty="0"/>
          </a:p>
        </p:txBody>
      </p:sp>
    </p:spTree>
    <p:extLst>
      <p:ext uri="{BB962C8B-B14F-4D97-AF65-F5344CB8AC3E}">
        <p14:creationId xmlns:p14="http://schemas.microsoft.com/office/powerpoint/2010/main" val="2842112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4_Breaker A">
    <p:spTree>
      <p:nvGrpSpPr>
        <p:cNvPr id="1" name=""/>
        <p:cNvGrpSpPr/>
        <p:nvPr/>
      </p:nvGrpSpPr>
      <p:grpSpPr>
        <a:xfrm>
          <a:off x="0" y="0"/>
          <a:ext cx="0" cy="0"/>
          <a:chOff x="0" y="0"/>
          <a:chExt cx="0" cy="0"/>
        </a:xfrm>
      </p:grpSpPr>
      <p:sp>
        <p:nvSpPr>
          <p:cNvPr id="7" name="Freeform 2">
            <a:extLst>
              <a:ext uri="{FF2B5EF4-FFF2-40B4-BE49-F238E27FC236}">
                <a16:creationId xmlns:a16="http://schemas.microsoft.com/office/drawing/2014/main" id="{E90D5F35-7946-934F-AC12-95230C803E67}"/>
              </a:ext>
            </a:extLst>
          </p:cNvPr>
          <p:cNvSpPr/>
          <p:nvPr userDrawn="1"/>
        </p:nvSpPr>
        <p:spPr>
          <a:xfrm>
            <a:off x="0" y="1402080"/>
            <a:ext cx="12204673" cy="5455920"/>
          </a:xfrm>
          <a:custGeom>
            <a:avLst/>
            <a:gdLst/>
            <a:ahLst/>
            <a:cxnLst/>
            <a:rect l="l" t="t" r="r" b="b"/>
            <a:pathLst>
              <a:path w="18300673" h="11144641">
                <a:moveTo>
                  <a:pt x="0" y="0"/>
                </a:moveTo>
                <a:lnTo>
                  <a:pt x="18300673" y="0"/>
                </a:lnTo>
                <a:lnTo>
                  <a:pt x="18300673" y="11144641"/>
                </a:lnTo>
                <a:lnTo>
                  <a:pt x="0" y="111446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 name="Title 1">
            <a:extLst>
              <a:ext uri="{FF2B5EF4-FFF2-40B4-BE49-F238E27FC236}">
                <a16:creationId xmlns:a16="http://schemas.microsoft.com/office/drawing/2014/main" id="{0A4B3C12-8703-E940-B0EA-23922AF43BFD}"/>
              </a:ext>
            </a:extLst>
          </p:cNvPr>
          <p:cNvSpPr>
            <a:spLocks noGrp="1"/>
          </p:cNvSpPr>
          <p:nvPr>
            <p:ph type="ctrTitle"/>
          </p:nvPr>
        </p:nvSpPr>
        <p:spPr>
          <a:xfrm>
            <a:off x="431998" y="297841"/>
            <a:ext cx="8460000" cy="671286"/>
          </a:xfrm>
        </p:spPr>
        <p:txBody>
          <a:bodyPr anchor="t"/>
          <a:lstStyle>
            <a:lvl1pPr algn="l">
              <a:lnSpc>
                <a:spcPts val="6200"/>
              </a:lnSpc>
              <a:defRPr sz="5400"/>
            </a:lvl1pPr>
          </a:lstStyle>
          <a:p>
            <a:r>
              <a:rPr lang="en-GB"/>
              <a:t>Click to edit Master title style</a:t>
            </a:r>
            <a:endParaRPr lang="en-GB" dirty="0"/>
          </a:p>
        </p:txBody>
      </p:sp>
      <p:sp>
        <p:nvSpPr>
          <p:cNvPr id="3" name="Subtitle 2">
            <a:extLst>
              <a:ext uri="{FF2B5EF4-FFF2-40B4-BE49-F238E27FC236}">
                <a16:creationId xmlns:a16="http://schemas.microsoft.com/office/drawing/2014/main" id="{55CF96CA-C590-FD48-B876-99EDF622FADE}"/>
              </a:ext>
            </a:extLst>
          </p:cNvPr>
          <p:cNvSpPr>
            <a:spLocks noGrp="1"/>
          </p:cNvSpPr>
          <p:nvPr>
            <p:ph type="subTitle" idx="1"/>
          </p:nvPr>
        </p:nvSpPr>
        <p:spPr>
          <a:xfrm>
            <a:off x="431998" y="1084494"/>
            <a:ext cx="8460000" cy="2725505"/>
          </a:xfrm>
        </p:spPr>
        <p:txBody>
          <a:bodyPr/>
          <a:lstStyle>
            <a:lvl1pPr marL="0" indent="0" algn="l">
              <a:lnSpc>
                <a:spcPts val="6200"/>
              </a:lnSpc>
              <a:buNone/>
              <a:defRPr sz="5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6" name="Slide Number Placeholder 5">
            <a:extLst>
              <a:ext uri="{FF2B5EF4-FFF2-40B4-BE49-F238E27FC236}">
                <a16:creationId xmlns:a16="http://schemas.microsoft.com/office/drawing/2014/main" id="{D21512A0-291C-3342-AF0E-BD98F4897CAD}"/>
              </a:ext>
            </a:extLst>
          </p:cNvPr>
          <p:cNvSpPr>
            <a:spLocks noGrp="1"/>
          </p:cNvSpPr>
          <p:nvPr>
            <p:ph type="sldNum" sz="quarter" idx="12"/>
          </p:nvPr>
        </p:nvSpPr>
        <p:spPr/>
        <p:txBody>
          <a:bodyPr/>
          <a:lstStyle/>
          <a:p>
            <a:fld id="{ED6DAD64-6F0D-774E-9969-63632FAF738D}" type="slidenum">
              <a:rPr lang="en-GB" smtClean="0"/>
              <a:t>‹#›</a:t>
            </a:fld>
            <a:endParaRPr lang="en-GB"/>
          </a:p>
        </p:txBody>
      </p:sp>
      <p:sp>
        <p:nvSpPr>
          <p:cNvPr id="4" name="Footer Placeholder 3">
            <a:extLst>
              <a:ext uri="{FF2B5EF4-FFF2-40B4-BE49-F238E27FC236}">
                <a16:creationId xmlns:a16="http://schemas.microsoft.com/office/drawing/2014/main" id="{3DFC10FB-EB06-FA44-9BED-D390F247396F}"/>
              </a:ext>
            </a:extLst>
          </p:cNvPr>
          <p:cNvSpPr>
            <a:spLocks noGrp="1"/>
          </p:cNvSpPr>
          <p:nvPr>
            <p:ph type="ftr" sz="quarter" idx="13"/>
          </p:nvPr>
        </p:nvSpPr>
        <p:spPr/>
        <p:txBody>
          <a:bodyPr/>
          <a:lstStyle/>
          <a:p>
            <a:r>
              <a:rPr lang="en-GB"/>
              <a:t>The University of Manchester Careers Service</a:t>
            </a:r>
            <a:endParaRPr lang="en-GB" dirty="0"/>
          </a:p>
        </p:txBody>
      </p:sp>
    </p:spTree>
    <p:extLst>
      <p:ext uri="{BB962C8B-B14F-4D97-AF65-F5344CB8AC3E}">
        <p14:creationId xmlns:p14="http://schemas.microsoft.com/office/powerpoint/2010/main" val="24656543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5_Breaker A">
    <p:spTree>
      <p:nvGrpSpPr>
        <p:cNvPr id="1" name=""/>
        <p:cNvGrpSpPr/>
        <p:nvPr/>
      </p:nvGrpSpPr>
      <p:grpSpPr>
        <a:xfrm>
          <a:off x="0" y="0"/>
          <a:ext cx="0" cy="0"/>
          <a:chOff x="0" y="0"/>
          <a:chExt cx="0" cy="0"/>
        </a:xfrm>
      </p:grpSpPr>
      <p:sp>
        <p:nvSpPr>
          <p:cNvPr id="8" name="Freeform 2">
            <a:extLst>
              <a:ext uri="{FF2B5EF4-FFF2-40B4-BE49-F238E27FC236}">
                <a16:creationId xmlns:a16="http://schemas.microsoft.com/office/drawing/2014/main" id="{2AAA2002-365B-5B46-B6B6-FF6BA6268531}"/>
              </a:ext>
            </a:extLst>
          </p:cNvPr>
          <p:cNvSpPr/>
          <p:nvPr userDrawn="1"/>
        </p:nvSpPr>
        <p:spPr>
          <a:xfrm>
            <a:off x="-12673" y="1402080"/>
            <a:ext cx="12204673" cy="5455920"/>
          </a:xfrm>
          <a:custGeom>
            <a:avLst/>
            <a:gdLst/>
            <a:ahLst/>
            <a:cxnLst/>
            <a:rect l="l" t="t" r="r" b="b"/>
            <a:pathLst>
              <a:path w="18300673" h="11144641">
                <a:moveTo>
                  <a:pt x="0" y="0"/>
                </a:moveTo>
                <a:lnTo>
                  <a:pt x="18300673" y="0"/>
                </a:lnTo>
                <a:lnTo>
                  <a:pt x="18300673" y="11144641"/>
                </a:lnTo>
                <a:lnTo>
                  <a:pt x="0" y="111446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 name="Title 1">
            <a:extLst>
              <a:ext uri="{FF2B5EF4-FFF2-40B4-BE49-F238E27FC236}">
                <a16:creationId xmlns:a16="http://schemas.microsoft.com/office/drawing/2014/main" id="{0A4B3C12-8703-E940-B0EA-23922AF43BFD}"/>
              </a:ext>
            </a:extLst>
          </p:cNvPr>
          <p:cNvSpPr>
            <a:spLocks noGrp="1"/>
          </p:cNvSpPr>
          <p:nvPr>
            <p:ph type="ctrTitle"/>
          </p:nvPr>
        </p:nvSpPr>
        <p:spPr>
          <a:xfrm>
            <a:off x="431998" y="297841"/>
            <a:ext cx="8460000" cy="671286"/>
          </a:xfrm>
        </p:spPr>
        <p:txBody>
          <a:bodyPr anchor="t"/>
          <a:lstStyle>
            <a:lvl1pPr algn="l">
              <a:lnSpc>
                <a:spcPts val="6200"/>
              </a:lnSpc>
              <a:defRPr sz="5400"/>
            </a:lvl1pPr>
          </a:lstStyle>
          <a:p>
            <a:r>
              <a:rPr lang="en-GB"/>
              <a:t>Click to edit Master title style</a:t>
            </a:r>
            <a:endParaRPr lang="en-GB" dirty="0"/>
          </a:p>
        </p:txBody>
      </p:sp>
      <p:sp>
        <p:nvSpPr>
          <p:cNvPr id="3" name="Subtitle 2">
            <a:extLst>
              <a:ext uri="{FF2B5EF4-FFF2-40B4-BE49-F238E27FC236}">
                <a16:creationId xmlns:a16="http://schemas.microsoft.com/office/drawing/2014/main" id="{55CF96CA-C590-FD48-B876-99EDF622FADE}"/>
              </a:ext>
            </a:extLst>
          </p:cNvPr>
          <p:cNvSpPr>
            <a:spLocks noGrp="1"/>
          </p:cNvSpPr>
          <p:nvPr>
            <p:ph type="subTitle" idx="1"/>
          </p:nvPr>
        </p:nvSpPr>
        <p:spPr>
          <a:xfrm>
            <a:off x="431998" y="1084494"/>
            <a:ext cx="8460000" cy="2725505"/>
          </a:xfrm>
        </p:spPr>
        <p:txBody>
          <a:bodyPr/>
          <a:lstStyle>
            <a:lvl1pPr marL="0" indent="0" algn="l">
              <a:lnSpc>
                <a:spcPts val="6200"/>
              </a:lnSpc>
              <a:buNone/>
              <a:defRPr sz="5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6" name="Slide Number Placeholder 5">
            <a:extLst>
              <a:ext uri="{FF2B5EF4-FFF2-40B4-BE49-F238E27FC236}">
                <a16:creationId xmlns:a16="http://schemas.microsoft.com/office/drawing/2014/main" id="{D21512A0-291C-3342-AF0E-BD98F4897CAD}"/>
              </a:ext>
            </a:extLst>
          </p:cNvPr>
          <p:cNvSpPr>
            <a:spLocks noGrp="1"/>
          </p:cNvSpPr>
          <p:nvPr>
            <p:ph type="sldNum" sz="quarter" idx="12"/>
          </p:nvPr>
        </p:nvSpPr>
        <p:spPr/>
        <p:txBody>
          <a:bodyPr/>
          <a:lstStyle/>
          <a:p>
            <a:fld id="{ED6DAD64-6F0D-774E-9969-63632FAF738D}" type="slidenum">
              <a:rPr lang="en-GB" smtClean="0"/>
              <a:t>‹#›</a:t>
            </a:fld>
            <a:endParaRPr lang="en-GB"/>
          </a:p>
        </p:txBody>
      </p:sp>
      <p:sp>
        <p:nvSpPr>
          <p:cNvPr id="4" name="Footer Placeholder 3">
            <a:extLst>
              <a:ext uri="{FF2B5EF4-FFF2-40B4-BE49-F238E27FC236}">
                <a16:creationId xmlns:a16="http://schemas.microsoft.com/office/drawing/2014/main" id="{3DFC10FB-EB06-FA44-9BED-D390F247396F}"/>
              </a:ext>
            </a:extLst>
          </p:cNvPr>
          <p:cNvSpPr>
            <a:spLocks noGrp="1"/>
          </p:cNvSpPr>
          <p:nvPr>
            <p:ph type="ftr" sz="quarter" idx="13"/>
          </p:nvPr>
        </p:nvSpPr>
        <p:spPr/>
        <p:txBody>
          <a:bodyPr/>
          <a:lstStyle/>
          <a:p>
            <a:r>
              <a:rPr lang="en-GB"/>
              <a:t>The University of Manchester Careers Service</a:t>
            </a:r>
            <a:endParaRPr lang="en-GB" dirty="0"/>
          </a:p>
        </p:txBody>
      </p:sp>
    </p:spTree>
    <p:extLst>
      <p:ext uri="{BB962C8B-B14F-4D97-AF65-F5344CB8AC3E}">
        <p14:creationId xmlns:p14="http://schemas.microsoft.com/office/powerpoint/2010/main" val="31055431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Breaker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B3C12-8703-E940-B0EA-23922AF43BFD}"/>
              </a:ext>
            </a:extLst>
          </p:cNvPr>
          <p:cNvSpPr>
            <a:spLocks noGrp="1"/>
          </p:cNvSpPr>
          <p:nvPr>
            <p:ph type="ctrTitle"/>
          </p:nvPr>
        </p:nvSpPr>
        <p:spPr>
          <a:xfrm>
            <a:off x="431998" y="297841"/>
            <a:ext cx="8460000" cy="671286"/>
          </a:xfrm>
        </p:spPr>
        <p:txBody>
          <a:bodyPr anchor="t"/>
          <a:lstStyle>
            <a:lvl1pPr algn="l">
              <a:lnSpc>
                <a:spcPts val="6200"/>
              </a:lnSpc>
              <a:defRPr sz="5400"/>
            </a:lvl1pPr>
          </a:lstStyle>
          <a:p>
            <a:r>
              <a:rPr lang="en-GB"/>
              <a:t>Click to edit Master title style</a:t>
            </a:r>
            <a:endParaRPr lang="en-GB" dirty="0"/>
          </a:p>
        </p:txBody>
      </p:sp>
      <p:sp>
        <p:nvSpPr>
          <p:cNvPr id="3" name="Subtitle 2">
            <a:extLst>
              <a:ext uri="{FF2B5EF4-FFF2-40B4-BE49-F238E27FC236}">
                <a16:creationId xmlns:a16="http://schemas.microsoft.com/office/drawing/2014/main" id="{55CF96CA-C590-FD48-B876-99EDF622FADE}"/>
              </a:ext>
            </a:extLst>
          </p:cNvPr>
          <p:cNvSpPr>
            <a:spLocks noGrp="1"/>
          </p:cNvSpPr>
          <p:nvPr>
            <p:ph type="subTitle" idx="1"/>
          </p:nvPr>
        </p:nvSpPr>
        <p:spPr>
          <a:xfrm>
            <a:off x="431998" y="1084494"/>
            <a:ext cx="8460000" cy="2725505"/>
          </a:xfrm>
        </p:spPr>
        <p:txBody>
          <a:bodyPr/>
          <a:lstStyle>
            <a:lvl1pPr marL="0" indent="0" algn="l">
              <a:lnSpc>
                <a:spcPts val="6200"/>
              </a:lnSpc>
              <a:buNone/>
              <a:defRPr sz="5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6" name="Slide Number Placeholder 5">
            <a:extLst>
              <a:ext uri="{FF2B5EF4-FFF2-40B4-BE49-F238E27FC236}">
                <a16:creationId xmlns:a16="http://schemas.microsoft.com/office/drawing/2014/main" id="{D21512A0-291C-3342-AF0E-BD98F4897CAD}"/>
              </a:ext>
            </a:extLst>
          </p:cNvPr>
          <p:cNvSpPr>
            <a:spLocks noGrp="1"/>
          </p:cNvSpPr>
          <p:nvPr>
            <p:ph type="sldNum" sz="quarter" idx="12"/>
          </p:nvPr>
        </p:nvSpPr>
        <p:spPr/>
        <p:txBody>
          <a:bodyPr/>
          <a:lstStyle/>
          <a:p>
            <a:fld id="{ED6DAD64-6F0D-774E-9969-63632FAF738D}" type="slidenum">
              <a:rPr lang="en-GB" smtClean="0"/>
              <a:t>‹#›</a:t>
            </a:fld>
            <a:endParaRPr lang="en-GB"/>
          </a:p>
        </p:txBody>
      </p:sp>
      <p:sp>
        <p:nvSpPr>
          <p:cNvPr id="4" name="Footer Placeholder 3">
            <a:extLst>
              <a:ext uri="{FF2B5EF4-FFF2-40B4-BE49-F238E27FC236}">
                <a16:creationId xmlns:a16="http://schemas.microsoft.com/office/drawing/2014/main" id="{4AC3CBEA-BEE6-834A-9264-CAFAFEBE253B}"/>
              </a:ext>
            </a:extLst>
          </p:cNvPr>
          <p:cNvSpPr>
            <a:spLocks noGrp="1"/>
          </p:cNvSpPr>
          <p:nvPr>
            <p:ph type="ftr" sz="quarter" idx="13"/>
          </p:nvPr>
        </p:nvSpPr>
        <p:spPr/>
        <p:txBody>
          <a:bodyPr/>
          <a:lstStyle/>
          <a:p>
            <a:r>
              <a:rPr lang="en-GB"/>
              <a:t>The University of Manchester Careers Service</a:t>
            </a:r>
            <a:endParaRPr lang="en-GB" dirty="0"/>
          </a:p>
        </p:txBody>
      </p:sp>
    </p:spTree>
    <p:extLst>
      <p:ext uri="{BB962C8B-B14F-4D97-AF65-F5344CB8AC3E}">
        <p14:creationId xmlns:p14="http://schemas.microsoft.com/office/powerpoint/2010/main" val="11059142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A">
    <p:spTree>
      <p:nvGrpSpPr>
        <p:cNvPr id="1" name=""/>
        <p:cNvGrpSpPr/>
        <p:nvPr/>
      </p:nvGrpSpPr>
      <p:grpSpPr>
        <a:xfrm>
          <a:off x="0" y="0"/>
          <a:ext cx="0" cy="0"/>
          <a:chOff x="0" y="0"/>
          <a:chExt cx="0" cy="0"/>
        </a:xfrm>
      </p:grpSpPr>
      <p:sp>
        <p:nvSpPr>
          <p:cNvPr id="6" name="Freeform 2">
            <a:extLst>
              <a:ext uri="{FF2B5EF4-FFF2-40B4-BE49-F238E27FC236}">
                <a16:creationId xmlns:a16="http://schemas.microsoft.com/office/drawing/2014/main" id="{1032F1E3-C2CA-A247-970D-6E30385CB90B}"/>
              </a:ext>
            </a:extLst>
          </p:cNvPr>
          <p:cNvSpPr/>
          <p:nvPr userDrawn="1"/>
        </p:nvSpPr>
        <p:spPr>
          <a:xfrm>
            <a:off x="-12673" y="1402081"/>
            <a:ext cx="12204673" cy="5455920"/>
          </a:xfrm>
          <a:custGeom>
            <a:avLst/>
            <a:gdLst/>
            <a:ahLst/>
            <a:cxnLst/>
            <a:rect l="l" t="t" r="r" b="b"/>
            <a:pathLst>
              <a:path w="18300673" h="11144641">
                <a:moveTo>
                  <a:pt x="0" y="0"/>
                </a:moveTo>
                <a:lnTo>
                  <a:pt x="18300673" y="0"/>
                </a:lnTo>
                <a:lnTo>
                  <a:pt x="18300673" y="11144641"/>
                </a:lnTo>
                <a:lnTo>
                  <a:pt x="0" y="111446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 name="Title 1">
            <a:extLst>
              <a:ext uri="{FF2B5EF4-FFF2-40B4-BE49-F238E27FC236}">
                <a16:creationId xmlns:a16="http://schemas.microsoft.com/office/drawing/2014/main" id="{0A4B3C12-8703-E940-B0EA-23922AF43BFD}"/>
              </a:ext>
            </a:extLst>
          </p:cNvPr>
          <p:cNvSpPr>
            <a:spLocks noGrp="1"/>
          </p:cNvSpPr>
          <p:nvPr>
            <p:ph type="ctrTitle"/>
          </p:nvPr>
        </p:nvSpPr>
        <p:spPr>
          <a:xfrm>
            <a:off x="426720" y="905828"/>
            <a:ext cx="9144000" cy="2387600"/>
          </a:xfrm>
        </p:spPr>
        <p:txBody>
          <a:bodyPr anchor="b"/>
          <a:lstStyle>
            <a:lvl1pPr algn="l">
              <a:lnSpc>
                <a:spcPts val="5200"/>
              </a:lnSpc>
              <a:defRPr sz="6500" b="1" i="0" cap="all" spc="-100" baseline="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a:t>Click to edit Master title style</a:t>
            </a:r>
            <a:endParaRPr lang="en-GB" dirty="0"/>
          </a:p>
        </p:txBody>
      </p:sp>
      <p:sp>
        <p:nvSpPr>
          <p:cNvPr id="3" name="Subtitle 2">
            <a:extLst>
              <a:ext uri="{FF2B5EF4-FFF2-40B4-BE49-F238E27FC236}">
                <a16:creationId xmlns:a16="http://schemas.microsoft.com/office/drawing/2014/main" id="{55CF96CA-C590-FD48-B876-99EDF622FADE}"/>
              </a:ext>
            </a:extLst>
          </p:cNvPr>
          <p:cNvSpPr>
            <a:spLocks noGrp="1"/>
          </p:cNvSpPr>
          <p:nvPr>
            <p:ph type="subTitle" idx="1"/>
          </p:nvPr>
        </p:nvSpPr>
        <p:spPr>
          <a:xfrm>
            <a:off x="426720" y="3241993"/>
            <a:ext cx="9144000" cy="823912"/>
          </a:xfrm>
        </p:spPr>
        <p:txBody>
          <a:bodyPr anchor="t"/>
          <a:lstStyle>
            <a:lvl1pPr marL="0" indent="0" algn="l">
              <a:lnSpc>
                <a:spcPts val="5200"/>
              </a:lnSpc>
              <a:buNone/>
              <a:defRPr sz="6500" b="1" i="0" cap="all" spc="-100" baseline="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5" name="Text Placeholder 2">
            <a:extLst>
              <a:ext uri="{FF2B5EF4-FFF2-40B4-BE49-F238E27FC236}">
                <a16:creationId xmlns:a16="http://schemas.microsoft.com/office/drawing/2014/main" id="{DF05E329-82C7-A441-91C9-DEFC34CED06B}"/>
              </a:ext>
            </a:extLst>
          </p:cNvPr>
          <p:cNvSpPr>
            <a:spLocks noGrp="1"/>
          </p:cNvSpPr>
          <p:nvPr>
            <p:ph type="body" idx="10"/>
          </p:nvPr>
        </p:nvSpPr>
        <p:spPr>
          <a:xfrm>
            <a:off x="426720" y="4644072"/>
            <a:ext cx="5157787" cy="823912"/>
          </a:xfrm>
        </p:spPr>
        <p:txBody>
          <a:bodyPr anchor="t"/>
          <a:lstStyle>
            <a:lvl1pPr marL="0" indent="0">
              <a:buNone/>
              <a:defRPr sz="1800" b="1"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Tree>
    <p:extLst>
      <p:ext uri="{BB962C8B-B14F-4D97-AF65-F5344CB8AC3E}">
        <p14:creationId xmlns:p14="http://schemas.microsoft.com/office/powerpoint/2010/main" val="36760983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osing B">
    <p:spTree>
      <p:nvGrpSpPr>
        <p:cNvPr id="1" name=""/>
        <p:cNvGrpSpPr/>
        <p:nvPr/>
      </p:nvGrpSpPr>
      <p:grpSpPr>
        <a:xfrm>
          <a:off x="0" y="0"/>
          <a:ext cx="0" cy="0"/>
          <a:chOff x="0" y="0"/>
          <a:chExt cx="0" cy="0"/>
        </a:xfrm>
      </p:grpSpPr>
      <p:sp>
        <p:nvSpPr>
          <p:cNvPr id="6" name="Freeform 2">
            <a:extLst>
              <a:ext uri="{FF2B5EF4-FFF2-40B4-BE49-F238E27FC236}">
                <a16:creationId xmlns:a16="http://schemas.microsoft.com/office/drawing/2014/main" id="{27D6D840-16AE-9242-8973-0147A21DDB9F}"/>
              </a:ext>
            </a:extLst>
          </p:cNvPr>
          <p:cNvSpPr/>
          <p:nvPr userDrawn="1"/>
        </p:nvSpPr>
        <p:spPr>
          <a:xfrm>
            <a:off x="-12673" y="1402081"/>
            <a:ext cx="12204673" cy="5455920"/>
          </a:xfrm>
          <a:custGeom>
            <a:avLst/>
            <a:gdLst/>
            <a:ahLst/>
            <a:cxnLst/>
            <a:rect l="l" t="t" r="r" b="b"/>
            <a:pathLst>
              <a:path w="18300673" h="11144641">
                <a:moveTo>
                  <a:pt x="0" y="0"/>
                </a:moveTo>
                <a:lnTo>
                  <a:pt x="18300673" y="0"/>
                </a:lnTo>
                <a:lnTo>
                  <a:pt x="18300673" y="11144641"/>
                </a:lnTo>
                <a:lnTo>
                  <a:pt x="0" y="111446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 name="Title 1">
            <a:extLst>
              <a:ext uri="{FF2B5EF4-FFF2-40B4-BE49-F238E27FC236}">
                <a16:creationId xmlns:a16="http://schemas.microsoft.com/office/drawing/2014/main" id="{0A4B3C12-8703-E940-B0EA-23922AF43BFD}"/>
              </a:ext>
            </a:extLst>
          </p:cNvPr>
          <p:cNvSpPr>
            <a:spLocks noGrp="1"/>
          </p:cNvSpPr>
          <p:nvPr>
            <p:ph type="ctrTitle"/>
          </p:nvPr>
        </p:nvSpPr>
        <p:spPr>
          <a:xfrm>
            <a:off x="426720" y="905828"/>
            <a:ext cx="9144000" cy="2387600"/>
          </a:xfrm>
        </p:spPr>
        <p:txBody>
          <a:bodyPr anchor="b"/>
          <a:lstStyle>
            <a:lvl1pPr algn="l">
              <a:lnSpc>
                <a:spcPts val="5200"/>
              </a:lnSpc>
              <a:defRPr sz="6500" b="1" i="0" cap="all" spc="-100" baseline="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dirty="0"/>
              <a:t>Click to edit Master title style</a:t>
            </a:r>
          </a:p>
        </p:txBody>
      </p:sp>
      <p:sp>
        <p:nvSpPr>
          <p:cNvPr id="3" name="Subtitle 2">
            <a:extLst>
              <a:ext uri="{FF2B5EF4-FFF2-40B4-BE49-F238E27FC236}">
                <a16:creationId xmlns:a16="http://schemas.microsoft.com/office/drawing/2014/main" id="{55CF96CA-C590-FD48-B876-99EDF622FADE}"/>
              </a:ext>
            </a:extLst>
          </p:cNvPr>
          <p:cNvSpPr>
            <a:spLocks noGrp="1"/>
          </p:cNvSpPr>
          <p:nvPr>
            <p:ph type="subTitle" idx="1"/>
          </p:nvPr>
        </p:nvSpPr>
        <p:spPr>
          <a:xfrm>
            <a:off x="426720" y="3241993"/>
            <a:ext cx="9144000" cy="823912"/>
          </a:xfrm>
        </p:spPr>
        <p:txBody>
          <a:bodyPr anchor="t"/>
          <a:lstStyle>
            <a:lvl1pPr marL="0" indent="0" algn="l">
              <a:lnSpc>
                <a:spcPts val="5200"/>
              </a:lnSpc>
              <a:buNone/>
              <a:defRPr sz="6500" b="1" i="0" cap="all" spc="-100" baseline="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5" name="Text Placeholder 2">
            <a:extLst>
              <a:ext uri="{FF2B5EF4-FFF2-40B4-BE49-F238E27FC236}">
                <a16:creationId xmlns:a16="http://schemas.microsoft.com/office/drawing/2014/main" id="{D857CEF0-005A-6141-9849-0B9A3C2F8BC9}"/>
              </a:ext>
            </a:extLst>
          </p:cNvPr>
          <p:cNvSpPr>
            <a:spLocks noGrp="1"/>
          </p:cNvSpPr>
          <p:nvPr>
            <p:ph type="body" idx="11"/>
          </p:nvPr>
        </p:nvSpPr>
        <p:spPr>
          <a:xfrm>
            <a:off x="426720" y="4644072"/>
            <a:ext cx="5157787" cy="823912"/>
          </a:xfrm>
        </p:spPr>
        <p:txBody>
          <a:bodyPr anchor="t"/>
          <a:lstStyle>
            <a:lvl1pPr marL="0" indent="0">
              <a:buNone/>
              <a:defRPr sz="1800" b="1"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Tree>
    <p:extLst>
      <p:ext uri="{BB962C8B-B14F-4D97-AF65-F5344CB8AC3E}">
        <p14:creationId xmlns:p14="http://schemas.microsoft.com/office/powerpoint/2010/main" val="15806110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losing C">
    <p:spTree>
      <p:nvGrpSpPr>
        <p:cNvPr id="1" name=""/>
        <p:cNvGrpSpPr/>
        <p:nvPr/>
      </p:nvGrpSpPr>
      <p:grpSpPr>
        <a:xfrm>
          <a:off x="0" y="0"/>
          <a:ext cx="0" cy="0"/>
          <a:chOff x="0" y="0"/>
          <a:chExt cx="0" cy="0"/>
        </a:xfrm>
      </p:grpSpPr>
      <p:sp>
        <p:nvSpPr>
          <p:cNvPr id="6" name="Freeform 2">
            <a:extLst>
              <a:ext uri="{FF2B5EF4-FFF2-40B4-BE49-F238E27FC236}">
                <a16:creationId xmlns:a16="http://schemas.microsoft.com/office/drawing/2014/main" id="{69F90C51-A6B7-5E48-B19F-3DBE4F588DF7}"/>
              </a:ext>
            </a:extLst>
          </p:cNvPr>
          <p:cNvSpPr/>
          <p:nvPr userDrawn="1"/>
        </p:nvSpPr>
        <p:spPr>
          <a:xfrm>
            <a:off x="-12673" y="1402081"/>
            <a:ext cx="12204673" cy="5455920"/>
          </a:xfrm>
          <a:custGeom>
            <a:avLst/>
            <a:gdLst/>
            <a:ahLst/>
            <a:cxnLst/>
            <a:rect l="l" t="t" r="r" b="b"/>
            <a:pathLst>
              <a:path w="18300673" h="11144641">
                <a:moveTo>
                  <a:pt x="0" y="0"/>
                </a:moveTo>
                <a:lnTo>
                  <a:pt x="18300673" y="0"/>
                </a:lnTo>
                <a:lnTo>
                  <a:pt x="18300673" y="11144641"/>
                </a:lnTo>
                <a:lnTo>
                  <a:pt x="0" y="111446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 name="Title 1">
            <a:extLst>
              <a:ext uri="{FF2B5EF4-FFF2-40B4-BE49-F238E27FC236}">
                <a16:creationId xmlns:a16="http://schemas.microsoft.com/office/drawing/2014/main" id="{0A4B3C12-8703-E940-B0EA-23922AF43BFD}"/>
              </a:ext>
            </a:extLst>
          </p:cNvPr>
          <p:cNvSpPr>
            <a:spLocks noGrp="1"/>
          </p:cNvSpPr>
          <p:nvPr>
            <p:ph type="ctrTitle"/>
          </p:nvPr>
        </p:nvSpPr>
        <p:spPr>
          <a:xfrm>
            <a:off x="426720" y="905828"/>
            <a:ext cx="9144000" cy="2387600"/>
          </a:xfrm>
        </p:spPr>
        <p:txBody>
          <a:bodyPr anchor="b"/>
          <a:lstStyle>
            <a:lvl1pPr algn="l">
              <a:lnSpc>
                <a:spcPts val="5200"/>
              </a:lnSpc>
              <a:defRPr sz="6500" b="1" i="0" cap="all" spc="-100" baseline="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dirty="0"/>
              <a:t>Click to edit Master title style</a:t>
            </a:r>
          </a:p>
        </p:txBody>
      </p:sp>
      <p:sp>
        <p:nvSpPr>
          <p:cNvPr id="3" name="Subtitle 2">
            <a:extLst>
              <a:ext uri="{FF2B5EF4-FFF2-40B4-BE49-F238E27FC236}">
                <a16:creationId xmlns:a16="http://schemas.microsoft.com/office/drawing/2014/main" id="{55CF96CA-C590-FD48-B876-99EDF622FADE}"/>
              </a:ext>
            </a:extLst>
          </p:cNvPr>
          <p:cNvSpPr>
            <a:spLocks noGrp="1"/>
          </p:cNvSpPr>
          <p:nvPr>
            <p:ph type="subTitle" idx="1"/>
          </p:nvPr>
        </p:nvSpPr>
        <p:spPr>
          <a:xfrm>
            <a:off x="426720" y="3241993"/>
            <a:ext cx="9144000" cy="823912"/>
          </a:xfrm>
        </p:spPr>
        <p:txBody>
          <a:bodyPr anchor="t"/>
          <a:lstStyle>
            <a:lvl1pPr marL="0" indent="0" algn="l">
              <a:lnSpc>
                <a:spcPts val="5200"/>
              </a:lnSpc>
              <a:buNone/>
              <a:defRPr sz="6500" b="1" i="0" cap="all" spc="-100" baseline="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5" name="Text Placeholder 2">
            <a:extLst>
              <a:ext uri="{FF2B5EF4-FFF2-40B4-BE49-F238E27FC236}">
                <a16:creationId xmlns:a16="http://schemas.microsoft.com/office/drawing/2014/main" id="{A04778F6-32E9-BC47-A747-9813951A1CCA}"/>
              </a:ext>
            </a:extLst>
          </p:cNvPr>
          <p:cNvSpPr>
            <a:spLocks noGrp="1"/>
          </p:cNvSpPr>
          <p:nvPr>
            <p:ph type="body" idx="11"/>
          </p:nvPr>
        </p:nvSpPr>
        <p:spPr>
          <a:xfrm>
            <a:off x="426720" y="4644072"/>
            <a:ext cx="5157787" cy="823912"/>
          </a:xfrm>
        </p:spPr>
        <p:txBody>
          <a:bodyPr anchor="t"/>
          <a:lstStyle>
            <a:lvl1pPr marL="0" indent="0">
              <a:buNone/>
              <a:defRPr sz="1800" b="1"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Tree>
    <p:extLst>
      <p:ext uri="{BB962C8B-B14F-4D97-AF65-F5344CB8AC3E}">
        <p14:creationId xmlns:p14="http://schemas.microsoft.com/office/powerpoint/2010/main" val="22658944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osing D">
    <p:spTree>
      <p:nvGrpSpPr>
        <p:cNvPr id="1" name=""/>
        <p:cNvGrpSpPr/>
        <p:nvPr/>
      </p:nvGrpSpPr>
      <p:grpSpPr>
        <a:xfrm>
          <a:off x="0" y="0"/>
          <a:ext cx="0" cy="0"/>
          <a:chOff x="0" y="0"/>
          <a:chExt cx="0" cy="0"/>
        </a:xfrm>
      </p:grpSpPr>
      <p:sp>
        <p:nvSpPr>
          <p:cNvPr id="5" name="Freeform 2">
            <a:extLst>
              <a:ext uri="{FF2B5EF4-FFF2-40B4-BE49-F238E27FC236}">
                <a16:creationId xmlns:a16="http://schemas.microsoft.com/office/drawing/2014/main" id="{3E1E774D-3FBD-5345-88C1-DA545EC879B6}"/>
              </a:ext>
            </a:extLst>
          </p:cNvPr>
          <p:cNvSpPr/>
          <p:nvPr userDrawn="1"/>
        </p:nvSpPr>
        <p:spPr>
          <a:xfrm>
            <a:off x="-12673" y="1402081"/>
            <a:ext cx="12204673" cy="5455920"/>
          </a:xfrm>
          <a:custGeom>
            <a:avLst/>
            <a:gdLst/>
            <a:ahLst/>
            <a:cxnLst/>
            <a:rect l="l" t="t" r="r" b="b"/>
            <a:pathLst>
              <a:path w="18300673" h="11144641">
                <a:moveTo>
                  <a:pt x="0" y="0"/>
                </a:moveTo>
                <a:lnTo>
                  <a:pt x="18300673" y="0"/>
                </a:lnTo>
                <a:lnTo>
                  <a:pt x="18300673" y="11144641"/>
                </a:lnTo>
                <a:lnTo>
                  <a:pt x="0" y="111446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 name="Title 1">
            <a:extLst>
              <a:ext uri="{FF2B5EF4-FFF2-40B4-BE49-F238E27FC236}">
                <a16:creationId xmlns:a16="http://schemas.microsoft.com/office/drawing/2014/main" id="{0A4B3C12-8703-E940-B0EA-23922AF43BFD}"/>
              </a:ext>
            </a:extLst>
          </p:cNvPr>
          <p:cNvSpPr>
            <a:spLocks noGrp="1"/>
          </p:cNvSpPr>
          <p:nvPr>
            <p:ph type="ctrTitle"/>
          </p:nvPr>
        </p:nvSpPr>
        <p:spPr>
          <a:xfrm>
            <a:off x="426720" y="905828"/>
            <a:ext cx="9144000" cy="2387600"/>
          </a:xfrm>
        </p:spPr>
        <p:txBody>
          <a:bodyPr anchor="b"/>
          <a:lstStyle>
            <a:lvl1pPr algn="l">
              <a:lnSpc>
                <a:spcPts val="5200"/>
              </a:lnSpc>
              <a:defRPr sz="6500" b="1" i="0" cap="all" spc="-100" baseline="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dirty="0"/>
              <a:t>Click to edit Master title style</a:t>
            </a:r>
          </a:p>
        </p:txBody>
      </p:sp>
      <p:sp>
        <p:nvSpPr>
          <p:cNvPr id="3" name="Subtitle 2">
            <a:extLst>
              <a:ext uri="{FF2B5EF4-FFF2-40B4-BE49-F238E27FC236}">
                <a16:creationId xmlns:a16="http://schemas.microsoft.com/office/drawing/2014/main" id="{55CF96CA-C590-FD48-B876-99EDF622FADE}"/>
              </a:ext>
            </a:extLst>
          </p:cNvPr>
          <p:cNvSpPr>
            <a:spLocks noGrp="1"/>
          </p:cNvSpPr>
          <p:nvPr>
            <p:ph type="subTitle" idx="1"/>
          </p:nvPr>
        </p:nvSpPr>
        <p:spPr>
          <a:xfrm>
            <a:off x="426720" y="3241992"/>
            <a:ext cx="9144000" cy="1319847"/>
          </a:xfrm>
        </p:spPr>
        <p:txBody>
          <a:bodyPr anchor="t"/>
          <a:lstStyle>
            <a:lvl1pPr marL="0" indent="0" algn="l">
              <a:lnSpc>
                <a:spcPts val="5200"/>
              </a:lnSpc>
              <a:buNone/>
              <a:defRPr sz="6500" b="1" i="0" cap="all" spc="-100" baseline="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7" name="Text Placeholder 2">
            <a:extLst>
              <a:ext uri="{FF2B5EF4-FFF2-40B4-BE49-F238E27FC236}">
                <a16:creationId xmlns:a16="http://schemas.microsoft.com/office/drawing/2014/main" id="{18E7EAEF-FDD7-0F43-9675-FC01F485DFED}"/>
              </a:ext>
            </a:extLst>
          </p:cNvPr>
          <p:cNvSpPr>
            <a:spLocks noGrp="1"/>
          </p:cNvSpPr>
          <p:nvPr>
            <p:ph type="body" idx="10"/>
          </p:nvPr>
        </p:nvSpPr>
        <p:spPr>
          <a:xfrm>
            <a:off x="426720" y="4644072"/>
            <a:ext cx="5157787" cy="823912"/>
          </a:xfrm>
        </p:spPr>
        <p:txBody>
          <a:bodyPr anchor="t"/>
          <a:lstStyle>
            <a:lvl1pPr marL="0" indent="0">
              <a:buNone/>
              <a:defRPr sz="1800" b="1"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Tree>
    <p:extLst>
      <p:ext uri="{BB962C8B-B14F-4D97-AF65-F5344CB8AC3E}">
        <p14:creationId xmlns:p14="http://schemas.microsoft.com/office/powerpoint/2010/main" val="38342156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losing D">
    <p:spTree>
      <p:nvGrpSpPr>
        <p:cNvPr id="1" name=""/>
        <p:cNvGrpSpPr/>
        <p:nvPr/>
      </p:nvGrpSpPr>
      <p:grpSpPr>
        <a:xfrm>
          <a:off x="0" y="0"/>
          <a:ext cx="0" cy="0"/>
          <a:chOff x="0" y="0"/>
          <a:chExt cx="0" cy="0"/>
        </a:xfrm>
      </p:grpSpPr>
      <p:sp>
        <p:nvSpPr>
          <p:cNvPr id="6" name="Freeform 2">
            <a:extLst>
              <a:ext uri="{FF2B5EF4-FFF2-40B4-BE49-F238E27FC236}">
                <a16:creationId xmlns:a16="http://schemas.microsoft.com/office/drawing/2014/main" id="{8328CC34-BD4C-C84B-B291-7D5FF54D2251}"/>
              </a:ext>
            </a:extLst>
          </p:cNvPr>
          <p:cNvSpPr/>
          <p:nvPr userDrawn="1"/>
        </p:nvSpPr>
        <p:spPr>
          <a:xfrm>
            <a:off x="0" y="1402080"/>
            <a:ext cx="12204673" cy="5455920"/>
          </a:xfrm>
          <a:custGeom>
            <a:avLst/>
            <a:gdLst/>
            <a:ahLst/>
            <a:cxnLst/>
            <a:rect l="l" t="t" r="r" b="b"/>
            <a:pathLst>
              <a:path w="18300673" h="11144641">
                <a:moveTo>
                  <a:pt x="0" y="0"/>
                </a:moveTo>
                <a:lnTo>
                  <a:pt x="18300673" y="0"/>
                </a:lnTo>
                <a:lnTo>
                  <a:pt x="18300673" y="11144641"/>
                </a:lnTo>
                <a:lnTo>
                  <a:pt x="0" y="111446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 name="Title 1">
            <a:extLst>
              <a:ext uri="{FF2B5EF4-FFF2-40B4-BE49-F238E27FC236}">
                <a16:creationId xmlns:a16="http://schemas.microsoft.com/office/drawing/2014/main" id="{0A4B3C12-8703-E940-B0EA-23922AF43BFD}"/>
              </a:ext>
            </a:extLst>
          </p:cNvPr>
          <p:cNvSpPr>
            <a:spLocks noGrp="1"/>
          </p:cNvSpPr>
          <p:nvPr>
            <p:ph type="ctrTitle"/>
          </p:nvPr>
        </p:nvSpPr>
        <p:spPr>
          <a:xfrm>
            <a:off x="426720" y="905828"/>
            <a:ext cx="9144000" cy="2387600"/>
          </a:xfrm>
        </p:spPr>
        <p:txBody>
          <a:bodyPr anchor="b"/>
          <a:lstStyle>
            <a:lvl1pPr algn="l">
              <a:lnSpc>
                <a:spcPts val="5200"/>
              </a:lnSpc>
              <a:defRPr sz="6500" b="1" i="0" cap="all" spc="-100" baseline="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dirty="0"/>
              <a:t>Click to edit Master title style</a:t>
            </a:r>
          </a:p>
        </p:txBody>
      </p:sp>
      <p:sp>
        <p:nvSpPr>
          <p:cNvPr id="3" name="Subtitle 2">
            <a:extLst>
              <a:ext uri="{FF2B5EF4-FFF2-40B4-BE49-F238E27FC236}">
                <a16:creationId xmlns:a16="http://schemas.microsoft.com/office/drawing/2014/main" id="{55CF96CA-C590-FD48-B876-99EDF622FADE}"/>
              </a:ext>
            </a:extLst>
          </p:cNvPr>
          <p:cNvSpPr>
            <a:spLocks noGrp="1"/>
          </p:cNvSpPr>
          <p:nvPr>
            <p:ph type="subTitle" idx="1"/>
          </p:nvPr>
        </p:nvSpPr>
        <p:spPr>
          <a:xfrm>
            <a:off x="426720" y="3241992"/>
            <a:ext cx="9144000" cy="1319847"/>
          </a:xfrm>
        </p:spPr>
        <p:txBody>
          <a:bodyPr anchor="t"/>
          <a:lstStyle>
            <a:lvl1pPr marL="0" indent="0" algn="l">
              <a:lnSpc>
                <a:spcPts val="5200"/>
              </a:lnSpc>
              <a:buNone/>
              <a:defRPr sz="6500" b="1" i="0" cap="all" spc="-100" baseline="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7" name="Text Placeholder 2">
            <a:extLst>
              <a:ext uri="{FF2B5EF4-FFF2-40B4-BE49-F238E27FC236}">
                <a16:creationId xmlns:a16="http://schemas.microsoft.com/office/drawing/2014/main" id="{18E7EAEF-FDD7-0F43-9675-FC01F485DFED}"/>
              </a:ext>
            </a:extLst>
          </p:cNvPr>
          <p:cNvSpPr>
            <a:spLocks noGrp="1"/>
          </p:cNvSpPr>
          <p:nvPr>
            <p:ph type="body" idx="10"/>
          </p:nvPr>
        </p:nvSpPr>
        <p:spPr>
          <a:xfrm>
            <a:off x="426720" y="4644072"/>
            <a:ext cx="5157787" cy="823912"/>
          </a:xfrm>
        </p:spPr>
        <p:txBody>
          <a:bodyPr anchor="t"/>
          <a:lstStyle>
            <a:lvl1pPr marL="0" indent="0">
              <a:buNone/>
              <a:defRPr sz="1800" b="1"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Tree>
    <p:extLst>
      <p:ext uri="{BB962C8B-B14F-4D97-AF65-F5344CB8AC3E}">
        <p14:creationId xmlns:p14="http://schemas.microsoft.com/office/powerpoint/2010/main" val="2445095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Line Title C">
    <p:spTree>
      <p:nvGrpSpPr>
        <p:cNvPr id="1" name=""/>
        <p:cNvGrpSpPr/>
        <p:nvPr/>
      </p:nvGrpSpPr>
      <p:grpSpPr>
        <a:xfrm>
          <a:off x="0" y="0"/>
          <a:ext cx="0" cy="0"/>
          <a:chOff x="0" y="0"/>
          <a:chExt cx="0" cy="0"/>
        </a:xfrm>
      </p:grpSpPr>
      <p:sp>
        <p:nvSpPr>
          <p:cNvPr id="11" name="Freeform 2">
            <a:extLst>
              <a:ext uri="{FF2B5EF4-FFF2-40B4-BE49-F238E27FC236}">
                <a16:creationId xmlns:a16="http://schemas.microsoft.com/office/drawing/2014/main" id="{A4EC40CC-9109-7A49-B29E-D26BCA5494D1}"/>
              </a:ext>
            </a:extLst>
          </p:cNvPr>
          <p:cNvSpPr/>
          <p:nvPr userDrawn="1"/>
        </p:nvSpPr>
        <p:spPr>
          <a:xfrm>
            <a:off x="-12673" y="1402081"/>
            <a:ext cx="12204673" cy="5455920"/>
          </a:xfrm>
          <a:custGeom>
            <a:avLst/>
            <a:gdLst/>
            <a:ahLst/>
            <a:cxnLst/>
            <a:rect l="l" t="t" r="r" b="b"/>
            <a:pathLst>
              <a:path w="18300673" h="11144641">
                <a:moveTo>
                  <a:pt x="0" y="0"/>
                </a:moveTo>
                <a:lnTo>
                  <a:pt x="18300673" y="0"/>
                </a:lnTo>
                <a:lnTo>
                  <a:pt x="18300673" y="11144641"/>
                </a:lnTo>
                <a:lnTo>
                  <a:pt x="0" y="111446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 name="Title 1">
            <a:extLst>
              <a:ext uri="{FF2B5EF4-FFF2-40B4-BE49-F238E27FC236}">
                <a16:creationId xmlns:a16="http://schemas.microsoft.com/office/drawing/2014/main" id="{0A4B3C12-8703-E940-B0EA-23922AF43BFD}"/>
              </a:ext>
            </a:extLst>
          </p:cNvPr>
          <p:cNvSpPr>
            <a:spLocks noGrp="1"/>
          </p:cNvSpPr>
          <p:nvPr>
            <p:ph type="ctrTitle"/>
          </p:nvPr>
        </p:nvSpPr>
        <p:spPr>
          <a:xfrm>
            <a:off x="431470" y="1564882"/>
            <a:ext cx="6552000" cy="2387600"/>
          </a:xfrm>
        </p:spPr>
        <p:txBody>
          <a:bodyPr anchor="b">
            <a:noAutofit/>
          </a:bodyPr>
          <a:lstStyle>
            <a:lvl1pPr algn="l">
              <a:lnSpc>
                <a:spcPts val="5200"/>
              </a:lnSpc>
              <a:defRPr sz="6500" b="1" i="0" cap="all" spc="-100" baseline="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dirty="0"/>
              <a:t>Click to edit Master title style</a:t>
            </a:r>
          </a:p>
        </p:txBody>
      </p:sp>
      <p:sp>
        <p:nvSpPr>
          <p:cNvPr id="3" name="Subtitle 2">
            <a:extLst>
              <a:ext uri="{FF2B5EF4-FFF2-40B4-BE49-F238E27FC236}">
                <a16:creationId xmlns:a16="http://schemas.microsoft.com/office/drawing/2014/main" id="{55CF96CA-C590-FD48-B876-99EDF622FADE}"/>
              </a:ext>
            </a:extLst>
          </p:cNvPr>
          <p:cNvSpPr>
            <a:spLocks noGrp="1"/>
          </p:cNvSpPr>
          <p:nvPr>
            <p:ph type="subTitle" idx="1"/>
          </p:nvPr>
        </p:nvSpPr>
        <p:spPr>
          <a:xfrm>
            <a:off x="431470" y="4177580"/>
            <a:ext cx="6552000" cy="257441"/>
          </a:xfrm>
        </p:spPr>
        <p:txBody>
          <a:bodyPr/>
          <a:lstStyle>
            <a:lvl1pPr marL="0" indent="0" algn="l">
              <a:buNone/>
              <a:defRPr sz="1800" b="1" i="0" spc="-40" baseline="0">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8" name="Picture Placeholder 7">
            <a:extLst>
              <a:ext uri="{FF2B5EF4-FFF2-40B4-BE49-F238E27FC236}">
                <a16:creationId xmlns:a16="http://schemas.microsoft.com/office/drawing/2014/main" id="{0567F5E3-2168-0140-BD7C-907F4E045131}"/>
              </a:ext>
            </a:extLst>
          </p:cNvPr>
          <p:cNvSpPr>
            <a:spLocks noGrp="1"/>
          </p:cNvSpPr>
          <p:nvPr>
            <p:ph type="pic" sz="quarter" idx="10"/>
          </p:nvPr>
        </p:nvSpPr>
        <p:spPr>
          <a:xfrm>
            <a:off x="7332000" y="0"/>
            <a:ext cx="4860000" cy="6858000"/>
          </a:xfrm>
        </p:spPr>
        <p:txBody>
          <a:bodyPr lIns="360000" tIns="720000" rIns="360000"/>
          <a:lstStyle>
            <a:lvl1pPr marL="0" indent="0" algn="ctr">
              <a:buNone/>
              <a:defRPr/>
            </a:lvl1pPr>
          </a:lstStyle>
          <a:p>
            <a:r>
              <a:rPr lang="en-GB" dirty="0"/>
              <a:t>Click icon to add picture</a:t>
            </a:r>
          </a:p>
        </p:txBody>
      </p:sp>
      <p:sp>
        <p:nvSpPr>
          <p:cNvPr id="9" name="Date Placeholder 8">
            <a:extLst>
              <a:ext uri="{FF2B5EF4-FFF2-40B4-BE49-F238E27FC236}">
                <a16:creationId xmlns:a16="http://schemas.microsoft.com/office/drawing/2014/main" id="{58508BEB-73D8-9D41-A37E-2E48992FB9A4}"/>
              </a:ext>
            </a:extLst>
          </p:cNvPr>
          <p:cNvSpPr>
            <a:spLocks noGrp="1"/>
          </p:cNvSpPr>
          <p:nvPr>
            <p:ph type="dt" sz="half" idx="11"/>
          </p:nvPr>
        </p:nvSpPr>
        <p:spPr>
          <a:xfrm>
            <a:off x="431470" y="4422322"/>
            <a:ext cx="1440000" cy="257442"/>
          </a:xfrm>
          <a:prstGeom prst="rect">
            <a:avLst/>
          </a:prstGeom>
        </p:spPr>
        <p:txBody>
          <a:bodyPr lIns="0" tIns="0" rIns="0" bIns="0" anchor="t"/>
          <a:lstStyle>
            <a:lvl1pPr>
              <a:defRPr sz="1800" b="1" i="0" spc="-40" baseline="0">
                <a:latin typeface="Open Sans" panose="020B0606030504020204" pitchFamily="34" charset="0"/>
                <a:ea typeface="Open Sans" panose="020B0606030504020204" pitchFamily="34" charset="0"/>
                <a:cs typeface="Open Sans" panose="020B0606030504020204" pitchFamily="34" charset="0"/>
              </a:defRPr>
            </a:lvl1pPr>
          </a:lstStyle>
          <a:p>
            <a:endParaRPr lang="en-GB" dirty="0"/>
          </a:p>
        </p:txBody>
      </p:sp>
      <p:pic>
        <p:nvPicPr>
          <p:cNvPr id="7" name="Picture 6">
            <a:extLst>
              <a:ext uri="{FF2B5EF4-FFF2-40B4-BE49-F238E27FC236}">
                <a16:creationId xmlns:a16="http://schemas.microsoft.com/office/drawing/2014/main" id="{45AA4009-000A-664D-8B52-4A2F7E311C97}"/>
              </a:ext>
            </a:extLst>
          </p:cNvPr>
          <p:cNvPicPr>
            <a:picLocks noChangeAspect="1"/>
          </p:cNvPicPr>
          <p:nvPr userDrawn="1"/>
        </p:nvPicPr>
        <p:blipFill>
          <a:blip r:embed="rId4"/>
          <a:stretch>
            <a:fillRect/>
          </a:stretch>
        </p:blipFill>
        <p:spPr>
          <a:xfrm>
            <a:off x="431470" y="5632250"/>
            <a:ext cx="1536700" cy="787400"/>
          </a:xfrm>
          <a:prstGeom prst="rect">
            <a:avLst/>
          </a:prstGeom>
        </p:spPr>
      </p:pic>
      <p:pic>
        <p:nvPicPr>
          <p:cNvPr id="10" name="Picture 9">
            <a:extLst>
              <a:ext uri="{FF2B5EF4-FFF2-40B4-BE49-F238E27FC236}">
                <a16:creationId xmlns:a16="http://schemas.microsoft.com/office/drawing/2014/main" id="{EADD3790-27E3-BF48-80A7-A20E675AAA86}"/>
              </a:ext>
            </a:extLst>
          </p:cNvPr>
          <p:cNvPicPr>
            <a:picLocks noChangeAspect="1"/>
          </p:cNvPicPr>
          <p:nvPr userDrawn="1"/>
        </p:nvPicPr>
        <p:blipFill>
          <a:blip r:embed="rId5"/>
          <a:srcRect/>
          <a:stretch/>
        </p:blipFill>
        <p:spPr>
          <a:xfrm>
            <a:off x="442242" y="432000"/>
            <a:ext cx="1515155" cy="647700"/>
          </a:xfrm>
          <a:prstGeom prst="rect">
            <a:avLst/>
          </a:prstGeom>
        </p:spPr>
      </p:pic>
    </p:spTree>
    <p:extLst>
      <p:ext uri="{BB962C8B-B14F-4D97-AF65-F5344CB8AC3E}">
        <p14:creationId xmlns:p14="http://schemas.microsoft.com/office/powerpoint/2010/main" val="27789494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losing D">
    <p:spTree>
      <p:nvGrpSpPr>
        <p:cNvPr id="1" name=""/>
        <p:cNvGrpSpPr/>
        <p:nvPr/>
      </p:nvGrpSpPr>
      <p:grpSpPr>
        <a:xfrm>
          <a:off x="0" y="0"/>
          <a:ext cx="0" cy="0"/>
          <a:chOff x="0" y="0"/>
          <a:chExt cx="0" cy="0"/>
        </a:xfrm>
      </p:grpSpPr>
      <p:sp>
        <p:nvSpPr>
          <p:cNvPr id="8" name="Freeform 2">
            <a:extLst>
              <a:ext uri="{FF2B5EF4-FFF2-40B4-BE49-F238E27FC236}">
                <a16:creationId xmlns:a16="http://schemas.microsoft.com/office/drawing/2014/main" id="{F3119447-CCB7-6846-95B1-486A50D99D3E}"/>
              </a:ext>
            </a:extLst>
          </p:cNvPr>
          <p:cNvSpPr/>
          <p:nvPr userDrawn="1"/>
        </p:nvSpPr>
        <p:spPr>
          <a:xfrm>
            <a:off x="-12673" y="1402080"/>
            <a:ext cx="12204673" cy="5455920"/>
          </a:xfrm>
          <a:custGeom>
            <a:avLst/>
            <a:gdLst/>
            <a:ahLst/>
            <a:cxnLst/>
            <a:rect l="l" t="t" r="r" b="b"/>
            <a:pathLst>
              <a:path w="18300673" h="11144641">
                <a:moveTo>
                  <a:pt x="0" y="0"/>
                </a:moveTo>
                <a:lnTo>
                  <a:pt x="18300673" y="0"/>
                </a:lnTo>
                <a:lnTo>
                  <a:pt x="18300673" y="11144641"/>
                </a:lnTo>
                <a:lnTo>
                  <a:pt x="0" y="111446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 name="Title 1">
            <a:extLst>
              <a:ext uri="{FF2B5EF4-FFF2-40B4-BE49-F238E27FC236}">
                <a16:creationId xmlns:a16="http://schemas.microsoft.com/office/drawing/2014/main" id="{0A4B3C12-8703-E940-B0EA-23922AF43BFD}"/>
              </a:ext>
            </a:extLst>
          </p:cNvPr>
          <p:cNvSpPr>
            <a:spLocks noGrp="1"/>
          </p:cNvSpPr>
          <p:nvPr>
            <p:ph type="ctrTitle"/>
          </p:nvPr>
        </p:nvSpPr>
        <p:spPr>
          <a:xfrm>
            <a:off x="426720" y="905828"/>
            <a:ext cx="9144000" cy="2387600"/>
          </a:xfrm>
        </p:spPr>
        <p:txBody>
          <a:bodyPr anchor="b"/>
          <a:lstStyle>
            <a:lvl1pPr algn="l">
              <a:lnSpc>
                <a:spcPts val="5200"/>
              </a:lnSpc>
              <a:defRPr sz="6500" b="1" i="0" cap="all" spc="-100" baseline="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dirty="0"/>
              <a:t>Click to edit Master title style</a:t>
            </a:r>
          </a:p>
        </p:txBody>
      </p:sp>
      <p:sp>
        <p:nvSpPr>
          <p:cNvPr id="3" name="Subtitle 2">
            <a:extLst>
              <a:ext uri="{FF2B5EF4-FFF2-40B4-BE49-F238E27FC236}">
                <a16:creationId xmlns:a16="http://schemas.microsoft.com/office/drawing/2014/main" id="{55CF96CA-C590-FD48-B876-99EDF622FADE}"/>
              </a:ext>
            </a:extLst>
          </p:cNvPr>
          <p:cNvSpPr>
            <a:spLocks noGrp="1"/>
          </p:cNvSpPr>
          <p:nvPr>
            <p:ph type="subTitle" idx="1"/>
          </p:nvPr>
        </p:nvSpPr>
        <p:spPr>
          <a:xfrm>
            <a:off x="426720" y="3241992"/>
            <a:ext cx="9144000" cy="1319847"/>
          </a:xfrm>
        </p:spPr>
        <p:txBody>
          <a:bodyPr anchor="t"/>
          <a:lstStyle>
            <a:lvl1pPr marL="0" indent="0" algn="l">
              <a:lnSpc>
                <a:spcPts val="5200"/>
              </a:lnSpc>
              <a:buNone/>
              <a:defRPr sz="6500" b="1" i="0" cap="all" spc="-100" baseline="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7" name="Text Placeholder 2">
            <a:extLst>
              <a:ext uri="{FF2B5EF4-FFF2-40B4-BE49-F238E27FC236}">
                <a16:creationId xmlns:a16="http://schemas.microsoft.com/office/drawing/2014/main" id="{18E7EAEF-FDD7-0F43-9675-FC01F485DFED}"/>
              </a:ext>
            </a:extLst>
          </p:cNvPr>
          <p:cNvSpPr>
            <a:spLocks noGrp="1"/>
          </p:cNvSpPr>
          <p:nvPr>
            <p:ph type="body" idx="10"/>
          </p:nvPr>
        </p:nvSpPr>
        <p:spPr>
          <a:xfrm>
            <a:off x="426720" y="4644072"/>
            <a:ext cx="5157787" cy="823912"/>
          </a:xfrm>
        </p:spPr>
        <p:txBody>
          <a:bodyPr anchor="t"/>
          <a:lstStyle>
            <a:lvl1pPr marL="0" indent="0">
              <a:buNone/>
              <a:defRPr sz="1800" b="1"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Tree>
    <p:extLst>
      <p:ext uri="{BB962C8B-B14F-4D97-AF65-F5344CB8AC3E}">
        <p14:creationId xmlns:p14="http://schemas.microsoft.com/office/powerpoint/2010/main" val="8026206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Line Title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B3C12-8703-E940-B0EA-23922AF43BFD}"/>
              </a:ext>
            </a:extLst>
          </p:cNvPr>
          <p:cNvSpPr>
            <a:spLocks noGrp="1"/>
          </p:cNvSpPr>
          <p:nvPr>
            <p:ph type="ctrTitle"/>
          </p:nvPr>
        </p:nvSpPr>
        <p:spPr>
          <a:xfrm>
            <a:off x="431470" y="1564882"/>
            <a:ext cx="6552000" cy="2387600"/>
          </a:xfrm>
        </p:spPr>
        <p:txBody>
          <a:bodyPr anchor="b">
            <a:noAutofit/>
          </a:bodyPr>
          <a:lstStyle>
            <a:lvl1pPr algn="l">
              <a:lnSpc>
                <a:spcPts val="5200"/>
              </a:lnSpc>
              <a:defRPr sz="6500" b="1" i="0" cap="all" spc="-100" baseline="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a:t>Click to edit Master title style</a:t>
            </a:r>
          </a:p>
        </p:txBody>
      </p:sp>
      <p:sp>
        <p:nvSpPr>
          <p:cNvPr id="3" name="Subtitle 2">
            <a:extLst>
              <a:ext uri="{FF2B5EF4-FFF2-40B4-BE49-F238E27FC236}">
                <a16:creationId xmlns:a16="http://schemas.microsoft.com/office/drawing/2014/main" id="{55CF96CA-C590-FD48-B876-99EDF622FADE}"/>
              </a:ext>
            </a:extLst>
          </p:cNvPr>
          <p:cNvSpPr>
            <a:spLocks noGrp="1"/>
          </p:cNvSpPr>
          <p:nvPr>
            <p:ph type="subTitle" idx="1"/>
          </p:nvPr>
        </p:nvSpPr>
        <p:spPr>
          <a:xfrm>
            <a:off x="431470" y="4177580"/>
            <a:ext cx="6552000" cy="257441"/>
          </a:xfrm>
        </p:spPr>
        <p:txBody>
          <a:bodyPr/>
          <a:lstStyle>
            <a:lvl1pPr marL="0" indent="0" algn="l">
              <a:buNone/>
              <a:defRPr sz="1800" b="1" i="0" spc="-40" baseline="0">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8" name="Picture Placeholder 7">
            <a:extLst>
              <a:ext uri="{FF2B5EF4-FFF2-40B4-BE49-F238E27FC236}">
                <a16:creationId xmlns:a16="http://schemas.microsoft.com/office/drawing/2014/main" id="{0567F5E3-2168-0140-BD7C-907F4E045131}"/>
              </a:ext>
            </a:extLst>
          </p:cNvPr>
          <p:cNvSpPr>
            <a:spLocks noGrp="1"/>
          </p:cNvSpPr>
          <p:nvPr>
            <p:ph type="pic" sz="quarter" idx="10"/>
          </p:nvPr>
        </p:nvSpPr>
        <p:spPr>
          <a:xfrm>
            <a:off x="7332000" y="0"/>
            <a:ext cx="4860000" cy="6858000"/>
          </a:xfrm>
        </p:spPr>
        <p:txBody>
          <a:bodyPr lIns="360000" tIns="720000" rIns="360000"/>
          <a:lstStyle>
            <a:lvl1pPr marL="0" indent="0" algn="ctr">
              <a:buNone/>
              <a:defRPr/>
            </a:lvl1pPr>
          </a:lstStyle>
          <a:p>
            <a:r>
              <a:rPr lang="en-GB"/>
              <a:t>Click icon to add picture</a:t>
            </a:r>
          </a:p>
        </p:txBody>
      </p:sp>
      <p:sp>
        <p:nvSpPr>
          <p:cNvPr id="9" name="Date Placeholder 8">
            <a:extLst>
              <a:ext uri="{FF2B5EF4-FFF2-40B4-BE49-F238E27FC236}">
                <a16:creationId xmlns:a16="http://schemas.microsoft.com/office/drawing/2014/main" id="{58508BEB-73D8-9D41-A37E-2E48992FB9A4}"/>
              </a:ext>
            </a:extLst>
          </p:cNvPr>
          <p:cNvSpPr>
            <a:spLocks noGrp="1"/>
          </p:cNvSpPr>
          <p:nvPr>
            <p:ph type="dt" sz="half" idx="11"/>
          </p:nvPr>
        </p:nvSpPr>
        <p:spPr>
          <a:xfrm>
            <a:off x="431470" y="4422322"/>
            <a:ext cx="1440000" cy="257442"/>
          </a:xfrm>
          <a:prstGeom prst="rect">
            <a:avLst/>
          </a:prstGeom>
        </p:spPr>
        <p:txBody>
          <a:bodyPr lIns="0" tIns="0" rIns="0" bIns="0" anchor="t"/>
          <a:lstStyle>
            <a:lvl1pPr>
              <a:defRPr sz="1800" b="1" i="0" spc="-40" baseline="0">
                <a:latin typeface="Open Sans" panose="020B0606030504020204" pitchFamily="34" charset="0"/>
                <a:ea typeface="Open Sans" panose="020B0606030504020204" pitchFamily="34" charset="0"/>
                <a:cs typeface="Open Sans" panose="020B0606030504020204" pitchFamily="34" charset="0"/>
              </a:defRPr>
            </a:lvl1pPr>
          </a:lstStyle>
          <a:p>
            <a:endParaRPr lang="en-GB"/>
          </a:p>
        </p:txBody>
      </p:sp>
      <p:pic>
        <p:nvPicPr>
          <p:cNvPr id="5" name="Picture 4">
            <a:extLst>
              <a:ext uri="{FF2B5EF4-FFF2-40B4-BE49-F238E27FC236}">
                <a16:creationId xmlns:a16="http://schemas.microsoft.com/office/drawing/2014/main" id="{ABD7996F-8CCE-0D4F-892C-2E104BCAC7A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42242" y="432000"/>
            <a:ext cx="1515155" cy="647700"/>
          </a:xfrm>
          <a:prstGeom prst="rect">
            <a:avLst/>
          </a:prstGeom>
        </p:spPr>
      </p:pic>
      <p:pic>
        <p:nvPicPr>
          <p:cNvPr id="7" name="Picture 6">
            <a:extLst>
              <a:ext uri="{FF2B5EF4-FFF2-40B4-BE49-F238E27FC236}">
                <a16:creationId xmlns:a16="http://schemas.microsoft.com/office/drawing/2014/main" id="{45AA4009-000A-664D-8B52-4A2F7E311C9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31470" y="5632250"/>
            <a:ext cx="1536700" cy="787400"/>
          </a:xfrm>
          <a:prstGeom prst="rect">
            <a:avLst/>
          </a:prstGeom>
        </p:spPr>
      </p:pic>
    </p:spTree>
    <p:extLst>
      <p:ext uri="{BB962C8B-B14F-4D97-AF65-F5344CB8AC3E}">
        <p14:creationId xmlns:p14="http://schemas.microsoft.com/office/powerpoint/2010/main" val="17014262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Line Title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B3C12-8703-E940-B0EA-23922AF43BFD}"/>
              </a:ext>
            </a:extLst>
          </p:cNvPr>
          <p:cNvSpPr>
            <a:spLocks noGrp="1"/>
          </p:cNvSpPr>
          <p:nvPr>
            <p:ph type="ctrTitle"/>
          </p:nvPr>
        </p:nvSpPr>
        <p:spPr>
          <a:xfrm>
            <a:off x="431470" y="1564882"/>
            <a:ext cx="6552000" cy="2387600"/>
          </a:xfrm>
        </p:spPr>
        <p:txBody>
          <a:bodyPr anchor="b">
            <a:noAutofit/>
          </a:bodyPr>
          <a:lstStyle>
            <a:lvl1pPr algn="l">
              <a:lnSpc>
                <a:spcPts val="5200"/>
              </a:lnSpc>
              <a:defRPr sz="6500" b="1" i="0" cap="all" spc="-100" baseline="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a:t>Click to edit Master title style</a:t>
            </a:r>
          </a:p>
        </p:txBody>
      </p:sp>
      <p:sp>
        <p:nvSpPr>
          <p:cNvPr id="3" name="Subtitle 2">
            <a:extLst>
              <a:ext uri="{FF2B5EF4-FFF2-40B4-BE49-F238E27FC236}">
                <a16:creationId xmlns:a16="http://schemas.microsoft.com/office/drawing/2014/main" id="{55CF96CA-C590-FD48-B876-99EDF622FADE}"/>
              </a:ext>
            </a:extLst>
          </p:cNvPr>
          <p:cNvSpPr>
            <a:spLocks noGrp="1"/>
          </p:cNvSpPr>
          <p:nvPr>
            <p:ph type="subTitle" idx="1"/>
          </p:nvPr>
        </p:nvSpPr>
        <p:spPr>
          <a:xfrm>
            <a:off x="431470" y="4177580"/>
            <a:ext cx="6552000" cy="257441"/>
          </a:xfrm>
        </p:spPr>
        <p:txBody>
          <a:bodyPr/>
          <a:lstStyle>
            <a:lvl1pPr marL="0" indent="0" algn="l">
              <a:buNone/>
              <a:defRPr sz="1800" b="1" i="0" spc="-40" baseline="0">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8" name="Picture Placeholder 7">
            <a:extLst>
              <a:ext uri="{FF2B5EF4-FFF2-40B4-BE49-F238E27FC236}">
                <a16:creationId xmlns:a16="http://schemas.microsoft.com/office/drawing/2014/main" id="{0567F5E3-2168-0140-BD7C-907F4E045131}"/>
              </a:ext>
            </a:extLst>
          </p:cNvPr>
          <p:cNvSpPr>
            <a:spLocks noGrp="1"/>
          </p:cNvSpPr>
          <p:nvPr>
            <p:ph type="pic" sz="quarter" idx="10"/>
          </p:nvPr>
        </p:nvSpPr>
        <p:spPr>
          <a:xfrm>
            <a:off x="7332000" y="0"/>
            <a:ext cx="4860000" cy="6858000"/>
          </a:xfrm>
        </p:spPr>
        <p:txBody>
          <a:bodyPr lIns="360000" tIns="720000" rIns="360000"/>
          <a:lstStyle>
            <a:lvl1pPr marL="0" indent="0" algn="ctr">
              <a:buNone/>
              <a:defRPr/>
            </a:lvl1pPr>
          </a:lstStyle>
          <a:p>
            <a:r>
              <a:rPr lang="en-GB"/>
              <a:t>Click icon to add picture</a:t>
            </a:r>
          </a:p>
        </p:txBody>
      </p:sp>
      <p:sp>
        <p:nvSpPr>
          <p:cNvPr id="9" name="Date Placeholder 8">
            <a:extLst>
              <a:ext uri="{FF2B5EF4-FFF2-40B4-BE49-F238E27FC236}">
                <a16:creationId xmlns:a16="http://schemas.microsoft.com/office/drawing/2014/main" id="{58508BEB-73D8-9D41-A37E-2E48992FB9A4}"/>
              </a:ext>
            </a:extLst>
          </p:cNvPr>
          <p:cNvSpPr>
            <a:spLocks noGrp="1"/>
          </p:cNvSpPr>
          <p:nvPr>
            <p:ph type="dt" sz="half" idx="11"/>
          </p:nvPr>
        </p:nvSpPr>
        <p:spPr>
          <a:xfrm>
            <a:off x="431470" y="4422322"/>
            <a:ext cx="1440000" cy="257442"/>
          </a:xfrm>
          <a:prstGeom prst="rect">
            <a:avLst/>
          </a:prstGeom>
        </p:spPr>
        <p:txBody>
          <a:bodyPr lIns="0" tIns="0" rIns="0" bIns="0" anchor="t"/>
          <a:lstStyle>
            <a:lvl1pPr>
              <a:defRPr sz="1800" b="1" i="0" spc="-40" baseline="0">
                <a:latin typeface="Open Sans" panose="020B0606030504020204" pitchFamily="34" charset="0"/>
                <a:ea typeface="Open Sans" panose="020B0606030504020204" pitchFamily="34" charset="0"/>
                <a:cs typeface="Open Sans" panose="020B0606030504020204" pitchFamily="34" charset="0"/>
              </a:defRPr>
            </a:lvl1pPr>
          </a:lstStyle>
          <a:p>
            <a:endParaRPr lang="en-GB"/>
          </a:p>
        </p:txBody>
      </p:sp>
      <p:pic>
        <p:nvPicPr>
          <p:cNvPr id="7" name="Picture 6">
            <a:extLst>
              <a:ext uri="{FF2B5EF4-FFF2-40B4-BE49-F238E27FC236}">
                <a16:creationId xmlns:a16="http://schemas.microsoft.com/office/drawing/2014/main" id="{45AA4009-000A-664D-8B52-4A2F7E311C9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1470" y="5632250"/>
            <a:ext cx="1536700" cy="787400"/>
          </a:xfrm>
          <a:prstGeom prst="rect">
            <a:avLst/>
          </a:prstGeom>
        </p:spPr>
      </p:pic>
      <p:pic>
        <p:nvPicPr>
          <p:cNvPr id="10" name="Picture 9">
            <a:extLst>
              <a:ext uri="{FF2B5EF4-FFF2-40B4-BE49-F238E27FC236}">
                <a16:creationId xmlns:a16="http://schemas.microsoft.com/office/drawing/2014/main" id="{7EACB59A-6B13-CC42-AFC4-A93F6CB1200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42242" y="432000"/>
            <a:ext cx="1515155" cy="647700"/>
          </a:xfrm>
          <a:prstGeom prst="rect">
            <a:avLst/>
          </a:prstGeom>
        </p:spPr>
      </p:pic>
    </p:spTree>
    <p:extLst>
      <p:ext uri="{BB962C8B-B14F-4D97-AF65-F5344CB8AC3E}">
        <p14:creationId xmlns:p14="http://schemas.microsoft.com/office/powerpoint/2010/main" val="24088528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Line Title 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B3C12-8703-E940-B0EA-23922AF43BFD}"/>
              </a:ext>
            </a:extLst>
          </p:cNvPr>
          <p:cNvSpPr>
            <a:spLocks noGrp="1"/>
          </p:cNvSpPr>
          <p:nvPr>
            <p:ph type="ctrTitle"/>
          </p:nvPr>
        </p:nvSpPr>
        <p:spPr>
          <a:xfrm>
            <a:off x="431470" y="1564882"/>
            <a:ext cx="6552000" cy="2387600"/>
          </a:xfrm>
        </p:spPr>
        <p:txBody>
          <a:bodyPr anchor="b">
            <a:noAutofit/>
          </a:bodyPr>
          <a:lstStyle>
            <a:lvl1pPr algn="l">
              <a:lnSpc>
                <a:spcPts val="5200"/>
              </a:lnSpc>
              <a:defRPr sz="6500" b="1" i="0" cap="all" spc="-100" baseline="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a:t>Click to edit Master title style</a:t>
            </a:r>
          </a:p>
        </p:txBody>
      </p:sp>
      <p:sp>
        <p:nvSpPr>
          <p:cNvPr id="3" name="Subtitle 2">
            <a:extLst>
              <a:ext uri="{FF2B5EF4-FFF2-40B4-BE49-F238E27FC236}">
                <a16:creationId xmlns:a16="http://schemas.microsoft.com/office/drawing/2014/main" id="{55CF96CA-C590-FD48-B876-99EDF622FADE}"/>
              </a:ext>
            </a:extLst>
          </p:cNvPr>
          <p:cNvSpPr>
            <a:spLocks noGrp="1"/>
          </p:cNvSpPr>
          <p:nvPr>
            <p:ph type="subTitle" idx="1"/>
          </p:nvPr>
        </p:nvSpPr>
        <p:spPr>
          <a:xfrm>
            <a:off x="431470" y="4177580"/>
            <a:ext cx="6552000" cy="257441"/>
          </a:xfrm>
        </p:spPr>
        <p:txBody>
          <a:bodyPr/>
          <a:lstStyle>
            <a:lvl1pPr marL="0" indent="0" algn="l">
              <a:buNone/>
              <a:defRPr sz="1800" b="1" i="0" spc="-40" baseline="0">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8" name="Picture Placeholder 7">
            <a:extLst>
              <a:ext uri="{FF2B5EF4-FFF2-40B4-BE49-F238E27FC236}">
                <a16:creationId xmlns:a16="http://schemas.microsoft.com/office/drawing/2014/main" id="{0567F5E3-2168-0140-BD7C-907F4E045131}"/>
              </a:ext>
            </a:extLst>
          </p:cNvPr>
          <p:cNvSpPr>
            <a:spLocks noGrp="1"/>
          </p:cNvSpPr>
          <p:nvPr>
            <p:ph type="pic" sz="quarter" idx="10"/>
          </p:nvPr>
        </p:nvSpPr>
        <p:spPr>
          <a:xfrm>
            <a:off x="7332000" y="0"/>
            <a:ext cx="4860000" cy="6858000"/>
          </a:xfrm>
        </p:spPr>
        <p:txBody>
          <a:bodyPr lIns="360000" tIns="720000" rIns="360000"/>
          <a:lstStyle>
            <a:lvl1pPr marL="0" indent="0" algn="ctr">
              <a:buNone/>
              <a:defRPr/>
            </a:lvl1pPr>
          </a:lstStyle>
          <a:p>
            <a:r>
              <a:rPr lang="en-GB"/>
              <a:t>Click icon to add picture</a:t>
            </a:r>
          </a:p>
        </p:txBody>
      </p:sp>
      <p:sp>
        <p:nvSpPr>
          <p:cNvPr id="9" name="Date Placeholder 8">
            <a:extLst>
              <a:ext uri="{FF2B5EF4-FFF2-40B4-BE49-F238E27FC236}">
                <a16:creationId xmlns:a16="http://schemas.microsoft.com/office/drawing/2014/main" id="{58508BEB-73D8-9D41-A37E-2E48992FB9A4}"/>
              </a:ext>
            </a:extLst>
          </p:cNvPr>
          <p:cNvSpPr>
            <a:spLocks noGrp="1"/>
          </p:cNvSpPr>
          <p:nvPr>
            <p:ph type="dt" sz="half" idx="11"/>
          </p:nvPr>
        </p:nvSpPr>
        <p:spPr>
          <a:xfrm>
            <a:off x="431470" y="4422322"/>
            <a:ext cx="1440000" cy="257442"/>
          </a:xfrm>
          <a:prstGeom prst="rect">
            <a:avLst/>
          </a:prstGeom>
        </p:spPr>
        <p:txBody>
          <a:bodyPr lIns="0" tIns="0" rIns="0" bIns="0" anchor="t"/>
          <a:lstStyle>
            <a:lvl1pPr>
              <a:defRPr sz="1800" b="1" i="0" spc="-40" baseline="0">
                <a:latin typeface="Open Sans" panose="020B0606030504020204" pitchFamily="34" charset="0"/>
                <a:ea typeface="Open Sans" panose="020B0606030504020204" pitchFamily="34" charset="0"/>
                <a:cs typeface="Open Sans" panose="020B0606030504020204" pitchFamily="34" charset="0"/>
              </a:defRPr>
            </a:lvl1pPr>
          </a:lstStyle>
          <a:p>
            <a:endParaRPr lang="en-GB"/>
          </a:p>
        </p:txBody>
      </p:sp>
      <p:pic>
        <p:nvPicPr>
          <p:cNvPr id="7" name="Picture 6">
            <a:extLst>
              <a:ext uri="{FF2B5EF4-FFF2-40B4-BE49-F238E27FC236}">
                <a16:creationId xmlns:a16="http://schemas.microsoft.com/office/drawing/2014/main" id="{45AA4009-000A-664D-8B52-4A2F7E311C9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1470" y="5632250"/>
            <a:ext cx="1536700" cy="787400"/>
          </a:xfrm>
          <a:prstGeom prst="rect">
            <a:avLst/>
          </a:prstGeom>
        </p:spPr>
      </p:pic>
      <p:pic>
        <p:nvPicPr>
          <p:cNvPr id="10" name="Picture 9">
            <a:extLst>
              <a:ext uri="{FF2B5EF4-FFF2-40B4-BE49-F238E27FC236}">
                <a16:creationId xmlns:a16="http://schemas.microsoft.com/office/drawing/2014/main" id="{EADD3790-27E3-BF48-80A7-A20E675AAA86}"/>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42242" y="432000"/>
            <a:ext cx="1515155" cy="647700"/>
          </a:xfrm>
          <a:prstGeom prst="rect">
            <a:avLst/>
          </a:prstGeom>
        </p:spPr>
      </p:pic>
    </p:spTree>
    <p:extLst>
      <p:ext uri="{BB962C8B-B14F-4D97-AF65-F5344CB8AC3E}">
        <p14:creationId xmlns:p14="http://schemas.microsoft.com/office/powerpoint/2010/main" val="39931424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Line Title 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B3C12-8703-E940-B0EA-23922AF43BFD}"/>
              </a:ext>
            </a:extLst>
          </p:cNvPr>
          <p:cNvSpPr>
            <a:spLocks noGrp="1"/>
          </p:cNvSpPr>
          <p:nvPr>
            <p:ph type="ctrTitle"/>
          </p:nvPr>
        </p:nvSpPr>
        <p:spPr>
          <a:xfrm>
            <a:off x="431470" y="1564882"/>
            <a:ext cx="6552000" cy="2387600"/>
          </a:xfrm>
        </p:spPr>
        <p:txBody>
          <a:bodyPr anchor="b">
            <a:noAutofit/>
          </a:bodyPr>
          <a:lstStyle>
            <a:lvl1pPr algn="l">
              <a:lnSpc>
                <a:spcPts val="5200"/>
              </a:lnSpc>
              <a:defRPr sz="6500" b="1" i="0" cap="all" spc="-100" baseline="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a:t>Click to edit Master title style</a:t>
            </a:r>
          </a:p>
        </p:txBody>
      </p:sp>
      <p:sp>
        <p:nvSpPr>
          <p:cNvPr id="3" name="Subtitle 2">
            <a:extLst>
              <a:ext uri="{FF2B5EF4-FFF2-40B4-BE49-F238E27FC236}">
                <a16:creationId xmlns:a16="http://schemas.microsoft.com/office/drawing/2014/main" id="{55CF96CA-C590-FD48-B876-99EDF622FADE}"/>
              </a:ext>
            </a:extLst>
          </p:cNvPr>
          <p:cNvSpPr>
            <a:spLocks noGrp="1"/>
          </p:cNvSpPr>
          <p:nvPr>
            <p:ph type="subTitle" idx="1"/>
          </p:nvPr>
        </p:nvSpPr>
        <p:spPr>
          <a:xfrm>
            <a:off x="431470" y="4177580"/>
            <a:ext cx="6552000" cy="257441"/>
          </a:xfrm>
        </p:spPr>
        <p:txBody>
          <a:bodyPr/>
          <a:lstStyle>
            <a:lvl1pPr marL="0" indent="0" algn="l">
              <a:buNone/>
              <a:defRPr sz="1800" b="1" i="0" spc="-40" baseline="0">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8" name="Picture Placeholder 7">
            <a:extLst>
              <a:ext uri="{FF2B5EF4-FFF2-40B4-BE49-F238E27FC236}">
                <a16:creationId xmlns:a16="http://schemas.microsoft.com/office/drawing/2014/main" id="{0567F5E3-2168-0140-BD7C-907F4E045131}"/>
              </a:ext>
            </a:extLst>
          </p:cNvPr>
          <p:cNvSpPr>
            <a:spLocks noGrp="1"/>
          </p:cNvSpPr>
          <p:nvPr>
            <p:ph type="pic" sz="quarter" idx="10"/>
          </p:nvPr>
        </p:nvSpPr>
        <p:spPr>
          <a:xfrm>
            <a:off x="7332000" y="0"/>
            <a:ext cx="4860000" cy="6858000"/>
          </a:xfrm>
        </p:spPr>
        <p:txBody>
          <a:bodyPr lIns="360000" tIns="720000" rIns="360000"/>
          <a:lstStyle>
            <a:lvl1pPr marL="0" indent="0" algn="ctr">
              <a:buNone/>
              <a:defRPr/>
            </a:lvl1pPr>
          </a:lstStyle>
          <a:p>
            <a:r>
              <a:rPr lang="en-GB"/>
              <a:t>Click icon to add picture</a:t>
            </a:r>
          </a:p>
        </p:txBody>
      </p:sp>
      <p:sp>
        <p:nvSpPr>
          <p:cNvPr id="9" name="Date Placeholder 8">
            <a:extLst>
              <a:ext uri="{FF2B5EF4-FFF2-40B4-BE49-F238E27FC236}">
                <a16:creationId xmlns:a16="http://schemas.microsoft.com/office/drawing/2014/main" id="{58508BEB-73D8-9D41-A37E-2E48992FB9A4}"/>
              </a:ext>
            </a:extLst>
          </p:cNvPr>
          <p:cNvSpPr>
            <a:spLocks noGrp="1"/>
          </p:cNvSpPr>
          <p:nvPr>
            <p:ph type="dt" sz="half" idx="11"/>
          </p:nvPr>
        </p:nvSpPr>
        <p:spPr>
          <a:xfrm>
            <a:off x="431470" y="4422322"/>
            <a:ext cx="1440000" cy="257442"/>
          </a:xfrm>
          <a:prstGeom prst="rect">
            <a:avLst/>
          </a:prstGeom>
        </p:spPr>
        <p:txBody>
          <a:bodyPr lIns="0" tIns="0" rIns="0" bIns="0" anchor="t"/>
          <a:lstStyle>
            <a:lvl1pPr>
              <a:defRPr sz="1800" b="1" i="0" spc="-40" baseline="0">
                <a:latin typeface="Open Sans" panose="020B0606030504020204" pitchFamily="34" charset="0"/>
                <a:ea typeface="Open Sans" panose="020B0606030504020204" pitchFamily="34" charset="0"/>
                <a:cs typeface="Open Sans" panose="020B0606030504020204" pitchFamily="34" charset="0"/>
              </a:defRPr>
            </a:lvl1pPr>
          </a:lstStyle>
          <a:p>
            <a:endParaRPr lang="en-GB"/>
          </a:p>
        </p:txBody>
      </p:sp>
      <p:pic>
        <p:nvPicPr>
          <p:cNvPr id="7" name="Picture 6">
            <a:extLst>
              <a:ext uri="{FF2B5EF4-FFF2-40B4-BE49-F238E27FC236}">
                <a16:creationId xmlns:a16="http://schemas.microsoft.com/office/drawing/2014/main" id="{45AA4009-000A-664D-8B52-4A2F7E311C9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1470" y="5632250"/>
            <a:ext cx="1536700" cy="787400"/>
          </a:xfrm>
          <a:prstGeom prst="rect">
            <a:avLst/>
          </a:prstGeom>
        </p:spPr>
      </p:pic>
      <p:pic>
        <p:nvPicPr>
          <p:cNvPr id="10" name="Picture 9">
            <a:extLst>
              <a:ext uri="{FF2B5EF4-FFF2-40B4-BE49-F238E27FC236}">
                <a16:creationId xmlns:a16="http://schemas.microsoft.com/office/drawing/2014/main" id="{5FE03E92-7DDF-D341-986B-DDCAB8E5BEE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42242" y="432000"/>
            <a:ext cx="1515155" cy="647700"/>
          </a:xfrm>
          <a:prstGeom prst="rect">
            <a:avLst/>
          </a:prstGeom>
        </p:spPr>
      </p:pic>
    </p:spTree>
    <p:extLst>
      <p:ext uri="{BB962C8B-B14F-4D97-AF65-F5344CB8AC3E}">
        <p14:creationId xmlns:p14="http://schemas.microsoft.com/office/powerpoint/2010/main" val="2011364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ulti-Line Title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B3C12-8703-E940-B0EA-23922AF43BFD}"/>
              </a:ext>
            </a:extLst>
          </p:cNvPr>
          <p:cNvSpPr>
            <a:spLocks noGrp="1"/>
          </p:cNvSpPr>
          <p:nvPr>
            <p:ph type="ctrTitle"/>
          </p:nvPr>
        </p:nvSpPr>
        <p:spPr>
          <a:xfrm>
            <a:off x="431470" y="1489795"/>
            <a:ext cx="6552000" cy="2387600"/>
          </a:xfrm>
        </p:spPr>
        <p:txBody>
          <a:bodyPr anchor="b">
            <a:noAutofit/>
          </a:bodyPr>
          <a:lstStyle>
            <a:lvl1pPr algn="l">
              <a:lnSpc>
                <a:spcPts val="3600"/>
              </a:lnSpc>
              <a:defRPr sz="4200" b="1" i="0" cap="all" spc="-100" baseline="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a:t>Click to edit Master title style</a:t>
            </a:r>
          </a:p>
        </p:txBody>
      </p:sp>
      <p:sp>
        <p:nvSpPr>
          <p:cNvPr id="3" name="Subtitle 2">
            <a:extLst>
              <a:ext uri="{FF2B5EF4-FFF2-40B4-BE49-F238E27FC236}">
                <a16:creationId xmlns:a16="http://schemas.microsoft.com/office/drawing/2014/main" id="{55CF96CA-C590-FD48-B876-99EDF622FADE}"/>
              </a:ext>
            </a:extLst>
          </p:cNvPr>
          <p:cNvSpPr>
            <a:spLocks noGrp="1"/>
          </p:cNvSpPr>
          <p:nvPr>
            <p:ph type="subTitle" idx="1"/>
          </p:nvPr>
        </p:nvSpPr>
        <p:spPr>
          <a:xfrm>
            <a:off x="431470" y="4177580"/>
            <a:ext cx="6552000" cy="257441"/>
          </a:xfrm>
        </p:spPr>
        <p:txBody>
          <a:bodyPr/>
          <a:lstStyle>
            <a:lvl1pPr marL="0" indent="0" algn="l">
              <a:buNone/>
              <a:defRPr sz="1800" b="1" i="0" spc="-40" baseline="0">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8" name="Picture Placeholder 7">
            <a:extLst>
              <a:ext uri="{FF2B5EF4-FFF2-40B4-BE49-F238E27FC236}">
                <a16:creationId xmlns:a16="http://schemas.microsoft.com/office/drawing/2014/main" id="{0567F5E3-2168-0140-BD7C-907F4E045131}"/>
              </a:ext>
            </a:extLst>
          </p:cNvPr>
          <p:cNvSpPr>
            <a:spLocks noGrp="1"/>
          </p:cNvSpPr>
          <p:nvPr>
            <p:ph type="pic" sz="quarter" idx="10"/>
          </p:nvPr>
        </p:nvSpPr>
        <p:spPr>
          <a:xfrm>
            <a:off x="7332000" y="0"/>
            <a:ext cx="4860000" cy="6858000"/>
          </a:xfrm>
        </p:spPr>
        <p:txBody>
          <a:bodyPr lIns="360000" tIns="720000" rIns="360000"/>
          <a:lstStyle>
            <a:lvl1pPr marL="0" indent="0" algn="ctr">
              <a:buNone/>
              <a:defRPr/>
            </a:lvl1pPr>
          </a:lstStyle>
          <a:p>
            <a:r>
              <a:rPr lang="en-GB"/>
              <a:t>Click icon to add picture</a:t>
            </a:r>
          </a:p>
        </p:txBody>
      </p:sp>
      <p:sp>
        <p:nvSpPr>
          <p:cNvPr id="9" name="Date Placeholder 8">
            <a:extLst>
              <a:ext uri="{FF2B5EF4-FFF2-40B4-BE49-F238E27FC236}">
                <a16:creationId xmlns:a16="http://schemas.microsoft.com/office/drawing/2014/main" id="{58508BEB-73D8-9D41-A37E-2E48992FB9A4}"/>
              </a:ext>
            </a:extLst>
          </p:cNvPr>
          <p:cNvSpPr>
            <a:spLocks noGrp="1"/>
          </p:cNvSpPr>
          <p:nvPr>
            <p:ph type="dt" sz="half" idx="11"/>
          </p:nvPr>
        </p:nvSpPr>
        <p:spPr>
          <a:xfrm>
            <a:off x="431470" y="4422322"/>
            <a:ext cx="1440000" cy="257442"/>
          </a:xfrm>
          <a:prstGeom prst="rect">
            <a:avLst/>
          </a:prstGeom>
        </p:spPr>
        <p:txBody>
          <a:bodyPr lIns="0" tIns="0" rIns="0" bIns="0" anchor="t"/>
          <a:lstStyle>
            <a:lvl1pPr>
              <a:defRPr sz="1800" b="1" i="0" spc="-40" baseline="0">
                <a:latin typeface="Open Sans" panose="020B0606030504020204" pitchFamily="34" charset="0"/>
                <a:ea typeface="Open Sans" panose="020B0606030504020204" pitchFamily="34" charset="0"/>
                <a:cs typeface="Open Sans" panose="020B0606030504020204" pitchFamily="34" charset="0"/>
              </a:defRPr>
            </a:lvl1pPr>
          </a:lstStyle>
          <a:p>
            <a:endParaRPr lang="en-GB"/>
          </a:p>
        </p:txBody>
      </p:sp>
      <p:pic>
        <p:nvPicPr>
          <p:cNvPr id="7" name="Picture 6">
            <a:extLst>
              <a:ext uri="{FF2B5EF4-FFF2-40B4-BE49-F238E27FC236}">
                <a16:creationId xmlns:a16="http://schemas.microsoft.com/office/drawing/2014/main" id="{45AA4009-000A-664D-8B52-4A2F7E311C9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1470" y="5632250"/>
            <a:ext cx="1536700" cy="787400"/>
          </a:xfrm>
          <a:prstGeom prst="rect">
            <a:avLst/>
          </a:prstGeom>
        </p:spPr>
      </p:pic>
      <p:pic>
        <p:nvPicPr>
          <p:cNvPr id="10" name="Picture 9">
            <a:extLst>
              <a:ext uri="{FF2B5EF4-FFF2-40B4-BE49-F238E27FC236}">
                <a16:creationId xmlns:a16="http://schemas.microsoft.com/office/drawing/2014/main" id="{669981D1-51C2-B24E-B38D-C39145C5D7A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42242" y="432000"/>
            <a:ext cx="1515155" cy="647700"/>
          </a:xfrm>
          <a:prstGeom prst="rect">
            <a:avLst/>
          </a:prstGeom>
        </p:spPr>
      </p:pic>
    </p:spTree>
    <p:extLst>
      <p:ext uri="{BB962C8B-B14F-4D97-AF65-F5344CB8AC3E}">
        <p14:creationId xmlns:p14="http://schemas.microsoft.com/office/powerpoint/2010/main" val="39897862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Multi-Line Title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B3C12-8703-E940-B0EA-23922AF43BFD}"/>
              </a:ext>
            </a:extLst>
          </p:cNvPr>
          <p:cNvSpPr>
            <a:spLocks noGrp="1"/>
          </p:cNvSpPr>
          <p:nvPr>
            <p:ph type="ctrTitle"/>
          </p:nvPr>
        </p:nvSpPr>
        <p:spPr>
          <a:xfrm>
            <a:off x="431470" y="1489795"/>
            <a:ext cx="6552000" cy="2387600"/>
          </a:xfrm>
        </p:spPr>
        <p:txBody>
          <a:bodyPr anchor="b">
            <a:noAutofit/>
          </a:bodyPr>
          <a:lstStyle>
            <a:lvl1pPr algn="l">
              <a:lnSpc>
                <a:spcPts val="3600"/>
              </a:lnSpc>
              <a:defRPr sz="4200" b="1" i="0" cap="all" spc="-100" baseline="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a:t>Click to edit Master title style</a:t>
            </a:r>
          </a:p>
        </p:txBody>
      </p:sp>
      <p:sp>
        <p:nvSpPr>
          <p:cNvPr id="3" name="Subtitle 2">
            <a:extLst>
              <a:ext uri="{FF2B5EF4-FFF2-40B4-BE49-F238E27FC236}">
                <a16:creationId xmlns:a16="http://schemas.microsoft.com/office/drawing/2014/main" id="{55CF96CA-C590-FD48-B876-99EDF622FADE}"/>
              </a:ext>
            </a:extLst>
          </p:cNvPr>
          <p:cNvSpPr>
            <a:spLocks noGrp="1"/>
          </p:cNvSpPr>
          <p:nvPr>
            <p:ph type="subTitle" idx="1"/>
          </p:nvPr>
        </p:nvSpPr>
        <p:spPr>
          <a:xfrm>
            <a:off x="431470" y="4177580"/>
            <a:ext cx="6552000" cy="257441"/>
          </a:xfrm>
        </p:spPr>
        <p:txBody>
          <a:bodyPr/>
          <a:lstStyle>
            <a:lvl1pPr marL="0" indent="0" algn="l">
              <a:buNone/>
              <a:defRPr sz="1800" b="1" i="0" spc="-40" baseline="0">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8" name="Picture Placeholder 7">
            <a:extLst>
              <a:ext uri="{FF2B5EF4-FFF2-40B4-BE49-F238E27FC236}">
                <a16:creationId xmlns:a16="http://schemas.microsoft.com/office/drawing/2014/main" id="{0567F5E3-2168-0140-BD7C-907F4E045131}"/>
              </a:ext>
            </a:extLst>
          </p:cNvPr>
          <p:cNvSpPr>
            <a:spLocks noGrp="1"/>
          </p:cNvSpPr>
          <p:nvPr>
            <p:ph type="pic" sz="quarter" idx="10"/>
          </p:nvPr>
        </p:nvSpPr>
        <p:spPr>
          <a:xfrm>
            <a:off x="7332000" y="0"/>
            <a:ext cx="4860000" cy="6858000"/>
          </a:xfrm>
        </p:spPr>
        <p:txBody>
          <a:bodyPr lIns="360000" tIns="720000" rIns="360000"/>
          <a:lstStyle>
            <a:lvl1pPr marL="0" indent="0" algn="ctr">
              <a:buNone/>
              <a:defRPr/>
            </a:lvl1pPr>
          </a:lstStyle>
          <a:p>
            <a:r>
              <a:rPr lang="en-GB"/>
              <a:t>Click icon to add picture</a:t>
            </a:r>
          </a:p>
        </p:txBody>
      </p:sp>
      <p:sp>
        <p:nvSpPr>
          <p:cNvPr id="9" name="Date Placeholder 8">
            <a:extLst>
              <a:ext uri="{FF2B5EF4-FFF2-40B4-BE49-F238E27FC236}">
                <a16:creationId xmlns:a16="http://schemas.microsoft.com/office/drawing/2014/main" id="{58508BEB-73D8-9D41-A37E-2E48992FB9A4}"/>
              </a:ext>
            </a:extLst>
          </p:cNvPr>
          <p:cNvSpPr>
            <a:spLocks noGrp="1"/>
          </p:cNvSpPr>
          <p:nvPr>
            <p:ph type="dt" sz="half" idx="11"/>
          </p:nvPr>
        </p:nvSpPr>
        <p:spPr>
          <a:xfrm>
            <a:off x="431470" y="4422322"/>
            <a:ext cx="1440000" cy="257442"/>
          </a:xfrm>
          <a:prstGeom prst="rect">
            <a:avLst/>
          </a:prstGeom>
        </p:spPr>
        <p:txBody>
          <a:bodyPr lIns="0" tIns="0" rIns="0" bIns="0" anchor="t"/>
          <a:lstStyle>
            <a:lvl1pPr>
              <a:defRPr sz="1800" b="1" i="0" spc="-40" baseline="0">
                <a:latin typeface="Open Sans" panose="020B0606030504020204" pitchFamily="34" charset="0"/>
                <a:ea typeface="Open Sans" panose="020B0606030504020204" pitchFamily="34" charset="0"/>
                <a:cs typeface="Open Sans" panose="020B0606030504020204" pitchFamily="34" charset="0"/>
              </a:defRPr>
            </a:lvl1pPr>
          </a:lstStyle>
          <a:p>
            <a:endParaRPr lang="en-GB"/>
          </a:p>
        </p:txBody>
      </p:sp>
      <p:pic>
        <p:nvPicPr>
          <p:cNvPr id="7" name="Picture 6">
            <a:extLst>
              <a:ext uri="{FF2B5EF4-FFF2-40B4-BE49-F238E27FC236}">
                <a16:creationId xmlns:a16="http://schemas.microsoft.com/office/drawing/2014/main" id="{45AA4009-000A-664D-8B52-4A2F7E311C9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1470" y="5632250"/>
            <a:ext cx="1536700" cy="787400"/>
          </a:xfrm>
          <a:prstGeom prst="rect">
            <a:avLst/>
          </a:prstGeom>
        </p:spPr>
      </p:pic>
      <p:pic>
        <p:nvPicPr>
          <p:cNvPr id="10" name="Picture 9">
            <a:extLst>
              <a:ext uri="{FF2B5EF4-FFF2-40B4-BE49-F238E27FC236}">
                <a16:creationId xmlns:a16="http://schemas.microsoft.com/office/drawing/2014/main" id="{BAD0102A-C25B-2847-BA5D-70EE4E5BDA5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42242" y="432000"/>
            <a:ext cx="1515155" cy="647700"/>
          </a:xfrm>
          <a:prstGeom prst="rect">
            <a:avLst/>
          </a:prstGeom>
        </p:spPr>
      </p:pic>
    </p:spTree>
    <p:extLst>
      <p:ext uri="{BB962C8B-B14F-4D97-AF65-F5344CB8AC3E}">
        <p14:creationId xmlns:p14="http://schemas.microsoft.com/office/powerpoint/2010/main" val="20449770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ulti-Line Title 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B3C12-8703-E940-B0EA-23922AF43BFD}"/>
              </a:ext>
            </a:extLst>
          </p:cNvPr>
          <p:cNvSpPr>
            <a:spLocks noGrp="1"/>
          </p:cNvSpPr>
          <p:nvPr>
            <p:ph type="ctrTitle"/>
          </p:nvPr>
        </p:nvSpPr>
        <p:spPr>
          <a:xfrm>
            <a:off x="431470" y="1489795"/>
            <a:ext cx="6552000" cy="2387600"/>
          </a:xfrm>
        </p:spPr>
        <p:txBody>
          <a:bodyPr anchor="b">
            <a:noAutofit/>
          </a:bodyPr>
          <a:lstStyle>
            <a:lvl1pPr algn="l">
              <a:lnSpc>
                <a:spcPts val="3600"/>
              </a:lnSpc>
              <a:defRPr sz="4200" b="1" i="0" cap="all" spc="-100" baseline="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a:t>Click to edit Master title style</a:t>
            </a:r>
          </a:p>
        </p:txBody>
      </p:sp>
      <p:sp>
        <p:nvSpPr>
          <p:cNvPr id="3" name="Subtitle 2">
            <a:extLst>
              <a:ext uri="{FF2B5EF4-FFF2-40B4-BE49-F238E27FC236}">
                <a16:creationId xmlns:a16="http://schemas.microsoft.com/office/drawing/2014/main" id="{55CF96CA-C590-FD48-B876-99EDF622FADE}"/>
              </a:ext>
            </a:extLst>
          </p:cNvPr>
          <p:cNvSpPr>
            <a:spLocks noGrp="1"/>
          </p:cNvSpPr>
          <p:nvPr>
            <p:ph type="subTitle" idx="1"/>
          </p:nvPr>
        </p:nvSpPr>
        <p:spPr>
          <a:xfrm>
            <a:off x="431470" y="4177580"/>
            <a:ext cx="6552000" cy="257441"/>
          </a:xfrm>
        </p:spPr>
        <p:txBody>
          <a:bodyPr/>
          <a:lstStyle>
            <a:lvl1pPr marL="0" indent="0" algn="l">
              <a:buNone/>
              <a:defRPr sz="1800" b="1" i="0" spc="-40" baseline="0">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8" name="Picture Placeholder 7">
            <a:extLst>
              <a:ext uri="{FF2B5EF4-FFF2-40B4-BE49-F238E27FC236}">
                <a16:creationId xmlns:a16="http://schemas.microsoft.com/office/drawing/2014/main" id="{0567F5E3-2168-0140-BD7C-907F4E045131}"/>
              </a:ext>
            </a:extLst>
          </p:cNvPr>
          <p:cNvSpPr>
            <a:spLocks noGrp="1"/>
          </p:cNvSpPr>
          <p:nvPr>
            <p:ph type="pic" sz="quarter" idx="10"/>
          </p:nvPr>
        </p:nvSpPr>
        <p:spPr>
          <a:xfrm>
            <a:off x="7332000" y="0"/>
            <a:ext cx="4860000" cy="6858000"/>
          </a:xfrm>
        </p:spPr>
        <p:txBody>
          <a:bodyPr lIns="360000" tIns="720000" rIns="360000"/>
          <a:lstStyle>
            <a:lvl1pPr marL="0" indent="0" algn="ctr">
              <a:buNone/>
              <a:defRPr/>
            </a:lvl1pPr>
          </a:lstStyle>
          <a:p>
            <a:r>
              <a:rPr lang="en-GB"/>
              <a:t>Click icon to add picture</a:t>
            </a:r>
          </a:p>
        </p:txBody>
      </p:sp>
      <p:sp>
        <p:nvSpPr>
          <p:cNvPr id="9" name="Date Placeholder 8">
            <a:extLst>
              <a:ext uri="{FF2B5EF4-FFF2-40B4-BE49-F238E27FC236}">
                <a16:creationId xmlns:a16="http://schemas.microsoft.com/office/drawing/2014/main" id="{58508BEB-73D8-9D41-A37E-2E48992FB9A4}"/>
              </a:ext>
            </a:extLst>
          </p:cNvPr>
          <p:cNvSpPr>
            <a:spLocks noGrp="1"/>
          </p:cNvSpPr>
          <p:nvPr>
            <p:ph type="dt" sz="half" idx="11"/>
          </p:nvPr>
        </p:nvSpPr>
        <p:spPr>
          <a:xfrm>
            <a:off x="431470" y="4422322"/>
            <a:ext cx="1440000" cy="257442"/>
          </a:xfrm>
          <a:prstGeom prst="rect">
            <a:avLst/>
          </a:prstGeom>
        </p:spPr>
        <p:txBody>
          <a:bodyPr lIns="0" tIns="0" rIns="0" bIns="0" anchor="t"/>
          <a:lstStyle>
            <a:lvl1pPr>
              <a:defRPr sz="1800" b="1" i="0" spc="-40" baseline="0">
                <a:latin typeface="Open Sans" panose="020B0606030504020204" pitchFamily="34" charset="0"/>
                <a:ea typeface="Open Sans" panose="020B0606030504020204" pitchFamily="34" charset="0"/>
                <a:cs typeface="Open Sans" panose="020B0606030504020204" pitchFamily="34" charset="0"/>
              </a:defRPr>
            </a:lvl1pPr>
          </a:lstStyle>
          <a:p>
            <a:endParaRPr lang="en-GB"/>
          </a:p>
        </p:txBody>
      </p:sp>
      <p:pic>
        <p:nvPicPr>
          <p:cNvPr id="7" name="Picture 6">
            <a:extLst>
              <a:ext uri="{FF2B5EF4-FFF2-40B4-BE49-F238E27FC236}">
                <a16:creationId xmlns:a16="http://schemas.microsoft.com/office/drawing/2014/main" id="{45AA4009-000A-664D-8B52-4A2F7E311C9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1470" y="5632250"/>
            <a:ext cx="1536700" cy="787400"/>
          </a:xfrm>
          <a:prstGeom prst="rect">
            <a:avLst/>
          </a:prstGeom>
        </p:spPr>
      </p:pic>
      <p:pic>
        <p:nvPicPr>
          <p:cNvPr id="10" name="Picture 9">
            <a:extLst>
              <a:ext uri="{FF2B5EF4-FFF2-40B4-BE49-F238E27FC236}">
                <a16:creationId xmlns:a16="http://schemas.microsoft.com/office/drawing/2014/main" id="{39191D27-6067-8F4A-986E-D1AAA32AD72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42242" y="432000"/>
            <a:ext cx="1515155" cy="647700"/>
          </a:xfrm>
          <a:prstGeom prst="rect">
            <a:avLst/>
          </a:prstGeom>
        </p:spPr>
      </p:pic>
    </p:spTree>
    <p:extLst>
      <p:ext uri="{BB962C8B-B14F-4D97-AF65-F5344CB8AC3E}">
        <p14:creationId xmlns:p14="http://schemas.microsoft.com/office/powerpoint/2010/main" val="28810650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ulti-Line Title 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B3C12-8703-E940-B0EA-23922AF43BFD}"/>
              </a:ext>
            </a:extLst>
          </p:cNvPr>
          <p:cNvSpPr>
            <a:spLocks noGrp="1"/>
          </p:cNvSpPr>
          <p:nvPr>
            <p:ph type="ctrTitle"/>
          </p:nvPr>
        </p:nvSpPr>
        <p:spPr>
          <a:xfrm>
            <a:off x="431470" y="1489795"/>
            <a:ext cx="6552000" cy="2387600"/>
          </a:xfrm>
        </p:spPr>
        <p:txBody>
          <a:bodyPr anchor="b">
            <a:noAutofit/>
          </a:bodyPr>
          <a:lstStyle>
            <a:lvl1pPr algn="l">
              <a:lnSpc>
                <a:spcPts val="3600"/>
              </a:lnSpc>
              <a:defRPr sz="4200" b="1" i="0" cap="all" spc="-100" baseline="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a:t>Click to edit Master title style</a:t>
            </a:r>
          </a:p>
        </p:txBody>
      </p:sp>
      <p:sp>
        <p:nvSpPr>
          <p:cNvPr id="3" name="Subtitle 2">
            <a:extLst>
              <a:ext uri="{FF2B5EF4-FFF2-40B4-BE49-F238E27FC236}">
                <a16:creationId xmlns:a16="http://schemas.microsoft.com/office/drawing/2014/main" id="{55CF96CA-C590-FD48-B876-99EDF622FADE}"/>
              </a:ext>
            </a:extLst>
          </p:cNvPr>
          <p:cNvSpPr>
            <a:spLocks noGrp="1"/>
          </p:cNvSpPr>
          <p:nvPr>
            <p:ph type="subTitle" idx="1"/>
          </p:nvPr>
        </p:nvSpPr>
        <p:spPr>
          <a:xfrm>
            <a:off x="431470" y="4177580"/>
            <a:ext cx="6552000" cy="257441"/>
          </a:xfrm>
        </p:spPr>
        <p:txBody>
          <a:bodyPr/>
          <a:lstStyle>
            <a:lvl1pPr marL="0" indent="0" algn="l">
              <a:buNone/>
              <a:defRPr sz="1800" b="1" i="0" spc="-40" baseline="0">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8" name="Picture Placeholder 7">
            <a:extLst>
              <a:ext uri="{FF2B5EF4-FFF2-40B4-BE49-F238E27FC236}">
                <a16:creationId xmlns:a16="http://schemas.microsoft.com/office/drawing/2014/main" id="{0567F5E3-2168-0140-BD7C-907F4E045131}"/>
              </a:ext>
            </a:extLst>
          </p:cNvPr>
          <p:cNvSpPr>
            <a:spLocks noGrp="1"/>
          </p:cNvSpPr>
          <p:nvPr>
            <p:ph type="pic" sz="quarter" idx="10"/>
          </p:nvPr>
        </p:nvSpPr>
        <p:spPr>
          <a:xfrm>
            <a:off x="7332000" y="0"/>
            <a:ext cx="4860000" cy="6858000"/>
          </a:xfrm>
        </p:spPr>
        <p:txBody>
          <a:bodyPr lIns="360000" tIns="720000" rIns="360000"/>
          <a:lstStyle>
            <a:lvl1pPr marL="0" indent="0" algn="ctr">
              <a:buNone/>
              <a:defRPr/>
            </a:lvl1pPr>
          </a:lstStyle>
          <a:p>
            <a:r>
              <a:rPr lang="en-GB"/>
              <a:t>Click icon to add picture</a:t>
            </a:r>
          </a:p>
        </p:txBody>
      </p:sp>
      <p:sp>
        <p:nvSpPr>
          <p:cNvPr id="9" name="Date Placeholder 8">
            <a:extLst>
              <a:ext uri="{FF2B5EF4-FFF2-40B4-BE49-F238E27FC236}">
                <a16:creationId xmlns:a16="http://schemas.microsoft.com/office/drawing/2014/main" id="{58508BEB-73D8-9D41-A37E-2E48992FB9A4}"/>
              </a:ext>
            </a:extLst>
          </p:cNvPr>
          <p:cNvSpPr>
            <a:spLocks noGrp="1"/>
          </p:cNvSpPr>
          <p:nvPr>
            <p:ph type="dt" sz="half" idx="11"/>
          </p:nvPr>
        </p:nvSpPr>
        <p:spPr>
          <a:xfrm>
            <a:off x="431470" y="4422322"/>
            <a:ext cx="1440000" cy="257442"/>
          </a:xfrm>
          <a:prstGeom prst="rect">
            <a:avLst/>
          </a:prstGeom>
        </p:spPr>
        <p:txBody>
          <a:bodyPr lIns="0" tIns="0" rIns="0" bIns="0" anchor="t"/>
          <a:lstStyle>
            <a:lvl1pPr>
              <a:defRPr sz="1800" b="1" i="0" spc="-40" baseline="0">
                <a:latin typeface="Open Sans" panose="020B0606030504020204" pitchFamily="34" charset="0"/>
                <a:ea typeface="Open Sans" panose="020B0606030504020204" pitchFamily="34" charset="0"/>
                <a:cs typeface="Open Sans" panose="020B0606030504020204" pitchFamily="34" charset="0"/>
              </a:defRPr>
            </a:lvl1pPr>
          </a:lstStyle>
          <a:p>
            <a:endParaRPr lang="en-GB"/>
          </a:p>
        </p:txBody>
      </p:sp>
      <p:pic>
        <p:nvPicPr>
          <p:cNvPr id="7" name="Picture 6">
            <a:extLst>
              <a:ext uri="{FF2B5EF4-FFF2-40B4-BE49-F238E27FC236}">
                <a16:creationId xmlns:a16="http://schemas.microsoft.com/office/drawing/2014/main" id="{45AA4009-000A-664D-8B52-4A2F7E311C9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1470" y="5632250"/>
            <a:ext cx="1536700" cy="787400"/>
          </a:xfrm>
          <a:prstGeom prst="rect">
            <a:avLst/>
          </a:prstGeom>
        </p:spPr>
      </p:pic>
      <p:pic>
        <p:nvPicPr>
          <p:cNvPr id="10" name="Picture 9">
            <a:extLst>
              <a:ext uri="{FF2B5EF4-FFF2-40B4-BE49-F238E27FC236}">
                <a16:creationId xmlns:a16="http://schemas.microsoft.com/office/drawing/2014/main" id="{594C527E-6657-B042-B5E4-D5D56D52991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42242" y="432000"/>
            <a:ext cx="1515155" cy="647700"/>
          </a:xfrm>
          <a:prstGeom prst="rect">
            <a:avLst/>
          </a:prstGeom>
        </p:spPr>
      </p:pic>
    </p:spTree>
    <p:extLst>
      <p:ext uri="{BB962C8B-B14F-4D97-AF65-F5344CB8AC3E}">
        <p14:creationId xmlns:p14="http://schemas.microsoft.com/office/powerpoint/2010/main" val="31662661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E880A-4515-654F-BFF2-A00FE4C8E7C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0F51105-E6BD-564E-889B-701C0FFAC51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id="{C8A25297-ED55-114B-9190-8445B991F9A2}"/>
              </a:ext>
            </a:extLst>
          </p:cNvPr>
          <p:cNvSpPr>
            <a:spLocks noGrp="1"/>
          </p:cNvSpPr>
          <p:nvPr>
            <p:ph type="sldNum" sz="quarter" idx="12"/>
          </p:nvPr>
        </p:nvSpPr>
        <p:spPr/>
        <p:txBody>
          <a:bodyPr/>
          <a:lstStyle/>
          <a:p>
            <a:fld id="{ED6DAD64-6F0D-774E-9969-63632FAF738D}" type="slidenum">
              <a:rPr lang="en-GB" smtClean="0"/>
              <a:t>‹#›</a:t>
            </a:fld>
            <a:endParaRPr lang="en-GB"/>
          </a:p>
        </p:txBody>
      </p:sp>
      <p:sp>
        <p:nvSpPr>
          <p:cNvPr id="5" name="Footer Placeholder 4">
            <a:extLst>
              <a:ext uri="{FF2B5EF4-FFF2-40B4-BE49-F238E27FC236}">
                <a16:creationId xmlns:a16="http://schemas.microsoft.com/office/drawing/2014/main" id="{E6F1ACBD-A7B6-B64B-A17F-C29697F1B6CF}"/>
              </a:ext>
            </a:extLst>
          </p:cNvPr>
          <p:cNvSpPr>
            <a:spLocks noGrp="1"/>
          </p:cNvSpPr>
          <p:nvPr>
            <p:ph type="ftr" sz="quarter" idx="13"/>
          </p:nvPr>
        </p:nvSpPr>
        <p:spPr/>
        <p:txBody>
          <a:bodyPr/>
          <a:lstStyle/>
          <a:p>
            <a:r>
              <a:rPr lang="en-GB"/>
              <a:t>The University of Manchester Careers Service</a:t>
            </a:r>
          </a:p>
        </p:txBody>
      </p:sp>
    </p:spTree>
    <p:extLst>
      <p:ext uri="{BB962C8B-B14F-4D97-AF65-F5344CB8AC3E}">
        <p14:creationId xmlns:p14="http://schemas.microsoft.com/office/powerpoint/2010/main" val="4030349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Line Title D">
    <p:spTree>
      <p:nvGrpSpPr>
        <p:cNvPr id="1" name=""/>
        <p:cNvGrpSpPr/>
        <p:nvPr/>
      </p:nvGrpSpPr>
      <p:grpSpPr>
        <a:xfrm>
          <a:off x="0" y="0"/>
          <a:ext cx="0" cy="0"/>
          <a:chOff x="0" y="0"/>
          <a:chExt cx="0" cy="0"/>
        </a:xfrm>
      </p:grpSpPr>
      <p:sp>
        <p:nvSpPr>
          <p:cNvPr id="11" name="Freeform 2">
            <a:extLst>
              <a:ext uri="{FF2B5EF4-FFF2-40B4-BE49-F238E27FC236}">
                <a16:creationId xmlns:a16="http://schemas.microsoft.com/office/drawing/2014/main" id="{83732880-4B43-EC41-B234-3F99A2196246}"/>
              </a:ext>
            </a:extLst>
          </p:cNvPr>
          <p:cNvSpPr/>
          <p:nvPr userDrawn="1"/>
        </p:nvSpPr>
        <p:spPr>
          <a:xfrm>
            <a:off x="-12673" y="1402081"/>
            <a:ext cx="12204673" cy="5455920"/>
          </a:xfrm>
          <a:custGeom>
            <a:avLst/>
            <a:gdLst/>
            <a:ahLst/>
            <a:cxnLst/>
            <a:rect l="l" t="t" r="r" b="b"/>
            <a:pathLst>
              <a:path w="18300673" h="11144641">
                <a:moveTo>
                  <a:pt x="0" y="0"/>
                </a:moveTo>
                <a:lnTo>
                  <a:pt x="18300673" y="0"/>
                </a:lnTo>
                <a:lnTo>
                  <a:pt x="18300673" y="11144641"/>
                </a:lnTo>
                <a:lnTo>
                  <a:pt x="0" y="111446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 name="Title 1">
            <a:extLst>
              <a:ext uri="{FF2B5EF4-FFF2-40B4-BE49-F238E27FC236}">
                <a16:creationId xmlns:a16="http://schemas.microsoft.com/office/drawing/2014/main" id="{0A4B3C12-8703-E940-B0EA-23922AF43BFD}"/>
              </a:ext>
            </a:extLst>
          </p:cNvPr>
          <p:cNvSpPr>
            <a:spLocks noGrp="1"/>
          </p:cNvSpPr>
          <p:nvPr>
            <p:ph type="ctrTitle"/>
          </p:nvPr>
        </p:nvSpPr>
        <p:spPr>
          <a:xfrm>
            <a:off x="431470" y="1564882"/>
            <a:ext cx="6552000" cy="2387600"/>
          </a:xfrm>
        </p:spPr>
        <p:txBody>
          <a:bodyPr anchor="b">
            <a:noAutofit/>
          </a:bodyPr>
          <a:lstStyle>
            <a:lvl1pPr algn="l">
              <a:lnSpc>
                <a:spcPts val="5200"/>
              </a:lnSpc>
              <a:defRPr sz="6500" b="1" i="0" cap="all" spc="-100" baseline="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dirty="0"/>
              <a:t>Click to edit Master title style</a:t>
            </a:r>
          </a:p>
        </p:txBody>
      </p:sp>
      <p:sp>
        <p:nvSpPr>
          <p:cNvPr id="3" name="Subtitle 2">
            <a:extLst>
              <a:ext uri="{FF2B5EF4-FFF2-40B4-BE49-F238E27FC236}">
                <a16:creationId xmlns:a16="http://schemas.microsoft.com/office/drawing/2014/main" id="{55CF96CA-C590-FD48-B876-99EDF622FADE}"/>
              </a:ext>
            </a:extLst>
          </p:cNvPr>
          <p:cNvSpPr>
            <a:spLocks noGrp="1"/>
          </p:cNvSpPr>
          <p:nvPr>
            <p:ph type="subTitle" idx="1"/>
          </p:nvPr>
        </p:nvSpPr>
        <p:spPr>
          <a:xfrm>
            <a:off x="431470" y="4177580"/>
            <a:ext cx="6552000" cy="257441"/>
          </a:xfrm>
        </p:spPr>
        <p:txBody>
          <a:bodyPr/>
          <a:lstStyle>
            <a:lvl1pPr marL="0" indent="0" algn="l">
              <a:buNone/>
              <a:defRPr sz="1800" b="1" i="0" spc="-40" baseline="0">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8" name="Picture Placeholder 7">
            <a:extLst>
              <a:ext uri="{FF2B5EF4-FFF2-40B4-BE49-F238E27FC236}">
                <a16:creationId xmlns:a16="http://schemas.microsoft.com/office/drawing/2014/main" id="{0567F5E3-2168-0140-BD7C-907F4E045131}"/>
              </a:ext>
            </a:extLst>
          </p:cNvPr>
          <p:cNvSpPr>
            <a:spLocks noGrp="1"/>
          </p:cNvSpPr>
          <p:nvPr>
            <p:ph type="pic" sz="quarter" idx="10"/>
          </p:nvPr>
        </p:nvSpPr>
        <p:spPr>
          <a:xfrm>
            <a:off x="7332000" y="0"/>
            <a:ext cx="4860000" cy="6858000"/>
          </a:xfrm>
        </p:spPr>
        <p:txBody>
          <a:bodyPr lIns="360000" tIns="720000" rIns="360000"/>
          <a:lstStyle>
            <a:lvl1pPr marL="0" indent="0" algn="ctr">
              <a:buNone/>
              <a:defRPr/>
            </a:lvl1pPr>
          </a:lstStyle>
          <a:p>
            <a:r>
              <a:rPr lang="en-GB"/>
              <a:t>Click icon to add picture</a:t>
            </a:r>
          </a:p>
        </p:txBody>
      </p:sp>
      <p:sp>
        <p:nvSpPr>
          <p:cNvPr id="9" name="Date Placeholder 8">
            <a:extLst>
              <a:ext uri="{FF2B5EF4-FFF2-40B4-BE49-F238E27FC236}">
                <a16:creationId xmlns:a16="http://schemas.microsoft.com/office/drawing/2014/main" id="{58508BEB-73D8-9D41-A37E-2E48992FB9A4}"/>
              </a:ext>
            </a:extLst>
          </p:cNvPr>
          <p:cNvSpPr>
            <a:spLocks noGrp="1"/>
          </p:cNvSpPr>
          <p:nvPr>
            <p:ph type="dt" sz="half" idx="11"/>
          </p:nvPr>
        </p:nvSpPr>
        <p:spPr>
          <a:xfrm>
            <a:off x="431470" y="4422322"/>
            <a:ext cx="1440000" cy="257442"/>
          </a:xfrm>
          <a:prstGeom prst="rect">
            <a:avLst/>
          </a:prstGeom>
        </p:spPr>
        <p:txBody>
          <a:bodyPr lIns="0" tIns="0" rIns="0" bIns="0" anchor="t"/>
          <a:lstStyle>
            <a:lvl1pPr>
              <a:defRPr sz="1800" b="1" i="0" spc="-40" baseline="0">
                <a:latin typeface="Open Sans" panose="020B0606030504020204" pitchFamily="34" charset="0"/>
                <a:ea typeface="Open Sans" panose="020B0606030504020204" pitchFamily="34" charset="0"/>
                <a:cs typeface="Open Sans" panose="020B0606030504020204" pitchFamily="34" charset="0"/>
              </a:defRPr>
            </a:lvl1pPr>
          </a:lstStyle>
          <a:p>
            <a:endParaRPr lang="en-GB" dirty="0"/>
          </a:p>
        </p:txBody>
      </p:sp>
      <p:pic>
        <p:nvPicPr>
          <p:cNvPr id="7" name="Picture 6">
            <a:extLst>
              <a:ext uri="{FF2B5EF4-FFF2-40B4-BE49-F238E27FC236}">
                <a16:creationId xmlns:a16="http://schemas.microsoft.com/office/drawing/2014/main" id="{45AA4009-000A-664D-8B52-4A2F7E311C97}"/>
              </a:ext>
            </a:extLst>
          </p:cNvPr>
          <p:cNvPicPr>
            <a:picLocks noChangeAspect="1"/>
          </p:cNvPicPr>
          <p:nvPr userDrawn="1"/>
        </p:nvPicPr>
        <p:blipFill>
          <a:blip r:embed="rId4"/>
          <a:stretch>
            <a:fillRect/>
          </a:stretch>
        </p:blipFill>
        <p:spPr>
          <a:xfrm>
            <a:off x="431470" y="5632250"/>
            <a:ext cx="1536700" cy="787400"/>
          </a:xfrm>
          <a:prstGeom prst="rect">
            <a:avLst/>
          </a:prstGeom>
        </p:spPr>
      </p:pic>
      <p:pic>
        <p:nvPicPr>
          <p:cNvPr id="10" name="Picture 9">
            <a:extLst>
              <a:ext uri="{FF2B5EF4-FFF2-40B4-BE49-F238E27FC236}">
                <a16:creationId xmlns:a16="http://schemas.microsoft.com/office/drawing/2014/main" id="{5FE03E92-7DDF-D341-986B-DDCAB8E5BEE7}"/>
              </a:ext>
            </a:extLst>
          </p:cNvPr>
          <p:cNvPicPr>
            <a:picLocks noChangeAspect="1"/>
          </p:cNvPicPr>
          <p:nvPr userDrawn="1"/>
        </p:nvPicPr>
        <p:blipFill>
          <a:blip r:embed="rId5"/>
          <a:srcRect/>
          <a:stretch/>
        </p:blipFill>
        <p:spPr>
          <a:xfrm>
            <a:off x="442242" y="432000"/>
            <a:ext cx="1515155" cy="647700"/>
          </a:xfrm>
          <a:prstGeom prst="rect">
            <a:avLst/>
          </a:prstGeom>
        </p:spPr>
      </p:pic>
    </p:spTree>
    <p:extLst>
      <p:ext uri="{BB962C8B-B14F-4D97-AF65-F5344CB8AC3E}">
        <p14:creationId xmlns:p14="http://schemas.microsoft.com/office/powerpoint/2010/main" val="36483741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Content - 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E880A-4515-654F-BFF2-A00FE4C8E7C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0F51105-E6BD-564E-889B-701C0FFAC51D}"/>
              </a:ext>
            </a:extLst>
          </p:cNvPr>
          <p:cNvSpPr>
            <a:spLocks noGrp="1"/>
          </p:cNvSpPr>
          <p:nvPr>
            <p:ph idx="1"/>
          </p:nvPr>
        </p:nvSpPr>
        <p:spPr>
          <a:xfrm>
            <a:off x="432000" y="2005012"/>
            <a:ext cx="5508000" cy="372087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id="{C8A25297-ED55-114B-9190-8445B991F9A2}"/>
              </a:ext>
            </a:extLst>
          </p:cNvPr>
          <p:cNvSpPr>
            <a:spLocks noGrp="1"/>
          </p:cNvSpPr>
          <p:nvPr>
            <p:ph type="sldNum" sz="quarter" idx="12"/>
          </p:nvPr>
        </p:nvSpPr>
        <p:spPr/>
        <p:txBody>
          <a:bodyPr/>
          <a:lstStyle/>
          <a:p>
            <a:fld id="{ED6DAD64-6F0D-774E-9969-63632FAF738D}" type="slidenum">
              <a:rPr lang="en-GB" smtClean="0"/>
              <a:t>‹#›</a:t>
            </a:fld>
            <a:endParaRPr lang="en-GB"/>
          </a:p>
        </p:txBody>
      </p:sp>
      <p:sp>
        <p:nvSpPr>
          <p:cNvPr id="8" name="Content Placeholder 2">
            <a:extLst>
              <a:ext uri="{FF2B5EF4-FFF2-40B4-BE49-F238E27FC236}">
                <a16:creationId xmlns:a16="http://schemas.microsoft.com/office/drawing/2014/main" id="{59573101-E0D6-8C4A-96BC-A9DCF92240A7}"/>
              </a:ext>
            </a:extLst>
          </p:cNvPr>
          <p:cNvSpPr>
            <a:spLocks noGrp="1"/>
          </p:cNvSpPr>
          <p:nvPr>
            <p:ph idx="13"/>
          </p:nvPr>
        </p:nvSpPr>
        <p:spPr>
          <a:xfrm>
            <a:off x="6252000" y="2005012"/>
            <a:ext cx="5508000" cy="372087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2649071C-6326-E049-83B3-AD8F4C3DD4BF}"/>
              </a:ext>
            </a:extLst>
          </p:cNvPr>
          <p:cNvSpPr>
            <a:spLocks noGrp="1"/>
          </p:cNvSpPr>
          <p:nvPr>
            <p:ph type="ftr" sz="quarter" idx="14"/>
          </p:nvPr>
        </p:nvSpPr>
        <p:spPr/>
        <p:txBody>
          <a:bodyPr/>
          <a:lstStyle/>
          <a:p>
            <a:r>
              <a:rPr lang="en-GB"/>
              <a:t>The University of Manchester Careers Service</a:t>
            </a:r>
          </a:p>
        </p:txBody>
      </p:sp>
    </p:spTree>
    <p:extLst>
      <p:ext uri="{BB962C8B-B14F-4D97-AF65-F5344CB8AC3E}">
        <p14:creationId xmlns:p14="http://schemas.microsoft.com/office/powerpoint/2010/main" val="35697142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ide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C2A4953-9A6D-5240-ABDA-810DC0530185}"/>
              </a:ext>
            </a:extLst>
          </p:cNvPr>
          <p:cNvSpPr>
            <a:spLocks noGrp="1"/>
          </p:cNvSpPr>
          <p:nvPr>
            <p:ph type="pic" sz="quarter" idx="14"/>
          </p:nvPr>
        </p:nvSpPr>
        <p:spPr>
          <a:xfrm>
            <a:off x="431998" y="2005012"/>
            <a:ext cx="11328002" cy="3721101"/>
          </a:xfrm>
        </p:spPr>
        <p:txBody>
          <a:bodyPr lIns="720000" tIns="360000" rIns="720000"/>
          <a:lstStyle>
            <a:lvl1pPr algn="ctr">
              <a:defRPr b="0"/>
            </a:lvl1pPr>
          </a:lstStyle>
          <a:p>
            <a:r>
              <a:rPr lang="en-GB"/>
              <a:t>Click icon to add picture</a:t>
            </a:r>
          </a:p>
        </p:txBody>
      </p:sp>
      <p:sp>
        <p:nvSpPr>
          <p:cNvPr id="2" name="Title 1">
            <a:extLst>
              <a:ext uri="{FF2B5EF4-FFF2-40B4-BE49-F238E27FC236}">
                <a16:creationId xmlns:a16="http://schemas.microsoft.com/office/drawing/2014/main" id="{C34E880A-4515-654F-BFF2-A00FE4C8E7CF}"/>
              </a:ext>
            </a:extLst>
          </p:cNvPr>
          <p:cNvSpPr>
            <a:spLocks noGrp="1"/>
          </p:cNvSpPr>
          <p:nvPr>
            <p:ph type="title"/>
          </p:nvPr>
        </p:nvSpPr>
        <p:spPr/>
        <p:txBody>
          <a:bodyPr/>
          <a:lstStyle/>
          <a:p>
            <a:r>
              <a:rPr lang="en-GB"/>
              <a:t>Click to edit Master title style</a:t>
            </a:r>
          </a:p>
        </p:txBody>
      </p:sp>
      <p:sp>
        <p:nvSpPr>
          <p:cNvPr id="6" name="Slide Number Placeholder 5">
            <a:extLst>
              <a:ext uri="{FF2B5EF4-FFF2-40B4-BE49-F238E27FC236}">
                <a16:creationId xmlns:a16="http://schemas.microsoft.com/office/drawing/2014/main" id="{C8A25297-ED55-114B-9190-8445B991F9A2}"/>
              </a:ext>
            </a:extLst>
          </p:cNvPr>
          <p:cNvSpPr>
            <a:spLocks noGrp="1"/>
          </p:cNvSpPr>
          <p:nvPr>
            <p:ph type="sldNum" sz="quarter" idx="12"/>
          </p:nvPr>
        </p:nvSpPr>
        <p:spPr/>
        <p:txBody>
          <a:bodyPr/>
          <a:lstStyle/>
          <a:p>
            <a:fld id="{ED6DAD64-6F0D-774E-9969-63632FAF738D}" type="slidenum">
              <a:rPr lang="en-GB" smtClean="0"/>
              <a:t>‹#›</a:t>
            </a:fld>
            <a:endParaRPr lang="en-GB"/>
          </a:p>
        </p:txBody>
      </p:sp>
      <p:sp>
        <p:nvSpPr>
          <p:cNvPr id="3" name="Footer Placeholder 2">
            <a:extLst>
              <a:ext uri="{FF2B5EF4-FFF2-40B4-BE49-F238E27FC236}">
                <a16:creationId xmlns:a16="http://schemas.microsoft.com/office/drawing/2014/main" id="{3B5D7C6D-C7C8-2941-B0C0-E05AA0F73485}"/>
              </a:ext>
            </a:extLst>
          </p:cNvPr>
          <p:cNvSpPr>
            <a:spLocks noGrp="1"/>
          </p:cNvSpPr>
          <p:nvPr>
            <p:ph type="ftr" sz="quarter" idx="15"/>
          </p:nvPr>
        </p:nvSpPr>
        <p:spPr/>
        <p:txBody>
          <a:bodyPr/>
          <a:lstStyle/>
          <a:p>
            <a:r>
              <a:rPr lang="en-GB"/>
              <a:t>The University of Manchester Careers Service</a:t>
            </a:r>
          </a:p>
        </p:txBody>
      </p:sp>
    </p:spTree>
    <p:extLst>
      <p:ext uri="{BB962C8B-B14F-4D97-AF65-F5344CB8AC3E}">
        <p14:creationId xmlns:p14="http://schemas.microsoft.com/office/powerpoint/2010/main" val="17575259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DA782DB-989A-AF4F-9D34-CD9B9F8AED12}"/>
              </a:ext>
            </a:extLst>
          </p:cNvPr>
          <p:cNvSpPr>
            <a:spLocks noGrp="1"/>
          </p:cNvSpPr>
          <p:nvPr>
            <p:ph type="pic" sz="quarter" idx="13"/>
          </p:nvPr>
        </p:nvSpPr>
        <p:spPr>
          <a:xfrm>
            <a:off x="0" y="0"/>
            <a:ext cx="12192000" cy="6858000"/>
          </a:xfrm>
        </p:spPr>
        <p:txBody>
          <a:bodyPr lIns="1080000" tIns="720000" rIns="1080000"/>
          <a:lstStyle>
            <a:lvl1pPr algn="ctr">
              <a:defRPr sz="2800" b="0"/>
            </a:lvl1pPr>
          </a:lstStyle>
          <a:p>
            <a:r>
              <a:rPr lang="en-GB"/>
              <a:t>Click icon to add picture</a:t>
            </a:r>
          </a:p>
        </p:txBody>
      </p:sp>
      <p:sp>
        <p:nvSpPr>
          <p:cNvPr id="5" name="Slide Number Placeholder 4">
            <a:extLst>
              <a:ext uri="{FF2B5EF4-FFF2-40B4-BE49-F238E27FC236}">
                <a16:creationId xmlns:a16="http://schemas.microsoft.com/office/drawing/2014/main" id="{CE13EDE4-FF94-7B4A-A358-696F6637E5DA}"/>
              </a:ext>
            </a:extLst>
          </p:cNvPr>
          <p:cNvSpPr>
            <a:spLocks noGrp="1"/>
          </p:cNvSpPr>
          <p:nvPr>
            <p:ph type="sldNum" sz="quarter" idx="12"/>
          </p:nvPr>
        </p:nvSpPr>
        <p:spPr/>
        <p:txBody>
          <a:bodyPr/>
          <a:lstStyle/>
          <a:p>
            <a:fld id="{ED6DAD64-6F0D-774E-9969-63632FAF738D}" type="slidenum">
              <a:rPr lang="en-GB" smtClean="0"/>
              <a:t>‹#›</a:t>
            </a:fld>
            <a:endParaRPr lang="en-GB"/>
          </a:p>
        </p:txBody>
      </p:sp>
      <p:sp>
        <p:nvSpPr>
          <p:cNvPr id="2" name="Footer Placeholder 1">
            <a:extLst>
              <a:ext uri="{FF2B5EF4-FFF2-40B4-BE49-F238E27FC236}">
                <a16:creationId xmlns:a16="http://schemas.microsoft.com/office/drawing/2014/main" id="{14DF1025-B96E-FA4B-8087-967C5EA30885}"/>
              </a:ext>
            </a:extLst>
          </p:cNvPr>
          <p:cNvSpPr>
            <a:spLocks noGrp="1"/>
          </p:cNvSpPr>
          <p:nvPr>
            <p:ph type="ftr" sz="quarter" idx="14"/>
          </p:nvPr>
        </p:nvSpPr>
        <p:spPr/>
        <p:txBody>
          <a:bodyPr/>
          <a:lstStyle/>
          <a:p>
            <a:r>
              <a:rPr lang="en-GB"/>
              <a:t>The University of Manchester Careers Service</a:t>
            </a:r>
          </a:p>
        </p:txBody>
      </p:sp>
    </p:spTree>
    <p:extLst>
      <p:ext uri="{BB962C8B-B14F-4D97-AF65-F5344CB8AC3E}">
        <p14:creationId xmlns:p14="http://schemas.microsoft.com/office/powerpoint/2010/main" val="31354940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4C4AB9B-97C9-2048-A710-970852A4DB9D}"/>
              </a:ext>
            </a:extLst>
          </p:cNvPr>
          <p:cNvSpPr>
            <a:spLocks noGrp="1"/>
          </p:cNvSpPr>
          <p:nvPr>
            <p:ph type="ftr" sz="quarter" idx="11"/>
          </p:nvPr>
        </p:nvSpPr>
        <p:spPr/>
        <p:txBody>
          <a:bodyPr/>
          <a:lstStyle/>
          <a:p>
            <a:r>
              <a:rPr lang="en-GB"/>
              <a:t>The University of Manchester Careers Service</a:t>
            </a:r>
          </a:p>
        </p:txBody>
      </p:sp>
      <p:sp>
        <p:nvSpPr>
          <p:cNvPr id="5" name="Slide Number Placeholder 4">
            <a:extLst>
              <a:ext uri="{FF2B5EF4-FFF2-40B4-BE49-F238E27FC236}">
                <a16:creationId xmlns:a16="http://schemas.microsoft.com/office/drawing/2014/main" id="{CE13EDE4-FF94-7B4A-A358-696F6637E5DA}"/>
              </a:ext>
            </a:extLst>
          </p:cNvPr>
          <p:cNvSpPr>
            <a:spLocks noGrp="1"/>
          </p:cNvSpPr>
          <p:nvPr>
            <p:ph type="sldNum" sz="quarter" idx="12"/>
          </p:nvPr>
        </p:nvSpPr>
        <p:spPr/>
        <p:txBody>
          <a:bodyPr/>
          <a:lstStyle/>
          <a:p>
            <a:fld id="{ED6DAD64-6F0D-774E-9969-63632FAF738D}" type="slidenum">
              <a:rPr lang="en-GB" smtClean="0"/>
              <a:t>‹#›</a:t>
            </a:fld>
            <a:endParaRPr lang="en-GB"/>
          </a:p>
        </p:txBody>
      </p:sp>
    </p:spTree>
    <p:extLst>
      <p:ext uri="{BB962C8B-B14F-4D97-AF65-F5344CB8AC3E}">
        <p14:creationId xmlns:p14="http://schemas.microsoft.com/office/powerpoint/2010/main" val="15488793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Breaker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B3C12-8703-E940-B0EA-23922AF43BFD}"/>
              </a:ext>
            </a:extLst>
          </p:cNvPr>
          <p:cNvSpPr>
            <a:spLocks noGrp="1"/>
          </p:cNvSpPr>
          <p:nvPr>
            <p:ph type="ctrTitle"/>
          </p:nvPr>
        </p:nvSpPr>
        <p:spPr>
          <a:xfrm>
            <a:off x="431998" y="297841"/>
            <a:ext cx="8460000" cy="671286"/>
          </a:xfrm>
        </p:spPr>
        <p:txBody>
          <a:bodyPr anchor="t"/>
          <a:lstStyle>
            <a:lvl1pPr algn="l">
              <a:lnSpc>
                <a:spcPts val="6200"/>
              </a:lnSpc>
              <a:defRPr sz="5400"/>
            </a:lvl1pPr>
          </a:lstStyle>
          <a:p>
            <a:r>
              <a:rPr lang="en-GB"/>
              <a:t>Click to edit Master title style</a:t>
            </a:r>
          </a:p>
        </p:txBody>
      </p:sp>
      <p:sp>
        <p:nvSpPr>
          <p:cNvPr id="3" name="Subtitle 2">
            <a:extLst>
              <a:ext uri="{FF2B5EF4-FFF2-40B4-BE49-F238E27FC236}">
                <a16:creationId xmlns:a16="http://schemas.microsoft.com/office/drawing/2014/main" id="{55CF96CA-C590-FD48-B876-99EDF622FADE}"/>
              </a:ext>
            </a:extLst>
          </p:cNvPr>
          <p:cNvSpPr>
            <a:spLocks noGrp="1"/>
          </p:cNvSpPr>
          <p:nvPr>
            <p:ph type="subTitle" idx="1"/>
          </p:nvPr>
        </p:nvSpPr>
        <p:spPr>
          <a:xfrm>
            <a:off x="431998" y="1084494"/>
            <a:ext cx="8460000" cy="2725505"/>
          </a:xfrm>
        </p:spPr>
        <p:txBody>
          <a:bodyPr/>
          <a:lstStyle>
            <a:lvl1pPr marL="0" indent="0" algn="l">
              <a:lnSpc>
                <a:spcPts val="6200"/>
              </a:lnSpc>
              <a:buNone/>
              <a:defRPr sz="5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21512A0-291C-3342-AF0E-BD98F4897CAD}"/>
              </a:ext>
            </a:extLst>
          </p:cNvPr>
          <p:cNvSpPr>
            <a:spLocks noGrp="1"/>
          </p:cNvSpPr>
          <p:nvPr>
            <p:ph type="sldNum" sz="quarter" idx="12"/>
          </p:nvPr>
        </p:nvSpPr>
        <p:spPr/>
        <p:txBody>
          <a:bodyPr/>
          <a:lstStyle/>
          <a:p>
            <a:fld id="{ED6DAD64-6F0D-774E-9969-63632FAF738D}" type="slidenum">
              <a:rPr lang="en-GB" smtClean="0"/>
              <a:t>‹#›</a:t>
            </a:fld>
            <a:endParaRPr lang="en-GB"/>
          </a:p>
        </p:txBody>
      </p:sp>
      <p:sp>
        <p:nvSpPr>
          <p:cNvPr id="4" name="Footer Placeholder 3">
            <a:extLst>
              <a:ext uri="{FF2B5EF4-FFF2-40B4-BE49-F238E27FC236}">
                <a16:creationId xmlns:a16="http://schemas.microsoft.com/office/drawing/2014/main" id="{3DFC10FB-EB06-FA44-9BED-D390F247396F}"/>
              </a:ext>
            </a:extLst>
          </p:cNvPr>
          <p:cNvSpPr>
            <a:spLocks noGrp="1"/>
          </p:cNvSpPr>
          <p:nvPr>
            <p:ph type="ftr" sz="quarter" idx="13"/>
          </p:nvPr>
        </p:nvSpPr>
        <p:spPr/>
        <p:txBody>
          <a:bodyPr/>
          <a:lstStyle/>
          <a:p>
            <a:r>
              <a:rPr lang="en-GB"/>
              <a:t>The University of Manchester Careers Service</a:t>
            </a:r>
          </a:p>
        </p:txBody>
      </p:sp>
    </p:spTree>
    <p:extLst>
      <p:ext uri="{BB962C8B-B14F-4D97-AF65-F5344CB8AC3E}">
        <p14:creationId xmlns:p14="http://schemas.microsoft.com/office/powerpoint/2010/main" val="13493935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Breaker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B3C12-8703-E940-B0EA-23922AF43BFD}"/>
              </a:ext>
            </a:extLst>
          </p:cNvPr>
          <p:cNvSpPr>
            <a:spLocks noGrp="1"/>
          </p:cNvSpPr>
          <p:nvPr>
            <p:ph type="ctrTitle"/>
          </p:nvPr>
        </p:nvSpPr>
        <p:spPr>
          <a:xfrm>
            <a:off x="431998" y="297841"/>
            <a:ext cx="8460000" cy="671286"/>
          </a:xfrm>
        </p:spPr>
        <p:txBody>
          <a:bodyPr anchor="t"/>
          <a:lstStyle>
            <a:lvl1pPr algn="l">
              <a:lnSpc>
                <a:spcPts val="6200"/>
              </a:lnSpc>
              <a:defRPr sz="5400"/>
            </a:lvl1pPr>
          </a:lstStyle>
          <a:p>
            <a:r>
              <a:rPr lang="en-GB"/>
              <a:t>Click to edit Master title style</a:t>
            </a:r>
          </a:p>
        </p:txBody>
      </p:sp>
      <p:sp>
        <p:nvSpPr>
          <p:cNvPr id="3" name="Subtitle 2">
            <a:extLst>
              <a:ext uri="{FF2B5EF4-FFF2-40B4-BE49-F238E27FC236}">
                <a16:creationId xmlns:a16="http://schemas.microsoft.com/office/drawing/2014/main" id="{55CF96CA-C590-FD48-B876-99EDF622FADE}"/>
              </a:ext>
            </a:extLst>
          </p:cNvPr>
          <p:cNvSpPr>
            <a:spLocks noGrp="1"/>
          </p:cNvSpPr>
          <p:nvPr>
            <p:ph type="subTitle" idx="1"/>
          </p:nvPr>
        </p:nvSpPr>
        <p:spPr>
          <a:xfrm>
            <a:off x="431998" y="1084494"/>
            <a:ext cx="8460000" cy="2725505"/>
          </a:xfrm>
        </p:spPr>
        <p:txBody>
          <a:bodyPr/>
          <a:lstStyle>
            <a:lvl1pPr marL="0" indent="0" algn="l">
              <a:lnSpc>
                <a:spcPts val="6200"/>
              </a:lnSpc>
              <a:buNone/>
              <a:defRPr sz="5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21512A0-291C-3342-AF0E-BD98F4897CAD}"/>
              </a:ext>
            </a:extLst>
          </p:cNvPr>
          <p:cNvSpPr>
            <a:spLocks noGrp="1"/>
          </p:cNvSpPr>
          <p:nvPr>
            <p:ph type="sldNum" sz="quarter" idx="12"/>
          </p:nvPr>
        </p:nvSpPr>
        <p:spPr/>
        <p:txBody>
          <a:bodyPr/>
          <a:lstStyle/>
          <a:p>
            <a:fld id="{ED6DAD64-6F0D-774E-9969-63632FAF738D}" type="slidenum">
              <a:rPr lang="en-GB" smtClean="0"/>
              <a:t>‹#›</a:t>
            </a:fld>
            <a:endParaRPr lang="en-GB"/>
          </a:p>
        </p:txBody>
      </p:sp>
      <p:sp>
        <p:nvSpPr>
          <p:cNvPr id="4" name="Footer Placeholder 3">
            <a:extLst>
              <a:ext uri="{FF2B5EF4-FFF2-40B4-BE49-F238E27FC236}">
                <a16:creationId xmlns:a16="http://schemas.microsoft.com/office/drawing/2014/main" id="{4AC3CBEA-BEE6-834A-9264-CAFAFEBE253B}"/>
              </a:ext>
            </a:extLst>
          </p:cNvPr>
          <p:cNvSpPr>
            <a:spLocks noGrp="1"/>
          </p:cNvSpPr>
          <p:nvPr>
            <p:ph type="ftr" sz="quarter" idx="13"/>
          </p:nvPr>
        </p:nvSpPr>
        <p:spPr/>
        <p:txBody>
          <a:bodyPr/>
          <a:lstStyle/>
          <a:p>
            <a:r>
              <a:rPr lang="en-GB"/>
              <a:t>The University of Manchester Careers Service</a:t>
            </a:r>
          </a:p>
        </p:txBody>
      </p:sp>
    </p:spTree>
    <p:extLst>
      <p:ext uri="{BB962C8B-B14F-4D97-AF65-F5344CB8AC3E}">
        <p14:creationId xmlns:p14="http://schemas.microsoft.com/office/powerpoint/2010/main" val="35488987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losing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B3C12-8703-E940-B0EA-23922AF43BFD}"/>
              </a:ext>
            </a:extLst>
          </p:cNvPr>
          <p:cNvSpPr>
            <a:spLocks noGrp="1"/>
          </p:cNvSpPr>
          <p:nvPr>
            <p:ph type="ctrTitle"/>
          </p:nvPr>
        </p:nvSpPr>
        <p:spPr>
          <a:xfrm>
            <a:off x="426720" y="905828"/>
            <a:ext cx="9144000" cy="2387600"/>
          </a:xfrm>
        </p:spPr>
        <p:txBody>
          <a:bodyPr anchor="b"/>
          <a:lstStyle>
            <a:lvl1pPr algn="l">
              <a:lnSpc>
                <a:spcPts val="5200"/>
              </a:lnSpc>
              <a:defRPr sz="6500" b="1" i="0" cap="all" spc="-100" baseline="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a:t>Click to edit Master title style</a:t>
            </a:r>
          </a:p>
        </p:txBody>
      </p:sp>
      <p:sp>
        <p:nvSpPr>
          <p:cNvPr id="3" name="Subtitle 2">
            <a:extLst>
              <a:ext uri="{FF2B5EF4-FFF2-40B4-BE49-F238E27FC236}">
                <a16:creationId xmlns:a16="http://schemas.microsoft.com/office/drawing/2014/main" id="{55CF96CA-C590-FD48-B876-99EDF622FADE}"/>
              </a:ext>
            </a:extLst>
          </p:cNvPr>
          <p:cNvSpPr>
            <a:spLocks noGrp="1"/>
          </p:cNvSpPr>
          <p:nvPr>
            <p:ph type="subTitle" idx="1"/>
          </p:nvPr>
        </p:nvSpPr>
        <p:spPr>
          <a:xfrm>
            <a:off x="426720" y="3241993"/>
            <a:ext cx="9144000" cy="823912"/>
          </a:xfrm>
        </p:spPr>
        <p:txBody>
          <a:bodyPr anchor="t"/>
          <a:lstStyle>
            <a:lvl1pPr marL="0" indent="0" algn="l">
              <a:lnSpc>
                <a:spcPts val="5200"/>
              </a:lnSpc>
              <a:buNone/>
              <a:defRPr sz="6500" b="1" i="0" cap="all" spc="-100" baseline="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5" name="Text Placeholder 2">
            <a:extLst>
              <a:ext uri="{FF2B5EF4-FFF2-40B4-BE49-F238E27FC236}">
                <a16:creationId xmlns:a16="http://schemas.microsoft.com/office/drawing/2014/main" id="{DF05E329-82C7-A441-91C9-DEFC34CED06B}"/>
              </a:ext>
            </a:extLst>
          </p:cNvPr>
          <p:cNvSpPr>
            <a:spLocks noGrp="1"/>
          </p:cNvSpPr>
          <p:nvPr>
            <p:ph type="body" idx="10"/>
          </p:nvPr>
        </p:nvSpPr>
        <p:spPr>
          <a:xfrm>
            <a:off x="426720" y="4644072"/>
            <a:ext cx="5157787" cy="823912"/>
          </a:xfrm>
        </p:spPr>
        <p:txBody>
          <a:bodyPr anchor="t"/>
          <a:lstStyle>
            <a:lvl1pPr marL="0" indent="0">
              <a:buNone/>
              <a:defRPr sz="1800" b="1"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Tree>
    <p:extLst>
      <p:ext uri="{BB962C8B-B14F-4D97-AF65-F5344CB8AC3E}">
        <p14:creationId xmlns:p14="http://schemas.microsoft.com/office/powerpoint/2010/main" val="5712314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losing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B3C12-8703-E940-B0EA-23922AF43BFD}"/>
              </a:ext>
            </a:extLst>
          </p:cNvPr>
          <p:cNvSpPr>
            <a:spLocks noGrp="1"/>
          </p:cNvSpPr>
          <p:nvPr>
            <p:ph type="ctrTitle"/>
          </p:nvPr>
        </p:nvSpPr>
        <p:spPr>
          <a:xfrm>
            <a:off x="426720" y="905828"/>
            <a:ext cx="9144000" cy="2387600"/>
          </a:xfrm>
        </p:spPr>
        <p:txBody>
          <a:bodyPr anchor="b"/>
          <a:lstStyle>
            <a:lvl1pPr algn="l">
              <a:lnSpc>
                <a:spcPts val="5200"/>
              </a:lnSpc>
              <a:defRPr sz="6500" b="1" i="0" cap="all" spc="-100" baseline="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a:t>Click to edit Master title style</a:t>
            </a:r>
          </a:p>
        </p:txBody>
      </p:sp>
      <p:sp>
        <p:nvSpPr>
          <p:cNvPr id="3" name="Subtitle 2">
            <a:extLst>
              <a:ext uri="{FF2B5EF4-FFF2-40B4-BE49-F238E27FC236}">
                <a16:creationId xmlns:a16="http://schemas.microsoft.com/office/drawing/2014/main" id="{55CF96CA-C590-FD48-B876-99EDF622FADE}"/>
              </a:ext>
            </a:extLst>
          </p:cNvPr>
          <p:cNvSpPr>
            <a:spLocks noGrp="1"/>
          </p:cNvSpPr>
          <p:nvPr>
            <p:ph type="subTitle" idx="1"/>
          </p:nvPr>
        </p:nvSpPr>
        <p:spPr>
          <a:xfrm>
            <a:off x="426720" y="3241993"/>
            <a:ext cx="9144000" cy="823912"/>
          </a:xfrm>
        </p:spPr>
        <p:txBody>
          <a:bodyPr anchor="t"/>
          <a:lstStyle>
            <a:lvl1pPr marL="0" indent="0" algn="l">
              <a:lnSpc>
                <a:spcPts val="5200"/>
              </a:lnSpc>
              <a:buNone/>
              <a:defRPr sz="6500" b="1" i="0" cap="all" spc="-100" baseline="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5" name="Text Placeholder 2">
            <a:extLst>
              <a:ext uri="{FF2B5EF4-FFF2-40B4-BE49-F238E27FC236}">
                <a16:creationId xmlns:a16="http://schemas.microsoft.com/office/drawing/2014/main" id="{D857CEF0-005A-6141-9849-0B9A3C2F8BC9}"/>
              </a:ext>
            </a:extLst>
          </p:cNvPr>
          <p:cNvSpPr>
            <a:spLocks noGrp="1"/>
          </p:cNvSpPr>
          <p:nvPr>
            <p:ph type="body" idx="11"/>
          </p:nvPr>
        </p:nvSpPr>
        <p:spPr>
          <a:xfrm>
            <a:off x="426720" y="4644072"/>
            <a:ext cx="5157787" cy="823912"/>
          </a:xfrm>
        </p:spPr>
        <p:txBody>
          <a:bodyPr anchor="t"/>
          <a:lstStyle>
            <a:lvl1pPr marL="0" indent="0">
              <a:buNone/>
              <a:defRPr sz="1800" b="1"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Tree>
    <p:extLst>
      <p:ext uri="{BB962C8B-B14F-4D97-AF65-F5344CB8AC3E}">
        <p14:creationId xmlns:p14="http://schemas.microsoft.com/office/powerpoint/2010/main" val="29603421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losing 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B3C12-8703-E940-B0EA-23922AF43BFD}"/>
              </a:ext>
            </a:extLst>
          </p:cNvPr>
          <p:cNvSpPr>
            <a:spLocks noGrp="1"/>
          </p:cNvSpPr>
          <p:nvPr>
            <p:ph type="ctrTitle"/>
          </p:nvPr>
        </p:nvSpPr>
        <p:spPr>
          <a:xfrm>
            <a:off x="426720" y="905828"/>
            <a:ext cx="9144000" cy="2387600"/>
          </a:xfrm>
        </p:spPr>
        <p:txBody>
          <a:bodyPr anchor="b"/>
          <a:lstStyle>
            <a:lvl1pPr algn="l">
              <a:lnSpc>
                <a:spcPts val="5200"/>
              </a:lnSpc>
              <a:defRPr sz="6500" b="1" i="0" cap="all" spc="-100" baseline="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a:t>Click to edit Master title style</a:t>
            </a:r>
          </a:p>
        </p:txBody>
      </p:sp>
      <p:sp>
        <p:nvSpPr>
          <p:cNvPr id="3" name="Subtitle 2">
            <a:extLst>
              <a:ext uri="{FF2B5EF4-FFF2-40B4-BE49-F238E27FC236}">
                <a16:creationId xmlns:a16="http://schemas.microsoft.com/office/drawing/2014/main" id="{55CF96CA-C590-FD48-B876-99EDF622FADE}"/>
              </a:ext>
            </a:extLst>
          </p:cNvPr>
          <p:cNvSpPr>
            <a:spLocks noGrp="1"/>
          </p:cNvSpPr>
          <p:nvPr>
            <p:ph type="subTitle" idx="1"/>
          </p:nvPr>
        </p:nvSpPr>
        <p:spPr>
          <a:xfrm>
            <a:off x="426720" y="3241993"/>
            <a:ext cx="9144000" cy="823912"/>
          </a:xfrm>
        </p:spPr>
        <p:txBody>
          <a:bodyPr anchor="t"/>
          <a:lstStyle>
            <a:lvl1pPr marL="0" indent="0" algn="l">
              <a:lnSpc>
                <a:spcPts val="5200"/>
              </a:lnSpc>
              <a:buNone/>
              <a:defRPr sz="6500" b="1" i="0" cap="all" spc="-100" baseline="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5" name="Text Placeholder 2">
            <a:extLst>
              <a:ext uri="{FF2B5EF4-FFF2-40B4-BE49-F238E27FC236}">
                <a16:creationId xmlns:a16="http://schemas.microsoft.com/office/drawing/2014/main" id="{A04778F6-32E9-BC47-A747-9813951A1CCA}"/>
              </a:ext>
            </a:extLst>
          </p:cNvPr>
          <p:cNvSpPr>
            <a:spLocks noGrp="1"/>
          </p:cNvSpPr>
          <p:nvPr>
            <p:ph type="body" idx="11"/>
          </p:nvPr>
        </p:nvSpPr>
        <p:spPr>
          <a:xfrm>
            <a:off x="426720" y="4644072"/>
            <a:ext cx="5157787" cy="823912"/>
          </a:xfrm>
        </p:spPr>
        <p:txBody>
          <a:bodyPr anchor="t"/>
          <a:lstStyle>
            <a:lvl1pPr marL="0" indent="0">
              <a:buNone/>
              <a:defRPr sz="1800" b="1"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Tree>
    <p:extLst>
      <p:ext uri="{BB962C8B-B14F-4D97-AF65-F5344CB8AC3E}">
        <p14:creationId xmlns:p14="http://schemas.microsoft.com/office/powerpoint/2010/main" val="18836168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losing 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B3C12-8703-E940-B0EA-23922AF43BFD}"/>
              </a:ext>
            </a:extLst>
          </p:cNvPr>
          <p:cNvSpPr>
            <a:spLocks noGrp="1"/>
          </p:cNvSpPr>
          <p:nvPr>
            <p:ph type="ctrTitle"/>
          </p:nvPr>
        </p:nvSpPr>
        <p:spPr>
          <a:xfrm>
            <a:off x="426720" y="905828"/>
            <a:ext cx="9144000" cy="2387600"/>
          </a:xfrm>
        </p:spPr>
        <p:txBody>
          <a:bodyPr anchor="b"/>
          <a:lstStyle>
            <a:lvl1pPr algn="l">
              <a:lnSpc>
                <a:spcPts val="5200"/>
              </a:lnSpc>
              <a:defRPr sz="6500" b="1" i="0" cap="all" spc="-100" baseline="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a:t>Click to edit Master title style</a:t>
            </a:r>
          </a:p>
        </p:txBody>
      </p:sp>
      <p:sp>
        <p:nvSpPr>
          <p:cNvPr id="3" name="Subtitle 2">
            <a:extLst>
              <a:ext uri="{FF2B5EF4-FFF2-40B4-BE49-F238E27FC236}">
                <a16:creationId xmlns:a16="http://schemas.microsoft.com/office/drawing/2014/main" id="{55CF96CA-C590-FD48-B876-99EDF622FADE}"/>
              </a:ext>
            </a:extLst>
          </p:cNvPr>
          <p:cNvSpPr>
            <a:spLocks noGrp="1"/>
          </p:cNvSpPr>
          <p:nvPr>
            <p:ph type="subTitle" idx="1"/>
          </p:nvPr>
        </p:nvSpPr>
        <p:spPr>
          <a:xfrm>
            <a:off x="426720" y="3241992"/>
            <a:ext cx="9144000" cy="1319847"/>
          </a:xfrm>
        </p:spPr>
        <p:txBody>
          <a:bodyPr anchor="t"/>
          <a:lstStyle>
            <a:lvl1pPr marL="0" indent="0" algn="l">
              <a:lnSpc>
                <a:spcPts val="5200"/>
              </a:lnSpc>
              <a:buNone/>
              <a:defRPr sz="6500" b="1" i="0" cap="all" spc="-100" baseline="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7" name="Text Placeholder 2">
            <a:extLst>
              <a:ext uri="{FF2B5EF4-FFF2-40B4-BE49-F238E27FC236}">
                <a16:creationId xmlns:a16="http://schemas.microsoft.com/office/drawing/2014/main" id="{18E7EAEF-FDD7-0F43-9675-FC01F485DFED}"/>
              </a:ext>
            </a:extLst>
          </p:cNvPr>
          <p:cNvSpPr>
            <a:spLocks noGrp="1"/>
          </p:cNvSpPr>
          <p:nvPr>
            <p:ph type="body" idx="10"/>
          </p:nvPr>
        </p:nvSpPr>
        <p:spPr>
          <a:xfrm>
            <a:off x="426720" y="4644072"/>
            <a:ext cx="5157787" cy="823912"/>
          </a:xfrm>
        </p:spPr>
        <p:txBody>
          <a:bodyPr anchor="t"/>
          <a:lstStyle>
            <a:lvl1pPr marL="0" indent="0">
              <a:buNone/>
              <a:defRPr sz="1800" b="1"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Tree>
    <p:extLst>
      <p:ext uri="{BB962C8B-B14F-4D97-AF65-F5344CB8AC3E}">
        <p14:creationId xmlns:p14="http://schemas.microsoft.com/office/powerpoint/2010/main" val="3586169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2-Line Title D">
    <p:spTree>
      <p:nvGrpSpPr>
        <p:cNvPr id="1" name=""/>
        <p:cNvGrpSpPr/>
        <p:nvPr/>
      </p:nvGrpSpPr>
      <p:grpSpPr>
        <a:xfrm>
          <a:off x="0" y="0"/>
          <a:ext cx="0" cy="0"/>
          <a:chOff x="0" y="0"/>
          <a:chExt cx="0" cy="0"/>
        </a:xfrm>
      </p:grpSpPr>
      <p:sp>
        <p:nvSpPr>
          <p:cNvPr id="12" name="Freeform 2">
            <a:extLst>
              <a:ext uri="{FF2B5EF4-FFF2-40B4-BE49-F238E27FC236}">
                <a16:creationId xmlns:a16="http://schemas.microsoft.com/office/drawing/2014/main" id="{F739FF9F-F885-4E49-BCA2-95C6725F16CA}"/>
              </a:ext>
            </a:extLst>
          </p:cNvPr>
          <p:cNvSpPr/>
          <p:nvPr userDrawn="1"/>
        </p:nvSpPr>
        <p:spPr>
          <a:xfrm>
            <a:off x="0" y="1402080"/>
            <a:ext cx="12204673" cy="5455920"/>
          </a:xfrm>
          <a:custGeom>
            <a:avLst/>
            <a:gdLst/>
            <a:ahLst/>
            <a:cxnLst/>
            <a:rect l="l" t="t" r="r" b="b"/>
            <a:pathLst>
              <a:path w="18300673" h="11144641">
                <a:moveTo>
                  <a:pt x="0" y="0"/>
                </a:moveTo>
                <a:lnTo>
                  <a:pt x="18300673" y="0"/>
                </a:lnTo>
                <a:lnTo>
                  <a:pt x="18300673" y="11144641"/>
                </a:lnTo>
                <a:lnTo>
                  <a:pt x="0" y="111446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 name="Title 1">
            <a:extLst>
              <a:ext uri="{FF2B5EF4-FFF2-40B4-BE49-F238E27FC236}">
                <a16:creationId xmlns:a16="http://schemas.microsoft.com/office/drawing/2014/main" id="{0A4B3C12-8703-E940-B0EA-23922AF43BFD}"/>
              </a:ext>
            </a:extLst>
          </p:cNvPr>
          <p:cNvSpPr>
            <a:spLocks noGrp="1"/>
          </p:cNvSpPr>
          <p:nvPr>
            <p:ph type="ctrTitle"/>
          </p:nvPr>
        </p:nvSpPr>
        <p:spPr>
          <a:xfrm>
            <a:off x="431470" y="1564882"/>
            <a:ext cx="6552000" cy="2387600"/>
          </a:xfrm>
        </p:spPr>
        <p:txBody>
          <a:bodyPr anchor="b">
            <a:noAutofit/>
          </a:bodyPr>
          <a:lstStyle>
            <a:lvl1pPr algn="l">
              <a:lnSpc>
                <a:spcPts val="5200"/>
              </a:lnSpc>
              <a:defRPr sz="6500" b="1" i="0" cap="all" spc="-100" baseline="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dirty="0"/>
              <a:t>Click to edit Master title style</a:t>
            </a:r>
          </a:p>
        </p:txBody>
      </p:sp>
      <p:sp>
        <p:nvSpPr>
          <p:cNvPr id="3" name="Subtitle 2">
            <a:extLst>
              <a:ext uri="{FF2B5EF4-FFF2-40B4-BE49-F238E27FC236}">
                <a16:creationId xmlns:a16="http://schemas.microsoft.com/office/drawing/2014/main" id="{55CF96CA-C590-FD48-B876-99EDF622FADE}"/>
              </a:ext>
            </a:extLst>
          </p:cNvPr>
          <p:cNvSpPr>
            <a:spLocks noGrp="1"/>
          </p:cNvSpPr>
          <p:nvPr>
            <p:ph type="subTitle" idx="1"/>
          </p:nvPr>
        </p:nvSpPr>
        <p:spPr>
          <a:xfrm>
            <a:off x="431470" y="4177580"/>
            <a:ext cx="6552000" cy="257441"/>
          </a:xfrm>
        </p:spPr>
        <p:txBody>
          <a:bodyPr/>
          <a:lstStyle>
            <a:lvl1pPr marL="0" indent="0" algn="l">
              <a:buNone/>
              <a:defRPr sz="1800" b="1" i="0" spc="-40" baseline="0">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8" name="Picture Placeholder 7">
            <a:extLst>
              <a:ext uri="{FF2B5EF4-FFF2-40B4-BE49-F238E27FC236}">
                <a16:creationId xmlns:a16="http://schemas.microsoft.com/office/drawing/2014/main" id="{0567F5E3-2168-0140-BD7C-907F4E045131}"/>
              </a:ext>
            </a:extLst>
          </p:cNvPr>
          <p:cNvSpPr>
            <a:spLocks noGrp="1"/>
          </p:cNvSpPr>
          <p:nvPr>
            <p:ph type="pic" sz="quarter" idx="10"/>
          </p:nvPr>
        </p:nvSpPr>
        <p:spPr>
          <a:xfrm>
            <a:off x="7332000" y="0"/>
            <a:ext cx="4860000" cy="6858000"/>
          </a:xfrm>
        </p:spPr>
        <p:txBody>
          <a:bodyPr lIns="360000" tIns="720000" rIns="360000"/>
          <a:lstStyle>
            <a:lvl1pPr marL="0" indent="0" algn="ctr">
              <a:buNone/>
              <a:defRPr/>
            </a:lvl1pPr>
          </a:lstStyle>
          <a:p>
            <a:r>
              <a:rPr lang="en-GB"/>
              <a:t>Click icon to add picture</a:t>
            </a:r>
          </a:p>
        </p:txBody>
      </p:sp>
      <p:sp>
        <p:nvSpPr>
          <p:cNvPr id="9" name="Date Placeholder 8">
            <a:extLst>
              <a:ext uri="{FF2B5EF4-FFF2-40B4-BE49-F238E27FC236}">
                <a16:creationId xmlns:a16="http://schemas.microsoft.com/office/drawing/2014/main" id="{58508BEB-73D8-9D41-A37E-2E48992FB9A4}"/>
              </a:ext>
            </a:extLst>
          </p:cNvPr>
          <p:cNvSpPr>
            <a:spLocks noGrp="1"/>
          </p:cNvSpPr>
          <p:nvPr>
            <p:ph type="dt" sz="half" idx="11"/>
          </p:nvPr>
        </p:nvSpPr>
        <p:spPr>
          <a:xfrm>
            <a:off x="431470" y="4422322"/>
            <a:ext cx="1440000" cy="257442"/>
          </a:xfrm>
          <a:prstGeom prst="rect">
            <a:avLst/>
          </a:prstGeom>
        </p:spPr>
        <p:txBody>
          <a:bodyPr lIns="0" tIns="0" rIns="0" bIns="0" anchor="t"/>
          <a:lstStyle>
            <a:lvl1pPr>
              <a:defRPr sz="1800" b="1" i="0" spc="-40" baseline="0">
                <a:latin typeface="Open Sans" panose="020B0606030504020204" pitchFamily="34" charset="0"/>
                <a:ea typeface="Open Sans" panose="020B0606030504020204" pitchFamily="34" charset="0"/>
                <a:cs typeface="Open Sans" panose="020B0606030504020204" pitchFamily="34" charset="0"/>
              </a:defRPr>
            </a:lvl1pPr>
          </a:lstStyle>
          <a:p>
            <a:endParaRPr lang="en-GB" dirty="0"/>
          </a:p>
        </p:txBody>
      </p:sp>
      <p:pic>
        <p:nvPicPr>
          <p:cNvPr id="7" name="Picture 6">
            <a:extLst>
              <a:ext uri="{FF2B5EF4-FFF2-40B4-BE49-F238E27FC236}">
                <a16:creationId xmlns:a16="http://schemas.microsoft.com/office/drawing/2014/main" id="{45AA4009-000A-664D-8B52-4A2F7E311C97}"/>
              </a:ext>
            </a:extLst>
          </p:cNvPr>
          <p:cNvPicPr>
            <a:picLocks noChangeAspect="1"/>
          </p:cNvPicPr>
          <p:nvPr userDrawn="1"/>
        </p:nvPicPr>
        <p:blipFill>
          <a:blip r:embed="rId4"/>
          <a:stretch>
            <a:fillRect/>
          </a:stretch>
        </p:blipFill>
        <p:spPr>
          <a:xfrm>
            <a:off x="431470" y="5632250"/>
            <a:ext cx="1536700" cy="787400"/>
          </a:xfrm>
          <a:prstGeom prst="rect">
            <a:avLst/>
          </a:prstGeom>
        </p:spPr>
      </p:pic>
      <p:pic>
        <p:nvPicPr>
          <p:cNvPr id="10" name="Picture 9">
            <a:extLst>
              <a:ext uri="{FF2B5EF4-FFF2-40B4-BE49-F238E27FC236}">
                <a16:creationId xmlns:a16="http://schemas.microsoft.com/office/drawing/2014/main" id="{5FE03E92-7DDF-D341-986B-DDCAB8E5BEE7}"/>
              </a:ext>
            </a:extLst>
          </p:cNvPr>
          <p:cNvPicPr>
            <a:picLocks noChangeAspect="1"/>
          </p:cNvPicPr>
          <p:nvPr userDrawn="1"/>
        </p:nvPicPr>
        <p:blipFill>
          <a:blip r:embed="rId5"/>
          <a:srcRect/>
          <a:stretch/>
        </p:blipFill>
        <p:spPr>
          <a:xfrm>
            <a:off x="442242" y="432000"/>
            <a:ext cx="1515155" cy="647700"/>
          </a:xfrm>
          <a:prstGeom prst="rect">
            <a:avLst/>
          </a:prstGeom>
        </p:spPr>
      </p:pic>
    </p:spTree>
    <p:extLst>
      <p:ext uri="{BB962C8B-B14F-4D97-AF65-F5344CB8AC3E}">
        <p14:creationId xmlns:p14="http://schemas.microsoft.com/office/powerpoint/2010/main" val="613941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2-Line Title D">
    <p:spTree>
      <p:nvGrpSpPr>
        <p:cNvPr id="1" name=""/>
        <p:cNvGrpSpPr/>
        <p:nvPr/>
      </p:nvGrpSpPr>
      <p:grpSpPr>
        <a:xfrm>
          <a:off x="0" y="0"/>
          <a:ext cx="0" cy="0"/>
          <a:chOff x="0" y="0"/>
          <a:chExt cx="0" cy="0"/>
        </a:xfrm>
      </p:grpSpPr>
      <p:sp>
        <p:nvSpPr>
          <p:cNvPr id="11" name="Freeform 2">
            <a:extLst>
              <a:ext uri="{FF2B5EF4-FFF2-40B4-BE49-F238E27FC236}">
                <a16:creationId xmlns:a16="http://schemas.microsoft.com/office/drawing/2014/main" id="{739B9D13-7907-0149-93FD-CAFCFC109EA0}"/>
              </a:ext>
            </a:extLst>
          </p:cNvPr>
          <p:cNvSpPr/>
          <p:nvPr userDrawn="1"/>
        </p:nvSpPr>
        <p:spPr>
          <a:xfrm>
            <a:off x="-12673" y="1402080"/>
            <a:ext cx="12204673" cy="5455920"/>
          </a:xfrm>
          <a:custGeom>
            <a:avLst/>
            <a:gdLst/>
            <a:ahLst/>
            <a:cxnLst/>
            <a:rect l="l" t="t" r="r" b="b"/>
            <a:pathLst>
              <a:path w="18300673" h="11144641">
                <a:moveTo>
                  <a:pt x="0" y="0"/>
                </a:moveTo>
                <a:lnTo>
                  <a:pt x="18300673" y="0"/>
                </a:lnTo>
                <a:lnTo>
                  <a:pt x="18300673" y="11144641"/>
                </a:lnTo>
                <a:lnTo>
                  <a:pt x="0" y="111446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 name="Title 1">
            <a:extLst>
              <a:ext uri="{FF2B5EF4-FFF2-40B4-BE49-F238E27FC236}">
                <a16:creationId xmlns:a16="http://schemas.microsoft.com/office/drawing/2014/main" id="{0A4B3C12-8703-E940-B0EA-23922AF43BFD}"/>
              </a:ext>
            </a:extLst>
          </p:cNvPr>
          <p:cNvSpPr>
            <a:spLocks noGrp="1"/>
          </p:cNvSpPr>
          <p:nvPr>
            <p:ph type="ctrTitle"/>
          </p:nvPr>
        </p:nvSpPr>
        <p:spPr>
          <a:xfrm>
            <a:off x="431470" y="1564882"/>
            <a:ext cx="6552000" cy="2387600"/>
          </a:xfrm>
        </p:spPr>
        <p:txBody>
          <a:bodyPr anchor="b">
            <a:noAutofit/>
          </a:bodyPr>
          <a:lstStyle>
            <a:lvl1pPr algn="l">
              <a:lnSpc>
                <a:spcPts val="5200"/>
              </a:lnSpc>
              <a:defRPr sz="6500" b="1" i="0" cap="all" spc="-100" baseline="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dirty="0"/>
              <a:t>Click to edit Master title style</a:t>
            </a:r>
          </a:p>
        </p:txBody>
      </p:sp>
      <p:sp>
        <p:nvSpPr>
          <p:cNvPr id="3" name="Subtitle 2">
            <a:extLst>
              <a:ext uri="{FF2B5EF4-FFF2-40B4-BE49-F238E27FC236}">
                <a16:creationId xmlns:a16="http://schemas.microsoft.com/office/drawing/2014/main" id="{55CF96CA-C590-FD48-B876-99EDF622FADE}"/>
              </a:ext>
            </a:extLst>
          </p:cNvPr>
          <p:cNvSpPr>
            <a:spLocks noGrp="1"/>
          </p:cNvSpPr>
          <p:nvPr>
            <p:ph type="subTitle" idx="1"/>
          </p:nvPr>
        </p:nvSpPr>
        <p:spPr>
          <a:xfrm>
            <a:off x="431470" y="4177580"/>
            <a:ext cx="6552000" cy="257441"/>
          </a:xfrm>
        </p:spPr>
        <p:txBody>
          <a:bodyPr/>
          <a:lstStyle>
            <a:lvl1pPr marL="0" indent="0" algn="l">
              <a:buNone/>
              <a:defRPr sz="1800" b="1" i="0" spc="-40" baseline="0">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8" name="Picture Placeholder 7">
            <a:extLst>
              <a:ext uri="{FF2B5EF4-FFF2-40B4-BE49-F238E27FC236}">
                <a16:creationId xmlns:a16="http://schemas.microsoft.com/office/drawing/2014/main" id="{0567F5E3-2168-0140-BD7C-907F4E045131}"/>
              </a:ext>
            </a:extLst>
          </p:cNvPr>
          <p:cNvSpPr>
            <a:spLocks noGrp="1"/>
          </p:cNvSpPr>
          <p:nvPr>
            <p:ph type="pic" sz="quarter" idx="10"/>
          </p:nvPr>
        </p:nvSpPr>
        <p:spPr>
          <a:xfrm>
            <a:off x="7332000" y="0"/>
            <a:ext cx="4860000" cy="6858000"/>
          </a:xfrm>
        </p:spPr>
        <p:txBody>
          <a:bodyPr lIns="360000" tIns="720000" rIns="360000"/>
          <a:lstStyle>
            <a:lvl1pPr marL="0" indent="0" algn="ctr">
              <a:buNone/>
              <a:defRPr/>
            </a:lvl1pPr>
          </a:lstStyle>
          <a:p>
            <a:r>
              <a:rPr lang="en-GB"/>
              <a:t>Click icon to add picture</a:t>
            </a:r>
          </a:p>
        </p:txBody>
      </p:sp>
      <p:sp>
        <p:nvSpPr>
          <p:cNvPr id="9" name="Date Placeholder 8">
            <a:extLst>
              <a:ext uri="{FF2B5EF4-FFF2-40B4-BE49-F238E27FC236}">
                <a16:creationId xmlns:a16="http://schemas.microsoft.com/office/drawing/2014/main" id="{58508BEB-73D8-9D41-A37E-2E48992FB9A4}"/>
              </a:ext>
            </a:extLst>
          </p:cNvPr>
          <p:cNvSpPr>
            <a:spLocks noGrp="1"/>
          </p:cNvSpPr>
          <p:nvPr>
            <p:ph type="dt" sz="half" idx="11"/>
          </p:nvPr>
        </p:nvSpPr>
        <p:spPr>
          <a:xfrm>
            <a:off x="431470" y="4422322"/>
            <a:ext cx="1440000" cy="257442"/>
          </a:xfrm>
          <a:prstGeom prst="rect">
            <a:avLst/>
          </a:prstGeom>
        </p:spPr>
        <p:txBody>
          <a:bodyPr lIns="0" tIns="0" rIns="0" bIns="0" anchor="t"/>
          <a:lstStyle>
            <a:lvl1pPr>
              <a:defRPr sz="1800" b="1" i="0" spc="-40" baseline="0">
                <a:latin typeface="Open Sans" panose="020B0606030504020204" pitchFamily="34" charset="0"/>
                <a:ea typeface="Open Sans" panose="020B0606030504020204" pitchFamily="34" charset="0"/>
                <a:cs typeface="Open Sans" panose="020B0606030504020204" pitchFamily="34" charset="0"/>
              </a:defRPr>
            </a:lvl1pPr>
          </a:lstStyle>
          <a:p>
            <a:endParaRPr lang="en-GB" dirty="0"/>
          </a:p>
        </p:txBody>
      </p:sp>
      <p:pic>
        <p:nvPicPr>
          <p:cNvPr id="7" name="Picture 6">
            <a:extLst>
              <a:ext uri="{FF2B5EF4-FFF2-40B4-BE49-F238E27FC236}">
                <a16:creationId xmlns:a16="http://schemas.microsoft.com/office/drawing/2014/main" id="{45AA4009-000A-664D-8B52-4A2F7E311C97}"/>
              </a:ext>
            </a:extLst>
          </p:cNvPr>
          <p:cNvPicPr>
            <a:picLocks noChangeAspect="1"/>
          </p:cNvPicPr>
          <p:nvPr userDrawn="1"/>
        </p:nvPicPr>
        <p:blipFill>
          <a:blip r:embed="rId4"/>
          <a:stretch>
            <a:fillRect/>
          </a:stretch>
        </p:blipFill>
        <p:spPr>
          <a:xfrm>
            <a:off x="431470" y="5632250"/>
            <a:ext cx="1536700" cy="787400"/>
          </a:xfrm>
          <a:prstGeom prst="rect">
            <a:avLst/>
          </a:prstGeom>
        </p:spPr>
      </p:pic>
      <p:pic>
        <p:nvPicPr>
          <p:cNvPr id="10" name="Picture 9">
            <a:extLst>
              <a:ext uri="{FF2B5EF4-FFF2-40B4-BE49-F238E27FC236}">
                <a16:creationId xmlns:a16="http://schemas.microsoft.com/office/drawing/2014/main" id="{5FE03E92-7DDF-D341-986B-DDCAB8E5BEE7}"/>
              </a:ext>
            </a:extLst>
          </p:cNvPr>
          <p:cNvPicPr>
            <a:picLocks noChangeAspect="1"/>
          </p:cNvPicPr>
          <p:nvPr userDrawn="1"/>
        </p:nvPicPr>
        <p:blipFill>
          <a:blip r:embed="rId5"/>
          <a:srcRect/>
          <a:stretch/>
        </p:blipFill>
        <p:spPr>
          <a:xfrm>
            <a:off x="442242" y="432000"/>
            <a:ext cx="1515155" cy="647700"/>
          </a:xfrm>
          <a:prstGeom prst="rect">
            <a:avLst/>
          </a:prstGeom>
        </p:spPr>
      </p:pic>
    </p:spTree>
    <p:extLst>
      <p:ext uri="{BB962C8B-B14F-4D97-AF65-F5344CB8AC3E}">
        <p14:creationId xmlns:p14="http://schemas.microsoft.com/office/powerpoint/2010/main" val="3390103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ulti-Line Title A">
    <p:spTree>
      <p:nvGrpSpPr>
        <p:cNvPr id="1" name=""/>
        <p:cNvGrpSpPr/>
        <p:nvPr/>
      </p:nvGrpSpPr>
      <p:grpSpPr>
        <a:xfrm>
          <a:off x="0" y="0"/>
          <a:ext cx="0" cy="0"/>
          <a:chOff x="0" y="0"/>
          <a:chExt cx="0" cy="0"/>
        </a:xfrm>
      </p:grpSpPr>
      <p:sp>
        <p:nvSpPr>
          <p:cNvPr id="11" name="Freeform 2">
            <a:extLst>
              <a:ext uri="{FF2B5EF4-FFF2-40B4-BE49-F238E27FC236}">
                <a16:creationId xmlns:a16="http://schemas.microsoft.com/office/drawing/2014/main" id="{8E32635D-4BC9-B24D-8F09-28F6554AE141}"/>
              </a:ext>
            </a:extLst>
          </p:cNvPr>
          <p:cNvSpPr/>
          <p:nvPr userDrawn="1"/>
        </p:nvSpPr>
        <p:spPr>
          <a:xfrm>
            <a:off x="-12673" y="1402081"/>
            <a:ext cx="12204673" cy="5455920"/>
          </a:xfrm>
          <a:custGeom>
            <a:avLst/>
            <a:gdLst/>
            <a:ahLst/>
            <a:cxnLst/>
            <a:rect l="l" t="t" r="r" b="b"/>
            <a:pathLst>
              <a:path w="18300673" h="11144641">
                <a:moveTo>
                  <a:pt x="0" y="0"/>
                </a:moveTo>
                <a:lnTo>
                  <a:pt x="18300673" y="0"/>
                </a:lnTo>
                <a:lnTo>
                  <a:pt x="18300673" y="11144641"/>
                </a:lnTo>
                <a:lnTo>
                  <a:pt x="0" y="111446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 name="Title 1">
            <a:extLst>
              <a:ext uri="{FF2B5EF4-FFF2-40B4-BE49-F238E27FC236}">
                <a16:creationId xmlns:a16="http://schemas.microsoft.com/office/drawing/2014/main" id="{0A4B3C12-8703-E940-B0EA-23922AF43BFD}"/>
              </a:ext>
            </a:extLst>
          </p:cNvPr>
          <p:cNvSpPr>
            <a:spLocks noGrp="1"/>
          </p:cNvSpPr>
          <p:nvPr>
            <p:ph type="ctrTitle"/>
          </p:nvPr>
        </p:nvSpPr>
        <p:spPr>
          <a:xfrm>
            <a:off x="431470" y="1489795"/>
            <a:ext cx="6552000" cy="2387600"/>
          </a:xfrm>
        </p:spPr>
        <p:txBody>
          <a:bodyPr anchor="b">
            <a:noAutofit/>
          </a:bodyPr>
          <a:lstStyle>
            <a:lvl1pPr algn="l">
              <a:lnSpc>
                <a:spcPts val="3600"/>
              </a:lnSpc>
              <a:defRPr sz="4200" b="1" i="0" cap="all" spc="-100" baseline="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dirty="0"/>
              <a:t>Click to edit Master title style</a:t>
            </a:r>
          </a:p>
        </p:txBody>
      </p:sp>
      <p:sp>
        <p:nvSpPr>
          <p:cNvPr id="3" name="Subtitle 2">
            <a:extLst>
              <a:ext uri="{FF2B5EF4-FFF2-40B4-BE49-F238E27FC236}">
                <a16:creationId xmlns:a16="http://schemas.microsoft.com/office/drawing/2014/main" id="{55CF96CA-C590-FD48-B876-99EDF622FADE}"/>
              </a:ext>
            </a:extLst>
          </p:cNvPr>
          <p:cNvSpPr>
            <a:spLocks noGrp="1"/>
          </p:cNvSpPr>
          <p:nvPr>
            <p:ph type="subTitle" idx="1"/>
          </p:nvPr>
        </p:nvSpPr>
        <p:spPr>
          <a:xfrm>
            <a:off x="431470" y="4177580"/>
            <a:ext cx="6552000" cy="257441"/>
          </a:xfrm>
        </p:spPr>
        <p:txBody>
          <a:bodyPr/>
          <a:lstStyle>
            <a:lvl1pPr marL="0" indent="0" algn="l">
              <a:buNone/>
              <a:defRPr sz="1800" b="1" i="0" spc="-40" baseline="0">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8" name="Picture Placeholder 7">
            <a:extLst>
              <a:ext uri="{FF2B5EF4-FFF2-40B4-BE49-F238E27FC236}">
                <a16:creationId xmlns:a16="http://schemas.microsoft.com/office/drawing/2014/main" id="{0567F5E3-2168-0140-BD7C-907F4E045131}"/>
              </a:ext>
            </a:extLst>
          </p:cNvPr>
          <p:cNvSpPr>
            <a:spLocks noGrp="1"/>
          </p:cNvSpPr>
          <p:nvPr>
            <p:ph type="pic" sz="quarter" idx="10"/>
          </p:nvPr>
        </p:nvSpPr>
        <p:spPr>
          <a:xfrm>
            <a:off x="7332000" y="0"/>
            <a:ext cx="4860000" cy="6858000"/>
          </a:xfrm>
        </p:spPr>
        <p:txBody>
          <a:bodyPr lIns="360000" tIns="720000" rIns="360000"/>
          <a:lstStyle>
            <a:lvl1pPr marL="0" indent="0" algn="ctr">
              <a:buNone/>
              <a:defRPr/>
            </a:lvl1pPr>
          </a:lstStyle>
          <a:p>
            <a:r>
              <a:rPr lang="en-GB"/>
              <a:t>Click icon to add picture</a:t>
            </a:r>
          </a:p>
        </p:txBody>
      </p:sp>
      <p:sp>
        <p:nvSpPr>
          <p:cNvPr id="9" name="Date Placeholder 8">
            <a:extLst>
              <a:ext uri="{FF2B5EF4-FFF2-40B4-BE49-F238E27FC236}">
                <a16:creationId xmlns:a16="http://schemas.microsoft.com/office/drawing/2014/main" id="{58508BEB-73D8-9D41-A37E-2E48992FB9A4}"/>
              </a:ext>
            </a:extLst>
          </p:cNvPr>
          <p:cNvSpPr>
            <a:spLocks noGrp="1"/>
          </p:cNvSpPr>
          <p:nvPr>
            <p:ph type="dt" sz="half" idx="11"/>
          </p:nvPr>
        </p:nvSpPr>
        <p:spPr>
          <a:xfrm>
            <a:off x="431470" y="4422322"/>
            <a:ext cx="1440000" cy="257442"/>
          </a:xfrm>
          <a:prstGeom prst="rect">
            <a:avLst/>
          </a:prstGeom>
        </p:spPr>
        <p:txBody>
          <a:bodyPr lIns="0" tIns="0" rIns="0" bIns="0" anchor="t"/>
          <a:lstStyle>
            <a:lvl1pPr>
              <a:defRPr sz="1800" b="1" i="0" spc="-40" baseline="0">
                <a:latin typeface="Open Sans" panose="020B0606030504020204" pitchFamily="34" charset="0"/>
                <a:ea typeface="Open Sans" panose="020B0606030504020204" pitchFamily="34" charset="0"/>
                <a:cs typeface="Open Sans" panose="020B0606030504020204" pitchFamily="34" charset="0"/>
              </a:defRPr>
            </a:lvl1pPr>
          </a:lstStyle>
          <a:p>
            <a:endParaRPr lang="en-GB" dirty="0"/>
          </a:p>
        </p:txBody>
      </p:sp>
      <p:pic>
        <p:nvPicPr>
          <p:cNvPr id="7" name="Picture 6">
            <a:extLst>
              <a:ext uri="{FF2B5EF4-FFF2-40B4-BE49-F238E27FC236}">
                <a16:creationId xmlns:a16="http://schemas.microsoft.com/office/drawing/2014/main" id="{45AA4009-000A-664D-8B52-4A2F7E311C97}"/>
              </a:ext>
            </a:extLst>
          </p:cNvPr>
          <p:cNvPicPr>
            <a:picLocks noChangeAspect="1"/>
          </p:cNvPicPr>
          <p:nvPr userDrawn="1"/>
        </p:nvPicPr>
        <p:blipFill>
          <a:blip r:embed="rId4"/>
          <a:stretch>
            <a:fillRect/>
          </a:stretch>
        </p:blipFill>
        <p:spPr>
          <a:xfrm>
            <a:off x="431470" y="5632250"/>
            <a:ext cx="1536700" cy="787400"/>
          </a:xfrm>
          <a:prstGeom prst="rect">
            <a:avLst/>
          </a:prstGeom>
        </p:spPr>
      </p:pic>
      <p:pic>
        <p:nvPicPr>
          <p:cNvPr id="10" name="Picture 9">
            <a:extLst>
              <a:ext uri="{FF2B5EF4-FFF2-40B4-BE49-F238E27FC236}">
                <a16:creationId xmlns:a16="http://schemas.microsoft.com/office/drawing/2014/main" id="{669981D1-51C2-B24E-B38D-C39145C5D7A3}"/>
              </a:ext>
            </a:extLst>
          </p:cNvPr>
          <p:cNvPicPr>
            <a:picLocks noChangeAspect="1"/>
          </p:cNvPicPr>
          <p:nvPr userDrawn="1"/>
        </p:nvPicPr>
        <p:blipFill>
          <a:blip r:embed="rId5"/>
          <a:srcRect/>
          <a:stretch/>
        </p:blipFill>
        <p:spPr>
          <a:xfrm>
            <a:off x="442242" y="432000"/>
            <a:ext cx="1515155" cy="647700"/>
          </a:xfrm>
          <a:prstGeom prst="rect">
            <a:avLst/>
          </a:prstGeom>
        </p:spPr>
      </p:pic>
    </p:spTree>
    <p:extLst>
      <p:ext uri="{BB962C8B-B14F-4D97-AF65-F5344CB8AC3E}">
        <p14:creationId xmlns:p14="http://schemas.microsoft.com/office/powerpoint/2010/main" val="3239878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ulti-Line Title B">
    <p:spTree>
      <p:nvGrpSpPr>
        <p:cNvPr id="1" name=""/>
        <p:cNvGrpSpPr/>
        <p:nvPr/>
      </p:nvGrpSpPr>
      <p:grpSpPr>
        <a:xfrm>
          <a:off x="0" y="0"/>
          <a:ext cx="0" cy="0"/>
          <a:chOff x="0" y="0"/>
          <a:chExt cx="0" cy="0"/>
        </a:xfrm>
      </p:grpSpPr>
      <p:sp>
        <p:nvSpPr>
          <p:cNvPr id="11" name="Freeform 2">
            <a:extLst>
              <a:ext uri="{FF2B5EF4-FFF2-40B4-BE49-F238E27FC236}">
                <a16:creationId xmlns:a16="http://schemas.microsoft.com/office/drawing/2014/main" id="{1377559E-63D3-8A46-85E1-A867E95828C3}"/>
              </a:ext>
            </a:extLst>
          </p:cNvPr>
          <p:cNvSpPr/>
          <p:nvPr userDrawn="1"/>
        </p:nvSpPr>
        <p:spPr>
          <a:xfrm>
            <a:off x="-12673" y="1402080"/>
            <a:ext cx="12204673" cy="5455920"/>
          </a:xfrm>
          <a:custGeom>
            <a:avLst/>
            <a:gdLst/>
            <a:ahLst/>
            <a:cxnLst/>
            <a:rect l="l" t="t" r="r" b="b"/>
            <a:pathLst>
              <a:path w="18300673" h="11144641">
                <a:moveTo>
                  <a:pt x="0" y="0"/>
                </a:moveTo>
                <a:lnTo>
                  <a:pt x="18300673" y="0"/>
                </a:lnTo>
                <a:lnTo>
                  <a:pt x="18300673" y="11144641"/>
                </a:lnTo>
                <a:lnTo>
                  <a:pt x="0" y="111446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 name="Title 1">
            <a:extLst>
              <a:ext uri="{FF2B5EF4-FFF2-40B4-BE49-F238E27FC236}">
                <a16:creationId xmlns:a16="http://schemas.microsoft.com/office/drawing/2014/main" id="{0A4B3C12-8703-E940-B0EA-23922AF43BFD}"/>
              </a:ext>
            </a:extLst>
          </p:cNvPr>
          <p:cNvSpPr>
            <a:spLocks noGrp="1"/>
          </p:cNvSpPr>
          <p:nvPr>
            <p:ph type="ctrTitle"/>
          </p:nvPr>
        </p:nvSpPr>
        <p:spPr>
          <a:xfrm>
            <a:off x="431470" y="1489795"/>
            <a:ext cx="6552000" cy="2387600"/>
          </a:xfrm>
        </p:spPr>
        <p:txBody>
          <a:bodyPr anchor="b">
            <a:noAutofit/>
          </a:bodyPr>
          <a:lstStyle>
            <a:lvl1pPr algn="l">
              <a:lnSpc>
                <a:spcPts val="3600"/>
              </a:lnSpc>
              <a:defRPr sz="4200" b="1" i="0" cap="all" spc="-100" baseline="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dirty="0"/>
              <a:t>Click to edit Master title style</a:t>
            </a:r>
          </a:p>
        </p:txBody>
      </p:sp>
      <p:sp>
        <p:nvSpPr>
          <p:cNvPr id="3" name="Subtitle 2">
            <a:extLst>
              <a:ext uri="{FF2B5EF4-FFF2-40B4-BE49-F238E27FC236}">
                <a16:creationId xmlns:a16="http://schemas.microsoft.com/office/drawing/2014/main" id="{55CF96CA-C590-FD48-B876-99EDF622FADE}"/>
              </a:ext>
            </a:extLst>
          </p:cNvPr>
          <p:cNvSpPr>
            <a:spLocks noGrp="1"/>
          </p:cNvSpPr>
          <p:nvPr>
            <p:ph type="subTitle" idx="1"/>
          </p:nvPr>
        </p:nvSpPr>
        <p:spPr>
          <a:xfrm>
            <a:off x="431470" y="4177580"/>
            <a:ext cx="6552000" cy="257441"/>
          </a:xfrm>
        </p:spPr>
        <p:txBody>
          <a:bodyPr/>
          <a:lstStyle>
            <a:lvl1pPr marL="0" indent="0" algn="l">
              <a:buNone/>
              <a:defRPr sz="1800" b="1" i="0" spc="-40" baseline="0">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8" name="Picture Placeholder 7">
            <a:extLst>
              <a:ext uri="{FF2B5EF4-FFF2-40B4-BE49-F238E27FC236}">
                <a16:creationId xmlns:a16="http://schemas.microsoft.com/office/drawing/2014/main" id="{0567F5E3-2168-0140-BD7C-907F4E045131}"/>
              </a:ext>
            </a:extLst>
          </p:cNvPr>
          <p:cNvSpPr>
            <a:spLocks noGrp="1"/>
          </p:cNvSpPr>
          <p:nvPr>
            <p:ph type="pic" sz="quarter" idx="10"/>
          </p:nvPr>
        </p:nvSpPr>
        <p:spPr>
          <a:xfrm>
            <a:off x="7332000" y="0"/>
            <a:ext cx="4860000" cy="6858000"/>
          </a:xfrm>
        </p:spPr>
        <p:txBody>
          <a:bodyPr lIns="360000" tIns="720000" rIns="360000"/>
          <a:lstStyle>
            <a:lvl1pPr marL="0" indent="0" algn="ctr">
              <a:buNone/>
              <a:defRPr/>
            </a:lvl1pPr>
          </a:lstStyle>
          <a:p>
            <a:r>
              <a:rPr lang="en-GB"/>
              <a:t>Click icon to add picture</a:t>
            </a:r>
          </a:p>
        </p:txBody>
      </p:sp>
      <p:sp>
        <p:nvSpPr>
          <p:cNvPr id="9" name="Date Placeholder 8">
            <a:extLst>
              <a:ext uri="{FF2B5EF4-FFF2-40B4-BE49-F238E27FC236}">
                <a16:creationId xmlns:a16="http://schemas.microsoft.com/office/drawing/2014/main" id="{58508BEB-73D8-9D41-A37E-2E48992FB9A4}"/>
              </a:ext>
            </a:extLst>
          </p:cNvPr>
          <p:cNvSpPr>
            <a:spLocks noGrp="1"/>
          </p:cNvSpPr>
          <p:nvPr>
            <p:ph type="dt" sz="half" idx="11"/>
          </p:nvPr>
        </p:nvSpPr>
        <p:spPr>
          <a:xfrm>
            <a:off x="431470" y="4422322"/>
            <a:ext cx="1440000" cy="257442"/>
          </a:xfrm>
          <a:prstGeom prst="rect">
            <a:avLst/>
          </a:prstGeom>
        </p:spPr>
        <p:txBody>
          <a:bodyPr lIns="0" tIns="0" rIns="0" bIns="0" anchor="t"/>
          <a:lstStyle>
            <a:lvl1pPr>
              <a:defRPr sz="1800" b="1" i="0" spc="-40" baseline="0">
                <a:latin typeface="Open Sans" panose="020B0606030504020204" pitchFamily="34" charset="0"/>
                <a:ea typeface="Open Sans" panose="020B0606030504020204" pitchFamily="34" charset="0"/>
                <a:cs typeface="Open Sans" panose="020B0606030504020204" pitchFamily="34" charset="0"/>
              </a:defRPr>
            </a:lvl1pPr>
          </a:lstStyle>
          <a:p>
            <a:endParaRPr lang="en-GB" dirty="0"/>
          </a:p>
        </p:txBody>
      </p:sp>
      <p:pic>
        <p:nvPicPr>
          <p:cNvPr id="7" name="Picture 6">
            <a:extLst>
              <a:ext uri="{FF2B5EF4-FFF2-40B4-BE49-F238E27FC236}">
                <a16:creationId xmlns:a16="http://schemas.microsoft.com/office/drawing/2014/main" id="{45AA4009-000A-664D-8B52-4A2F7E311C97}"/>
              </a:ext>
            </a:extLst>
          </p:cNvPr>
          <p:cNvPicPr>
            <a:picLocks noChangeAspect="1"/>
          </p:cNvPicPr>
          <p:nvPr userDrawn="1"/>
        </p:nvPicPr>
        <p:blipFill>
          <a:blip r:embed="rId4"/>
          <a:stretch>
            <a:fillRect/>
          </a:stretch>
        </p:blipFill>
        <p:spPr>
          <a:xfrm>
            <a:off x="431470" y="5632250"/>
            <a:ext cx="1536700" cy="787400"/>
          </a:xfrm>
          <a:prstGeom prst="rect">
            <a:avLst/>
          </a:prstGeom>
        </p:spPr>
      </p:pic>
      <p:pic>
        <p:nvPicPr>
          <p:cNvPr id="10" name="Picture 9">
            <a:extLst>
              <a:ext uri="{FF2B5EF4-FFF2-40B4-BE49-F238E27FC236}">
                <a16:creationId xmlns:a16="http://schemas.microsoft.com/office/drawing/2014/main" id="{BAD0102A-C25B-2847-BA5D-70EE4E5BDA52}"/>
              </a:ext>
            </a:extLst>
          </p:cNvPr>
          <p:cNvPicPr>
            <a:picLocks noChangeAspect="1"/>
          </p:cNvPicPr>
          <p:nvPr userDrawn="1"/>
        </p:nvPicPr>
        <p:blipFill>
          <a:blip r:embed="rId5"/>
          <a:srcRect/>
          <a:stretch/>
        </p:blipFill>
        <p:spPr>
          <a:xfrm>
            <a:off x="442242" y="432000"/>
            <a:ext cx="1515155" cy="647700"/>
          </a:xfrm>
          <a:prstGeom prst="rect">
            <a:avLst/>
          </a:prstGeom>
        </p:spPr>
      </p:pic>
    </p:spTree>
    <p:extLst>
      <p:ext uri="{BB962C8B-B14F-4D97-AF65-F5344CB8AC3E}">
        <p14:creationId xmlns:p14="http://schemas.microsoft.com/office/powerpoint/2010/main" val="165084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ulti-Line Title C">
    <p:spTree>
      <p:nvGrpSpPr>
        <p:cNvPr id="1" name=""/>
        <p:cNvGrpSpPr/>
        <p:nvPr/>
      </p:nvGrpSpPr>
      <p:grpSpPr>
        <a:xfrm>
          <a:off x="0" y="0"/>
          <a:ext cx="0" cy="0"/>
          <a:chOff x="0" y="0"/>
          <a:chExt cx="0" cy="0"/>
        </a:xfrm>
      </p:grpSpPr>
      <p:sp>
        <p:nvSpPr>
          <p:cNvPr id="11" name="Freeform 2">
            <a:extLst>
              <a:ext uri="{FF2B5EF4-FFF2-40B4-BE49-F238E27FC236}">
                <a16:creationId xmlns:a16="http://schemas.microsoft.com/office/drawing/2014/main" id="{F8611D42-7D19-E041-B68B-F6E9CEBB67C5}"/>
              </a:ext>
            </a:extLst>
          </p:cNvPr>
          <p:cNvSpPr/>
          <p:nvPr userDrawn="1"/>
        </p:nvSpPr>
        <p:spPr>
          <a:xfrm>
            <a:off x="-12673" y="1402081"/>
            <a:ext cx="12204673" cy="5455920"/>
          </a:xfrm>
          <a:custGeom>
            <a:avLst/>
            <a:gdLst/>
            <a:ahLst/>
            <a:cxnLst/>
            <a:rect l="l" t="t" r="r" b="b"/>
            <a:pathLst>
              <a:path w="18300673" h="11144641">
                <a:moveTo>
                  <a:pt x="0" y="0"/>
                </a:moveTo>
                <a:lnTo>
                  <a:pt x="18300673" y="0"/>
                </a:lnTo>
                <a:lnTo>
                  <a:pt x="18300673" y="11144641"/>
                </a:lnTo>
                <a:lnTo>
                  <a:pt x="0" y="111446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 name="Title 1">
            <a:extLst>
              <a:ext uri="{FF2B5EF4-FFF2-40B4-BE49-F238E27FC236}">
                <a16:creationId xmlns:a16="http://schemas.microsoft.com/office/drawing/2014/main" id="{0A4B3C12-8703-E940-B0EA-23922AF43BFD}"/>
              </a:ext>
            </a:extLst>
          </p:cNvPr>
          <p:cNvSpPr>
            <a:spLocks noGrp="1"/>
          </p:cNvSpPr>
          <p:nvPr>
            <p:ph type="ctrTitle"/>
          </p:nvPr>
        </p:nvSpPr>
        <p:spPr>
          <a:xfrm>
            <a:off x="431470" y="1489795"/>
            <a:ext cx="6552000" cy="2387600"/>
          </a:xfrm>
        </p:spPr>
        <p:txBody>
          <a:bodyPr anchor="b">
            <a:noAutofit/>
          </a:bodyPr>
          <a:lstStyle>
            <a:lvl1pPr algn="l">
              <a:lnSpc>
                <a:spcPts val="3600"/>
              </a:lnSpc>
              <a:defRPr sz="4200" b="1" i="0" cap="all" spc="-100" baseline="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dirty="0"/>
              <a:t>Click to edit Master title style</a:t>
            </a:r>
          </a:p>
        </p:txBody>
      </p:sp>
      <p:sp>
        <p:nvSpPr>
          <p:cNvPr id="3" name="Subtitle 2">
            <a:extLst>
              <a:ext uri="{FF2B5EF4-FFF2-40B4-BE49-F238E27FC236}">
                <a16:creationId xmlns:a16="http://schemas.microsoft.com/office/drawing/2014/main" id="{55CF96CA-C590-FD48-B876-99EDF622FADE}"/>
              </a:ext>
            </a:extLst>
          </p:cNvPr>
          <p:cNvSpPr>
            <a:spLocks noGrp="1"/>
          </p:cNvSpPr>
          <p:nvPr>
            <p:ph type="subTitle" idx="1"/>
          </p:nvPr>
        </p:nvSpPr>
        <p:spPr>
          <a:xfrm>
            <a:off x="431470" y="4177580"/>
            <a:ext cx="6552000" cy="257441"/>
          </a:xfrm>
        </p:spPr>
        <p:txBody>
          <a:bodyPr/>
          <a:lstStyle>
            <a:lvl1pPr marL="0" indent="0" algn="l">
              <a:buNone/>
              <a:defRPr sz="1800" b="1" i="0" spc="-40" baseline="0">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8" name="Picture Placeholder 7">
            <a:extLst>
              <a:ext uri="{FF2B5EF4-FFF2-40B4-BE49-F238E27FC236}">
                <a16:creationId xmlns:a16="http://schemas.microsoft.com/office/drawing/2014/main" id="{0567F5E3-2168-0140-BD7C-907F4E045131}"/>
              </a:ext>
            </a:extLst>
          </p:cNvPr>
          <p:cNvSpPr>
            <a:spLocks noGrp="1"/>
          </p:cNvSpPr>
          <p:nvPr>
            <p:ph type="pic" sz="quarter" idx="10"/>
          </p:nvPr>
        </p:nvSpPr>
        <p:spPr>
          <a:xfrm>
            <a:off x="7332000" y="0"/>
            <a:ext cx="4860000" cy="6858000"/>
          </a:xfrm>
        </p:spPr>
        <p:txBody>
          <a:bodyPr lIns="360000" tIns="720000" rIns="360000"/>
          <a:lstStyle>
            <a:lvl1pPr marL="0" indent="0" algn="ctr">
              <a:buNone/>
              <a:defRPr/>
            </a:lvl1pPr>
          </a:lstStyle>
          <a:p>
            <a:r>
              <a:rPr lang="en-GB"/>
              <a:t>Click icon to add picture</a:t>
            </a:r>
          </a:p>
        </p:txBody>
      </p:sp>
      <p:sp>
        <p:nvSpPr>
          <p:cNvPr id="9" name="Date Placeholder 8">
            <a:extLst>
              <a:ext uri="{FF2B5EF4-FFF2-40B4-BE49-F238E27FC236}">
                <a16:creationId xmlns:a16="http://schemas.microsoft.com/office/drawing/2014/main" id="{58508BEB-73D8-9D41-A37E-2E48992FB9A4}"/>
              </a:ext>
            </a:extLst>
          </p:cNvPr>
          <p:cNvSpPr>
            <a:spLocks noGrp="1"/>
          </p:cNvSpPr>
          <p:nvPr>
            <p:ph type="dt" sz="half" idx="11"/>
          </p:nvPr>
        </p:nvSpPr>
        <p:spPr>
          <a:xfrm>
            <a:off x="431470" y="4422322"/>
            <a:ext cx="1440000" cy="257442"/>
          </a:xfrm>
          <a:prstGeom prst="rect">
            <a:avLst/>
          </a:prstGeom>
        </p:spPr>
        <p:txBody>
          <a:bodyPr lIns="0" tIns="0" rIns="0" bIns="0" anchor="t"/>
          <a:lstStyle>
            <a:lvl1pPr>
              <a:defRPr sz="1800" b="1" i="0" spc="-40" baseline="0">
                <a:latin typeface="Open Sans" panose="020B0606030504020204" pitchFamily="34" charset="0"/>
                <a:ea typeface="Open Sans" panose="020B0606030504020204" pitchFamily="34" charset="0"/>
                <a:cs typeface="Open Sans" panose="020B0606030504020204" pitchFamily="34" charset="0"/>
              </a:defRPr>
            </a:lvl1pPr>
          </a:lstStyle>
          <a:p>
            <a:endParaRPr lang="en-GB" dirty="0"/>
          </a:p>
        </p:txBody>
      </p:sp>
      <p:pic>
        <p:nvPicPr>
          <p:cNvPr id="7" name="Picture 6">
            <a:extLst>
              <a:ext uri="{FF2B5EF4-FFF2-40B4-BE49-F238E27FC236}">
                <a16:creationId xmlns:a16="http://schemas.microsoft.com/office/drawing/2014/main" id="{45AA4009-000A-664D-8B52-4A2F7E311C97}"/>
              </a:ext>
            </a:extLst>
          </p:cNvPr>
          <p:cNvPicPr>
            <a:picLocks noChangeAspect="1"/>
          </p:cNvPicPr>
          <p:nvPr userDrawn="1"/>
        </p:nvPicPr>
        <p:blipFill>
          <a:blip r:embed="rId4"/>
          <a:stretch>
            <a:fillRect/>
          </a:stretch>
        </p:blipFill>
        <p:spPr>
          <a:xfrm>
            <a:off x="431470" y="5632250"/>
            <a:ext cx="1536700" cy="787400"/>
          </a:xfrm>
          <a:prstGeom prst="rect">
            <a:avLst/>
          </a:prstGeom>
        </p:spPr>
      </p:pic>
      <p:pic>
        <p:nvPicPr>
          <p:cNvPr id="10" name="Picture 9">
            <a:extLst>
              <a:ext uri="{FF2B5EF4-FFF2-40B4-BE49-F238E27FC236}">
                <a16:creationId xmlns:a16="http://schemas.microsoft.com/office/drawing/2014/main" id="{39191D27-6067-8F4A-986E-D1AAA32AD72C}"/>
              </a:ext>
            </a:extLst>
          </p:cNvPr>
          <p:cNvPicPr>
            <a:picLocks noChangeAspect="1"/>
          </p:cNvPicPr>
          <p:nvPr userDrawn="1"/>
        </p:nvPicPr>
        <p:blipFill>
          <a:blip r:embed="rId5"/>
          <a:srcRect/>
          <a:stretch/>
        </p:blipFill>
        <p:spPr>
          <a:xfrm>
            <a:off x="442242" y="432000"/>
            <a:ext cx="1515155" cy="647700"/>
          </a:xfrm>
          <a:prstGeom prst="rect">
            <a:avLst/>
          </a:prstGeom>
        </p:spPr>
      </p:pic>
    </p:spTree>
    <p:extLst>
      <p:ext uri="{BB962C8B-B14F-4D97-AF65-F5344CB8AC3E}">
        <p14:creationId xmlns:p14="http://schemas.microsoft.com/office/powerpoint/2010/main" val="3275896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theme" Target="../theme/theme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F6EE">
            <a:alpha val="35000"/>
          </a:srgb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02DE52-7DA4-E743-99F1-8A8E8CD4E266}"/>
              </a:ext>
            </a:extLst>
          </p:cNvPr>
          <p:cNvSpPr>
            <a:spLocks noGrp="1"/>
          </p:cNvSpPr>
          <p:nvPr>
            <p:ph type="title"/>
          </p:nvPr>
        </p:nvSpPr>
        <p:spPr>
          <a:xfrm>
            <a:off x="432000" y="334026"/>
            <a:ext cx="8460000" cy="1144800"/>
          </a:xfrm>
          <a:prstGeom prst="rect">
            <a:avLst/>
          </a:prstGeom>
        </p:spPr>
        <p:txBody>
          <a:bodyPr vert="horz" lIns="0" tIns="0" rIns="0" bIns="0" rtlCol="0" anchor="t">
            <a:noAutofit/>
          </a:bodyPr>
          <a:lstStyle/>
          <a:p>
            <a:r>
              <a:rPr lang="en-GB" dirty="0"/>
              <a:t>Click to edit Master title style</a:t>
            </a:r>
          </a:p>
        </p:txBody>
      </p:sp>
      <p:sp>
        <p:nvSpPr>
          <p:cNvPr id="3" name="Text Placeholder 2">
            <a:extLst>
              <a:ext uri="{FF2B5EF4-FFF2-40B4-BE49-F238E27FC236}">
                <a16:creationId xmlns:a16="http://schemas.microsoft.com/office/drawing/2014/main" id="{74BBCD01-96C9-9749-B3AE-37B29879447E}"/>
              </a:ext>
            </a:extLst>
          </p:cNvPr>
          <p:cNvSpPr>
            <a:spLocks noGrp="1"/>
          </p:cNvSpPr>
          <p:nvPr>
            <p:ph type="body" idx="1"/>
          </p:nvPr>
        </p:nvSpPr>
        <p:spPr>
          <a:xfrm>
            <a:off x="432000" y="2005012"/>
            <a:ext cx="8460000" cy="3720874"/>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Footer Placeholder 4">
            <a:extLst>
              <a:ext uri="{FF2B5EF4-FFF2-40B4-BE49-F238E27FC236}">
                <a16:creationId xmlns:a16="http://schemas.microsoft.com/office/drawing/2014/main" id="{45204807-1D8B-954A-8055-116DC670AAE7}"/>
              </a:ext>
            </a:extLst>
          </p:cNvPr>
          <p:cNvSpPr>
            <a:spLocks noGrp="1"/>
          </p:cNvSpPr>
          <p:nvPr>
            <p:ph type="ftr" sz="quarter" idx="3"/>
          </p:nvPr>
        </p:nvSpPr>
        <p:spPr>
          <a:xfrm>
            <a:off x="431998" y="6120000"/>
            <a:ext cx="8460000" cy="360000"/>
          </a:xfrm>
          <a:prstGeom prst="rect">
            <a:avLst/>
          </a:prstGeom>
        </p:spPr>
        <p:txBody>
          <a:bodyPr vert="horz" lIns="0" tIns="0" rIns="0" bIns="0" rtlCol="0" anchor="b">
            <a:noAutofit/>
          </a:bodyPr>
          <a:lstStyle>
            <a:lvl1pPr algn="l">
              <a:defRPr sz="1200" b="1"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GB" dirty="0"/>
              <a:t>The University of Manchester Careers Service</a:t>
            </a:r>
          </a:p>
        </p:txBody>
      </p:sp>
      <p:sp>
        <p:nvSpPr>
          <p:cNvPr id="6" name="Slide Number Placeholder 5">
            <a:extLst>
              <a:ext uri="{FF2B5EF4-FFF2-40B4-BE49-F238E27FC236}">
                <a16:creationId xmlns:a16="http://schemas.microsoft.com/office/drawing/2014/main" id="{4056D886-C521-D546-9934-EE9FA8A836FE}"/>
              </a:ext>
            </a:extLst>
          </p:cNvPr>
          <p:cNvSpPr>
            <a:spLocks noGrp="1"/>
          </p:cNvSpPr>
          <p:nvPr>
            <p:ph type="sldNum" sz="quarter" idx="4"/>
          </p:nvPr>
        </p:nvSpPr>
        <p:spPr>
          <a:xfrm>
            <a:off x="10680700" y="6120000"/>
            <a:ext cx="1079300" cy="360000"/>
          </a:xfrm>
          <a:prstGeom prst="rect">
            <a:avLst/>
          </a:prstGeom>
        </p:spPr>
        <p:txBody>
          <a:bodyPr vert="horz" lIns="0" tIns="0" rIns="0" bIns="0" rtlCol="0" anchor="b">
            <a:noAutofit/>
          </a:bodyPr>
          <a:lstStyle>
            <a:lvl1pPr algn="r">
              <a:defRPr sz="1200" b="1"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ED6DAD64-6F0D-774E-9969-63632FAF738D}" type="slidenum">
              <a:rPr lang="en-GB" smtClean="0"/>
              <a:pPr/>
              <a:t>‹#›</a:t>
            </a:fld>
            <a:endParaRPr lang="en-GB" dirty="0"/>
          </a:p>
        </p:txBody>
      </p:sp>
    </p:spTree>
    <p:extLst>
      <p:ext uri="{BB962C8B-B14F-4D97-AF65-F5344CB8AC3E}">
        <p14:creationId xmlns:p14="http://schemas.microsoft.com/office/powerpoint/2010/main" val="10725315"/>
      </p:ext>
    </p:extLst>
  </p:cSld>
  <p:clrMap bg1="lt1" tx1="dk1" bg2="lt2" tx2="dk2" accent1="accent1" accent2="accent2" accent3="accent3" accent4="accent4" accent5="accent5" accent6="accent6" hlink="hlink" folHlink="folHlink"/>
  <p:sldLayoutIdLst>
    <p:sldLayoutId id="2147483649" r:id="rId1"/>
    <p:sldLayoutId id="2147483690" r:id="rId2"/>
    <p:sldLayoutId id="2147483691" r:id="rId3"/>
    <p:sldLayoutId id="2147483692" r:id="rId4"/>
    <p:sldLayoutId id="2147483705" r:id="rId5"/>
    <p:sldLayoutId id="2147483706" r:id="rId6"/>
    <p:sldLayoutId id="2147483693" r:id="rId7"/>
    <p:sldLayoutId id="2147483694" r:id="rId8"/>
    <p:sldLayoutId id="2147483695" r:id="rId9"/>
    <p:sldLayoutId id="2147483696" r:id="rId10"/>
    <p:sldLayoutId id="2147483680" r:id="rId11"/>
    <p:sldLayoutId id="2147483681" r:id="rId12"/>
    <p:sldLayoutId id="2147483650" r:id="rId13"/>
    <p:sldLayoutId id="2147483697" r:id="rId14"/>
    <p:sldLayoutId id="2147483698" r:id="rId15"/>
    <p:sldLayoutId id="2147483654" r:id="rId16"/>
    <p:sldLayoutId id="2147483699" r:id="rId17"/>
    <p:sldLayoutId id="2147483689" r:id="rId18"/>
    <p:sldLayoutId id="2147483685" r:id="rId19"/>
    <p:sldLayoutId id="2147483684" r:id="rId20"/>
    <p:sldLayoutId id="2147483686" r:id="rId21"/>
    <p:sldLayoutId id="2147483687" r:id="rId22"/>
    <p:sldLayoutId id="2147483688" r:id="rId23"/>
    <p:sldLayoutId id="2147483701" r:id="rId24"/>
    <p:sldLayoutId id="2147483700" r:id="rId25"/>
    <p:sldLayoutId id="2147483702" r:id="rId26"/>
    <p:sldLayoutId id="2147483703" r:id="rId27"/>
    <p:sldLayoutId id="2147483704" r:id="rId28"/>
    <p:sldLayoutId id="2147483682" r:id="rId29"/>
    <p:sldLayoutId id="2147483683" r:id="rId30"/>
  </p:sldLayoutIdLst>
  <p:hf hdr="0" dt="0"/>
  <p:txStyles>
    <p:titleStyle>
      <a:lvl1pPr algn="l" defTabSz="914400" rtl="0" eaLnBrk="1" latinLnBrk="0" hangingPunct="1">
        <a:lnSpc>
          <a:spcPts val="4200"/>
        </a:lnSpc>
        <a:spcBef>
          <a:spcPct val="0"/>
        </a:spcBef>
        <a:buNone/>
        <a:defRPr sz="3600" b="1"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0" indent="0" algn="l" defTabSz="914400" rtl="0" eaLnBrk="1" latinLnBrk="0" hangingPunct="1">
        <a:lnSpc>
          <a:spcPct val="100000"/>
        </a:lnSpc>
        <a:spcBef>
          <a:spcPts val="0"/>
        </a:spcBef>
        <a:buFont typeface="Arial" panose="020B0604020202020204" pitchFamily="34" charset="0"/>
        <a:buNone/>
        <a:defRPr sz="1800" b="1"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630000" indent="-180000" algn="l" defTabSz="914400" rtl="0" eaLnBrk="1" latinLnBrk="0" hangingPunct="1">
        <a:lnSpc>
          <a:spcPct val="100000"/>
        </a:lnSpc>
        <a:spcBef>
          <a:spcPts val="0"/>
        </a:spcBef>
        <a:buFont typeface="System Font Regular"/>
        <a:buChar char="–"/>
        <a:tabLst/>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810000" indent="-180000" algn="l" defTabSz="914400" rtl="0" eaLnBrk="1" latinLnBrk="0" hangingPunct="1">
        <a:lnSpc>
          <a:spcPct val="100000"/>
        </a:lnSpc>
        <a:spcBef>
          <a:spcPts val="0"/>
        </a:spcBef>
        <a:buFont typeface="System Font Regular"/>
        <a:buChar char="–"/>
        <a:tabLst/>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810000" indent="0" algn="l" defTabSz="914400" rtl="0" eaLnBrk="1" latinLnBrk="0" hangingPunct="1">
        <a:lnSpc>
          <a:spcPct val="100000"/>
        </a:lnSpc>
        <a:spcBef>
          <a:spcPts val="0"/>
        </a:spcBef>
        <a:buFont typeface="Arial" panose="020B0604020202020204" pitchFamily="34" charset="0"/>
        <a:buNone/>
        <a:tabLst/>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EF6EE">
            <a:alpha val="35000"/>
          </a:srgb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02DE52-7DA4-E743-99F1-8A8E8CD4E266}"/>
              </a:ext>
            </a:extLst>
          </p:cNvPr>
          <p:cNvSpPr>
            <a:spLocks noGrp="1"/>
          </p:cNvSpPr>
          <p:nvPr>
            <p:ph type="title"/>
          </p:nvPr>
        </p:nvSpPr>
        <p:spPr>
          <a:xfrm>
            <a:off x="432000" y="334026"/>
            <a:ext cx="8460000" cy="1144800"/>
          </a:xfrm>
          <a:prstGeom prst="rect">
            <a:avLst/>
          </a:prstGeom>
        </p:spPr>
        <p:txBody>
          <a:bodyPr vert="horz" lIns="0" tIns="0" rIns="0" bIns="0" rtlCol="0" anchor="t">
            <a:noAutofit/>
          </a:bodyPr>
          <a:lstStyle/>
          <a:p>
            <a:r>
              <a:rPr lang="en-GB"/>
              <a:t>Click to edit Master title style</a:t>
            </a:r>
          </a:p>
        </p:txBody>
      </p:sp>
      <p:sp>
        <p:nvSpPr>
          <p:cNvPr id="3" name="Text Placeholder 2">
            <a:extLst>
              <a:ext uri="{FF2B5EF4-FFF2-40B4-BE49-F238E27FC236}">
                <a16:creationId xmlns:a16="http://schemas.microsoft.com/office/drawing/2014/main" id="{74BBCD01-96C9-9749-B3AE-37B29879447E}"/>
              </a:ext>
            </a:extLst>
          </p:cNvPr>
          <p:cNvSpPr>
            <a:spLocks noGrp="1"/>
          </p:cNvSpPr>
          <p:nvPr>
            <p:ph type="body" idx="1"/>
          </p:nvPr>
        </p:nvSpPr>
        <p:spPr>
          <a:xfrm>
            <a:off x="432000" y="2005012"/>
            <a:ext cx="8460000" cy="3720874"/>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45204807-1D8B-954A-8055-116DC670AAE7}"/>
              </a:ext>
            </a:extLst>
          </p:cNvPr>
          <p:cNvSpPr>
            <a:spLocks noGrp="1"/>
          </p:cNvSpPr>
          <p:nvPr>
            <p:ph type="ftr" sz="quarter" idx="3"/>
          </p:nvPr>
        </p:nvSpPr>
        <p:spPr>
          <a:xfrm>
            <a:off x="431998" y="6120000"/>
            <a:ext cx="8460000" cy="360000"/>
          </a:xfrm>
          <a:prstGeom prst="rect">
            <a:avLst/>
          </a:prstGeom>
        </p:spPr>
        <p:txBody>
          <a:bodyPr vert="horz" lIns="0" tIns="0" rIns="0" bIns="0" rtlCol="0" anchor="b">
            <a:noAutofit/>
          </a:bodyPr>
          <a:lstStyle>
            <a:lvl1pPr algn="l">
              <a:defRPr sz="1200" b="1"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The University of Manchester Careers Service</a:t>
            </a:r>
          </a:p>
        </p:txBody>
      </p:sp>
      <p:sp>
        <p:nvSpPr>
          <p:cNvPr id="6" name="Slide Number Placeholder 5">
            <a:extLst>
              <a:ext uri="{FF2B5EF4-FFF2-40B4-BE49-F238E27FC236}">
                <a16:creationId xmlns:a16="http://schemas.microsoft.com/office/drawing/2014/main" id="{4056D886-C521-D546-9934-EE9FA8A836FE}"/>
              </a:ext>
            </a:extLst>
          </p:cNvPr>
          <p:cNvSpPr>
            <a:spLocks noGrp="1"/>
          </p:cNvSpPr>
          <p:nvPr>
            <p:ph type="sldNum" sz="quarter" idx="4"/>
          </p:nvPr>
        </p:nvSpPr>
        <p:spPr>
          <a:xfrm>
            <a:off x="10680700" y="6120000"/>
            <a:ext cx="1079300" cy="360000"/>
          </a:xfrm>
          <a:prstGeom prst="rect">
            <a:avLst/>
          </a:prstGeom>
        </p:spPr>
        <p:txBody>
          <a:bodyPr vert="horz" lIns="0" tIns="0" rIns="0" bIns="0" rtlCol="0" anchor="b">
            <a:noAutofit/>
          </a:bodyPr>
          <a:lstStyle>
            <a:lvl1pPr algn="r">
              <a:defRPr sz="1200" b="1"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ED6DAD64-6F0D-774E-9969-63632FAF738D}" type="slidenum">
              <a:rPr lang="en-GB" smtClean="0"/>
              <a:pPr/>
              <a:t>‹#›</a:t>
            </a:fld>
            <a:endParaRPr lang="en-GB"/>
          </a:p>
        </p:txBody>
      </p:sp>
    </p:spTree>
    <p:extLst>
      <p:ext uri="{BB962C8B-B14F-4D97-AF65-F5344CB8AC3E}">
        <p14:creationId xmlns:p14="http://schemas.microsoft.com/office/powerpoint/2010/main" val="20378071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hf hdr="0" dt="0"/>
  <p:txStyles>
    <p:titleStyle>
      <a:lvl1pPr algn="l" defTabSz="914400" rtl="0" eaLnBrk="1" latinLnBrk="0" hangingPunct="1">
        <a:lnSpc>
          <a:spcPts val="4200"/>
        </a:lnSpc>
        <a:spcBef>
          <a:spcPct val="0"/>
        </a:spcBef>
        <a:buNone/>
        <a:defRPr sz="3600" b="1"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0" indent="0" algn="l" defTabSz="914400" rtl="0" eaLnBrk="1" latinLnBrk="0" hangingPunct="1">
        <a:lnSpc>
          <a:spcPct val="100000"/>
        </a:lnSpc>
        <a:spcBef>
          <a:spcPts val="0"/>
        </a:spcBef>
        <a:buFont typeface="Arial" panose="020B0604020202020204" pitchFamily="34" charset="0"/>
        <a:buNone/>
        <a:defRPr sz="1800" b="1"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630000" indent="-180000" algn="l" defTabSz="914400" rtl="0" eaLnBrk="1" latinLnBrk="0" hangingPunct="1">
        <a:lnSpc>
          <a:spcPct val="100000"/>
        </a:lnSpc>
        <a:spcBef>
          <a:spcPts val="0"/>
        </a:spcBef>
        <a:buFont typeface="System Font Regular"/>
        <a:buChar char="–"/>
        <a:tabLst/>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810000" indent="-180000" algn="l" defTabSz="914400" rtl="0" eaLnBrk="1" latinLnBrk="0" hangingPunct="1">
        <a:lnSpc>
          <a:spcPct val="100000"/>
        </a:lnSpc>
        <a:spcBef>
          <a:spcPts val="0"/>
        </a:spcBef>
        <a:buFont typeface="System Font Regular"/>
        <a:buChar char="–"/>
        <a:tabLst/>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810000" indent="0" algn="l" defTabSz="914400" rtl="0" eaLnBrk="1" latinLnBrk="0" hangingPunct="1">
        <a:lnSpc>
          <a:spcPct val="100000"/>
        </a:lnSpc>
        <a:spcBef>
          <a:spcPts val="0"/>
        </a:spcBef>
        <a:buFont typeface="Arial" panose="020B0604020202020204" pitchFamily="34" charset="0"/>
        <a:buNone/>
        <a:tabLst/>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luminate.prospects.ac.uk/the-future-of-work-skills-for-the-future"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www.careers.manchester.ac.uk/applicationsinterviews/cv/activelanguage/" TargetMode="External"/><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3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hyperlink" Target="https://bit.ly/careersequality"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40.xml"/><Relationship Id="rId4" Type="http://schemas.openxmlformats.org/officeDocument/2006/relationships/hyperlink" Target="https://www.careers.manchester.ac.uk/applicationsinterviews/cv/"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hyperlink" Target="https://www.careers.manchester.ac.uk/services/"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hyperlink" Target="https://www.careers.manchester.ac.uk/applicationsinterviews/cl/" TargetMode="External"/><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4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openxmlformats.org/officeDocument/2006/relationships/image" Target="../media/image50.png"/></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5.xml"/><Relationship Id="rId1" Type="http://schemas.openxmlformats.org/officeDocument/2006/relationships/slideLayout" Target="../slideLayouts/slideLayout14.xml"/><Relationship Id="rId5" Type="http://schemas.openxmlformats.org/officeDocument/2006/relationships/hyperlink" Target="https://linktr.ee/uomcareers" TargetMode="External"/><Relationship Id="rId4" Type="http://schemas.openxmlformats.org/officeDocument/2006/relationships/image" Target="../media/image52.png"/></Relationships>
</file>

<file path=ppt/slides/_rels/slide38.xml.rels><?xml version="1.0" encoding="UTF-8" standalone="yes"?>
<Relationships xmlns="http://schemas.openxmlformats.org/package/2006/relationships"><Relationship Id="rId3" Type="http://schemas.openxmlformats.org/officeDocument/2006/relationships/hyperlink" Target="http://bit.ly/uomcarhum" TargetMode="External"/><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53.png"/></Relationships>
</file>

<file path=ppt/slides/_rels/slide39.xml.rels><?xml version="1.0" encoding="UTF-8" standalone="yes"?>
<Relationships xmlns="http://schemas.openxmlformats.org/package/2006/relationships"><Relationship Id="rId2" Type="http://schemas.openxmlformats.org/officeDocument/2006/relationships/hyperlink" Target="mailto:rachel.brunt@manchester.ac.uk" TargetMode="Externa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customXml" Target="../ink/ink6.xml"/><Relationship Id="rId18" Type="http://schemas.openxmlformats.org/officeDocument/2006/relationships/image" Target="../media/image32.png"/><Relationship Id="rId26" Type="http://schemas.openxmlformats.org/officeDocument/2006/relationships/image" Target="../media/image36.png"/><Relationship Id="rId3" Type="http://schemas.openxmlformats.org/officeDocument/2006/relationships/customXml" Target="../ink/ink1.xml"/><Relationship Id="rId21" Type="http://schemas.openxmlformats.org/officeDocument/2006/relationships/customXml" Target="../ink/ink10.xml"/><Relationship Id="rId34" Type="http://schemas.openxmlformats.org/officeDocument/2006/relationships/image" Target="../media/image40.png"/><Relationship Id="rId7" Type="http://schemas.openxmlformats.org/officeDocument/2006/relationships/customXml" Target="../ink/ink3.xml"/><Relationship Id="rId12" Type="http://schemas.openxmlformats.org/officeDocument/2006/relationships/image" Target="../media/image29.png"/><Relationship Id="rId17" Type="http://schemas.openxmlformats.org/officeDocument/2006/relationships/customXml" Target="../ink/ink8.xml"/><Relationship Id="rId25" Type="http://schemas.openxmlformats.org/officeDocument/2006/relationships/customXml" Target="../ink/ink12.xml"/><Relationship Id="rId33" Type="http://schemas.openxmlformats.org/officeDocument/2006/relationships/customXml" Target="../ink/ink16.xml"/><Relationship Id="rId38" Type="http://schemas.openxmlformats.org/officeDocument/2006/relationships/image" Target="../media/image42.png"/><Relationship Id="rId2" Type="http://schemas.openxmlformats.org/officeDocument/2006/relationships/image" Target="../media/image23.png"/><Relationship Id="rId16" Type="http://schemas.openxmlformats.org/officeDocument/2006/relationships/image" Target="../media/image31.png"/><Relationship Id="rId20" Type="http://schemas.openxmlformats.org/officeDocument/2006/relationships/image" Target="../media/image33.png"/><Relationship Id="rId29" Type="http://schemas.openxmlformats.org/officeDocument/2006/relationships/customXml" Target="../ink/ink14.xml"/><Relationship Id="rId1" Type="http://schemas.openxmlformats.org/officeDocument/2006/relationships/slideLayout" Target="../slideLayouts/slideLayout13.xml"/><Relationship Id="rId6" Type="http://schemas.openxmlformats.org/officeDocument/2006/relationships/image" Target="../media/image26.png"/><Relationship Id="rId11" Type="http://schemas.openxmlformats.org/officeDocument/2006/relationships/customXml" Target="../ink/ink5.xml"/><Relationship Id="rId24" Type="http://schemas.openxmlformats.org/officeDocument/2006/relationships/image" Target="../media/image35.png"/><Relationship Id="rId32" Type="http://schemas.openxmlformats.org/officeDocument/2006/relationships/image" Target="../media/image39.png"/><Relationship Id="rId37" Type="http://schemas.openxmlformats.org/officeDocument/2006/relationships/customXml" Target="../ink/ink18.xml"/><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37.png"/><Relationship Id="rId36" Type="http://schemas.openxmlformats.org/officeDocument/2006/relationships/image" Target="../media/image41.png"/><Relationship Id="rId10" Type="http://schemas.openxmlformats.org/officeDocument/2006/relationships/image" Target="../media/image28.png"/><Relationship Id="rId19" Type="http://schemas.openxmlformats.org/officeDocument/2006/relationships/customXml" Target="../ink/ink9.xml"/><Relationship Id="rId31" Type="http://schemas.openxmlformats.org/officeDocument/2006/relationships/customXml" Target="../ink/ink15.xml"/><Relationship Id="rId4" Type="http://schemas.openxmlformats.org/officeDocument/2006/relationships/image" Target="../media/image25.png"/><Relationship Id="rId9" Type="http://schemas.openxmlformats.org/officeDocument/2006/relationships/customXml" Target="../ink/ink4.xml"/><Relationship Id="rId14" Type="http://schemas.openxmlformats.org/officeDocument/2006/relationships/image" Target="../media/image30.png"/><Relationship Id="rId22" Type="http://schemas.openxmlformats.org/officeDocument/2006/relationships/image" Target="../media/image34.png"/><Relationship Id="rId27" Type="http://schemas.openxmlformats.org/officeDocument/2006/relationships/customXml" Target="../ink/ink13.xml"/><Relationship Id="rId30" Type="http://schemas.openxmlformats.org/officeDocument/2006/relationships/image" Target="../media/image38.png"/><Relationship Id="rId35" Type="http://schemas.openxmlformats.org/officeDocument/2006/relationships/customXml" Target="../ink/ink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DA66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9A9AE-D949-C54D-A996-96B5C3713E5D}"/>
              </a:ext>
            </a:extLst>
          </p:cNvPr>
          <p:cNvSpPr>
            <a:spLocks noGrp="1"/>
          </p:cNvSpPr>
          <p:nvPr>
            <p:ph type="ctrTitle"/>
          </p:nvPr>
        </p:nvSpPr>
        <p:spPr>
          <a:xfrm>
            <a:off x="431470" y="1489795"/>
            <a:ext cx="7387164" cy="2387600"/>
          </a:xfrm>
        </p:spPr>
        <p:txBody>
          <a:bodyPr/>
          <a:lstStyle/>
          <a:p>
            <a:r>
              <a:rPr lang="en-GB" sz="4400" dirty="0" err="1">
                <a:solidFill>
                  <a:schemeClr val="bg1"/>
                </a:solidFill>
                <a:latin typeface="Open Sans Extrabold"/>
                <a:ea typeface="Open Sans Extrabold"/>
                <a:cs typeface="Open Sans Extrabold"/>
              </a:rPr>
              <a:t>Q-step</a:t>
            </a:r>
            <a:r>
              <a:rPr lang="en-GB" sz="4400" dirty="0">
                <a:solidFill>
                  <a:schemeClr val="bg1"/>
                </a:solidFill>
                <a:latin typeface="Open Sans Extrabold"/>
                <a:ea typeface="Open Sans Extrabold"/>
                <a:cs typeface="Open Sans Extrabold"/>
              </a:rPr>
              <a:t> INTERNSHIPS</a:t>
            </a:r>
            <a:br>
              <a:rPr lang="en-GB" sz="4400" dirty="0"/>
            </a:br>
            <a:r>
              <a:rPr lang="en-GB" sz="4400" dirty="0"/>
              <a:t>writing a </a:t>
            </a:r>
            <a:r>
              <a:rPr lang="en-GB" sz="4400" dirty="0">
                <a:latin typeface="Open Sans Extrabold"/>
                <a:ea typeface="Open Sans Extrabold"/>
                <a:cs typeface="Open Sans Extrabold"/>
              </a:rPr>
              <a:t>cv and cover letter for </a:t>
            </a:r>
            <a:r>
              <a:rPr lang="en-GB" sz="4400" dirty="0" err="1">
                <a:solidFill>
                  <a:schemeClr val="bg1"/>
                </a:solidFill>
                <a:latin typeface="Open Sans Extrabold"/>
                <a:ea typeface="Open Sans Extrabold"/>
                <a:cs typeface="Open Sans Extrabold"/>
              </a:rPr>
              <a:t>q-step</a:t>
            </a:r>
            <a:r>
              <a:rPr lang="en-GB" sz="4400" dirty="0">
                <a:latin typeface="Open Sans Extrabold"/>
                <a:ea typeface="Open Sans Extrabold"/>
                <a:cs typeface="Open Sans Extrabold"/>
              </a:rPr>
              <a:t> data fellowships</a:t>
            </a:r>
            <a:endParaRPr lang="en-US" sz="4400" dirty="0">
              <a:solidFill>
                <a:schemeClr val="bg1"/>
              </a:solidFill>
              <a:latin typeface="Open Sans Extrabold"/>
              <a:ea typeface="Open Sans Extrabold"/>
              <a:cs typeface="Open Sans Extrabold"/>
            </a:endParaRPr>
          </a:p>
        </p:txBody>
      </p:sp>
      <p:pic>
        <p:nvPicPr>
          <p:cNvPr id="3" name="Picture 6" descr="A person in a yellow sweater&#10;&#10;Description automatically generated">
            <a:extLst>
              <a:ext uri="{FF2B5EF4-FFF2-40B4-BE49-F238E27FC236}">
                <a16:creationId xmlns:a16="http://schemas.microsoft.com/office/drawing/2014/main" id="{06F26225-2C88-168A-8BC8-6E79F9A996CC}"/>
              </a:ext>
            </a:extLst>
          </p:cNvPr>
          <p:cNvPicPr>
            <a:picLocks noGrp="1" noChangeAspect="1"/>
          </p:cNvPicPr>
          <p:nvPr>
            <p:ph type="pic" sz="quarter" idx="10"/>
          </p:nvPr>
        </p:nvPicPr>
        <p:blipFill>
          <a:blip r:embed="rId2"/>
          <a:srcRect t="2957" b="2957"/>
          <a:stretch/>
        </p:blipFill>
        <p:spPr/>
      </p:pic>
      <p:sp>
        <p:nvSpPr>
          <p:cNvPr id="5" name="Subtitle 2">
            <a:extLst>
              <a:ext uri="{FF2B5EF4-FFF2-40B4-BE49-F238E27FC236}">
                <a16:creationId xmlns:a16="http://schemas.microsoft.com/office/drawing/2014/main" id="{BA04C220-8068-6C48-8294-EA6C3C15F5FE}"/>
              </a:ext>
            </a:extLst>
          </p:cNvPr>
          <p:cNvSpPr>
            <a:spLocks noGrp="1"/>
          </p:cNvSpPr>
          <p:nvPr>
            <p:ph type="subTitle" idx="1"/>
          </p:nvPr>
        </p:nvSpPr>
        <p:spPr>
          <a:xfrm>
            <a:off x="431470" y="4177580"/>
            <a:ext cx="6552000" cy="257441"/>
          </a:xfrm>
        </p:spPr>
        <p:txBody>
          <a:bodyPr/>
          <a:lstStyle/>
          <a:p>
            <a:r>
              <a:rPr lang="en-GB" dirty="0">
                <a:solidFill>
                  <a:schemeClr val="bg1"/>
                </a:solidFill>
              </a:rPr>
              <a:t>Rachel Brunt</a:t>
            </a:r>
          </a:p>
        </p:txBody>
      </p:sp>
      <p:sp>
        <p:nvSpPr>
          <p:cNvPr id="6" name="Date Placeholder 7">
            <a:extLst>
              <a:ext uri="{FF2B5EF4-FFF2-40B4-BE49-F238E27FC236}">
                <a16:creationId xmlns:a16="http://schemas.microsoft.com/office/drawing/2014/main" id="{2EBA07BD-C412-BB45-BA48-F99C4C7CB697}"/>
              </a:ext>
            </a:extLst>
          </p:cNvPr>
          <p:cNvSpPr>
            <a:spLocks noGrp="1"/>
          </p:cNvSpPr>
          <p:nvPr>
            <p:ph type="dt" sz="half" idx="11"/>
          </p:nvPr>
        </p:nvSpPr>
        <p:spPr>
          <a:xfrm>
            <a:off x="431470" y="4422321"/>
            <a:ext cx="4284368" cy="447629"/>
          </a:xfrm>
        </p:spPr>
        <p:txBody>
          <a:bodyPr/>
          <a:lstStyle/>
          <a:p>
            <a:r>
              <a:rPr lang="en-GB" dirty="0">
                <a:solidFill>
                  <a:schemeClr val="bg1"/>
                </a:solidFill>
              </a:rPr>
              <a:t>rachel.brunt@manchester.ac.uk</a:t>
            </a:r>
          </a:p>
          <a:p>
            <a:endParaRPr lang="en-GB" dirty="0"/>
          </a:p>
        </p:txBody>
      </p:sp>
    </p:spTree>
    <p:extLst>
      <p:ext uri="{BB962C8B-B14F-4D97-AF65-F5344CB8AC3E}">
        <p14:creationId xmlns:p14="http://schemas.microsoft.com/office/powerpoint/2010/main" val="2677817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592EF-E986-92D8-3BFE-8F9620E4FA9F}"/>
              </a:ext>
            </a:extLst>
          </p:cNvPr>
          <p:cNvSpPr>
            <a:spLocks noGrp="1"/>
          </p:cNvSpPr>
          <p:nvPr>
            <p:ph type="title"/>
          </p:nvPr>
        </p:nvSpPr>
        <p:spPr>
          <a:xfrm>
            <a:off x="432000" y="334026"/>
            <a:ext cx="10571622" cy="1144800"/>
          </a:xfrm>
        </p:spPr>
        <p:txBody>
          <a:bodyPr/>
          <a:lstStyle/>
          <a:p>
            <a:r>
              <a:rPr lang="en-GB" dirty="0"/>
              <a:t>prospects.ac.uk</a:t>
            </a:r>
            <a:br>
              <a:rPr lang="en-GB" dirty="0"/>
            </a:br>
            <a:r>
              <a:rPr lang="en-GB" sz="2000" dirty="0">
                <a:hlinkClick r:id="rId2"/>
              </a:rPr>
              <a:t>https://luminate.prospects.ac.uk/the-future-of-work-skills-for-the-future</a:t>
            </a:r>
            <a:br>
              <a:rPr lang="en-GB" sz="2000" dirty="0"/>
            </a:br>
            <a:endParaRPr lang="en-GB" dirty="0"/>
          </a:p>
        </p:txBody>
      </p:sp>
      <p:pic>
        <p:nvPicPr>
          <p:cNvPr id="7" name="Content Placeholder 6">
            <a:extLst>
              <a:ext uri="{FF2B5EF4-FFF2-40B4-BE49-F238E27FC236}">
                <a16:creationId xmlns:a16="http://schemas.microsoft.com/office/drawing/2014/main" id="{4BDFEDAF-EE2D-4A73-C313-081DC9021A25}"/>
              </a:ext>
            </a:extLst>
          </p:cNvPr>
          <p:cNvPicPr>
            <a:picLocks noGrp="1" noChangeAspect="1"/>
          </p:cNvPicPr>
          <p:nvPr>
            <p:ph idx="1"/>
          </p:nvPr>
        </p:nvPicPr>
        <p:blipFill rotWithShape="1">
          <a:blip r:embed="rId3"/>
          <a:srcRect t="11844" r="1561" b="6738"/>
          <a:stretch/>
        </p:blipFill>
        <p:spPr>
          <a:xfrm>
            <a:off x="431999" y="1740664"/>
            <a:ext cx="8761595" cy="4076242"/>
          </a:xfrm>
        </p:spPr>
      </p:pic>
      <p:sp>
        <p:nvSpPr>
          <p:cNvPr id="4" name="Slide Number Placeholder 3">
            <a:extLst>
              <a:ext uri="{FF2B5EF4-FFF2-40B4-BE49-F238E27FC236}">
                <a16:creationId xmlns:a16="http://schemas.microsoft.com/office/drawing/2014/main" id="{290FE9D6-DC2C-DB9F-0901-DA1299492816}"/>
              </a:ext>
            </a:extLst>
          </p:cNvPr>
          <p:cNvSpPr>
            <a:spLocks noGrp="1"/>
          </p:cNvSpPr>
          <p:nvPr>
            <p:ph type="sldNum" sz="quarter" idx="12"/>
          </p:nvPr>
        </p:nvSpPr>
        <p:spPr/>
        <p:txBody>
          <a:bodyPr/>
          <a:lstStyle/>
          <a:p>
            <a:fld id="{ED6DAD64-6F0D-774E-9969-63632FAF738D}" type="slidenum">
              <a:rPr lang="en-GB" smtClean="0"/>
              <a:t>10</a:t>
            </a:fld>
            <a:endParaRPr lang="en-GB" dirty="0"/>
          </a:p>
        </p:txBody>
      </p:sp>
      <p:sp>
        <p:nvSpPr>
          <p:cNvPr id="5" name="Footer Placeholder 4">
            <a:extLst>
              <a:ext uri="{FF2B5EF4-FFF2-40B4-BE49-F238E27FC236}">
                <a16:creationId xmlns:a16="http://schemas.microsoft.com/office/drawing/2014/main" id="{A692CEC0-73E3-D1E1-887A-8E69459BED34}"/>
              </a:ext>
            </a:extLst>
          </p:cNvPr>
          <p:cNvSpPr>
            <a:spLocks noGrp="1"/>
          </p:cNvSpPr>
          <p:nvPr>
            <p:ph type="ftr" sz="quarter" idx="13"/>
          </p:nvPr>
        </p:nvSpPr>
        <p:spPr/>
        <p:txBody>
          <a:bodyPr/>
          <a:lstStyle/>
          <a:p>
            <a:r>
              <a:rPr lang="en-GB"/>
              <a:t>The University of Manchester Careers Service</a:t>
            </a:r>
            <a:endParaRPr lang="en-GB" dirty="0"/>
          </a:p>
        </p:txBody>
      </p:sp>
    </p:spTree>
    <p:extLst>
      <p:ext uri="{BB962C8B-B14F-4D97-AF65-F5344CB8AC3E}">
        <p14:creationId xmlns:p14="http://schemas.microsoft.com/office/powerpoint/2010/main" val="1724495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DA66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0B62-EEB1-AD41-B970-2B89DFDC1C18}"/>
              </a:ext>
            </a:extLst>
          </p:cNvPr>
          <p:cNvSpPr>
            <a:spLocks noGrp="1"/>
          </p:cNvSpPr>
          <p:nvPr>
            <p:ph type="ctrTitle"/>
          </p:nvPr>
        </p:nvSpPr>
        <p:spPr/>
        <p:txBody>
          <a:bodyPr/>
          <a:lstStyle/>
          <a:p>
            <a:r>
              <a:rPr lang="en-GB" dirty="0">
                <a:latin typeface="Open Sans"/>
                <a:ea typeface="Open Sans"/>
                <a:cs typeface="Open Sans"/>
              </a:rPr>
              <a:t>Writing a CV</a:t>
            </a:r>
            <a:br>
              <a:rPr lang="en-GB" dirty="0"/>
            </a:br>
            <a:endParaRPr lang="en-US" dirty="0"/>
          </a:p>
        </p:txBody>
      </p:sp>
      <p:sp>
        <p:nvSpPr>
          <p:cNvPr id="3" name="Subtitle 2">
            <a:extLst>
              <a:ext uri="{FF2B5EF4-FFF2-40B4-BE49-F238E27FC236}">
                <a16:creationId xmlns:a16="http://schemas.microsoft.com/office/drawing/2014/main" id="{A752EDAF-66E4-A745-864A-4185330E7319}"/>
              </a:ext>
            </a:extLst>
          </p:cNvPr>
          <p:cNvSpPr>
            <a:spLocks noGrp="1"/>
          </p:cNvSpPr>
          <p:nvPr>
            <p:ph type="subTitle" idx="1"/>
          </p:nvPr>
        </p:nvSpPr>
        <p:spPr>
          <a:xfrm>
            <a:off x="431998" y="1084494"/>
            <a:ext cx="9401294" cy="2725505"/>
          </a:xfrm>
        </p:spPr>
        <p:txBody>
          <a:bodyPr vert="horz" lIns="0" tIns="0" rIns="0" bIns="0" rtlCol="0" anchor="t">
            <a:noAutofit/>
          </a:bodyPr>
          <a:lstStyle/>
          <a:p>
            <a:r>
              <a:rPr lang="en-GB" sz="4400" dirty="0">
                <a:latin typeface="Open Sans"/>
                <a:ea typeface="Open Sans"/>
                <a:cs typeface="Open Sans"/>
              </a:rPr>
              <a:t>For a Q-Step internship</a:t>
            </a:r>
            <a:endParaRPr lang="en-GB" sz="4400" dirty="0"/>
          </a:p>
          <a:p>
            <a:endParaRPr lang="en-US" dirty="0"/>
          </a:p>
          <a:p>
            <a:endParaRPr lang="en-US" dirty="0"/>
          </a:p>
        </p:txBody>
      </p:sp>
      <p:sp>
        <p:nvSpPr>
          <p:cNvPr id="4" name="Slide Number Placeholder 3">
            <a:extLst>
              <a:ext uri="{FF2B5EF4-FFF2-40B4-BE49-F238E27FC236}">
                <a16:creationId xmlns:a16="http://schemas.microsoft.com/office/drawing/2014/main" id="{A911DEF3-4480-E344-A5A5-04F7907AE9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6DAD64-6F0D-774E-9969-63632FAF738D}" type="slidenum">
              <a:rPr kumimoji="0" lang="en-GB" sz="1200" b="1" i="0" u="none" strike="noStrike" kern="1200" cap="none" spc="0" normalizeH="0" baseline="0" noProof="0" smtClean="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 name="Footer Placeholder 4">
            <a:extLst>
              <a:ext uri="{FF2B5EF4-FFF2-40B4-BE49-F238E27FC236}">
                <a16:creationId xmlns:a16="http://schemas.microsoft.com/office/drawing/2014/main" id="{503A1DEE-A3A8-4E4E-8286-D5D3716686FF}"/>
              </a:ext>
            </a:extLst>
          </p:cNvPr>
          <p:cNvSpPr>
            <a:spLocks noGrp="1"/>
          </p:cNvSpPr>
          <p:nvPr>
            <p:ph type="ft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The University of Manchester Careers Service</a:t>
            </a:r>
            <a:endParaRPr kumimoji="0" lang="en-GB" sz="12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26950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D0EAC-E774-3949-BE5D-55E087FE01BD}"/>
              </a:ext>
            </a:extLst>
          </p:cNvPr>
          <p:cNvSpPr>
            <a:spLocks noGrp="1"/>
          </p:cNvSpPr>
          <p:nvPr>
            <p:ph type="title"/>
          </p:nvPr>
        </p:nvSpPr>
        <p:spPr>
          <a:xfrm>
            <a:off x="431998" y="363252"/>
            <a:ext cx="8460000" cy="1144800"/>
          </a:xfrm>
        </p:spPr>
        <p:txBody>
          <a:bodyPr/>
          <a:lstStyle/>
          <a:p>
            <a:r>
              <a:rPr lang="en-GB"/>
              <a:t>Four First Steps</a:t>
            </a:r>
          </a:p>
        </p:txBody>
      </p:sp>
      <p:sp>
        <p:nvSpPr>
          <p:cNvPr id="3" name="Content Placeholder 2">
            <a:extLst>
              <a:ext uri="{FF2B5EF4-FFF2-40B4-BE49-F238E27FC236}">
                <a16:creationId xmlns:a16="http://schemas.microsoft.com/office/drawing/2014/main" id="{ADA929D6-4213-A647-9C20-5871D7976E91}"/>
              </a:ext>
            </a:extLst>
          </p:cNvPr>
          <p:cNvSpPr>
            <a:spLocks noGrp="1"/>
          </p:cNvSpPr>
          <p:nvPr>
            <p:ph idx="1"/>
          </p:nvPr>
        </p:nvSpPr>
        <p:spPr>
          <a:xfrm>
            <a:off x="431998" y="1667523"/>
            <a:ext cx="10528102" cy="4335215"/>
          </a:xfrm>
        </p:spPr>
        <p:txBody>
          <a:bodyPr/>
          <a:lstStyle/>
          <a:p>
            <a:r>
              <a:rPr lang="en-GB" sz="3200" dirty="0">
                <a:solidFill>
                  <a:srgbClr val="C846AF"/>
                </a:solidFill>
              </a:rPr>
              <a:t>	</a:t>
            </a:r>
            <a:r>
              <a:rPr lang="en-GB" sz="3200" dirty="0">
                <a:solidFill>
                  <a:schemeClr val="accent6"/>
                </a:solidFill>
              </a:rPr>
              <a:t>Reflect</a:t>
            </a:r>
            <a:r>
              <a:rPr lang="en-GB" sz="3200" dirty="0"/>
              <a:t> </a:t>
            </a:r>
            <a:r>
              <a:rPr lang="en-GB" sz="3200" b="0" dirty="0"/>
              <a:t>on your experiences</a:t>
            </a:r>
          </a:p>
          <a:p>
            <a:endParaRPr lang="en-GB" sz="3200" b="0" dirty="0"/>
          </a:p>
          <a:p>
            <a:r>
              <a:rPr lang="en-GB" sz="3200" dirty="0">
                <a:solidFill>
                  <a:schemeClr val="accent5"/>
                </a:solidFill>
              </a:rPr>
              <a:t>	</a:t>
            </a:r>
            <a:r>
              <a:rPr lang="en-GB" sz="3200" dirty="0">
                <a:solidFill>
                  <a:schemeClr val="accent6"/>
                </a:solidFill>
              </a:rPr>
              <a:t>Identify</a:t>
            </a:r>
            <a:r>
              <a:rPr lang="en-GB" sz="3200" dirty="0"/>
              <a:t> </a:t>
            </a:r>
            <a:r>
              <a:rPr lang="en-GB" sz="3200" b="0" dirty="0"/>
              <a:t>your skills</a:t>
            </a:r>
          </a:p>
          <a:p>
            <a:endParaRPr lang="en-GB" sz="3200" dirty="0"/>
          </a:p>
          <a:p>
            <a:r>
              <a:rPr lang="en-GB" sz="3200" dirty="0">
                <a:solidFill>
                  <a:schemeClr val="accent5"/>
                </a:solidFill>
              </a:rPr>
              <a:t>	</a:t>
            </a:r>
            <a:r>
              <a:rPr lang="en-GB" sz="3200" dirty="0">
                <a:solidFill>
                  <a:schemeClr val="accent6"/>
                </a:solidFill>
              </a:rPr>
              <a:t>Research </a:t>
            </a:r>
            <a:r>
              <a:rPr lang="en-GB" sz="3200" b="0" dirty="0"/>
              <a:t>the skills in the role</a:t>
            </a:r>
          </a:p>
          <a:p>
            <a:endParaRPr lang="en-GB" sz="3200" dirty="0"/>
          </a:p>
          <a:p>
            <a:r>
              <a:rPr lang="en-GB" sz="3200" dirty="0">
                <a:solidFill>
                  <a:schemeClr val="accent5"/>
                </a:solidFill>
              </a:rPr>
              <a:t>	</a:t>
            </a:r>
            <a:r>
              <a:rPr lang="en-GB" sz="3200" dirty="0">
                <a:solidFill>
                  <a:schemeClr val="accent6"/>
                </a:solidFill>
              </a:rPr>
              <a:t>Explain</a:t>
            </a:r>
            <a:r>
              <a:rPr lang="en-GB" sz="3200" dirty="0">
                <a:solidFill>
                  <a:schemeClr val="accent5"/>
                </a:solidFill>
              </a:rPr>
              <a:t> </a:t>
            </a:r>
            <a:r>
              <a:rPr lang="en-GB" sz="3200" b="0" dirty="0"/>
              <a:t>your skills in CV </a:t>
            </a:r>
          </a:p>
          <a:p>
            <a:pPr lvl="1"/>
            <a:endParaRPr lang="en-GB" sz="4400" b="0" dirty="0"/>
          </a:p>
          <a:p>
            <a:pPr lvl="1"/>
            <a:endParaRPr lang="en-GB" sz="4000" b="1" dirty="0">
              <a:solidFill>
                <a:srgbClr val="C846AF"/>
              </a:solidFill>
            </a:endParaRPr>
          </a:p>
          <a:p>
            <a:pPr lvl="1"/>
            <a:endParaRPr lang="en-GB" sz="2000" b="0" dirty="0"/>
          </a:p>
        </p:txBody>
      </p:sp>
      <p:sp>
        <p:nvSpPr>
          <p:cNvPr id="4" name="Slide Number Placeholder 3">
            <a:extLst>
              <a:ext uri="{FF2B5EF4-FFF2-40B4-BE49-F238E27FC236}">
                <a16:creationId xmlns:a16="http://schemas.microsoft.com/office/drawing/2014/main" id="{1E61D0B3-861A-E146-BAED-B816FFAEB9B9}"/>
              </a:ext>
            </a:extLst>
          </p:cNvPr>
          <p:cNvSpPr>
            <a:spLocks noGrp="1"/>
          </p:cNvSpPr>
          <p:nvPr>
            <p:ph type="sldNum" sz="quarter" idx="12"/>
          </p:nvPr>
        </p:nvSpPr>
        <p:spPr/>
        <p:txBody>
          <a:bodyPr/>
          <a:lstStyle/>
          <a:p>
            <a:fld id="{ED6DAD64-6F0D-774E-9969-63632FAF738D}" type="slidenum">
              <a:rPr lang="en-GB" smtClean="0"/>
              <a:t>12</a:t>
            </a:fld>
            <a:endParaRPr lang="en-GB"/>
          </a:p>
        </p:txBody>
      </p:sp>
      <p:sp>
        <p:nvSpPr>
          <p:cNvPr id="5" name="Footer Placeholder 4">
            <a:extLst>
              <a:ext uri="{FF2B5EF4-FFF2-40B4-BE49-F238E27FC236}">
                <a16:creationId xmlns:a16="http://schemas.microsoft.com/office/drawing/2014/main" id="{4959DBD5-5C48-F74B-BDDC-F76A45BE1AC5}"/>
              </a:ext>
            </a:extLst>
          </p:cNvPr>
          <p:cNvSpPr>
            <a:spLocks noGrp="1"/>
          </p:cNvSpPr>
          <p:nvPr>
            <p:ph type="ftr" sz="quarter" idx="14"/>
          </p:nvPr>
        </p:nvSpPr>
        <p:spPr/>
        <p:txBody>
          <a:bodyPr/>
          <a:lstStyle/>
          <a:p>
            <a:r>
              <a:rPr lang="en-GB"/>
              <a:t>The University of Manchester Careers Service</a:t>
            </a:r>
          </a:p>
        </p:txBody>
      </p:sp>
    </p:spTree>
    <p:extLst>
      <p:ext uri="{BB962C8B-B14F-4D97-AF65-F5344CB8AC3E}">
        <p14:creationId xmlns:p14="http://schemas.microsoft.com/office/powerpoint/2010/main" val="296618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6133D-666E-3ED5-9533-E2DD343994DD}"/>
              </a:ext>
            </a:extLst>
          </p:cNvPr>
          <p:cNvSpPr>
            <a:spLocks noGrp="1"/>
          </p:cNvSpPr>
          <p:nvPr>
            <p:ph type="title"/>
          </p:nvPr>
        </p:nvSpPr>
        <p:spPr>
          <a:xfrm>
            <a:off x="432000" y="334026"/>
            <a:ext cx="11024894" cy="1144800"/>
          </a:xfrm>
        </p:spPr>
        <p:txBody>
          <a:bodyPr/>
          <a:lstStyle/>
          <a:p>
            <a:r>
              <a:rPr lang="en-GB" sz="2800" dirty="0"/>
              <a:t>How to Apply</a:t>
            </a:r>
            <a:br>
              <a:rPr lang="en-GB" sz="2800" dirty="0"/>
            </a:br>
            <a:r>
              <a:rPr lang="en-GB" sz="1600" dirty="0"/>
              <a:t>https://www.humanities.manchester.ac.uk/q-step/data-fellowships/how-to-apply/</a:t>
            </a:r>
            <a:br>
              <a:rPr lang="en-GB" sz="1600" dirty="0"/>
            </a:br>
            <a:br>
              <a:rPr lang="en-GB" sz="1600" dirty="0"/>
            </a:br>
            <a:br>
              <a:rPr lang="en-GB" sz="1800" dirty="0"/>
            </a:br>
            <a:br>
              <a:rPr lang="en-GB" sz="3200" dirty="0"/>
            </a:br>
            <a:br>
              <a:rPr lang="en-GB" sz="1600" dirty="0"/>
            </a:br>
            <a:endParaRPr lang="en-GB" sz="2800" dirty="0"/>
          </a:p>
        </p:txBody>
      </p:sp>
      <p:sp>
        <p:nvSpPr>
          <p:cNvPr id="4" name="Slide Number Placeholder 3">
            <a:extLst>
              <a:ext uri="{FF2B5EF4-FFF2-40B4-BE49-F238E27FC236}">
                <a16:creationId xmlns:a16="http://schemas.microsoft.com/office/drawing/2014/main" id="{7FE518FE-DD1C-F492-3BA3-218616110E2B}"/>
              </a:ext>
            </a:extLst>
          </p:cNvPr>
          <p:cNvSpPr>
            <a:spLocks noGrp="1"/>
          </p:cNvSpPr>
          <p:nvPr>
            <p:ph type="sldNum" sz="quarter" idx="12"/>
          </p:nvPr>
        </p:nvSpPr>
        <p:spPr/>
        <p:txBody>
          <a:bodyPr/>
          <a:lstStyle/>
          <a:p>
            <a:fld id="{ED6DAD64-6F0D-774E-9969-63632FAF738D}" type="slidenum">
              <a:rPr lang="en-GB" smtClean="0"/>
              <a:t>13</a:t>
            </a:fld>
            <a:endParaRPr lang="en-GB" dirty="0"/>
          </a:p>
        </p:txBody>
      </p:sp>
      <p:sp>
        <p:nvSpPr>
          <p:cNvPr id="5" name="Footer Placeholder 4">
            <a:extLst>
              <a:ext uri="{FF2B5EF4-FFF2-40B4-BE49-F238E27FC236}">
                <a16:creationId xmlns:a16="http://schemas.microsoft.com/office/drawing/2014/main" id="{546C69DC-6E8B-A731-0067-5677DEEFBCE0}"/>
              </a:ext>
            </a:extLst>
          </p:cNvPr>
          <p:cNvSpPr>
            <a:spLocks noGrp="1"/>
          </p:cNvSpPr>
          <p:nvPr>
            <p:ph type="ftr" sz="quarter" idx="13"/>
          </p:nvPr>
        </p:nvSpPr>
        <p:spPr/>
        <p:txBody>
          <a:bodyPr/>
          <a:lstStyle/>
          <a:p>
            <a:r>
              <a:rPr lang="en-GB"/>
              <a:t>The University of Manchester Careers Service</a:t>
            </a:r>
            <a:endParaRPr lang="en-GB" dirty="0"/>
          </a:p>
        </p:txBody>
      </p:sp>
      <p:sp>
        <p:nvSpPr>
          <p:cNvPr id="8" name="TextBox 7">
            <a:extLst>
              <a:ext uri="{FF2B5EF4-FFF2-40B4-BE49-F238E27FC236}">
                <a16:creationId xmlns:a16="http://schemas.microsoft.com/office/drawing/2014/main" id="{838E5873-488E-7743-FE09-28BCB3AE0B1B}"/>
              </a:ext>
            </a:extLst>
          </p:cNvPr>
          <p:cNvSpPr txBox="1"/>
          <p:nvPr/>
        </p:nvSpPr>
        <p:spPr>
          <a:xfrm>
            <a:off x="1683217" y="5433304"/>
            <a:ext cx="9988225" cy="686696"/>
          </a:xfrm>
          <a:prstGeom prst="rect">
            <a:avLst/>
          </a:prstGeom>
          <a:noFill/>
          <a:ln w="12700">
            <a:solidFill>
              <a:schemeClr val="accent6"/>
            </a:solidFill>
          </a:ln>
        </p:spPr>
        <p:txBody>
          <a:bodyPr wrap="square" lIns="0" tIns="0" rIns="0" bIns="0" rtlCol="0">
            <a:noAutofit/>
          </a:bodyPr>
          <a:lstStyle/>
          <a:p>
            <a:pPr algn="l"/>
            <a:r>
              <a:rPr lang="en-GB" sz="2000" dirty="0">
                <a:latin typeface="Open Sans" panose="020B0606030504020204" pitchFamily="34" charset="0"/>
                <a:ea typeface="Open Sans" panose="020B0606030504020204" pitchFamily="34" charset="0"/>
                <a:cs typeface="Open Sans" panose="020B0606030504020204" pitchFamily="34" charset="0"/>
              </a:rPr>
              <a:t>  When applying for any opportunity, it’s important to look on the company/provider                                                 	website and job description to check for specific application instructions!</a:t>
            </a:r>
          </a:p>
        </p:txBody>
      </p:sp>
      <p:cxnSp>
        <p:nvCxnSpPr>
          <p:cNvPr id="10" name="Straight Arrow Connector 9">
            <a:extLst>
              <a:ext uri="{FF2B5EF4-FFF2-40B4-BE49-F238E27FC236}">
                <a16:creationId xmlns:a16="http://schemas.microsoft.com/office/drawing/2014/main" id="{E884EE6E-E302-61D2-ED13-4258DE313AA5}"/>
              </a:ext>
            </a:extLst>
          </p:cNvPr>
          <p:cNvCxnSpPr>
            <a:cxnSpLocks/>
          </p:cNvCxnSpPr>
          <p:nvPr/>
        </p:nvCxnSpPr>
        <p:spPr>
          <a:xfrm flipH="1" flipV="1">
            <a:off x="8763568" y="4622408"/>
            <a:ext cx="1705798" cy="648235"/>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56051ACD-8484-AA1D-21DA-E52A826E72D4}"/>
              </a:ext>
            </a:extLst>
          </p:cNvPr>
          <p:cNvPicPr>
            <a:picLocks noChangeAspect="1"/>
          </p:cNvPicPr>
          <p:nvPr/>
        </p:nvPicPr>
        <p:blipFill>
          <a:blip r:embed="rId2"/>
          <a:srcRect l="3543" t="12868" r="3543" b="8682"/>
          <a:stretch/>
        </p:blipFill>
        <p:spPr>
          <a:xfrm>
            <a:off x="735106" y="1478826"/>
            <a:ext cx="7925191" cy="3763958"/>
          </a:xfrm>
          <a:prstGeom prst="rect">
            <a:avLst/>
          </a:prstGeom>
        </p:spPr>
      </p:pic>
    </p:spTree>
    <p:extLst>
      <p:ext uri="{BB962C8B-B14F-4D97-AF65-F5344CB8AC3E}">
        <p14:creationId xmlns:p14="http://schemas.microsoft.com/office/powerpoint/2010/main" val="3060814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820" y="295525"/>
            <a:ext cx="5619180" cy="858600"/>
          </a:xfrm>
        </p:spPr>
        <p:txBody>
          <a:bodyPr/>
          <a:lstStyle/>
          <a:p>
            <a:r>
              <a:rPr lang="en-GB" dirty="0"/>
              <a:t>The basics - </a:t>
            </a:r>
            <a:r>
              <a:rPr lang="en-GB" dirty="0">
                <a:solidFill>
                  <a:srgbClr val="4DA669"/>
                </a:solidFill>
              </a:rPr>
              <a:t>Example CVs</a:t>
            </a:r>
            <a:br>
              <a:rPr lang="en-GB" dirty="0"/>
            </a:br>
            <a:endParaRPr lang="en-GB" dirty="0"/>
          </a:p>
        </p:txBody>
      </p:sp>
      <p:sp>
        <p:nvSpPr>
          <p:cNvPr id="4" name="Slide Number Placeholder 3"/>
          <p:cNvSpPr>
            <a:spLocks noGrp="1"/>
          </p:cNvSpPr>
          <p:nvPr>
            <p:ph type="sldNum" sz="quarter" idx="12"/>
          </p:nvPr>
        </p:nvSpPr>
        <p:spPr/>
        <p:txBody>
          <a:bodyPr/>
          <a:lstStyle/>
          <a:p>
            <a:fld id="{ED6DAD64-6F0D-774E-9969-63632FAF738D}" type="slidenum">
              <a:rPr lang="en-GB" smtClean="0"/>
              <a:t>14</a:t>
            </a:fld>
            <a:endParaRPr lang="en-GB"/>
          </a:p>
        </p:txBody>
      </p:sp>
      <p:sp>
        <p:nvSpPr>
          <p:cNvPr id="5" name="Footer Placeholder 4"/>
          <p:cNvSpPr>
            <a:spLocks noGrp="1"/>
          </p:cNvSpPr>
          <p:nvPr>
            <p:ph type="ftr" sz="quarter" idx="13"/>
          </p:nvPr>
        </p:nvSpPr>
        <p:spPr/>
        <p:txBody>
          <a:bodyPr/>
          <a:lstStyle/>
          <a:p>
            <a:r>
              <a:rPr lang="en-GB"/>
              <a:t>The University of Manchester Careers Service</a:t>
            </a:r>
          </a:p>
        </p:txBody>
      </p:sp>
      <p:sp>
        <p:nvSpPr>
          <p:cNvPr id="6" name="Rectangle 5"/>
          <p:cNvSpPr/>
          <p:nvPr/>
        </p:nvSpPr>
        <p:spPr>
          <a:xfrm>
            <a:off x="1007697" y="1724218"/>
            <a:ext cx="3162879" cy="854080"/>
          </a:xfrm>
          <a:prstGeom prst="rect">
            <a:avLst/>
          </a:prstGeom>
          <a:solidFill>
            <a:schemeClr val="bg1"/>
          </a:solidFill>
          <a:ln>
            <a:solidFill>
              <a:srgbClr val="4DA669"/>
            </a:solidFill>
          </a:ln>
        </p:spPr>
        <p:txBody>
          <a:bodyPr wrap="square">
            <a:spAutoFit/>
          </a:bodyPr>
          <a:lstStyle/>
          <a:p>
            <a:r>
              <a:rPr lang="en-GB" sz="1650" dirty="0">
                <a:latin typeface="Open Sans" panose="020B0606030504020204" pitchFamily="34" charset="0"/>
                <a:ea typeface="Open Sans" panose="020B0606030504020204" pitchFamily="34" charset="0"/>
                <a:cs typeface="Open Sans" panose="020B0606030504020204" pitchFamily="34" charset="0"/>
              </a:rPr>
              <a:t>Contact Details: name, telephone, email, Personalised LinkedIn URL</a:t>
            </a:r>
            <a:endParaRPr lang="en-GB" sz="1650" i="1"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6"/>
          <p:cNvSpPr/>
          <p:nvPr/>
        </p:nvSpPr>
        <p:spPr>
          <a:xfrm>
            <a:off x="1001989" y="2714698"/>
            <a:ext cx="3174293" cy="346249"/>
          </a:xfrm>
          <a:prstGeom prst="rect">
            <a:avLst/>
          </a:prstGeom>
          <a:solidFill>
            <a:schemeClr val="bg1"/>
          </a:solidFill>
          <a:ln>
            <a:solidFill>
              <a:srgbClr val="4DA669"/>
            </a:solidFill>
          </a:ln>
        </p:spPr>
        <p:txBody>
          <a:bodyPr wrap="square">
            <a:spAutoFit/>
          </a:bodyPr>
          <a:lstStyle/>
          <a:p>
            <a:r>
              <a:rPr lang="en-GB" sz="1650">
                <a:latin typeface="Open Sans" panose="020B0606030504020204" pitchFamily="34" charset="0"/>
                <a:ea typeface="Open Sans" panose="020B0606030504020204" pitchFamily="34" charset="0"/>
                <a:cs typeface="Open Sans" panose="020B0606030504020204" pitchFamily="34" charset="0"/>
              </a:rPr>
              <a:t>Education</a:t>
            </a:r>
            <a:endParaRPr lang="en-GB" sz="1650" i="1">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7"/>
          <p:cNvSpPr/>
          <p:nvPr/>
        </p:nvSpPr>
        <p:spPr>
          <a:xfrm>
            <a:off x="1006264" y="4337543"/>
            <a:ext cx="3180295" cy="346249"/>
          </a:xfrm>
          <a:prstGeom prst="rect">
            <a:avLst/>
          </a:prstGeom>
          <a:solidFill>
            <a:schemeClr val="bg1"/>
          </a:solidFill>
          <a:ln>
            <a:solidFill>
              <a:srgbClr val="4DA669"/>
            </a:solidFill>
          </a:ln>
        </p:spPr>
        <p:txBody>
          <a:bodyPr wrap="square">
            <a:spAutoFit/>
          </a:bodyPr>
          <a:lstStyle/>
          <a:p>
            <a:r>
              <a:rPr lang="en-GB" sz="1650">
                <a:latin typeface="Open Sans" panose="020B0606030504020204" pitchFamily="34" charset="0"/>
                <a:ea typeface="Open Sans" panose="020B0606030504020204" pitchFamily="34" charset="0"/>
                <a:cs typeface="Open Sans" panose="020B0606030504020204" pitchFamily="34" charset="0"/>
              </a:rPr>
              <a:t>Work Experience</a:t>
            </a:r>
            <a:endParaRPr lang="en-GB" sz="1650" i="1">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p:cNvSpPr/>
          <p:nvPr/>
        </p:nvSpPr>
        <p:spPr>
          <a:xfrm>
            <a:off x="6817941" y="1789563"/>
            <a:ext cx="3180294" cy="346249"/>
          </a:xfrm>
          <a:prstGeom prst="rect">
            <a:avLst/>
          </a:prstGeom>
          <a:solidFill>
            <a:schemeClr val="bg1"/>
          </a:solidFill>
          <a:ln>
            <a:solidFill>
              <a:srgbClr val="4DA669"/>
            </a:solidFill>
          </a:ln>
        </p:spPr>
        <p:txBody>
          <a:bodyPr wrap="square">
            <a:spAutoFit/>
          </a:bodyPr>
          <a:lstStyle/>
          <a:p>
            <a:r>
              <a:rPr lang="en-GB" sz="1650">
                <a:latin typeface="Open Sans" panose="020B0606030504020204" pitchFamily="34" charset="0"/>
                <a:ea typeface="Open Sans" panose="020B0606030504020204" pitchFamily="34" charset="0"/>
                <a:cs typeface="Open Sans" panose="020B0606030504020204" pitchFamily="34" charset="0"/>
              </a:rPr>
              <a:t>Volunteering</a:t>
            </a:r>
          </a:p>
        </p:txBody>
      </p:sp>
      <p:sp>
        <p:nvSpPr>
          <p:cNvPr id="10" name="Rectangle 9"/>
          <p:cNvSpPr/>
          <p:nvPr/>
        </p:nvSpPr>
        <p:spPr>
          <a:xfrm>
            <a:off x="6813383" y="4229532"/>
            <a:ext cx="3264269" cy="346249"/>
          </a:xfrm>
          <a:prstGeom prst="rect">
            <a:avLst/>
          </a:prstGeom>
          <a:solidFill>
            <a:schemeClr val="bg1"/>
          </a:solidFill>
          <a:ln>
            <a:solidFill>
              <a:srgbClr val="4DA669"/>
            </a:solidFill>
          </a:ln>
        </p:spPr>
        <p:txBody>
          <a:bodyPr wrap="square">
            <a:spAutoFit/>
          </a:bodyPr>
          <a:lstStyle/>
          <a:p>
            <a:r>
              <a:rPr lang="en-GB" sz="1650">
                <a:latin typeface="Open Sans" panose="020B0606030504020204" pitchFamily="34" charset="0"/>
                <a:ea typeface="Open Sans" panose="020B0606030504020204" pitchFamily="34" charset="0"/>
                <a:cs typeface="Open Sans" panose="020B0606030504020204" pitchFamily="34" charset="0"/>
              </a:rPr>
              <a:t>Interests</a:t>
            </a:r>
          </a:p>
        </p:txBody>
      </p:sp>
      <p:sp>
        <p:nvSpPr>
          <p:cNvPr id="11" name="Rectangle 10"/>
          <p:cNvSpPr/>
          <p:nvPr/>
        </p:nvSpPr>
        <p:spPr>
          <a:xfrm>
            <a:off x="936261" y="1314849"/>
            <a:ext cx="2544791" cy="369332"/>
          </a:xfrm>
          <a:prstGeom prst="rect">
            <a:avLst/>
          </a:prstGeom>
          <a:noFill/>
          <a:ln>
            <a:noFill/>
          </a:ln>
        </p:spPr>
        <p:txBody>
          <a:bodyPr wrap="square" lIns="91440" tIns="45720" rIns="91440" bIns="45720" anchor="t">
            <a:spAutoFit/>
          </a:bodyPr>
          <a:lstStyle/>
          <a:p>
            <a:r>
              <a:rPr lang="en-GB" b="1" dirty="0">
                <a:latin typeface="Open Sans"/>
                <a:ea typeface="Open Sans"/>
                <a:cs typeface="Open Sans"/>
              </a:rPr>
              <a:t>Must haves</a:t>
            </a:r>
            <a:endParaRPr lang="en-GB" b="1"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Rectangle 11"/>
          <p:cNvSpPr/>
          <p:nvPr/>
        </p:nvSpPr>
        <p:spPr>
          <a:xfrm>
            <a:off x="6866383" y="5662622"/>
            <a:ext cx="3271763" cy="346249"/>
          </a:xfrm>
          <a:prstGeom prst="rect">
            <a:avLst/>
          </a:prstGeom>
          <a:solidFill>
            <a:schemeClr val="bg1"/>
          </a:solidFill>
          <a:ln>
            <a:solidFill>
              <a:srgbClr val="4DA669"/>
            </a:solidFill>
          </a:ln>
        </p:spPr>
        <p:txBody>
          <a:bodyPr wrap="square">
            <a:spAutoFit/>
          </a:bodyPr>
          <a:lstStyle/>
          <a:p>
            <a:r>
              <a:rPr lang="en-GB" sz="1650">
                <a:latin typeface="Open Sans" panose="020B0606030504020204" pitchFamily="34" charset="0"/>
                <a:ea typeface="Open Sans" panose="020B0606030504020204" pitchFamily="34" charset="0"/>
                <a:cs typeface="Open Sans" panose="020B0606030504020204" pitchFamily="34" charset="0"/>
              </a:rPr>
              <a:t>References on request</a:t>
            </a:r>
          </a:p>
        </p:txBody>
      </p:sp>
      <p:sp>
        <p:nvSpPr>
          <p:cNvPr id="13" name="Rectangle 12"/>
          <p:cNvSpPr/>
          <p:nvPr/>
        </p:nvSpPr>
        <p:spPr>
          <a:xfrm>
            <a:off x="1001989" y="5283724"/>
            <a:ext cx="3184570" cy="346249"/>
          </a:xfrm>
          <a:prstGeom prst="rect">
            <a:avLst/>
          </a:prstGeom>
          <a:solidFill>
            <a:schemeClr val="bg1"/>
          </a:solidFill>
          <a:ln>
            <a:solidFill>
              <a:srgbClr val="4DA669"/>
            </a:solidFill>
          </a:ln>
        </p:spPr>
        <p:txBody>
          <a:bodyPr wrap="square">
            <a:spAutoFit/>
          </a:bodyPr>
          <a:lstStyle/>
          <a:p>
            <a:r>
              <a:rPr lang="en-GB" sz="1650">
                <a:latin typeface="Open Sans" panose="020B0606030504020204" pitchFamily="34" charset="0"/>
                <a:ea typeface="Open Sans" panose="020B0606030504020204" pitchFamily="34" charset="0"/>
                <a:cs typeface="Open Sans" panose="020B0606030504020204" pitchFamily="34" charset="0"/>
              </a:rPr>
              <a:t>Positions of Responsibility</a:t>
            </a:r>
            <a:endParaRPr lang="en-GB" sz="1650" i="1">
              <a:latin typeface="Open Sans" panose="020B0606030504020204" pitchFamily="34" charset="0"/>
              <a:ea typeface="Open Sans" panose="020B0606030504020204" pitchFamily="34" charset="0"/>
              <a:cs typeface="Open Sans" panose="020B0606030504020204" pitchFamily="34" charset="0"/>
            </a:endParaRPr>
          </a:p>
        </p:txBody>
      </p:sp>
      <p:sp>
        <p:nvSpPr>
          <p:cNvPr id="15" name="Rectangle 14"/>
          <p:cNvSpPr/>
          <p:nvPr/>
        </p:nvSpPr>
        <p:spPr>
          <a:xfrm>
            <a:off x="6866383" y="5239126"/>
            <a:ext cx="3271763" cy="346249"/>
          </a:xfrm>
          <a:prstGeom prst="rect">
            <a:avLst/>
          </a:prstGeom>
          <a:solidFill>
            <a:schemeClr val="bg1"/>
          </a:solidFill>
          <a:ln>
            <a:solidFill>
              <a:srgbClr val="4DA669"/>
            </a:solidFill>
          </a:ln>
        </p:spPr>
        <p:txBody>
          <a:bodyPr wrap="square">
            <a:spAutoFit/>
          </a:bodyPr>
          <a:lstStyle/>
          <a:p>
            <a:r>
              <a:rPr lang="en-GB" sz="1650">
                <a:latin typeface="Open Sans" panose="020B0606030504020204" pitchFamily="34" charset="0"/>
                <a:ea typeface="Open Sans" panose="020B0606030504020204" pitchFamily="34" charset="0"/>
                <a:cs typeface="Open Sans" panose="020B0606030504020204" pitchFamily="34" charset="0"/>
              </a:rPr>
              <a:t>Personal profile</a:t>
            </a:r>
            <a:endParaRPr lang="en-GB" sz="1650" i="1">
              <a:latin typeface="Open Sans" panose="020B0606030504020204" pitchFamily="34" charset="0"/>
              <a:ea typeface="Open Sans" panose="020B0606030504020204" pitchFamily="34" charset="0"/>
              <a:cs typeface="Open Sans" panose="020B0606030504020204" pitchFamily="34" charset="0"/>
            </a:endParaRPr>
          </a:p>
        </p:txBody>
      </p:sp>
      <p:sp>
        <p:nvSpPr>
          <p:cNvPr id="17" name="Rectangle 16"/>
          <p:cNvSpPr/>
          <p:nvPr/>
        </p:nvSpPr>
        <p:spPr>
          <a:xfrm>
            <a:off x="6811657" y="4781523"/>
            <a:ext cx="1485901" cy="346249"/>
          </a:xfrm>
          <a:prstGeom prst="rect">
            <a:avLst/>
          </a:prstGeom>
          <a:noFill/>
          <a:ln>
            <a:noFill/>
          </a:ln>
        </p:spPr>
        <p:txBody>
          <a:bodyPr wrap="square" lIns="68580" tIns="34290" rIns="68580" bIns="3429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b="1" dirty="0">
                <a:latin typeface="Open Sans"/>
                <a:ea typeface="Open Sans"/>
                <a:cs typeface="Open Sans"/>
              </a:rPr>
              <a:t>Optional</a:t>
            </a:r>
            <a:endParaRPr lang="en-GB" b="1" i="1" dirty="0">
              <a:latin typeface="Open Sans"/>
              <a:ea typeface="Open Sans"/>
              <a:cs typeface="Open Sans"/>
            </a:endParaRPr>
          </a:p>
        </p:txBody>
      </p:sp>
      <p:sp>
        <p:nvSpPr>
          <p:cNvPr id="3" name="Rectangle 2">
            <a:extLst>
              <a:ext uri="{FF2B5EF4-FFF2-40B4-BE49-F238E27FC236}">
                <a16:creationId xmlns:a16="http://schemas.microsoft.com/office/drawing/2014/main" id="{E81D6B36-838B-744F-8230-A5D390F03AE5}"/>
              </a:ext>
            </a:extLst>
          </p:cNvPr>
          <p:cNvSpPr/>
          <p:nvPr/>
        </p:nvSpPr>
        <p:spPr>
          <a:xfrm>
            <a:off x="962138" y="3640612"/>
            <a:ext cx="3268545" cy="646331"/>
          </a:xfrm>
          <a:prstGeom prst="rect">
            <a:avLst/>
          </a:prstGeom>
          <a:noFill/>
          <a:ln>
            <a:noFill/>
          </a:ln>
        </p:spPr>
        <p:txBody>
          <a:bodyPr wrap="square" lIns="91440" tIns="45720" rIns="91440" bIns="45720" anchor="t">
            <a:spAutoFit/>
          </a:bodyPr>
          <a:lstStyle/>
          <a:p>
            <a:r>
              <a:rPr lang="en-GB" b="1" dirty="0">
                <a:latin typeface="Open Sans"/>
                <a:ea typeface="Open Sans"/>
                <a:cs typeface="Open Sans"/>
              </a:rPr>
              <a:t>Relevant Experience including:</a:t>
            </a:r>
            <a:endParaRPr lang="en-GB" b="1" dirty="0">
              <a:latin typeface="Open Sans" panose="020B0606030504020204" pitchFamily="34" charset="0"/>
              <a:ea typeface="Open Sans" panose="020B0606030504020204" pitchFamily="34" charset="0"/>
              <a:cs typeface="Open Sans" panose="020B0606030504020204" pitchFamily="34" charset="0"/>
            </a:endParaRPr>
          </a:p>
        </p:txBody>
      </p:sp>
      <p:sp>
        <p:nvSpPr>
          <p:cNvPr id="16" name="Rectangle 15">
            <a:extLst>
              <a:ext uri="{FF2B5EF4-FFF2-40B4-BE49-F238E27FC236}">
                <a16:creationId xmlns:a16="http://schemas.microsoft.com/office/drawing/2014/main" id="{8CE5B74F-14E0-015F-FEA9-ACBECAEC0F3D}"/>
              </a:ext>
            </a:extLst>
          </p:cNvPr>
          <p:cNvSpPr/>
          <p:nvPr/>
        </p:nvSpPr>
        <p:spPr>
          <a:xfrm>
            <a:off x="6820419" y="579081"/>
            <a:ext cx="2544791" cy="646331"/>
          </a:xfrm>
          <a:prstGeom prst="rect">
            <a:avLst/>
          </a:prstGeom>
          <a:noFill/>
          <a:ln>
            <a:noFill/>
          </a:ln>
        </p:spPr>
        <p:txBody>
          <a:bodyPr wrap="square" lIns="91440" tIns="45720" rIns="91440" bIns="45720" anchor="t">
            <a:spAutoFit/>
          </a:bodyPr>
          <a:lstStyle/>
          <a:p>
            <a:r>
              <a:rPr lang="en-GB" b="1" dirty="0">
                <a:latin typeface="Open Sans"/>
                <a:ea typeface="Open Sans"/>
                <a:cs typeface="Open Sans"/>
              </a:rPr>
              <a:t>Other Experience including:</a:t>
            </a:r>
            <a:endParaRPr lang="en-GB" b="1" dirty="0">
              <a:latin typeface="Open Sans" panose="020B0606030504020204" pitchFamily="34" charset="0"/>
              <a:ea typeface="Open Sans" panose="020B0606030504020204" pitchFamily="34" charset="0"/>
              <a:cs typeface="Open Sans" panose="020B0606030504020204" pitchFamily="34" charset="0"/>
            </a:endParaRPr>
          </a:p>
        </p:txBody>
      </p:sp>
      <p:sp>
        <p:nvSpPr>
          <p:cNvPr id="18" name="Rectangle 17">
            <a:extLst>
              <a:ext uri="{FF2B5EF4-FFF2-40B4-BE49-F238E27FC236}">
                <a16:creationId xmlns:a16="http://schemas.microsoft.com/office/drawing/2014/main" id="{10EF92A1-87AF-26A8-CF1C-4923793C293A}"/>
              </a:ext>
            </a:extLst>
          </p:cNvPr>
          <p:cNvSpPr/>
          <p:nvPr/>
        </p:nvSpPr>
        <p:spPr>
          <a:xfrm>
            <a:off x="6809213" y="1330901"/>
            <a:ext cx="3180295" cy="346249"/>
          </a:xfrm>
          <a:prstGeom prst="rect">
            <a:avLst/>
          </a:prstGeom>
          <a:solidFill>
            <a:schemeClr val="bg1"/>
          </a:solidFill>
          <a:ln>
            <a:solidFill>
              <a:srgbClr val="4DA669"/>
            </a:solidFill>
          </a:ln>
        </p:spPr>
        <p:txBody>
          <a:bodyPr wrap="square">
            <a:spAutoFit/>
          </a:bodyPr>
          <a:lstStyle/>
          <a:p>
            <a:r>
              <a:rPr lang="en-GB" sz="1650">
                <a:latin typeface="Open Sans" panose="020B0606030504020204" pitchFamily="34" charset="0"/>
                <a:ea typeface="Open Sans" panose="020B0606030504020204" pitchFamily="34" charset="0"/>
                <a:cs typeface="Open Sans" panose="020B0606030504020204" pitchFamily="34" charset="0"/>
              </a:rPr>
              <a:t>Work Experience</a:t>
            </a:r>
            <a:endParaRPr lang="en-GB" sz="1650" i="1">
              <a:latin typeface="Open Sans" panose="020B0606030504020204" pitchFamily="34" charset="0"/>
              <a:ea typeface="Open Sans" panose="020B0606030504020204" pitchFamily="34" charset="0"/>
              <a:cs typeface="Open Sans" panose="020B0606030504020204" pitchFamily="34" charset="0"/>
            </a:endParaRPr>
          </a:p>
        </p:txBody>
      </p:sp>
      <p:sp>
        <p:nvSpPr>
          <p:cNvPr id="19" name="Rectangle 18">
            <a:extLst>
              <a:ext uri="{FF2B5EF4-FFF2-40B4-BE49-F238E27FC236}">
                <a16:creationId xmlns:a16="http://schemas.microsoft.com/office/drawing/2014/main" id="{6215400F-E9EE-90FE-8FBA-401984F89ACF}"/>
              </a:ext>
            </a:extLst>
          </p:cNvPr>
          <p:cNvSpPr/>
          <p:nvPr/>
        </p:nvSpPr>
        <p:spPr>
          <a:xfrm>
            <a:off x="1006265" y="4827570"/>
            <a:ext cx="3180294" cy="346249"/>
          </a:xfrm>
          <a:prstGeom prst="rect">
            <a:avLst/>
          </a:prstGeom>
          <a:solidFill>
            <a:schemeClr val="bg1"/>
          </a:solidFill>
          <a:ln>
            <a:solidFill>
              <a:srgbClr val="4DA669"/>
            </a:solidFill>
          </a:ln>
        </p:spPr>
        <p:txBody>
          <a:bodyPr wrap="square">
            <a:spAutoFit/>
          </a:bodyPr>
          <a:lstStyle/>
          <a:p>
            <a:r>
              <a:rPr lang="en-GB" sz="1650">
                <a:latin typeface="Open Sans" panose="020B0606030504020204" pitchFamily="34" charset="0"/>
                <a:ea typeface="Open Sans" panose="020B0606030504020204" pitchFamily="34" charset="0"/>
                <a:cs typeface="Open Sans" panose="020B0606030504020204" pitchFamily="34" charset="0"/>
              </a:rPr>
              <a:t>Volunteering</a:t>
            </a:r>
          </a:p>
        </p:txBody>
      </p:sp>
      <p:sp>
        <p:nvSpPr>
          <p:cNvPr id="20" name="Rectangle 19">
            <a:extLst>
              <a:ext uri="{FF2B5EF4-FFF2-40B4-BE49-F238E27FC236}">
                <a16:creationId xmlns:a16="http://schemas.microsoft.com/office/drawing/2014/main" id="{8A052965-1E8F-B133-CC3E-173928137FD3}"/>
              </a:ext>
            </a:extLst>
          </p:cNvPr>
          <p:cNvSpPr/>
          <p:nvPr/>
        </p:nvSpPr>
        <p:spPr>
          <a:xfrm>
            <a:off x="6813665" y="2244207"/>
            <a:ext cx="3184570" cy="346249"/>
          </a:xfrm>
          <a:prstGeom prst="rect">
            <a:avLst/>
          </a:prstGeom>
          <a:solidFill>
            <a:schemeClr val="bg1"/>
          </a:solidFill>
          <a:ln>
            <a:solidFill>
              <a:srgbClr val="4DA669"/>
            </a:solidFill>
          </a:ln>
        </p:spPr>
        <p:txBody>
          <a:bodyPr wrap="square">
            <a:spAutoFit/>
          </a:bodyPr>
          <a:lstStyle/>
          <a:p>
            <a:r>
              <a:rPr lang="en-GB" sz="1650">
                <a:latin typeface="Open Sans" panose="020B0606030504020204" pitchFamily="34" charset="0"/>
                <a:ea typeface="Open Sans" panose="020B0606030504020204" pitchFamily="34" charset="0"/>
                <a:cs typeface="Open Sans" panose="020B0606030504020204" pitchFamily="34" charset="0"/>
              </a:rPr>
              <a:t>Positions of Responsibility</a:t>
            </a:r>
            <a:endParaRPr lang="en-GB" sz="1650" i="1">
              <a:latin typeface="Open Sans" panose="020B0606030504020204" pitchFamily="34" charset="0"/>
              <a:ea typeface="Open Sans" panose="020B0606030504020204" pitchFamily="34" charset="0"/>
              <a:cs typeface="Open Sans" panose="020B0606030504020204" pitchFamily="34" charset="0"/>
            </a:endParaRPr>
          </a:p>
        </p:txBody>
      </p:sp>
      <p:sp>
        <p:nvSpPr>
          <p:cNvPr id="21" name="Rectangle 20">
            <a:extLst>
              <a:ext uri="{FF2B5EF4-FFF2-40B4-BE49-F238E27FC236}">
                <a16:creationId xmlns:a16="http://schemas.microsoft.com/office/drawing/2014/main" id="{3F9E04AB-073A-D966-5D87-4DFADD126109}"/>
              </a:ext>
            </a:extLst>
          </p:cNvPr>
          <p:cNvSpPr/>
          <p:nvPr/>
        </p:nvSpPr>
        <p:spPr>
          <a:xfrm>
            <a:off x="6809107" y="3317113"/>
            <a:ext cx="3268545" cy="346249"/>
          </a:xfrm>
          <a:prstGeom prst="rect">
            <a:avLst/>
          </a:prstGeom>
          <a:solidFill>
            <a:schemeClr val="bg1"/>
          </a:solidFill>
          <a:ln>
            <a:solidFill>
              <a:srgbClr val="4DA669"/>
            </a:solidFill>
          </a:ln>
        </p:spPr>
        <p:txBody>
          <a:bodyPr wrap="square">
            <a:spAutoFit/>
          </a:bodyPr>
          <a:lstStyle/>
          <a:p>
            <a:r>
              <a:rPr lang="en-GB" sz="1650">
                <a:latin typeface="Open Sans" panose="020B0606030504020204" pitchFamily="34" charset="0"/>
                <a:ea typeface="Open Sans" panose="020B0606030504020204" pitchFamily="34" charset="0"/>
                <a:cs typeface="Open Sans" panose="020B0606030504020204" pitchFamily="34" charset="0"/>
              </a:rPr>
              <a:t>Awards &amp; Achievements</a:t>
            </a:r>
            <a:endParaRPr lang="en-GB" sz="1650" i="1">
              <a:latin typeface="Open Sans" panose="020B0606030504020204" pitchFamily="34" charset="0"/>
              <a:ea typeface="Open Sans" panose="020B0606030504020204" pitchFamily="34" charset="0"/>
              <a:cs typeface="Open Sans" panose="020B0606030504020204" pitchFamily="34" charset="0"/>
            </a:endParaRPr>
          </a:p>
        </p:txBody>
      </p:sp>
      <p:sp>
        <p:nvSpPr>
          <p:cNvPr id="22" name="Rectangle 21">
            <a:extLst>
              <a:ext uri="{FF2B5EF4-FFF2-40B4-BE49-F238E27FC236}">
                <a16:creationId xmlns:a16="http://schemas.microsoft.com/office/drawing/2014/main" id="{EBF2A8D9-02A6-0CEA-DC46-F0CA3DB6A932}"/>
              </a:ext>
            </a:extLst>
          </p:cNvPr>
          <p:cNvSpPr/>
          <p:nvPr/>
        </p:nvSpPr>
        <p:spPr>
          <a:xfrm>
            <a:off x="6474884" y="2780759"/>
            <a:ext cx="1485901" cy="346249"/>
          </a:xfrm>
          <a:prstGeom prst="rect">
            <a:avLst/>
          </a:prstGeom>
          <a:noFill/>
          <a:ln>
            <a:noFill/>
          </a:ln>
        </p:spPr>
        <p:txBody>
          <a:bodyPr wrap="square" lIns="68580" tIns="34290" rIns="68580" bIns="3429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b="1" dirty="0">
                <a:latin typeface="Open Sans"/>
                <a:ea typeface="Open Sans"/>
                <a:cs typeface="Open Sans"/>
              </a:rPr>
              <a:t>Then</a:t>
            </a:r>
            <a:endParaRPr lang="en-GB" b="1" i="1" dirty="0">
              <a:latin typeface="Open Sans"/>
              <a:ea typeface="Open Sans" panose="020B0606030504020204" pitchFamily="34" charset="0"/>
              <a:cs typeface="Open Sans" panose="020B0606030504020204" pitchFamily="34" charset="0"/>
            </a:endParaRPr>
          </a:p>
        </p:txBody>
      </p:sp>
      <p:sp>
        <p:nvSpPr>
          <p:cNvPr id="23" name="Rectangle 22">
            <a:extLst>
              <a:ext uri="{FF2B5EF4-FFF2-40B4-BE49-F238E27FC236}">
                <a16:creationId xmlns:a16="http://schemas.microsoft.com/office/drawing/2014/main" id="{FCD0618C-D7D2-1EAA-DC8E-ACF56E23AD01}"/>
              </a:ext>
            </a:extLst>
          </p:cNvPr>
          <p:cNvSpPr/>
          <p:nvPr/>
        </p:nvSpPr>
        <p:spPr>
          <a:xfrm>
            <a:off x="6809107" y="3774903"/>
            <a:ext cx="3268545" cy="346249"/>
          </a:xfrm>
          <a:prstGeom prst="rect">
            <a:avLst/>
          </a:prstGeom>
          <a:solidFill>
            <a:schemeClr val="bg1"/>
          </a:solidFill>
          <a:ln>
            <a:solidFill>
              <a:srgbClr val="4DA669"/>
            </a:solidFill>
          </a:ln>
        </p:spPr>
        <p:txBody>
          <a:bodyPr wrap="square" lIns="91440" tIns="45720" rIns="91440" bIns="45720" anchor="t">
            <a:spAutoFit/>
          </a:bodyPr>
          <a:lstStyle/>
          <a:p>
            <a:r>
              <a:rPr lang="en-GB" sz="1650">
                <a:latin typeface="Open Sans"/>
                <a:ea typeface="Open Sans"/>
                <a:cs typeface="Open Sans"/>
              </a:rPr>
              <a:t>Additional Skills</a:t>
            </a:r>
            <a:endParaRPr lang="en-GB" sz="1650" i="1">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06392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F1EBD-B927-42E9-AFE2-DB1714E85137}"/>
              </a:ext>
            </a:extLst>
          </p:cNvPr>
          <p:cNvSpPr>
            <a:spLocks noGrp="1"/>
          </p:cNvSpPr>
          <p:nvPr>
            <p:ph type="title"/>
          </p:nvPr>
        </p:nvSpPr>
        <p:spPr/>
        <p:txBody>
          <a:bodyPr/>
          <a:lstStyle/>
          <a:p>
            <a:r>
              <a:rPr lang="en-GB"/>
              <a:t>Personal profile?</a:t>
            </a:r>
          </a:p>
        </p:txBody>
      </p:sp>
      <p:sp>
        <p:nvSpPr>
          <p:cNvPr id="4" name="Slide Number Placeholder 3">
            <a:extLst>
              <a:ext uri="{FF2B5EF4-FFF2-40B4-BE49-F238E27FC236}">
                <a16:creationId xmlns:a16="http://schemas.microsoft.com/office/drawing/2014/main" id="{2949AE65-48C1-456C-859D-51C715EB9B13}"/>
              </a:ext>
            </a:extLst>
          </p:cNvPr>
          <p:cNvSpPr>
            <a:spLocks noGrp="1"/>
          </p:cNvSpPr>
          <p:nvPr>
            <p:ph type="sldNum" sz="quarter" idx="12"/>
          </p:nvPr>
        </p:nvSpPr>
        <p:spPr/>
        <p:txBody>
          <a:bodyPr/>
          <a:lstStyle/>
          <a:p>
            <a:fld id="{ED6DAD64-6F0D-774E-9969-63632FAF738D}" type="slidenum">
              <a:rPr lang="en-GB" smtClean="0"/>
              <a:t>15</a:t>
            </a:fld>
            <a:endParaRPr lang="en-GB"/>
          </a:p>
        </p:txBody>
      </p:sp>
      <p:sp>
        <p:nvSpPr>
          <p:cNvPr id="5" name="Content Placeholder 4">
            <a:extLst>
              <a:ext uri="{FF2B5EF4-FFF2-40B4-BE49-F238E27FC236}">
                <a16:creationId xmlns:a16="http://schemas.microsoft.com/office/drawing/2014/main" id="{EECB275E-AD20-4D44-B92E-AA1F80F667EC}"/>
              </a:ext>
            </a:extLst>
          </p:cNvPr>
          <p:cNvSpPr>
            <a:spLocks noGrp="1"/>
          </p:cNvSpPr>
          <p:nvPr>
            <p:ph idx="13"/>
          </p:nvPr>
        </p:nvSpPr>
        <p:spPr>
          <a:xfrm>
            <a:off x="6252000" y="1656818"/>
            <a:ext cx="5508000" cy="3720874"/>
          </a:xfrm>
        </p:spPr>
        <p:txBody>
          <a:bodyPr vert="horz" lIns="0" tIns="0" rIns="0" bIns="0" rtlCol="0" anchor="t">
            <a:noAutofit/>
          </a:bodyPr>
          <a:lstStyle/>
          <a:p>
            <a:pPr>
              <a:buFontTx/>
              <a:buNone/>
            </a:pPr>
            <a:r>
              <a:rPr lang="en-GB" altLang="en-US" b="0" i="1">
                <a:solidFill>
                  <a:srgbClr val="7030A0"/>
                </a:solidFill>
                <a:latin typeface="Open Sans"/>
                <a:ea typeface="Open Sans"/>
                <a:cs typeface="Open Sans"/>
              </a:rPr>
              <a:t>“</a:t>
            </a:r>
            <a:r>
              <a:rPr lang="en-GB" altLang="en-US" b="0">
                <a:latin typeface="Open Sans"/>
                <a:ea typeface="Open Sans"/>
                <a:cs typeface="Open Sans"/>
              </a:rPr>
              <a:t>I am a hardworking, motivated &amp; energetic individual with excellent communication and teamwork skills. I have unparalleled numerical skills and a fierce ambition to succeed.”</a:t>
            </a:r>
          </a:p>
          <a:p>
            <a:pPr algn="ctr">
              <a:buFontTx/>
              <a:buNone/>
            </a:pPr>
            <a:endParaRPr lang="en-GB" altLang="en-US" b="0" i="1"/>
          </a:p>
          <a:p>
            <a:pPr algn="ctr">
              <a:buFontTx/>
              <a:buNone/>
            </a:pPr>
            <a:r>
              <a:rPr lang="en-GB" altLang="en-US" b="0" i="1"/>
              <a:t>Vs</a:t>
            </a:r>
          </a:p>
          <a:p>
            <a:pPr algn="ctr">
              <a:buFontTx/>
              <a:buNone/>
            </a:pPr>
            <a:endParaRPr lang="en-GB" altLang="en-US" b="0" i="1"/>
          </a:p>
          <a:p>
            <a:r>
              <a:rPr lang="en-GB" altLang="en-US" b="0">
                <a:latin typeface="Open Sans"/>
                <a:ea typeface="Open Sans"/>
                <a:cs typeface="Open Sans"/>
              </a:rPr>
              <a:t>“1</a:t>
            </a:r>
            <a:r>
              <a:rPr lang="en-GB" altLang="en-US" b="0" baseline="30000">
                <a:latin typeface="Open Sans"/>
                <a:ea typeface="Open Sans"/>
                <a:cs typeface="Open Sans"/>
              </a:rPr>
              <a:t>st</a:t>
            </a:r>
            <a:r>
              <a:rPr lang="en-GB" altLang="en-US" b="0">
                <a:latin typeface="Open Sans"/>
                <a:ea typeface="Open Sans"/>
                <a:cs typeface="Open Sans"/>
              </a:rPr>
              <a:t> year English Literature student with strong written and verbal communication skills gained through extensive social media marketing and events management experience. Looking to secure a Summer internship at Sky to explore a career in digital marketing. </a:t>
            </a:r>
          </a:p>
          <a:p>
            <a:endParaRPr lang="en-GB"/>
          </a:p>
        </p:txBody>
      </p:sp>
      <p:sp>
        <p:nvSpPr>
          <p:cNvPr id="6" name="Footer Placeholder 5">
            <a:extLst>
              <a:ext uri="{FF2B5EF4-FFF2-40B4-BE49-F238E27FC236}">
                <a16:creationId xmlns:a16="http://schemas.microsoft.com/office/drawing/2014/main" id="{A915DE37-3975-49D6-89AD-976643B6A6AA}"/>
              </a:ext>
            </a:extLst>
          </p:cNvPr>
          <p:cNvSpPr>
            <a:spLocks noGrp="1"/>
          </p:cNvSpPr>
          <p:nvPr>
            <p:ph type="ftr" sz="quarter" idx="14"/>
          </p:nvPr>
        </p:nvSpPr>
        <p:spPr/>
        <p:txBody>
          <a:bodyPr/>
          <a:lstStyle/>
          <a:p>
            <a:r>
              <a:rPr lang="en-GB"/>
              <a:t>The University of Manchester Careers Service</a:t>
            </a:r>
          </a:p>
        </p:txBody>
      </p:sp>
      <p:sp>
        <p:nvSpPr>
          <p:cNvPr id="10" name="Rounded Rectangle 7">
            <a:extLst>
              <a:ext uri="{FF2B5EF4-FFF2-40B4-BE49-F238E27FC236}">
                <a16:creationId xmlns:a16="http://schemas.microsoft.com/office/drawing/2014/main" id="{C25DE1EC-AFA3-4055-8588-C29815E265D5}"/>
              </a:ext>
            </a:extLst>
          </p:cNvPr>
          <p:cNvSpPr>
            <a:spLocks noGrp="1"/>
          </p:cNvSpPr>
          <p:nvPr>
            <p:ph idx="1"/>
          </p:nvPr>
        </p:nvSpPr>
        <p:spPr>
          <a:xfrm>
            <a:off x="733205" y="1656818"/>
            <a:ext cx="4131000" cy="3720874"/>
          </a:xfrm>
          <a:prstGeom prst="roundRect">
            <a:avLst/>
          </a:prstGeom>
          <a:solidFill>
            <a:srgbClr val="4DA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en-US" sz="2100" dirty="0">
                <a:solidFill>
                  <a:schemeClr val="bg1"/>
                </a:solidFill>
                <a:latin typeface="Open Sans" panose="020B0606030504020204" pitchFamily="34" charset="0"/>
                <a:ea typeface="Open Sans" panose="020B0606030504020204" pitchFamily="34" charset="0"/>
                <a:cs typeface="Open Sans" panose="020B0606030504020204" pitchFamily="34" charset="0"/>
              </a:rPr>
              <a:t>Specifically relevant to role and employer</a:t>
            </a:r>
          </a:p>
          <a:p>
            <a:endParaRPr lang="en-GB" altLang="en-US" sz="21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GB" altLang="en-US" sz="2100" dirty="0">
                <a:solidFill>
                  <a:schemeClr val="bg1"/>
                </a:solidFill>
                <a:latin typeface="Open Sans" panose="020B0606030504020204" pitchFamily="34" charset="0"/>
                <a:ea typeface="Open Sans" panose="020B0606030504020204" pitchFamily="34" charset="0"/>
                <a:cs typeface="Open Sans" panose="020B0606030504020204" pitchFamily="34" charset="0"/>
              </a:rPr>
              <a:t>Two sentences</a:t>
            </a:r>
          </a:p>
          <a:p>
            <a:endParaRPr lang="en-GB" altLang="en-US" sz="21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GB" altLang="en-US" sz="2100" dirty="0">
                <a:solidFill>
                  <a:schemeClr val="bg1"/>
                </a:solidFill>
                <a:latin typeface="Open Sans" panose="020B0606030504020204" pitchFamily="34" charset="0"/>
                <a:ea typeface="Open Sans" panose="020B0606030504020204" pitchFamily="34" charset="0"/>
                <a:cs typeface="Open Sans" panose="020B0606030504020204" pitchFamily="34" charset="0"/>
              </a:rPr>
              <a:t>Present, past, future</a:t>
            </a:r>
          </a:p>
        </p:txBody>
      </p:sp>
    </p:spTree>
    <p:extLst>
      <p:ext uri="{BB962C8B-B14F-4D97-AF65-F5344CB8AC3E}">
        <p14:creationId xmlns:p14="http://schemas.microsoft.com/office/powerpoint/2010/main" val="1625049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998" y="378000"/>
            <a:ext cx="2574290" cy="460681"/>
          </a:xfrm>
        </p:spPr>
        <p:txBody>
          <a:bodyPr/>
          <a:lstStyle/>
          <a:p>
            <a:r>
              <a:rPr lang="en-GB"/>
              <a:t>Education</a:t>
            </a:r>
          </a:p>
        </p:txBody>
      </p:sp>
      <p:sp>
        <p:nvSpPr>
          <p:cNvPr id="4" name="Slide Number Placeholder 3"/>
          <p:cNvSpPr>
            <a:spLocks noGrp="1"/>
          </p:cNvSpPr>
          <p:nvPr>
            <p:ph type="sldNum" sz="quarter" idx="12"/>
          </p:nvPr>
        </p:nvSpPr>
        <p:spPr/>
        <p:txBody>
          <a:bodyPr/>
          <a:lstStyle/>
          <a:p>
            <a:fld id="{ED6DAD64-6F0D-774E-9969-63632FAF738D}" type="slidenum">
              <a:rPr lang="en-GB" smtClean="0"/>
              <a:t>16</a:t>
            </a:fld>
            <a:endParaRPr lang="en-GB"/>
          </a:p>
        </p:txBody>
      </p:sp>
      <p:sp>
        <p:nvSpPr>
          <p:cNvPr id="5" name="Footer Placeholder 4"/>
          <p:cNvSpPr>
            <a:spLocks noGrp="1"/>
          </p:cNvSpPr>
          <p:nvPr>
            <p:ph type="ftr" sz="quarter" idx="13"/>
          </p:nvPr>
        </p:nvSpPr>
        <p:spPr/>
        <p:txBody>
          <a:bodyPr/>
          <a:lstStyle/>
          <a:p>
            <a:r>
              <a:rPr lang="en-GB"/>
              <a:t>The University of Manchester Careers Service</a:t>
            </a:r>
          </a:p>
        </p:txBody>
      </p:sp>
      <p:sp>
        <p:nvSpPr>
          <p:cNvPr id="3" name="TextBox 2">
            <a:extLst>
              <a:ext uri="{FF2B5EF4-FFF2-40B4-BE49-F238E27FC236}">
                <a16:creationId xmlns:a16="http://schemas.microsoft.com/office/drawing/2014/main" id="{28B934D7-833C-19D4-C5EF-540E2871F273}"/>
              </a:ext>
            </a:extLst>
          </p:cNvPr>
          <p:cNvSpPr txBox="1"/>
          <p:nvPr/>
        </p:nvSpPr>
        <p:spPr>
          <a:xfrm>
            <a:off x="908685" y="1105140"/>
            <a:ext cx="10374630" cy="4799200"/>
          </a:xfrm>
          <a:prstGeom prst="rect">
            <a:avLst/>
          </a:prstGeom>
          <a:noFill/>
        </p:spPr>
        <p:txBody>
          <a:bodyPr wrap="square" lIns="0" tIns="0" rIns="0" bIns="0" rtlCol="0">
            <a:noAutofit/>
          </a:bodyPr>
          <a:lstStyle/>
          <a:p>
            <a:pPr algn="l"/>
            <a:r>
              <a:rPr lang="en-GB" sz="2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Education</a:t>
            </a:r>
          </a:p>
          <a:p>
            <a:pPr algn="l"/>
            <a:r>
              <a:rPr lang="en-GB" sz="2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2018-2021	The University of Manchester</a:t>
            </a:r>
          </a:p>
          <a:p>
            <a:pPr algn="l"/>
            <a:r>
              <a:rPr lang="en-GB" sz="2200" b="1" dirty="0">
                <a:latin typeface="Open Sans" panose="020B0606030504020204" pitchFamily="34" charset="0"/>
                <a:ea typeface="Open Sans" panose="020B0606030504020204" pitchFamily="34" charset="0"/>
                <a:cs typeface="Open Sans" panose="020B0606030504020204" pitchFamily="34" charset="0"/>
              </a:rPr>
              <a:t>		BA (Hons.) Sociology</a:t>
            </a:r>
            <a:r>
              <a:rPr lang="en-GB" sz="2200" dirty="0">
                <a:latin typeface="Open Sans" panose="020B0606030504020204" pitchFamily="34" charset="0"/>
                <a:ea typeface="Open Sans" panose="020B0606030504020204" pitchFamily="34" charset="0"/>
                <a:cs typeface="Open Sans" panose="020B0606030504020204" pitchFamily="34" charset="0"/>
              </a:rPr>
              <a:t>	Expected Result 2:1</a:t>
            </a:r>
          </a:p>
          <a:p>
            <a:pPr algn="l"/>
            <a:r>
              <a:rPr lang="en-GB"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		Year 1: 62%, Year 2: 65%</a:t>
            </a:r>
          </a:p>
          <a:p>
            <a:pPr marL="2114550" lvl="4" indent="-285750">
              <a:buFont typeface="Arial" panose="020B0604020202020204" pitchFamily="34" charset="0"/>
              <a:buChar char="•"/>
            </a:pPr>
            <a:r>
              <a:rPr lang="en-GB"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Achieved 1</a:t>
            </a:r>
            <a:r>
              <a:rPr lang="en-GB" sz="2200" baseline="30000" dirty="0">
                <a:solidFill>
                  <a:schemeClr val="tx1"/>
                </a:solidFill>
                <a:latin typeface="Open Sans" panose="020B0606030504020204" pitchFamily="34" charset="0"/>
                <a:ea typeface="Open Sans" panose="020B0606030504020204" pitchFamily="34" charset="0"/>
                <a:cs typeface="Open Sans" panose="020B0606030504020204" pitchFamily="34" charset="0"/>
              </a:rPr>
              <a:t>st</a:t>
            </a:r>
            <a:r>
              <a:rPr lang="en-GB"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 Class for a comparative case study of two local businesses, focussed on sustainability, using statistical analysis.</a:t>
            </a:r>
          </a:p>
          <a:p>
            <a:pPr marL="2114550" lvl="4" indent="-285750">
              <a:buFont typeface="Arial" panose="020B0604020202020204" pitchFamily="34" charset="0"/>
              <a:buChar char="•"/>
            </a:pPr>
            <a:r>
              <a:rPr lang="en-GB" sz="2200" dirty="0">
                <a:latin typeface="Open Sans" panose="020B0606030504020204" pitchFamily="34" charset="0"/>
                <a:ea typeface="Open Sans" panose="020B0606030504020204" pitchFamily="34" charset="0"/>
                <a:cs typeface="Open Sans" panose="020B0606030504020204" pitchFamily="34" charset="0"/>
              </a:rPr>
              <a:t>Led a group project for Manchester Student Homes to improve their waste management as part of the Career Management Module.</a:t>
            </a:r>
          </a:p>
          <a:p>
            <a:endParaRPr lang="en-GB" sz="2200" dirty="0">
              <a:latin typeface="Open Sans" panose="020B0606030504020204" pitchFamily="34" charset="0"/>
              <a:ea typeface="Open Sans" panose="020B0606030504020204" pitchFamily="34" charset="0"/>
              <a:cs typeface="Open Sans" panose="020B0606030504020204" pitchFamily="34" charset="0"/>
            </a:endParaRPr>
          </a:p>
          <a:p>
            <a:r>
              <a:rPr lang="en-GB" sz="2200" b="1" dirty="0">
                <a:latin typeface="Open Sans" panose="020B0606030504020204" pitchFamily="34" charset="0"/>
                <a:ea typeface="Open Sans" panose="020B0606030504020204" pitchFamily="34" charset="0"/>
                <a:cs typeface="Open Sans" panose="020B0606030504020204" pitchFamily="34" charset="0"/>
              </a:rPr>
              <a:t>2011-2018	City High School, </a:t>
            </a:r>
            <a:r>
              <a:rPr lang="en-GB" sz="2200" b="1" dirty="0" err="1">
                <a:latin typeface="Open Sans" panose="020B0606030504020204" pitchFamily="34" charset="0"/>
                <a:ea typeface="Open Sans" panose="020B0606030504020204" pitchFamily="34" charset="0"/>
                <a:cs typeface="Open Sans" panose="020B0606030504020204" pitchFamily="34" charset="0"/>
              </a:rPr>
              <a:t>Townshire</a:t>
            </a:r>
            <a:endParaRPr lang="en-GB" sz="2200" b="1" dirty="0">
              <a:latin typeface="Open Sans" panose="020B0606030504020204" pitchFamily="34" charset="0"/>
              <a:ea typeface="Open Sans" panose="020B0606030504020204" pitchFamily="34" charset="0"/>
              <a:cs typeface="Open Sans" panose="020B0606030504020204" pitchFamily="34" charset="0"/>
            </a:endParaRPr>
          </a:p>
          <a:p>
            <a:pPr marL="2114550" lvl="4" indent="-285750">
              <a:buFont typeface="Arial" panose="020B0604020202020204" pitchFamily="34" charset="0"/>
              <a:buChar char="•"/>
            </a:pPr>
            <a:r>
              <a:rPr lang="en-GB" sz="2200" dirty="0">
                <a:latin typeface="Open Sans" panose="020B0606030504020204" pitchFamily="34" charset="0"/>
                <a:ea typeface="Open Sans" panose="020B0606030504020204" pitchFamily="34" charset="0"/>
                <a:cs typeface="Open Sans" panose="020B0606030504020204" pitchFamily="34" charset="0"/>
              </a:rPr>
              <a:t>A Levels: English </a:t>
            </a:r>
            <a:r>
              <a:rPr lang="en-GB" sz="2200" b="1" dirty="0">
                <a:latin typeface="Open Sans" panose="020B0606030504020204" pitchFamily="34" charset="0"/>
                <a:ea typeface="Open Sans" panose="020B0606030504020204" pitchFamily="34" charset="0"/>
                <a:cs typeface="Open Sans" panose="020B0606030504020204" pitchFamily="34" charset="0"/>
              </a:rPr>
              <a:t>A</a:t>
            </a:r>
            <a:r>
              <a:rPr lang="en-GB" sz="2200" dirty="0">
                <a:latin typeface="Open Sans" panose="020B0606030504020204" pitchFamily="34" charset="0"/>
                <a:ea typeface="Open Sans" panose="020B0606030504020204" pitchFamily="34" charset="0"/>
                <a:cs typeface="Open Sans" panose="020B0606030504020204" pitchFamily="34" charset="0"/>
              </a:rPr>
              <a:t>, Economics </a:t>
            </a:r>
            <a:r>
              <a:rPr lang="en-GB" sz="2200" b="1" dirty="0">
                <a:latin typeface="Open Sans" panose="020B0606030504020204" pitchFamily="34" charset="0"/>
                <a:ea typeface="Open Sans" panose="020B0606030504020204" pitchFamily="34" charset="0"/>
                <a:cs typeface="Open Sans" panose="020B0606030504020204" pitchFamily="34" charset="0"/>
              </a:rPr>
              <a:t>B</a:t>
            </a:r>
            <a:r>
              <a:rPr lang="en-GB" sz="2200" dirty="0">
                <a:latin typeface="Open Sans" panose="020B0606030504020204" pitchFamily="34" charset="0"/>
                <a:ea typeface="Open Sans" panose="020B0606030504020204" pitchFamily="34" charset="0"/>
                <a:cs typeface="Open Sans" panose="020B0606030504020204" pitchFamily="34" charset="0"/>
              </a:rPr>
              <a:t>, Maths </a:t>
            </a:r>
            <a:r>
              <a:rPr lang="en-GB" sz="2200" b="1" dirty="0">
                <a:latin typeface="Open Sans" panose="020B0606030504020204" pitchFamily="34" charset="0"/>
                <a:ea typeface="Open Sans" panose="020B0606030504020204" pitchFamily="34" charset="0"/>
                <a:cs typeface="Open Sans" panose="020B0606030504020204" pitchFamily="34" charset="0"/>
              </a:rPr>
              <a:t>B</a:t>
            </a:r>
          </a:p>
          <a:p>
            <a:pPr marL="2114550" lvl="4" indent="-285750">
              <a:buFont typeface="Arial" panose="020B0604020202020204" pitchFamily="34" charset="0"/>
              <a:buChar char="•"/>
            </a:pPr>
            <a:r>
              <a:rPr lang="en-GB" sz="2200" dirty="0">
                <a:latin typeface="Open Sans" panose="020B0606030504020204" pitchFamily="34" charset="0"/>
                <a:ea typeface="Open Sans" panose="020B0606030504020204" pitchFamily="34" charset="0"/>
                <a:cs typeface="Open Sans" panose="020B0606030504020204" pitchFamily="34" charset="0"/>
              </a:rPr>
              <a:t>AS Level: Psychology </a:t>
            </a:r>
            <a:r>
              <a:rPr lang="en-GB" sz="2200" b="1" dirty="0">
                <a:latin typeface="Open Sans" panose="020B0606030504020204" pitchFamily="34" charset="0"/>
                <a:ea typeface="Open Sans" panose="020B0606030504020204" pitchFamily="34" charset="0"/>
                <a:cs typeface="Open Sans" panose="020B0606030504020204" pitchFamily="34" charset="0"/>
              </a:rPr>
              <a:t>B</a:t>
            </a:r>
          </a:p>
          <a:p>
            <a:pPr marL="2114550" lvl="4" indent="-285750">
              <a:buFont typeface="Arial" panose="020B0604020202020204" pitchFamily="34" charset="0"/>
              <a:buChar char="•"/>
            </a:pPr>
            <a:r>
              <a:rPr lang="en-GB" sz="2200" dirty="0">
                <a:latin typeface="Open Sans" panose="020B0606030504020204" pitchFamily="34" charset="0"/>
                <a:ea typeface="Open Sans" panose="020B0606030504020204" pitchFamily="34" charset="0"/>
                <a:cs typeface="Open Sans" panose="020B0606030504020204" pitchFamily="34" charset="0"/>
              </a:rPr>
              <a:t>GCSEs: </a:t>
            </a:r>
            <a:r>
              <a:rPr lang="en-GB" sz="2200" b="1" dirty="0">
                <a:latin typeface="Open Sans" panose="020B0606030504020204" pitchFamily="34" charset="0"/>
                <a:ea typeface="Open Sans" panose="020B0606030504020204" pitchFamily="34" charset="0"/>
                <a:cs typeface="Open Sans" panose="020B0606030504020204" pitchFamily="34" charset="0"/>
              </a:rPr>
              <a:t>9 (5A* 2A, 2B) </a:t>
            </a:r>
            <a:r>
              <a:rPr lang="en-GB" sz="2200" dirty="0">
                <a:latin typeface="Open Sans" panose="020B0606030504020204" pitchFamily="34" charset="0"/>
                <a:ea typeface="Open Sans" panose="020B0606030504020204" pitchFamily="34" charset="0"/>
                <a:cs typeface="Open Sans" panose="020B0606030504020204" pitchFamily="34" charset="0"/>
              </a:rPr>
              <a:t>including Maths and English </a:t>
            </a:r>
          </a:p>
          <a:p>
            <a:pPr marL="2114550" lvl="4" indent="-285750">
              <a:buFont typeface="Arial" panose="020B0604020202020204" pitchFamily="34" charset="0"/>
              <a:buChar char="•"/>
            </a:pPr>
            <a:endParaRPr lang="en-GB"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29079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998" y="378000"/>
            <a:ext cx="7843322" cy="460681"/>
          </a:xfrm>
        </p:spPr>
        <p:txBody>
          <a:bodyPr/>
          <a:lstStyle/>
          <a:p>
            <a:r>
              <a:rPr lang="en-GB"/>
              <a:t>Work and Volunteer Experience</a:t>
            </a:r>
          </a:p>
        </p:txBody>
      </p:sp>
      <p:sp>
        <p:nvSpPr>
          <p:cNvPr id="4" name="Slide Number Placeholder 3"/>
          <p:cNvSpPr>
            <a:spLocks noGrp="1"/>
          </p:cNvSpPr>
          <p:nvPr>
            <p:ph type="sldNum" sz="quarter" idx="12"/>
          </p:nvPr>
        </p:nvSpPr>
        <p:spPr/>
        <p:txBody>
          <a:bodyPr/>
          <a:lstStyle/>
          <a:p>
            <a:fld id="{ED6DAD64-6F0D-774E-9969-63632FAF738D}" type="slidenum">
              <a:rPr lang="en-GB" smtClean="0"/>
              <a:t>17</a:t>
            </a:fld>
            <a:endParaRPr lang="en-GB"/>
          </a:p>
        </p:txBody>
      </p:sp>
      <p:sp>
        <p:nvSpPr>
          <p:cNvPr id="5" name="Footer Placeholder 4"/>
          <p:cNvSpPr>
            <a:spLocks noGrp="1"/>
          </p:cNvSpPr>
          <p:nvPr>
            <p:ph type="ftr" sz="quarter" idx="13"/>
          </p:nvPr>
        </p:nvSpPr>
        <p:spPr/>
        <p:txBody>
          <a:bodyPr/>
          <a:lstStyle/>
          <a:p>
            <a:r>
              <a:rPr lang="en-GB"/>
              <a:t>The University of Manchester Careers Service</a:t>
            </a:r>
          </a:p>
        </p:txBody>
      </p:sp>
      <p:sp>
        <p:nvSpPr>
          <p:cNvPr id="8" name="Rectangle 3"/>
          <p:cNvSpPr>
            <a:spLocks noGrp="1" noChangeArrowheads="1"/>
          </p:cNvSpPr>
          <p:nvPr>
            <p:ph idx="4294967295"/>
          </p:nvPr>
        </p:nvSpPr>
        <p:spPr>
          <a:xfrm>
            <a:off x="705679" y="1812759"/>
            <a:ext cx="6400799" cy="3564312"/>
          </a:xfrm>
        </p:spPr>
        <p:txBody>
          <a:bodyPr vert="horz" lIns="0" tIns="0" rIns="0" bIns="0" rtlCol="0" anchor="t">
            <a:normAutofit/>
          </a:bodyPr>
          <a:lstStyle/>
          <a:p>
            <a:pPr marL="457200" indent="-457200">
              <a:buFont typeface="Wingdings" panose="05000000000000000000" pitchFamily="2" charset="2"/>
              <a:buChar char="q"/>
            </a:pPr>
            <a:r>
              <a:rPr lang="en-GB" altLang="en-US" sz="2800" b="0" dirty="0">
                <a:ea typeface="ＭＳ Ｐゴシック" panose="020B0600070205080204" pitchFamily="34" charset="-128"/>
              </a:rPr>
              <a:t>Reverse chronological order</a:t>
            </a:r>
          </a:p>
          <a:p>
            <a:pPr marL="457200" indent="-457200">
              <a:buFont typeface="Wingdings" panose="05000000000000000000" pitchFamily="2" charset="2"/>
              <a:buChar char="q"/>
            </a:pPr>
            <a:endParaRPr lang="en-GB" altLang="en-US" sz="2800" b="0" dirty="0">
              <a:ea typeface="ＭＳ Ｐゴシック" panose="020B0600070205080204" pitchFamily="34" charset="-128"/>
            </a:endParaRPr>
          </a:p>
          <a:p>
            <a:pPr marL="457200" indent="-457200">
              <a:buFont typeface="Wingdings" panose="05000000000000000000" pitchFamily="2" charset="2"/>
              <a:buChar char="q"/>
            </a:pPr>
            <a:r>
              <a:rPr lang="en-GB" sz="2800" b="0" dirty="0"/>
              <a:t>Work/voluntary experience directly relevant to the sector list first</a:t>
            </a:r>
            <a:endParaRPr lang="en-GB" sz="2800" dirty="0"/>
          </a:p>
          <a:p>
            <a:pPr marL="457200" indent="-457200">
              <a:buFont typeface="Wingdings" panose="05000000000000000000" pitchFamily="2" charset="2"/>
              <a:buChar char="q"/>
            </a:pPr>
            <a:endParaRPr lang="en-GB" altLang="en-US" sz="2800" b="0" dirty="0">
              <a:ea typeface="ＭＳ Ｐゴシック" panose="020B0600070205080204" pitchFamily="34" charset="-128"/>
            </a:endParaRPr>
          </a:p>
          <a:p>
            <a:pPr marL="457200" indent="-457200">
              <a:buFont typeface="Wingdings" panose="05000000000000000000" pitchFamily="2" charset="2"/>
              <a:buChar char="q"/>
            </a:pPr>
            <a:r>
              <a:rPr lang="en-GB" altLang="en-US" sz="2800" b="0" dirty="0">
                <a:hlinkClick r:id="rId3"/>
              </a:rPr>
              <a:t>Use Active verbs to add impact  </a:t>
            </a:r>
            <a:endParaRPr lang="en-GB" altLang="en-US" sz="2800" b="0" dirty="0"/>
          </a:p>
          <a:p>
            <a:pPr marL="457200" indent="-457200">
              <a:buFont typeface="Wingdings" panose="05000000000000000000" pitchFamily="2" charset="2"/>
              <a:buChar char="q"/>
            </a:pPr>
            <a:endParaRPr lang="en-GB" altLang="en-US" sz="2800" b="0" dirty="0">
              <a:latin typeface="Open Sans"/>
              <a:ea typeface="ＭＳ Ｐゴシック"/>
              <a:cs typeface="Open Sans"/>
            </a:endParaRPr>
          </a:p>
          <a:p>
            <a:pPr marL="457200" indent="-457200">
              <a:buFont typeface="Wingdings" panose="05000000000000000000" pitchFamily="2" charset="2"/>
              <a:buChar char="q"/>
            </a:pPr>
            <a:r>
              <a:rPr lang="en-GB" altLang="en-US" sz="2800" b="0" dirty="0">
                <a:latin typeface="Open Sans"/>
                <a:ea typeface="ＭＳ Ｐゴシック"/>
                <a:cs typeface="Open Sans"/>
              </a:rPr>
              <a:t>Use bullet points</a:t>
            </a:r>
            <a:endParaRPr lang="en-GB" altLang="en-US" sz="2800" b="0" dirty="0">
              <a:ea typeface="ＭＳ Ｐゴシック" panose="020B0600070205080204" pitchFamily="34" charset="-128"/>
            </a:endParaRPr>
          </a:p>
        </p:txBody>
      </p:sp>
      <p:graphicFrame>
        <p:nvGraphicFramePr>
          <p:cNvPr id="10" name="Diagram 9">
            <a:extLst>
              <a:ext uri="{FF2B5EF4-FFF2-40B4-BE49-F238E27FC236}">
                <a16:creationId xmlns:a16="http://schemas.microsoft.com/office/drawing/2014/main" id="{1AEC6467-A140-8F93-0EB2-33C66C952472}"/>
              </a:ext>
            </a:extLst>
          </p:cNvPr>
          <p:cNvGraphicFramePr/>
          <p:nvPr>
            <p:extLst>
              <p:ext uri="{D42A27DB-BD31-4B8C-83A1-F6EECF244321}">
                <p14:modId xmlns:p14="http://schemas.microsoft.com/office/powerpoint/2010/main" val="266480326"/>
              </p:ext>
            </p:extLst>
          </p:nvPr>
        </p:nvGraphicFramePr>
        <p:xfrm>
          <a:off x="7895122" y="2089345"/>
          <a:ext cx="2785578" cy="27799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52907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7CD7468F-2DF6-87C0-811E-9E5488AB2FEC}"/>
              </a:ext>
            </a:extLst>
          </p:cNvPr>
          <p:cNvSpPr/>
          <p:nvPr/>
        </p:nvSpPr>
        <p:spPr>
          <a:xfrm>
            <a:off x="8719153" y="2769807"/>
            <a:ext cx="2654148" cy="1062113"/>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598D0951-6F85-559C-BAC8-E73DB5F6828E}"/>
              </a:ext>
            </a:extLst>
          </p:cNvPr>
          <p:cNvSpPr/>
          <p:nvPr/>
        </p:nvSpPr>
        <p:spPr>
          <a:xfrm>
            <a:off x="8755438" y="1536092"/>
            <a:ext cx="2654148" cy="1062113"/>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3F6D0126-A85C-73FB-6885-01FD329A9901}"/>
              </a:ext>
            </a:extLst>
          </p:cNvPr>
          <p:cNvSpPr/>
          <p:nvPr/>
        </p:nvSpPr>
        <p:spPr>
          <a:xfrm>
            <a:off x="8707057" y="4015617"/>
            <a:ext cx="2654148" cy="1062113"/>
          </a:xfrm>
          <a:prstGeom prst="round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2A330260-BB00-059C-5F81-1C2337CE7E90}"/>
              </a:ext>
            </a:extLst>
          </p:cNvPr>
          <p:cNvSpPr/>
          <p:nvPr/>
        </p:nvSpPr>
        <p:spPr>
          <a:xfrm>
            <a:off x="8731249" y="314475"/>
            <a:ext cx="2654148" cy="1062113"/>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FD0EAC-E774-3949-BE5D-55E087FE01BD}"/>
              </a:ext>
            </a:extLst>
          </p:cNvPr>
          <p:cNvSpPr>
            <a:spLocks noGrp="1"/>
          </p:cNvSpPr>
          <p:nvPr>
            <p:ph type="title"/>
          </p:nvPr>
        </p:nvSpPr>
        <p:spPr>
          <a:xfrm>
            <a:off x="298953" y="285645"/>
            <a:ext cx="8460000" cy="1144800"/>
          </a:xfrm>
          <a:ln>
            <a:noFill/>
          </a:ln>
        </p:spPr>
        <p:txBody>
          <a:bodyPr/>
          <a:lstStyle/>
          <a:p>
            <a:r>
              <a:rPr lang="en-GB" dirty="0">
                <a:latin typeface="Open Sans"/>
                <a:ea typeface="Open Sans"/>
                <a:cs typeface="Open Sans"/>
              </a:rPr>
              <a:t>CV Content Top Tips </a:t>
            </a:r>
            <a:br>
              <a:rPr lang="en-GB" dirty="0"/>
            </a:br>
            <a:r>
              <a:rPr lang="en-GB" dirty="0">
                <a:solidFill>
                  <a:srgbClr val="4DA669"/>
                </a:solidFill>
                <a:latin typeface="Open Sans"/>
                <a:ea typeface="Open Sans"/>
                <a:cs typeface="Open Sans"/>
              </a:rPr>
              <a:t>CARR Technique</a:t>
            </a:r>
            <a:endParaRPr lang="en-GB" dirty="0">
              <a:solidFill>
                <a:srgbClr val="4DA669"/>
              </a:solidFill>
            </a:endParaRPr>
          </a:p>
        </p:txBody>
      </p:sp>
      <p:sp>
        <p:nvSpPr>
          <p:cNvPr id="4" name="Slide Number Placeholder 3">
            <a:extLst>
              <a:ext uri="{FF2B5EF4-FFF2-40B4-BE49-F238E27FC236}">
                <a16:creationId xmlns:a16="http://schemas.microsoft.com/office/drawing/2014/main" id="{1E61D0B3-861A-E146-BAED-B816FFAEB9B9}"/>
              </a:ext>
            </a:extLst>
          </p:cNvPr>
          <p:cNvSpPr>
            <a:spLocks noGrp="1"/>
          </p:cNvSpPr>
          <p:nvPr>
            <p:ph type="sldNum" sz="quarter" idx="12"/>
          </p:nvPr>
        </p:nvSpPr>
        <p:spPr/>
        <p:txBody>
          <a:bodyPr/>
          <a:lstStyle/>
          <a:p>
            <a:fld id="{ED6DAD64-6F0D-774E-9969-63632FAF738D}" type="slidenum">
              <a:rPr lang="en-GB" smtClean="0"/>
              <a:t>18</a:t>
            </a:fld>
            <a:endParaRPr lang="en-GB"/>
          </a:p>
        </p:txBody>
      </p:sp>
      <p:sp>
        <p:nvSpPr>
          <p:cNvPr id="5" name="Footer Placeholder 4">
            <a:extLst>
              <a:ext uri="{FF2B5EF4-FFF2-40B4-BE49-F238E27FC236}">
                <a16:creationId xmlns:a16="http://schemas.microsoft.com/office/drawing/2014/main" id="{4959DBD5-5C48-F74B-BDDC-F76A45BE1AC5}"/>
              </a:ext>
            </a:extLst>
          </p:cNvPr>
          <p:cNvSpPr>
            <a:spLocks noGrp="1"/>
          </p:cNvSpPr>
          <p:nvPr>
            <p:ph type="ftr" sz="quarter" idx="14"/>
          </p:nvPr>
        </p:nvSpPr>
        <p:spPr/>
        <p:txBody>
          <a:bodyPr/>
          <a:lstStyle/>
          <a:p>
            <a:r>
              <a:rPr lang="en-GB"/>
              <a:t>The University of Manchester Careers Service</a:t>
            </a:r>
          </a:p>
        </p:txBody>
      </p:sp>
      <p:sp>
        <p:nvSpPr>
          <p:cNvPr id="6" name="TextBox 5">
            <a:extLst>
              <a:ext uri="{FF2B5EF4-FFF2-40B4-BE49-F238E27FC236}">
                <a16:creationId xmlns:a16="http://schemas.microsoft.com/office/drawing/2014/main" id="{99F9509E-6894-1A92-1028-D97EA2D6FEAD}"/>
              </a:ext>
            </a:extLst>
          </p:cNvPr>
          <p:cNvSpPr txBox="1"/>
          <p:nvPr/>
        </p:nvSpPr>
        <p:spPr>
          <a:xfrm>
            <a:off x="9100311" y="493388"/>
            <a:ext cx="1876878" cy="73866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r>
              <a:rPr lang="en-US" sz="4800" b="1">
                <a:latin typeface="Open Sans"/>
                <a:ea typeface="Open Sans"/>
                <a:cs typeface="Arial"/>
              </a:rPr>
              <a:t>CARR </a:t>
            </a:r>
            <a:endParaRPr lang="en-US"/>
          </a:p>
        </p:txBody>
      </p:sp>
      <p:sp>
        <p:nvSpPr>
          <p:cNvPr id="7" name="TextBox 6">
            <a:extLst>
              <a:ext uri="{FF2B5EF4-FFF2-40B4-BE49-F238E27FC236}">
                <a16:creationId xmlns:a16="http://schemas.microsoft.com/office/drawing/2014/main" id="{0AE61EE3-CB08-ED1A-A23F-27CEC6B0824F}"/>
              </a:ext>
            </a:extLst>
          </p:cNvPr>
          <p:cNvSpPr txBox="1"/>
          <p:nvPr/>
        </p:nvSpPr>
        <p:spPr>
          <a:xfrm>
            <a:off x="9026978" y="1548794"/>
            <a:ext cx="1876878" cy="110799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7200" b="1">
                <a:latin typeface="Open Sans"/>
                <a:ea typeface="Open Sans"/>
                <a:cs typeface="Arial"/>
              </a:rPr>
              <a:t>C</a:t>
            </a:r>
            <a:r>
              <a:rPr lang="en-US" sz="2000" b="1">
                <a:latin typeface="Open Sans"/>
                <a:ea typeface="Open Sans"/>
                <a:cs typeface="Arial"/>
              </a:rPr>
              <a:t>ontext </a:t>
            </a:r>
          </a:p>
        </p:txBody>
      </p:sp>
      <p:sp>
        <p:nvSpPr>
          <p:cNvPr id="10" name="TextBox 9">
            <a:extLst>
              <a:ext uri="{FF2B5EF4-FFF2-40B4-BE49-F238E27FC236}">
                <a16:creationId xmlns:a16="http://schemas.microsoft.com/office/drawing/2014/main" id="{94F57DD7-2E9C-B673-4154-C923A05BD68C}"/>
              </a:ext>
            </a:extLst>
          </p:cNvPr>
          <p:cNvSpPr txBox="1"/>
          <p:nvPr/>
        </p:nvSpPr>
        <p:spPr>
          <a:xfrm>
            <a:off x="8992506" y="4010175"/>
            <a:ext cx="1876878" cy="110799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7200" b="1">
                <a:latin typeface="Open Sans"/>
                <a:ea typeface="Open Sans"/>
                <a:cs typeface="Arial"/>
              </a:rPr>
              <a:t>R</a:t>
            </a:r>
            <a:r>
              <a:rPr lang="en-US" sz="2000" b="1">
                <a:latin typeface="Open Sans"/>
                <a:ea typeface="Open Sans"/>
                <a:cs typeface="Arial"/>
              </a:rPr>
              <a:t>esult </a:t>
            </a:r>
          </a:p>
        </p:txBody>
      </p:sp>
      <p:sp>
        <p:nvSpPr>
          <p:cNvPr id="11" name="TextBox 10">
            <a:extLst>
              <a:ext uri="{FF2B5EF4-FFF2-40B4-BE49-F238E27FC236}">
                <a16:creationId xmlns:a16="http://schemas.microsoft.com/office/drawing/2014/main" id="{87252CE3-D4FC-5022-84D4-B940C502ED08}"/>
              </a:ext>
            </a:extLst>
          </p:cNvPr>
          <p:cNvSpPr txBox="1"/>
          <p:nvPr/>
        </p:nvSpPr>
        <p:spPr>
          <a:xfrm>
            <a:off x="555036" y="2272947"/>
            <a:ext cx="7053942" cy="295465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indent="-285750">
              <a:buFont typeface="Arial"/>
              <a:buChar char="•"/>
            </a:pPr>
            <a:r>
              <a:rPr lang="en-US" sz="2800" b="1" dirty="0">
                <a:latin typeface="Open Sans"/>
                <a:ea typeface="Open Sans"/>
                <a:cs typeface="Arial" panose="020B0604020202020204"/>
              </a:rPr>
              <a:t>C</a:t>
            </a:r>
            <a:r>
              <a:rPr lang="en-US" sz="2000" b="1" dirty="0">
                <a:latin typeface="Open Sans"/>
                <a:ea typeface="Open Sans"/>
                <a:cs typeface="Arial" panose="020B0604020202020204"/>
              </a:rPr>
              <a:t> </a:t>
            </a:r>
            <a:r>
              <a:rPr lang="en-US" sz="2000" dirty="0">
                <a:latin typeface="Open Sans"/>
                <a:ea typeface="Open Sans"/>
                <a:cs typeface="Arial" panose="020B0604020202020204"/>
              </a:rPr>
              <a:t>– What was the (brief!) situation? </a:t>
            </a:r>
            <a:r>
              <a:rPr lang="en-GB" sz="2000" dirty="0">
                <a:latin typeface="Open Sans"/>
                <a:ea typeface="Open Sans"/>
                <a:cs typeface="Open Sans"/>
              </a:rPr>
              <a:t>The specific task you needed to accomplish or engage in?</a:t>
            </a:r>
            <a:br>
              <a:rPr lang="en-US" sz="2000" dirty="0">
                <a:latin typeface="Open Sans"/>
                <a:cs typeface="Arial" panose="020B0604020202020204"/>
              </a:rPr>
            </a:br>
            <a:endParaRPr lang="en-US" sz="2000">
              <a:latin typeface="Open Sans"/>
              <a:ea typeface="Open Sans"/>
              <a:cs typeface="Arial" panose="020B0604020202020204"/>
            </a:endParaRPr>
          </a:p>
          <a:p>
            <a:pPr marL="285750" indent="-285750">
              <a:buFont typeface="Arial"/>
              <a:buChar char="•"/>
            </a:pPr>
            <a:r>
              <a:rPr lang="en-US" sz="2800" b="1" dirty="0">
                <a:latin typeface="Open Sans"/>
                <a:ea typeface="Open Sans"/>
                <a:cs typeface="Arial" panose="020B0604020202020204"/>
              </a:rPr>
              <a:t>A</a:t>
            </a:r>
            <a:r>
              <a:rPr lang="en-US" sz="2000" dirty="0">
                <a:latin typeface="Open Sans"/>
                <a:ea typeface="Open Sans"/>
                <a:cs typeface="Arial" panose="020B0604020202020204"/>
              </a:rPr>
              <a:t> – What did YOU do? What was your role? </a:t>
            </a:r>
            <a:br>
              <a:rPr lang="en-US" sz="2000" dirty="0">
                <a:latin typeface="Open Sans"/>
                <a:cs typeface="Arial" panose="020B0604020202020204"/>
              </a:rPr>
            </a:br>
            <a:endParaRPr lang="en-US" sz="2000">
              <a:latin typeface="Open Sans"/>
              <a:ea typeface="Open Sans"/>
              <a:cs typeface="Arial" panose="020B0604020202020204"/>
            </a:endParaRPr>
          </a:p>
          <a:p>
            <a:pPr marL="285750" indent="-285750">
              <a:buFont typeface="Arial"/>
              <a:buChar char="•"/>
            </a:pPr>
            <a:r>
              <a:rPr lang="en-US" sz="2800" b="1" dirty="0">
                <a:latin typeface="Open Sans"/>
                <a:ea typeface="Open Sans"/>
                <a:cs typeface="Arial" panose="020B0604020202020204"/>
              </a:rPr>
              <a:t>R </a:t>
            </a:r>
            <a:r>
              <a:rPr lang="en-US" sz="2000" dirty="0">
                <a:latin typeface="Open Sans"/>
                <a:ea typeface="Open Sans"/>
                <a:cs typeface="Arial" panose="020B0604020202020204"/>
              </a:rPr>
              <a:t>– Quantify what happened. What was the outcome? </a:t>
            </a:r>
            <a:br>
              <a:rPr lang="en-US" sz="2000" dirty="0">
                <a:latin typeface="Open Sans"/>
                <a:cs typeface="Arial" panose="020B0604020202020204"/>
              </a:rPr>
            </a:br>
            <a:endParaRPr lang="en-US" sz="2000">
              <a:latin typeface="Open Sans"/>
              <a:ea typeface="Open Sans"/>
              <a:cs typeface="Arial" panose="020B0604020202020204"/>
            </a:endParaRPr>
          </a:p>
          <a:p>
            <a:pPr marL="285750" indent="-285750">
              <a:buFont typeface="Arial"/>
              <a:buChar char="•"/>
            </a:pPr>
            <a:r>
              <a:rPr lang="en-US" sz="2800" b="1" dirty="0">
                <a:latin typeface="Open Sans"/>
                <a:ea typeface="Open Sans"/>
                <a:cs typeface="Arial" panose="020B0604020202020204"/>
              </a:rPr>
              <a:t>R</a:t>
            </a:r>
            <a:r>
              <a:rPr lang="en-US" sz="2000" dirty="0">
                <a:latin typeface="Open Sans"/>
                <a:ea typeface="Open Sans"/>
                <a:cs typeface="Arial" panose="020B0604020202020204"/>
              </a:rPr>
              <a:t> – What did you learn from the experience? </a:t>
            </a:r>
          </a:p>
        </p:txBody>
      </p:sp>
      <p:sp>
        <p:nvSpPr>
          <p:cNvPr id="14" name="Rectangle: Rounded Corners 13">
            <a:extLst>
              <a:ext uri="{FF2B5EF4-FFF2-40B4-BE49-F238E27FC236}">
                <a16:creationId xmlns:a16="http://schemas.microsoft.com/office/drawing/2014/main" id="{340FC692-4549-2533-6502-F50C424AAB58}"/>
              </a:ext>
            </a:extLst>
          </p:cNvPr>
          <p:cNvSpPr/>
          <p:nvPr/>
        </p:nvSpPr>
        <p:spPr>
          <a:xfrm>
            <a:off x="8707059" y="5237236"/>
            <a:ext cx="2654148" cy="1062113"/>
          </a:xfrm>
          <a:prstGeom prst="round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FD52C44-7F82-11B9-E363-68029DB5E6CC}"/>
              </a:ext>
            </a:extLst>
          </p:cNvPr>
          <p:cNvSpPr txBox="1"/>
          <p:nvPr/>
        </p:nvSpPr>
        <p:spPr>
          <a:xfrm>
            <a:off x="8992505" y="5195507"/>
            <a:ext cx="1876878" cy="110799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7200" b="1">
                <a:latin typeface="Open Sans"/>
                <a:ea typeface="Open Sans"/>
                <a:cs typeface="Arial"/>
              </a:rPr>
              <a:t>R</a:t>
            </a:r>
            <a:r>
              <a:rPr lang="en-US" sz="2000" b="1">
                <a:latin typeface="Open Sans"/>
                <a:ea typeface="Open Sans"/>
                <a:cs typeface="Arial"/>
              </a:rPr>
              <a:t>eflection</a:t>
            </a:r>
          </a:p>
        </p:txBody>
      </p:sp>
      <p:sp>
        <p:nvSpPr>
          <p:cNvPr id="17" name="TextBox 16">
            <a:extLst>
              <a:ext uri="{FF2B5EF4-FFF2-40B4-BE49-F238E27FC236}">
                <a16:creationId xmlns:a16="http://schemas.microsoft.com/office/drawing/2014/main" id="{2FD55FFC-0FCD-3D2C-09C9-2990CC6A1BCA}"/>
              </a:ext>
            </a:extLst>
          </p:cNvPr>
          <p:cNvSpPr txBox="1"/>
          <p:nvPr/>
        </p:nvSpPr>
        <p:spPr>
          <a:xfrm>
            <a:off x="8991808" y="2775556"/>
            <a:ext cx="1876878" cy="110799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7200" b="1">
                <a:latin typeface="Open Sans"/>
                <a:ea typeface="Open Sans"/>
                <a:cs typeface="Arial"/>
              </a:rPr>
              <a:t>A</a:t>
            </a:r>
            <a:r>
              <a:rPr lang="en-US" sz="2000" b="1">
                <a:latin typeface="Open Sans"/>
                <a:ea typeface="Open Sans"/>
                <a:cs typeface="Arial"/>
              </a:rPr>
              <a:t>ction </a:t>
            </a:r>
          </a:p>
        </p:txBody>
      </p:sp>
    </p:spTree>
    <p:extLst>
      <p:ext uri="{BB962C8B-B14F-4D97-AF65-F5344CB8AC3E}">
        <p14:creationId xmlns:p14="http://schemas.microsoft.com/office/powerpoint/2010/main" val="3637540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1CB30-12B9-E87E-77D1-093728C829DF}"/>
              </a:ext>
            </a:extLst>
          </p:cNvPr>
          <p:cNvSpPr>
            <a:spLocks noGrp="1"/>
          </p:cNvSpPr>
          <p:nvPr>
            <p:ph type="title"/>
          </p:nvPr>
        </p:nvSpPr>
        <p:spPr/>
        <p:txBody>
          <a:bodyPr/>
          <a:lstStyle/>
          <a:p>
            <a:r>
              <a:rPr lang="en-GB" dirty="0">
                <a:latin typeface="Open Sans"/>
                <a:ea typeface="Open Sans"/>
                <a:cs typeface="Open Sans"/>
              </a:rPr>
              <a:t>CV Example</a:t>
            </a:r>
            <a:br>
              <a:rPr lang="en-GB" dirty="0">
                <a:latin typeface="Open Sans"/>
                <a:ea typeface="Open Sans"/>
                <a:cs typeface="Open Sans"/>
              </a:rPr>
            </a:br>
            <a:r>
              <a:rPr lang="en-GB" dirty="0">
                <a:solidFill>
                  <a:srgbClr val="4DA669"/>
                </a:solidFill>
                <a:latin typeface="Open Sans"/>
                <a:ea typeface="Open Sans"/>
                <a:cs typeface="Open Sans"/>
              </a:rPr>
              <a:t>What I did – without CARR </a:t>
            </a:r>
          </a:p>
        </p:txBody>
      </p:sp>
      <p:sp>
        <p:nvSpPr>
          <p:cNvPr id="4" name="Slide Number Placeholder 3">
            <a:extLst>
              <a:ext uri="{FF2B5EF4-FFF2-40B4-BE49-F238E27FC236}">
                <a16:creationId xmlns:a16="http://schemas.microsoft.com/office/drawing/2014/main" id="{C2468A7F-A81F-8CDD-CD80-35D657CB6604}"/>
              </a:ext>
            </a:extLst>
          </p:cNvPr>
          <p:cNvSpPr>
            <a:spLocks noGrp="1"/>
          </p:cNvSpPr>
          <p:nvPr>
            <p:ph type="sldNum" sz="quarter" idx="12"/>
          </p:nvPr>
        </p:nvSpPr>
        <p:spPr/>
        <p:txBody>
          <a:bodyPr/>
          <a:lstStyle/>
          <a:p>
            <a:fld id="{ED6DAD64-6F0D-774E-9969-63632FAF738D}" type="slidenum">
              <a:rPr lang="en-GB" smtClean="0"/>
              <a:t>19</a:t>
            </a:fld>
            <a:endParaRPr lang="en-GB"/>
          </a:p>
        </p:txBody>
      </p:sp>
      <p:sp>
        <p:nvSpPr>
          <p:cNvPr id="5" name="Footer Placeholder 4">
            <a:extLst>
              <a:ext uri="{FF2B5EF4-FFF2-40B4-BE49-F238E27FC236}">
                <a16:creationId xmlns:a16="http://schemas.microsoft.com/office/drawing/2014/main" id="{96AFEF08-D5F1-F54B-3A70-4D9E5FADE762}"/>
              </a:ext>
            </a:extLst>
          </p:cNvPr>
          <p:cNvSpPr>
            <a:spLocks noGrp="1"/>
          </p:cNvSpPr>
          <p:nvPr>
            <p:ph type="ftr" sz="quarter" idx="13"/>
          </p:nvPr>
        </p:nvSpPr>
        <p:spPr/>
        <p:txBody>
          <a:bodyPr/>
          <a:lstStyle/>
          <a:p>
            <a:r>
              <a:rPr lang="en-GB"/>
              <a:t>The University of Manchester Careers Service</a:t>
            </a:r>
          </a:p>
        </p:txBody>
      </p:sp>
      <p:sp>
        <p:nvSpPr>
          <p:cNvPr id="6" name="Content Placeholder 5">
            <a:extLst>
              <a:ext uri="{FF2B5EF4-FFF2-40B4-BE49-F238E27FC236}">
                <a16:creationId xmlns:a16="http://schemas.microsoft.com/office/drawing/2014/main" id="{9C06127E-B022-5086-8D95-9E2AEA319D91}"/>
              </a:ext>
            </a:extLst>
          </p:cNvPr>
          <p:cNvSpPr>
            <a:spLocks noGrp="1"/>
          </p:cNvSpPr>
          <p:nvPr>
            <p:ph idx="1"/>
          </p:nvPr>
        </p:nvSpPr>
        <p:spPr>
          <a:xfrm>
            <a:off x="1347666" y="1951088"/>
            <a:ext cx="9508490" cy="3718454"/>
          </a:xfrm>
          <a:prstGeom prst="rect">
            <a:avLst/>
          </a:prstGeom>
        </p:spPr>
        <p:txBody>
          <a:bodyPr vert="horz" wrap="square" lIns="0" tIns="0" rIns="0" bIns="0" rtlCol="0" anchor="t">
            <a:spAutoFit/>
          </a:bodyPr>
          <a:lstStyle/>
          <a:p>
            <a:r>
              <a:rPr lang="en-GB" altLang="en-US" sz="2400" dirty="0">
                <a:latin typeface="Open Sans"/>
                <a:ea typeface="Open Sans"/>
                <a:cs typeface="Open Sans"/>
              </a:rPr>
              <a:t>Sept 2024 –  Current           				BA Linguistics</a:t>
            </a:r>
            <a:endParaRPr lang="en-US" dirty="0">
              <a:latin typeface="Open Sans"/>
              <a:ea typeface="Open Sans"/>
              <a:cs typeface="Open Sans"/>
            </a:endParaRPr>
          </a:p>
          <a:p>
            <a:endParaRPr lang="en-GB" altLang="en-US" sz="2400" b="0" dirty="0">
              <a:latin typeface="Open Sans" panose="020B0606030504020204" pitchFamily="34" charset="0"/>
              <a:ea typeface="Open Sans" panose="020B0606030504020204" pitchFamily="34" charset="0"/>
              <a:cs typeface="Open Sans" panose="020B0606030504020204" pitchFamily="34" charset="0"/>
            </a:endParaRPr>
          </a:p>
          <a:p>
            <a:pPr marL="2771775" lvl="5" indent="-257175"/>
            <a:r>
              <a:rPr lang="en-GB" altLang="en-US" sz="2400" dirty="0">
                <a:solidFill>
                  <a:schemeClr val="tx1">
                    <a:lumMod val="85000"/>
                    <a:lumOff val="15000"/>
                  </a:schemeClr>
                </a:solidFill>
                <a:latin typeface="Open Sans"/>
                <a:ea typeface="Open Sans"/>
                <a:cs typeface="Open Sans"/>
              </a:rPr>
              <a:t>Did group presentation about data</a:t>
            </a:r>
          </a:p>
          <a:p>
            <a:pPr marL="2771775" lvl="5" indent="-257175"/>
            <a:endParaRPr lang="en-GB" altLang="en-US" sz="2400" b="0" dirty="0">
              <a:solidFill>
                <a:schemeClr val="tx1">
                  <a:lumMod val="85000"/>
                  <a:lumOff val="15000"/>
                </a:schemeClr>
              </a:solidFill>
              <a:latin typeface="Open Sans"/>
              <a:ea typeface="Open Sans"/>
              <a:cs typeface="Open Sans"/>
            </a:endParaRPr>
          </a:p>
          <a:p>
            <a:pPr marL="2771775" lvl="5" indent="-257175"/>
            <a:r>
              <a:rPr lang="en-GB" altLang="en-US" sz="2400" b="0" dirty="0">
                <a:solidFill>
                  <a:schemeClr val="tx1">
                    <a:lumMod val="85000"/>
                    <a:lumOff val="15000"/>
                  </a:schemeClr>
                </a:solidFill>
                <a:latin typeface="Open Sans"/>
                <a:ea typeface="Open Sans"/>
                <a:cs typeface="Open Sans"/>
              </a:rPr>
              <a:t>Wrote essay</a:t>
            </a:r>
            <a:br>
              <a:rPr lang="en-GB" altLang="en-US" sz="2400" dirty="0">
                <a:solidFill>
                  <a:schemeClr val="tx1">
                    <a:lumMod val="85000"/>
                    <a:lumOff val="15000"/>
                  </a:schemeClr>
                </a:solidFill>
                <a:latin typeface="Open Sans"/>
                <a:ea typeface="Open Sans"/>
                <a:cs typeface="Open Sans"/>
              </a:rPr>
            </a:br>
            <a:endParaRPr lang="en-GB" altLang="en-US" sz="2400" b="0" dirty="0">
              <a:solidFill>
                <a:schemeClr val="tx1">
                  <a:lumMod val="85000"/>
                  <a:lumOff val="15000"/>
                </a:schemeClr>
              </a:solidFill>
              <a:latin typeface="Open Sans"/>
              <a:ea typeface="Open Sans"/>
              <a:cs typeface="Open Sans"/>
            </a:endParaRPr>
          </a:p>
          <a:p>
            <a:pPr marL="2771775" lvl="5" indent="-257175"/>
            <a:r>
              <a:rPr lang="en-GB" altLang="en-US" sz="2400" dirty="0">
                <a:solidFill>
                  <a:schemeClr val="tx1">
                    <a:lumMod val="85000"/>
                    <a:lumOff val="15000"/>
                  </a:schemeClr>
                </a:solidFill>
                <a:latin typeface="Open Sans"/>
                <a:ea typeface="Open Sans"/>
                <a:cs typeface="Open Sans"/>
              </a:rPr>
              <a:t>Read academic journals and papers</a:t>
            </a:r>
            <a:br>
              <a:rPr lang="en-GB" altLang="en-US" sz="2400" dirty="0">
                <a:solidFill>
                  <a:schemeClr val="tx1">
                    <a:lumMod val="85000"/>
                    <a:lumOff val="15000"/>
                  </a:schemeClr>
                </a:solidFill>
                <a:latin typeface="Open Sans"/>
                <a:ea typeface="Open Sans"/>
                <a:cs typeface="Open Sans"/>
              </a:rPr>
            </a:br>
            <a:br>
              <a:rPr lang="en-GB" altLang="en-US" sz="2400" dirty="0">
                <a:solidFill>
                  <a:schemeClr val="tx1">
                    <a:lumMod val="85000"/>
                    <a:lumOff val="15000"/>
                  </a:schemeClr>
                </a:solidFill>
                <a:latin typeface="Open Sans"/>
                <a:ea typeface="Open Sans"/>
                <a:cs typeface="Open Sans"/>
              </a:rPr>
            </a:br>
            <a:endParaRPr lang="en-GB" altLang="en-US" sz="2400" b="0" dirty="0">
              <a:solidFill>
                <a:schemeClr val="tx1">
                  <a:lumMod val="85000"/>
                  <a:lumOff val="15000"/>
                </a:schemeClr>
              </a:solidFill>
              <a:latin typeface="Open Sans"/>
              <a:ea typeface="Open Sans"/>
              <a:cs typeface="Open Sans"/>
            </a:endParaRPr>
          </a:p>
          <a:p>
            <a:pPr marL="2771775" lvl="5" indent="-257175"/>
            <a:endParaRPr lang="en-GB" altLang="en-US" sz="2400" b="0" dirty="0">
              <a:solidFill>
                <a:schemeClr val="tx1">
                  <a:lumMod val="85000"/>
                  <a:lumOff val="15000"/>
                </a:schemeClr>
              </a:solidFill>
              <a:latin typeface="Open Sans"/>
              <a:ea typeface="Open Sans"/>
              <a:cs typeface="Open Sans"/>
            </a:endParaRPr>
          </a:p>
        </p:txBody>
      </p:sp>
      <p:sp>
        <p:nvSpPr>
          <p:cNvPr id="7" name="Rectangle: Rounded Corners 6">
            <a:extLst>
              <a:ext uri="{FF2B5EF4-FFF2-40B4-BE49-F238E27FC236}">
                <a16:creationId xmlns:a16="http://schemas.microsoft.com/office/drawing/2014/main" id="{E7DAB50B-FCEE-D562-EB14-948D50AFF16E}"/>
              </a:ext>
            </a:extLst>
          </p:cNvPr>
          <p:cNvSpPr/>
          <p:nvPr/>
        </p:nvSpPr>
        <p:spPr>
          <a:xfrm>
            <a:off x="3965942" y="2594347"/>
            <a:ext cx="5284381" cy="584791"/>
          </a:xfrm>
          <a:prstGeom prst="roundRect">
            <a:avLst/>
          </a:prstGeom>
          <a:noFill/>
          <a:ln w="28575">
            <a:solidFill>
              <a:srgbClr val="4DA6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1009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ED4AD-C87C-D47B-7D17-BBDD2B391F01}"/>
              </a:ext>
            </a:extLst>
          </p:cNvPr>
          <p:cNvSpPr>
            <a:spLocks noGrp="1"/>
          </p:cNvSpPr>
          <p:nvPr>
            <p:ph type="title"/>
          </p:nvPr>
        </p:nvSpPr>
        <p:spPr/>
        <p:txBody>
          <a:bodyPr/>
          <a:lstStyle/>
          <a:p>
            <a:r>
              <a:rPr lang="en-GB" dirty="0">
                <a:latin typeface="Open Sans"/>
                <a:ea typeface="Open Sans"/>
                <a:cs typeface="Open Sans"/>
              </a:rPr>
              <a:t>How can we help?</a:t>
            </a:r>
            <a:br>
              <a:rPr lang="en-GB" dirty="0">
                <a:solidFill>
                  <a:srgbClr val="6C2383"/>
                </a:solidFill>
                <a:latin typeface="Open Sans"/>
                <a:ea typeface="Open Sans"/>
                <a:cs typeface="Open Sans"/>
              </a:rPr>
            </a:br>
            <a:r>
              <a:rPr lang="en-GB" dirty="0">
                <a:solidFill>
                  <a:srgbClr val="4DA669"/>
                </a:solidFill>
                <a:latin typeface="Open Sans"/>
                <a:ea typeface="Open Sans"/>
                <a:cs typeface="Open Sans"/>
              </a:rPr>
              <a:t>Supporting you as an individual</a:t>
            </a:r>
          </a:p>
        </p:txBody>
      </p:sp>
      <p:sp>
        <p:nvSpPr>
          <p:cNvPr id="3" name="Content Placeholder 2">
            <a:extLst>
              <a:ext uri="{FF2B5EF4-FFF2-40B4-BE49-F238E27FC236}">
                <a16:creationId xmlns:a16="http://schemas.microsoft.com/office/drawing/2014/main" id="{06AB07B4-9EDF-936C-D6EC-396CB2088B15}"/>
              </a:ext>
            </a:extLst>
          </p:cNvPr>
          <p:cNvSpPr>
            <a:spLocks noGrp="1"/>
          </p:cNvSpPr>
          <p:nvPr>
            <p:ph idx="1"/>
          </p:nvPr>
        </p:nvSpPr>
        <p:spPr>
          <a:xfrm>
            <a:off x="432000" y="1714444"/>
            <a:ext cx="7093328" cy="4157329"/>
          </a:xfrm>
        </p:spPr>
        <p:txBody>
          <a:bodyPr vert="horz" lIns="0" tIns="0" rIns="0" bIns="0" rtlCol="0" anchor="t">
            <a:noAutofit/>
          </a:bodyPr>
          <a:lstStyle/>
          <a:p>
            <a:r>
              <a:rPr lang="en-GB" b="0">
                <a:latin typeface="Open Sans"/>
                <a:ea typeface="Open Sans"/>
                <a:cs typeface="Open Sans"/>
              </a:rPr>
              <a:t>Everyone has a unique starting point when thinking about careers. </a:t>
            </a:r>
            <a:endParaRPr lang="en-US"/>
          </a:p>
          <a:p>
            <a:endParaRPr lang="en-GB" b="0">
              <a:latin typeface="Open Sans"/>
              <a:ea typeface="Open Sans"/>
              <a:cs typeface="Open Sans"/>
            </a:endParaRPr>
          </a:p>
          <a:p>
            <a:r>
              <a:rPr lang="en-GB" b="0">
                <a:latin typeface="Open Sans"/>
                <a:ea typeface="Open Sans"/>
                <a:cs typeface="Open Sans"/>
              </a:rPr>
              <a:t>Click the link or scan the QR code for advice relating to:</a:t>
            </a:r>
            <a:endParaRPr lang="en-GB"/>
          </a:p>
          <a:p>
            <a:pPr marL="342900" indent="-342900">
              <a:buFont typeface="Arial" panose="020B0604020202020204" pitchFamily="34" charset="0"/>
              <a:buChar char="•"/>
            </a:pPr>
            <a:r>
              <a:rPr lang="en-GB" b="0">
                <a:latin typeface="Open Sans"/>
                <a:ea typeface="Open Sans"/>
                <a:cs typeface="Open Sans"/>
              </a:rPr>
              <a:t>Age</a:t>
            </a:r>
          </a:p>
          <a:p>
            <a:pPr marL="342900" indent="-342900">
              <a:buFont typeface="Arial" panose="020B0604020202020204" pitchFamily="34" charset="0"/>
              <a:buChar char="•"/>
            </a:pPr>
            <a:r>
              <a:rPr lang="en-GB" b="0">
                <a:latin typeface="Open Sans"/>
                <a:ea typeface="Open Sans"/>
                <a:cs typeface="Open Sans"/>
              </a:rPr>
              <a:t>Disability, neurodiversity and mental health</a:t>
            </a:r>
          </a:p>
          <a:p>
            <a:pPr marL="342900" indent="-342900">
              <a:buFont typeface="Arial" panose="020B0604020202020204" pitchFamily="34" charset="0"/>
              <a:buChar char="•"/>
            </a:pPr>
            <a:r>
              <a:rPr lang="en-GB" b="0">
                <a:latin typeface="Open Sans"/>
                <a:ea typeface="Open Sans"/>
                <a:cs typeface="Open Sans"/>
              </a:rPr>
              <a:t>Criminal convictions</a:t>
            </a:r>
          </a:p>
          <a:p>
            <a:pPr marL="342900" indent="-342900">
              <a:buFont typeface="Arial" panose="020B0604020202020204" pitchFamily="34" charset="0"/>
              <a:buChar char="•"/>
            </a:pPr>
            <a:r>
              <a:rPr lang="en-GB" b="0">
                <a:latin typeface="Open Sans"/>
                <a:ea typeface="Open Sans"/>
                <a:cs typeface="Open Sans"/>
              </a:rPr>
              <a:t>Gender</a:t>
            </a:r>
          </a:p>
          <a:p>
            <a:pPr marL="342900" indent="-342900">
              <a:buFont typeface="Arial" panose="020B0604020202020204" pitchFamily="34" charset="0"/>
              <a:buChar char="•"/>
            </a:pPr>
            <a:r>
              <a:rPr lang="en-GB" b="0">
                <a:latin typeface="Open Sans"/>
                <a:ea typeface="Open Sans"/>
                <a:cs typeface="Open Sans"/>
              </a:rPr>
              <a:t>Race and ethnicity</a:t>
            </a:r>
          </a:p>
          <a:p>
            <a:pPr marL="342900" indent="-342900">
              <a:buFont typeface="Arial" panose="020B0604020202020204" pitchFamily="34" charset="0"/>
              <a:buChar char="•"/>
            </a:pPr>
            <a:r>
              <a:rPr lang="en-GB" b="0">
                <a:latin typeface="Open Sans"/>
                <a:ea typeface="Open Sans"/>
                <a:cs typeface="Open Sans"/>
              </a:rPr>
              <a:t>Religion and belief</a:t>
            </a:r>
          </a:p>
          <a:p>
            <a:pPr marL="342900" indent="-342900">
              <a:buFont typeface="Arial" panose="020B0604020202020204" pitchFamily="34" charset="0"/>
              <a:buChar char="•"/>
            </a:pPr>
            <a:r>
              <a:rPr lang="en-GB" b="0">
                <a:latin typeface="Open Sans"/>
                <a:ea typeface="Open Sans"/>
                <a:cs typeface="Open Sans"/>
              </a:rPr>
              <a:t>LGBTQ+</a:t>
            </a:r>
          </a:p>
          <a:p>
            <a:pPr marL="342900" indent="-342900">
              <a:buFont typeface="Arial" panose="020B0604020202020204" pitchFamily="34" charset="0"/>
              <a:buChar char="•"/>
            </a:pPr>
            <a:r>
              <a:rPr lang="en-GB" b="0">
                <a:latin typeface="Open Sans"/>
                <a:ea typeface="Open Sans"/>
                <a:cs typeface="Open Sans"/>
              </a:rPr>
              <a:t>Social mobility</a:t>
            </a:r>
          </a:p>
          <a:p>
            <a:endParaRPr lang="en-GB" sz="2000" b="0"/>
          </a:p>
          <a:p>
            <a:r>
              <a:rPr lang="en-GB" b="0">
                <a:latin typeface="Open Sans"/>
                <a:ea typeface="Open Sans"/>
                <a:cs typeface="Open Sans"/>
              </a:rPr>
              <a:t>60-minute careers meetings are available for students with a disability or health condition.</a:t>
            </a:r>
          </a:p>
          <a:p>
            <a:endParaRPr lang="en-GB" b="0">
              <a:latin typeface="Open Sans"/>
              <a:ea typeface="Open Sans"/>
              <a:cs typeface="Open Sans"/>
            </a:endParaRPr>
          </a:p>
          <a:p>
            <a:r>
              <a:rPr lang="en-GB" u="sng">
                <a:latin typeface="Open Sans"/>
                <a:ea typeface="Open Sans"/>
                <a:cs typeface="Open Sans"/>
                <a:hlinkClick r:id="rId3"/>
              </a:rPr>
              <a:t>bit.ly/careersequality</a:t>
            </a:r>
            <a:endParaRPr lang="en-GB" u="sng"/>
          </a:p>
        </p:txBody>
      </p:sp>
      <p:sp>
        <p:nvSpPr>
          <p:cNvPr id="4" name="Slide Number Placeholder 3">
            <a:extLst>
              <a:ext uri="{FF2B5EF4-FFF2-40B4-BE49-F238E27FC236}">
                <a16:creationId xmlns:a16="http://schemas.microsoft.com/office/drawing/2014/main" id="{DC478DA4-DFE9-FBE5-C876-AB6944A57D01}"/>
              </a:ext>
            </a:extLst>
          </p:cNvPr>
          <p:cNvSpPr>
            <a:spLocks noGrp="1"/>
          </p:cNvSpPr>
          <p:nvPr>
            <p:ph type="sldNum" sz="quarter" idx="12"/>
          </p:nvPr>
        </p:nvSpPr>
        <p:spPr/>
        <p:txBody>
          <a:bodyPr/>
          <a:lstStyle/>
          <a:p>
            <a:fld id="{ED6DAD64-6F0D-774E-9969-63632FAF738D}" type="slidenum">
              <a:rPr lang="en-GB" smtClean="0"/>
              <a:t>2</a:t>
            </a:fld>
            <a:endParaRPr lang="en-GB"/>
          </a:p>
        </p:txBody>
      </p:sp>
      <p:sp>
        <p:nvSpPr>
          <p:cNvPr id="5" name="Footer Placeholder 4">
            <a:extLst>
              <a:ext uri="{FF2B5EF4-FFF2-40B4-BE49-F238E27FC236}">
                <a16:creationId xmlns:a16="http://schemas.microsoft.com/office/drawing/2014/main" id="{191833EC-85EE-C776-8A16-5A35A686B74B}"/>
              </a:ext>
            </a:extLst>
          </p:cNvPr>
          <p:cNvSpPr>
            <a:spLocks noGrp="1"/>
          </p:cNvSpPr>
          <p:nvPr>
            <p:ph type="ftr" sz="quarter" idx="13"/>
          </p:nvPr>
        </p:nvSpPr>
        <p:spPr>
          <a:xfrm>
            <a:off x="431998" y="6300000"/>
            <a:ext cx="8460000" cy="360000"/>
          </a:xfrm>
        </p:spPr>
        <p:txBody>
          <a:bodyPr/>
          <a:lstStyle/>
          <a:p>
            <a:r>
              <a:rPr lang="en-GB"/>
              <a:t>The University of Manchester Careers Service</a:t>
            </a:r>
          </a:p>
        </p:txBody>
      </p:sp>
      <p:pic>
        <p:nvPicPr>
          <p:cNvPr id="6" name="Picture 5" descr="A qr code with a white background&#10;&#10;Description automatically generated">
            <a:extLst>
              <a:ext uri="{FF2B5EF4-FFF2-40B4-BE49-F238E27FC236}">
                <a16:creationId xmlns:a16="http://schemas.microsoft.com/office/drawing/2014/main" id="{49C54EDF-EA69-02D2-F125-EF8B3CEE7F70}"/>
              </a:ext>
            </a:extLst>
          </p:cNvPr>
          <p:cNvPicPr>
            <a:picLocks noChangeAspect="1"/>
          </p:cNvPicPr>
          <p:nvPr/>
        </p:nvPicPr>
        <p:blipFill>
          <a:blip r:embed="rId4"/>
          <a:stretch>
            <a:fillRect/>
          </a:stretch>
        </p:blipFill>
        <p:spPr>
          <a:xfrm>
            <a:off x="7524948" y="1715503"/>
            <a:ext cx="3889664" cy="3883891"/>
          </a:xfrm>
          <a:prstGeom prst="rect">
            <a:avLst/>
          </a:prstGeom>
        </p:spPr>
      </p:pic>
    </p:spTree>
    <p:extLst>
      <p:ext uri="{BB962C8B-B14F-4D97-AF65-F5344CB8AC3E}">
        <p14:creationId xmlns:p14="http://schemas.microsoft.com/office/powerpoint/2010/main" val="10916610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D0EAC-E774-3949-BE5D-55E087FE01BD}"/>
              </a:ext>
            </a:extLst>
          </p:cNvPr>
          <p:cNvSpPr>
            <a:spLocks noGrp="1"/>
          </p:cNvSpPr>
          <p:nvPr>
            <p:ph type="title"/>
          </p:nvPr>
        </p:nvSpPr>
        <p:spPr>
          <a:ln>
            <a:noFill/>
          </a:ln>
        </p:spPr>
        <p:txBody>
          <a:bodyPr/>
          <a:lstStyle/>
          <a:p>
            <a:r>
              <a:rPr lang="en-GB" dirty="0">
                <a:latin typeface="Open Sans"/>
                <a:ea typeface="Open Sans"/>
                <a:cs typeface="Open Sans"/>
              </a:rPr>
              <a:t>Using CARR</a:t>
            </a:r>
            <a:br>
              <a:rPr lang="en-GB" dirty="0">
                <a:latin typeface="Open Sans"/>
                <a:ea typeface="Open Sans"/>
                <a:cs typeface="Open Sans"/>
              </a:rPr>
            </a:br>
            <a:r>
              <a:rPr lang="en-GB" dirty="0">
                <a:solidFill>
                  <a:srgbClr val="4DA669"/>
                </a:solidFill>
                <a:latin typeface="Open Sans"/>
                <a:ea typeface="Open Sans"/>
                <a:cs typeface="Open Sans"/>
              </a:rPr>
              <a:t>What I did – with CARR</a:t>
            </a:r>
            <a:br>
              <a:rPr lang="en-GB" dirty="0"/>
            </a:br>
            <a:endParaRPr lang="en-GB" dirty="0"/>
          </a:p>
        </p:txBody>
      </p:sp>
      <p:sp>
        <p:nvSpPr>
          <p:cNvPr id="4" name="Slide Number Placeholder 3">
            <a:extLst>
              <a:ext uri="{FF2B5EF4-FFF2-40B4-BE49-F238E27FC236}">
                <a16:creationId xmlns:a16="http://schemas.microsoft.com/office/drawing/2014/main" id="{1E61D0B3-861A-E146-BAED-B816FFAEB9B9}"/>
              </a:ext>
            </a:extLst>
          </p:cNvPr>
          <p:cNvSpPr>
            <a:spLocks noGrp="1"/>
          </p:cNvSpPr>
          <p:nvPr>
            <p:ph type="sldNum" sz="quarter" idx="12"/>
          </p:nvPr>
        </p:nvSpPr>
        <p:spPr/>
        <p:txBody>
          <a:bodyPr/>
          <a:lstStyle/>
          <a:p>
            <a:fld id="{ED6DAD64-6F0D-774E-9969-63632FAF738D}" type="slidenum">
              <a:rPr lang="en-GB" smtClean="0"/>
              <a:t>20</a:t>
            </a:fld>
            <a:endParaRPr lang="en-GB"/>
          </a:p>
        </p:txBody>
      </p:sp>
      <p:sp>
        <p:nvSpPr>
          <p:cNvPr id="5" name="Footer Placeholder 4">
            <a:extLst>
              <a:ext uri="{FF2B5EF4-FFF2-40B4-BE49-F238E27FC236}">
                <a16:creationId xmlns:a16="http://schemas.microsoft.com/office/drawing/2014/main" id="{4959DBD5-5C48-F74B-BDDC-F76A45BE1AC5}"/>
              </a:ext>
            </a:extLst>
          </p:cNvPr>
          <p:cNvSpPr>
            <a:spLocks noGrp="1"/>
          </p:cNvSpPr>
          <p:nvPr>
            <p:ph type="ftr" sz="quarter" idx="14"/>
          </p:nvPr>
        </p:nvSpPr>
        <p:spPr/>
        <p:txBody>
          <a:bodyPr/>
          <a:lstStyle/>
          <a:p>
            <a:r>
              <a:rPr lang="en-GB"/>
              <a:t>The University of Manchester Careers Service</a:t>
            </a:r>
          </a:p>
        </p:txBody>
      </p:sp>
      <p:sp>
        <p:nvSpPr>
          <p:cNvPr id="9" name="Rectangle: Rounded Corners 8">
            <a:extLst>
              <a:ext uri="{FF2B5EF4-FFF2-40B4-BE49-F238E27FC236}">
                <a16:creationId xmlns:a16="http://schemas.microsoft.com/office/drawing/2014/main" id="{E751CAEB-6F20-B043-A602-1A30BE7B8C91}"/>
              </a:ext>
            </a:extLst>
          </p:cNvPr>
          <p:cNvSpPr/>
          <p:nvPr/>
        </p:nvSpPr>
        <p:spPr>
          <a:xfrm>
            <a:off x="322871" y="2459797"/>
            <a:ext cx="1777848" cy="490613"/>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9ED7235-8A25-3A59-D8AE-0394DB094684}"/>
              </a:ext>
            </a:extLst>
          </p:cNvPr>
          <p:cNvSpPr txBox="1"/>
          <p:nvPr/>
        </p:nvSpPr>
        <p:spPr>
          <a:xfrm>
            <a:off x="593202" y="2543256"/>
            <a:ext cx="1254578" cy="30777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2000" b="1">
                <a:latin typeface="Open Sans"/>
                <a:ea typeface="Open Sans"/>
                <a:cs typeface="Arial"/>
              </a:rPr>
              <a:t>Context </a:t>
            </a:r>
          </a:p>
        </p:txBody>
      </p:sp>
      <p:sp>
        <p:nvSpPr>
          <p:cNvPr id="11" name="Rectangle: Rounded Corners 10">
            <a:extLst>
              <a:ext uri="{FF2B5EF4-FFF2-40B4-BE49-F238E27FC236}">
                <a16:creationId xmlns:a16="http://schemas.microsoft.com/office/drawing/2014/main" id="{6C08013E-D2C4-6C0A-373F-C27BF218AF86}"/>
              </a:ext>
            </a:extLst>
          </p:cNvPr>
          <p:cNvSpPr/>
          <p:nvPr/>
        </p:nvSpPr>
        <p:spPr>
          <a:xfrm>
            <a:off x="322871" y="3450397"/>
            <a:ext cx="1777848" cy="490613"/>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1AB0112-08AE-E709-B90A-671BFD180F9E}"/>
              </a:ext>
            </a:extLst>
          </p:cNvPr>
          <p:cNvSpPr txBox="1"/>
          <p:nvPr/>
        </p:nvSpPr>
        <p:spPr>
          <a:xfrm>
            <a:off x="580502" y="3533856"/>
            <a:ext cx="1254578" cy="30777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r>
              <a:rPr lang="en-US" sz="2000" b="1">
                <a:latin typeface="Open Sans"/>
                <a:ea typeface="Open Sans"/>
                <a:cs typeface="Arial"/>
              </a:rPr>
              <a:t>Action</a:t>
            </a:r>
          </a:p>
        </p:txBody>
      </p:sp>
      <p:sp>
        <p:nvSpPr>
          <p:cNvPr id="13" name="Rectangle: Rounded Corners 12">
            <a:extLst>
              <a:ext uri="{FF2B5EF4-FFF2-40B4-BE49-F238E27FC236}">
                <a16:creationId xmlns:a16="http://schemas.microsoft.com/office/drawing/2014/main" id="{AEA009C4-5702-4D4A-42C9-600CA23F341A}"/>
              </a:ext>
            </a:extLst>
          </p:cNvPr>
          <p:cNvSpPr/>
          <p:nvPr/>
        </p:nvSpPr>
        <p:spPr>
          <a:xfrm>
            <a:off x="335570" y="4428296"/>
            <a:ext cx="1777848" cy="490613"/>
          </a:xfrm>
          <a:prstGeom prst="round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8619899-B297-635C-4317-88E457472B5B}"/>
              </a:ext>
            </a:extLst>
          </p:cNvPr>
          <p:cNvSpPr txBox="1"/>
          <p:nvPr/>
        </p:nvSpPr>
        <p:spPr>
          <a:xfrm>
            <a:off x="593202" y="4511756"/>
            <a:ext cx="1254578" cy="30777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r>
              <a:rPr lang="en-US" sz="2000" b="1">
                <a:latin typeface="Open Sans"/>
                <a:ea typeface="Open Sans"/>
                <a:cs typeface="Arial"/>
              </a:rPr>
              <a:t>Result</a:t>
            </a:r>
          </a:p>
        </p:txBody>
      </p:sp>
      <p:sp>
        <p:nvSpPr>
          <p:cNvPr id="15" name="Rectangle: Rounded Corners 14">
            <a:extLst>
              <a:ext uri="{FF2B5EF4-FFF2-40B4-BE49-F238E27FC236}">
                <a16:creationId xmlns:a16="http://schemas.microsoft.com/office/drawing/2014/main" id="{CEE5400E-54A0-D327-C9F3-2C66876A11CB}"/>
              </a:ext>
            </a:extLst>
          </p:cNvPr>
          <p:cNvSpPr/>
          <p:nvPr/>
        </p:nvSpPr>
        <p:spPr>
          <a:xfrm>
            <a:off x="360969" y="5406195"/>
            <a:ext cx="1777848" cy="490613"/>
          </a:xfrm>
          <a:prstGeom prst="round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b="1">
              <a:cs typeface="Arial"/>
            </a:endParaRPr>
          </a:p>
        </p:txBody>
      </p:sp>
      <p:sp>
        <p:nvSpPr>
          <p:cNvPr id="16" name="TextBox 15">
            <a:extLst>
              <a:ext uri="{FF2B5EF4-FFF2-40B4-BE49-F238E27FC236}">
                <a16:creationId xmlns:a16="http://schemas.microsoft.com/office/drawing/2014/main" id="{18A20CDB-4D7D-2266-B2F1-5A32609C5AE6}"/>
              </a:ext>
            </a:extLst>
          </p:cNvPr>
          <p:cNvSpPr txBox="1"/>
          <p:nvPr/>
        </p:nvSpPr>
        <p:spPr>
          <a:xfrm>
            <a:off x="555102" y="5489656"/>
            <a:ext cx="1292678" cy="30777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r>
              <a:rPr lang="en-US" sz="2000" b="1">
                <a:latin typeface="Open Sans"/>
                <a:ea typeface="Open Sans"/>
                <a:cs typeface="Arial"/>
              </a:rPr>
              <a:t>Reflection</a:t>
            </a:r>
          </a:p>
        </p:txBody>
      </p:sp>
      <p:sp>
        <p:nvSpPr>
          <p:cNvPr id="7" name="TextBox 6">
            <a:extLst>
              <a:ext uri="{FF2B5EF4-FFF2-40B4-BE49-F238E27FC236}">
                <a16:creationId xmlns:a16="http://schemas.microsoft.com/office/drawing/2014/main" id="{7FEDCAE8-3B97-EEEA-2C87-69D01395FFF3}"/>
              </a:ext>
            </a:extLst>
          </p:cNvPr>
          <p:cNvSpPr txBox="1"/>
          <p:nvPr/>
        </p:nvSpPr>
        <p:spPr>
          <a:xfrm>
            <a:off x="2403846" y="2450818"/>
            <a:ext cx="9517692" cy="55399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indent="-285750" algn="ctr">
              <a:buFont typeface="Arial"/>
              <a:buChar char="•"/>
            </a:pPr>
            <a:r>
              <a:rPr lang="en-GB" dirty="0">
                <a:solidFill>
                  <a:schemeClr val="tx1">
                    <a:lumMod val="85000"/>
                    <a:lumOff val="15000"/>
                  </a:schemeClr>
                </a:solidFill>
                <a:latin typeface="Open Sans"/>
                <a:ea typeface="Open Sans"/>
                <a:cs typeface="Open Sans"/>
              </a:rPr>
              <a:t>Part of a team of 5 students studying ___ module tasked with presenting our data analysis findings.</a:t>
            </a:r>
            <a:endParaRPr lang="en-US" dirty="0">
              <a:solidFill>
                <a:schemeClr val="tx1">
                  <a:lumMod val="85000"/>
                  <a:lumOff val="15000"/>
                </a:schemeClr>
              </a:solidFill>
              <a:latin typeface="Open Sans"/>
              <a:cs typeface="Arial"/>
            </a:endParaRPr>
          </a:p>
        </p:txBody>
      </p:sp>
      <p:sp>
        <p:nvSpPr>
          <p:cNvPr id="18" name="TextBox 17">
            <a:extLst>
              <a:ext uri="{FF2B5EF4-FFF2-40B4-BE49-F238E27FC236}">
                <a16:creationId xmlns:a16="http://schemas.microsoft.com/office/drawing/2014/main" id="{5BADDFB2-718D-E8DD-365E-E3E2F363143A}"/>
              </a:ext>
            </a:extLst>
          </p:cNvPr>
          <p:cNvSpPr txBox="1"/>
          <p:nvPr/>
        </p:nvSpPr>
        <p:spPr>
          <a:xfrm>
            <a:off x="2399323" y="4248638"/>
            <a:ext cx="9474200" cy="55399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indent="-285750" algn="ctr">
              <a:buFont typeface="Arial"/>
              <a:buChar char="•"/>
            </a:pPr>
            <a:r>
              <a:rPr lang="en-GB" dirty="0">
                <a:solidFill>
                  <a:schemeClr val="tx1">
                    <a:lumMod val="85000"/>
                    <a:lumOff val="15000"/>
                  </a:schemeClr>
                </a:solidFill>
                <a:latin typeface="Open Sans"/>
                <a:ea typeface="Open Sans"/>
                <a:cs typeface="Open Sans"/>
              </a:rPr>
              <a:t>Successful and confident delivery of presentation achieved, received positive feedback from assessing academic about effective communication of data.</a:t>
            </a:r>
            <a:endParaRPr lang="en-US" sz="1400" b="1" dirty="0">
              <a:latin typeface="Open Sans"/>
              <a:ea typeface="Open Sans"/>
              <a:cs typeface="Open Sans"/>
            </a:endParaRPr>
          </a:p>
        </p:txBody>
      </p:sp>
      <p:sp>
        <p:nvSpPr>
          <p:cNvPr id="19" name="TextBox 18">
            <a:extLst>
              <a:ext uri="{FF2B5EF4-FFF2-40B4-BE49-F238E27FC236}">
                <a16:creationId xmlns:a16="http://schemas.microsoft.com/office/drawing/2014/main" id="{5E6B6BF4-9135-384B-181D-7C1AC6EED0D8}"/>
              </a:ext>
            </a:extLst>
          </p:cNvPr>
          <p:cNvSpPr txBox="1"/>
          <p:nvPr/>
        </p:nvSpPr>
        <p:spPr>
          <a:xfrm>
            <a:off x="2450123" y="5409223"/>
            <a:ext cx="9474200" cy="2769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indent="-285750" algn="ctr">
              <a:buFont typeface="Arial"/>
              <a:buChar char="•"/>
            </a:pPr>
            <a:r>
              <a:rPr lang="en-GB" dirty="0">
                <a:solidFill>
                  <a:schemeClr val="tx1">
                    <a:lumMod val="85000"/>
                    <a:lumOff val="15000"/>
                  </a:schemeClr>
                </a:solidFill>
                <a:latin typeface="Open Sans"/>
                <a:ea typeface="Open Sans"/>
                <a:cs typeface="Open Sans"/>
              </a:rPr>
              <a:t>Experience helped to develop my presentation and visual communications skills. </a:t>
            </a:r>
            <a:endParaRPr lang="en-US" dirty="0">
              <a:solidFill>
                <a:schemeClr val="tx1">
                  <a:lumMod val="85000"/>
                  <a:lumOff val="15000"/>
                </a:schemeClr>
              </a:solidFill>
              <a:latin typeface="Open Sans"/>
              <a:ea typeface="Open Sans"/>
              <a:cs typeface="Open Sans"/>
            </a:endParaRPr>
          </a:p>
        </p:txBody>
      </p:sp>
      <p:sp>
        <p:nvSpPr>
          <p:cNvPr id="20" name="TextBox 19">
            <a:extLst>
              <a:ext uri="{FF2B5EF4-FFF2-40B4-BE49-F238E27FC236}">
                <a16:creationId xmlns:a16="http://schemas.microsoft.com/office/drawing/2014/main" id="{85D17121-1114-1C8D-B1D4-2567ADD4DDA2}"/>
              </a:ext>
            </a:extLst>
          </p:cNvPr>
          <p:cNvSpPr txBox="1"/>
          <p:nvPr/>
        </p:nvSpPr>
        <p:spPr>
          <a:xfrm>
            <a:off x="1840523" y="1711570"/>
            <a:ext cx="9653272" cy="36933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GB" sz="2400" b="1" dirty="0">
                <a:latin typeface="Open Sans"/>
                <a:ea typeface="Open Sans"/>
                <a:cs typeface="Open Sans"/>
              </a:rPr>
              <a:t>Sept 2024 – Current     			</a:t>
            </a:r>
            <a:r>
              <a:rPr lang="en-GB" altLang="en-US" sz="2400" b="1" dirty="0">
                <a:latin typeface="Open Sans"/>
                <a:ea typeface="Open Sans"/>
                <a:cs typeface="Open Sans"/>
              </a:rPr>
              <a:t> 	BA Linguistics</a:t>
            </a:r>
            <a:endParaRPr lang="en-US" b="1" dirty="0"/>
          </a:p>
        </p:txBody>
      </p:sp>
      <p:sp>
        <p:nvSpPr>
          <p:cNvPr id="21" name="TextBox 20">
            <a:extLst>
              <a:ext uri="{FF2B5EF4-FFF2-40B4-BE49-F238E27FC236}">
                <a16:creationId xmlns:a16="http://schemas.microsoft.com/office/drawing/2014/main" id="{54BA07B5-F43B-97C2-FCA0-2F741820BDA4}"/>
              </a:ext>
            </a:extLst>
          </p:cNvPr>
          <p:cNvSpPr txBox="1"/>
          <p:nvPr/>
        </p:nvSpPr>
        <p:spPr>
          <a:xfrm>
            <a:off x="2497017" y="3376247"/>
            <a:ext cx="9425352" cy="55399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indent="-285750" algn="ctr">
              <a:buFont typeface="Arial" panose="020B0604020202020204" pitchFamily="34" charset="0"/>
              <a:buChar char="•"/>
            </a:pPr>
            <a:r>
              <a:rPr lang="en-GB" dirty="0">
                <a:solidFill>
                  <a:srgbClr val="262626"/>
                </a:solidFill>
                <a:latin typeface="Open Sans"/>
              </a:rPr>
              <a:t>Complied the groups’ findings using Microsoft Excel, and created charts and graphs to include in our presentation, to ensure ease of understanding.</a:t>
            </a:r>
            <a:endParaRPr lang="en-US" dirty="0">
              <a:cs typeface="Arial" panose="020B0604020202020204"/>
            </a:endParaRPr>
          </a:p>
        </p:txBody>
      </p:sp>
    </p:spTree>
    <p:extLst>
      <p:ext uri="{BB962C8B-B14F-4D97-AF65-F5344CB8AC3E}">
        <p14:creationId xmlns:p14="http://schemas.microsoft.com/office/powerpoint/2010/main" val="421928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P spid="13" grpId="0" animBg="1"/>
      <p:bldP spid="14" grpId="0"/>
      <p:bldP spid="15" grpId="0" animBg="1"/>
      <p:bldP spid="16" grpId="0"/>
      <p:bldP spid="7" grpId="0"/>
      <p:bldP spid="18" grpId="0"/>
      <p:bldP spid="19"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Open Sans"/>
                <a:ea typeface="Open Sans"/>
                <a:cs typeface="Open Sans"/>
              </a:rPr>
              <a:t>Start Now</a:t>
            </a:r>
            <a:br>
              <a:rPr lang="en-GB" dirty="0"/>
            </a:br>
            <a:r>
              <a:rPr lang="en-GB" dirty="0">
                <a:solidFill>
                  <a:srgbClr val="4DA669"/>
                </a:solidFill>
                <a:latin typeface="Open Sans"/>
                <a:ea typeface="Open Sans"/>
                <a:cs typeface="Open Sans"/>
              </a:rPr>
              <a:t>Get CV Ready</a:t>
            </a:r>
          </a:p>
        </p:txBody>
      </p:sp>
      <p:sp>
        <p:nvSpPr>
          <p:cNvPr id="3" name="Content Placeholder 2"/>
          <p:cNvSpPr>
            <a:spLocks noGrp="1"/>
          </p:cNvSpPr>
          <p:nvPr>
            <p:ph idx="1"/>
          </p:nvPr>
        </p:nvSpPr>
        <p:spPr>
          <a:xfrm>
            <a:off x="432000" y="1657630"/>
            <a:ext cx="6113117" cy="3720874"/>
          </a:xfrm>
        </p:spPr>
        <p:txBody>
          <a:bodyPr vert="horz" lIns="0" tIns="0" rIns="0" bIns="0" rtlCol="0" anchor="t">
            <a:noAutofit/>
          </a:bodyPr>
          <a:lstStyle/>
          <a:p>
            <a:pPr marL="342900" indent="-342900">
              <a:buFont typeface="Wingdings" panose="020B0604020202020204" pitchFamily="34" charset="0"/>
              <a:buChar char="q"/>
            </a:pPr>
            <a:r>
              <a:rPr lang="en-GB" sz="2400" b="0" dirty="0">
                <a:latin typeface="Open Sans"/>
                <a:ea typeface="Open Sans"/>
                <a:cs typeface="Open Sans"/>
              </a:rPr>
              <a:t>CV guidance, templates and examples on our website</a:t>
            </a:r>
            <a:endParaRPr lang="en-US" dirty="0"/>
          </a:p>
          <a:p>
            <a:pPr marL="342900" indent="-342900">
              <a:buFont typeface="Wingdings" panose="020B0604020202020204" pitchFamily="34" charset="0"/>
              <a:buChar char="q"/>
            </a:pPr>
            <a:endParaRPr lang="en-GB" sz="2400" b="0" dirty="0">
              <a:latin typeface="Open Sans"/>
              <a:ea typeface="Open Sans"/>
              <a:cs typeface="Open Sans"/>
            </a:endParaRPr>
          </a:p>
          <a:p>
            <a:pPr marL="342900" indent="-342900">
              <a:buFont typeface="Wingdings" panose="020B0604020202020204" pitchFamily="34" charset="0"/>
              <a:buChar char="q"/>
            </a:pPr>
            <a:r>
              <a:rPr lang="en-GB" sz="2400" b="0" dirty="0">
                <a:latin typeface="Open Sans"/>
                <a:ea typeface="Open Sans"/>
                <a:cs typeface="Open Sans"/>
              </a:rPr>
              <a:t>Follow the CV Ready Pathway in CareerConnect for CV advice and resources</a:t>
            </a:r>
            <a:endParaRPr lang="en-GB" dirty="0"/>
          </a:p>
          <a:p>
            <a:pPr marL="342900" indent="-342900">
              <a:buFont typeface="Wingdings" panose="020B0604020202020204" pitchFamily="34" charset="0"/>
              <a:buChar char="q"/>
            </a:pPr>
            <a:endParaRPr lang="en-GB" sz="2400" b="0" dirty="0"/>
          </a:p>
          <a:p>
            <a:pPr marL="342900" indent="-342900">
              <a:buFont typeface="Wingdings" panose="020B0604020202020204" pitchFamily="34" charset="0"/>
              <a:buChar char="q"/>
            </a:pPr>
            <a:r>
              <a:rPr lang="en-GB" sz="2400" b="0" dirty="0">
                <a:latin typeface="Open Sans"/>
                <a:ea typeface="Open Sans"/>
                <a:cs typeface="Open Sans"/>
              </a:rPr>
              <a:t>20 minute 1-1 CV Review appointments are available to book upon successful completion of the Pathway</a:t>
            </a:r>
          </a:p>
        </p:txBody>
      </p:sp>
      <p:sp>
        <p:nvSpPr>
          <p:cNvPr id="4" name="Slide Number Placeholder 3"/>
          <p:cNvSpPr>
            <a:spLocks noGrp="1"/>
          </p:cNvSpPr>
          <p:nvPr>
            <p:ph type="sldNum" sz="quarter" idx="12"/>
          </p:nvPr>
        </p:nvSpPr>
        <p:spPr/>
        <p:txBody>
          <a:bodyPr/>
          <a:lstStyle/>
          <a:p>
            <a:fld id="{ED6DAD64-6F0D-774E-9969-63632FAF738D}" type="slidenum">
              <a:rPr lang="en-GB" smtClean="0"/>
              <a:t>21</a:t>
            </a:fld>
            <a:endParaRPr lang="en-GB"/>
          </a:p>
        </p:txBody>
      </p:sp>
      <p:pic>
        <p:nvPicPr>
          <p:cNvPr id="7" name="Content Placeholder 6"/>
          <p:cNvPicPr>
            <a:picLocks noGrp="1" noChangeAspect="1"/>
          </p:cNvPicPr>
          <p:nvPr>
            <p:ph idx="13"/>
          </p:nvPr>
        </p:nvPicPr>
        <p:blipFill>
          <a:blip r:embed="rId3"/>
          <a:stretch>
            <a:fillRect/>
          </a:stretch>
        </p:blipFill>
        <p:spPr>
          <a:xfrm>
            <a:off x="7031448" y="1478826"/>
            <a:ext cx="3721100" cy="3721100"/>
          </a:xfrm>
          <a:prstGeom prst="rect">
            <a:avLst/>
          </a:prstGeom>
        </p:spPr>
      </p:pic>
      <p:sp>
        <p:nvSpPr>
          <p:cNvPr id="6" name="Footer Placeholder 5"/>
          <p:cNvSpPr>
            <a:spLocks noGrp="1"/>
          </p:cNvSpPr>
          <p:nvPr>
            <p:ph type="ftr" sz="quarter" idx="14"/>
          </p:nvPr>
        </p:nvSpPr>
        <p:spPr/>
        <p:txBody>
          <a:bodyPr/>
          <a:lstStyle/>
          <a:p>
            <a:r>
              <a:rPr lang="en-GB"/>
              <a:t>The University of Manchester Careers Service</a:t>
            </a:r>
          </a:p>
        </p:txBody>
      </p:sp>
      <p:sp>
        <p:nvSpPr>
          <p:cNvPr id="8" name="TextBox 7">
            <a:extLst>
              <a:ext uri="{FF2B5EF4-FFF2-40B4-BE49-F238E27FC236}">
                <a16:creationId xmlns:a16="http://schemas.microsoft.com/office/drawing/2014/main" id="{960FF833-9388-B14A-5562-17EFE58743D1}"/>
              </a:ext>
            </a:extLst>
          </p:cNvPr>
          <p:cNvSpPr txBox="1"/>
          <p:nvPr/>
        </p:nvSpPr>
        <p:spPr>
          <a:xfrm>
            <a:off x="544608" y="5508812"/>
            <a:ext cx="8234080" cy="61555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2000" dirty="0">
                <a:latin typeface="Open Sans"/>
                <a:ea typeface="Open Sans"/>
                <a:cs typeface="Open Sans"/>
                <a:hlinkClick r:id="rId4"/>
              </a:rPr>
              <a:t>https://www.careers.manchester.ac.uk/applicationsinterviews/cv/</a:t>
            </a:r>
            <a:endParaRPr lang="en-US"/>
          </a:p>
          <a:p>
            <a:endParaRPr lang="en-US" sz="2000" dirty="0">
              <a:latin typeface="Open Sans"/>
              <a:ea typeface="Open Sans"/>
              <a:cs typeface="Open Sans"/>
            </a:endParaRPr>
          </a:p>
        </p:txBody>
      </p:sp>
    </p:spTree>
    <p:extLst>
      <p:ext uri="{BB962C8B-B14F-4D97-AF65-F5344CB8AC3E}">
        <p14:creationId xmlns:p14="http://schemas.microsoft.com/office/powerpoint/2010/main" val="147990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4DA66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0B62-EEB1-AD41-B970-2B89DFDC1C18}"/>
              </a:ext>
            </a:extLst>
          </p:cNvPr>
          <p:cNvSpPr>
            <a:spLocks noGrp="1"/>
          </p:cNvSpPr>
          <p:nvPr>
            <p:ph type="ctrTitle"/>
          </p:nvPr>
        </p:nvSpPr>
        <p:spPr/>
        <p:txBody>
          <a:bodyPr/>
          <a:lstStyle/>
          <a:p>
            <a:r>
              <a:rPr lang="en-GB" dirty="0">
                <a:latin typeface="Open Sans"/>
                <a:ea typeface="Open Sans"/>
                <a:cs typeface="Open Sans"/>
              </a:rPr>
              <a:t>Writing a Cover Letter</a:t>
            </a:r>
            <a:br>
              <a:rPr lang="en-GB" dirty="0"/>
            </a:br>
            <a:endParaRPr lang="en-US" dirty="0"/>
          </a:p>
        </p:txBody>
      </p:sp>
      <p:sp>
        <p:nvSpPr>
          <p:cNvPr id="3" name="Subtitle 2">
            <a:extLst>
              <a:ext uri="{FF2B5EF4-FFF2-40B4-BE49-F238E27FC236}">
                <a16:creationId xmlns:a16="http://schemas.microsoft.com/office/drawing/2014/main" id="{A752EDAF-66E4-A745-864A-4185330E7319}"/>
              </a:ext>
            </a:extLst>
          </p:cNvPr>
          <p:cNvSpPr>
            <a:spLocks noGrp="1"/>
          </p:cNvSpPr>
          <p:nvPr>
            <p:ph type="subTitle" idx="1"/>
          </p:nvPr>
        </p:nvSpPr>
        <p:spPr>
          <a:xfrm>
            <a:off x="431998" y="1084494"/>
            <a:ext cx="9401294" cy="2725505"/>
          </a:xfrm>
        </p:spPr>
        <p:txBody>
          <a:bodyPr vert="horz" lIns="0" tIns="0" rIns="0" bIns="0" rtlCol="0" anchor="t">
            <a:noAutofit/>
          </a:bodyPr>
          <a:lstStyle/>
          <a:p>
            <a:r>
              <a:rPr lang="en-GB" sz="4400" dirty="0">
                <a:latin typeface="Open Sans"/>
                <a:ea typeface="Open Sans"/>
                <a:cs typeface="Open Sans"/>
              </a:rPr>
              <a:t>For a Q-Step internship</a:t>
            </a:r>
            <a:endParaRPr lang="en-GB" sz="4400" dirty="0"/>
          </a:p>
          <a:p>
            <a:endParaRPr lang="en-US" dirty="0"/>
          </a:p>
          <a:p>
            <a:endParaRPr lang="en-US" dirty="0"/>
          </a:p>
        </p:txBody>
      </p:sp>
      <p:sp>
        <p:nvSpPr>
          <p:cNvPr id="4" name="Slide Number Placeholder 3">
            <a:extLst>
              <a:ext uri="{FF2B5EF4-FFF2-40B4-BE49-F238E27FC236}">
                <a16:creationId xmlns:a16="http://schemas.microsoft.com/office/drawing/2014/main" id="{A911DEF3-4480-E344-A5A5-04F7907AE9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6DAD64-6F0D-774E-9969-63632FAF738D}" type="slidenum">
              <a:rPr kumimoji="0" lang="en-GB" sz="1200" b="1" i="0" u="none" strike="noStrike" kern="1200" cap="none" spc="0" normalizeH="0" baseline="0" noProof="0" smtClean="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 name="Footer Placeholder 4">
            <a:extLst>
              <a:ext uri="{FF2B5EF4-FFF2-40B4-BE49-F238E27FC236}">
                <a16:creationId xmlns:a16="http://schemas.microsoft.com/office/drawing/2014/main" id="{503A1DEE-A3A8-4E4E-8286-D5D3716686FF}"/>
              </a:ext>
            </a:extLst>
          </p:cNvPr>
          <p:cNvSpPr>
            <a:spLocks noGrp="1"/>
          </p:cNvSpPr>
          <p:nvPr>
            <p:ph type="ft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The University of Manchester Careers Service</a:t>
            </a:r>
            <a:endParaRPr kumimoji="0" lang="en-GB" sz="12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9674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F144D-EE23-7A4D-AC0D-4092DDF63A56}"/>
              </a:ext>
            </a:extLst>
          </p:cNvPr>
          <p:cNvSpPr>
            <a:spLocks noGrp="1"/>
          </p:cNvSpPr>
          <p:nvPr>
            <p:ph type="title"/>
          </p:nvPr>
        </p:nvSpPr>
        <p:spPr>
          <a:xfrm>
            <a:off x="431999" y="334026"/>
            <a:ext cx="9446291" cy="1144800"/>
          </a:xfrm>
        </p:spPr>
        <p:txBody>
          <a:bodyPr/>
          <a:lstStyle/>
          <a:p>
            <a:r>
              <a:rPr lang="en-GB" dirty="0"/>
              <a:t>Cover Letters</a:t>
            </a:r>
            <a:br>
              <a:rPr lang="en-GB" dirty="0"/>
            </a:br>
            <a:r>
              <a:rPr lang="en-GB" dirty="0">
                <a:solidFill>
                  <a:srgbClr val="4DA669"/>
                </a:solidFill>
              </a:rPr>
              <a:t>What are they?</a:t>
            </a:r>
          </a:p>
        </p:txBody>
      </p:sp>
      <p:sp>
        <p:nvSpPr>
          <p:cNvPr id="3" name="Content Placeholder 2">
            <a:extLst>
              <a:ext uri="{FF2B5EF4-FFF2-40B4-BE49-F238E27FC236}">
                <a16:creationId xmlns:a16="http://schemas.microsoft.com/office/drawing/2014/main" id="{77CB0755-66A2-F440-A9AD-8C8BE35B8AE6}"/>
              </a:ext>
            </a:extLst>
          </p:cNvPr>
          <p:cNvSpPr>
            <a:spLocks noGrp="1"/>
          </p:cNvSpPr>
          <p:nvPr>
            <p:ph idx="1"/>
          </p:nvPr>
        </p:nvSpPr>
        <p:spPr>
          <a:xfrm>
            <a:off x="431998" y="1845523"/>
            <a:ext cx="9837416" cy="3720874"/>
          </a:xfrm>
        </p:spPr>
        <p:txBody>
          <a:bodyPr/>
          <a:lstStyle/>
          <a:p>
            <a:r>
              <a:rPr lang="en-GB" sz="2400" dirty="0">
                <a:solidFill>
                  <a:srgbClr val="4DA669"/>
                </a:solidFill>
              </a:rPr>
              <a:t>A Cover Letter is the introduction to your application</a:t>
            </a:r>
          </a:p>
          <a:p>
            <a:endParaRPr lang="en-GB" sz="2000" dirty="0"/>
          </a:p>
          <a:p>
            <a:pPr lvl="1"/>
            <a:r>
              <a:rPr lang="en-GB" sz="2000" dirty="0"/>
              <a:t>It is often sent alongside your CV, and helps to sell your application:</a:t>
            </a:r>
          </a:p>
          <a:p>
            <a:pPr lvl="1"/>
            <a:endParaRPr lang="en-GB" sz="2000" dirty="0"/>
          </a:p>
          <a:p>
            <a:pPr lvl="2"/>
            <a:r>
              <a:rPr lang="en-GB" sz="2200" dirty="0"/>
              <a:t>Your CV contains the facts.</a:t>
            </a:r>
          </a:p>
          <a:p>
            <a:pPr lvl="2"/>
            <a:r>
              <a:rPr lang="en-GB" sz="2200" dirty="0"/>
              <a:t>Your Cover Letter is about your </a:t>
            </a:r>
            <a:r>
              <a:rPr lang="en-GB" sz="2200" b="1" dirty="0"/>
              <a:t>motivation</a:t>
            </a:r>
            <a:r>
              <a:rPr lang="en-GB" sz="2200" dirty="0"/>
              <a:t> and fit for the </a:t>
            </a:r>
            <a:r>
              <a:rPr lang="en-GB" sz="2200" b="1" dirty="0"/>
              <a:t>organisation</a:t>
            </a:r>
            <a:r>
              <a:rPr lang="en-GB" sz="2200" dirty="0"/>
              <a:t> and the </a:t>
            </a:r>
            <a:r>
              <a:rPr lang="en-GB" sz="2200" b="1" dirty="0"/>
              <a:t>role</a:t>
            </a:r>
            <a:r>
              <a:rPr lang="en-GB" sz="2200" dirty="0"/>
              <a:t>.</a:t>
            </a:r>
          </a:p>
          <a:p>
            <a:pPr lvl="2"/>
            <a:r>
              <a:rPr lang="en-GB" sz="2200" dirty="0"/>
              <a:t>You don’t know which will be looked at first (or if the employer will read both!)</a:t>
            </a:r>
          </a:p>
          <a:p>
            <a:pPr lvl="2"/>
            <a:r>
              <a:rPr lang="en-GB" sz="2200" dirty="0"/>
              <a:t>Don’t write about any skills or experiences in your Cover Letter that aren’t featured in your CV, but be careful not to duplicate your CV.</a:t>
            </a:r>
          </a:p>
          <a:p>
            <a:pPr lvl="2"/>
            <a:r>
              <a:rPr lang="en-GB" sz="2200" b="1" dirty="0"/>
              <a:t>Tailor</a:t>
            </a:r>
            <a:r>
              <a:rPr lang="en-GB" sz="2200" dirty="0"/>
              <a:t> every Cover Letter for the position you’re applying for.</a:t>
            </a:r>
          </a:p>
          <a:p>
            <a:endParaRPr lang="en-GB" dirty="0"/>
          </a:p>
          <a:p>
            <a:endParaRPr lang="en-GB" dirty="0"/>
          </a:p>
        </p:txBody>
      </p:sp>
      <p:sp>
        <p:nvSpPr>
          <p:cNvPr id="4" name="Slide Number Placeholder 3">
            <a:extLst>
              <a:ext uri="{FF2B5EF4-FFF2-40B4-BE49-F238E27FC236}">
                <a16:creationId xmlns:a16="http://schemas.microsoft.com/office/drawing/2014/main" id="{EE0A2F4C-E353-CB4F-91B3-9EFE75408874}"/>
              </a:ext>
            </a:extLst>
          </p:cNvPr>
          <p:cNvSpPr>
            <a:spLocks noGrp="1"/>
          </p:cNvSpPr>
          <p:nvPr>
            <p:ph type="sldNum" sz="quarter" idx="12"/>
          </p:nvPr>
        </p:nvSpPr>
        <p:spPr/>
        <p:txBody>
          <a:bodyPr/>
          <a:lstStyle/>
          <a:p>
            <a:fld id="{ED6DAD64-6F0D-774E-9969-63632FAF738D}" type="slidenum">
              <a:rPr lang="en-GB" smtClean="0"/>
              <a:t>23</a:t>
            </a:fld>
            <a:endParaRPr lang="en-GB"/>
          </a:p>
        </p:txBody>
      </p:sp>
      <p:sp>
        <p:nvSpPr>
          <p:cNvPr id="5" name="Footer Placeholder 4">
            <a:extLst>
              <a:ext uri="{FF2B5EF4-FFF2-40B4-BE49-F238E27FC236}">
                <a16:creationId xmlns:a16="http://schemas.microsoft.com/office/drawing/2014/main" id="{D7358B49-5CD2-AE49-9564-8C83FBA82377}"/>
              </a:ext>
            </a:extLst>
          </p:cNvPr>
          <p:cNvSpPr>
            <a:spLocks noGrp="1"/>
          </p:cNvSpPr>
          <p:nvPr>
            <p:ph type="ftr" sz="quarter" idx="13"/>
          </p:nvPr>
        </p:nvSpPr>
        <p:spPr/>
        <p:txBody>
          <a:bodyPr/>
          <a:lstStyle/>
          <a:p>
            <a:r>
              <a:rPr lang="en-GB"/>
              <a:t>The University of Manchester Careers Service</a:t>
            </a:r>
          </a:p>
        </p:txBody>
      </p:sp>
    </p:spTree>
    <p:extLst>
      <p:ext uri="{BB962C8B-B14F-4D97-AF65-F5344CB8AC3E}">
        <p14:creationId xmlns:p14="http://schemas.microsoft.com/office/powerpoint/2010/main" val="19191396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0A2F4C-E353-CB4F-91B3-9EFE75408874}"/>
              </a:ext>
            </a:extLst>
          </p:cNvPr>
          <p:cNvSpPr>
            <a:spLocks noGrp="1"/>
          </p:cNvSpPr>
          <p:nvPr>
            <p:ph type="sldNum" sz="quarter" idx="12"/>
          </p:nvPr>
        </p:nvSpPr>
        <p:spPr/>
        <p:txBody>
          <a:bodyPr/>
          <a:lstStyle/>
          <a:p>
            <a:fld id="{ED6DAD64-6F0D-774E-9969-63632FAF738D}" type="slidenum">
              <a:rPr lang="en-GB" smtClean="0"/>
              <a:t>24</a:t>
            </a:fld>
            <a:endParaRPr lang="en-GB"/>
          </a:p>
        </p:txBody>
      </p:sp>
      <p:sp>
        <p:nvSpPr>
          <p:cNvPr id="5" name="Footer Placeholder 4">
            <a:extLst>
              <a:ext uri="{FF2B5EF4-FFF2-40B4-BE49-F238E27FC236}">
                <a16:creationId xmlns:a16="http://schemas.microsoft.com/office/drawing/2014/main" id="{D7358B49-5CD2-AE49-9564-8C83FBA82377}"/>
              </a:ext>
            </a:extLst>
          </p:cNvPr>
          <p:cNvSpPr>
            <a:spLocks noGrp="1"/>
          </p:cNvSpPr>
          <p:nvPr>
            <p:ph type="ftr" sz="quarter" idx="13"/>
          </p:nvPr>
        </p:nvSpPr>
        <p:spPr/>
        <p:txBody>
          <a:bodyPr/>
          <a:lstStyle/>
          <a:p>
            <a:r>
              <a:rPr lang="en-GB"/>
              <a:t>The University of Manchester Careers Service</a:t>
            </a:r>
          </a:p>
        </p:txBody>
      </p:sp>
      <p:sp>
        <p:nvSpPr>
          <p:cNvPr id="9" name="Title 8">
            <a:extLst>
              <a:ext uri="{FF2B5EF4-FFF2-40B4-BE49-F238E27FC236}">
                <a16:creationId xmlns:a16="http://schemas.microsoft.com/office/drawing/2014/main" id="{F21D7574-F61A-4E27-CEFB-85D2DBC3E203}"/>
              </a:ext>
            </a:extLst>
          </p:cNvPr>
          <p:cNvSpPr>
            <a:spLocks noGrp="1"/>
          </p:cNvSpPr>
          <p:nvPr>
            <p:ph type="title"/>
          </p:nvPr>
        </p:nvSpPr>
        <p:spPr>
          <a:xfrm>
            <a:off x="432000" y="334026"/>
            <a:ext cx="8839000" cy="1144800"/>
          </a:xfrm>
        </p:spPr>
        <p:txBody>
          <a:bodyPr/>
          <a:lstStyle/>
          <a:p>
            <a:r>
              <a:rPr lang="en-GB" dirty="0"/>
              <a:t>Cover Letter</a:t>
            </a:r>
            <a:br>
              <a:rPr lang="en-GB" dirty="0"/>
            </a:br>
            <a:r>
              <a:rPr lang="en-GB" sz="3200" dirty="0">
                <a:solidFill>
                  <a:srgbClr val="4DA669"/>
                </a:solidFill>
              </a:rPr>
              <a:t>Main points</a:t>
            </a:r>
            <a:endParaRPr lang="en-GB" dirty="0">
              <a:solidFill>
                <a:srgbClr val="4DA669"/>
              </a:solidFill>
            </a:endParaRPr>
          </a:p>
        </p:txBody>
      </p:sp>
      <p:sp>
        <p:nvSpPr>
          <p:cNvPr id="2" name="TextBox 1">
            <a:extLst>
              <a:ext uri="{FF2B5EF4-FFF2-40B4-BE49-F238E27FC236}">
                <a16:creationId xmlns:a16="http://schemas.microsoft.com/office/drawing/2014/main" id="{70D93BD0-6C4C-9ED5-11A3-45D6D457A252}"/>
              </a:ext>
            </a:extLst>
          </p:cNvPr>
          <p:cNvSpPr txBox="1"/>
          <p:nvPr/>
        </p:nvSpPr>
        <p:spPr>
          <a:xfrm>
            <a:off x="1034901" y="4580527"/>
            <a:ext cx="10122195" cy="978192"/>
          </a:xfrm>
          <a:prstGeom prst="rect">
            <a:avLst/>
          </a:prstGeom>
          <a:noFill/>
        </p:spPr>
        <p:txBody>
          <a:bodyPr wrap="square" lIns="0" tIns="0" rIns="0" bIns="0" rtlCol="0">
            <a:noAutofit/>
          </a:bodyPr>
          <a:lstStyle/>
          <a:p>
            <a:pPr algn="ctr"/>
            <a:r>
              <a:rPr lang="en-GB" sz="2800" b="1">
                <a:solidFill>
                  <a:schemeClr val="tx1"/>
                </a:solidFill>
                <a:latin typeface="Open Sans" panose="020B0606030504020204" pitchFamily="34" charset="0"/>
                <a:ea typeface="Open Sans" panose="020B0606030504020204" pitchFamily="34" charset="0"/>
                <a:cs typeface="Open Sans" panose="020B0606030504020204" pitchFamily="34" charset="0"/>
              </a:rPr>
              <a:t>You s</a:t>
            </a:r>
            <a:r>
              <a:rPr lang="en-GB" sz="2800" b="1">
                <a:latin typeface="Open Sans" panose="020B0606030504020204" pitchFamily="34" charset="0"/>
                <a:ea typeface="Open Sans" panose="020B0606030504020204" pitchFamily="34" charset="0"/>
                <a:cs typeface="Open Sans" panose="020B0606030504020204" pitchFamily="34" charset="0"/>
              </a:rPr>
              <a:t>hould only </a:t>
            </a:r>
            <a:r>
              <a:rPr lang="en-GB" sz="2800" b="1" u="sng">
                <a:latin typeface="Open Sans" panose="020B0606030504020204" pitchFamily="34" charset="0"/>
                <a:ea typeface="Open Sans" panose="020B0606030504020204" pitchFamily="34" charset="0"/>
                <a:cs typeface="Open Sans" panose="020B0606030504020204" pitchFamily="34" charset="0"/>
              </a:rPr>
              <a:t>outline</a:t>
            </a:r>
            <a:r>
              <a:rPr lang="en-GB" sz="2800" b="1">
                <a:latin typeface="Open Sans" panose="020B0606030504020204" pitchFamily="34" charset="0"/>
                <a:ea typeface="Open Sans" panose="020B0606030504020204" pitchFamily="34" charset="0"/>
                <a:cs typeface="Open Sans" panose="020B0606030504020204" pitchFamily="34" charset="0"/>
              </a:rPr>
              <a:t> why you have the relevant skills for a job in a Cover Letter</a:t>
            </a:r>
            <a:endParaRPr lang="en-GB" sz="2800" b="1">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7">
            <a:extLst>
              <a:ext uri="{FF2B5EF4-FFF2-40B4-BE49-F238E27FC236}">
                <a16:creationId xmlns:a16="http://schemas.microsoft.com/office/drawing/2014/main" id="{D36A0669-76D5-59A1-4557-7B4A5E7D9008}"/>
              </a:ext>
            </a:extLst>
          </p:cNvPr>
          <p:cNvSpPr/>
          <p:nvPr/>
        </p:nvSpPr>
        <p:spPr>
          <a:xfrm>
            <a:off x="1492102" y="1805807"/>
            <a:ext cx="9207796" cy="829339"/>
          </a:xfrm>
          <a:prstGeom prst="rect">
            <a:avLst/>
          </a:prstGeom>
          <a:noFill/>
          <a:ln w="28575">
            <a:solidFill>
              <a:srgbClr val="4DA6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1B9A9A02-A0A3-4650-95B1-E9A9B5A87EDB}"/>
              </a:ext>
            </a:extLst>
          </p:cNvPr>
          <p:cNvSpPr/>
          <p:nvPr/>
        </p:nvSpPr>
        <p:spPr>
          <a:xfrm>
            <a:off x="1492102" y="3081265"/>
            <a:ext cx="9207796" cy="829339"/>
          </a:xfrm>
          <a:prstGeom prst="rect">
            <a:avLst/>
          </a:prstGeom>
          <a:noFill/>
          <a:ln w="28575">
            <a:solidFill>
              <a:srgbClr val="4DA6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4D202193-F0D7-3B8F-A16B-1DB5FB903C5D}"/>
              </a:ext>
            </a:extLst>
          </p:cNvPr>
          <p:cNvSpPr/>
          <p:nvPr/>
        </p:nvSpPr>
        <p:spPr>
          <a:xfrm>
            <a:off x="1034902" y="4469073"/>
            <a:ext cx="10122195" cy="1064408"/>
          </a:xfrm>
          <a:prstGeom prst="rect">
            <a:avLst/>
          </a:prstGeom>
          <a:noFill/>
          <a:ln w="28575">
            <a:solidFill>
              <a:srgbClr val="4DA6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C308BB13-F202-BB5F-DEFE-DD0A8D4FC73C}"/>
              </a:ext>
            </a:extLst>
          </p:cNvPr>
          <p:cNvSpPr txBox="1"/>
          <p:nvPr/>
        </p:nvSpPr>
        <p:spPr>
          <a:xfrm>
            <a:off x="1352548" y="3248104"/>
            <a:ext cx="9486900" cy="523220"/>
          </a:xfrm>
          <a:prstGeom prst="rect">
            <a:avLst/>
          </a:prstGeom>
          <a:noFill/>
        </p:spPr>
        <p:txBody>
          <a:bodyPr wrap="square">
            <a:spAutoFit/>
          </a:bodyPr>
          <a:lstStyle/>
          <a:p>
            <a:pPr algn="ctr"/>
            <a:r>
              <a:rPr lang="en-GB" sz="2800" b="1">
                <a:solidFill>
                  <a:schemeClr val="tx1"/>
                </a:solidFill>
                <a:latin typeface="Open Sans" panose="020B0606030504020204" pitchFamily="34" charset="0"/>
                <a:ea typeface="Open Sans" panose="020B0606030504020204" pitchFamily="34" charset="0"/>
                <a:cs typeface="Open Sans" panose="020B0606030504020204" pitchFamily="34" charset="0"/>
              </a:rPr>
              <a:t>You should be aiming for around one page of A4</a:t>
            </a:r>
          </a:p>
        </p:txBody>
      </p:sp>
      <p:sp>
        <p:nvSpPr>
          <p:cNvPr id="15" name="TextBox 14">
            <a:extLst>
              <a:ext uri="{FF2B5EF4-FFF2-40B4-BE49-F238E27FC236}">
                <a16:creationId xmlns:a16="http://schemas.microsoft.com/office/drawing/2014/main" id="{95C297E3-1609-195E-078D-E9A0E4385C10}"/>
              </a:ext>
            </a:extLst>
          </p:cNvPr>
          <p:cNvSpPr txBox="1"/>
          <p:nvPr/>
        </p:nvSpPr>
        <p:spPr>
          <a:xfrm>
            <a:off x="1953287" y="1971526"/>
            <a:ext cx="8285421" cy="523220"/>
          </a:xfrm>
          <a:prstGeom prst="rect">
            <a:avLst/>
          </a:prstGeom>
          <a:noFill/>
        </p:spPr>
        <p:txBody>
          <a:bodyPr wrap="square">
            <a:spAutoFit/>
          </a:bodyPr>
          <a:lstStyle/>
          <a:p>
            <a:pPr algn="ctr"/>
            <a:r>
              <a:rPr lang="en-GB" sz="2800" b="1">
                <a:latin typeface="Open Sans" panose="020B0606030504020204" pitchFamily="34" charset="0"/>
                <a:ea typeface="Open Sans" panose="020B0606030504020204" pitchFamily="34" charset="0"/>
                <a:cs typeface="Open Sans" panose="020B0606030504020204" pitchFamily="34" charset="0"/>
              </a:rPr>
              <a:t>A Cover Letter can repeat what is in your CV</a:t>
            </a:r>
          </a:p>
        </p:txBody>
      </p:sp>
    </p:spTree>
    <p:extLst>
      <p:ext uri="{BB962C8B-B14F-4D97-AF65-F5344CB8AC3E}">
        <p14:creationId xmlns:p14="http://schemas.microsoft.com/office/powerpoint/2010/main" val="339909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10" grpId="0" animBg="1"/>
      <p:bldP spid="11" grpId="0" animBg="1"/>
      <p:bldP spid="13"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ADD35-8007-2078-9EE9-9C4E79BDF9AE}"/>
              </a:ext>
            </a:extLst>
          </p:cNvPr>
          <p:cNvSpPr>
            <a:spLocks noGrp="1"/>
          </p:cNvSpPr>
          <p:nvPr>
            <p:ph type="title"/>
          </p:nvPr>
        </p:nvSpPr>
        <p:spPr/>
        <p:txBody>
          <a:bodyPr/>
          <a:lstStyle/>
          <a:p>
            <a:r>
              <a:rPr lang="en-GB" dirty="0"/>
              <a:t>Cover letter example</a:t>
            </a:r>
            <a:br>
              <a:rPr lang="en-GB" dirty="0"/>
            </a:br>
            <a:r>
              <a:rPr lang="en-GB" sz="2800" dirty="0">
                <a:solidFill>
                  <a:srgbClr val="4DA669"/>
                </a:solidFill>
              </a:rPr>
              <a:t>Q-Step website:</a:t>
            </a:r>
            <a:endParaRPr lang="en-GB" dirty="0">
              <a:solidFill>
                <a:srgbClr val="4DA669"/>
              </a:solidFill>
            </a:endParaRPr>
          </a:p>
        </p:txBody>
      </p:sp>
      <p:sp>
        <p:nvSpPr>
          <p:cNvPr id="4" name="Slide Number Placeholder 3">
            <a:extLst>
              <a:ext uri="{FF2B5EF4-FFF2-40B4-BE49-F238E27FC236}">
                <a16:creationId xmlns:a16="http://schemas.microsoft.com/office/drawing/2014/main" id="{D5F8EC26-6548-CEA7-F268-E37F0BB86B8D}"/>
              </a:ext>
            </a:extLst>
          </p:cNvPr>
          <p:cNvSpPr>
            <a:spLocks noGrp="1"/>
          </p:cNvSpPr>
          <p:nvPr>
            <p:ph type="sldNum" sz="quarter" idx="12"/>
          </p:nvPr>
        </p:nvSpPr>
        <p:spPr/>
        <p:txBody>
          <a:bodyPr/>
          <a:lstStyle/>
          <a:p>
            <a:fld id="{ED6DAD64-6F0D-774E-9969-63632FAF738D}" type="slidenum">
              <a:rPr lang="en-GB" smtClean="0"/>
              <a:t>25</a:t>
            </a:fld>
            <a:endParaRPr lang="en-GB" dirty="0"/>
          </a:p>
        </p:txBody>
      </p:sp>
      <p:sp>
        <p:nvSpPr>
          <p:cNvPr id="5" name="Footer Placeholder 4">
            <a:extLst>
              <a:ext uri="{FF2B5EF4-FFF2-40B4-BE49-F238E27FC236}">
                <a16:creationId xmlns:a16="http://schemas.microsoft.com/office/drawing/2014/main" id="{D5B144D6-E2D8-86DF-CBD5-3A7F39429CC1}"/>
              </a:ext>
            </a:extLst>
          </p:cNvPr>
          <p:cNvSpPr>
            <a:spLocks noGrp="1"/>
          </p:cNvSpPr>
          <p:nvPr>
            <p:ph type="ftr" sz="quarter" idx="13"/>
          </p:nvPr>
        </p:nvSpPr>
        <p:spPr/>
        <p:txBody>
          <a:bodyPr/>
          <a:lstStyle/>
          <a:p>
            <a:r>
              <a:rPr lang="en-GB"/>
              <a:t>The University of Manchester Careers Service</a:t>
            </a:r>
            <a:endParaRPr lang="en-GB" dirty="0"/>
          </a:p>
        </p:txBody>
      </p:sp>
      <p:sp>
        <p:nvSpPr>
          <p:cNvPr id="3" name="TextBox 2">
            <a:extLst>
              <a:ext uri="{FF2B5EF4-FFF2-40B4-BE49-F238E27FC236}">
                <a16:creationId xmlns:a16="http://schemas.microsoft.com/office/drawing/2014/main" id="{FA968E71-B102-D22D-4D41-B2DECB20C378}"/>
              </a:ext>
            </a:extLst>
          </p:cNvPr>
          <p:cNvSpPr txBox="1"/>
          <p:nvPr/>
        </p:nvSpPr>
        <p:spPr>
          <a:xfrm>
            <a:off x="431999" y="1667809"/>
            <a:ext cx="3661535" cy="4250018"/>
          </a:xfrm>
          <a:prstGeom prst="rect">
            <a:avLst/>
          </a:prstGeom>
          <a:noFill/>
        </p:spPr>
        <p:txBody>
          <a:bodyPr wrap="square" lIns="0" tIns="0" rIns="0" bIns="0" rtlCol="0">
            <a:noAutofit/>
          </a:bodyPr>
          <a:lstStyle/>
          <a:p>
            <a:pPr marL="342900" indent="-342900" algn="l">
              <a:buFont typeface="Wingdings" panose="05000000000000000000" pitchFamily="2" charset="2"/>
              <a:buChar char="q"/>
            </a:pPr>
            <a:r>
              <a:rPr lang="en-GB" sz="2400" dirty="0">
                <a:latin typeface="Open Sans" panose="020B0606030504020204" pitchFamily="34" charset="0"/>
                <a:ea typeface="Open Sans" panose="020B0606030504020204" pitchFamily="34" charset="0"/>
                <a:cs typeface="Open Sans" panose="020B0606030504020204" pitchFamily="34" charset="0"/>
              </a:rPr>
              <a:t>UK standard Cover Letter is one side of A4</a:t>
            </a:r>
          </a:p>
          <a:p>
            <a:pPr marL="342900" indent="-342900" algn="l">
              <a:buFont typeface="Wingdings" panose="05000000000000000000" pitchFamily="2" charset="2"/>
              <a:buChar char="q"/>
            </a:pPr>
            <a:endParaRPr lang="en-GB" sz="2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gn="l">
              <a:buFont typeface="Wingdings" panose="05000000000000000000" pitchFamily="2" charset="2"/>
              <a:buChar char="q"/>
            </a:pPr>
            <a:r>
              <a:rPr lang="en-GB"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Employers may ask you to do different t</a:t>
            </a:r>
            <a:r>
              <a:rPr lang="en-GB" sz="2400" dirty="0">
                <a:latin typeface="Open Sans" panose="020B0606030504020204" pitchFamily="34" charset="0"/>
                <a:ea typeface="Open Sans" panose="020B0606030504020204" pitchFamily="34" charset="0"/>
                <a:cs typeface="Open Sans" panose="020B0606030504020204" pitchFamily="34" charset="0"/>
              </a:rPr>
              <a:t>o this!</a:t>
            </a:r>
          </a:p>
          <a:p>
            <a:pPr marL="342900" indent="-342900" algn="l">
              <a:buFont typeface="Wingdings" panose="05000000000000000000" pitchFamily="2" charset="2"/>
              <a:buChar char="q"/>
            </a:pPr>
            <a:endParaRPr lang="en-GB" sz="2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gn="l">
              <a:buFont typeface="Wingdings" panose="05000000000000000000" pitchFamily="2" charset="2"/>
              <a:buChar char="q"/>
            </a:pPr>
            <a:r>
              <a:rPr lang="en-GB" sz="2400" dirty="0">
                <a:latin typeface="Open Sans" panose="020B0606030504020204" pitchFamily="34" charset="0"/>
                <a:ea typeface="Open Sans" panose="020B0606030504020204" pitchFamily="34" charset="0"/>
                <a:cs typeface="Open Sans" panose="020B0606030504020204" pitchFamily="34" charset="0"/>
              </a:rPr>
              <a:t>Always check the website/documents you receive for instructions</a:t>
            </a:r>
            <a:endParaRPr lang="en-GB" sz="2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 name="Picture 9">
            <a:extLst>
              <a:ext uri="{FF2B5EF4-FFF2-40B4-BE49-F238E27FC236}">
                <a16:creationId xmlns:a16="http://schemas.microsoft.com/office/drawing/2014/main" id="{5F161F4E-AA71-4824-7E7D-8E5488572CB4}"/>
              </a:ext>
            </a:extLst>
          </p:cNvPr>
          <p:cNvPicPr>
            <a:picLocks noChangeAspect="1"/>
          </p:cNvPicPr>
          <p:nvPr/>
        </p:nvPicPr>
        <p:blipFill>
          <a:blip r:embed="rId2"/>
          <a:srcRect l="33489" t="26046" r="5465" b="7442"/>
          <a:stretch/>
        </p:blipFill>
        <p:spPr>
          <a:xfrm>
            <a:off x="4189228" y="1222744"/>
            <a:ext cx="7442791" cy="4561367"/>
          </a:xfrm>
          <a:prstGeom prst="rect">
            <a:avLst/>
          </a:prstGeom>
          <a:ln>
            <a:solidFill>
              <a:srgbClr val="4DA669"/>
            </a:solidFill>
          </a:ln>
        </p:spPr>
      </p:pic>
    </p:spTree>
    <p:extLst>
      <p:ext uri="{BB962C8B-B14F-4D97-AF65-F5344CB8AC3E}">
        <p14:creationId xmlns:p14="http://schemas.microsoft.com/office/powerpoint/2010/main" val="15356589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F144D-EE23-7A4D-AC0D-4092DDF63A56}"/>
              </a:ext>
            </a:extLst>
          </p:cNvPr>
          <p:cNvSpPr>
            <a:spLocks noGrp="1"/>
          </p:cNvSpPr>
          <p:nvPr>
            <p:ph type="title"/>
          </p:nvPr>
        </p:nvSpPr>
        <p:spPr>
          <a:xfrm>
            <a:off x="431999" y="334026"/>
            <a:ext cx="9446291" cy="1144800"/>
          </a:xfrm>
        </p:spPr>
        <p:txBody>
          <a:bodyPr/>
          <a:lstStyle/>
          <a:p>
            <a:r>
              <a:rPr lang="en-GB" dirty="0"/>
              <a:t>General Content</a:t>
            </a:r>
            <a:br>
              <a:rPr lang="en-GB" dirty="0"/>
            </a:br>
            <a:r>
              <a:rPr lang="en-GB" sz="2800" dirty="0">
                <a:solidFill>
                  <a:srgbClr val="4DA669"/>
                </a:solidFill>
              </a:rPr>
              <a:t>Your Cover Letter should have clear sections:</a:t>
            </a:r>
            <a:br>
              <a:rPr lang="en-GB" sz="2800" dirty="0">
                <a:solidFill>
                  <a:schemeClr val="accent5"/>
                </a:solidFill>
              </a:rPr>
            </a:br>
            <a:endParaRPr lang="en-GB" dirty="0">
              <a:solidFill>
                <a:schemeClr val="accent5"/>
              </a:solidFill>
            </a:endParaRPr>
          </a:p>
        </p:txBody>
      </p:sp>
      <p:sp>
        <p:nvSpPr>
          <p:cNvPr id="3" name="Content Placeholder 2">
            <a:extLst>
              <a:ext uri="{FF2B5EF4-FFF2-40B4-BE49-F238E27FC236}">
                <a16:creationId xmlns:a16="http://schemas.microsoft.com/office/drawing/2014/main" id="{77CB0755-66A2-F440-A9AD-8C8BE35B8AE6}"/>
              </a:ext>
            </a:extLst>
          </p:cNvPr>
          <p:cNvSpPr>
            <a:spLocks noGrp="1"/>
          </p:cNvSpPr>
          <p:nvPr>
            <p:ph idx="1"/>
          </p:nvPr>
        </p:nvSpPr>
        <p:spPr>
          <a:xfrm>
            <a:off x="431999" y="1504226"/>
            <a:ext cx="11213901" cy="3935186"/>
          </a:xfrm>
        </p:spPr>
        <p:txBody>
          <a:bodyPr/>
          <a:lstStyle/>
          <a:p>
            <a:pPr lvl="1"/>
            <a:r>
              <a:rPr lang="en-GB" sz="2400" dirty="0"/>
              <a:t>Every section should have its’ own paragraph:</a:t>
            </a:r>
          </a:p>
          <a:p>
            <a:pPr lvl="2">
              <a:lnSpc>
                <a:spcPct val="150000"/>
              </a:lnSpc>
              <a:buFont typeface="Wingdings" panose="05000000000000000000" pitchFamily="2" charset="2"/>
              <a:buChar char="q"/>
            </a:pPr>
            <a:r>
              <a:rPr lang="en-GB" sz="2400" b="1" dirty="0"/>
              <a:t>Introduction</a:t>
            </a:r>
            <a:r>
              <a:rPr lang="en-GB" sz="2400" dirty="0"/>
              <a:t> – </a:t>
            </a:r>
            <a:r>
              <a:rPr lang="en-GB" sz="2000" dirty="0"/>
              <a:t>your degree, where you saw the advert, why it initially appealed to you.</a:t>
            </a:r>
          </a:p>
          <a:p>
            <a:pPr lvl="2">
              <a:lnSpc>
                <a:spcPct val="150000"/>
              </a:lnSpc>
              <a:buFont typeface="Wingdings" panose="05000000000000000000" pitchFamily="2" charset="2"/>
              <a:buChar char="q"/>
            </a:pPr>
            <a:r>
              <a:rPr lang="en-GB" sz="2400" b="1" dirty="0"/>
              <a:t>Why the company?</a:t>
            </a:r>
          </a:p>
          <a:p>
            <a:pPr lvl="2">
              <a:lnSpc>
                <a:spcPct val="150000"/>
              </a:lnSpc>
              <a:buFont typeface="Wingdings" panose="05000000000000000000" pitchFamily="2" charset="2"/>
              <a:buChar char="q"/>
            </a:pPr>
            <a:r>
              <a:rPr lang="en-GB" sz="2400" b="1" dirty="0"/>
              <a:t>Why the role?</a:t>
            </a:r>
          </a:p>
          <a:p>
            <a:pPr lvl="2">
              <a:lnSpc>
                <a:spcPct val="150000"/>
              </a:lnSpc>
              <a:buFont typeface="Wingdings" panose="05000000000000000000" pitchFamily="2" charset="2"/>
              <a:buChar char="q"/>
            </a:pPr>
            <a:r>
              <a:rPr lang="en-GB" sz="2400" b="1" dirty="0"/>
              <a:t>Why you?</a:t>
            </a:r>
          </a:p>
          <a:p>
            <a:pPr lvl="2">
              <a:lnSpc>
                <a:spcPct val="150000"/>
              </a:lnSpc>
              <a:buFont typeface="Wingdings" panose="05000000000000000000" pitchFamily="2" charset="2"/>
              <a:buChar char="q"/>
            </a:pPr>
            <a:r>
              <a:rPr lang="en-GB" sz="2400" b="1" dirty="0"/>
              <a:t>Conclusion</a:t>
            </a:r>
            <a:r>
              <a:rPr lang="en-GB" sz="2400" dirty="0"/>
              <a:t> – </a:t>
            </a:r>
            <a:r>
              <a:rPr lang="en-GB" sz="2000" dirty="0"/>
              <a:t>reiterate your interest in the role and indicate your availability for interview. Finish on a positive note, thanking them and write how you’re looking forward to receiving a response.</a:t>
            </a:r>
          </a:p>
          <a:p>
            <a:pPr lvl="1"/>
            <a:endParaRPr lang="en-GB" sz="2400" dirty="0"/>
          </a:p>
          <a:p>
            <a:endParaRPr lang="en-GB" dirty="0"/>
          </a:p>
        </p:txBody>
      </p:sp>
      <p:sp>
        <p:nvSpPr>
          <p:cNvPr id="4" name="Slide Number Placeholder 3">
            <a:extLst>
              <a:ext uri="{FF2B5EF4-FFF2-40B4-BE49-F238E27FC236}">
                <a16:creationId xmlns:a16="http://schemas.microsoft.com/office/drawing/2014/main" id="{EE0A2F4C-E353-CB4F-91B3-9EFE75408874}"/>
              </a:ext>
            </a:extLst>
          </p:cNvPr>
          <p:cNvSpPr>
            <a:spLocks noGrp="1"/>
          </p:cNvSpPr>
          <p:nvPr>
            <p:ph type="sldNum" sz="quarter" idx="12"/>
          </p:nvPr>
        </p:nvSpPr>
        <p:spPr/>
        <p:txBody>
          <a:bodyPr/>
          <a:lstStyle/>
          <a:p>
            <a:fld id="{ED6DAD64-6F0D-774E-9969-63632FAF738D}" type="slidenum">
              <a:rPr lang="en-GB" smtClean="0"/>
              <a:t>26</a:t>
            </a:fld>
            <a:endParaRPr lang="en-GB"/>
          </a:p>
        </p:txBody>
      </p:sp>
      <p:sp>
        <p:nvSpPr>
          <p:cNvPr id="5" name="Footer Placeholder 4">
            <a:extLst>
              <a:ext uri="{FF2B5EF4-FFF2-40B4-BE49-F238E27FC236}">
                <a16:creationId xmlns:a16="http://schemas.microsoft.com/office/drawing/2014/main" id="{D7358B49-5CD2-AE49-9564-8C83FBA82377}"/>
              </a:ext>
            </a:extLst>
          </p:cNvPr>
          <p:cNvSpPr>
            <a:spLocks noGrp="1"/>
          </p:cNvSpPr>
          <p:nvPr>
            <p:ph type="ftr" sz="quarter" idx="13"/>
          </p:nvPr>
        </p:nvSpPr>
        <p:spPr/>
        <p:txBody>
          <a:bodyPr/>
          <a:lstStyle/>
          <a:p>
            <a:r>
              <a:rPr lang="en-GB"/>
              <a:t>The University of Manchester Careers Service</a:t>
            </a:r>
          </a:p>
        </p:txBody>
      </p:sp>
    </p:spTree>
    <p:extLst>
      <p:ext uri="{BB962C8B-B14F-4D97-AF65-F5344CB8AC3E}">
        <p14:creationId xmlns:p14="http://schemas.microsoft.com/office/powerpoint/2010/main" val="31837283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F144D-EE23-7A4D-AC0D-4092DDF63A56}"/>
              </a:ext>
            </a:extLst>
          </p:cNvPr>
          <p:cNvSpPr>
            <a:spLocks noGrp="1"/>
          </p:cNvSpPr>
          <p:nvPr>
            <p:ph type="title"/>
          </p:nvPr>
        </p:nvSpPr>
        <p:spPr>
          <a:xfrm>
            <a:off x="431999" y="334026"/>
            <a:ext cx="9446291" cy="1144800"/>
          </a:xfrm>
        </p:spPr>
        <p:txBody>
          <a:bodyPr/>
          <a:lstStyle/>
          <a:p>
            <a:r>
              <a:rPr lang="en-GB" dirty="0"/>
              <a:t>2. Why the company/sector?</a:t>
            </a:r>
          </a:p>
        </p:txBody>
      </p:sp>
      <p:sp>
        <p:nvSpPr>
          <p:cNvPr id="3" name="Content Placeholder 2">
            <a:extLst>
              <a:ext uri="{FF2B5EF4-FFF2-40B4-BE49-F238E27FC236}">
                <a16:creationId xmlns:a16="http://schemas.microsoft.com/office/drawing/2014/main" id="{77CB0755-66A2-F440-A9AD-8C8BE35B8AE6}"/>
              </a:ext>
            </a:extLst>
          </p:cNvPr>
          <p:cNvSpPr>
            <a:spLocks noGrp="1"/>
          </p:cNvSpPr>
          <p:nvPr>
            <p:ph idx="1"/>
          </p:nvPr>
        </p:nvSpPr>
        <p:spPr>
          <a:xfrm>
            <a:off x="345754" y="1478826"/>
            <a:ext cx="10334946" cy="3720874"/>
          </a:xfrm>
        </p:spPr>
        <p:txBody>
          <a:bodyPr/>
          <a:lstStyle/>
          <a:p>
            <a:r>
              <a:rPr lang="en-GB" sz="2400" dirty="0">
                <a:solidFill>
                  <a:srgbClr val="4DA669"/>
                </a:solidFill>
              </a:rPr>
              <a:t>Look at the organisation website – ‘About Us’ – mission / strategy / values</a:t>
            </a:r>
          </a:p>
          <a:p>
            <a:endParaRPr lang="en-GB" sz="2400" dirty="0"/>
          </a:p>
          <a:p>
            <a:pPr lvl="1"/>
            <a:r>
              <a:rPr lang="en-GB" sz="2400" dirty="0"/>
              <a:t>Ask yourself how your values align, and why:</a:t>
            </a:r>
          </a:p>
          <a:p>
            <a:pPr lvl="1"/>
            <a:endParaRPr lang="en-GB" sz="2400" dirty="0"/>
          </a:p>
          <a:p>
            <a:pPr lvl="2"/>
            <a:r>
              <a:rPr lang="en-GB" sz="2400" dirty="0"/>
              <a:t>What have you done that </a:t>
            </a:r>
            <a:r>
              <a:rPr lang="en-GB" sz="2400" b="1" dirty="0"/>
              <a:t>demonstrates</a:t>
            </a:r>
            <a:r>
              <a:rPr lang="en-GB" sz="2400" dirty="0"/>
              <a:t> this?</a:t>
            </a:r>
          </a:p>
          <a:p>
            <a:pPr lvl="2"/>
            <a:r>
              <a:rPr lang="en-GB" sz="2400" dirty="0"/>
              <a:t>Is your degree closely linked?</a:t>
            </a:r>
          </a:p>
          <a:p>
            <a:pPr lvl="2"/>
            <a:r>
              <a:rPr lang="en-GB" sz="2400" dirty="0"/>
              <a:t>How do your career/life ambitions align with </a:t>
            </a:r>
            <a:r>
              <a:rPr lang="en-GB" sz="2400" b="1" dirty="0"/>
              <a:t>their goals</a:t>
            </a:r>
            <a:r>
              <a:rPr lang="en-GB" sz="2400" dirty="0"/>
              <a:t>?</a:t>
            </a:r>
          </a:p>
          <a:p>
            <a:pPr lvl="2"/>
            <a:r>
              <a:rPr lang="en-GB" sz="2400" dirty="0"/>
              <a:t>Any </a:t>
            </a:r>
            <a:r>
              <a:rPr lang="en-GB" sz="2400" b="1" dirty="0"/>
              <a:t>exciting projects</a:t>
            </a:r>
            <a:r>
              <a:rPr lang="en-GB" sz="2400" dirty="0"/>
              <a:t>? Why?</a:t>
            </a:r>
          </a:p>
          <a:p>
            <a:pPr lvl="2"/>
            <a:r>
              <a:rPr lang="en-GB" sz="2400" dirty="0"/>
              <a:t>Recent achievements, news updates, industry insights, etc. </a:t>
            </a:r>
          </a:p>
          <a:p>
            <a:pPr lvl="2"/>
            <a:r>
              <a:rPr lang="en-GB" sz="2400" dirty="0"/>
              <a:t>Why do you want to be a part of what they’re doing?</a:t>
            </a:r>
          </a:p>
          <a:p>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EE0A2F4C-E353-CB4F-91B3-9EFE75408874}"/>
              </a:ext>
            </a:extLst>
          </p:cNvPr>
          <p:cNvSpPr>
            <a:spLocks noGrp="1"/>
          </p:cNvSpPr>
          <p:nvPr>
            <p:ph type="sldNum" sz="quarter" idx="12"/>
          </p:nvPr>
        </p:nvSpPr>
        <p:spPr/>
        <p:txBody>
          <a:bodyPr/>
          <a:lstStyle/>
          <a:p>
            <a:fld id="{ED6DAD64-6F0D-774E-9969-63632FAF738D}" type="slidenum">
              <a:rPr lang="en-GB" smtClean="0"/>
              <a:t>27</a:t>
            </a:fld>
            <a:endParaRPr lang="en-GB"/>
          </a:p>
        </p:txBody>
      </p:sp>
      <p:sp>
        <p:nvSpPr>
          <p:cNvPr id="5" name="Footer Placeholder 4">
            <a:extLst>
              <a:ext uri="{FF2B5EF4-FFF2-40B4-BE49-F238E27FC236}">
                <a16:creationId xmlns:a16="http://schemas.microsoft.com/office/drawing/2014/main" id="{D7358B49-5CD2-AE49-9564-8C83FBA82377}"/>
              </a:ext>
            </a:extLst>
          </p:cNvPr>
          <p:cNvSpPr>
            <a:spLocks noGrp="1"/>
          </p:cNvSpPr>
          <p:nvPr>
            <p:ph type="ftr" sz="quarter" idx="13"/>
          </p:nvPr>
        </p:nvSpPr>
        <p:spPr/>
        <p:txBody>
          <a:bodyPr/>
          <a:lstStyle/>
          <a:p>
            <a:r>
              <a:rPr lang="en-GB"/>
              <a:t>The University of Manchester Careers Service</a:t>
            </a:r>
          </a:p>
        </p:txBody>
      </p:sp>
    </p:spTree>
    <p:extLst>
      <p:ext uri="{BB962C8B-B14F-4D97-AF65-F5344CB8AC3E}">
        <p14:creationId xmlns:p14="http://schemas.microsoft.com/office/powerpoint/2010/main" val="30456227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F144D-EE23-7A4D-AC0D-4092DDF63A56}"/>
              </a:ext>
            </a:extLst>
          </p:cNvPr>
          <p:cNvSpPr>
            <a:spLocks noGrp="1"/>
          </p:cNvSpPr>
          <p:nvPr>
            <p:ph type="title"/>
          </p:nvPr>
        </p:nvSpPr>
        <p:spPr>
          <a:xfrm>
            <a:off x="431999" y="334026"/>
            <a:ext cx="9446291" cy="1144800"/>
          </a:xfrm>
        </p:spPr>
        <p:txBody>
          <a:bodyPr/>
          <a:lstStyle/>
          <a:p>
            <a:r>
              <a:rPr lang="en-GB" dirty="0"/>
              <a:t>3. Why the role?</a:t>
            </a:r>
          </a:p>
        </p:txBody>
      </p:sp>
      <p:sp>
        <p:nvSpPr>
          <p:cNvPr id="3" name="Content Placeholder 2">
            <a:extLst>
              <a:ext uri="{FF2B5EF4-FFF2-40B4-BE49-F238E27FC236}">
                <a16:creationId xmlns:a16="http://schemas.microsoft.com/office/drawing/2014/main" id="{77CB0755-66A2-F440-A9AD-8C8BE35B8AE6}"/>
              </a:ext>
            </a:extLst>
          </p:cNvPr>
          <p:cNvSpPr>
            <a:spLocks noGrp="1"/>
          </p:cNvSpPr>
          <p:nvPr>
            <p:ph idx="1"/>
          </p:nvPr>
        </p:nvSpPr>
        <p:spPr>
          <a:xfrm>
            <a:off x="431998" y="1344612"/>
            <a:ext cx="10515402" cy="3720874"/>
          </a:xfrm>
        </p:spPr>
        <p:txBody>
          <a:bodyPr/>
          <a:lstStyle/>
          <a:p>
            <a:r>
              <a:rPr lang="en-GB" sz="2400" dirty="0">
                <a:solidFill>
                  <a:srgbClr val="4DA669"/>
                </a:solidFill>
              </a:rPr>
              <a:t>Look at the job advert/description and what you would be doing day-to-day</a:t>
            </a:r>
          </a:p>
          <a:p>
            <a:endParaRPr lang="en-GB" sz="2400" dirty="0"/>
          </a:p>
          <a:p>
            <a:pPr lvl="1"/>
            <a:r>
              <a:rPr lang="en-GB" sz="2400" dirty="0"/>
              <a:t>Tell them what aspect(s) of the role particularly appeals to you and why:</a:t>
            </a:r>
          </a:p>
          <a:p>
            <a:pPr lvl="1"/>
            <a:endParaRPr lang="en-GB" sz="2400" dirty="0"/>
          </a:p>
          <a:p>
            <a:pPr lvl="2"/>
            <a:r>
              <a:rPr lang="en-GB" sz="2400" dirty="0"/>
              <a:t>Does the role need a </a:t>
            </a:r>
            <a:r>
              <a:rPr lang="en-GB" sz="2400" b="1" dirty="0"/>
              <a:t>particular skill </a:t>
            </a:r>
            <a:r>
              <a:rPr lang="en-GB" sz="2400" dirty="0"/>
              <a:t>(technical or transferable)?</a:t>
            </a:r>
          </a:p>
          <a:p>
            <a:pPr lvl="2"/>
            <a:r>
              <a:rPr lang="en-GB" sz="2400" dirty="0"/>
              <a:t>If so, </a:t>
            </a:r>
            <a:r>
              <a:rPr lang="en-GB" sz="2400" b="1" dirty="0"/>
              <a:t>how</a:t>
            </a:r>
            <a:r>
              <a:rPr lang="en-GB" sz="2400" dirty="0"/>
              <a:t> have you acquired this skill (in </a:t>
            </a:r>
            <a:r>
              <a:rPr lang="en-GB" sz="2400" dirty="0" err="1"/>
              <a:t>uni</a:t>
            </a:r>
            <a:r>
              <a:rPr lang="en-GB" sz="2400" dirty="0"/>
              <a:t>, work, volunteering, extra-curriculars)?</a:t>
            </a:r>
          </a:p>
          <a:p>
            <a:pPr lvl="2"/>
            <a:r>
              <a:rPr lang="en-GB" sz="2400" dirty="0"/>
              <a:t>How does what you did during your </a:t>
            </a:r>
            <a:r>
              <a:rPr lang="en-GB" sz="2400" b="1" dirty="0"/>
              <a:t>degree</a:t>
            </a:r>
            <a:r>
              <a:rPr lang="en-GB" sz="2400" dirty="0"/>
              <a:t> match up with what you would be doing in the job?</a:t>
            </a:r>
          </a:p>
          <a:p>
            <a:pPr lvl="2"/>
            <a:r>
              <a:rPr lang="en-GB" sz="2400" dirty="0"/>
              <a:t>Will this job fulfil any ambitions you have?</a:t>
            </a:r>
          </a:p>
          <a:p>
            <a:endParaRPr lang="en-GB" dirty="0"/>
          </a:p>
        </p:txBody>
      </p:sp>
      <p:sp>
        <p:nvSpPr>
          <p:cNvPr id="4" name="Slide Number Placeholder 3">
            <a:extLst>
              <a:ext uri="{FF2B5EF4-FFF2-40B4-BE49-F238E27FC236}">
                <a16:creationId xmlns:a16="http://schemas.microsoft.com/office/drawing/2014/main" id="{EE0A2F4C-E353-CB4F-91B3-9EFE75408874}"/>
              </a:ext>
            </a:extLst>
          </p:cNvPr>
          <p:cNvSpPr>
            <a:spLocks noGrp="1"/>
          </p:cNvSpPr>
          <p:nvPr>
            <p:ph type="sldNum" sz="quarter" idx="12"/>
          </p:nvPr>
        </p:nvSpPr>
        <p:spPr/>
        <p:txBody>
          <a:bodyPr/>
          <a:lstStyle/>
          <a:p>
            <a:fld id="{ED6DAD64-6F0D-774E-9969-63632FAF738D}" type="slidenum">
              <a:rPr lang="en-GB" smtClean="0"/>
              <a:t>28</a:t>
            </a:fld>
            <a:endParaRPr lang="en-GB"/>
          </a:p>
        </p:txBody>
      </p:sp>
      <p:sp>
        <p:nvSpPr>
          <p:cNvPr id="5" name="Footer Placeholder 4">
            <a:extLst>
              <a:ext uri="{FF2B5EF4-FFF2-40B4-BE49-F238E27FC236}">
                <a16:creationId xmlns:a16="http://schemas.microsoft.com/office/drawing/2014/main" id="{D7358B49-5CD2-AE49-9564-8C83FBA82377}"/>
              </a:ext>
            </a:extLst>
          </p:cNvPr>
          <p:cNvSpPr>
            <a:spLocks noGrp="1"/>
          </p:cNvSpPr>
          <p:nvPr>
            <p:ph type="ftr" sz="quarter" idx="13"/>
          </p:nvPr>
        </p:nvSpPr>
        <p:spPr/>
        <p:txBody>
          <a:bodyPr/>
          <a:lstStyle/>
          <a:p>
            <a:r>
              <a:rPr lang="en-GB"/>
              <a:t>The University of Manchester Careers Service</a:t>
            </a:r>
          </a:p>
        </p:txBody>
      </p:sp>
    </p:spTree>
    <p:extLst>
      <p:ext uri="{BB962C8B-B14F-4D97-AF65-F5344CB8AC3E}">
        <p14:creationId xmlns:p14="http://schemas.microsoft.com/office/powerpoint/2010/main" val="12109420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F144D-EE23-7A4D-AC0D-4092DDF63A56}"/>
              </a:ext>
            </a:extLst>
          </p:cNvPr>
          <p:cNvSpPr>
            <a:spLocks noGrp="1"/>
          </p:cNvSpPr>
          <p:nvPr>
            <p:ph type="title"/>
          </p:nvPr>
        </p:nvSpPr>
        <p:spPr>
          <a:xfrm>
            <a:off x="431999" y="334026"/>
            <a:ext cx="9446291" cy="1144800"/>
          </a:xfrm>
        </p:spPr>
        <p:txBody>
          <a:bodyPr/>
          <a:lstStyle/>
          <a:p>
            <a:r>
              <a:rPr lang="en-GB" dirty="0"/>
              <a:t>4. Why you?</a:t>
            </a:r>
          </a:p>
        </p:txBody>
      </p:sp>
      <p:sp>
        <p:nvSpPr>
          <p:cNvPr id="3" name="Content Placeholder 2">
            <a:extLst>
              <a:ext uri="{FF2B5EF4-FFF2-40B4-BE49-F238E27FC236}">
                <a16:creationId xmlns:a16="http://schemas.microsoft.com/office/drawing/2014/main" id="{77CB0755-66A2-F440-A9AD-8C8BE35B8AE6}"/>
              </a:ext>
            </a:extLst>
          </p:cNvPr>
          <p:cNvSpPr>
            <a:spLocks noGrp="1"/>
          </p:cNvSpPr>
          <p:nvPr>
            <p:ph idx="1"/>
          </p:nvPr>
        </p:nvSpPr>
        <p:spPr>
          <a:xfrm>
            <a:off x="431998" y="1478826"/>
            <a:ext cx="10604300" cy="3720874"/>
          </a:xfrm>
        </p:spPr>
        <p:txBody>
          <a:bodyPr/>
          <a:lstStyle/>
          <a:p>
            <a:r>
              <a:rPr lang="en-GB" sz="2400" dirty="0">
                <a:solidFill>
                  <a:srgbClr val="4DA669"/>
                </a:solidFill>
              </a:rPr>
              <a:t>Why should they hire you?</a:t>
            </a:r>
          </a:p>
          <a:p>
            <a:endParaRPr lang="en-GB" sz="2400" dirty="0"/>
          </a:p>
          <a:p>
            <a:pPr lvl="1"/>
            <a:r>
              <a:rPr lang="en-GB" sz="2400" dirty="0"/>
              <a:t>Think about the skills and experiences you’ve had that make you a great candidate for this role, and evidence them:</a:t>
            </a:r>
          </a:p>
          <a:p>
            <a:pPr lvl="1"/>
            <a:endParaRPr lang="en-GB" sz="2400" dirty="0"/>
          </a:p>
          <a:p>
            <a:pPr lvl="2"/>
            <a:r>
              <a:rPr lang="en-GB" sz="2400" dirty="0"/>
              <a:t>What are your </a:t>
            </a:r>
            <a:r>
              <a:rPr lang="en-GB" sz="2400" dirty="0" err="1"/>
              <a:t>UniqueSellingPoints</a:t>
            </a:r>
            <a:r>
              <a:rPr lang="en-GB" sz="2400" dirty="0"/>
              <a:t>? Outline how your skills and experience meet those in the job description</a:t>
            </a:r>
          </a:p>
          <a:p>
            <a:pPr lvl="2"/>
            <a:r>
              <a:rPr lang="en-GB" sz="2400" dirty="0"/>
              <a:t>Evidence claims in your Cover Letter/Application Form with real evidence – how have you developed / utilised these skills?</a:t>
            </a:r>
          </a:p>
          <a:p>
            <a:pPr lvl="2"/>
            <a:r>
              <a:rPr lang="en-GB" sz="2400" dirty="0"/>
              <a:t>Be positive about what you have to offer</a:t>
            </a:r>
          </a:p>
          <a:p>
            <a:pPr lvl="2"/>
            <a:r>
              <a:rPr lang="en-GB" sz="2400" dirty="0"/>
              <a:t>What do you have to offer the company?</a:t>
            </a:r>
          </a:p>
          <a:p>
            <a:endParaRPr lang="en-GB" dirty="0"/>
          </a:p>
        </p:txBody>
      </p:sp>
      <p:sp>
        <p:nvSpPr>
          <p:cNvPr id="4" name="Slide Number Placeholder 3">
            <a:extLst>
              <a:ext uri="{FF2B5EF4-FFF2-40B4-BE49-F238E27FC236}">
                <a16:creationId xmlns:a16="http://schemas.microsoft.com/office/drawing/2014/main" id="{EE0A2F4C-E353-CB4F-91B3-9EFE75408874}"/>
              </a:ext>
            </a:extLst>
          </p:cNvPr>
          <p:cNvSpPr>
            <a:spLocks noGrp="1"/>
          </p:cNvSpPr>
          <p:nvPr>
            <p:ph type="sldNum" sz="quarter" idx="12"/>
          </p:nvPr>
        </p:nvSpPr>
        <p:spPr/>
        <p:txBody>
          <a:bodyPr/>
          <a:lstStyle/>
          <a:p>
            <a:fld id="{ED6DAD64-6F0D-774E-9969-63632FAF738D}" type="slidenum">
              <a:rPr lang="en-GB" smtClean="0"/>
              <a:t>29</a:t>
            </a:fld>
            <a:endParaRPr lang="en-GB"/>
          </a:p>
        </p:txBody>
      </p:sp>
      <p:sp>
        <p:nvSpPr>
          <p:cNvPr id="5" name="Footer Placeholder 4">
            <a:extLst>
              <a:ext uri="{FF2B5EF4-FFF2-40B4-BE49-F238E27FC236}">
                <a16:creationId xmlns:a16="http://schemas.microsoft.com/office/drawing/2014/main" id="{D7358B49-5CD2-AE49-9564-8C83FBA82377}"/>
              </a:ext>
            </a:extLst>
          </p:cNvPr>
          <p:cNvSpPr>
            <a:spLocks noGrp="1"/>
          </p:cNvSpPr>
          <p:nvPr>
            <p:ph type="ftr" sz="quarter" idx="13"/>
          </p:nvPr>
        </p:nvSpPr>
        <p:spPr/>
        <p:txBody>
          <a:bodyPr/>
          <a:lstStyle/>
          <a:p>
            <a:r>
              <a:rPr lang="en-GB"/>
              <a:t>The University of Manchester Careers Service</a:t>
            </a:r>
          </a:p>
        </p:txBody>
      </p:sp>
    </p:spTree>
    <p:extLst>
      <p:ext uri="{BB962C8B-B14F-4D97-AF65-F5344CB8AC3E}">
        <p14:creationId xmlns:p14="http://schemas.microsoft.com/office/powerpoint/2010/main" val="3096504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D0EAC-E774-3949-BE5D-55E087FE01BD}"/>
              </a:ext>
            </a:extLst>
          </p:cNvPr>
          <p:cNvSpPr>
            <a:spLocks noGrp="1"/>
          </p:cNvSpPr>
          <p:nvPr>
            <p:ph type="title"/>
          </p:nvPr>
        </p:nvSpPr>
        <p:spPr/>
        <p:txBody>
          <a:bodyPr/>
          <a:lstStyle/>
          <a:p>
            <a:r>
              <a:rPr lang="en-GB">
                <a:latin typeface="Open Sans"/>
                <a:ea typeface="Open Sans"/>
                <a:cs typeface="Open Sans"/>
              </a:rPr>
              <a:t>We're here to help </a:t>
            </a:r>
            <a:br>
              <a:rPr lang="en-GB"/>
            </a:br>
            <a:r>
              <a:rPr lang="en-GB" sz="3200">
                <a:solidFill>
                  <a:schemeClr val="accent6"/>
                </a:solidFill>
                <a:latin typeface="Open Sans"/>
                <a:ea typeface="Open Sans"/>
                <a:cs typeface="Open Sans"/>
              </a:rPr>
              <a:t>Wherever you're at</a:t>
            </a:r>
          </a:p>
        </p:txBody>
      </p:sp>
      <p:sp>
        <p:nvSpPr>
          <p:cNvPr id="3" name="Content Placeholder 2">
            <a:extLst>
              <a:ext uri="{FF2B5EF4-FFF2-40B4-BE49-F238E27FC236}">
                <a16:creationId xmlns:a16="http://schemas.microsoft.com/office/drawing/2014/main" id="{ADA929D6-4213-A647-9C20-5871D7976E91}"/>
              </a:ext>
            </a:extLst>
          </p:cNvPr>
          <p:cNvSpPr>
            <a:spLocks noGrp="1"/>
          </p:cNvSpPr>
          <p:nvPr>
            <p:ph idx="1"/>
          </p:nvPr>
        </p:nvSpPr>
        <p:spPr>
          <a:xfrm>
            <a:off x="429761" y="1614714"/>
            <a:ext cx="6584325" cy="4139974"/>
          </a:xfrm>
        </p:spPr>
        <p:txBody>
          <a:bodyPr vert="horz" lIns="0" tIns="0" rIns="0" bIns="0" rtlCol="0" anchor="t">
            <a:noAutofit/>
          </a:bodyPr>
          <a:lstStyle/>
          <a:p>
            <a:r>
              <a:rPr lang="en-US" sz="2200" b="0" dirty="0">
                <a:latin typeface="Open Sans"/>
                <a:ea typeface="Open Sans"/>
                <a:cs typeface="Open Sans"/>
              </a:rPr>
              <a:t>Did you know that, as a Humanities student, you’re gaining and developing important skills essential for navigating life after university?</a:t>
            </a:r>
            <a:endParaRPr lang="en-US" sz="2200" b="0" dirty="0"/>
          </a:p>
          <a:p>
            <a:endParaRPr lang="en-US" sz="2200" b="0" dirty="0"/>
          </a:p>
          <a:p>
            <a:r>
              <a:rPr lang="en-US" sz="2200" b="0" dirty="0">
                <a:latin typeface="Open Sans"/>
                <a:ea typeface="Open Sans"/>
                <a:cs typeface="Open Sans"/>
              </a:rPr>
              <a:t>It's common to feel unsure of what comes next, and we are here to support you – wherever you’re at on your journey.   </a:t>
            </a:r>
          </a:p>
          <a:p>
            <a:endParaRPr lang="en-US" sz="2200" b="0" dirty="0"/>
          </a:p>
          <a:p>
            <a:r>
              <a:rPr lang="en-US" sz="2200" b="0" dirty="0">
                <a:latin typeface="Open Sans"/>
                <a:ea typeface="Open Sans"/>
                <a:cs typeface="Open Sans"/>
              </a:rPr>
              <a:t>We have a range of services, tailored to all stages of career readiness across our different platforms. </a:t>
            </a:r>
          </a:p>
          <a:p>
            <a:endParaRPr lang="en-US" sz="2200" dirty="0"/>
          </a:p>
          <a:p>
            <a:r>
              <a:rPr lang="en-US" sz="2200" dirty="0">
                <a:latin typeface="Open Sans"/>
                <a:ea typeface="Open Sans"/>
                <a:cs typeface="Open Sans"/>
              </a:rPr>
              <a:t>Scan the QR code to access our support!</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latin typeface="Open Sans"/>
                <a:ea typeface="Open Sans"/>
                <a:cs typeface="Open Sans"/>
              </a:rPr>
              <a:t>  </a:t>
            </a:r>
          </a:p>
          <a:p>
            <a:endParaRPr lang="en-US" sz="2000" dirty="0"/>
          </a:p>
          <a:p>
            <a:endParaRPr lang="en-US" sz="2000" dirty="0"/>
          </a:p>
          <a:p>
            <a:endParaRPr lang="en-US" sz="2000" dirty="0"/>
          </a:p>
          <a:p>
            <a:endParaRPr lang="en-GB" sz="2000" dirty="0"/>
          </a:p>
        </p:txBody>
      </p:sp>
      <p:sp>
        <p:nvSpPr>
          <p:cNvPr id="4" name="Slide Number Placeholder 3">
            <a:extLst>
              <a:ext uri="{FF2B5EF4-FFF2-40B4-BE49-F238E27FC236}">
                <a16:creationId xmlns:a16="http://schemas.microsoft.com/office/drawing/2014/main" id="{1E61D0B3-861A-E146-BAED-B816FFAEB9B9}"/>
              </a:ext>
            </a:extLst>
          </p:cNvPr>
          <p:cNvSpPr>
            <a:spLocks noGrp="1"/>
          </p:cNvSpPr>
          <p:nvPr>
            <p:ph type="sldNum" sz="quarter" idx="12"/>
          </p:nvPr>
        </p:nvSpPr>
        <p:spPr/>
        <p:txBody>
          <a:bodyPr/>
          <a:lstStyle/>
          <a:p>
            <a:fld id="{ED6DAD64-6F0D-774E-9969-63632FAF738D}" type="slidenum">
              <a:rPr lang="en-GB" smtClean="0"/>
              <a:t>3</a:t>
            </a:fld>
            <a:endParaRPr lang="en-GB"/>
          </a:p>
        </p:txBody>
      </p:sp>
      <p:sp>
        <p:nvSpPr>
          <p:cNvPr id="5" name="Footer Placeholder 4">
            <a:extLst>
              <a:ext uri="{FF2B5EF4-FFF2-40B4-BE49-F238E27FC236}">
                <a16:creationId xmlns:a16="http://schemas.microsoft.com/office/drawing/2014/main" id="{4959DBD5-5C48-F74B-BDDC-F76A45BE1AC5}"/>
              </a:ext>
            </a:extLst>
          </p:cNvPr>
          <p:cNvSpPr>
            <a:spLocks noGrp="1"/>
          </p:cNvSpPr>
          <p:nvPr>
            <p:ph type="ftr" sz="quarter" idx="14"/>
          </p:nvPr>
        </p:nvSpPr>
        <p:spPr/>
        <p:txBody>
          <a:bodyPr/>
          <a:lstStyle/>
          <a:p>
            <a:r>
              <a:rPr lang="en-GB"/>
              <a:t>The University of Manchester Careers Service</a:t>
            </a:r>
          </a:p>
        </p:txBody>
      </p:sp>
      <p:pic>
        <p:nvPicPr>
          <p:cNvPr id="8" name="Content Placeholder 7" descr="A qr code with black dots&#10;&#10;Description automatically generated">
            <a:extLst>
              <a:ext uri="{FF2B5EF4-FFF2-40B4-BE49-F238E27FC236}">
                <a16:creationId xmlns:a16="http://schemas.microsoft.com/office/drawing/2014/main" id="{DDE3ACBE-C080-12C2-8AAD-6BC3E1DACB8E}"/>
              </a:ext>
            </a:extLst>
          </p:cNvPr>
          <p:cNvPicPr>
            <a:picLocks noGrp="1" noChangeAspect="1"/>
          </p:cNvPicPr>
          <p:nvPr>
            <p:ph idx="13"/>
          </p:nvPr>
        </p:nvPicPr>
        <p:blipFill>
          <a:blip r:embed="rId3"/>
          <a:stretch>
            <a:fillRect/>
          </a:stretch>
        </p:blipFill>
        <p:spPr>
          <a:xfrm>
            <a:off x="7258868" y="1085042"/>
            <a:ext cx="4688350" cy="4596421"/>
          </a:xfrm>
        </p:spPr>
      </p:pic>
      <p:sp>
        <p:nvSpPr>
          <p:cNvPr id="7" name="TextBox 6">
            <a:extLst>
              <a:ext uri="{FF2B5EF4-FFF2-40B4-BE49-F238E27FC236}">
                <a16:creationId xmlns:a16="http://schemas.microsoft.com/office/drawing/2014/main" id="{6F4D9A99-D03E-AEE8-FF3A-DEFF8620C8B2}"/>
              </a:ext>
            </a:extLst>
          </p:cNvPr>
          <p:cNvSpPr txBox="1"/>
          <p:nvPr/>
        </p:nvSpPr>
        <p:spPr>
          <a:xfrm>
            <a:off x="353561" y="5732968"/>
            <a:ext cx="5360794" cy="615553"/>
          </a:xfrm>
          <a:prstGeom prst="rect">
            <a:avLst/>
          </a:prstGeom>
          <a:noFill/>
        </p:spPr>
        <p:txBody>
          <a:bodyPr wrap="square">
            <a:spAutoFit/>
          </a:bodyPr>
          <a:lstStyle/>
          <a:p>
            <a:r>
              <a:rPr lang="en-GB">
                <a:latin typeface="Open Sans" panose="020B0606030504020204" pitchFamily="34" charset="0"/>
                <a:ea typeface="Open Sans" panose="020B0606030504020204" pitchFamily="34" charset="0"/>
                <a:cs typeface="Open Sans" panose="020B0606030504020204" pitchFamily="34" charset="0"/>
                <a:hlinkClick r:id="rId4"/>
              </a:rPr>
              <a:t>https://www.careers.manchester.ac.uk/services/</a:t>
            </a:r>
            <a:endParaRPr lang="en-GB">
              <a:latin typeface="Open Sans" panose="020B0606030504020204" pitchFamily="34" charset="0"/>
              <a:ea typeface="Open Sans" panose="020B0606030504020204" pitchFamily="34" charset="0"/>
              <a:cs typeface="Open Sans" panose="020B0606030504020204" pitchFamily="34" charset="0"/>
            </a:endParaRPr>
          </a:p>
          <a:p>
            <a:endParaRPr lang="en-GB" sz="16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395843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266DA-D5A7-1266-F422-E8C84BEE18B1}"/>
            </a:ext>
          </a:extLst>
        </p:cNvPr>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9EDCCE47-6334-5CA1-5406-9719D64F4CB6}"/>
              </a:ext>
            </a:extLst>
          </p:cNvPr>
          <p:cNvSpPr/>
          <p:nvPr/>
        </p:nvSpPr>
        <p:spPr>
          <a:xfrm>
            <a:off x="8719153" y="2769807"/>
            <a:ext cx="2654148" cy="1062113"/>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22054DD1-3AB4-5996-8126-64D1F28AF6E1}"/>
              </a:ext>
            </a:extLst>
          </p:cNvPr>
          <p:cNvSpPr/>
          <p:nvPr/>
        </p:nvSpPr>
        <p:spPr>
          <a:xfrm>
            <a:off x="8755438" y="1536092"/>
            <a:ext cx="2654148" cy="1062113"/>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4D023FB9-9149-973E-FBE6-C214658BEF0A}"/>
              </a:ext>
            </a:extLst>
          </p:cNvPr>
          <p:cNvSpPr/>
          <p:nvPr/>
        </p:nvSpPr>
        <p:spPr>
          <a:xfrm>
            <a:off x="8707057" y="4015617"/>
            <a:ext cx="2654148" cy="1062113"/>
          </a:xfrm>
          <a:prstGeom prst="round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2F629A63-B5A1-75DC-2B71-7F2079D713AC}"/>
              </a:ext>
            </a:extLst>
          </p:cNvPr>
          <p:cNvSpPr/>
          <p:nvPr/>
        </p:nvSpPr>
        <p:spPr>
          <a:xfrm>
            <a:off x="8731249" y="314475"/>
            <a:ext cx="2654148" cy="1062113"/>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481B26-DAA7-667D-DCA0-E2EF333216CD}"/>
              </a:ext>
            </a:extLst>
          </p:cNvPr>
          <p:cNvSpPr>
            <a:spLocks noGrp="1"/>
          </p:cNvSpPr>
          <p:nvPr>
            <p:ph type="title"/>
          </p:nvPr>
        </p:nvSpPr>
        <p:spPr>
          <a:xfrm>
            <a:off x="298953" y="285645"/>
            <a:ext cx="8460000" cy="1144800"/>
          </a:xfrm>
          <a:ln>
            <a:noFill/>
          </a:ln>
        </p:spPr>
        <p:txBody>
          <a:bodyPr/>
          <a:lstStyle/>
          <a:p>
            <a:r>
              <a:rPr lang="en-GB" dirty="0">
                <a:latin typeface="Open Sans"/>
                <a:ea typeface="Open Sans"/>
                <a:cs typeface="Open Sans"/>
              </a:rPr>
              <a:t>CV Content Top Tips </a:t>
            </a:r>
            <a:br>
              <a:rPr lang="en-GB" dirty="0"/>
            </a:br>
            <a:r>
              <a:rPr lang="en-GB" dirty="0">
                <a:solidFill>
                  <a:srgbClr val="4DA669"/>
                </a:solidFill>
                <a:latin typeface="Open Sans"/>
                <a:ea typeface="Open Sans"/>
                <a:cs typeface="Open Sans"/>
              </a:rPr>
              <a:t>CARR Technique</a:t>
            </a:r>
            <a:endParaRPr lang="en-GB" dirty="0">
              <a:solidFill>
                <a:srgbClr val="4DA669"/>
              </a:solidFill>
            </a:endParaRPr>
          </a:p>
        </p:txBody>
      </p:sp>
      <p:sp>
        <p:nvSpPr>
          <p:cNvPr id="4" name="Slide Number Placeholder 3">
            <a:extLst>
              <a:ext uri="{FF2B5EF4-FFF2-40B4-BE49-F238E27FC236}">
                <a16:creationId xmlns:a16="http://schemas.microsoft.com/office/drawing/2014/main" id="{364F8709-14AD-5EE6-A742-68E03351311F}"/>
              </a:ext>
            </a:extLst>
          </p:cNvPr>
          <p:cNvSpPr>
            <a:spLocks noGrp="1"/>
          </p:cNvSpPr>
          <p:nvPr>
            <p:ph type="sldNum" sz="quarter" idx="12"/>
          </p:nvPr>
        </p:nvSpPr>
        <p:spPr/>
        <p:txBody>
          <a:bodyPr/>
          <a:lstStyle/>
          <a:p>
            <a:fld id="{ED6DAD64-6F0D-774E-9969-63632FAF738D}" type="slidenum">
              <a:rPr lang="en-GB" smtClean="0"/>
              <a:t>30</a:t>
            </a:fld>
            <a:endParaRPr lang="en-GB"/>
          </a:p>
        </p:txBody>
      </p:sp>
      <p:sp>
        <p:nvSpPr>
          <p:cNvPr id="5" name="Footer Placeholder 4">
            <a:extLst>
              <a:ext uri="{FF2B5EF4-FFF2-40B4-BE49-F238E27FC236}">
                <a16:creationId xmlns:a16="http://schemas.microsoft.com/office/drawing/2014/main" id="{77EDF07E-451F-5D8F-0FB1-0262E44FE32D}"/>
              </a:ext>
            </a:extLst>
          </p:cNvPr>
          <p:cNvSpPr>
            <a:spLocks noGrp="1"/>
          </p:cNvSpPr>
          <p:nvPr>
            <p:ph type="ftr" sz="quarter" idx="14"/>
          </p:nvPr>
        </p:nvSpPr>
        <p:spPr/>
        <p:txBody>
          <a:bodyPr/>
          <a:lstStyle/>
          <a:p>
            <a:r>
              <a:rPr lang="en-GB"/>
              <a:t>The University of Manchester Careers Service</a:t>
            </a:r>
          </a:p>
        </p:txBody>
      </p:sp>
      <p:sp>
        <p:nvSpPr>
          <p:cNvPr id="6" name="TextBox 5">
            <a:extLst>
              <a:ext uri="{FF2B5EF4-FFF2-40B4-BE49-F238E27FC236}">
                <a16:creationId xmlns:a16="http://schemas.microsoft.com/office/drawing/2014/main" id="{64D34FB9-0E14-7912-9B18-6163226D2B80}"/>
              </a:ext>
            </a:extLst>
          </p:cNvPr>
          <p:cNvSpPr txBox="1"/>
          <p:nvPr/>
        </p:nvSpPr>
        <p:spPr>
          <a:xfrm>
            <a:off x="9100311" y="493388"/>
            <a:ext cx="1876878" cy="73866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r>
              <a:rPr lang="en-US" sz="4800" b="1">
                <a:latin typeface="Open Sans"/>
                <a:ea typeface="Open Sans"/>
                <a:cs typeface="Arial"/>
              </a:rPr>
              <a:t>CARR </a:t>
            </a:r>
            <a:endParaRPr lang="en-US"/>
          </a:p>
        </p:txBody>
      </p:sp>
      <p:sp>
        <p:nvSpPr>
          <p:cNvPr id="7" name="TextBox 6">
            <a:extLst>
              <a:ext uri="{FF2B5EF4-FFF2-40B4-BE49-F238E27FC236}">
                <a16:creationId xmlns:a16="http://schemas.microsoft.com/office/drawing/2014/main" id="{E3943C78-E19B-2596-D01E-3BBEF0DD38B2}"/>
              </a:ext>
            </a:extLst>
          </p:cNvPr>
          <p:cNvSpPr txBox="1"/>
          <p:nvPr/>
        </p:nvSpPr>
        <p:spPr>
          <a:xfrm>
            <a:off x="9026978" y="1548794"/>
            <a:ext cx="1876878" cy="110799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7200" b="1">
                <a:latin typeface="Open Sans"/>
                <a:ea typeface="Open Sans"/>
                <a:cs typeface="Arial"/>
              </a:rPr>
              <a:t>C</a:t>
            </a:r>
            <a:r>
              <a:rPr lang="en-US" sz="2000" b="1">
                <a:latin typeface="Open Sans"/>
                <a:ea typeface="Open Sans"/>
                <a:cs typeface="Arial"/>
              </a:rPr>
              <a:t>ontext </a:t>
            </a:r>
          </a:p>
        </p:txBody>
      </p:sp>
      <p:sp>
        <p:nvSpPr>
          <p:cNvPr id="10" name="TextBox 9">
            <a:extLst>
              <a:ext uri="{FF2B5EF4-FFF2-40B4-BE49-F238E27FC236}">
                <a16:creationId xmlns:a16="http://schemas.microsoft.com/office/drawing/2014/main" id="{EF3B2E64-3BAC-3238-ADBF-ADC2ABB74916}"/>
              </a:ext>
            </a:extLst>
          </p:cNvPr>
          <p:cNvSpPr txBox="1"/>
          <p:nvPr/>
        </p:nvSpPr>
        <p:spPr>
          <a:xfrm>
            <a:off x="8992506" y="4010175"/>
            <a:ext cx="1876878" cy="110799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7200" b="1">
                <a:latin typeface="Open Sans"/>
                <a:ea typeface="Open Sans"/>
                <a:cs typeface="Arial"/>
              </a:rPr>
              <a:t>R</a:t>
            </a:r>
            <a:r>
              <a:rPr lang="en-US" sz="2000" b="1">
                <a:latin typeface="Open Sans"/>
                <a:ea typeface="Open Sans"/>
                <a:cs typeface="Arial"/>
              </a:rPr>
              <a:t>esult </a:t>
            </a:r>
          </a:p>
        </p:txBody>
      </p:sp>
      <p:sp>
        <p:nvSpPr>
          <p:cNvPr id="11" name="TextBox 10">
            <a:extLst>
              <a:ext uri="{FF2B5EF4-FFF2-40B4-BE49-F238E27FC236}">
                <a16:creationId xmlns:a16="http://schemas.microsoft.com/office/drawing/2014/main" id="{E1A0371D-2C43-25CA-5831-B9C583A624B4}"/>
              </a:ext>
            </a:extLst>
          </p:cNvPr>
          <p:cNvSpPr txBox="1"/>
          <p:nvPr/>
        </p:nvSpPr>
        <p:spPr>
          <a:xfrm>
            <a:off x="563489" y="1923705"/>
            <a:ext cx="7053942" cy="381642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indent="-285750">
              <a:buFont typeface="Arial"/>
              <a:buChar char="•"/>
            </a:pPr>
            <a:r>
              <a:rPr lang="en-US" sz="3200" b="1" dirty="0">
                <a:latin typeface="Open Sans"/>
                <a:ea typeface="Open Sans"/>
                <a:cs typeface="Arial" panose="020B0604020202020204"/>
              </a:rPr>
              <a:t>C</a:t>
            </a:r>
            <a:r>
              <a:rPr lang="en-US" sz="2400" b="1" dirty="0">
                <a:latin typeface="Open Sans"/>
                <a:ea typeface="Open Sans"/>
                <a:cs typeface="Arial" panose="020B0604020202020204"/>
              </a:rPr>
              <a:t> </a:t>
            </a:r>
            <a:r>
              <a:rPr lang="en-US" sz="2400" dirty="0">
                <a:latin typeface="Open Sans"/>
                <a:ea typeface="Open Sans"/>
                <a:cs typeface="Arial" panose="020B0604020202020204"/>
              </a:rPr>
              <a:t>– What was the (brief!) situation? </a:t>
            </a:r>
            <a:r>
              <a:rPr lang="en-GB" sz="2400" dirty="0">
                <a:latin typeface="Open Sans"/>
                <a:ea typeface="Open Sans"/>
                <a:cs typeface="Open Sans"/>
              </a:rPr>
              <a:t>The specific task you needed to accomplish or engage in?</a:t>
            </a:r>
            <a:br>
              <a:rPr lang="en-US" sz="2400" dirty="0">
                <a:latin typeface="Open Sans"/>
                <a:cs typeface="Arial" panose="020B0604020202020204"/>
              </a:rPr>
            </a:br>
            <a:endParaRPr lang="en-US" sz="2400" dirty="0">
              <a:latin typeface="Open Sans"/>
              <a:ea typeface="Open Sans"/>
              <a:cs typeface="Arial" panose="020B0604020202020204"/>
            </a:endParaRPr>
          </a:p>
          <a:p>
            <a:pPr marL="285750" indent="-285750">
              <a:buFont typeface="Arial"/>
              <a:buChar char="•"/>
            </a:pPr>
            <a:r>
              <a:rPr lang="en-US" sz="3200" b="1" dirty="0">
                <a:latin typeface="Open Sans"/>
                <a:ea typeface="Open Sans"/>
                <a:cs typeface="Arial" panose="020B0604020202020204"/>
              </a:rPr>
              <a:t>A</a:t>
            </a:r>
            <a:r>
              <a:rPr lang="en-US" sz="2400" dirty="0">
                <a:latin typeface="Open Sans"/>
                <a:ea typeface="Open Sans"/>
                <a:cs typeface="Arial" panose="020B0604020202020204"/>
              </a:rPr>
              <a:t> – What did YOU do? What was your role? </a:t>
            </a:r>
            <a:br>
              <a:rPr lang="en-US" sz="2400" dirty="0">
                <a:latin typeface="Open Sans"/>
                <a:cs typeface="Arial" panose="020B0604020202020204"/>
              </a:rPr>
            </a:br>
            <a:endParaRPr lang="en-US" sz="2400" dirty="0">
              <a:latin typeface="Open Sans"/>
              <a:ea typeface="Open Sans"/>
              <a:cs typeface="Arial" panose="020B0604020202020204"/>
            </a:endParaRPr>
          </a:p>
          <a:p>
            <a:pPr marL="285750" indent="-285750">
              <a:buFont typeface="Arial"/>
              <a:buChar char="•"/>
            </a:pPr>
            <a:r>
              <a:rPr lang="en-US" sz="3200" b="1" dirty="0">
                <a:latin typeface="Open Sans"/>
                <a:ea typeface="Open Sans"/>
                <a:cs typeface="Arial" panose="020B0604020202020204"/>
              </a:rPr>
              <a:t>R </a:t>
            </a:r>
            <a:r>
              <a:rPr lang="en-US" sz="2400" dirty="0">
                <a:latin typeface="Open Sans"/>
                <a:ea typeface="Open Sans"/>
                <a:cs typeface="Arial" panose="020B0604020202020204"/>
              </a:rPr>
              <a:t>– Quantify what happened. What was the outcome? </a:t>
            </a:r>
            <a:br>
              <a:rPr lang="en-US" sz="2400" dirty="0">
                <a:latin typeface="Open Sans"/>
                <a:cs typeface="Arial" panose="020B0604020202020204"/>
              </a:rPr>
            </a:br>
            <a:endParaRPr lang="en-US" sz="2400" dirty="0">
              <a:latin typeface="Open Sans"/>
              <a:ea typeface="Open Sans"/>
              <a:cs typeface="Arial" panose="020B0604020202020204"/>
            </a:endParaRPr>
          </a:p>
          <a:p>
            <a:pPr marL="285750" indent="-285750">
              <a:buFont typeface="Arial"/>
              <a:buChar char="•"/>
            </a:pPr>
            <a:r>
              <a:rPr lang="en-US" sz="3200" b="1" dirty="0">
                <a:latin typeface="Open Sans"/>
                <a:ea typeface="Open Sans"/>
                <a:cs typeface="Arial" panose="020B0604020202020204"/>
              </a:rPr>
              <a:t>R</a:t>
            </a:r>
            <a:r>
              <a:rPr lang="en-US" sz="2400" dirty="0">
                <a:latin typeface="Open Sans"/>
                <a:ea typeface="Open Sans"/>
                <a:cs typeface="Arial" panose="020B0604020202020204"/>
              </a:rPr>
              <a:t> – What did you learn from the experience? </a:t>
            </a:r>
          </a:p>
        </p:txBody>
      </p:sp>
      <p:sp>
        <p:nvSpPr>
          <p:cNvPr id="14" name="Rectangle: Rounded Corners 13">
            <a:extLst>
              <a:ext uri="{FF2B5EF4-FFF2-40B4-BE49-F238E27FC236}">
                <a16:creationId xmlns:a16="http://schemas.microsoft.com/office/drawing/2014/main" id="{DEFCC29B-A7A6-8294-4095-37747CCC9607}"/>
              </a:ext>
            </a:extLst>
          </p:cNvPr>
          <p:cNvSpPr/>
          <p:nvPr/>
        </p:nvSpPr>
        <p:spPr>
          <a:xfrm>
            <a:off x="8707059" y="5237236"/>
            <a:ext cx="2654148" cy="1062113"/>
          </a:xfrm>
          <a:prstGeom prst="round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CD9607D-1190-E5E2-B6A5-930277E52624}"/>
              </a:ext>
            </a:extLst>
          </p:cNvPr>
          <p:cNvSpPr txBox="1"/>
          <p:nvPr/>
        </p:nvSpPr>
        <p:spPr>
          <a:xfrm>
            <a:off x="8992505" y="5195507"/>
            <a:ext cx="1876878" cy="110799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7200" b="1">
                <a:latin typeface="Open Sans"/>
                <a:ea typeface="Open Sans"/>
                <a:cs typeface="Arial"/>
              </a:rPr>
              <a:t>R</a:t>
            </a:r>
            <a:r>
              <a:rPr lang="en-US" sz="2000" b="1">
                <a:latin typeface="Open Sans"/>
                <a:ea typeface="Open Sans"/>
                <a:cs typeface="Arial"/>
              </a:rPr>
              <a:t>eflection</a:t>
            </a:r>
          </a:p>
        </p:txBody>
      </p:sp>
      <p:sp>
        <p:nvSpPr>
          <p:cNvPr id="17" name="TextBox 16">
            <a:extLst>
              <a:ext uri="{FF2B5EF4-FFF2-40B4-BE49-F238E27FC236}">
                <a16:creationId xmlns:a16="http://schemas.microsoft.com/office/drawing/2014/main" id="{33E2A389-DFE0-7B45-7FBD-6C534C9ED8B1}"/>
              </a:ext>
            </a:extLst>
          </p:cNvPr>
          <p:cNvSpPr txBox="1"/>
          <p:nvPr/>
        </p:nvSpPr>
        <p:spPr>
          <a:xfrm>
            <a:off x="8991808" y="2775556"/>
            <a:ext cx="1876878" cy="110799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7200" b="1">
                <a:latin typeface="Open Sans"/>
                <a:ea typeface="Open Sans"/>
                <a:cs typeface="Arial"/>
              </a:rPr>
              <a:t>A</a:t>
            </a:r>
            <a:r>
              <a:rPr lang="en-US" sz="2000" b="1">
                <a:latin typeface="Open Sans"/>
                <a:ea typeface="Open Sans"/>
                <a:cs typeface="Arial"/>
              </a:rPr>
              <a:t>ction </a:t>
            </a:r>
          </a:p>
        </p:txBody>
      </p:sp>
    </p:spTree>
    <p:extLst>
      <p:ext uri="{BB962C8B-B14F-4D97-AF65-F5344CB8AC3E}">
        <p14:creationId xmlns:p14="http://schemas.microsoft.com/office/powerpoint/2010/main" val="1933993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45DEC-329F-DD4C-8B48-883E2C4835A6}"/>
              </a:ext>
            </a:extLst>
          </p:cNvPr>
          <p:cNvSpPr>
            <a:spLocks noGrp="1"/>
          </p:cNvSpPr>
          <p:nvPr>
            <p:ph type="title"/>
          </p:nvPr>
        </p:nvSpPr>
        <p:spPr/>
        <p:txBody>
          <a:bodyPr/>
          <a:lstStyle/>
          <a:p>
            <a:r>
              <a:rPr lang="en-GB" dirty="0"/>
              <a:t>Do’s and Don’ts</a:t>
            </a:r>
          </a:p>
        </p:txBody>
      </p:sp>
      <p:sp>
        <p:nvSpPr>
          <p:cNvPr id="3" name="Content Placeholder 2">
            <a:extLst>
              <a:ext uri="{FF2B5EF4-FFF2-40B4-BE49-F238E27FC236}">
                <a16:creationId xmlns:a16="http://schemas.microsoft.com/office/drawing/2014/main" id="{5EF8C2C6-E3DF-EA46-8B58-AEB8C827F7B6}"/>
              </a:ext>
            </a:extLst>
          </p:cNvPr>
          <p:cNvSpPr>
            <a:spLocks noGrp="1"/>
          </p:cNvSpPr>
          <p:nvPr>
            <p:ph idx="1"/>
          </p:nvPr>
        </p:nvSpPr>
        <p:spPr>
          <a:xfrm>
            <a:off x="432000" y="1191621"/>
            <a:ext cx="5508000" cy="3720874"/>
          </a:xfrm>
        </p:spPr>
        <p:txBody>
          <a:bodyPr/>
          <a:lstStyle/>
          <a:p>
            <a:r>
              <a:rPr lang="en-GB" sz="2400" dirty="0">
                <a:solidFill>
                  <a:srgbClr val="4DA669"/>
                </a:solidFill>
              </a:rPr>
              <a:t>DO</a:t>
            </a:r>
          </a:p>
          <a:p>
            <a:endParaRPr lang="en-GB" sz="2000" dirty="0"/>
          </a:p>
          <a:p>
            <a:pPr marL="285750" indent="-285750">
              <a:buFont typeface="Arial" panose="020B0604020202020204" pitchFamily="34" charset="0"/>
              <a:buChar char="•"/>
            </a:pPr>
            <a:r>
              <a:rPr lang="en-GB" sz="2000" b="0" dirty="0"/>
              <a:t>Keep Cover Letter to one page; Application to word limit specified</a:t>
            </a:r>
          </a:p>
          <a:p>
            <a:pPr marL="285750" indent="-285750">
              <a:buFont typeface="Arial" panose="020B0604020202020204" pitchFamily="34" charset="0"/>
              <a:buChar char="•"/>
            </a:pPr>
            <a:endParaRPr lang="en-GB" sz="2000" b="0" dirty="0"/>
          </a:p>
          <a:p>
            <a:pPr marL="285750" indent="-285750">
              <a:buFont typeface="Arial" panose="020B0604020202020204" pitchFamily="34" charset="0"/>
              <a:buChar char="•"/>
            </a:pPr>
            <a:r>
              <a:rPr lang="en-GB" sz="2000" b="0" dirty="0"/>
              <a:t>Proofread thoroughly</a:t>
            </a:r>
          </a:p>
          <a:p>
            <a:pPr marL="285750" indent="-285750">
              <a:buFont typeface="Arial" panose="020B0604020202020204" pitchFamily="34" charset="0"/>
              <a:buChar char="•"/>
            </a:pPr>
            <a:endParaRPr lang="en-GB" sz="2000" b="0" dirty="0"/>
          </a:p>
          <a:p>
            <a:pPr marL="285750" indent="-285750">
              <a:buFont typeface="Arial" panose="020B0604020202020204" pitchFamily="34" charset="0"/>
              <a:buChar char="•"/>
            </a:pPr>
            <a:r>
              <a:rPr lang="en-GB" sz="2000" b="0" dirty="0"/>
              <a:t>Show the company that you’ve done your research – tailor to the organisation</a:t>
            </a:r>
          </a:p>
          <a:p>
            <a:pPr marL="285750" indent="-285750">
              <a:buFont typeface="Arial" panose="020B0604020202020204" pitchFamily="34" charset="0"/>
              <a:buChar char="•"/>
            </a:pPr>
            <a:endParaRPr lang="en-GB" sz="2000" b="0" dirty="0"/>
          </a:p>
          <a:p>
            <a:pPr marL="285750" indent="-285750">
              <a:buFont typeface="Arial" panose="020B0604020202020204" pitchFamily="34" charset="0"/>
              <a:buChar char="•"/>
            </a:pPr>
            <a:r>
              <a:rPr lang="en-GB" sz="2000" b="0" dirty="0"/>
              <a:t>Include specific examples and use CAR model</a:t>
            </a:r>
          </a:p>
          <a:p>
            <a:pPr marL="285750" indent="-285750">
              <a:buFont typeface="Arial" panose="020B0604020202020204" pitchFamily="34" charset="0"/>
              <a:buChar char="•"/>
            </a:pPr>
            <a:endParaRPr lang="en-GB" b="0" dirty="0"/>
          </a:p>
          <a:p>
            <a:endParaRPr lang="en-GB" b="0" dirty="0"/>
          </a:p>
        </p:txBody>
      </p:sp>
      <p:sp>
        <p:nvSpPr>
          <p:cNvPr id="4" name="Slide Number Placeholder 3">
            <a:extLst>
              <a:ext uri="{FF2B5EF4-FFF2-40B4-BE49-F238E27FC236}">
                <a16:creationId xmlns:a16="http://schemas.microsoft.com/office/drawing/2014/main" id="{A1E17946-FCB4-8E41-B29D-D2C0E232796B}"/>
              </a:ext>
            </a:extLst>
          </p:cNvPr>
          <p:cNvSpPr>
            <a:spLocks noGrp="1"/>
          </p:cNvSpPr>
          <p:nvPr>
            <p:ph type="sldNum" sz="quarter" idx="12"/>
          </p:nvPr>
        </p:nvSpPr>
        <p:spPr/>
        <p:txBody>
          <a:bodyPr/>
          <a:lstStyle/>
          <a:p>
            <a:fld id="{ED6DAD64-6F0D-774E-9969-63632FAF738D}" type="slidenum">
              <a:rPr lang="en-GB" smtClean="0"/>
              <a:t>31</a:t>
            </a:fld>
            <a:endParaRPr lang="en-GB"/>
          </a:p>
        </p:txBody>
      </p:sp>
      <p:sp>
        <p:nvSpPr>
          <p:cNvPr id="5" name="Content Placeholder 4">
            <a:extLst>
              <a:ext uri="{FF2B5EF4-FFF2-40B4-BE49-F238E27FC236}">
                <a16:creationId xmlns:a16="http://schemas.microsoft.com/office/drawing/2014/main" id="{7F52855D-5010-3944-8B54-A838B5B777EB}"/>
              </a:ext>
            </a:extLst>
          </p:cNvPr>
          <p:cNvSpPr>
            <a:spLocks noGrp="1"/>
          </p:cNvSpPr>
          <p:nvPr>
            <p:ph idx="13"/>
          </p:nvPr>
        </p:nvSpPr>
        <p:spPr>
          <a:xfrm>
            <a:off x="6252002" y="1191621"/>
            <a:ext cx="5508000" cy="3720874"/>
          </a:xfrm>
        </p:spPr>
        <p:txBody>
          <a:bodyPr/>
          <a:lstStyle/>
          <a:p>
            <a:r>
              <a:rPr lang="en-GB" sz="2400" dirty="0">
                <a:solidFill>
                  <a:srgbClr val="4DA669"/>
                </a:solidFill>
              </a:rPr>
              <a:t>DON’T</a:t>
            </a:r>
          </a:p>
          <a:p>
            <a:endParaRPr lang="en-GB" sz="2000" dirty="0">
              <a:solidFill>
                <a:srgbClr val="4DA669"/>
              </a:solidFill>
            </a:endParaRPr>
          </a:p>
          <a:p>
            <a:pPr marL="285750" indent="-285750">
              <a:buFont typeface="Arial" panose="020B0604020202020204" pitchFamily="34" charset="0"/>
              <a:buChar char="•"/>
            </a:pPr>
            <a:r>
              <a:rPr lang="en-GB" sz="2000" b="0" dirty="0"/>
              <a:t>Use informal language</a:t>
            </a:r>
          </a:p>
          <a:p>
            <a:pPr marL="285750" indent="-285750">
              <a:buFont typeface="Arial" panose="020B0604020202020204" pitchFamily="34" charset="0"/>
              <a:buChar char="•"/>
            </a:pPr>
            <a:endParaRPr lang="en-GB" sz="2000" b="0" dirty="0"/>
          </a:p>
          <a:p>
            <a:pPr marL="285750" indent="-285750">
              <a:buFont typeface="Arial" panose="020B0604020202020204" pitchFamily="34" charset="0"/>
              <a:buChar char="•"/>
            </a:pPr>
            <a:r>
              <a:rPr lang="en-GB" sz="2000" b="0" dirty="0"/>
              <a:t>Give unnecessary / long explanations about low grades. Mitigating circumstances are fine. </a:t>
            </a:r>
          </a:p>
          <a:p>
            <a:pPr marL="285750" indent="-285750">
              <a:buFont typeface="Arial" panose="020B0604020202020204" pitchFamily="34" charset="0"/>
              <a:buChar char="•"/>
            </a:pPr>
            <a:endParaRPr lang="en-GB" sz="2000" b="0" dirty="0"/>
          </a:p>
          <a:p>
            <a:pPr marL="285750" indent="-285750">
              <a:buFont typeface="Arial" panose="020B0604020202020204" pitchFamily="34" charset="0"/>
              <a:buChar char="•"/>
            </a:pPr>
            <a:r>
              <a:rPr lang="en-GB" sz="2000" b="0" dirty="0"/>
              <a:t>Draw attention to your lack of experience. Is a particular degree or experience specified? If not, concentrate on what you DO have, i.e. transferable skills, etc.</a:t>
            </a:r>
          </a:p>
          <a:p>
            <a:endParaRPr lang="en-GB" sz="2000" b="0" dirty="0"/>
          </a:p>
          <a:p>
            <a:pPr marL="285750" indent="-285750">
              <a:buFont typeface="Arial" panose="020B0604020202020204" pitchFamily="34" charset="0"/>
              <a:buChar char="•"/>
            </a:pPr>
            <a:r>
              <a:rPr lang="en-GB" sz="2000" b="0" dirty="0"/>
              <a:t>List all the awards and accolades of the company/firm</a:t>
            </a:r>
          </a:p>
        </p:txBody>
      </p:sp>
      <p:sp>
        <p:nvSpPr>
          <p:cNvPr id="6" name="Footer Placeholder 5">
            <a:extLst>
              <a:ext uri="{FF2B5EF4-FFF2-40B4-BE49-F238E27FC236}">
                <a16:creationId xmlns:a16="http://schemas.microsoft.com/office/drawing/2014/main" id="{F491E6E3-CFE8-9341-A64E-E2E5921C2A61}"/>
              </a:ext>
            </a:extLst>
          </p:cNvPr>
          <p:cNvSpPr>
            <a:spLocks noGrp="1"/>
          </p:cNvSpPr>
          <p:nvPr>
            <p:ph type="ftr" sz="quarter" idx="14"/>
          </p:nvPr>
        </p:nvSpPr>
        <p:spPr/>
        <p:txBody>
          <a:bodyPr/>
          <a:lstStyle/>
          <a:p>
            <a:r>
              <a:rPr lang="en-GB"/>
              <a:t>The University of Manchester Careers Service</a:t>
            </a:r>
          </a:p>
        </p:txBody>
      </p:sp>
    </p:spTree>
    <p:extLst>
      <p:ext uri="{BB962C8B-B14F-4D97-AF65-F5344CB8AC3E}">
        <p14:creationId xmlns:p14="http://schemas.microsoft.com/office/powerpoint/2010/main" val="65708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Open Sans"/>
                <a:ea typeface="Open Sans"/>
                <a:cs typeface="Open Sans"/>
              </a:rPr>
              <a:t>Start Now</a:t>
            </a:r>
            <a:br>
              <a:rPr lang="en-GB" dirty="0"/>
            </a:br>
            <a:r>
              <a:rPr lang="en-GB" dirty="0">
                <a:solidFill>
                  <a:srgbClr val="4DA669"/>
                </a:solidFill>
                <a:latin typeface="Open Sans"/>
                <a:ea typeface="Open Sans"/>
                <a:cs typeface="Open Sans"/>
              </a:rPr>
              <a:t>Get Application Ready</a:t>
            </a:r>
          </a:p>
        </p:txBody>
      </p:sp>
      <p:sp>
        <p:nvSpPr>
          <p:cNvPr id="3" name="Content Placeholder 2"/>
          <p:cNvSpPr>
            <a:spLocks noGrp="1"/>
          </p:cNvSpPr>
          <p:nvPr>
            <p:ph idx="1"/>
          </p:nvPr>
        </p:nvSpPr>
        <p:spPr>
          <a:xfrm>
            <a:off x="432000" y="1657630"/>
            <a:ext cx="6547920" cy="3720874"/>
          </a:xfrm>
        </p:spPr>
        <p:txBody>
          <a:bodyPr vert="horz" lIns="0" tIns="0" rIns="0" bIns="0" rtlCol="0" anchor="t">
            <a:noAutofit/>
          </a:bodyPr>
          <a:lstStyle/>
          <a:p>
            <a:pPr marL="342900" indent="-342900">
              <a:buFont typeface="Wingdings" panose="020B0604020202020204" pitchFamily="34" charset="0"/>
              <a:buChar char="q"/>
            </a:pPr>
            <a:r>
              <a:rPr lang="en-GB" sz="2800" b="0" dirty="0">
                <a:latin typeface="Open Sans"/>
                <a:ea typeface="Open Sans"/>
                <a:cs typeface="Open Sans"/>
              </a:rPr>
              <a:t>Cover letter guidance, templates and examples on our website</a:t>
            </a:r>
            <a:endParaRPr lang="en-US" sz="2000" b="0" dirty="0"/>
          </a:p>
          <a:p>
            <a:pPr marL="342900" indent="-342900">
              <a:buFont typeface="Wingdings" panose="020B0604020202020204" pitchFamily="34" charset="0"/>
              <a:buChar char="q"/>
            </a:pPr>
            <a:endParaRPr lang="en-US" sz="2800" b="0" dirty="0">
              <a:latin typeface="Open Sans"/>
              <a:ea typeface="Open Sans"/>
              <a:cs typeface="Open Sans"/>
            </a:endParaRPr>
          </a:p>
          <a:p>
            <a:pPr marL="342900" indent="-342900">
              <a:buFont typeface="Wingdings" panose="020B0604020202020204" pitchFamily="34" charset="0"/>
              <a:buChar char="q"/>
            </a:pPr>
            <a:r>
              <a:rPr lang="en-GB" sz="2800" b="0" dirty="0">
                <a:latin typeface="Open Sans"/>
                <a:ea typeface="Open Sans"/>
                <a:cs typeface="Open Sans"/>
              </a:rPr>
              <a:t>Get Application and Cover Letter Ready</a:t>
            </a:r>
            <a:endParaRPr lang="en-GB" sz="2800" b="0" dirty="0"/>
          </a:p>
          <a:p>
            <a:endParaRPr lang="en-GB" sz="2800" b="0" dirty="0"/>
          </a:p>
          <a:p>
            <a:pPr marL="342900" indent="-342900">
              <a:buFont typeface="Wingdings" panose="020B0604020202020204" pitchFamily="34" charset="0"/>
              <a:buChar char="q"/>
            </a:pPr>
            <a:r>
              <a:rPr lang="en-GB" sz="2800" b="0" dirty="0">
                <a:latin typeface="Open Sans"/>
                <a:ea typeface="Open Sans"/>
                <a:cs typeface="Open Sans"/>
              </a:rPr>
              <a:t>20 minute 1-1 Application Review appointments are available to book</a:t>
            </a:r>
          </a:p>
        </p:txBody>
      </p:sp>
      <p:sp>
        <p:nvSpPr>
          <p:cNvPr id="4" name="Slide Number Placeholder 3"/>
          <p:cNvSpPr>
            <a:spLocks noGrp="1"/>
          </p:cNvSpPr>
          <p:nvPr>
            <p:ph type="sldNum" sz="quarter" idx="12"/>
          </p:nvPr>
        </p:nvSpPr>
        <p:spPr/>
        <p:txBody>
          <a:bodyPr/>
          <a:lstStyle/>
          <a:p>
            <a:fld id="{ED6DAD64-6F0D-774E-9969-63632FAF738D}" type="slidenum">
              <a:rPr lang="en-GB" smtClean="0"/>
              <a:t>32</a:t>
            </a:fld>
            <a:endParaRPr lang="en-GB"/>
          </a:p>
        </p:txBody>
      </p:sp>
      <p:sp>
        <p:nvSpPr>
          <p:cNvPr id="6" name="Footer Placeholder 5"/>
          <p:cNvSpPr>
            <a:spLocks noGrp="1"/>
          </p:cNvSpPr>
          <p:nvPr>
            <p:ph type="ftr" sz="quarter" idx="14"/>
          </p:nvPr>
        </p:nvSpPr>
        <p:spPr/>
        <p:txBody>
          <a:bodyPr/>
          <a:lstStyle/>
          <a:p>
            <a:r>
              <a:rPr lang="en-GB"/>
              <a:t>The University of Manchester Careers Service</a:t>
            </a:r>
          </a:p>
        </p:txBody>
      </p:sp>
      <p:sp>
        <p:nvSpPr>
          <p:cNvPr id="8" name="TextBox 7">
            <a:extLst>
              <a:ext uri="{FF2B5EF4-FFF2-40B4-BE49-F238E27FC236}">
                <a16:creationId xmlns:a16="http://schemas.microsoft.com/office/drawing/2014/main" id="{960FF833-9388-B14A-5562-17EFE58743D1}"/>
              </a:ext>
            </a:extLst>
          </p:cNvPr>
          <p:cNvSpPr txBox="1"/>
          <p:nvPr/>
        </p:nvSpPr>
        <p:spPr>
          <a:xfrm>
            <a:off x="544608" y="5508812"/>
            <a:ext cx="8234080" cy="61555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2000" dirty="0">
                <a:latin typeface="Open Sans"/>
                <a:ea typeface="Open Sans"/>
                <a:cs typeface="Open Sans"/>
                <a:hlinkClick r:id="rId3"/>
              </a:rPr>
              <a:t>https://www.careers.manchester.ac.uk/applicationsinterviews/cl/</a:t>
            </a:r>
            <a:endParaRPr lang="en-US" sz="2000" dirty="0">
              <a:latin typeface="Open Sans"/>
              <a:ea typeface="Open Sans"/>
              <a:cs typeface="Open Sans"/>
            </a:endParaRPr>
          </a:p>
          <a:p>
            <a:endParaRPr lang="en-US" sz="2000" dirty="0">
              <a:latin typeface="Open Sans"/>
              <a:ea typeface="Open Sans"/>
              <a:cs typeface="Open Sans"/>
            </a:endParaRPr>
          </a:p>
        </p:txBody>
      </p:sp>
      <p:pic>
        <p:nvPicPr>
          <p:cNvPr id="9" name="Picture 8">
            <a:extLst>
              <a:ext uri="{FF2B5EF4-FFF2-40B4-BE49-F238E27FC236}">
                <a16:creationId xmlns:a16="http://schemas.microsoft.com/office/drawing/2014/main" id="{01C3CC40-989D-EDE3-6E2C-1C4767F1A423}"/>
              </a:ext>
            </a:extLst>
          </p:cNvPr>
          <p:cNvPicPr>
            <a:picLocks noChangeAspect="1"/>
          </p:cNvPicPr>
          <p:nvPr/>
        </p:nvPicPr>
        <p:blipFill rotWithShape="1">
          <a:blip r:embed="rId4"/>
          <a:srcRect l="58542" t="15185" r="18542" b="44259"/>
          <a:stretch/>
        </p:blipFill>
        <p:spPr>
          <a:xfrm>
            <a:off x="7289800" y="1315476"/>
            <a:ext cx="3886200" cy="3868536"/>
          </a:xfrm>
          <a:prstGeom prst="rect">
            <a:avLst/>
          </a:prstGeom>
        </p:spPr>
      </p:pic>
    </p:spTree>
    <p:extLst>
      <p:ext uri="{BB962C8B-B14F-4D97-AF65-F5344CB8AC3E}">
        <p14:creationId xmlns:p14="http://schemas.microsoft.com/office/powerpoint/2010/main" val="3869401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4DA66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0B62-EEB1-AD41-B970-2B89DFDC1C18}"/>
              </a:ext>
            </a:extLst>
          </p:cNvPr>
          <p:cNvSpPr>
            <a:spLocks noGrp="1"/>
          </p:cNvSpPr>
          <p:nvPr>
            <p:ph type="ctrTitle"/>
          </p:nvPr>
        </p:nvSpPr>
        <p:spPr>
          <a:xfrm>
            <a:off x="431997" y="297841"/>
            <a:ext cx="9564757" cy="671286"/>
          </a:xfrm>
        </p:spPr>
        <p:txBody>
          <a:bodyPr/>
          <a:lstStyle/>
          <a:p>
            <a:r>
              <a:rPr lang="en-GB" dirty="0">
                <a:solidFill>
                  <a:schemeClr val="bg1"/>
                </a:solidFill>
                <a:latin typeface="Open Sans"/>
                <a:ea typeface="Open Sans"/>
                <a:cs typeface="Open Sans"/>
              </a:rPr>
              <a:t>Our support and resources</a:t>
            </a:r>
            <a:br>
              <a:rPr lang="en-GB" dirty="0"/>
            </a:br>
            <a:endParaRPr lang="en-US" dirty="0"/>
          </a:p>
        </p:txBody>
      </p:sp>
      <p:sp>
        <p:nvSpPr>
          <p:cNvPr id="3" name="Subtitle 2">
            <a:extLst>
              <a:ext uri="{FF2B5EF4-FFF2-40B4-BE49-F238E27FC236}">
                <a16:creationId xmlns:a16="http://schemas.microsoft.com/office/drawing/2014/main" id="{A752EDAF-66E4-A745-864A-4185330E7319}"/>
              </a:ext>
            </a:extLst>
          </p:cNvPr>
          <p:cNvSpPr>
            <a:spLocks noGrp="1"/>
          </p:cNvSpPr>
          <p:nvPr>
            <p:ph type="subTitle" idx="1"/>
          </p:nvPr>
        </p:nvSpPr>
        <p:spPr>
          <a:xfrm>
            <a:off x="431998" y="1084494"/>
            <a:ext cx="9401294" cy="2725505"/>
          </a:xfrm>
        </p:spPr>
        <p:txBody>
          <a:bodyPr vert="horz" lIns="0" tIns="0" rIns="0" bIns="0" rtlCol="0" anchor="t">
            <a:noAutofit/>
          </a:bodyPr>
          <a:lstStyle/>
          <a:p>
            <a:endParaRPr lang="en-US" dirty="0"/>
          </a:p>
          <a:p>
            <a:endParaRPr lang="en-US" dirty="0"/>
          </a:p>
        </p:txBody>
      </p:sp>
      <p:sp>
        <p:nvSpPr>
          <p:cNvPr id="4" name="Slide Number Placeholder 3">
            <a:extLst>
              <a:ext uri="{FF2B5EF4-FFF2-40B4-BE49-F238E27FC236}">
                <a16:creationId xmlns:a16="http://schemas.microsoft.com/office/drawing/2014/main" id="{A911DEF3-4480-E344-A5A5-04F7907AE9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6DAD64-6F0D-774E-9969-63632FAF738D}" type="slidenum">
              <a:rPr kumimoji="0" lang="en-GB" sz="1200" b="1" i="0" u="none" strike="noStrike" kern="1200" cap="none" spc="0" normalizeH="0" baseline="0" noProof="0" smtClean="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 name="Footer Placeholder 4">
            <a:extLst>
              <a:ext uri="{FF2B5EF4-FFF2-40B4-BE49-F238E27FC236}">
                <a16:creationId xmlns:a16="http://schemas.microsoft.com/office/drawing/2014/main" id="{503A1DEE-A3A8-4E4E-8286-D5D3716686FF}"/>
              </a:ext>
            </a:extLst>
          </p:cNvPr>
          <p:cNvSpPr>
            <a:spLocks noGrp="1"/>
          </p:cNvSpPr>
          <p:nvPr>
            <p:ph type="ft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The University of Manchester Careers Service</a:t>
            </a:r>
            <a:endParaRPr kumimoji="0" lang="en-GB" sz="12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393550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D0EAC-E774-3949-BE5D-55E087FE01BD}"/>
              </a:ext>
            </a:extLst>
          </p:cNvPr>
          <p:cNvSpPr>
            <a:spLocks noGrp="1"/>
          </p:cNvSpPr>
          <p:nvPr>
            <p:ph type="title"/>
          </p:nvPr>
        </p:nvSpPr>
        <p:spPr>
          <a:xfrm>
            <a:off x="432000" y="334026"/>
            <a:ext cx="9053911" cy="1144800"/>
          </a:xfrm>
        </p:spPr>
        <p:txBody>
          <a:bodyPr/>
          <a:lstStyle/>
          <a:p>
            <a:r>
              <a:rPr lang="en-GB">
                <a:latin typeface="Open Sans"/>
                <a:ea typeface="Open Sans"/>
                <a:cs typeface="Open Sans"/>
              </a:rPr>
              <a:t>What do we offer?</a:t>
            </a:r>
            <a:br>
              <a:rPr lang="en-GB"/>
            </a:br>
            <a:r>
              <a:rPr lang="en-GB">
                <a:solidFill>
                  <a:srgbClr val="4DA669"/>
                </a:solidFill>
                <a:latin typeface="Open Sans"/>
                <a:ea typeface="Open Sans"/>
                <a:cs typeface="Open Sans"/>
              </a:rPr>
              <a:t>How we can support you</a:t>
            </a:r>
            <a:br>
              <a:rPr lang="en-GB"/>
            </a:br>
            <a:endParaRPr lang="en-GB"/>
          </a:p>
        </p:txBody>
      </p:sp>
      <p:sp>
        <p:nvSpPr>
          <p:cNvPr id="3" name="Content Placeholder 2">
            <a:extLst>
              <a:ext uri="{FF2B5EF4-FFF2-40B4-BE49-F238E27FC236}">
                <a16:creationId xmlns:a16="http://schemas.microsoft.com/office/drawing/2014/main" id="{ADA929D6-4213-A647-9C20-5871D7976E91}"/>
              </a:ext>
            </a:extLst>
          </p:cNvPr>
          <p:cNvSpPr>
            <a:spLocks noGrp="1"/>
          </p:cNvSpPr>
          <p:nvPr>
            <p:ph idx="1"/>
          </p:nvPr>
        </p:nvSpPr>
        <p:spPr>
          <a:xfrm>
            <a:off x="0" y="2005012"/>
            <a:ext cx="6657654" cy="4594932"/>
          </a:xfrm>
        </p:spPr>
        <p:txBody>
          <a:bodyPr vert="horz" lIns="0" tIns="0" rIns="0" bIns="0" rtlCol="0" anchor="t">
            <a:noAutofit/>
          </a:bodyPr>
          <a:lstStyle/>
          <a:p>
            <a:endParaRPr lang="en-GB" sz="1600" b="0" dirty="0">
              <a:effectLst/>
              <a:latin typeface="Open Sans"/>
              <a:ea typeface="Open Sans"/>
              <a:cs typeface="Open Sans"/>
            </a:endParaRPr>
          </a:p>
          <a:p>
            <a:pPr marL="793115" lvl="2" indent="-342900">
              <a:buFont typeface="Wingdings" panose="05000000000000000000" pitchFamily="2" charset="2"/>
              <a:buChar char="q"/>
            </a:pPr>
            <a:r>
              <a:rPr lang="en-GB" sz="2400" dirty="0">
                <a:latin typeface="Open Sans"/>
                <a:ea typeface="Open Sans"/>
                <a:cs typeface="Open Sans"/>
              </a:rPr>
              <a:t> One-to-one careers</a:t>
            </a:r>
            <a:r>
              <a:rPr lang="en-GB" sz="2400" dirty="0">
                <a:effectLst/>
                <a:latin typeface="Open Sans"/>
                <a:ea typeface="Open Sans"/>
                <a:cs typeface="Open Sans"/>
              </a:rPr>
              <a:t> </a:t>
            </a:r>
            <a:r>
              <a:rPr lang="en-GB" sz="2400" dirty="0">
                <a:latin typeface="Open Sans"/>
                <a:ea typeface="Open Sans"/>
                <a:cs typeface="Open Sans"/>
              </a:rPr>
              <a:t>appointments</a:t>
            </a:r>
            <a:endParaRPr lang="en-GB" sz="2400" dirty="0">
              <a:effectLst/>
              <a:latin typeface="Open Sans"/>
              <a:ea typeface="Open Sans"/>
              <a:cs typeface="Open Sans"/>
            </a:endParaRPr>
          </a:p>
          <a:p>
            <a:pPr marL="793115" lvl="2" indent="-342900">
              <a:buFont typeface="Wingdings" panose="05000000000000000000" pitchFamily="2" charset="2"/>
              <a:buChar char="q"/>
            </a:pPr>
            <a:endParaRPr lang="en-GB" sz="2400" dirty="0">
              <a:latin typeface="Open Sans"/>
              <a:ea typeface="Open Sans"/>
              <a:cs typeface="Open Sans"/>
            </a:endParaRPr>
          </a:p>
          <a:p>
            <a:pPr marL="793115" lvl="2" indent="-342900">
              <a:buFont typeface="Wingdings" panose="05000000000000000000" pitchFamily="2" charset="2"/>
              <a:buChar char="q"/>
            </a:pPr>
            <a:r>
              <a:rPr lang="en-GB" sz="2400" dirty="0">
                <a:latin typeface="Open Sans"/>
                <a:ea typeface="Open Sans"/>
                <a:cs typeface="Open Sans"/>
              </a:rPr>
              <a:t>CV and application advice</a:t>
            </a:r>
          </a:p>
          <a:p>
            <a:pPr marL="793115" lvl="2" indent="-342900">
              <a:buFont typeface="Wingdings" panose="05000000000000000000" pitchFamily="2" charset="2"/>
              <a:buChar char="q"/>
            </a:pPr>
            <a:endParaRPr lang="en-GB" sz="2400" dirty="0">
              <a:latin typeface="Open Sans"/>
              <a:ea typeface="Open Sans"/>
              <a:cs typeface="Open Sans"/>
            </a:endParaRPr>
          </a:p>
          <a:p>
            <a:pPr marL="793115" lvl="2" indent="-342900">
              <a:buFont typeface="Wingdings" panose="05000000000000000000" pitchFamily="2" charset="2"/>
              <a:buChar char="q"/>
            </a:pPr>
            <a:r>
              <a:rPr lang="en-GB" sz="2400" dirty="0">
                <a:latin typeface="Open Sans"/>
                <a:ea typeface="Open Sans"/>
                <a:cs typeface="Open Sans"/>
              </a:rPr>
              <a:t> On demand resources</a:t>
            </a:r>
          </a:p>
          <a:p>
            <a:pPr marL="793115" lvl="2" indent="-342900">
              <a:buFont typeface="Wingdings" panose="05000000000000000000" pitchFamily="2" charset="2"/>
              <a:buChar char="q"/>
            </a:pPr>
            <a:endParaRPr lang="en-GB" sz="2400" dirty="0">
              <a:latin typeface="Open Sans"/>
              <a:ea typeface="Open Sans"/>
              <a:cs typeface="Open Sans"/>
            </a:endParaRPr>
          </a:p>
          <a:p>
            <a:pPr marL="793115" lvl="2" indent="-342900">
              <a:buFont typeface="Wingdings" panose="05000000000000000000" pitchFamily="2" charset="2"/>
              <a:buChar char="q"/>
            </a:pPr>
            <a:r>
              <a:rPr lang="en-GB" sz="2400" dirty="0">
                <a:latin typeface="Open Sans"/>
                <a:ea typeface="Open Sans"/>
                <a:cs typeface="Open Sans"/>
              </a:rPr>
              <a:t>Learning Pathways</a:t>
            </a:r>
          </a:p>
          <a:p>
            <a:pPr marL="793115" lvl="2" indent="-342900">
              <a:buFont typeface="Wingdings" panose="05000000000000000000" pitchFamily="2" charset="2"/>
              <a:buChar char="q"/>
            </a:pPr>
            <a:endParaRPr lang="en-GB" sz="2400" dirty="0">
              <a:latin typeface="Open Sans"/>
              <a:ea typeface="Open Sans"/>
              <a:cs typeface="Open Sans"/>
            </a:endParaRPr>
          </a:p>
          <a:p>
            <a:pPr marL="793115" lvl="2" indent="-342900">
              <a:buFont typeface="Wingdings" panose="05000000000000000000" pitchFamily="2" charset="2"/>
              <a:buChar char="q"/>
            </a:pPr>
            <a:r>
              <a:rPr lang="en-GB" sz="2400" dirty="0">
                <a:latin typeface="Open Sans"/>
                <a:ea typeface="Open Sans"/>
                <a:cs typeface="Open Sans"/>
              </a:rPr>
              <a:t> Interview preparation</a:t>
            </a:r>
          </a:p>
          <a:p>
            <a:pPr marL="450215" lvl="2" indent="0">
              <a:buNone/>
            </a:pPr>
            <a:endParaRPr lang="en-GB" dirty="0">
              <a:latin typeface="Open Sans"/>
              <a:ea typeface="Open Sans"/>
              <a:cs typeface="Open Sans"/>
            </a:endParaRPr>
          </a:p>
        </p:txBody>
      </p:sp>
      <p:sp>
        <p:nvSpPr>
          <p:cNvPr id="4" name="Slide Number Placeholder 3">
            <a:extLst>
              <a:ext uri="{FF2B5EF4-FFF2-40B4-BE49-F238E27FC236}">
                <a16:creationId xmlns:a16="http://schemas.microsoft.com/office/drawing/2014/main" id="{1E61D0B3-861A-E146-BAED-B816FFAEB9B9}"/>
              </a:ext>
            </a:extLst>
          </p:cNvPr>
          <p:cNvSpPr>
            <a:spLocks noGrp="1"/>
          </p:cNvSpPr>
          <p:nvPr>
            <p:ph type="sldNum" sz="quarter" idx="12"/>
          </p:nvPr>
        </p:nvSpPr>
        <p:spPr/>
        <p:txBody>
          <a:bodyPr/>
          <a:lstStyle/>
          <a:p>
            <a:fld id="{ED6DAD64-6F0D-774E-9969-63632FAF738D}" type="slidenum">
              <a:rPr lang="en-GB" smtClean="0"/>
              <a:t>34</a:t>
            </a:fld>
            <a:endParaRPr lang="en-GB"/>
          </a:p>
        </p:txBody>
      </p:sp>
      <p:pic>
        <p:nvPicPr>
          <p:cNvPr id="7" name="Content Placeholder 6">
            <a:extLst>
              <a:ext uri="{FF2B5EF4-FFF2-40B4-BE49-F238E27FC236}">
                <a16:creationId xmlns:a16="http://schemas.microsoft.com/office/drawing/2014/main" id="{EBAE43E1-1B8C-B04A-B469-3F8271605A97}"/>
              </a:ext>
            </a:extLst>
          </p:cNvPr>
          <p:cNvPicPr>
            <a:picLocks noGrp="1" noChangeAspect="1"/>
          </p:cNvPicPr>
          <p:nvPr>
            <p:ph idx="13"/>
          </p:nvPr>
        </p:nvPicPr>
        <p:blipFill>
          <a:blip r:embed="rId3"/>
          <a:srcRect/>
          <a:stretch/>
        </p:blipFill>
        <p:spPr>
          <a:xfrm>
            <a:off x="6453922" y="1856732"/>
            <a:ext cx="4961466" cy="3721100"/>
          </a:xfrm>
        </p:spPr>
      </p:pic>
      <p:sp>
        <p:nvSpPr>
          <p:cNvPr id="5" name="Footer Placeholder 4">
            <a:extLst>
              <a:ext uri="{FF2B5EF4-FFF2-40B4-BE49-F238E27FC236}">
                <a16:creationId xmlns:a16="http://schemas.microsoft.com/office/drawing/2014/main" id="{4959DBD5-5C48-F74B-BDDC-F76A45BE1AC5}"/>
              </a:ext>
            </a:extLst>
          </p:cNvPr>
          <p:cNvSpPr>
            <a:spLocks noGrp="1"/>
          </p:cNvSpPr>
          <p:nvPr>
            <p:ph type="ftr" sz="quarter" idx="14"/>
          </p:nvPr>
        </p:nvSpPr>
        <p:spPr/>
        <p:txBody>
          <a:bodyPr/>
          <a:lstStyle/>
          <a:p>
            <a:r>
              <a:rPr lang="en-GB"/>
              <a:t>The University of Manchester Careers Service</a:t>
            </a:r>
          </a:p>
        </p:txBody>
      </p:sp>
    </p:spTree>
    <p:extLst>
      <p:ext uri="{BB962C8B-B14F-4D97-AF65-F5344CB8AC3E}">
        <p14:creationId xmlns:p14="http://schemas.microsoft.com/office/powerpoint/2010/main" val="6477292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D0EAC-E774-3949-BE5D-55E087FE01BD}"/>
              </a:ext>
            </a:extLst>
          </p:cNvPr>
          <p:cNvSpPr>
            <a:spLocks noGrp="1"/>
          </p:cNvSpPr>
          <p:nvPr>
            <p:ph type="title"/>
          </p:nvPr>
        </p:nvSpPr>
        <p:spPr>
          <a:ln>
            <a:noFill/>
          </a:ln>
        </p:spPr>
        <p:txBody>
          <a:bodyPr/>
          <a:lstStyle/>
          <a:p>
            <a:r>
              <a:rPr lang="en-GB" dirty="0">
                <a:latin typeface="Open Sans"/>
                <a:ea typeface="Open Sans"/>
                <a:cs typeface="Open Sans"/>
              </a:rPr>
              <a:t>Learn with Pathways</a:t>
            </a:r>
            <a:br>
              <a:rPr lang="en-GB" dirty="0"/>
            </a:br>
            <a:r>
              <a:rPr lang="en-GB" dirty="0">
                <a:solidFill>
                  <a:srgbClr val="4DA669"/>
                </a:solidFill>
                <a:latin typeface="Open Sans"/>
                <a:ea typeface="Open Sans"/>
                <a:cs typeface="Open Sans"/>
              </a:rPr>
              <a:t>Whenever and wherever</a:t>
            </a:r>
            <a:br>
              <a:rPr lang="en-GB" dirty="0"/>
            </a:br>
            <a:endParaRPr lang="en-GB" dirty="0"/>
          </a:p>
        </p:txBody>
      </p:sp>
      <p:sp>
        <p:nvSpPr>
          <p:cNvPr id="3" name="Content Placeholder 2">
            <a:extLst>
              <a:ext uri="{FF2B5EF4-FFF2-40B4-BE49-F238E27FC236}">
                <a16:creationId xmlns:a16="http://schemas.microsoft.com/office/drawing/2014/main" id="{ADA929D6-4213-A647-9C20-5871D7976E91}"/>
              </a:ext>
            </a:extLst>
          </p:cNvPr>
          <p:cNvSpPr>
            <a:spLocks noGrp="1"/>
          </p:cNvSpPr>
          <p:nvPr>
            <p:ph idx="1"/>
          </p:nvPr>
        </p:nvSpPr>
        <p:spPr>
          <a:xfrm>
            <a:off x="432000" y="1724865"/>
            <a:ext cx="5774700" cy="4339587"/>
          </a:xfrm>
        </p:spPr>
        <p:txBody>
          <a:bodyPr vert="horz" lIns="0" tIns="0" rIns="0" bIns="0" rtlCol="0" anchor="t">
            <a:noAutofit/>
          </a:bodyPr>
          <a:lstStyle/>
          <a:p>
            <a:r>
              <a:rPr lang="en-GB" sz="2200" b="0" dirty="0">
                <a:latin typeface="Open Sans"/>
                <a:ea typeface="Open Sans"/>
                <a:cs typeface="Open Sans"/>
              </a:rPr>
              <a:t>Get ready to apply for part-time jobs, internships and placements with our bitesize Pathways on CareerConnect:</a:t>
            </a:r>
            <a:endParaRPr lang="en-GB" sz="2200" dirty="0"/>
          </a:p>
          <a:p>
            <a:pPr marL="793115" lvl="2" indent="-342900">
              <a:buFont typeface="Wingdings" panose="05000000000000000000" pitchFamily="2" charset="2"/>
              <a:buChar char="q"/>
            </a:pPr>
            <a:r>
              <a:rPr lang="en-GB" sz="2200" dirty="0">
                <a:latin typeface="Open Sans"/>
                <a:ea typeface="Open Sans"/>
                <a:cs typeface="Open Sans"/>
              </a:rPr>
              <a:t>Get CV Ready</a:t>
            </a:r>
            <a:endParaRPr lang="en-GB" sz="2200" dirty="0"/>
          </a:p>
          <a:p>
            <a:pPr marL="793115" lvl="2" indent="-342900">
              <a:buFont typeface="Wingdings" panose="05000000000000000000" pitchFamily="2" charset="2"/>
              <a:buChar char="q"/>
            </a:pPr>
            <a:r>
              <a:rPr lang="en-GB" sz="2200" dirty="0">
                <a:latin typeface="Open Sans"/>
                <a:ea typeface="Open Sans"/>
                <a:cs typeface="Open Sans"/>
              </a:rPr>
              <a:t>Get Application and Cover Letter Ready</a:t>
            </a:r>
            <a:endParaRPr lang="en-GB" sz="2200" dirty="0"/>
          </a:p>
          <a:p>
            <a:pPr marL="793115" lvl="2" indent="-342900">
              <a:buFont typeface="Wingdings" panose="05000000000000000000" pitchFamily="2" charset="2"/>
              <a:buChar char="q"/>
            </a:pPr>
            <a:r>
              <a:rPr lang="en-GB" sz="2200" dirty="0">
                <a:latin typeface="Open Sans"/>
                <a:ea typeface="Open Sans"/>
                <a:cs typeface="Open Sans"/>
              </a:rPr>
              <a:t>Get Interview Ready</a:t>
            </a:r>
            <a:endParaRPr lang="en-GB" sz="2200" dirty="0"/>
          </a:p>
          <a:p>
            <a:pPr marL="793115" lvl="2" indent="-342900">
              <a:buFont typeface="Wingdings" panose="05000000000000000000" pitchFamily="2" charset="2"/>
              <a:buChar char="q"/>
            </a:pPr>
            <a:r>
              <a:rPr lang="en-GB" sz="2200" dirty="0">
                <a:latin typeface="Open Sans"/>
                <a:ea typeface="Open Sans"/>
                <a:cs typeface="Open Sans"/>
              </a:rPr>
              <a:t>Get Ready for Psychometric Tests</a:t>
            </a:r>
            <a:endParaRPr lang="en-GB" sz="2200" dirty="0"/>
          </a:p>
          <a:p>
            <a:pPr marL="793115" lvl="2" indent="-342900">
              <a:buFont typeface="Wingdings" panose="05000000000000000000" pitchFamily="2" charset="2"/>
              <a:buChar char="q"/>
            </a:pPr>
            <a:r>
              <a:rPr lang="en-GB" sz="2200" dirty="0">
                <a:latin typeface="Open Sans"/>
                <a:ea typeface="Open Sans"/>
                <a:cs typeface="Open Sans"/>
              </a:rPr>
              <a:t>Get Assessment Centre Ready</a:t>
            </a:r>
            <a:endParaRPr lang="en-GB" sz="2200" dirty="0"/>
          </a:p>
          <a:p>
            <a:pPr marL="793115" lvl="2" indent="-342900">
              <a:buFont typeface="Wingdings" panose="05000000000000000000" pitchFamily="2" charset="2"/>
              <a:buChar char="q"/>
            </a:pPr>
            <a:r>
              <a:rPr lang="en-GB" sz="2200" dirty="0">
                <a:latin typeface="Open Sans"/>
                <a:ea typeface="Open Sans"/>
                <a:cs typeface="Open Sans"/>
              </a:rPr>
              <a:t>International Students: Working in the UK and Understanding your Visa Options</a:t>
            </a:r>
            <a:endParaRPr lang="en-GB" sz="2200" dirty="0">
              <a:solidFill>
                <a:srgbClr val="000000"/>
              </a:solidFill>
            </a:endParaRPr>
          </a:p>
          <a:p>
            <a:pPr marL="793115" lvl="2" indent="-342900">
              <a:buFont typeface="Wingdings" panose="05000000000000000000" pitchFamily="2" charset="2"/>
              <a:buChar char="q"/>
            </a:pPr>
            <a:r>
              <a:rPr lang="en-GB" sz="2200" dirty="0">
                <a:latin typeface="Open Sans"/>
                <a:ea typeface="Open Sans"/>
                <a:cs typeface="Open Sans"/>
              </a:rPr>
              <a:t>Get Ready for Postgraduate Study</a:t>
            </a:r>
            <a:endParaRPr lang="en-GB" sz="2200" dirty="0"/>
          </a:p>
          <a:p>
            <a:pPr marL="629920" lvl="2" indent="-179705"/>
            <a:endParaRPr lang="en-GB" dirty="0"/>
          </a:p>
          <a:p>
            <a:pPr marL="629920" lvl="2" indent="-179705"/>
            <a:endParaRPr lang="en-GB" dirty="0"/>
          </a:p>
          <a:p>
            <a:pPr marL="629920" lvl="2" indent="-179705"/>
            <a:endParaRPr lang="en-GB" dirty="0"/>
          </a:p>
        </p:txBody>
      </p:sp>
      <p:sp>
        <p:nvSpPr>
          <p:cNvPr id="4" name="Slide Number Placeholder 3">
            <a:extLst>
              <a:ext uri="{FF2B5EF4-FFF2-40B4-BE49-F238E27FC236}">
                <a16:creationId xmlns:a16="http://schemas.microsoft.com/office/drawing/2014/main" id="{1E61D0B3-861A-E146-BAED-B816FFAEB9B9}"/>
              </a:ext>
            </a:extLst>
          </p:cNvPr>
          <p:cNvSpPr>
            <a:spLocks noGrp="1"/>
          </p:cNvSpPr>
          <p:nvPr>
            <p:ph type="sldNum" sz="quarter" idx="12"/>
          </p:nvPr>
        </p:nvSpPr>
        <p:spPr/>
        <p:txBody>
          <a:bodyPr/>
          <a:lstStyle/>
          <a:p>
            <a:fld id="{ED6DAD64-6F0D-774E-9969-63632FAF738D}" type="slidenum">
              <a:rPr lang="en-GB" smtClean="0"/>
              <a:t>35</a:t>
            </a:fld>
            <a:endParaRPr lang="en-GB"/>
          </a:p>
        </p:txBody>
      </p:sp>
      <p:pic>
        <p:nvPicPr>
          <p:cNvPr id="7" name="Content Placeholder 6" descr="A person smiling with her eyes closed&#10;&#10;Description automatically generated">
            <a:extLst>
              <a:ext uri="{FF2B5EF4-FFF2-40B4-BE49-F238E27FC236}">
                <a16:creationId xmlns:a16="http://schemas.microsoft.com/office/drawing/2014/main" id="{EBAE43E1-1B8C-B04A-B469-3F8271605A97}"/>
              </a:ext>
            </a:extLst>
          </p:cNvPr>
          <p:cNvPicPr>
            <a:picLocks noGrp="1" noChangeAspect="1"/>
          </p:cNvPicPr>
          <p:nvPr>
            <p:ph idx="13"/>
          </p:nvPr>
        </p:nvPicPr>
        <p:blipFill>
          <a:blip r:embed="rId3" cstate="screen">
            <a:extLst>
              <a:ext uri="{28A0092B-C50C-407E-A947-70E740481C1C}">
                <a14:useLocalDpi xmlns:a14="http://schemas.microsoft.com/office/drawing/2010/main"/>
              </a:ext>
            </a:extLst>
          </a:blip>
          <a:srcRect/>
          <a:stretch/>
        </p:blipFill>
        <p:spPr>
          <a:xfrm>
            <a:off x="6628138" y="1708059"/>
            <a:ext cx="4591125" cy="4591125"/>
          </a:xfrm>
        </p:spPr>
      </p:pic>
      <p:sp>
        <p:nvSpPr>
          <p:cNvPr id="5" name="Footer Placeholder 4">
            <a:extLst>
              <a:ext uri="{FF2B5EF4-FFF2-40B4-BE49-F238E27FC236}">
                <a16:creationId xmlns:a16="http://schemas.microsoft.com/office/drawing/2014/main" id="{4959DBD5-5C48-F74B-BDDC-F76A45BE1AC5}"/>
              </a:ext>
            </a:extLst>
          </p:cNvPr>
          <p:cNvSpPr>
            <a:spLocks noGrp="1"/>
          </p:cNvSpPr>
          <p:nvPr>
            <p:ph type="ftr" sz="quarter" idx="14"/>
          </p:nvPr>
        </p:nvSpPr>
        <p:spPr/>
        <p:txBody>
          <a:bodyPr/>
          <a:lstStyle/>
          <a:p>
            <a:r>
              <a:rPr lang="en-GB"/>
              <a:t>The University of Manchester Careers Service</a:t>
            </a:r>
          </a:p>
        </p:txBody>
      </p:sp>
      <p:sp>
        <p:nvSpPr>
          <p:cNvPr id="6" name="TextBox 5">
            <a:extLst>
              <a:ext uri="{FF2B5EF4-FFF2-40B4-BE49-F238E27FC236}">
                <a16:creationId xmlns:a16="http://schemas.microsoft.com/office/drawing/2014/main" id="{AC67EDA8-68CB-6007-3267-1C043A24515A}"/>
              </a:ext>
            </a:extLst>
          </p:cNvPr>
          <p:cNvSpPr txBox="1"/>
          <p:nvPr/>
        </p:nvSpPr>
        <p:spPr>
          <a:xfrm>
            <a:off x="431998" y="5261076"/>
            <a:ext cx="4831492" cy="939114"/>
          </a:xfrm>
          <a:prstGeom prst="rect">
            <a:avLst/>
          </a:prstGeom>
          <a:noFill/>
        </p:spPr>
        <p:txBody>
          <a:bodyPr wrap="square" lIns="0" tIns="0" rIns="0" bIns="0" rtlCol="0" anchor="t">
            <a:noAutofit/>
          </a:bodyPr>
          <a:lstStyle/>
          <a:p>
            <a:endParaRPr lang="en-GB" b="1">
              <a:latin typeface="Arial"/>
              <a:ea typeface="Open Sans"/>
              <a:cs typeface="Arial"/>
            </a:endParaRPr>
          </a:p>
        </p:txBody>
      </p:sp>
    </p:spTree>
    <p:extLst>
      <p:ext uri="{BB962C8B-B14F-4D97-AF65-F5344CB8AC3E}">
        <p14:creationId xmlns:p14="http://schemas.microsoft.com/office/powerpoint/2010/main" val="35130564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790C1-2FE5-A140-BE53-29BFF32B61CA}"/>
              </a:ext>
            </a:extLst>
          </p:cNvPr>
          <p:cNvSpPr>
            <a:spLocks noGrp="1"/>
          </p:cNvSpPr>
          <p:nvPr>
            <p:ph type="title"/>
          </p:nvPr>
        </p:nvSpPr>
        <p:spPr>
          <a:xfrm>
            <a:off x="431999" y="334026"/>
            <a:ext cx="10777868" cy="1144800"/>
          </a:xfrm>
        </p:spPr>
        <p:txBody>
          <a:bodyPr/>
          <a:lstStyle/>
          <a:p>
            <a:r>
              <a:rPr lang="en-GB" dirty="0">
                <a:latin typeface="Open Sans"/>
                <a:ea typeface="Open Sans"/>
                <a:cs typeface="Open Sans"/>
              </a:rPr>
              <a:t>Visit our website for more</a:t>
            </a:r>
            <a:br>
              <a:rPr lang="en-GB" dirty="0">
                <a:latin typeface="Open Sans"/>
                <a:ea typeface="Open Sans"/>
                <a:cs typeface="Open Sans"/>
              </a:rPr>
            </a:br>
            <a:r>
              <a:rPr lang="en-GB" dirty="0">
                <a:solidFill>
                  <a:srgbClr val="4DA669"/>
                </a:solidFill>
                <a:latin typeface="Open Sans"/>
                <a:ea typeface="Open Sans"/>
                <a:cs typeface="Open Sans"/>
              </a:rPr>
              <a:t>Explore the resources and support on offer</a:t>
            </a:r>
          </a:p>
        </p:txBody>
      </p:sp>
      <p:sp>
        <p:nvSpPr>
          <p:cNvPr id="4" name="Slide Number Placeholder 3">
            <a:extLst>
              <a:ext uri="{FF2B5EF4-FFF2-40B4-BE49-F238E27FC236}">
                <a16:creationId xmlns:a16="http://schemas.microsoft.com/office/drawing/2014/main" id="{F3A718DD-43C6-2A42-86FA-6EB3F78401B1}"/>
              </a:ext>
            </a:extLst>
          </p:cNvPr>
          <p:cNvSpPr>
            <a:spLocks noGrp="1"/>
          </p:cNvSpPr>
          <p:nvPr>
            <p:ph type="sldNum" sz="quarter" idx="12"/>
          </p:nvPr>
        </p:nvSpPr>
        <p:spPr/>
        <p:txBody>
          <a:bodyPr/>
          <a:lstStyle/>
          <a:p>
            <a:fld id="{ED6DAD64-6F0D-774E-9969-63632FAF738D}" type="slidenum">
              <a:rPr lang="en-GB" smtClean="0"/>
              <a:t>36</a:t>
            </a:fld>
            <a:endParaRPr lang="en-GB"/>
          </a:p>
        </p:txBody>
      </p:sp>
      <p:pic>
        <p:nvPicPr>
          <p:cNvPr id="13" name="Picture Placeholder 12" descr="A screenshot of a web page&#10;&#10;Description automatically generated">
            <a:extLst>
              <a:ext uri="{FF2B5EF4-FFF2-40B4-BE49-F238E27FC236}">
                <a16:creationId xmlns:a16="http://schemas.microsoft.com/office/drawing/2014/main" id="{4195D562-E545-9B4A-9616-2E24E43E3CB6}"/>
              </a:ext>
            </a:extLst>
          </p:cNvPr>
          <p:cNvPicPr>
            <a:picLocks noGrp="1" noChangeAspect="1"/>
          </p:cNvPicPr>
          <p:nvPr>
            <p:ph type="pic" sz="quarter" idx="14"/>
          </p:nvPr>
        </p:nvPicPr>
        <p:blipFill>
          <a:blip r:embed="rId3"/>
          <a:srcRect l="924" r="924"/>
          <a:stretch>
            <a:fillRect/>
          </a:stretch>
        </p:blipFill>
        <p:spPr>
          <a:xfrm>
            <a:off x="431998" y="1721379"/>
            <a:ext cx="7188002" cy="3937001"/>
          </a:xfrm>
        </p:spPr>
      </p:pic>
      <p:sp>
        <p:nvSpPr>
          <p:cNvPr id="3" name="Footer Placeholder 2">
            <a:extLst>
              <a:ext uri="{FF2B5EF4-FFF2-40B4-BE49-F238E27FC236}">
                <a16:creationId xmlns:a16="http://schemas.microsoft.com/office/drawing/2014/main" id="{93034A8D-7397-4F49-A707-5BE5904C9318}"/>
              </a:ext>
            </a:extLst>
          </p:cNvPr>
          <p:cNvSpPr>
            <a:spLocks noGrp="1"/>
          </p:cNvSpPr>
          <p:nvPr>
            <p:ph type="ftr" sz="quarter" idx="15"/>
          </p:nvPr>
        </p:nvSpPr>
        <p:spPr/>
        <p:txBody>
          <a:bodyPr/>
          <a:lstStyle/>
          <a:p>
            <a:r>
              <a:rPr lang="en-GB"/>
              <a:t>The University of Manchester Careers Service</a:t>
            </a:r>
          </a:p>
        </p:txBody>
      </p:sp>
      <p:sp>
        <p:nvSpPr>
          <p:cNvPr id="5" name="TextBox 4">
            <a:extLst>
              <a:ext uri="{FF2B5EF4-FFF2-40B4-BE49-F238E27FC236}">
                <a16:creationId xmlns:a16="http://schemas.microsoft.com/office/drawing/2014/main" id="{F781561A-B948-6EA8-DAEF-A26DDAB13F15}"/>
              </a:ext>
            </a:extLst>
          </p:cNvPr>
          <p:cNvSpPr txBox="1"/>
          <p:nvPr/>
        </p:nvSpPr>
        <p:spPr>
          <a:xfrm>
            <a:off x="431998" y="5710433"/>
            <a:ext cx="9228667" cy="525733"/>
          </a:xfrm>
          <a:prstGeom prst="rect">
            <a:avLst/>
          </a:prstGeom>
          <a:noFill/>
        </p:spPr>
        <p:txBody>
          <a:bodyPr wrap="square" lIns="0" tIns="0" rIns="0" bIns="0" rtlCol="0" anchor="t">
            <a:noAutofit/>
          </a:bodyPr>
          <a:lstStyle/>
          <a:p>
            <a:pPr algn="l"/>
            <a:endParaRPr lang="en-US" b="1">
              <a:latin typeface="Open Sans"/>
              <a:ea typeface="Open Sans"/>
              <a:cs typeface="Open Sans"/>
            </a:endParaRPr>
          </a:p>
        </p:txBody>
      </p:sp>
      <p:pic>
        <p:nvPicPr>
          <p:cNvPr id="6" name="Picture Placeholder 12" descr="A qr code with black squares&#10;&#10;Description automatically generated">
            <a:extLst>
              <a:ext uri="{FF2B5EF4-FFF2-40B4-BE49-F238E27FC236}">
                <a16:creationId xmlns:a16="http://schemas.microsoft.com/office/drawing/2014/main" id="{2AF25B73-E6C1-DA67-E05B-3CEA9F98548A}"/>
              </a:ext>
            </a:extLst>
          </p:cNvPr>
          <p:cNvPicPr>
            <a:picLocks noChangeAspect="1"/>
          </p:cNvPicPr>
          <p:nvPr/>
        </p:nvPicPr>
        <p:blipFill>
          <a:blip r:embed="rId4"/>
          <a:srcRect l="2210" r="2210"/>
          <a:stretch>
            <a:fillRect/>
          </a:stretch>
        </p:blipFill>
        <p:spPr>
          <a:xfrm>
            <a:off x="8563833" y="2337328"/>
            <a:ext cx="2700867" cy="2825751"/>
          </a:xfrm>
          <a:prstGeom prst="rect">
            <a:avLst/>
          </a:prstGeom>
        </p:spPr>
      </p:pic>
    </p:spTree>
    <p:extLst>
      <p:ext uri="{BB962C8B-B14F-4D97-AF65-F5344CB8AC3E}">
        <p14:creationId xmlns:p14="http://schemas.microsoft.com/office/powerpoint/2010/main" val="26376082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E4FE4-898F-4069-A7BB-1CF74CE60FB8}"/>
              </a:ext>
            </a:extLst>
          </p:cNvPr>
          <p:cNvSpPr>
            <a:spLocks noGrp="1"/>
          </p:cNvSpPr>
          <p:nvPr>
            <p:ph type="title"/>
          </p:nvPr>
        </p:nvSpPr>
        <p:spPr/>
        <p:txBody>
          <a:bodyPr/>
          <a:lstStyle/>
          <a:p>
            <a:r>
              <a:rPr lang="en-GB" dirty="0"/>
              <a:t>How to contact us!</a:t>
            </a:r>
            <a:br>
              <a:rPr lang="en-GB" dirty="0"/>
            </a:br>
            <a:r>
              <a:rPr lang="en-GB" sz="3600" b="1" dirty="0">
                <a:solidFill>
                  <a:srgbClr val="4DA669"/>
                </a:solidFill>
              </a:rPr>
              <a:t>@UoMCareers</a:t>
            </a:r>
            <a:br>
              <a:rPr lang="en-GB" sz="3600" b="1" dirty="0">
                <a:solidFill>
                  <a:srgbClr val="C846AF"/>
                </a:solidFill>
              </a:rPr>
            </a:br>
            <a:endParaRPr lang="en-GB" dirty="0"/>
          </a:p>
        </p:txBody>
      </p:sp>
      <p:sp>
        <p:nvSpPr>
          <p:cNvPr id="3" name="Content Placeholder 2">
            <a:extLst>
              <a:ext uri="{FF2B5EF4-FFF2-40B4-BE49-F238E27FC236}">
                <a16:creationId xmlns:a16="http://schemas.microsoft.com/office/drawing/2014/main" id="{FFEF7AF0-35CE-47B8-A477-710A17B39A44}"/>
              </a:ext>
            </a:extLst>
          </p:cNvPr>
          <p:cNvSpPr>
            <a:spLocks noGrp="1"/>
          </p:cNvSpPr>
          <p:nvPr>
            <p:ph idx="1"/>
          </p:nvPr>
        </p:nvSpPr>
        <p:spPr>
          <a:xfrm>
            <a:off x="432000" y="1728338"/>
            <a:ext cx="5715490" cy="3720874"/>
          </a:xfrm>
        </p:spPr>
        <p:txBody>
          <a:bodyPr vert="horz" lIns="0" tIns="0" rIns="0" bIns="0" rtlCol="0" anchor="t">
            <a:noAutofit/>
          </a:bodyPr>
          <a:lstStyle/>
          <a:p>
            <a:pPr marL="457200" indent="-457200">
              <a:buFont typeface="Wingdings" panose="020B0604020202020204" pitchFamily="34" charset="0"/>
              <a:buChar char="q"/>
            </a:pPr>
            <a:endParaRPr lang="en-GB" sz="2000" dirty="0"/>
          </a:p>
          <a:p>
            <a:pPr marL="457200" indent="-457200">
              <a:buFont typeface="Wingdings" panose="020B0604020202020204" pitchFamily="34" charset="0"/>
              <a:buChar char="q"/>
            </a:pPr>
            <a:r>
              <a:rPr lang="en-GB" sz="2000" dirty="0">
                <a:latin typeface="Open Sans"/>
                <a:ea typeface="Open Sans"/>
                <a:cs typeface="Open Sans"/>
              </a:rPr>
              <a:t>Careers Desk, The Atrium, 1</a:t>
            </a:r>
            <a:r>
              <a:rPr lang="en-GB" sz="2000" baseline="30000" dirty="0">
                <a:latin typeface="Open Sans"/>
                <a:ea typeface="Open Sans"/>
                <a:cs typeface="Open Sans"/>
              </a:rPr>
              <a:t>st</a:t>
            </a:r>
            <a:r>
              <a:rPr lang="en-GB" sz="2000" dirty="0">
                <a:latin typeface="Open Sans"/>
                <a:ea typeface="Open Sans"/>
                <a:cs typeface="Open Sans"/>
              </a:rPr>
              <a:t> Floor University Place</a:t>
            </a:r>
          </a:p>
          <a:p>
            <a:pPr marL="457200" indent="-457200">
              <a:buFont typeface="Wingdings" panose="020B0604020202020204" pitchFamily="34" charset="0"/>
              <a:buChar char="q"/>
            </a:pPr>
            <a:endParaRPr lang="en-GB" sz="2000" dirty="0"/>
          </a:p>
          <a:p>
            <a:pPr marL="457200" indent="-457200">
              <a:buFont typeface="Wingdings" panose="020B0604020202020204" pitchFamily="34" charset="0"/>
              <a:buChar char="q"/>
            </a:pPr>
            <a:r>
              <a:rPr lang="en-GB" sz="2000" dirty="0">
                <a:latin typeface="Open Sans"/>
                <a:ea typeface="Open Sans"/>
                <a:cs typeface="Open Sans"/>
              </a:rPr>
              <a:t>CareerConnect</a:t>
            </a:r>
            <a:endParaRPr lang="en-GB" sz="2000" dirty="0"/>
          </a:p>
          <a:p>
            <a:pPr marL="457200" indent="-457200">
              <a:buFont typeface="Wingdings" panose="020B0604020202020204" pitchFamily="34" charset="0"/>
              <a:buChar char="q"/>
            </a:pPr>
            <a:endParaRPr lang="en-GB" sz="2000" dirty="0"/>
          </a:p>
          <a:p>
            <a:pPr marL="457200" indent="-457200">
              <a:buFont typeface="Wingdings" panose="020B0604020202020204" pitchFamily="34" charset="0"/>
              <a:buChar char="q"/>
            </a:pPr>
            <a:r>
              <a:rPr lang="en-GB" sz="2000" dirty="0">
                <a:latin typeface="Open Sans"/>
                <a:ea typeface="Open Sans"/>
                <a:cs typeface="Open Sans"/>
              </a:rPr>
              <a:t>1:1 Careers appointments</a:t>
            </a:r>
          </a:p>
          <a:p>
            <a:pPr marL="457200" indent="-457200">
              <a:buFont typeface="Wingdings" panose="020B0604020202020204" pitchFamily="34" charset="0"/>
              <a:buChar char="q"/>
            </a:pPr>
            <a:endParaRPr lang="en-GB" sz="2000" dirty="0"/>
          </a:p>
          <a:p>
            <a:pPr marL="457200" indent="-457200">
              <a:buFont typeface="Wingdings" panose="020B0604020202020204" pitchFamily="34" charset="0"/>
              <a:buChar char="q"/>
            </a:pPr>
            <a:r>
              <a:rPr lang="en-GB" sz="2000" dirty="0">
                <a:latin typeface="Open Sans"/>
                <a:ea typeface="Open Sans"/>
                <a:cs typeface="Open Sans"/>
              </a:rPr>
              <a:t>Follow us on Instagram, YouTube</a:t>
            </a:r>
          </a:p>
          <a:p>
            <a:pPr marL="457200" indent="-457200">
              <a:buFont typeface="Wingdings" panose="020B0604020202020204" pitchFamily="34" charset="0"/>
              <a:buChar char="q"/>
            </a:pPr>
            <a:endParaRPr lang="en-GB" sz="2000" dirty="0"/>
          </a:p>
          <a:p>
            <a:pPr marL="457200" indent="-457200">
              <a:buFont typeface="Wingdings" panose="020B0604020202020204" pitchFamily="34" charset="0"/>
              <a:buChar char="q"/>
            </a:pPr>
            <a:r>
              <a:rPr lang="en-GB" sz="2000" dirty="0">
                <a:latin typeface="Open Sans"/>
                <a:ea typeface="Open Sans"/>
                <a:cs typeface="Open Sans"/>
              </a:rPr>
              <a:t>Humanities Faculty Drop-Ins: </a:t>
            </a:r>
          </a:p>
          <a:p>
            <a:pPr marL="457200" indent="-457200">
              <a:buFont typeface="Wingdings" panose="020B0604020202020204" pitchFamily="34" charset="0"/>
              <a:buChar char="q"/>
            </a:pPr>
            <a:r>
              <a:rPr lang="en-GB" b="0" dirty="0">
                <a:latin typeface="Open Sans"/>
                <a:ea typeface="Open Sans"/>
                <a:cs typeface="Open Sans"/>
              </a:rPr>
              <a:t>SALC Hub, Lime Café Samuel Alexander Building, 25</a:t>
            </a:r>
            <a:r>
              <a:rPr lang="en-GB" b="0" baseline="30000" dirty="0">
                <a:latin typeface="Open Sans"/>
                <a:ea typeface="Open Sans"/>
                <a:cs typeface="Open Sans"/>
              </a:rPr>
              <a:t>th</a:t>
            </a:r>
            <a:r>
              <a:rPr lang="en-GB" b="0" dirty="0">
                <a:latin typeface="Open Sans"/>
                <a:ea typeface="Open Sans"/>
                <a:cs typeface="Open Sans"/>
              </a:rPr>
              <a:t> March, 1-3pm</a:t>
            </a:r>
          </a:p>
          <a:p>
            <a:pPr marL="457200" indent="-457200">
              <a:buFont typeface="Wingdings" panose="020B0604020202020204" pitchFamily="34" charset="0"/>
              <a:buChar char="q"/>
            </a:pPr>
            <a:r>
              <a:rPr lang="en-GB" b="0" dirty="0">
                <a:latin typeface="Open Sans"/>
                <a:ea typeface="Open Sans"/>
                <a:cs typeface="Open Sans"/>
              </a:rPr>
              <a:t>AMBS Hive Cafe, 27</a:t>
            </a:r>
            <a:r>
              <a:rPr lang="en-GB" b="0" baseline="30000" dirty="0">
                <a:latin typeface="Open Sans"/>
                <a:ea typeface="Open Sans"/>
                <a:cs typeface="Open Sans"/>
              </a:rPr>
              <a:t>th</a:t>
            </a:r>
            <a:r>
              <a:rPr lang="en-GB" b="0" dirty="0">
                <a:latin typeface="Open Sans"/>
                <a:ea typeface="Open Sans"/>
                <a:cs typeface="Open Sans"/>
              </a:rPr>
              <a:t> March, 1-3pm</a:t>
            </a:r>
          </a:p>
          <a:p>
            <a:pPr marL="457200" indent="-457200">
              <a:buFont typeface="Wingdings" panose="020B0604020202020204" pitchFamily="34" charset="0"/>
              <a:buChar char="q"/>
            </a:pPr>
            <a:endParaRPr lang="en-GB" b="0" dirty="0">
              <a:latin typeface="Open Sans"/>
              <a:ea typeface="Open Sans"/>
              <a:cs typeface="Open Sans"/>
            </a:endParaRPr>
          </a:p>
          <a:p>
            <a:pPr marL="457200" indent="-457200">
              <a:buFont typeface="Wingdings" panose="020B0604020202020204" pitchFamily="34" charset="0"/>
              <a:buChar char="q"/>
            </a:pPr>
            <a:endParaRPr lang="en-GB" b="0" dirty="0"/>
          </a:p>
          <a:p>
            <a:pPr marL="342900" indent="-342900">
              <a:buFont typeface="Wingdings" panose="05000000000000000000" pitchFamily="2" charset="2"/>
              <a:buChar char="Ø"/>
            </a:pPr>
            <a:endParaRPr lang="en-GB" sz="2000" dirty="0"/>
          </a:p>
        </p:txBody>
      </p:sp>
      <p:sp>
        <p:nvSpPr>
          <p:cNvPr id="4" name="Slide Number Placeholder 3">
            <a:extLst>
              <a:ext uri="{FF2B5EF4-FFF2-40B4-BE49-F238E27FC236}">
                <a16:creationId xmlns:a16="http://schemas.microsoft.com/office/drawing/2014/main" id="{BC6E24D8-F419-4369-BF4F-CEF1DACEFEDE}"/>
              </a:ext>
            </a:extLst>
          </p:cNvPr>
          <p:cNvSpPr>
            <a:spLocks noGrp="1"/>
          </p:cNvSpPr>
          <p:nvPr>
            <p:ph type="sldNum" sz="quarter" idx="12"/>
          </p:nvPr>
        </p:nvSpPr>
        <p:spPr/>
        <p:txBody>
          <a:bodyPr/>
          <a:lstStyle/>
          <a:p>
            <a:fld id="{ED6DAD64-6F0D-774E-9969-63632FAF738D}" type="slidenum">
              <a:rPr lang="en-GB" smtClean="0"/>
              <a:t>37</a:t>
            </a:fld>
            <a:endParaRPr lang="en-GB"/>
          </a:p>
        </p:txBody>
      </p:sp>
      <p:sp>
        <p:nvSpPr>
          <p:cNvPr id="6" name="Footer Placeholder 5">
            <a:extLst>
              <a:ext uri="{FF2B5EF4-FFF2-40B4-BE49-F238E27FC236}">
                <a16:creationId xmlns:a16="http://schemas.microsoft.com/office/drawing/2014/main" id="{F5278C5E-7B28-4A80-A7F9-BCA8C7A4498F}"/>
              </a:ext>
            </a:extLst>
          </p:cNvPr>
          <p:cNvSpPr>
            <a:spLocks noGrp="1"/>
          </p:cNvSpPr>
          <p:nvPr>
            <p:ph type="ftr" sz="quarter" idx="14"/>
          </p:nvPr>
        </p:nvSpPr>
        <p:spPr/>
        <p:txBody>
          <a:bodyPr/>
          <a:lstStyle/>
          <a:p>
            <a:r>
              <a:rPr lang="en-GB" dirty="0"/>
              <a:t>The University of Manchester Careers Service</a:t>
            </a:r>
          </a:p>
        </p:txBody>
      </p:sp>
      <p:sp>
        <p:nvSpPr>
          <p:cNvPr id="10" name="TextBox 9">
            <a:extLst>
              <a:ext uri="{FF2B5EF4-FFF2-40B4-BE49-F238E27FC236}">
                <a16:creationId xmlns:a16="http://schemas.microsoft.com/office/drawing/2014/main" id="{89820B87-A47D-487F-AFFB-4CD5B535A5F0}"/>
              </a:ext>
            </a:extLst>
          </p:cNvPr>
          <p:cNvSpPr txBox="1"/>
          <p:nvPr/>
        </p:nvSpPr>
        <p:spPr>
          <a:xfrm>
            <a:off x="6328713" y="1921362"/>
            <a:ext cx="5337600" cy="1054767"/>
          </a:xfrm>
          <a:prstGeom prst="rect">
            <a:avLst/>
          </a:prstGeom>
          <a:noFill/>
        </p:spPr>
        <p:txBody>
          <a:bodyPr wrap="square" lIns="0" tIns="0" rIns="0" bIns="0" rtlCol="0">
            <a:noAutofit/>
          </a:bodyPr>
          <a:lstStyle/>
          <a:p>
            <a:pPr algn="l"/>
            <a:endParaRPr lang="en-GB" sz="6000" b="1">
              <a:solidFill>
                <a:srgbClr val="C846AF"/>
              </a:solidFill>
            </a:endParaRPr>
          </a:p>
        </p:txBody>
      </p:sp>
      <p:pic>
        <p:nvPicPr>
          <p:cNvPr id="12" name="Picture 11" descr="Qr code&#10;&#10;Description automatically generated">
            <a:extLst>
              <a:ext uri="{FF2B5EF4-FFF2-40B4-BE49-F238E27FC236}">
                <a16:creationId xmlns:a16="http://schemas.microsoft.com/office/drawing/2014/main" id="{64DED322-EE24-4F4B-BBAF-340E6BC08C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92000" y="2613957"/>
            <a:ext cx="2868000" cy="2868000"/>
          </a:xfrm>
          <a:prstGeom prst="rect">
            <a:avLst/>
          </a:prstGeom>
        </p:spPr>
      </p:pic>
      <p:pic>
        <p:nvPicPr>
          <p:cNvPr id="8" name="Picture 7">
            <a:extLst>
              <a:ext uri="{FF2B5EF4-FFF2-40B4-BE49-F238E27FC236}">
                <a16:creationId xmlns:a16="http://schemas.microsoft.com/office/drawing/2014/main" id="{7E9C05E4-B86C-4740-B1D0-C24C745F23E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13580" y="1540378"/>
            <a:ext cx="2099389" cy="4328522"/>
          </a:xfrm>
          <a:prstGeom prst="rect">
            <a:avLst/>
          </a:prstGeom>
        </p:spPr>
      </p:pic>
      <p:sp>
        <p:nvSpPr>
          <p:cNvPr id="9" name="TextBox 8">
            <a:extLst>
              <a:ext uri="{FF2B5EF4-FFF2-40B4-BE49-F238E27FC236}">
                <a16:creationId xmlns:a16="http://schemas.microsoft.com/office/drawing/2014/main" id="{180E9B35-D2D6-4740-8160-AD57F16F709D}"/>
              </a:ext>
            </a:extLst>
          </p:cNvPr>
          <p:cNvSpPr txBox="1"/>
          <p:nvPr/>
        </p:nvSpPr>
        <p:spPr>
          <a:xfrm>
            <a:off x="8839274" y="1969697"/>
            <a:ext cx="3008262" cy="400110"/>
          </a:xfrm>
          <a:prstGeom prst="rect">
            <a:avLst/>
          </a:prstGeom>
          <a:noFill/>
        </p:spPr>
        <p:txBody>
          <a:bodyPr wrap="square">
            <a:spAutoFit/>
          </a:bodyPr>
          <a:lstStyle/>
          <a:p>
            <a:pPr algn="ctr"/>
            <a:r>
              <a:rPr lang="en-GB" sz="2000" b="1">
                <a:hlinkClick r:id="rId5"/>
              </a:rPr>
              <a:t>linktr.ee/uomcareers</a:t>
            </a:r>
            <a:r>
              <a:rPr lang="en-GB" sz="2000" b="1"/>
              <a:t> </a:t>
            </a:r>
          </a:p>
        </p:txBody>
      </p:sp>
    </p:spTree>
    <p:extLst>
      <p:ext uri="{BB962C8B-B14F-4D97-AF65-F5344CB8AC3E}">
        <p14:creationId xmlns:p14="http://schemas.microsoft.com/office/powerpoint/2010/main" val="31488624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F144D-EE23-7A4D-AC0D-4092DDF63A56}"/>
              </a:ext>
            </a:extLst>
          </p:cNvPr>
          <p:cNvSpPr>
            <a:spLocks noGrp="1"/>
          </p:cNvSpPr>
          <p:nvPr>
            <p:ph type="title"/>
          </p:nvPr>
        </p:nvSpPr>
        <p:spPr/>
        <p:txBody>
          <a:bodyPr/>
          <a:lstStyle/>
          <a:p>
            <a:r>
              <a:rPr lang="en-GB">
                <a:latin typeface="Open Sans"/>
                <a:ea typeface="Open Sans"/>
                <a:cs typeface="Open Sans"/>
              </a:rPr>
              <a:t>Humanities Careers Session</a:t>
            </a:r>
            <a:br>
              <a:rPr lang="en-GB"/>
            </a:br>
            <a:r>
              <a:rPr lang="en-GB">
                <a:solidFill>
                  <a:srgbClr val="4DA669"/>
                </a:solidFill>
                <a:latin typeface="Open Sans"/>
                <a:ea typeface="Open Sans"/>
                <a:cs typeface="Open Sans"/>
              </a:rPr>
              <a:t>Feedback</a:t>
            </a:r>
          </a:p>
        </p:txBody>
      </p:sp>
      <p:sp>
        <p:nvSpPr>
          <p:cNvPr id="3" name="Content Placeholder 2">
            <a:extLst>
              <a:ext uri="{FF2B5EF4-FFF2-40B4-BE49-F238E27FC236}">
                <a16:creationId xmlns:a16="http://schemas.microsoft.com/office/drawing/2014/main" id="{77CB0755-66A2-F440-A9AD-8C8BE35B8AE6}"/>
              </a:ext>
            </a:extLst>
          </p:cNvPr>
          <p:cNvSpPr>
            <a:spLocks noGrp="1"/>
          </p:cNvSpPr>
          <p:nvPr>
            <p:ph idx="1"/>
          </p:nvPr>
        </p:nvSpPr>
        <p:spPr/>
        <p:txBody>
          <a:bodyPr/>
          <a:lstStyle/>
          <a:p>
            <a:r>
              <a:rPr lang="en-GB" sz="2400" dirty="0"/>
              <a:t>Session Name:</a:t>
            </a:r>
          </a:p>
          <a:p>
            <a:r>
              <a:rPr lang="en-GB" sz="2400" b="0" dirty="0"/>
              <a:t>Q-Step CV and Cover Letter</a:t>
            </a:r>
          </a:p>
          <a:p>
            <a:endParaRPr lang="en-GB" sz="2400" dirty="0"/>
          </a:p>
          <a:p>
            <a:r>
              <a:rPr lang="en-GB" sz="2400" dirty="0"/>
              <a:t>Presenter’s Name:</a:t>
            </a:r>
          </a:p>
          <a:p>
            <a:r>
              <a:rPr lang="en-GB" sz="2400" b="0" dirty="0"/>
              <a:t>Rachel Brunt</a:t>
            </a:r>
          </a:p>
          <a:p>
            <a:endParaRPr lang="en-GB" sz="2400" dirty="0"/>
          </a:p>
          <a:p>
            <a:r>
              <a:rPr lang="en-GB" sz="2400" dirty="0">
                <a:hlinkClick r:id="rId3"/>
              </a:rPr>
              <a:t>http://bit.ly/uomcarhum</a:t>
            </a:r>
            <a:r>
              <a:rPr lang="en-GB" sz="2400" dirty="0"/>
              <a:t> </a:t>
            </a:r>
          </a:p>
          <a:p>
            <a:endParaRPr lang="en-GB" dirty="0"/>
          </a:p>
          <a:p>
            <a:endParaRPr lang="en-GB" sz="2000" dirty="0"/>
          </a:p>
          <a:p>
            <a:r>
              <a:rPr lang="en-GB" sz="2000" i="1" dirty="0"/>
              <a:t>Share your feedback for </a:t>
            </a:r>
          </a:p>
          <a:p>
            <a:r>
              <a:rPr lang="en-GB" sz="2000" i="1" dirty="0"/>
              <a:t>chance to win a £20 voucher!</a:t>
            </a:r>
          </a:p>
        </p:txBody>
      </p:sp>
      <p:sp>
        <p:nvSpPr>
          <p:cNvPr id="4" name="Slide Number Placeholder 3">
            <a:extLst>
              <a:ext uri="{FF2B5EF4-FFF2-40B4-BE49-F238E27FC236}">
                <a16:creationId xmlns:a16="http://schemas.microsoft.com/office/drawing/2014/main" id="{EE0A2F4C-E353-CB4F-91B3-9EFE75408874}"/>
              </a:ext>
            </a:extLst>
          </p:cNvPr>
          <p:cNvSpPr>
            <a:spLocks noGrp="1"/>
          </p:cNvSpPr>
          <p:nvPr>
            <p:ph type="sldNum" sz="quarter" idx="12"/>
          </p:nvPr>
        </p:nvSpPr>
        <p:spPr/>
        <p:txBody>
          <a:bodyPr/>
          <a:lstStyle/>
          <a:p>
            <a:fld id="{ED6DAD64-6F0D-774E-9969-63632FAF738D}" type="slidenum">
              <a:rPr lang="en-GB" smtClean="0"/>
              <a:t>38</a:t>
            </a:fld>
            <a:endParaRPr lang="en-GB"/>
          </a:p>
        </p:txBody>
      </p:sp>
      <p:sp>
        <p:nvSpPr>
          <p:cNvPr id="5" name="Footer Placeholder 4">
            <a:extLst>
              <a:ext uri="{FF2B5EF4-FFF2-40B4-BE49-F238E27FC236}">
                <a16:creationId xmlns:a16="http://schemas.microsoft.com/office/drawing/2014/main" id="{D7358B49-5CD2-AE49-9564-8C83FBA82377}"/>
              </a:ext>
            </a:extLst>
          </p:cNvPr>
          <p:cNvSpPr>
            <a:spLocks noGrp="1"/>
          </p:cNvSpPr>
          <p:nvPr>
            <p:ph type="ftr" sz="quarter" idx="13"/>
          </p:nvPr>
        </p:nvSpPr>
        <p:spPr/>
        <p:txBody>
          <a:bodyPr/>
          <a:lstStyle/>
          <a:p>
            <a:r>
              <a:rPr lang="en-GB"/>
              <a:t>The University of Manchester Careers Service</a:t>
            </a:r>
          </a:p>
        </p:txBody>
      </p:sp>
      <p:pic>
        <p:nvPicPr>
          <p:cNvPr id="6" name="Picture 5">
            <a:extLst>
              <a:ext uri="{FF2B5EF4-FFF2-40B4-BE49-F238E27FC236}">
                <a16:creationId xmlns:a16="http://schemas.microsoft.com/office/drawing/2014/main" id="{D7B65CFF-9739-C367-F88D-0B52351E5028}"/>
              </a:ext>
            </a:extLst>
          </p:cNvPr>
          <p:cNvPicPr>
            <a:picLocks noChangeAspect="1"/>
          </p:cNvPicPr>
          <p:nvPr/>
        </p:nvPicPr>
        <p:blipFill>
          <a:blip r:embed="rId4"/>
          <a:stretch>
            <a:fillRect/>
          </a:stretch>
        </p:blipFill>
        <p:spPr>
          <a:xfrm>
            <a:off x="5904530" y="831080"/>
            <a:ext cx="5855470" cy="5855470"/>
          </a:xfrm>
          <a:prstGeom prst="rect">
            <a:avLst/>
          </a:prstGeom>
        </p:spPr>
      </p:pic>
    </p:spTree>
    <p:extLst>
      <p:ext uri="{BB962C8B-B14F-4D97-AF65-F5344CB8AC3E}">
        <p14:creationId xmlns:p14="http://schemas.microsoft.com/office/powerpoint/2010/main" val="39646811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4DA66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C5BE-90F7-614F-A6A8-4ABE053ABDB0}"/>
              </a:ext>
            </a:extLst>
          </p:cNvPr>
          <p:cNvSpPr>
            <a:spLocks noGrp="1"/>
          </p:cNvSpPr>
          <p:nvPr>
            <p:ph type="ctrTitle"/>
          </p:nvPr>
        </p:nvSpPr>
        <p:spPr/>
        <p:txBody>
          <a:bodyPr/>
          <a:lstStyle/>
          <a:p>
            <a:r>
              <a:rPr lang="en-GB"/>
              <a:t>Thank you</a:t>
            </a:r>
            <a:endParaRPr lang="en-US"/>
          </a:p>
        </p:txBody>
      </p:sp>
      <p:sp>
        <p:nvSpPr>
          <p:cNvPr id="3" name="Subtitle 2">
            <a:extLst>
              <a:ext uri="{FF2B5EF4-FFF2-40B4-BE49-F238E27FC236}">
                <a16:creationId xmlns:a16="http://schemas.microsoft.com/office/drawing/2014/main" id="{08C5A1C8-C87A-1944-A76A-C987565F77AD}"/>
              </a:ext>
            </a:extLst>
          </p:cNvPr>
          <p:cNvSpPr>
            <a:spLocks noGrp="1"/>
          </p:cNvSpPr>
          <p:nvPr>
            <p:ph type="subTitle" idx="1"/>
          </p:nvPr>
        </p:nvSpPr>
        <p:spPr/>
        <p:txBody>
          <a:bodyPr/>
          <a:lstStyle/>
          <a:p>
            <a:r>
              <a:rPr lang="en-GB" spc="-100" dirty="0"/>
              <a:t>For Listening</a:t>
            </a:r>
          </a:p>
          <a:p>
            <a:endParaRPr lang="en-US" dirty="0"/>
          </a:p>
          <a:p>
            <a:endParaRPr lang="en-US" dirty="0"/>
          </a:p>
        </p:txBody>
      </p:sp>
      <p:sp>
        <p:nvSpPr>
          <p:cNvPr id="4" name="Text Placeholder 3">
            <a:extLst>
              <a:ext uri="{FF2B5EF4-FFF2-40B4-BE49-F238E27FC236}">
                <a16:creationId xmlns:a16="http://schemas.microsoft.com/office/drawing/2014/main" id="{9C0BEFFD-FF1F-BD43-B1E9-1445C0268084}"/>
              </a:ext>
            </a:extLst>
          </p:cNvPr>
          <p:cNvSpPr>
            <a:spLocks noGrp="1"/>
          </p:cNvSpPr>
          <p:nvPr>
            <p:ph type="body" idx="10"/>
          </p:nvPr>
        </p:nvSpPr>
        <p:spPr>
          <a:xfrm>
            <a:off x="426720" y="4149883"/>
            <a:ext cx="5337081" cy="823912"/>
          </a:xfrm>
        </p:spPr>
        <p:txBody>
          <a:bodyPr/>
          <a:lstStyle/>
          <a:p>
            <a:r>
              <a:rPr lang="en-GB" dirty="0">
                <a:solidFill>
                  <a:schemeClr val="bg1"/>
                </a:solidFill>
                <a:latin typeface="Open Sans"/>
                <a:ea typeface="Open Sans"/>
                <a:cs typeface="Open Sans"/>
                <a:hlinkClick r:id="rId2">
                  <a:extLst>
                    <a:ext uri="{A12FA001-AC4F-418D-AE19-62706E023703}">
                      <ahyp:hlinkClr xmlns:ahyp="http://schemas.microsoft.com/office/drawing/2018/hyperlinkcolor" val="tx"/>
                    </a:ext>
                  </a:extLst>
                </a:hlinkClick>
              </a:rPr>
              <a:t>rachel.brunt@manchester.ac.uk</a:t>
            </a:r>
            <a:endParaRPr lang="en-GB" dirty="0">
              <a:solidFill>
                <a:schemeClr val="bg1"/>
              </a:solidFill>
              <a:latin typeface="Open Sans"/>
              <a:ea typeface="Open Sans"/>
              <a:cs typeface="Open Sans"/>
            </a:endParaRPr>
          </a:p>
          <a:p>
            <a:endParaRPr lang="en-US" dirty="0">
              <a:solidFill>
                <a:schemeClr val="bg1"/>
              </a:solidFill>
            </a:endParaRPr>
          </a:p>
          <a:p>
            <a:endParaRPr lang="en-GB" sz="2400" dirty="0"/>
          </a:p>
          <a:p>
            <a:endParaRPr lang="en-US" dirty="0"/>
          </a:p>
        </p:txBody>
      </p:sp>
    </p:spTree>
    <p:extLst>
      <p:ext uri="{BB962C8B-B14F-4D97-AF65-F5344CB8AC3E}">
        <p14:creationId xmlns:p14="http://schemas.microsoft.com/office/powerpoint/2010/main" val="1743522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4A4E0-2B84-F144-F967-82E5AC757617}"/>
              </a:ext>
            </a:extLst>
          </p:cNvPr>
          <p:cNvSpPr>
            <a:spLocks noGrp="1"/>
          </p:cNvSpPr>
          <p:nvPr>
            <p:ph type="title"/>
          </p:nvPr>
        </p:nvSpPr>
        <p:spPr/>
        <p:txBody>
          <a:bodyPr/>
          <a:lstStyle/>
          <a:p>
            <a:r>
              <a:rPr lang="en-GB"/>
              <a:t>What will we cover?</a:t>
            </a:r>
          </a:p>
        </p:txBody>
      </p:sp>
      <p:sp>
        <p:nvSpPr>
          <p:cNvPr id="3" name="Content Placeholder 2">
            <a:extLst>
              <a:ext uri="{FF2B5EF4-FFF2-40B4-BE49-F238E27FC236}">
                <a16:creationId xmlns:a16="http://schemas.microsoft.com/office/drawing/2014/main" id="{3EF837D4-21F8-2008-7369-B7A92F4397C8}"/>
              </a:ext>
            </a:extLst>
          </p:cNvPr>
          <p:cNvSpPr>
            <a:spLocks noGrp="1"/>
          </p:cNvSpPr>
          <p:nvPr>
            <p:ph idx="1"/>
          </p:nvPr>
        </p:nvSpPr>
        <p:spPr>
          <a:xfrm>
            <a:off x="431998" y="1478826"/>
            <a:ext cx="10849410" cy="3947771"/>
          </a:xfrm>
        </p:spPr>
        <p:txBody>
          <a:bodyPr vert="horz" lIns="0" tIns="0" rIns="0" bIns="0" rtlCol="0" anchor="t">
            <a:noAutofit/>
          </a:bodyPr>
          <a:lstStyle/>
          <a:p>
            <a:pPr marL="457200" indent="-457200">
              <a:buFont typeface="Wingdings" panose="020B0604020202020204" pitchFamily="34" charset="0"/>
              <a:buChar char="q"/>
            </a:pPr>
            <a:r>
              <a:rPr lang="en-GB" sz="3200" dirty="0">
                <a:latin typeface="Open Sans"/>
                <a:ea typeface="Open Sans"/>
                <a:cs typeface="Open Sans"/>
              </a:rPr>
              <a:t>Explaining your </a:t>
            </a:r>
            <a:r>
              <a:rPr lang="en-GB" sz="3200" dirty="0">
                <a:solidFill>
                  <a:srgbClr val="4DA669"/>
                </a:solidFill>
                <a:latin typeface="Open Sans"/>
                <a:ea typeface="Open Sans"/>
                <a:cs typeface="Open Sans"/>
              </a:rPr>
              <a:t>SKILLS</a:t>
            </a:r>
            <a:r>
              <a:rPr lang="en-GB" sz="3200" dirty="0">
                <a:latin typeface="Open Sans"/>
                <a:ea typeface="Open Sans"/>
                <a:cs typeface="Open Sans"/>
              </a:rPr>
              <a:t> and </a:t>
            </a:r>
            <a:r>
              <a:rPr lang="en-GB" sz="3200" dirty="0">
                <a:solidFill>
                  <a:srgbClr val="4DA669"/>
                </a:solidFill>
                <a:latin typeface="Open Sans"/>
                <a:ea typeface="Open Sans"/>
                <a:cs typeface="Open Sans"/>
              </a:rPr>
              <a:t>EXPERIENCES</a:t>
            </a:r>
          </a:p>
          <a:p>
            <a:pPr marL="457200" indent="-457200">
              <a:buFont typeface="Wingdings" panose="020B0604020202020204" pitchFamily="34" charset="0"/>
              <a:buChar char="q"/>
            </a:pPr>
            <a:endParaRPr lang="en-GB" sz="3200" dirty="0">
              <a:solidFill>
                <a:srgbClr val="4DA669"/>
              </a:solidFill>
              <a:latin typeface="Open Sans"/>
              <a:ea typeface="Open Sans"/>
              <a:cs typeface="Open Sans"/>
            </a:endParaRPr>
          </a:p>
          <a:p>
            <a:pPr marL="457200" indent="-457200">
              <a:buFont typeface="Wingdings" panose="020B0604020202020204" pitchFamily="34" charset="0"/>
              <a:buChar char="q"/>
            </a:pPr>
            <a:r>
              <a:rPr lang="en-GB" sz="3200" dirty="0">
                <a:latin typeface="Open Sans"/>
                <a:ea typeface="Open Sans"/>
                <a:cs typeface="Open Sans"/>
              </a:rPr>
              <a:t>Writing a </a:t>
            </a:r>
            <a:r>
              <a:rPr lang="en-GB" sz="3200" dirty="0">
                <a:solidFill>
                  <a:srgbClr val="4DA669"/>
                </a:solidFill>
                <a:latin typeface="Open Sans"/>
                <a:ea typeface="Open Sans"/>
                <a:cs typeface="Open Sans"/>
              </a:rPr>
              <a:t>CV </a:t>
            </a:r>
            <a:r>
              <a:rPr lang="en-GB" sz="3200" dirty="0">
                <a:latin typeface="Open Sans"/>
                <a:ea typeface="Open Sans"/>
                <a:cs typeface="Open Sans"/>
              </a:rPr>
              <a:t>for Q-Step applications</a:t>
            </a:r>
          </a:p>
          <a:p>
            <a:pPr marL="457200" indent="-457200">
              <a:buFont typeface="Wingdings" panose="020B0604020202020204" pitchFamily="34" charset="0"/>
              <a:buChar char="q"/>
            </a:pPr>
            <a:endParaRPr lang="en-GB" sz="3200" dirty="0">
              <a:latin typeface="Open Sans"/>
              <a:ea typeface="Open Sans"/>
              <a:cs typeface="Open Sans"/>
            </a:endParaRPr>
          </a:p>
          <a:p>
            <a:pPr marL="457200" indent="-457200">
              <a:buFont typeface="Wingdings" panose="020B0604020202020204" pitchFamily="34" charset="0"/>
              <a:buChar char="q"/>
            </a:pPr>
            <a:r>
              <a:rPr lang="en-GB" sz="3200" dirty="0">
                <a:latin typeface="Open Sans"/>
                <a:ea typeface="Open Sans"/>
                <a:cs typeface="Open Sans"/>
              </a:rPr>
              <a:t>Writing a </a:t>
            </a:r>
            <a:r>
              <a:rPr lang="en-GB" sz="3200" dirty="0">
                <a:solidFill>
                  <a:srgbClr val="4DA669"/>
                </a:solidFill>
                <a:latin typeface="Open Sans"/>
                <a:ea typeface="Open Sans"/>
                <a:cs typeface="Open Sans"/>
              </a:rPr>
              <a:t>COVER LETTER </a:t>
            </a:r>
            <a:r>
              <a:rPr lang="en-GB" sz="3200" dirty="0">
                <a:latin typeface="Open Sans"/>
                <a:ea typeface="Open Sans"/>
                <a:cs typeface="Open Sans"/>
              </a:rPr>
              <a:t>for Q-Step applications</a:t>
            </a:r>
            <a:endParaRPr lang="en-GB" sz="3200" dirty="0"/>
          </a:p>
          <a:p>
            <a:pPr marL="457200" indent="-457200">
              <a:buFont typeface="Wingdings" panose="020B0604020202020204" pitchFamily="34" charset="0"/>
              <a:buChar char="q"/>
            </a:pPr>
            <a:endParaRPr lang="en-GB" sz="3200" dirty="0"/>
          </a:p>
          <a:p>
            <a:pPr marL="457200" indent="-457200">
              <a:buFont typeface="Wingdings" panose="020B0604020202020204" pitchFamily="34" charset="0"/>
              <a:buChar char="q"/>
            </a:pPr>
            <a:r>
              <a:rPr lang="en-GB" sz="3200" dirty="0">
                <a:latin typeface="Open Sans"/>
                <a:ea typeface="Open Sans"/>
                <a:cs typeface="Open Sans"/>
              </a:rPr>
              <a:t>Accessing </a:t>
            </a:r>
            <a:r>
              <a:rPr lang="en-GB" sz="3200" dirty="0">
                <a:solidFill>
                  <a:srgbClr val="4DA669"/>
                </a:solidFill>
                <a:latin typeface="Open Sans"/>
                <a:ea typeface="Open Sans"/>
                <a:cs typeface="Open Sans"/>
              </a:rPr>
              <a:t>RESOURCES </a:t>
            </a:r>
            <a:r>
              <a:rPr lang="en-GB" sz="3200" dirty="0">
                <a:latin typeface="Open Sans"/>
                <a:ea typeface="Open Sans"/>
                <a:cs typeface="Open Sans"/>
              </a:rPr>
              <a:t>&amp; </a:t>
            </a:r>
            <a:r>
              <a:rPr lang="en-GB" sz="3200" dirty="0">
                <a:solidFill>
                  <a:srgbClr val="4DA669"/>
                </a:solidFill>
                <a:latin typeface="Open Sans"/>
                <a:ea typeface="Open Sans"/>
                <a:cs typeface="Open Sans"/>
              </a:rPr>
              <a:t>SUPPORT</a:t>
            </a:r>
          </a:p>
        </p:txBody>
      </p:sp>
      <p:sp>
        <p:nvSpPr>
          <p:cNvPr id="4" name="Slide Number Placeholder 3">
            <a:extLst>
              <a:ext uri="{FF2B5EF4-FFF2-40B4-BE49-F238E27FC236}">
                <a16:creationId xmlns:a16="http://schemas.microsoft.com/office/drawing/2014/main" id="{5A0907E2-B238-9240-DF16-754DA115A49B}"/>
              </a:ext>
            </a:extLst>
          </p:cNvPr>
          <p:cNvSpPr>
            <a:spLocks noGrp="1"/>
          </p:cNvSpPr>
          <p:nvPr>
            <p:ph type="sldNum" sz="quarter" idx="12"/>
          </p:nvPr>
        </p:nvSpPr>
        <p:spPr/>
        <p:txBody>
          <a:bodyPr/>
          <a:lstStyle/>
          <a:p>
            <a:fld id="{ED6DAD64-6F0D-774E-9969-63632FAF738D}" type="slidenum">
              <a:rPr lang="en-GB" smtClean="0"/>
              <a:t>4</a:t>
            </a:fld>
            <a:endParaRPr lang="en-GB"/>
          </a:p>
        </p:txBody>
      </p:sp>
      <p:sp>
        <p:nvSpPr>
          <p:cNvPr id="5" name="Footer Placeholder 4">
            <a:extLst>
              <a:ext uri="{FF2B5EF4-FFF2-40B4-BE49-F238E27FC236}">
                <a16:creationId xmlns:a16="http://schemas.microsoft.com/office/drawing/2014/main" id="{CBDFF7AA-4E15-9683-F48A-94EBB4A78BAC}"/>
              </a:ext>
            </a:extLst>
          </p:cNvPr>
          <p:cNvSpPr>
            <a:spLocks noGrp="1"/>
          </p:cNvSpPr>
          <p:nvPr>
            <p:ph type="ftr" sz="quarter" idx="13"/>
          </p:nvPr>
        </p:nvSpPr>
        <p:spPr/>
        <p:txBody>
          <a:bodyPr/>
          <a:lstStyle/>
          <a:p>
            <a:r>
              <a:rPr lang="en-GB"/>
              <a:t>The University of Manchester Careers Service</a:t>
            </a:r>
          </a:p>
        </p:txBody>
      </p:sp>
    </p:spTree>
    <p:extLst>
      <p:ext uri="{BB962C8B-B14F-4D97-AF65-F5344CB8AC3E}">
        <p14:creationId xmlns:p14="http://schemas.microsoft.com/office/powerpoint/2010/main" val="3045335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DA66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0B62-EEB1-AD41-B970-2B89DFDC1C18}"/>
              </a:ext>
            </a:extLst>
          </p:cNvPr>
          <p:cNvSpPr>
            <a:spLocks noGrp="1"/>
          </p:cNvSpPr>
          <p:nvPr>
            <p:ph type="ctrTitle"/>
          </p:nvPr>
        </p:nvSpPr>
        <p:spPr/>
        <p:txBody>
          <a:bodyPr/>
          <a:lstStyle/>
          <a:p>
            <a:r>
              <a:rPr lang="en-GB" sz="5400" dirty="0">
                <a:solidFill>
                  <a:schemeClr val="bg1"/>
                </a:solidFill>
                <a:latin typeface="Open Sans"/>
                <a:ea typeface="Open Sans"/>
                <a:cs typeface="Open Sans"/>
              </a:rPr>
              <a:t>Skills and experience</a:t>
            </a:r>
            <a:br>
              <a:rPr lang="en-GB" sz="5400" dirty="0"/>
            </a:br>
            <a:br>
              <a:rPr lang="en-GB" dirty="0"/>
            </a:br>
            <a:endParaRPr lang="en-US" dirty="0"/>
          </a:p>
        </p:txBody>
      </p:sp>
      <p:sp>
        <p:nvSpPr>
          <p:cNvPr id="4" name="Slide Number Placeholder 3">
            <a:extLst>
              <a:ext uri="{FF2B5EF4-FFF2-40B4-BE49-F238E27FC236}">
                <a16:creationId xmlns:a16="http://schemas.microsoft.com/office/drawing/2014/main" id="{A911DEF3-4480-E344-A5A5-04F7907AE9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6DAD64-6F0D-774E-9969-63632FAF738D}" type="slidenum">
              <a:rPr kumimoji="0" lang="en-GB" sz="1200" b="1" i="0" u="none" strike="noStrike" kern="1200" cap="none" spc="0" normalizeH="0" baseline="0" noProof="0" smtClean="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 name="Footer Placeholder 4">
            <a:extLst>
              <a:ext uri="{FF2B5EF4-FFF2-40B4-BE49-F238E27FC236}">
                <a16:creationId xmlns:a16="http://schemas.microsoft.com/office/drawing/2014/main" id="{503A1DEE-A3A8-4E4E-8286-D5D3716686FF}"/>
              </a:ext>
            </a:extLst>
          </p:cNvPr>
          <p:cNvSpPr>
            <a:spLocks noGrp="1"/>
          </p:cNvSpPr>
          <p:nvPr>
            <p:ph type="ft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The University of Manchester Careers Service</a:t>
            </a:r>
            <a:endParaRPr kumimoji="0" lang="en-GB" sz="12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09890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625ED-D2BE-618F-3A77-1749EA13A596}"/>
              </a:ext>
            </a:extLst>
          </p:cNvPr>
          <p:cNvSpPr>
            <a:spLocks noGrp="1"/>
          </p:cNvSpPr>
          <p:nvPr>
            <p:ph type="title"/>
          </p:nvPr>
        </p:nvSpPr>
        <p:spPr/>
        <p:txBody>
          <a:bodyPr/>
          <a:lstStyle/>
          <a:p>
            <a:r>
              <a:rPr lang="en-GB" dirty="0"/>
              <a:t>Which skills will you need to do a Q-Step Internship?</a:t>
            </a:r>
          </a:p>
        </p:txBody>
      </p:sp>
      <p:sp>
        <p:nvSpPr>
          <p:cNvPr id="4" name="Slide Number Placeholder 3">
            <a:extLst>
              <a:ext uri="{FF2B5EF4-FFF2-40B4-BE49-F238E27FC236}">
                <a16:creationId xmlns:a16="http://schemas.microsoft.com/office/drawing/2014/main" id="{AF451A37-E110-7CB1-C5CE-7992D2889ADB}"/>
              </a:ext>
            </a:extLst>
          </p:cNvPr>
          <p:cNvSpPr>
            <a:spLocks noGrp="1"/>
          </p:cNvSpPr>
          <p:nvPr>
            <p:ph type="sldNum" sz="quarter" idx="12"/>
          </p:nvPr>
        </p:nvSpPr>
        <p:spPr/>
        <p:txBody>
          <a:bodyPr/>
          <a:lstStyle/>
          <a:p>
            <a:fld id="{ED6DAD64-6F0D-774E-9969-63632FAF738D}" type="slidenum">
              <a:rPr lang="en-GB" smtClean="0"/>
              <a:t>6</a:t>
            </a:fld>
            <a:endParaRPr lang="en-GB" dirty="0"/>
          </a:p>
        </p:txBody>
      </p:sp>
      <p:sp>
        <p:nvSpPr>
          <p:cNvPr id="5" name="Footer Placeholder 4">
            <a:extLst>
              <a:ext uri="{FF2B5EF4-FFF2-40B4-BE49-F238E27FC236}">
                <a16:creationId xmlns:a16="http://schemas.microsoft.com/office/drawing/2014/main" id="{EF7619BB-79D1-5F1E-2690-07A8509D4B75}"/>
              </a:ext>
            </a:extLst>
          </p:cNvPr>
          <p:cNvSpPr>
            <a:spLocks noGrp="1"/>
          </p:cNvSpPr>
          <p:nvPr>
            <p:ph type="ftr" sz="quarter" idx="13"/>
          </p:nvPr>
        </p:nvSpPr>
        <p:spPr/>
        <p:txBody>
          <a:bodyPr/>
          <a:lstStyle/>
          <a:p>
            <a:r>
              <a:rPr lang="en-GB"/>
              <a:t>The University of Manchester Careers Service</a:t>
            </a:r>
            <a:endParaRPr lang="en-GB" dirty="0"/>
          </a:p>
        </p:txBody>
      </p:sp>
      <p:pic>
        <p:nvPicPr>
          <p:cNvPr id="11" name="Picture 10">
            <a:extLst>
              <a:ext uri="{FF2B5EF4-FFF2-40B4-BE49-F238E27FC236}">
                <a16:creationId xmlns:a16="http://schemas.microsoft.com/office/drawing/2014/main" id="{1996BFCE-2279-D9FE-14BC-8ADEDF66063D}"/>
              </a:ext>
            </a:extLst>
          </p:cNvPr>
          <p:cNvPicPr>
            <a:picLocks noChangeAspect="1"/>
          </p:cNvPicPr>
          <p:nvPr/>
        </p:nvPicPr>
        <p:blipFill rotWithShape="1">
          <a:blip r:embed="rId2"/>
          <a:srcRect l="2093" t="13333" r="81250" b="80155"/>
          <a:stretch/>
        </p:blipFill>
        <p:spPr>
          <a:xfrm>
            <a:off x="432000" y="1837706"/>
            <a:ext cx="3191291" cy="701749"/>
          </a:xfrm>
          <a:prstGeom prst="rect">
            <a:avLst/>
          </a:prstGeom>
        </p:spPr>
      </p:pic>
      <p:pic>
        <p:nvPicPr>
          <p:cNvPr id="3" name="Picture 2">
            <a:extLst>
              <a:ext uri="{FF2B5EF4-FFF2-40B4-BE49-F238E27FC236}">
                <a16:creationId xmlns:a16="http://schemas.microsoft.com/office/drawing/2014/main" id="{C0EFA6FC-9144-F097-862D-FE2CED706358}"/>
              </a:ext>
            </a:extLst>
          </p:cNvPr>
          <p:cNvPicPr>
            <a:picLocks noChangeAspect="1"/>
          </p:cNvPicPr>
          <p:nvPr/>
        </p:nvPicPr>
        <p:blipFill>
          <a:blip r:embed="rId3"/>
          <a:stretch>
            <a:fillRect/>
          </a:stretch>
        </p:blipFill>
        <p:spPr>
          <a:xfrm>
            <a:off x="5699760" y="1258440"/>
            <a:ext cx="4861560" cy="4861560"/>
          </a:xfrm>
          <a:prstGeom prst="rect">
            <a:avLst/>
          </a:prstGeom>
        </p:spPr>
      </p:pic>
    </p:spTree>
    <p:extLst>
      <p:ext uri="{BB962C8B-B14F-4D97-AF65-F5344CB8AC3E}">
        <p14:creationId xmlns:p14="http://schemas.microsoft.com/office/powerpoint/2010/main" val="2125197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790C1-2FE5-A140-BE53-29BFF32B61CA}"/>
              </a:ext>
            </a:extLst>
          </p:cNvPr>
          <p:cNvSpPr>
            <a:spLocks noGrp="1"/>
          </p:cNvSpPr>
          <p:nvPr>
            <p:ph type="title"/>
          </p:nvPr>
        </p:nvSpPr>
        <p:spPr>
          <a:xfrm>
            <a:off x="432000" y="334026"/>
            <a:ext cx="11483419" cy="1144800"/>
          </a:xfrm>
        </p:spPr>
        <p:txBody>
          <a:bodyPr>
            <a:normAutofit/>
          </a:bodyPr>
          <a:lstStyle/>
          <a:p>
            <a:r>
              <a:rPr lang="en-GB" dirty="0">
                <a:latin typeface="Open Sans"/>
                <a:ea typeface="Open Sans"/>
                <a:cs typeface="Open Sans"/>
              </a:rPr>
              <a:t>The skills employers want</a:t>
            </a:r>
            <a:br>
              <a:rPr lang="en-GB" dirty="0">
                <a:latin typeface="Open Sans"/>
                <a:ea typeface="Open Sans"/>
                <a:cs typeface="Open Sans"/>
              </a:rPr>
            </a:br>
            <a:r>
              <a:rPr lang="en-GB" dirty="0">
                <a:solidFill>
                  <a:srgbClr val="4DA669"/>
                </a:solidFill>
                <a:latin typeface="Open Sans"/>
                <a:ea typeface="Open Sans"/>
                <a:cs typeface="Open Sans"/>
              </a:rPr>
              <a:t>The World Economic Forum:</a:t>
            </a:r>
            <a:endParaRPr lang="en-GB" dirty="0">
              <a:solidFill>
                <a:srgbClr val="4DA669"/>
              </a:solidFill>
            </a:endParaRPr>
          </a:p>
        </p:txBody>
      </p:sp>
      <p:sp>
        <p:nvSpPr>
          <p:cNvPr id="4" name="Slide Number Placeholder 3">
            <a:extLst>
              <a:ext uri="{FF2B5EF4-FFF2-40B4-BE49-F238E27FC236}">
                <a16:creationId xmlns:a16="http://schemas.microsoft.com/office/drawing/2014/main" id="{F3A718DD-43C6-2A42-86FA-6EB3F78401B1}"/>
              </a:ext>
            </a:extLst>
          </p:cNvPr>
          <p:cNvSpPr>
            <a:spLocks noGrp="1"/>
          </p:cNvSpPr>
          <p:nvPr>
            <p:ph type="sldNum" sz="quarter" idx="12"/>
          </p:nvPr>
        </p:nvSpPr>
        <p:spPr/>
        <p:txBody>
          <a:bodyPr/>
          <a:lstStyle/>
          <a:p>
            <a:fld id="{ED6DAD64-6F0D-774E-9969-63632FAF738D}" type="slidenum">
              <a:rPr lang="en-GB" smtClean="0"/>
              <a:t>7</a:t>
            </a:fld>
            <a:endParaRPr lang="en-GB"/>
          </a:p>
        </p:txBody>
      </p:sp>
      <p:pic>
        <p:nvPicPr>
          <p:cNvPr id="5" name="Picture 4">
            <a:extLst>
              <a:ext uri="{FF2B5EF4-FFF2-40B4-BE49-F238E27FC236}">
                <a16:creationId xmlns:a16="http://schemas.microsoft.com/office/drawing/2014/main" id="{78469450-E40F-4560-8851-9B1FEB6A6C5C}"/>
              </a:ext>
            </a:extLst>
          </p:cNvPr>
          <p:cNvPicPr>
            <a:picLocks noChangeAspect="1"/>
          </p:cNvPicPr>
          <p:nvPr/>
        </p:nvPicPr>
        <p:blipFill>
          <a:blip r:embed="rId2"/>
          <a:stretch>
            <a:fillRect/>
          </a:stretch>
        </p:blipFill>
        <p:spPr>
          <a:xfrm>
            <a:off x="9307587" y="252619"/>
            <a:ext cx="2452413" cy="2452413"/>
          </a:xfrm>
          <a:prstGeom prst="rect">
            <a:avLst/>
          </a:prstGeom>
        </p:spPr>
      </p:pic>
      <p:sp>
        <p:nvSpPr>
          <p:cNvPr id="6" name="TextBox 5">
            <a:extLst>
              <a:ext uri="{FF2B5EF4-FFF2-40B4-BE49-F238E27FC236}">
                <a16:creationId xmlns:a16="http://schemas.microsoft.com/office/drawing/2014/main" id="{8BD6D185-265B-4168-B6EB-0BCF93667845}"/>
              </a:ext>
            </a:extLst>
          </p:cNvPr>
          <p:cNvSpPr txBox="1"/>
          <p:nvPr/>
        </p:nvSpPr>
        <p:spPr>
          <a:xfrm>
            <a:off x="9571512" y="3135086"/>
            <a:ext cx="2188488" cy="360000"/>
          </a:xfrm>
          <a:prstGeom prst="rect">
            <a:avLst/>
          </a:prstGeom>
          <a:noFill/>
        </p:spPr>
        <p:txBody>
          <a:bodyPr wrap="square" lIns="0" tIns="0" rIns="0" bIns="0" rtlCol="0">
            <a:noAutofit/>
          </a:bodyPr>
          <a:lstStyle/>
          <a:p>
            <a:pPr algn="l"/>
            <a:r>
              <a:rPr lang="en-GB" b="1" dirty="0">
                <a:solidFill>
                  <a:schemeClr val="tx1"/>
                </a:solidFill>
              </a:rPr>
              <a:t>Try our skills audit to build your skills</a:t>
            </a:r>
          </a:p>
        </p:txBody>
      </p:sp>
      <p:pic>
        <p:nvPicPr>
          <p:cNvPr id="7" name="Picture 6">
            <a:extLst>
              <a:ext uri="{FF2B5EF4-FFF2-40B4-BE49-F238E27FC236}">
                <a16:creationId xmlns:a16="http://schemas.microsoft.com/office/drawing/2014/main" id="{7D3CB8F6-0463-125D-F07B-A98E92DE75FC}"/>
              </a:ext>
            </a:extLst>
          </p:cNvPr>
          <p:cNvPicPr>
            <a:picLocks noChangeAspect="1"/>
          </p:cNvPicPr>
          <p:nvPr/>
        </p:nvPicPr>
        <p:blipFill>
          <a:blip r:embed="rId3"/>
          <a:stretch>
            <a:fillRect/>
          </a:stretch>
        </p:blipFill>
        <p:spPr>
          <a:xfrm>
            <a:off x="432001" y="1446728"/>
            <a:ext cx="7698448" cy="5318805"/>
          </a:xfrm>
          <a:prstGeom prst="rect">
            <a:avLst/>
          </a:prstGeom>
        </p:spPr>
      </p:pic>
    </p:spTree>
    <p:extLst>
      <p:ext uri="{BB962C8B-B14F-4D97-AF65-F5344CB8AC3E}">
        <p14:creationId xmlns:p14="http://schemas.microsoft.com/office/powerpoint/2010/main" val="256230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CF03F8-DD93-DCFD-C698-01F605F367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C34A76-F76B-97CC-B1AB-634BD43CD1F9}"/>
              </a:ext>
            </a:extLst>
          </p:cNvPr>
          <p:cNvSpPr>
            <a:spLocks noGrp="1"/>
          </p:cNvSpPr>
          <p:nvPr>
            <p:ph type="title"/>
          </p:nvPr>
        </p:nvSpPr>
        <p:spPr>
          <a:xfrm>
            <a:off x="431999" y="334026"/>
            <a:ext cx="11009987" cy="714713"/>
          </a:xfrm>
        </p:spPr>
        <p:txBody>
          <a:bodyPr/>
          <a:lstStyle/>
          <a:p>
            <a:r>
              <a:rPr lang="en-GB" dirty="0"/>
              <a:t>Which </a:t>
            </a:r>
            <a:r>
              <a:rPr lang="en-GB" dirty="0">
                <a:solidFill>
                  <a:srgbClr val="4DA669"/>
                </a:solidFill>
              </a:rPr>
              <a:t>transferable</a:t>
            </a:r>
            <a:r>
              <a:rPr lang="en-GB" dirty="0"/>
              <a:t> </a:t>
            </a:r>
            <a:r>
              <a:rPr lang="en-GB" dirty="0">
                <a:solidFill>
                  <a:srgbClr val="4DA669"/>
                </a:solidFill>
              </a:rPr>
              <a:t>skills</a:t>
            </a:r>
            <a:r>
              <a:rPr lang="en-GB" dirty="0"/>
              <a:t> can you identify?</a:t>
            </a:r>
            <a:endParaRPr lang="en-GB" b="0" dirty="0"/>
          </a:p>
        </p:txBody>
      </p:sp>
      <p:sp>
        <p:nvSpPr>
          <p:cNvPr id="4" name="Slide Number Placeholder 3">
            <a:extLst>
              <a:ext uri="{FF2B5EF4-FFF2-40B4-BE49-F238E27FC236}">
                <a16:creationId xmlns:a16="http://schemas.microsoft.com/office/drawing/2014/main" id="{72213B2B-C856-B83D-41C9-844C10A15E6C}"/>
              </a:ext>
            </a:extLst>
          </p:cNvPr>
          <p:cNvSpPr>
            <a:spLocks noGrp="1"/>
          </p:cNvSpPr>
          <p:nvPr>
            <p:ph type="sldNum" sz="quarter" idx="12"/>
          </p:nvPr>
        </p:nvSpPr>
        <p:spPr/>
        <p:txBody>
          <a:bodyPr/>
          <a:lstStyle/>
          <a:p>
            <a:fld id="{ED6DAD64-6F0D-774E-9969-63632FAF738D}" type="slidenum">
              <a:rPr lang="en-GB" smtClean="0"/>
              <a:t>8</a:t>
            </a:fld>
            <a:endParaRPr lang="en-GB" dirty="0"/>
          </a:p>
        </p:txBody>
      </p:sp>
      <p:pic>
        <p:nvPicPr>
          <p:cNvPr id="5" name="Picture 4">
            <a:extLst>
              <a:ext uri="{FF2B5EF4-FFF2-40B4-BE49-F238E27FC236}">
                <a16:creationId xmlns:a16="http://schemas.microsoft.com/office/drawing/2014/main" id="{8BDDCEBF-DC2A-EAA5-CB63-E1FA383DE6DF}"/>
              </a:ext>
            </a:extLst>
          </p:cNvPr>
          <p:cNvPicPr>
            <a:picLocks noChangeAspect="1"/>
          </p:cNvPicPr>
          <p:nvPr/>
        </p:nvPicPr>
        <p:blipFill>
          <a:blip r:embed="rId2"/>
          <a:srcRect l="29302" t="20310" r="30494" b="5511"/>
          <a:stretch/>
        </p:blipFill>
        <p:spPr>
          <a:xfrm>
            <a:off x="3149294" y="928933"/>
            <a:ext cx="5575396" cy="5786427"/>
          </a:xfrm>
          <a:prstGeom prst="rect">
            <a:avLst/>
          </a:prstGeom>
        </p:spPr>
      </p:pic>
    </p:spTree>
    <p:extLst>
      <p:ext uri="{BB962C8B-B14F-4D97-AF65-F5344CB8AC3E}">
        <p14:creationId xmlns:p14="http://schemas.microsoft.com/office/powerpoint/2010/main" val="1016142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10322-BD26-28B3-7712-3154C65A4F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591016-C0A5-EF96-8D4C-A2D27885387E}"/>
              </a:ext>
            </a:extLst>
          </p:cNvPr>
          <p:cNvSpPr>
            <a:spLocks noGrp="1"/>
          </p:cNvSpPr>
          <p:nvPr>
            <p:ph type="title"/>
          </p:nvPr>
        </p:nvSpPr>
        <p:spPr>
          <a:xfrm>
            <a:off x="431999" y="334026"/>
            <a:ext cx="11009987" cy="714713"/>
          </a:xfrm>
        </p:spPr>
        <p:txBody>
          <a:bodyPr/>
          <a:lstStyle/>
          <a:p>
            <a:r>
              <a:rPr lang="en-GB" dirty="0"/>
              <a:t>Which </a:t>
            </a:r>
            <a:r>
              <a:rPr lang="en-GB" dirty="0">
                <a:solidFill>
                  <a:srgbClr val="4DA669"/>
                </a:solidFill>
              </a:rPr>
              <a:t>transferable</a:t>
            </a:r>
            <a:r>
              <a:rPr lang="en-GB" dirty="0"/>
              <a:t> </a:t>
            </a:r>
            <a:r>
              <a:rPr lang="en-GB" dirty="0">
                <a:solidFill>
                  <a:srgbClr val="4DA669"/>
                </a:solidFill>
              </a:rPr>
              <a:t>skills</a:t>
            </a:r>
            <a:r>
              <a:rPr lang="en-GB" dirty="0"/>
              <a:t> can you identify?</a:t>
            </a:r>
            <a:endParaRPr lang="en-GB" b="0" dirty="0"/>
          </a:p>
        </p:txBody>
      </p:sp>
      <p:sp>
        <p:nvSpPr>
          <p:cNvPr id="4" name="Slide Number Placeholder 3">
            <a:extLst>
              <a:ext uri="{FF2B5EF4-FFF2-40B4-BE49-F238E27FC236}">
                <a16:creationId xmlns:a16="http://schemas.microsoft.com/office/drawing/2014/main" id="{9FB011D2-85C1-39B1-57AF-AA557AE12144}"/>
              </a:ext>
            </a:extLst>
          </p:cNvPr>
          <p:cNvSpPr>
            <a:spLocks noGrp="1"/>
          </p:cNvSpPr>
          <p:nvPr>
            <p:ph type="sldNum" sz="quarter" idx="12"/>
          </p:nvPr>
        </p:nvSpPr>
        <p:spPr/>
        <p:txBody>
          <a:bodyPr/>
          <a:lstStyle/>
          <a:p>
            <a:fld id="{ED6DAD64-6F0D-774E-9969-63632FAF738D}" type="slidenum">
              <a:rPr lang="en-GB" smtClean="0"/>
              <a:t>9</a:t>
            </a:fld>
            <a:endParaRPr lang="en-GB" dirty="0"/>
          </a:p>
        </p:txBody>
      </p:sp>
      <p:pic>
        <p:nvPicPr>
          <p:cNvPr id="5" name="Picture 4">
            <a:extLst>
              <a:ext uri="{FF2B5EF4-FFF2-40B4-BE49-F238E27FC236}">
                <a16:creationId xmlns:a16="http://schemas.microsoft.com/office/drawing/2014/main" id="{8EBC3D46-E909-F997-6E93-D847DEEB50A9}"/>
              </a:ext>
            </a:extLst>
          </p:cNvPr>
          <p:cNvPicPr>
            <a:picLocks noChangeAspect="1"/>
          </p:cNvPicPr>
          <p:nvPr/>
        </p:nvPicPr>
        <p:blipFill>
          <a:blip r:embed="rId2"/>
          <a:srcRect l="29302" t="25624" r="50122" b="27536"/>
          <a:stretch/>
        </p:blipFill>
        <p:spPr>
          <a:xfrm>
            <a:off x="1657295" y="1048739"/>
            <a:ext cx="4275671" cy="5474997"/>
          </a:xfrm>
          <a:prstGeom prst="rect">
            <a:avLst/>
          </a:prstGeom>
        </p:spPr>
      </p:pic>
      <p:sp>
        <p:nvSpPr>
          <p:cNvPr id="25" name="Rectangle 24">
            <a:extLst>
              <a:ext uri="{FF2B5EF4-FFF2-40B4-BE49-F238E27FC236}">
                <a16:creationId xmlns:a16="http://schemas.microsoft.com/office/drawing/2014/main" id="{FB5FEC60-F490-020A-2B96-7F4C528F402F}"/>
              </a:ext>
            </a:extLst>
          </p:cNvPr>
          <p:cNvSpPr/>
          <p:nvPr/>
        </p:nvSpPr>
        <p:spPr>
          <a:xfrm>
            <a:off x="6631133" y="1329830"/>
            <a:ext cx="3121438" cy="5398058"/>
          </a:xfrm>
          <a:prstGeom prst="rect">
            <a:avLst/>
          </a:prstGeom>
          <a:solidFill>
            <a:srgbClr val="FEF6EE"/>
          </a:solidFill>
          <a:ln>
            <a:solidFill>
              <a:srgbClr val="FEF6E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26">
            <a:extLst>
              <a:ext uri="{FF2B5EF4-FFF2-40B4-BE49-F238E27FC236}">
                <a16:creationId xmlns:a16="http://schemas.microsoft.com/office/drawing/2014/main" id="{6CF71DB1-85AB-7046-11B5-78208E76C5F3}"/>
              </a:ext>
            </a:extLst>
          </p:cNvPr>
          <p:cNvPicPr>
            <a:picLocks noChangeAspect="1"/>
          </p:cNvPicPr>
          <p:nvPr/>
        </p:nvPicPr>
        <p:blipFill>
          <a:blip r:embed="rId2"/>
          <a:srcRect l="29302" t="71879" r="50122" b="5511"/>
          <a:stretch/>
        </p:blipFill>
        <p:spPr>
          <a:xfrm>
            <a:off x="6259036" y="1329830"/>
            <a:ext cx="4519020" cy="2793187"/>
          </a:xfrm>
          <a:prstGeom prst="rect">
            <a:avLst/>
          </a:prstGeom>
        </p:spPr>
      </p:pic>
      <mc:AlternateContent xmlns:mc="http://schemas.openxmlformats.org/markup-compatibility/2006" xmlns:p14="http://schemas.microsoft.com/office/powerpoint/2010/main">
        <mc:Choice Requires="p14">
          <p:contentPart p14:bwMode="auto" r:id="rId3">
            <p14:nvContentPartPr>
              <p14:cNvPr id="29" name="Ink 28">
                <a:extLst>
                  <a:ext uri="{FF2B5EF4-FFF2-40B4-BE49-F238E27FC236}">
                    <a16:creationId xmlns:a16="http://schemas.microsoft.com/office/drawing/2014/main" id="{E3FF0598-D0B9-E077-510D-8A27DFF31329}"/>
                  </a:ext>
                </a:extLst>
              </p14:cNvPr>
              <p14:cNvContentPartPr/>
              <p14:nvPr/>
            </p14:nvContentPartPr>
            <p14:xfrm>
              <a:off x="3093572" y="3242369"/>
              <a:ext cx="1468080" cy="21600"/>
            </p14:xfrm>
          </p:contentPart>
        </mc:Choice>
        <mc:Fallback xmlns="">
          <p:pic>
            <p:nvPicPr>
              <p:cNvPr id="29" name="Ink 28">
                <a:extLst>
                  <a:ext uri="{FF2B5EF4-FFF2-40B4-BE49-F238E27FC236}">
                    <a16:creationId xmlns:a16="http://schemas.microsoft.com/office/drawing/2014/main" id="{E3FF0598-D0B9-E077-510D-8A27DFF31329}"/>
                  </a:ext>
                </a:extLst>
              </p:cNvPr>
              <p:cNvPicPr/>
              <p:nvPr/>
            </p:nvPicPr>
            <p:blipFill>
              <a:blip r:embed="rId4"/>
              <a:stretch>
                <a:fillRect/>
              </a:stretch>
            </p:blipFill>
            <p:spPr>
              <a:xfrm>
                <a:off x="3057572" y="3170369"/>
                <a:ext cx="153972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0" name="Ink 29">
                <a:extLst>
                  <a:ext uri="{FF2B5EF4-FFF2-40B4-BE49-F238E27FC236}">
                    <a16:creationId xmlns:a16="http://schemas.microsoft.com/office/drawing/2014/main" id="{E0585555-4161-7B13-6C8D-8DE42E675BB5}"/>
                  </a:ext>
                </a:extLst>
              </p14:cNvPr>
              <p14:cNvContentPartPr/>
              <p14:nvPr/>
            </p14:nvContentPartPr>
            <p14:xfrm>
              <a:off x="2306972" y="3496169"/>
              <a:ext cx="1190160" cy="44280"/>
            </p14:xfrm>
          </p:contentPart>
        </mc:Choice>
        <mc:Fallback xmlns="">
          <p:pic>
            <p:nvPicPr>
              <p:cNvPr id="30" name="Ink 29">
                <a:extLst>
                  <a:ext uri="{FF2B5EF4-FFF2-40B4-BE49-F238E27FC236}">
                    <a16:creationId xmlns:a16="http://schemas.microsoft.com/office/drawing/2014/main" id="{E0585555-4161-7B13-6C8D-8DE42E675BB5}"/>
                  </a:ext>
                </a:extLst>
              </p:cNvPr>
              <p:cNvPicPr/>
              <p:nvPr/>
            </p:nvPicPr>
            <p:blipFill>
              <a:blip r:embed="rId6"/>
              <a:stretch>
                <a:fillRect/>
              </a:stretch>
            </p:blipFill>
            <p:spPr>
              <a:xfrm>
                <a:off x="2270972" y="3424529"/>
                <a:ext cx="126180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1" name="Ink 30">
                <a:extLst>
                  <a:ext uri="{FF2B5EF4-FFF2-40B4-BE49-F238E27FC236}">
                    <a16:creationId xmlns:a16="http://schemas.microsoft.com/office/drawing/2014/main" id="{773CA4D8-D7FE-C48D-CCB2-18B57CCEA59C}"/>
                  </a:ext>
                </a:extLst>
              </p14:cNvPr>
              <p14:cNvContentPartPr/>
              <p14:nvPr/>
            </p14:nvContentPartPr>
            <p14:xfrm>
              <a:off x="2689652" y="3730889"/>
              <a:ext cx="392400" cy="33120"/>
            </p14:xfrm>
          </p:contentPart>
        </mc:Choice>
        <mc:Fallback xmlns="">
          <p:pic>
            <p:nvPicPr>
              <p:cNvPr id="31" name="Ink 30">
                <a:extLst>
                  <a:ext uri="{FF2B5EF4-FFF2-40B4-BE49-F238E27FC236}">
                    <a16:creationId xmlns:a16="http://schemas.microsoft.com/office/drawing/2014/main" id="{773CA4D8-D7FE-C48D-CCB2-18B57CCEA59C}"/>
                  </a:ext>
                </a:extLst>
              </p:cNvPr>
              <p:cNvPicPr/>
              <p:nvPr/>
            </p:nvPicPr>
            <p:blipFill>
              <a:blip r:embed="rId8"/>
              <a:stretch>
                <a:fillRect/>
              </a:stretch>
            </p:blipFill>
            <p:spPr>
              <a:xfrm>
                <a:off x="2654012" y="3659249"/>
                <a:ext cx="46404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3" name="Ink 32">
                <a:extLst>
                  <a:ext uri="{FF2B5EF4-FFF2-40B4-BE49-F238E27FC236}">
                    <a16:creationId xmlns:a16="http://schemas.microsoft.com/office/drawing/2014/main" id="{535C56BA-DDE3-BA20-3672-DD90D947C588}"/>
                  </a:ext>
                </a:extLst>
              </p14:cNvPr>
              <p14:cNvContentPartPr/>
              <p14:nvPr/>
            </p14:nvContentPartPr>
            <p14:xfrm>
              <a:off x="3487052" y="3723329"/>
              <a:ext cx="1243080" cy="19080"/>
            </p14:xfrm>
          </p:contentPart>
        </mc:Choice>
        <mc:Fallback xmlns="">
          <p:pic>
            <p:nvPicPr>
              <p:cNvPr id="33" name="Ink 32">
                <a:extLst>
                  <a:ext uri="{FF2B5EF4-FFF2-40B4-BE49-F238E27FC236}">
                    <a16:creationId xmlns:a16="http://schemas.microsoft.com/office/drawing/2014/main" id="{535C56BA-DDE3-BA20-3672-DD90D947C588}"/>
                  </a:ext>
                </a:extLst>
              </p:cNvPr>
              <p:cNvPicPr/>
              <p:nvPr/>
            </p:nvPicPr>
            <p:blipFill>
              <a:blip r:embed="rId10"/>
              <a:stretch>
                <a:fillRect/>
              </a:stretch>
            </p:blipFill>
            <p:spPr>
              <a:xfrm>
                <a:off x="3451412" y="3651329"/>
                <a:ext cx="131472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4" name="Ink 33">
                <a:extLst>
                  <a:ext uri="{FF2B5EF4-FFF2-40B4-BE49-F238E27FC236}">
                    <a16:creationId xmlns:a16="http://schemas.microsoft.com/office/drawing/2014/main" id="{69354ABC-843F-25AD-BBFC-13222C0691DA}"/>
                  </a:ext>
                </a:extLst>
              </p14:cNvPr>
              <p14:cNvContentPartPr/>
              <p14:nvPr/>
            </p14:nvContentPartPr>
            <p14:xfrm>
              <a:off x="2285732" y="4188449"/>
              <a:ext cx="743400" cy="54000"/>
            </p14:xfrm>
          </p:contentPart>
        </mc:Choice>
        <mc:Fallback xmlns="">
          <p:pic>
            <p:nvPicPr>
              <p:cNvPr id="34" name="Ink 33">
                <a:extLst>
                  <a:ext uri="{FF2B5EF4-FFF2-40B4-BE49-F238E27FC236}">
                    <a16:creationId xmlns:a16="http://schemas.microsoft.com/office/drawing/2014/main" id="{69354ABC-843F-25AD-BBFC-13222C0691DA}"/>
                  </a:ext>
                </a:extLst>
              </p:cNvPr>
              <p:cNvPicPr/>
              <p:nvPr/>
            </p:nvPicPr>
            <p:blipFill>
              <a:blip r:embed="rId12"/>
              <a:stretch>
                <a:fillRect/>
              </a:stretch>
            </p:blipFill>
            <p:spPr>
              <a:xfrm>
                <a:off x="2250092" y="4116449"/>
                <a:ext cx="81504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7" name="Ink 36">
                <a:extLst>
                  <a:ext uri="{FF2B5EF4-FFF2-40B4-BE49-F238E27FC236}">
                    <a16:creationId xmlns:a16="http://schemas.microsoft.com/office/drawing/2014/main" id="{6C1112EA-480E-CBFF-AE18-D0681273A1C9}"/>
                  </a:ext>
                </a:extLst>
              </p14:cNvPr>
              <p14:cNvContentPartPr/>
              <p14:nvPr/>
            </p14:nvContentPartPr>
            <p14:xfrm>
              <a:off x="3147212" y="4464929"/>
              <a:ext cx="2020680" cy="720"/>
            </p14:xfrm>
          </p:contentPart>
        </mc:Choice>
        <mc:Fallback xmlns="">
          <p:pic>
            <p:nvPicPr>
              <p:cNvPr id="37" name="Ink 36">
                <a:extLst>
                  <a:ext uri="{FF2B5EF4-FFF2-40B4-BE49-F238E27FC236}">
                    <a16:creationId xmlns:a16="http://schemas.microsoft.com/office/drawing/2014/main" id="{6C1112EA-480E-CBFF-AE18-D0681273A1C9}"/>
                  </a:ext>
                </a:extLst>
              </p:cNvPr>
              <p:cNvPicPr/>
              <p:nvPr/>
            </p:nvPicPr>
            <p:blipFill>
              <a:blip r:embed="rId14"/>
              <a:stretch>
                <a:fillRect/>
              </a:stretch>
            </p:blipFill>
            <p:spPr>
              <a:xfrm>
                <a:off x="3111212" y="4320929"/>
                <a:ext cx="209232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9" name="Ink 38">
                <a:extLst>
                  <a:ext uri="{FF2B5EF4-FFF2-40B4-BE49-F238E27FC236}">
                    <a16:creationId xmlns:a16="http://schemas.microsoft.com/office/drawing/2014/main" id="{DF224323-797F-F91B-55E2-3835C3102DC7}"/>
                  </a:ext>
                </a:extLst>
              </p14:cNvPr>
              <p14:cNvContentPartPr/>
              <p14:nvPr/>
            </p14:nvContentPartPr>
            <p14:xfrm>
              <a:off x="2327852" y="4677329"/>
              <a:ext cx="1179720" cy="22320"/>
            </p14:xfrm>
          </p:contentPart>
        </mc:Choice>
        <mc:Fallback xmlns="">
          <p:pic>
            <p:nvPicPr>
              <p:cNvPr id="39" name="Ink 38">
                <a:extLst>
                  <a:ext uri="{FF2B5EF4-FFF2-40B4-BE49-F238E27FC236}">
                    <a16:creationId xmlns:a16="http://schemas.microsoft.com/office/drawing/2014/main" id="{DF224323-797F-F91B-55E2-3835C3102DC7}"/>
                  </a:ext>
                </a:extLst>
              </p:cNvPr>
              <p:cNvPicPr/>
              <p:nvPr/>
            </p:nvPicPr>
            <p:blipFill>
              <a:blip r:embed="rId16"/>
              <a:stretch>
                <a:fillRect/>
              </a:stretch>
            </p:blipFill>
            <p:spPr>
              <a:xfrm>
                <a:off x="2292212" y="4605329"/>
                <a:ext cx="125136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1" name="Ink 40">
                <a:extLst>
                  <a:ext uri="{FF2B5EF4-FFF2-40B4-BE49-F238E27FC236}">
                    <a16:creationId xmlns:a16="http://schemas.microsoft.com/office/drawing/2014/main" id="{02DA9908-0BE4-73E0-8B64-4885AD3D51F0}"/>
                  </a:ext>
                </a:extLst>
              </p14:cNvPr>
              <p14:cNvContentPartPr/>
              <p14:nvPr/>
            </p14:nvContentPartPr>
            <p14:xfrm>
              <a:off x="3115172" y="4942649"/>
              <a:ext cx="2146680" cy="22320"/>
            </p14:xfrm>
          </p:contentPart>
        </mc:Choice>
        <mc:Fallback xmlns="">
          <p:pic>
            <p:nvPicPr>
              <p:cNvPr id="41" name="Ink 40">
                <a:extLst>
                  <a:ext uri="{FF2B5EF4-FFF2-40B4-BE49-F238E27FC236}">
                    <a16:creationId xmlns:a16="http://schemas.microsoft.com/office/drawing/2014/main" id="{02DA9908-0BE4-73E0-8B64-4885AD3D51F0}"/>
                  </a:ext>
                </a:extLst>
              </p:cNvPr>
              <p:cNvPicPr/>
              <p:nvPr/>
            </p:nvPicPr>
            <p:blipFill>
              <a:blip r:embed="rId18"/>
              <a:stretch>
                <a:fillRect/>
              </a:stretch>
            </p:blipFill>
            <p:spPr>
              <a:xfrm>
                <a:off x="3079532" y="4871009"/>
                <a:ext cx="221832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4" name="Ink 43">
                <a:extLst>
                  <a:ext uri="{FF2B5EF4-FFF2-40B4-BE49-F238E27FC236}">
                    <a16:creationId xmlns:a16="http://schemas.microsoft.com/office/drawing/2014/main" id="{66973EFB-DF42-88C2-C605-597DBF7C3F41}"/>
                  </a:ext>
                </a:extLst>
              </p14:cNvPr>
              <p14:cNvContentPartPr/>
              <p14:nvPr/>
            </p14:nvContentPartPr>
            <p14:xfrm>
              <a:off x="2317772" y="5176649"/>
              <a:ext cx="1710360" cy="44640"/>
            </p14:xfrm>
          </p:contentPart>
        </mc:Choice>
        <mc:Fallback xmlns="">
          <p:pic>
            <p:nvPicPr>
              <p:cNvPr id="44" name="Ink 43">
                <a:extLst>
                  <a:ext uri="{FF2B5EF4-FFF2-40B4-BE49-F238E27FC236}">
                    <a16:creationId xmlns:a16="http://schemas.microsoft.com/office/drawing/2014/main" id="{66973EFB-DF42-88C2-C605-597DBF7C3F41}"/>
                  </a:ext>
                </a:extLst>
              </p:cNvPr>
              <p:cNvPicPr/>
              <p:nvPr/>
            </p:nvPicPr>
            <p:blipFill>
              <a:blip r:embed="rId20"/>
              <a:stretch>
                <a:fillRect/>
              </a:stretch>
            </p:blipFill>
            <p:spPr>
              <a:xfrm>
                <a:off x="2281772" y="5105009"/>
                <a:ext cx="17820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5" name="Ink 44">
                <a:extLst>
                  <a:ext uri="{FF2B5EF4-FFF2-40B4-BE49-F238E27FC236}">
                    <a16:creationId xmlns:a16="http://schemas.microsoft.com/office/drawing/2014/main" id="{2A8B57FC-306E-5999-0DBA-63AC040F3D10}"/>
                  </a:ext>
                </a:extLst>
              </p14:cNvPr>
              <p14:cNvContentPartPr/>
              <p14:nvPr/>
            </p14:nvContentPartPr>
            <p14:xfrm>
              <a:off x="2317772" y="5644649"/>
              <a:ext cx="764280" cy="32760"/>
            </p14:xfrm>
          </p:contentPart>
        </mc:Choice>
        <mc:Fallback xmlns="">
          <p:pic>
            <p:nvPicPr>
              <p:cNvPr id="45" name="Ink 44">
                <a:extLst>
                  <a:ext uri="{FF2B5EF4-FFF2-40B4-BE49-F238E27FC236}">
                    <a16:creationId xmlns:a16="http://schemas.microsoft.com/office/drawing/2014/main" id="{2A8B57FC-306E-5999-0DBA-63AC040F3D10}"/>
                  </a:ext>
                </a:extLst>
              </p:cNvPr>
              <p:cNvPicPr/>
              <p:nvPr/>
            </p:nvPicPr>
            <p:blipFill>
              <a:blip r:embed="rId22"/>
              <a:stretch>
                <a:fillRect/>
              </a:stretch>
            </p:blipFill>
            <p:spPr>
              <a:xfrm>
                <a:off x="2281772" y="5573009"/>
                <a:ext cx="83592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7" name="Ink 46">
                <a:extLst>
                  <a:ext uri="{FF2B5EF4-FFF2-40B4-BE49-F238E27FC236}">
                    <a16:creationId xmlns:a16="http://schemas.microsoft.com/office/drawing/2014/main" id="{8B1444DF-64CF-8C94-ECE4-9F11A605A60E}"/>
                  </a:ext>
                </a:extLst>
              </p14:cNvPr>
              <p14:cNvContentPartPr/>
              <p14:nvPr/>
            </p14:nvContentPartPr>
            <p14:xfrm>
              <a:off x="3232172" y="5644649"/>
              <a:ext cx="1285560" cy="43920"/>
            </p14:xfrm>
          </p:contentPart>
        </mc:Choice>
        <mc:Fallback xmlns="">
          <p:pic>
            <p:nvPicPr>
              <p:cNvPr id="47" name="Ink 46">
                <a:extLst>
                  <a:ext uri="{FF2B5EF4-FFF2-40B4-BE49-F238E27FC236}">
                    <a16:creationId xmlns:a16="http://schemas.microsoft.com/office/drawing/2014/main" id="{8B1444DF-64CF-8C94-ECE4-9F11A605A60E}"/>
                  </a:ext>
                </a:extLst>
              </p:cNvPr>
              <p:cNvPicPr/>
              <p:nvPr/>
            </p:nvPicPr>
            <p:blipFill>
              <a:blip r:embed="rId24"/>
              <a:stretch>
                <a:fillRect/>
              </a:stretch>
            </p:blipFill>
            <p:spPr>
              <a:xfrm>
                <a:off x="3196532" y="5572649"/>
                <a:ext cx="135720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8" name="Ink 47">
                <a:extLst>
                  <a:ext uri="{FF2B5EF4-FFF2-40B4-BE49-F238E27FC236}">
                    <a16:creationId xmlns:a16="http://schemas.microsoft.com/office/drawing/2014/main" id="{75AEA1C4-820E-1A8E-F290-29251C80B7F9}"/>
                  </a:ext>
                </a:extLst>
              </p14:cNvPr>
              <p14:cNvContentPartPr/>
              <p14:nvPr/>
            </p14:nvContentPartPr>
            <p14:xfrm>
              <a:off x="2934452" y="5846609"/>
              <a:ext cx="775080" cy="32760"/>
            </p14:xfrm>
          </p:contentPart>
        </mc:Choice>
        <mc:Fallback xmlns="">
          <p:pic>
            <p:nvPicPr>
              <p:cNvPr id="48" name="Ink 47">
                <a:extLst>
                  <a:ext uri="{FF2B5EF4-FFF2-40B4-BE49-F238E27FC236}">
                    <a16:creationId xmlns:a16="http://schemas.microsoft.com/office/drawing/2014/main" id="{75AEA1C4-820E-1A8E-F290-29251C80B7F9}"/>
                  </a:ext>
                </a:extLst>
              </p:cNvPr>
              <p:cNvPicPr/>
              <p:nvPr/>
            </p:nvPicPr>
            <p:blipFill>
              <a:blip r:embed="rId26"/>
              <a:stretch>
                <a:fillRect/>
              </a:stretch>
            </p:blipFill>
            <p:spPr>
              <a:xfrm>
                <a:off x="2898452" y="5774609"/>
                <a:ext cx="84672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9" name="Ink 48">
                <a:extLst>
                  <a:ext uri="{FF2B5EF4-FFF2-40B4-BE49-F238E27FC236}">
                    <a16:creationId xmlns:a16="http://schemas.microsoft.com/office/drawing/2014/main" id="{59E272F6-4B68-1EF7-62B9-CDCF5D170ED4}"/>
                  </a:ext>
                </a:extLst>
              </p14:cNvPr>
              <p14:cNvContentPartPr/>
              <p14:nvPr/>
            </p14:nvContentPartPr>
            <p14:xfrm>
              <a:off x="4199852" y="6335849"/>
              <a:ext cx="1328040" cy="32760"/>
            </p14:xfrm>
          </p:contentPart>
        </mc:Choice>
        <mc:Fallback xmlns="">
          <p:pic>
            <p:nvPicPr>
              <p:cNvPr id="49" name="Ink 48">
                <a:extLst>
                  <a:ext uri="{FF2B5EF4-FFF2-40B4-BE49-F238E27FC236}">
                    <a16:creationId xmlns:a16="http://schemas.microsoft.com/office/drawing/2014/main" id="{59E272F6-4B68-1EF7-62B9-CDCF5D170ED4}"/>
                  </a:ext>
                </a:extLst>
              </p:cNvPr>
              <p:cNvPicPr/>
              <p:nvPr/>
            </p:nvPicPr>
            <p:blipFill>
              <a:blip r:embed="rId28"/>
              <a:stretch>
                <a:fillRect/>
              </a:stretch>
            </p:blipFill>
            <p:spPr>
              <a:xfrm>
                <a:off x="4163852" y="6264209"/>
                <a:ext cx="139968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53" name="Ink 52">
                <a:extLst>
                  <a:ext uri="{FF2B5EF4-FFF2-40B4-BE49-F238E27FC236}">
                    <a16:creationId xmlns:a16="http://schemas.microsoft.com/office/drawing/2014/main" id="{940F92E8-1F62-CE56-DC3E-DDB14A411081}"/>
                  </a:ext>
                </a:extLst>
              </p14:cNvPr>
              <p14:cNvContentPartPr/>
              <p14:nvPr/>
            </p14:nvContentPartPr>
            <p14:xfrm>
              <a:off x="6995972" y="1775369"/>
              <a:ext cx="3285360" cy="21600"/>
            </p14:xfrm>
          </p:contentPart>
        </mc:Choice>
        <mc:Fallback xmlns="">
          <p:pic>
            <p:nvPicPr>
              <p:cNvPr id="53" name="Ink 52">
                <a:extLst>
                  <a:ext uri="{FF2B5EF4-FFF2-40B4-BE49-F238E27FC236}">
                    <a16:creationId xmlns:a16="http://schemas.microsoft.com/office/drawing/2014/main" id="{940F92E8-1F62-CE56-DC3E-DDB14A411081}"/>
                  </a:ext>
                </a:extLst>
              </p:cNvPr>
              <p:cNvPicPr/>
              <p:nvPr/>
            </p:nvPicPr>
            <p:blipFill>
              <a:blip r:embed="rId30"/>
              <a:stretch>
                <a:fillRect/>
              </a:stretch>
            </p:blipFill>
            <p:spPr>
              <a:xfrm>
                <a:off x="6960332" y="1703369"/>
                <a:ext cx="335700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54" name="Ink 53">
                <a:extLst>
                  <a:ext uri="{FF2B5EF4-FFF2-40B4-BE49-F238E27FC236}">
                    <a16:creationId xmlns:a16="http://schemas.microsoft.com/office/drawing/2014/main" id="{75D62037-CACD-B406-7136-BAFBACDE2C16}"/>
                  </a:ext>
                </a:extLst>
              </p14:cNvPr>
              <p14:cNvContentPartPr/>
              <p14:nvPr/>
            </p14:nvContentPartPr>
            <p14:xfrm>
              <a:off x="6953132" y="2041049"/>
              <a:ext cx="849960" cy="360"/>
            </p14:xfrm>
          </p:contentPart>
        </mc:Choice>
        <mc:Fallback xmlns="">
          <p:pic>
            <p:nvPicPr>
              <p:cNvPr id="54" name="Ink 53">
                <a:extLst>
                  <a:ext uri="{FF2B5EF4-FFF2-40B4-BE49-F238E27FC236}">
                    <a16:creationId xmlns:a16="http://schemas.microsoft.com/office/drawing/2014/main" id="{75D62037-CACD-B406-7136-BAFBACDE2C16}"/>
                  </a:ext>
                </a:extLst>
              </p:cNvPr>
              <p:cNvPicPr/>
              <p:nvPr/>
            </p:nvPicPr>
            <p:blipFill>
              <a:blip r:embed="rId32"/>
              <a:stretch>
                <a:fillRect/>
              </a:stretch>
            </p:blipFill>
            <p:spPr>
              <a:xfrm>
                <a:off x="6917492" y="1969409"/>
                <a:ext cx="9216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55" name="Ink 54">
                <a:extLst>
                  <a:ext uri="{FF2B5EF4-FFF2-40B4-BE49-F238E27FC236}">
                    <a16:creationId xmlns:a16="http://schemas.microsoft.com/office/drawing/2014/main" id="{6A8FCA43-AF6D-155D-C412-01265F3C9321}"/>
                  </a:ext>
                </a:extLst>
              </p14:cNvPr>
              <p14:cNvContentPartPr/>
              <p14:nvPr/>
            </p14:nvContentPartPr>
            <p14:xfrm>
              <a:off x="6975092" y="2529209"/>
              <a:ext cx="3028320" cy="44640"/>
            </p14:xfrm>
          </p:contentPart>
        </mc:Choice>
        <mc:Fallback xmlns="">
          <p:pic>
            <p:nvPicPr>
              <p:cNvPr id="55" name="Ink 54">
                <a:extLst>
                  <a:ext uri="{FF2B5EF4-FFF2-40B4-BE49-F238E27FC236}">
                    <a16:creationId xmlns:a16="http://schemas.microsoft.com/office/drawing/2014/main" id="{6A8FCA43-AF6D-155D-C412-01265F3C9321}"/>
                  </a:ext>
                </a:extLst>
              </p:cNvPr>
              <p:cNvPicPr/>
              <p:nvPr/>
            </p:nvPicPr>
            <p:blipFill>
              <a:blip r:embed="rId34"/>
              <a:stretch>
                <a:fillRect/>
              </a:stretch>
            </p:blipFill>
            <p:spPr>
              <a:xfrm>
                <a:off x="6939092" y="2457569"/>
                <a:ext cx="309996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56" name="Ink 55">
                <a:extLst>
                  <a:ext uri="{FF2B5EF4-FFF2-40B4-BE49-F238E27FC236}">
                    <a16:creationId xmlns:a16="http://schemas.microsoft.com/office/drawing/2014/main" id="{F76DDD9B-BFB2-B483-DDD8-DB8CE3236C50}"/>
                  </a:ext>
                </a:extLst>
              </p14:cNvPr>
              <p14:cNvContentPartPr/>
              <p14:nvPr/>
            </p14:nvContentPartPr>
            <p14:xfrm>
              <a:off x="6953132" y="2741969"/>
              <a:ext cx="2562120" cy="97560"/>
            </p14:xfrm>
          </p:contentPart>
        </mc:Choice>
        <mc:Fallback xmlns="">
          <p:pic>
            <p:nvPicPr>
              <p:cNvPr id="56" name="Ink 55">
                <a:extLst>
                  <a:ext uri="{FF2B5EF4-FFF2-40B4-BE49-F238E27FC236}">
                    <a16:creationId xmlns:a16="http://schemas.microsoft.com/office/drawing/2014/main" id="{F76DDD9B-BFB2-B483-DDD8-DB8CE3236C50}"/>
                  </a:ext>
                </a:extLst>
              </p:cNvPr>
              <p:cNvPicPr/>
              <p:nvPr/>
            </p:nvPicPr>
            <p:blipFill>
              <a:blip r:embed="rId36"/>
              <a:stretch>
                <a:fillRect/>
              </a:stretch>
            </p:blipFill>
            <p:spPr>
              <a:xfrm>
                <a:off x="6917492" y="2670329"/>
                <a:ext cx="263376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57" name="Ink 56">
                <a:extLst>
                  <a:ext uri="{FF2B5EF4-FFF2-40B4-BE49-F238E27FC236}">
                    <a16:creationId xmlns:a16="http://schemas.microsoft.com/office/drawing/2014/main" id="{4C79F797-1962-5822-410C-31B1A41372A6}"/>
                  </a:ext>
                </a:extLst>
              </p14:cNvPr>
              <p14:cNvContentPartPr/>
              <p14:nvPr/>
            </p14:nvContentPartPr>
            <p14:xfrm>
              <a:off x="6985172" y="3582569"/>
              <a:ext cx="2062080" cy="11880"/>
            </p14:xfrm>
          </p:contentPart>
        </mc:Choice>
        <mc:Fallback xmlns="">
          <p:pic>
            <p:nvPicPr>
              <p:cNvPr id="57" name="Ink 56">
                <a:extLst>
                  <a:ext uri="{FF2B5EF4-FFF2-40B4-BE49-F238E27FC236}">
                    <a16:creationId xmlns:a16="http://schemas.microsoft.com/office/drawing/2014/main" id="{4C79F797-1962-5822-410C-31B1A41372A6}"/>
                  </a:ext>
                </a:extLst>
              </p:cNvPr>
              <p:cNvPicPr/>
              <p:nvPr/>
            </p:nvPicPr>
            <p:blipFill>
              <a:blip r:embed="rId38"/>
              <a:stretch>
                <a:fillRect/>
              </a:stretch>
            </p:blipFill>
            <p:spPr>
              <a:xfrm>
                <a:off x="6949532" y="3510569"/>
                <a:ext cx="2133720" cy="155520"/>
              </a:xfrm>
              <a:prstGeom prst="rect">
                <a:avLst/>
              </a:prstGeom>
            </p:spPr>
          </p:pic>
        </mc:Fallback>
      </mc:AlternateContent>
    </p:spTree>
    <p:extLst>
      <p:ext uri="{BB962C8B-B14F-4D97-AF65-F5344CB8AC3E}">
        <p14:creationId xmlns:p14="http://schemas.microsoft.com/office/powerpoint/2010/main" val="1050767682"/>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44546A"/>
      </a:dk2>
      <a:lt2>
        <a:srgbClr val="E9E9E9"/>
      </a:lt2>
      <a:accent1>
        <a:srgbClr val="E57812"/>
      </a:accent1>
      <a:accent2>
        <a:srgbClr val="E6247E"/>
      </a:accent2>
      <a:accent3>
        <a:srgbClr val="E84248"/>
      </a:accent3>
      <a:accent4>
        <a:srgbClr val="36A1B3"/>
      </a:accent4>
      <a:accent5>
        <a:srgbClr val="B94E96"/>
      </a:accent5>
      <a:accent6>
        <a:srgbClr val="4DA66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dirty="0">
            <a:solidFill>
              <a:schemeClr val="tx1"/>
            </a:solidFill>
          </a:defRPr>
        </a:defPPr>
      </a:lstStyle>
    </a:txDef>
  </a:objectDefaults>
  <a:extraClrSchemeLst/>
  <a:extLst>
    <a:ext uri="{05A4C25C-085E-4340-85A3-A5531E510DB2}">
      <thm15:themeFamily xmlns:thm15="http://schemas.microsoft.com/office/thememl/2012/main" name="UOM" id="{0EF7C6C5-CD7A-A24C-82F6-4822090B2FC2}" vid="{13FA71D6-67CF-4944-965F-2FD4859E1468}"/>
    </a:ext>
  </a:extLst>
</a:theme>
</file>

<file path=ppt/theme/theme2.xml><?xml version="1.0" encoding="utf-8"?>
<a:theme xmlns:a="http://schemas.openxmlformats.org/drawingml/2006/main" name="1_Office Theme">
  <a:themeElements>
    <a:clrScheme name="Careers Service">
      <a:dk1>
        <a:srgbClr val="000000"/>
      </a:dk1>
      <a:lt1>
        <a:srgbClr val="FFFFFF"/>
      </a:lt1>
      <a:dk2>
        <a:srgbClr val="44546A"/>
      </a:dk2>
      <a:lt2>
        <a:srgbClr val="E9E9E9"/>
      </a:lt2>
      <a:accent1>
        <a:srgbClr val="FA2341"/>
      </a:accent1>
      <a:accent2>
        <a:srgbClr val="C846AF"/>
      </a:accent2>
      <a:accent3>
        <a:srgbClr val="3CC8D7"/>
      </a:accent3>
      <a:accent4>
        <a:srgbClr val="FA910A"/>
      </a:accent4>
      <a:accent5>
        <a:srgbClr val="FA2341"/>
      </a:accent5>
      <a:accent6>
        <a:srgbClr val="C845A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dirty="0">
            <a:solidFill>
              <a:schemeClr val="tx1"/>
            </a:solidFill>
          </a:defRPr>
        </a:defPPr>
      </a:lstStyle>
    </a:txDef>
  </a:objectDefaults>
  <a:extraClrSchemeLst/>
  <a:extLst>
    <a:ext uri="{05A4C25C-085E-4340-85A3-A5531E510DB2}">
      <thm15:themeFamily xmlns:thm15="http://schemas.microsoft.com/office/thememl/2012/main" name="UOM" id="{0EF7C6C5-CD7A-A24C-82F6-4822090B2FC2}" vid="{13FA71D6-67CF-4944-965F-2FD4859E146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3C72BE08DE2B4C8354AB70DC258CB5" ma:contentTypeVersion="18" ma:contentTypeDescription="Create a new document." ma:contentTypeScope="" ma:versionID="9382af4d2b7f4568de3e0256bf49cc3a">
  <xsd:schema xmlns:xsd="http://www.w3.org/2001/XMLSchema" xmlns:xs="http://www.w3.org/2001/XMLSchema" xmlns:p="http://schemas.microsoft.com/office/2006/metadata/properties" xmlns:ns2="f8a278c1-df17-47c8-9b3f-a1ea66865ad4" xmlns:ns3="8e649660-9947-45a2-a096-01664de798f6" targetNamespace="http://schemas.microsoft.com/office/2006/metadata/properties" ma:root="true" ma:fieldsID="0947e344c39aa9ae73d552f89d93ee97" ns2:_="" ns3:_="">
    <xsd:import namespace="f8a278c1-df17-47c8-9b3f-a1ea66865ad4"/>
    <xsd:import namespace="8e649660-9947-45a2-a096-01664de798f6"/>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a278c1-df17-47c8-9b3f-a1ea66865a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6d63537c-d192-4dc4-bb87-a5632b1c768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e649660-9947-45a2-a096-01664de798f6"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d6d86f8b-2c86-4bfd-bead-b2bca30882e8}" ma:internalName="TaxCatchAll" ma:showField="CatchAllData" ma:web="8e649660-9947-45a2-a096-01664de798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8a278c1-df17-47c8-9b3f-a1ea66865ad4">
      <Terms xmlns="http://schemas.microsoft.com/office/infopath/2007/PartnerControls"/>
    </lcf76f155ced4ddcb4097134ff3c332f>
    <TaxCatchAll xmlns="8e649660-9947-45a2-a096-01664de798f6" xsi:nil="true"/>
  </documentManagement>
</p:properties>
</file>

<file path=customXml/item3.xml><?xml version="1.0" encoding="utf-8"?>
<?mso-contentType ?>
<FormTemplates xmlns="http://schemas.microsoft.com/sharepoint/v3/contenttype/forms"/>
</file>

<file path=customXml/itemProps1.xml><?xml version="1.0" encoding="utf-8"?>
<ds:datastoreItem xmlns:ds="http://schemas.openxmlformats.org/officeDocument/2006/customXml" ds:itemID="{60EB4FE5-2BC0-4625-A5DF-DA1DE7F970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a278c1-df17-47c8-9b3f-a1ea66865ad4"/>
    <ds:schemaRef ds:uri="8e649660-9947-45a2-a096-01664de798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BC4F341-0FA9-42D9-8FE3-FD876967E407}">
  <ds:schemaRefs>
    <ds:schemaRef ds:uri="http://schemas.microsoft.com/office/2006/metadata/properties"/>
    <ds:schemaRef ds:uri="http://schemas.microsoft.com/office/infopath/2007/PartnerControls"/>
    <ds:schemaRef ds:uri="f8a278c1-df17-47c8-9b3f-a1ea66865ad4"/>
    <ds:schemaRef ds:uri="8e649660-9947-45a2-a096-01664de798f6"/>
  </ds:schemaRefs>
</ds:datastoreItem>
</file>

<file path=customXml/itemProps3.xml><?xml version="1.0" encoding="utf-8"?>
<ds:datastoreItem xmlns:ds="http://schemas.openxmlformats.org/officeDocument/2006/customXml" ds:itemID="{A5739A62-3D53-4CF1-8064-EBCC880D9E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1286</TotalTime>
  <Words>2687</Words>
  <Application>Microsoft Office PowerPoint</Application>
  <PresentationFormat>Widescreen</PresentationFormat>
  <Paragraphs>438</Paragraphs>
  <Slides>39</Slides>
  <Notes>26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39</vt:i4>
      </vt:variant>
    </vt:vector>
  </HeadingPairs>
  <TitlesOfParts>
    <vt:vector size="49" baseType="lpstr">
      <vt:lpstr>ＭＳ Ｐゴシック</vt:lpstr>
      <vt:lpstr>Aptos</vt:lpstr>
      <vt:lpstr>Arial</vt:lpstr>
      <vt:lpstr>Calibri</vt:lpstr>
      <vt:lpstr>Open Sans</vt:lpstr>
      <vt:lpstr>Open Sans Extrabold</vt:lpstr>
      <vt:lpstr>System Font Regular</vt:lpstr>
      <vt:lpstr>Wingdings</vt:lpstr>
      <vt:lpstr>Office Theme</vt:lpstr>
      <vt:lpstr>1_Office Theme</vt:lpstr>
      <vt:lpstr>Q-step INTERNSHIPS writing a cv and cover letter for q-step data fellowships</vt:lpstr>
      <vt:lpstr>How can we help? Supporting you as an individual</vt:lpstr>
      <vt:lpstr>We're here to help  Wherever you're at</vt:lpstr>
      <vt:lpstr>What will we cover?</vt:lpstr>
      <vt:lpstr>Skills and experience  </vt:lpstr>
      <vt:lpstr>Which skills will you need to do a Q-Step Internship?</vt:lpstr>
      <vt:lpstr>The skills employers want The World Economic Forum:</vt:lpstr>
      <vt:lpstr>Which transferable skills can you identify?</vt:lpstr>
      <vt:lpstr>Which transferable skills can you identify?</vt:lpstr>
      <vt:lpstr>prospects.ac.uk https://luminate.prospects.ac.uk/the-future-of-work-skills-for-the-future </vt:lpstr>
      <vt:lpstr>Writing a CV </vt:lpstr>
      <vt:lpstr>Four First Steps</vt:lpstr>
      <vt:lpstr>How to Apply https://www.humanities.manchester.ac.uk/q-step/data-fellowships/how-to-apply/     </vt:lpstr>
      <vt:lpstr>The basics - Example CVs </vt:lpstr>
      <vt:lpstr>Personal profile?</vt:lpstr>
      <vt:lpstr>Education</vt:lpstr>
      <vt:lpstr>Work and Volunteer Experience</vt:lpstr>
      <vt:lpstr>CV Content Top Tips  CARR Technique</vt:lpstr>
      <vt:lpstr>CV Example What I did – without CARR </vt:lpstr>
      <vt:lpstr>Using CARR What I did – with CARR </vt:lpstr>
      <vt:lpstr>Start Now Get CV Ready</vt:lpstr>
      <vt:lpstr>Writing a Cover Letter </vt:lpstr>
      <vt:lpstr>Cover Letters What are they?</vt:lpstr>
      <vt:lpstr>Cover Letter Main points</vt:lpstr>
      <vt:lpstr>Cover letter example Q-Step website:</vt:lpstr>
      <vt:lpstr>General Content Your Cover Letter should have clear sections: </vt:lpstr>
      <vt:lpstr>2. Why the company/sector?</vt:lpstr>
      <vt:lpstr>3. Why the role?</vt:lpstr>
      <vt:lpstr>4. Why you?</vt:lpstr>
      <vt:lpstr>CV Content Top Tips  CARR Technique</vt:lpstr>
      <vt:lpstr>Do’s and Don’ts</vt:lpstr>
      <vt:lpstr>Start Now Get Application Ready</vt:lpstr>
      <vt:lpstr>Our support and resources </vt:lpstr>
      <vt:lpstr>What do we offer? How we can support you </vt:lpstr>
      <vt:lpstr>Learn with Pathways Whenever and wherever </vt:lpstr>
      <vt:lpstr>Visit our website for more Explore the resources and support on offer</vt:lpstr>
      <vt:lpstr>How to contact us! @UoMCareers </vt:lpstr>
      <vt:lpstr>Humanities Careers Session Feedback</vt:lpstr>
      <vt:lpstr>Thank you</vt:lpstr>
    </vt:vector>
  </TitlesOfParts>
  <Manager/>
  <Company>The University of Manchester</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Careers Service </dc:title>
  <dc:subject/>
  <dc:creator>Design Team Edit</dc:creator>
  <cp:keywords/>
  <dc:description/>
  <cp:lastModifiedBy>Rachel Brunt</cp:lastModifiedBy>
  <cp:revision>390</cp:revision>
  <dcterms:created xsi:type="dcterms:W3CDTF">2020-06-29T13:02:40Z</dcterms:created>
  <dcterms:modified xsi:type="dcterms:W3CDTF">2025-03-20T09:05:56Z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0x010100363C72BE08DE2B4C8354AB70DC258CB5</vt:lpwstr>
  </property>
  <property fmtid="{D5CDD505-2E9C-101B-9397-08002B2CF9AE}" pid="3" name="MediaServiceImageTags">
    <vt:lpwstr/>
  </property>
</Properties>
</file>