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D0B8-A798-4D8D-A841-9E15F97D2253}" type="datetimeFigureOut">
              <a:rPr lang="en-GB" smtClean="0"/>
              <a:t>02/08/2023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6DD73-A7AF-4F9A-A2B9-EEDC2806D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315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D0B8-A798-4D8D-A841-9E15F97D2253}" type="datetimeFigureOut">
              <a:rPr lang="en-GB" smtClean="0"/>
              <a:t>02/08/2023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6DD73-A7AF-4F9A-A2B9-EEDC2806D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86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D0B8-A798-4D8D-A841-9E15F97D2253}" type="datetimeFigureOut">
              <a:rPr lang="en-GB" smtClean="0"/>
              <a:t>02/08/2023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6DD73-A7AF-4F9A-A2B9-EEDC2806D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551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D0B8-A798-4D8D-A841-9E15F97D2253}" type="datetimeFigureOut">
              <a:rPr lang="en-GB" smtClean="0"/>
              <a:t>02/08/2023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6DD73-A7AF-4F9A-A2B9-EEDC2806D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4191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D0B8-A798-4D8D-A841-9E15F97D2253}" type="datetimeFigureOut">
              <a:rPr lang="en-GB" smtClean="0"/>
              <a:t>02/08/2023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6DD73-A7AF-4F9A-A2B9-EEDC2806D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706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D0B8-A798-4D8D-A841-9E15F97D2253}" type="datetimeFigureOut">
              <a:rPr lang="en-GB" smtClean="0"/>
              <a:t>02/08/2023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6DD73-A7AF-4F9A-A2B9-EEDC2806D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23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D0B8-A798-4D8D-A841-9E15F97D2253}" type="datetimeFigureOut">
              <a:rPr lang="en-GB" smtClean="0"/>
              <a:t>02/08/2023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6DD73-A7AF-4F9A-A2B9-EEDC2806D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677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D0B8-A798-4D8D-A841-9E15F97D2253}" type="datetimeFigureOut">
              <a:rPr lang="en-GB" smtClean="0"/>
              <a:t>02/08/2023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6DD73-A7AF-4F9A-A2B9-EEDC2806D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630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D0B8-A798-4D8D-A841-9E15F97D2253}" type="datetimeFigureOut">
              <a:rPr lang="en-GB" smtClean="0"/>
              <a:t>02/08/2023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6DD73-A7AF-4F9A-A2B9-EEDC2806D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470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D0B8-A798-4D8D-A841-9E15F97D2253}" type="datetimeFigureOut">
              <a:rPr lang="en-GB" smtClean="0"/>
              <a:t>02/08/2023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6DD73-A7AF-4F9A-A2B9-EEDC2806D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268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D0B8-A798-4D8D-A841-9E15F97D2253}" type="datetimeFigureOut">
              <a:rPr lang="en-GB" smtClean="0"/>
              <a:t>02/08/2023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6DD73-A7AF-4F9A-A2B9-EEDC2806D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761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0D0B8-A798-4D8D-A841-9E15F97D2253}" type="datetimeFigureOut">
              <a:rPr lang="en-GB" smtClean="0"/>
              <a:t>02/08/2023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6DD73-A7AF-4F9A-A2B9-EEDC2806D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223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2699792" y="4011334"/>
            <a:ext cx="3546840" cy="983799"/>
            <a:chOff x="2227190" y="3243477"/>
            <a:chExt cx="3546840" cy="983799"/>
          </a:xfrm>
        </p:grpSpPr>
        <p:sp>
          <p:nvSpPr>
            <p:cNvPr id="13" name="Freeform 12"/>
            <p:cNvSpPr/>
            <p:nvPr/>
          </p:nvSpPr>
          <p:spPr>
            <a:xfrm>
              <a:off x="2227190" y="3243477"/>
              <a:ext cx="1647007" cy="983799"/>
            </a:xfrm>
            <a:custGeom>
              <a:avLst/>
              <a:gdLst>
                <a:gd name="connsiteX0" fmla="*/ 0 w 1517158"/>
                <a:gd name="connsiteY0" fmla="*/ 0 h 983799"/>
                <a:gd name="connsiteX1" fmla="*/ 1517158 w 1517158"/>
                <a:gd name="connsiteY1" fmla="*/ 0 h 983799"/>
                <a:gd name="connsiteX2" fmla="*/ 1517158 w 1517158"/>
                <a:gd name="connsiteY2" fmla="*/ 983799 h 983799"/>
                <a:gd name="connsiteX3" fmla="*/ 0 w 1517158"/>
                <a:gd name="connsiteY3" fmla="*/ 983799 h 983799"/>
                <a:gd name="connsiteX4" fmla="*/ 0 w 1517158"/>
                <a:gd name="connsiteY4" fmla="*/ 0 h 983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7158" h="983799">
                  <a:moveTo>
                    <a:pt x="0" y="0"/>
                  </a:moveTo>
                  <a:lnTo>
                    <a:pt x="1517158" y="0"/>
                  </a:lnTo>
                  <a:lnTo>
                    <a:pt x="1517158" y="983799"/>
                  </a:lnTo>
                  <a:lnTo>
                    <a:pt x="0" y="9837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kern="1200" dirty="0" smtClean="0"/>
                <a:t>Sharon Muskett</a:t>
              </a:r>
              <a:endParaRPr lang="en-GB" sz="1600" b="1" kern="1200" dirty="0"/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b="1" kern="1200" dirty="0" smtClean="0"/>
                <a:t>Academic Development Coordinator</a:t>
              </a:r>
              <a:r>
                <a:rPr lang="en-US" sz="1200" kern="1200" dirty="0" smtClean="0"/>
                <a:t> </a:t>
              </a:r>
              <a:endParaRPr lang="en-GB" sz="1200" kern="1200" dirty="0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4112278" y="3243477"/>
              <a:ext cx="1661752" cy="983799"/>
            </a:xfrm>
            <a:custGeom>
              <a:avLst/>
              <a:gdLst>
                <a:gd name="connsiteX0" fmla="*/ 0 w 1512945"/>
                <a:gd name="connsiteY0" fmla="*/ 0 h 1049517"/>
                <a:gd name="connsiteX1" fmla="*/ 1512945 w 1512945"/>
                <a:gd name="connsiteY1" fmla="*/ 0 h 1049517"/>
                <a:gd name="connsiteX2" fmla="*/ 1512945 w 1512945"/>
                <a:gd name="connsiteY2" fmla="*/ 1049517 h 1049517"/>
                <a:gd name="connsiteX3" fmla="*/ 0 w 1512945"/>
                <a:gd name="connsiteY3" fmla="*/ 1049517 h 1049517"/>
                <a:gd name="connsiteX4" fmla="*/ 0 w 1512945"/>
                <a:gd name="connsiteY4" fmla="*/ 0 h 1049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2945" h="1049517">
                  <a:moveTo>
                    <a:pt x="0" y="0"/>
                  </a:moveTo>
                  <a:lnTo>
                    <a:pt x="1512945" y="0"/>
                  </a:lnTo>
                  <a:lnTo>
                    <a:pt x="1512945" y="1049517"/>
                  </a:lnTo>
                  <a:lnTo>
                    <a:pt x="0" y="10495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kern="1200" dirty="0" smtClean="0"/>
                <a:t>Adam Kilkenny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b="1" kern="1200" dirty="0" smtClean="0"/>
                <a:t>Academic Development Assistant</a:t>
              </a:r>
              <a:r>
                <a:rPr lang="en-US" sz="1200" kern="1200" dirty="0" smtClean="0"/>
                <a:t> </a:t>
              </a:r>
              <a:endParaRPr lang="en-GB" sz="1200" kern="1200" dirty="0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48629EE8-9882-4965-9C74-BF719E99BAA2}"/>
              </a:ext>
            </a:extLst>
          </p:cNvPr>
          <p:cNvSpPr txBox="1"/>
          <p:nvPr/>
        </p:nvSpPr>
        <p:spPr>
          <a:xfrm>
            <a:off x="1105366" y="2405554"/>
            <a:ext cx="11212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2">
                    <a:lumMod val="75000"/>
                  </a:schemeClr>
                </a:solidFill>
              </a:rPr>
              <a:t>Academic </a:t>
            </a:r>
            <a:r>
              <a:rPr lang="en-GB" b="1" dirty="0">
                <a:solidFill>
                  <a:schemeClr val="accent2">
                    <a:lumMod val="75000"/>
                  </a:schemeClr>
                </a:solidFill>
              </a:rPr>
              <a:t>Staff</a:t>
            </a:r>
            <a:endParaRPr lang="en-GB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04985C-737A-4224-BEB0-D55BB9030F4F}"/>
              </a:ext>
            </a:extLst>
          </p:cNvPr>
          <p:cNvSpPr txBox="1"/>
          <p:nvPr/>
        </p:nvSpPr>
        <p:spPr>
          <a:xfrm>
            <a:off x="1105366" y="4180067"/>
            <a:ext cx="1475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2">
                    <a:lumMod val="75000"/>
                  </a:schemeClr>
                </a:solidFill>
              </a:rPr>
              <a:t>Professional Services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668910" y="2134928"/>
            <a:ext cx="5359473" cy="1187586"/>
            <a:chOff x="2636609" y="665331"/>
            <a:chExt cx="5336641" cy="1187586"/>
          </a:xfrm>
        </p:grpSpPr>
        <p:sp>
          <p:nvSpPr>
            <p:cNvPr id="8" name="Freeform 7"/>
            <p:cNvSpPr/>
            <p:nvPr/>
          </p:nvSpPr>
          <p:spPr>
            <a:xfrm>
              <a:off x="4552578" y="665331"/>
              <a:ext cx="1646512" cy="1187585"/>
            </a:xfrm>
            <a:custGeom>
              <a:avLst/>
              <a:gdLst>
                <a:gd name="connsiteX0" fmla="*/ 0 w 1761596"/>
                <a:gd name="connsiteY0" fmla="*/ 0 h 945906"/>
                <a:gd name="connsiteX1" fmla="*/ 1761596 w 1761596"/>
                <a:gd name="connsiteY1" fmla="*/ 0 h 945906"/>
                <a:gd name="connsiteX2" fmla="*/ 1761596 w 1761596"/>
                <a:gd name="connsiteY2" fmla="*/ 945906 h 945906"/>
                <a:gd name="connsiteX3" fmla="*/ 0 w 1761596"/>
                <a:gd name="connsiteY3" fmla="*/ 945906 h 945906"/>
                <a:gd name="connsiteX4" fmla="*/ 0 w 1761596"/>
                <a:gd name="connsiteY4" fmla="*/ 0 h 945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1596" h="945906">
                  <a:moveTo>
                    <a:pt x="0" y="0"/>
                  </a:moveTo>
                  <a:lnTo>
                    <a:pt x="1761596" y="0"/>
                  </a:lnTo>
                  <a:lnTo>
                    <a:pt x="1761596" y="945906"/>
                  </a:lnTo>
                  <a:lnTo>
                    <a:pt x="0" y="9459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dirty="0"/>
                <a:t>Rachel </a:t>
              </a:r>
              <a:r>
                <a:rPr lang="en-GB" sz="1600" b="1" dirty="0"/>
                <a:t>Cowen</a:t>
              </a:r>
            </a:p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 dirty="0"/>
                <a:t>Professor and </a:t>
              </a:r>
              <a:r>
                <a:rPr lang="en-GB" sz="1200" b="1" dirty="0"/>
                <a:t>Academic Lead for NAP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2636609" y="665331"/>
              <a:ext cx="1677888" cy="1187586"/>
            </a:xfrm>
            <a:custGeom>
              <a:avLst/>
              <a:gdLst>
                <a:gd name="connsiteX0" fmla="*/ 0 w 1708770"/>
                <a:gd name="connsiteY0" fmla="*/ 0 h 1198092"/>
                <a:gd name="connsiteX1" fmla="*/ 1708770 w 1708770"/>
                <a:gd name="connsiteY1" fmla="*/ 0 h 1198092"/>
                <a:gd name="connsiteX2" fmla="*/ 1708770 w 1708770"/>
                <a:gd name="connsiteY2" fmla="*/ 1198092 h 1198092"/>
                <a:gd name="connsiteX3" fmla="*/ 0 w 1708770"/>
                <a:gd name="connsiteY3" fmla="*/ 1198092 h 1198092"/>
                <a:gd name="connsiteX4" fmla="*/ 0 w 1708770"/>
                <a:gd name="connsiteY4" fmla="*/ 0 h 1198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8770" h="1198092">
                  <a:moveTo>
                    <a:pt x="0" y="0"/>
                  </a:moveTo>
                  <a:lnTo>
                    <a:pt x="1708770" y="0"/>
                  </a:lnTo>
                  <a:lnTo>
                    <a:pt x="1708770" y="1198092"/>
                  </a:lnTo>
                  <a:lnTo>
                    <a:pt x="0" y="11980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kern="1200" dirty="0"/>
                <a:t>Dianne Burns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b="1" kern="1200" dirty="0" smtClean="0"/>
                <a:t>FBMH Academic Lead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b="1" kern="1200" dirty="0" smtClean="0"/>
                <a:t>Staff Development Programme</a:t>
              </a:r>
              <a:endParaRPr lang="en-GB" sz="1200" kern="1200" dirty="0"/>
            </a:p>
          </p:txBody>
        </p:sp>
        <p:sp>
          <p:nvSpPr>
            <p:cNvPr id="10" name="Freeform 9"/>
            <p:cNvSpPr/>
            <p:nvPr/>
          </p:nvSpPr>
          <p:spPr>
            <a:xfrm>
              <a:off x="6455196" y="665331"/>
              <a:ext cx="1518054" cy="1187586"/>
            </a:xfrm>
            <a:custGeom>
              <a:avLst/>
              <a:gdLst>
                <a:gd name="connsiteX0" fmla="*/ 0 w 1446352"/>
                <a:gd name="connsiteY0" fmla="*/ 0 h 1122355"/>
                <a:gd name="connsiteX1" fmla="*/ 1446352 w 1446352"/>
                <a:gd name="connsiteY1" fmla="*/ 0 h 1122355"/>
                <a:gd name="connsiteX2" fmla="*/ 1446352 w 1446352"/>
                <a:gd name="connsiteY2" fmla="*/ 1122355 h 1122355"/>
                <a:gd name="connsiteX3" fmla="*/ 0 w 1446352"/>
                <a:gd name="connsiteY3" fmla="*/ 1122355 h 1122355"/>
                <a:gd name="connsiteX4" fmla="*/ 0 w 1446352"/>
                <a:gd name="connsiteY4" fmla="*/ 0 h 1122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52" h="1122355">
                  <a:moveTo>
                    <a:pt x="0" y="0"/>
                  </a:moveTo>
                  <a:lnTo>
                    <a:pt x="1446352" y="0"/>
                  </a:lnTo>
                  <a:lnTo>
                    <a:pt x="1446352" y="1122355"/>
                  </a:lnTo>
                  <a:lnTo>
                    <a:pt x="0" y="11223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dirty="0"/>
                <a:t>Nick </a:t>
              </a:r>
              <a:r>
                <a:rPr lang="en-GB" sz="1600" b="1" dirty="0"/>
                <a:t>Weise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 dirty="0"/>
                <a:t>Senior Lecturer (Manchester Medical School) </a:t>
              </a:r>
              <a:endParaRPr lang="en-GB" sz="1200" b="1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691680" y="1340768"/>
            <a:ext cx="6076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accent2">
                    <a:lumMod val="75000"/>
                  </a:schemeClr>
                </a:solidFill>
              </a:rPr>
              <a:t>FBMH ACADEMIC DEVELOPMENT TEAM</a:t>
            </a:r>
            <a:endParaRPr lang="en-GB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61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University">
      <a:dk1>
        <a:srgbClr val="959597"/>
      </a:dk1>
      <a:lt1>
        <a:srgbClr val="FFFFFF"/>
      </a:lt1>
      <a:dk2>
        <a:srgbClr val="6D009D"/>
      </a:dk2>
      <a:lt2>
        <a:srgbClr val="FFFFFF"/>
      </a:lt2>
      <a:accent1>
        <a:srgbClr val="0066CC"/>
      </a:accent1>
      <a:accent2>
        <a:srgbClr val="CC3399"/>
      </a:accent2>
      <a:accent3>
        <a:srgbClr val="959597"/>
      </a:accent3>
      <a:accent4>
        <a:srgbClr val="FFCC33"/>
      </a:accent4>
      <a:accent5>
        <a:srgbClr val="009999"/>
      </a:accent5>
      <a:accent6>
        <a:srgbClr val="009933"/>
      </a:accent6>
      <a:hlink>
        <a:srgbClr val="0066CC"/>
      </a:hlink>
      <a:folHlink>
        <a:srgbClr val="CC33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45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Centre for Academic and Researcher Development (CARD)</dc:title>
  <dc:creator>Sarah Williams</dc:creator>
  <cp:lastModifiedBy>Adam Kilkenny</cp:lastModifiedBy>
  <cp:revision>36</cp:revision>
  <cp:lastPrinted>2018-05-04T15:00:46Z</cp:lastPrinted>
  <dcterms:created xsi:type="dcterms:W3CDTF">2018-05-04T12:27:05Z</dcterms:created>
  <dcterms:modified xsi:type="dcterms:W3CDTF">2023-08-02T11:00:58Z</dcterms:modified>
</cp:coreProperties>
</file>